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9" r:id="rId3"/>
    <p:sldMasterId id="2147483681" r:id="rId4"/>
    <p:sldMasterId id="2147483693" r:id="rId5"/>
  </p:sldMasterIdLst>
  <p:notesMasterIdLst>
    <p:notesMasterId r:id="rId73"/>
  </p:notesMasterIdLst>
  <p:sldIdLst>
    <p:sldId id="256" r:id="rId6"/>
    <p:sldId id="271" r:id="rId7"/>
    <p:sldId id="279" r:id="rId8"/>
    <p:sldId id="296" r:id="rId9"/>
    <p:sldId id="273" r:id="rId10"/>
    <p:sldId id="272" r:id="rId11"/>
    <p:sldId id="287" r:id="rId12"/>
    <p:sldId id="298" r:id="rId13"/>
    <p:sldId id="258" r:id="rId14"/>
    <p:sldId id="282" r:id="rId15"/>
    <p:sldId id="288" r:id="rId16"/>
    <p:sldId id="297" r:id="rId17"/>
    <p:sldId id="276" r:id="rId18"/>
    <p:sldId id="301" r:id="rId19"/>
    <p:sldId id="302" r:id="rId20"/>
    <p:sldId id="280" r:id="rId21"/>
    <p:sldId id="303" r:id="rId22"/>
    <p:sldId id="299" r:id="rId23"/>
    <p:sldId id="278" r:id="rId24"/>
    <p:sldId id="304" r:id="rId25"/>
    <p:sldId id="283" r:id="rId26"/>
    <p:sldId id="330" r:id="rId27"/>
    <p:sldId id="274" r:id="rId28"/>
    <p:sldId id="257" r:id="rId29"/>
    <p:sldId id="275" r:id="rId30"/>
    <p:sldId id="337" r:id="rId31"/>
    <p:sldId id="265" r:id="rId32"/>
    <p:sldId id="305" r:id="rId33"/>
    <p:sldId id="306" r:id="rId34"/>
    <p:sldId id="261" r:id="rId35"/>
    <p:sldId id="269" r:id="rId36"/>
    <p:sldId id="270" r:id="rId37"/>
    <p:sldId id="333" r:id="rId38"/>
    <p:sldId id="264" r:id="rId39"/>
    <p:sldId id="260" r:id="rId40"/>
    <p:sldId id="338" r:id="rId41"/>
    <p:sldId id="334" r:id="rId42"/>
    <p:sldId id="285" r:id="rId43"/>
    <p:sldId id="339" r:id="rId44"/>
    <p:sldId id="281" r:id="rId45"/>
    <p:sldId id="277" r:id="rId46"/>
    <p:sldId id="335" r:id="rId47"/>
    <p:sldId id="331" r:id="rId48"/>
    <p:sldId id="307" r:id="rId49"/>
    <p:sldId id="308" r:id="rId50"/>
    <p:sldId id="332" r:id="rId51"/>
    <p:sldId id="309" r:id="rId52"/>
    <p:sldId id="310" r:id="rId53"/>
    <p:sldId id="336" r:id="rId54"/>
    <p:sldId id="284" r:id="rId55"/>
    <p:sldId id="289" r:id="rId56"/>
    <p:sldId id="311" r:id="rId57"/>
    <p:sldId id="312" r:id="rId58"/>
    <p:sldId id="295" r:id="rId59"/>
    <p:sldId id="313" r:id="rId60"/>
    <p:sldId id="315" r:id="rId61"/>
    <p:sldId id="316" r:id="rId62"/>
    <p:sldId id="317" r:id="rId63"/>
    <p:sldId id="318" r:id="rId64"/>
    <p:sldId id="319" r:id="rId65"/>
    <p:sldId id="320" r:id="rId66"/>
    <p:sldId id="321" r:id="rId67"/>
    <p:sldId id="324" r:id="rId68"/>
    <p:sldId id="325" r:id="rId69"/>
    <p:sldId id="326" r:id="rId70"/>
    <p:sldId id="329" r:id="rId71"/>
    <p:sldId id="328" r:id="rId72"/>
  </p:sldIdLst>
  <p:sldSz cx="18288000" cy="10287000"/>
  <p:notesSz cx="6858000" cy="9144000"/>
  <p:embeddedFontLst>
    <p:embeddedFont>
      <p:font typeface="#9Slide05 Amtenar" panose="02000000000000000000" pitchFamily="2" charset="-93"/>
      <p:regular r:id="rId74"/>
    </p:embeddedFont>
    <p:embeddedFont>
      <p:font typeface="Microsoft YaHei" panose="020B0503020204020204" pitchFamily="34" charset="-122"/>
      <p:regular r:id="rId75"/>
      <p:bold r:id="rId76"/>
    </p:embeddedFont>
    <p:embeddedFont>
      <p:font typeface="SVN-Vanilla Daisy Pro" panose="00000500000000000000" pitchFamily="2" charset="0"/>
      <p:regular r:id="rId77"/>
    </p:embeddedFont>
    <p:embeddedFont>
      <p:font typeface="SimSun" panose="02010600030101010101" pitchFamily="2" charset="-122"/>
      <p:regular r:id="rId78"/>
    </p:embeddedFont>
    <p:embeddedFont>
      <p:font typeface="Malgun Gothic" panose="020B0503020000020004" pitchFamily="34" charset="-127"/>
      <p:regular r:id="rId79"/>
      <p:bold r:id="rId80"/>
    </p:embeddedFont>
    <p:embeddedFont>
      <p:font typeface="Calibri Light" panose="020F0302020204030204" pitchFamily="34" charset="0"/>
      <p:regular r:id="rId81"/>
      <p:italic r:id="rId82"/>
    </p:embeddedFont>
    <p:embeddedFont>
      <p:font typeface="iCiel Baliho Script" pitchFamily="50" charset="-93"/>
      <p:regular r:id="rId83"/>
    </p:embeddedFont>
    <p:embeddedFont>
      <p:font typeface="#9Slide05 Amplify" panose="02000000000000000000" pitchFamily="2" charset="-93"/>
      <p:regular r:id="rId84"/>
    </p:embeddedFont>
    <p:embeddedFont>
      <p:font typeface="#9Slide05 Agile Script Calligra" panose="03070402050302030203" pitchFamily="66" charset="-93"/>
      <p:regular r:id="rId85"/>
    </p:embeddedFont>
    <p:embeddedFont>
      <p:font typeface="Wingdings 3" panose="05040102010807070707" pitchFamily="18" charset="2"/>
      <p:regular r:id="rId86"/>
    </p:embeddedFont>
    <p:embeddedFont>
      <p:font typeface="Calibri" panose="020F0502020204030204" pitchFamily="34" charset="0"/>
      <p:regular r:id="rId87"/>
      <p:bold r:id="rId88"/>
      <p:italic r:id="rId89"/>
      <p:boldItalic r:id="rId90"/>
    </p:embeddedFont>
    <p:embeddedFont>
      <p:font typeface="#9Slide05 Aphrodite Pro" panose="02000000000000000000" pitchFamily="2" charset="-93"/>
      <p:regular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Master" Target="slideMasters/slideMaster5.xml"/><Relationship Id="rId90" Type="http://schemas.openxmlformats.org/officeDocument/2006/relationships/font" Target="fonts/font17.fntdata"/><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4.fntdata"/><Relationship Id="rId61" Type="http://schemas.openxmlformats.org/officeDocument/2006/relationships/slide" Target="slides/slide56.xml"/><Relationship Id="rId82"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4B460-C150-49EE-B8D7-59669D62E22B}" type="datetimeFigureOut">
              <a:rPr lang="en-GB" smtClean="0"/>
              <a:t>04/08/2023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45520-1D46-4DED-9B09-ECAC3DED2E83}" type="slidenum">
              <a:rPr lang="en-GB" smtClean="0"/>
              <a:t>‹#›</a:t>
            </a:fld>
            <a:endParaRPr lang="en-GB"/>
          </a:p>
        </p:txBody>
      </p:sp>
    </p:spTree>
    <p:extLst>
      <p:ext uri="{BB962C8B-B14F-4D97-AF65-F5344CB8AC3E}">
        <p14:creationId xmlns:p14="http://schemas.microsoft.com/office/powerpoint/2010/main" val="109042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273600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19</a:t>
            </a:fld>
            <a:endParaRPr lang="zh-CN" altLang="en-US">
              <a:solidFill>
                <a:prstClr val="black"/>
              </a:solidFill>
              <a:latin typeface="等线"/>
            </a:endParaRPr>
          </a:p>
        </p:txBody>
      </p:sp>
    </p:spTree>
    <p:extLst>
      <p:ext uri="{BB962C8B-B14F-4D97-AF65-F5344CB8AC3E}">
        <p14:creationId xmlns:p14="http://schemas.microsoft.com/office/powerpoint/2010/main" val="109947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latin typeface="等线"/>
              </a:rPr>
              <a:pPr/>
              <a:t>21</a:t>
            </a:fld>
            <a:endParaRPr lang="zh-CN" altLang="en-US">
              <a:solidFill>
                <a:prstClr val="black"/>
              </a:solidFill>
              <a:latin typeface="等线"/>
            </a:endParaRPr>
          </a:p>
        </p:txBody>
      </p:sp>
    </p:spTree>
    <p:extLst>
      <p:ext uri="{BB962C8B-B14F-4D97-AF65-F5344CB8AC3E}">
        <p14:creationId xmlns:p14="http://schemas.microsoft.com/office/powerpoint/2010/main" val="285854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23</a:t>
            </a:fld>
            <a:endParaRPr lang="zh-CN" altLang="en-US">
              <a:solidFill>
                <a:prstClr val="black"/>
              </a:solidFill>
              <a:latin typeface="等线"/>
            </a:endParaRPr>
          </a:p>
        </p:txBody>
      </p:sp>
    </p:spTree>
    <p:extLst>
      <p:ext uri="{BB962C8B-B14F-4D97-AF65-F5344CB8AC3E}">
        <p14:creationId xmlns:p14="http://schemas.microsoft.com/office/powerpoint/2010/main" val="380015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25</a:t>
            </a:fld>
            <a:endParaRPr lang="zh-CN" altLang="en-US">
              <a:solidFill>
                <a:prstClr val="black"/>
              </a:solidFill>
              <a:latin typeface="等线"/>
            </a:endParaRPr>
          </a:p>
        </p:txBody>
      </p:sp>
    </p:spTree>
    <p:extLst>
      <p:ext uri="{BB962C8B-B14F-4D97-AF65-F5344CB8AC3E}">
        <p14:creationId xmlns:p14="http://schemas.microsoft.com/office/powerpoint/2010/main" val="260490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26</a:t>
            </a:fld>
            <a:endParaRPr lang="zh-CN" altLang="en-US">
              <a:solidFill>
                <a:prstClr val="black"/>
              </a:solidFill>
              <a:latin typeface="等线"/>
            </a:endParaRPr>
          </a:p>
        </p:txBody>
      </p:sp>
    </p:spTree>
    <p:extLst>
      <p:ext uri="{BB962C8B-B14F-4D97-AF65-F5344CB8AC3E}">
        <p14:creationId xmlns:p14="http://schemas.microsoft.com/office/powerpoint/2010/main" val="103106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38</a:t>
            </a:fld>
            <a:endParaRPr lang="zh-CN" altLang="en-US">
              <a:solidFill>
                <a:prstClr val="black"/>
              </a:solidFill>
              <a:latin typeface="等线"/>
            </a:endParaRPr>
          </a:p>
        </p:txBody>
      </p:sp>
    </p:spTree>
    <p:extLst>
      <p:ext uri="{BB962C8B-B14F-4D97-AF65-F5344CB8AC3E}">
        <p14:creationId xmlns:p14="http://schemas.microsoft.com/office/powerpoint/2010/main" val="933258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39</a:t>
            </a:fld>
            <a:endParaRPr lang="zh-CN" altLang="en-US">
              <a:solidFill>
                <a:prstClr val="black"/>
              </a:solidFill>
              <a:latin typeface="等线"/>
            </a:endParaRPr>
          </a:p>
        </p:txBody>
      </p:sp>
    </p:spTree>
    <p:extLst>
      <p:ext uri="{BB962C8B-B14F-4D97-AF65-F5344CB8AC3E}">
        <p14:creationId xmlns:p14="http://schemas.microsoft.com/office/powerpoint/2010/main" val="289879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40</a:t>
            </a:fld>
            <a:endParaRPr lang="zh-CN" altLang="en-US">
              <a:solidFill>
                <a:prstClr val="black"/>
              </a:solidFill>
              <a:latin typeface="等线"/>
            </a:endParaRPr>
          </a:p>
        </p:txBody>
      </p:sp>
    </p:spTree>
    <p:extLst>
      <p:ext uri="{BB962C8B-B14F-4D97-AF65-F5344CB8AC3E}">
        <p14:creationId xmlns:p14="http://schemas.microsoft.com/office/powerpoint/2010/main" val="2976833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41</a:t>
            </a:fld>
            <a:endParaRPr lang="zh-CN" altLang="en-US">
              <a:solidFill>
                <a:prstClr val="black"/>
              </a:solidFill>
              <a:latin typeface="等线"/>
            </a:endParaRPr>
          </a:p>
        </p:txBody>
      </p:sp>
    </p:spTree>
    <p:extLst>
      <p:ext uri="{BB962C8B-B14F-4D97-AF65-F5344CB8AC3E}">
        <p14:creationId xmlns:p14="http://schemas.microsoft.com/office/powerpoint/2010/main" val="1363217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50</a:t>
            </a:fld>
            <a:endParaRPr lang="zh-CN" altLang="en-US">
              <a:solidFill>
                <a:prstClr val="black"/>
              </a:solidFill>
              <a:latin typeface="等线"/>
            </a:endParaRPr>
          </a:p>
        </p:txBody>
      </p:sp>
    </p:spTree>
    <p:extLst>
      <p:ext uri="{BB962C8B-B14F-4D97-AF65-F5344CB8AC3E}">
        <p14:creationId xmlns:p14="http://schemas.microsoft.com/office/powerpoint/2010/main" val="119817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3</a:t>
            </a:fld>
            <a:endParaRPr lang="zh-CN" altLang="en-US">
              <a:solidFill>
                <a:prstClr val="black"/>
              </a:solidFill>
              <a:latin typeface="等线"/>
            </a:endParaRPr>
          </a:p>
        </p:txBody>
      </p:sp>
    </p:spTree>
    <p:extLst>
      <p:ext uri="{BB962C8B-B14F-4D97-AF65-F5344CB8AC3E}">
        <p14:creationId xmlns:p14="http://schemas.microsoft.com/office/powerpoint/2010/main" val="1506557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51</a:t>
            </a:fld>
            <a:endParaRPr lang="zh-CN" altLang="en-US">
              <a:solidFill>
                <a:prstClr val="black"/>
              </a:solidFill>
              <a:latin typeface="等线"/>
            </a:endParaRPr>
          </a:p>
        </p:txBody>
      </p:sp>
    </p:spTree>
    <p:extLst>
      <p:ext uri="{BB962C8B-B14F-4D97-AF65-F5344CB8AC3E}">
        <p14:creationId xmlns:p14="http://schemas.microsoft.com/office/powerpoint/2010/main" val="2105206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52</a:t>
            </a:fld>
            <a:endParaRPr lang="zh-CN" altLang="en-US">
              <a:solidFill>
                <a:prstClr val="black"/>
              </a:solidFill>
              <a:latin typeface="等线"/>
            </a:endParaRPr>
          </a:p>
        </p:txBody>
      </p:sp>
    </p:spTree>
    <p:extLst>
      <p:ext uri="{BB962C8B-B14F-4D97-AF65-F5344CB8AC3E}">
        <p14:creationId xmlns:p14="http://schemas.microsoft.com/office/powerpoint/2010/main" val="2510464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53</a:t>
            </a:fld>
            <a:endParaRPr lang="zh-CN" altLang="en-US">
              <a:solidFill>
                <a:prstClr val="black"/>
              </a:solidFill>
              <a:latin typeface="等线"/>
            </a:endParaRPr>
          </a:p>
        </p:txBody>
      </p:sp>
    </p:spTree>
    <p:extLst>
      <p:ext uri="{BB962C8B-B14F-4D97-AF65-F5344CB8AC3E}">
        <p14:creationId xmlns:p14="http://schemas.microsoft.com/office/powerpoint/2010/main" val="2573723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54</a:t>
            </a:fld>
            <a:endParaRPr lang="zh-CN" altLang="en-US">
              <a:solidFill>
                <a:prstClr val="black"/>
              </a:solidFill>
              <a:latin typeface="等线"/>
            </a:endParaRPr>
          </a:p>
        </p:txBody>
      </p:sp>
    </p:spTree>
    <p:extLst>
      <p:ext uri="{BB962C8B-B14F-4D97-AF65-F5344CB8AC3E}">
        <p14:creationId xmlns:p14="http://schemas.microsoft.com/office/powerpoint/2010/main" val="3137657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64</a:t>
            </a:fld>
            <a:endParaRPr lang="zh-CN" altLang="en-US">
              <a:solidFill>
                <a:prstClr val="black"/>
              </a:solidFill>
              <a:latin typeface="等线"/>
            </a:endParaRPr>
          </a:p>
        </p:txBody>
      </p:sp>
    </p:spTree>
    <p:extLst>
      <p:ext uri="{BB962C8B-B14F-4D97-AF65-F5344CB8AC3E}">
        <p14:creationId xmlns:p14="http://schemas.microsoft.com/office/powerpoint/2010/main" val="120789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392476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187646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132025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10</a:t>
            </a:fld>
            <a:endParaRPr lang="zh-CN" altLang="en-US">
              <a:solidFill>
                <a:prstClr val="black"/>
              </a:solidFill>
              <a:latin typeface="等线"/>
            </a:endParaRPr>
          </a:p>
        </p:txBody>
      </p:sp>
    </p:spTree>
    <p:extLst>
      <p:ext uri="{BB962C8B-B14F-4D97-AF65-F5344CB8AC3E}">
        <p14:creationId xmlns:p14="http://schemas.microsoft.com/office/powerpoint/2010/main" val="3945504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11</a:t>
            </a:fld>
            <a:endParaRPr lang="zh-CN" altLang="en-US">
              <a:solidFill>
                <a:prstClr val="black"/>
              </a:solidFill>
              <a:latin typeface="等线"/>
            </a:endParaRPr>
          </a:p>
        </p:txBody>
      </p:sp>
    </p:spTree>
    <p:extLst>
      <p:ext uri="{BB962C8B-B14F-4D97-AF65-F5344CB8AC3E}">
        <p14:creationId xmlns:p14="http://schemas.microsoft.com/office/powerpoint/2010/main" val="218880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13</a:t>
            </a:fld>
            <a:endParaRPr lang="zh-CN" altLang="en-US">
              <a:solidFill>
                <a:prstClr val="black"/>
              </a:solidFill>
              <a:latin typeface="等线"/>
            </a:endParaRPr>
          </a:p>
        </p:txBody>
      </p:sp>
    </p:spTree>
    <p:extLst>
      <p:ext uri="{BB962C8B-B14F-4D97-AF65-F5344CB8AC3E}">
        <p14:creationId xmlns:p14="http://schemas.microsoft.com/office/powerpoint/2010/main" val="4284228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solidFill>
                  <a:prstClr val="black"/>
                </a:solidFill>
                <a:latin typeface="等线"/>
              </a:rPr>
              <a:pPr/>
              <a:t>16</a:t>
            </a:fld>
            <a:endParaRPr lang="zh-CN" altLang="en-US">
              <a:solidFill>
                <a:prstClr val="black"/>
              </a:solidFill>
              <a:latin typeface="等线"/>
            </a:endParaRPr>
          </a:p>
        </p:txBody>
      </p:sp>
    </p:spTree>
    <p:extLst>
      <p:ext uri="{BB962C8B-B14F-4D97-AF65-F5344CB8AC3E}">
        <p14:creationId xmlns:p14="http://schemas.microsoft.com/office/powerpoint/2010/main" val="388114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399236"/>
      </p:ext>
    </p:extLst>
  </p:cSld>
  <p:clrMapOvr>
    <a:masterClrMapping/>
  </p:clrMapOvr>
  <p:transition spd="slow" advTm="3000">
    <p:cove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5185"/>
      </p:ext>
    </p:extLst>
  </p:cSld>
  <p:clrMapOvr>
    <a:masterClrMapping/>
  </p:clrMapOvr>
  <p:transition spd="slow" advTm="3000">
    <p:cove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153021"/>
      </p:ext>
    </p:extLst>
  </p:cSld>
  <p:clrMapOvr>
    <a:masterClrMapping/>
  </p:clrMapOvr>
  <p:transition spd="slow" advTm="3000">
    <p:cove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673769"/>
      </p:ext>
    </p:extLst>
  </p:cSld>
  <p:clrMapOvr>
    <a:masterClrMapping/>
  </p:clrMapOvr>
  <p:transition spd="slow" advTm="3000">
    <p:cove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7227"/>
            <a:ext cx="15544800" cy="2203450"/>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914400" y="9534527"/>
            <a:ext cx="4267200" cy="549274"/>
          </a:xfrm>
          <a:prstGeom prst="rect">
            <a:avLst/>
          </a:prstGeom>
        </p:spPr>
        <p:txBody>
          <a:bodyPr/>
          <a:lstStyle/>
          <a:p>
            <a:fld id="{CDCB7474-AC18-4462-9967-766FB798D0E5}" type="datetimeFigureOut">
              <a:rPr lang="zh-CN" altLang="en-US" smtClean="0">
                <a:solidFill>
                  <a:prstClr val="black"/>
                </a:solidFill>
              </a:rPr>
              <a:pPr/>
              <a:t>2023/8/4</a:t>
            </a:fld>
            <a:endParaRPr lang="zh-CN" altLang="en-US">
              <a:solidFill>
                <a:prstClr val="black"/>
              </a:solidFill>
            </a:endParaRPr>
          </a:p>
        </p:txBody>
      </p:sp>
      <p:sp>
        <p:nvSpPr>
          <p:cNvPr id="5" name="页脚占位符 4"/>
          <p:cNvSpPr>
            <a:spLocks noGrp="1"/>
          </p:cNvSpPr>
          <p:nvPr>
            <p:ph type="ftr" sz="quarter" idx="11"/>
          </p:nvPr>
        </p:nvSpPr>
        <p:spPr>
          <a:xfrm>
            <a:off x="6248400" y="9534527"/>
            <a:ext cx="5791200" cy="54927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3106400" y="9534527"/>
            <a:ext cx="4267200" cy="549274"/>
          </a:xfrm>
          <a:prstGeom prst="rect">
            <a:avLst/>
          </a:prstGeom>
        </p:spPr>
        <p:txBody>
          <a:bodyPr/>
          <a:lstStyle/>
          <a:p>
            <a:fld id="{A4D9A019-0009-41E6-843E-D66C74BC76A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52420630"/>
      </p:ext>
    </p:extLst>
  </p:cSld>
  <p:clrMapOvr>
    <a:masterClrMapping/>
  </p:clrMapOvr>
  <p:transition spd="slow" advTm="3000">
    <p:cove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2286000" y="2781299"/>
            <a:ext cx="13716000" cy="2483645"/>
          </a:xfrm>
        </p:spPr>
        <p:txBody>
          <a:bodyPr anchor="b">
            <a:normAutofit/>
          </a:bodyPr>
          <a:lstStyle>
            <a:lvl1pPr algn="ctr">
              <a:defRPr sz="10800" b="0"/>
            </a:lvl1pPr>
          </a:lstStyle>
          <a:p>
            <a:r>
              <a:rPr lang="zh-CN" altLang="en-US" dirty="0"/>
              <a:t>单击此处编辑标题</a:t>
            </a:r>
          </a:p>
        </p:txBody>
      </p:sp>
      <p:sp>
        <p:nvSpPr>
          <p:cNvPr id="3" name="副标题 2"/>
          <p:cNvSpPr>
            <a:spLocks noGrp="1"/>
          </p:cNvSpPr>
          <p:nvPr>
            <p:ph type="subTitle" idx="1"/>
          </p:nvPr>
        </p:nvSpPr>
        <p:spPr>
          <a:xfrm>
            <a:off x="2286000" y="5403057"/>
            <a:ext cx="13716000" cy="2483643"/>
          </a:xfrm>
        </p:spPr>
        <p:txBody>
          <a:bodyPr>
            <a:normAutofit/>
          </a:bodyPr>
          <a:lstStyle>
            <a:lvl1pPr marL="0" indent="0" algn="ctr">
              <a:buNone/>
              <a:defRPr sz="27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2023/8/4</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607605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3600"/>
            </a:lvl1pPr>
            <a:lvl2pPr>
              <a:defRPr sz="3000"/>
            </a:lvl2pPr>
            <a:lvl3pPr>
              <a:defRPr sz="2700"/>
            </a:lvl3pPr>
            <a:lvl4pPr>
              <a:defRPr sz="2700"/>
            </a:lvl4pPr>
            <a:lvl5pPr>
              <a:defRPr sz="27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2023/8/4</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131202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1257300" y="3281165"/>
            <a:ext cx="15773400" cy="3724673"/>
          </a:xfrm>
        </p:spPr>
        <p:txBody>
          <a:bodyPr>
            <a:normAutofit/>
          </a:bodyPr>
          <a:lstStyle>
            <a:lvl1pPr algn="ctr">
              <a:defRPr sz="9000" b="0"/>
            </a:lvl1pPr>
          </a:lstStyle>
          <a:p>
            <a:r>
              <a:rPr lang="zh-CN" altLang="en-US" dirty="0"/>
              <a:t>单击此处编辑标题</a:t>
            </a:r>
          </a:p>
        </p:txBody>
      </p:sp>
    </p:spTree>
    <p:extLst>
      <p:ext uri="{BB962C8B-B14F-4D97-AF65-F5344CB8AC3E}">
        <p14:creationId xmlns:p14="http://schemas.microsoft.com/office/powerpoint/2010/main" val="866137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075549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1259683" y="2617441"/>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4" name="内容占位符 3"/>
          <p:cNvSpPr>
            <a:spLocks noGrp="1"/>
          </p:cNvSpPr>
          <p:nvPr>
            <p:ph sz="half" idx="2"/>
          </p:nvPr>
        </p:nvSpPr>
        <p:spPr>
          <a:xfrm>
            <a:off x="1259683" y="3923414"/>
            <a:ext cx="7736681"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9258300" y="2617441"/>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单击此处编辑母版文本样式</a:t>
            </a:r>
          </a:p>
        </p:txBody>
      </p:sp>
      <p:sp>
        <p:nvSpPr>
          <p:cNvPr id="6" name="内容占位符 5"/>
          <p:cNvSpPr>
            <a:spLocks noGrp="1"/>
          </p:cNvSpPr>
          <p:nvPr>
            <p:ph sz="quarter" idx="4"/>
          </p:nvPr>
        </p:nvSpPr>
        <p:spPr>
          <a:xfrm>
            <a:off x="9258300" y="3923414"/>
            <a:ext cx="7774782" cy="536108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269661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7750" y="3238500"/>
            <a:ext cx="8572500" cy="2073675"/>
          </a:xfrm>
        </p:spPr>
        <p:txBody>
          <a:bodyPr anchor="b" anchorCtr="0">
            <a:normAutofit/>
          </a:bodyPr>
          <a:lstStyle>
            <a:lvl1pPr algn="ctr">
              <a:defRPr sz="12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4857750" y="5599802"/>
            <a:ext cx="8572500" cy="1778906"/>
          </a:xfrm>
        </p:spPr>
        <p:txBody>
          <a:bodyPr>
            <a:normAutofit/>
          </a:bodyPr>
          <a:lstStyle>
            <a:lvl1pPr marL="0" indent="0" algn="ctr">
              <a:buNone/>
              <a:defRPr sz="48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2514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7552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57300" y="1070510"/>
            <a:ext cx="7022481" cy="2142242"/>
          </a:xfrm>
        </p:spPr>
        <p:txBody>
          <a:bodyPr anchor="t" anchorCtr="0">
            <a:normAutofit/>
          </a:bodyPr>
          <a:lstStyle>
            <a:lvl1pPr>
              <a:defRPr sz="5400"/>
            </a:lvl1pPr>
          </a:lstStyle>
          <a:p>
            <a:r>
              <a:rPr lang="zh-CN" altLang="en-US" dirty="0"/>
              <a:t>单击此处编辑标题</a:t>
            </a:r>
          </a:p>
        </p:txBody>
      </p:sp>
      <p:sp>
        <p:nvSpPr>
          <p:cNvPr id="3" name="图片占位符 2"/>
          <p:cNvSpPr>
            <a:spLocks noGrp="1" noChangeAspect="1"/>
          </p:cNvSpPr>
          <p:nvPr>
            <p:ph type="pic" idx="1"/>
          </p:nvPr>
        </p:nvSpPr>
        <p:spPr>
          <a:xfrm>
            <a:off x="8463776" y="1070510"/>
            <a:ext cx="8567823" cy="81054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dirty="0"/>
          </a:p>
        </p:txBody>
      </p:sp>
      <p:sp>
        <p:nvSpPr>
          <p:cNvPr id="4" name="文本占位符 3"/>
          <p:cNvSpPr>
            <a:spLocks noGrp="1"/>
          </p:cNvSpPr>
          <p:nvPr>
            <p:ph type="body" sz="half" idx="2"/>
          </p:nvPr>
        </p:nvSpPr>
        <p:spPr>
          <a:xfrm>
            <a:off x="1257300" y="3470810"/>
            <a:ext cx="7022481" cy="5717382"/>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2023/8/4</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00969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5667348" y="547688"/>
            <a:ext cx="1363352" cy="8717757"/>
          </a:xfrm>
        </p:spPr>
        <p:txBody>
          <a:bodyPr vert="eaVert">
            <a:normAutofit/>
          </a:bodyPr>
          <a:lstStyle>
            <a:lvl1pPr>
              <a:defRPr sz="6600"/>
            </a:lvl1pPr>
          </a:lstStyle>
          <a:p>
            <a:r>
              <a:rPr lang="zh-CN" altLang="en-US" dirty="0"/>
              <a:t>单击此处编辑标题</a:t>
            </a:r>
          </a:p>
        </p:txBody>
      </p:sp>
      <p:sp>
        <p:nvSpPr>
          <p:cNvPr id="3" name="竖排文字占位符 2"/>
          <p:cNvSpPr>
            <a:spLocks noGrp="1"/>
          </p:cNvSpPr>
          <p:nvPr>
            <p:ph type="body" orient="vert" idx="1"/>
          </p:nvPr>
        </p:nvSpPr>
        <p:spPr>
          <a:xfrm>
            <a:off x="1257299" y="547688"/>
            <a:ext cx="14169665" cy="8717757"/>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574560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2023/8/4</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1257300" y="827315"/>
            <a:ext cx="15773400" cy="833845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5786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4834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40902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649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1257300" y="2738438"/>
            <a:ext cx="7772400" cy="6527007"/>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hasCustomPrompt="1"/>
          </p:nvPr>
        </p:nvSpPr>
        <p:spPr>
          <a:xfrm>
            <a:off x="9258300" y="2738438"/>
            <a:ext cx="7772400" cy="6527007"/>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16648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编辑母版文本样式</a:t>
            </a:r>
          </a:p>
        </p:txBody>
      </p:sp>
      <p:sp>
        <p:nvSpPr>
          <p:cNvPr id="4" name="内容占位符 3"/>
          <p:cNvSpPr>
            <a:spLocks noGrp="1"/>
          </p:cNvSpPr>
          <p:nvPr>
            <p:ph sz="half" idx="2" hasCustomPrompt="1"/>
          </p:nvPr>
        </p:nvSpPr>
        <p:spPr>
          <a:xfrm>
            <a:off x="1259683" y="3757613"/>
            <a:ext cx="7736681" cy="5526882"/>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编辑母版文本样式</a:t>
            </a:r>
          </a:p>
        </p:txBody>
      </p:sp>
      <p:sp>
        <p:nvSpPr>
          <p:cNvPr id="6" name="内容占位符 5"/>
          <p:cNvSpPr>
            <a:spLocks noGrp="1"/>
          </p:cNvSpPr>
          <p:nvPr>
            <p:ph sz="quarter" idx="4" hasCustomPrompt="1"/>
          </p:nvPr>
        </p:nvSpPr>
        <p:spPr>
          <a:xfrm>
            <a:off x="9258300" y="3757613"/>
            <a:ext cx="7774782" cy="5526882"/>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37486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471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9889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097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84027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1257300" y="2738438"/>
            <a:ext cx="15773400" cy="6527007"/>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84722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1257300" y="547688"/>
            <a:ext cx="11601450" cy="8717757"/>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B51DA7B3-A8CA-4829-BBD7-29CD8EA1C250}" type="datetimeFigureOut">
              <a:rPr lang="zh-CN" altLang="en-US" smtClean="0">
                <a:solidFill>
                  <a:prstClr val="black"/>
                </a:solidFill>
              </a:rPr>
              <a:pPr/>
              <a:t>2023/8/4</a:t>
            </a:fld>
            <a:endParaRPr lang="zh-CN" altLang="en-US">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541B390E-610E-427D-A0AB-AB7A8985921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827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2BBEA0-B6EE-B2F0-0898-6667DD4938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8290DFA1-2166-CA1C-F91B-49441B7850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60935198-3FA1-A95A-8561-E0483FCC6A18}"/>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5" name="Footer Placeholder 4">
            <a:extLst>
              <a:ext uri="{FF2B5EF4-FFF2-40B4-BE49-F238E27FC236}">
                <a16:creationId xmlns="" xmlns:a16="http://schemas.microsoft.com/office/drawing/2014/main" id="{7A27FCD3-E15F-4E77-ACF2-1CAE406C109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 xmlns:a16="http://schemas.microsoft.com/office/drawing/2014/main" id="{C91B4DCB-CAFC-5016-1A44-711B6381E447}"/>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14121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44D48B-55A4-24E9-E8E5-D1C60E55E9D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71DCEA7C-B349-EB2E-57EF-D55E0140A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C39A016-8381-6E10-7CDB-63D0C97B417D}"/>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5" name="Footer Placeholder 4">
            <a:extLst>
              <a:ext uri="{FF2B5EF4-FFF2-40B4-BE49-F238E27FC236}">
                <a16:creationId xmlns="" xmlns:a16="http://schemas.microsoft.com/office/drawing/2014/main" id="{DBE80D15-1053-169F-5CB7-F3E3BD5AEB3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 xmlns:a16="http://schemas.microsoft.com/office/drawing/2014/main" id="{86CC2970-6CDF-E224-F400-825FC9B73CE4}"/>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1435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909AF3-2399-7EF7-6229-9A93DC1D6F4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97E7305-0B38-ACB5-C289-01B07D36BC8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5371D58-5AC0-1DC5-5892-AF0DD40D93E9}"/>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5" name="Footer Placeholder 4">
            <a:extLst>
              <a:ext uri="{FF2B5EF4-FFF2-40B4-BE49-F238E27FC236}">
                <a16:creationId xmlns="" xmlns:a16="http://schemas.microsoft.com/office/drawing/2014/main" id="{423F395C-3BA1-231B-A1C1-7817BC21790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 xmlns:a16="http://schemas.microsoft.com/office/drawing/2014/main" id="{BF1F23D5-7B26-4E7A-196F-8B0B88D4F17C}"/>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47152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162466-F709-0CC3-F47E-04EFB3FF38C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93CE884-3FC5-30EC-0ABE-4573D3B0628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C9D91B49-F7B3-8B91-9CAF-CAD6986F9B7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EEF8C267-ED26-AC98-47E6-BFB2F3092E1C}"/>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6" name="Footer Placeholder 5">
            <a:extLst>
              <a:ext uri="{FF2B5EF4-FFF2-40B4-BE49-F238E27FC236}">
                <a16:creationId xmlns="" xmlns:a16="http://schemas.microsoft.com/office/drawing/2014/main" id="{9776E5EF-0310-B4C5-6475-747C6DF69EFC}"/>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 xmlns:a16="http://schemas.microsoft.com/office/drawing/2014/main" id="{8C8F4453-F948-9582-8B79-2AB443B2ADCA}"/>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787259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05B843-8AF3-DF2F-B106-42D761395DA1}"/>
              </a:ext>
            </a:extLst>
          </p:cNvPr>
          <p:cNvSpPr>
            <a:spLocks noGrp="1"/>
          </p:cNvSpPr>
          <p:nvPr>
            <p:ph type="title"/>
          </p:nvPr>
        </p:nvSpPr>
        <p:spPr>
          <a:xfrm>
            <a:off x="1259682" y="547688"/>
            <a:ext cx="15773400" cy="1988345"/>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8CEFA17-8A6C-B223-B2C5-3BB38731E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788BC0C-BB96-2C88-B917-6E4CF4752F1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8DB10C3F-F76B-041A-FD86-BE9C59E8BFC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662C249-90C6-7344-F869-8CF16E3A4B0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0A987422-2A78-EF6C-903E-45C7DA048E40}"/>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8" name="Footer Placeholder 7">
            <a:extLst>
              <a:ext uri="{FF2B5EF4-FFF2-40B4-BE49-F238E27FC236}">
                <a16:creationId xmlns="" xmlns:a16="http://schemas.microsoft.com/office/drawing/2014/main" id="{A284C557-4C39-A33D-FE4B-8B270D364D0E}"/>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 xmlns:a16="http://schemas.microsoft.com/office/drawing/2014/main" id="{43502CE2-76CA-1388-5DF0-7C5731B9E32A}"/>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009156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80DAC-CEE4-1BD2-D86A-00D74799EE6D}"/>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1733951E-661D-D48A-69CE-0CEEF208AF7B}"/>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4" name="Footer Placeholder 3">
            <a:extLst>
              <a:ext uri="{FF2B5EF4-FFF2-40B4-BE49-F238E27FC236}">
                <a16:creationId xmlns="" xmlns:a16="http://schemas.microsoft.com/office/drawing/2014/main" id="{E92F5C3D-92C4-51E4-C61E-1AF9DB9453F5}"/>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 xmlns:a16="http://schemas.microsoft.com/office/drawing/2014/main" id="{020A6E60-4CC1-76B0-F033-085A122BCFF2}"/>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5960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5EC9290-CBA9-4D1C-D999-22BA23F1281B}"/>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3" name="Footer Placeholder 2">
            <a:extLst>
              <a:ext uri="{FF2B5EF4-FFF2-40B4-BE49-F238E27FC236}">
                <a16:creationId xmlns="" xmlns:a16="http://schemas.microsoft.com/office/drawing/2014/main" id="{F43DEC8D-8379-E785-1928-ABA1D569D0FB}"/>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 xmlns:a16="http://schemas.microsoft.com/office/drawing/2014/main" id="{5741854F-55F4-40C1-E937-40193CAEFF2C}"/>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708294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B26CD9-FA68-66B5-E7FC-FD3CA0C2B0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260BA6A-1C2A-7151-FCE6-8C04D9D9962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6559CFC3-538B-3849-5BBB-4A023E78F6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704BB7A3-0DB0-4322-BF89-A2BBD5353A3C}"/>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6" name="Footer Placeholder 5">
            <a:extLst>
              <a:ext uri="{FF2B5EF4-FFF2-40B4-BE49-F238E27FC236}">
                <a16:creationId xmlns="" xmlns:a16="http://schemas.microsoft.com/office/drawing/2014/main" id="{93DA634D-8B17-4F69-DB09-DB1FD6224B5C}"/>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 xmlns:a16="http://schemas.microsoft.com/office/drawing/2014/main" id="{0B1218F0-F4D7-0BFF-1B8F-1138F79E4309}"/>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589734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413E8F-22C3-212A-6E9C-1E59A303432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A0339982-6D11-4DF0-2FCC-A2824739258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x-none"/>
          </a:p>
        </p:txBody>
      </p:sp>
      <p:sp>
        <p:nvSpPr>
          <p:cNvPr id="4" name="Text Placeholder 3">
            <a:extLst>
              <a:ext uri="{FF2B5EF4-FFF2-40B4-BE49-F238E27FC236}">
                <a16:creationId xmlns="" xmlns:a16="http://schemas.microsoft.com/office/drawing/2014/main" id="{9B76C8E7-88DC-3F2A-DD10-850ED6E78F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B5BF479A-2CF5-9790-BCA9-9373E73F0B4E}"/>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6" name="Footer Placeholder 5">
            <a:extLst>
              <a:ext uri="{FF2B5EF4-FFF2-40B4-BE49-F238E27FC236}">
                <a16:creationId xmlns="" xmlns:a16="http://schemas.microsoft.com/office/drawing/2014/main" id="{FD99DC47-DE0B-3636-209B-ED737608C5D5}"/>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 xmlns:a16="http://schemas.microsoft.com/office/drawing/2014/main" id="{FC9E688D-DECF-849C-217C-54A1354D8067}"/>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218607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306636-BF20-F000-1BDA-6C6F9E7155F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F254E3DE-E561-026A-2FAA-08EA9EF48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076724F-544A-5C94-EAA6-343880A5591D}"/>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5" name="Footer Placeholder 4">
            <a:extLst>
              <a:ext uri="{FF2B5EF4-FFF2-40B4-BE49-F238E27FC236}">
                <a16:creationId xmlns="" xmlns:a16="http://schemas.microsoft.com/office/drawing/2014/main" id="{DFF85DDF-E2D9-E7AD-A071-B81FFFCC322E}"/>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 xmlns:a16="http://schemas.microsoft.com/office/drawing/2014/main" id="{CB1DFF9D-3076-9691-74DA-0FB7B8310A21}"/>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678087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537827-DCCA-4938-861E-02E9A34162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66DB2570-600C-D6D3-1C24-A38662469D4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76EFF3F0-77D6-A71F-85AD-F9C4AE530008}"/>
              </a:ext>
            </a:extLst>
          </p:cNvPr>
          <p:cNvSpPr>
            <a:spLocks noGrp="1"/>
          </p:cNvSpPr>
          <p:nvPr>
            <p:ph type="dt" sz="half" idx="10"/>
          </p:nvPr>
        </p:nvSpPr>
        <p:spPr/>
        <p:txBody>
          <a:body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5" name="Footer Placeholder 4">
            <a:extLst>
              <a:ext uri="{FF2B5EF4-FFF2-40B4-BE49-F238E27FC236}">
                <a16:creationId xmlns="" xmlns:a16="http://schemas.microsoft.com/office/drawing/2014/main" id="{A342BDF0-3CE0-7F39-E37A-441E0B22B6EE}"/>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 xmlns:a16="http://schemas.microsoft.com/office/drawing/2014/main" id="{127F8415-D2EE-1C96-E3E8-BE858311FAFB}"/>
              </a:ext>
            </a:extLst>
          </p:cNvPr>
          <p:cNvSpPr>
            <a:spLocks noGrp="1"/>
          </p:cNvSpPr>
          <p:nvPr>
            <p:ph type="sldNum" sz="quarter" idx="12"/>
          </p:nvPr>
        </p:nvSpPr>
        <p:spPr/>
        <p:txBody>
          <a:body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3657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ags" Target="../tags/tag1.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1739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ransition spd="slow" advTm="3000">
    <p:cover/>
  </p:transition>
  <p:timing>
    <p:tnLst>
      <p:par>
        <p:cTn id="1" dur="indefinite" restart="never" nodeType="tmRoot"/>
      </p:par>
    </p:tnLst>
  </p:timing>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2023/8/4</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normAutofit/>
          </a:bodyPr>
          <a:lstStyle>
            <a:lvl1pPr algn="ctr">
              <a:defRPr sz="18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FFFFFF"/>
              </a:solidFill>
            </a:endParaRPr>
          </a:p>
        </p:txBody>
      </p:sp>
    </p:spTree>
    <p:extLst>
      <p:ext uri="{BB962C8B-B14F-4D97-AF65-F5344CB8AC3E}">
        <p14:creationId xmlns:p14="http://schemas.microsoft.com/office/powerpoint/2010/main" val="83120876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4" name="任意多边形 13"/>
          <p:cNvSpPr/>
          <p:nvPr userDrawn="1"/>
        </p:nvSpPr>
        <p:spPr>
          <a:xfrm>
            <a:off x="759276" y="734785"/>
            <a:ext cx="16728624" cy="9552215"/>
          </a:xfrm>
          <a:custGeom>
            <a:avLst/>
            <a:gdLst>
              <a:gd name="connsiteX0" fmla="*/ 2942517 w 10629900"/>
              <a:gd name="connsiteY0" fmla="*/ 13 h 6125993"/>
              <a:gd name="connsiteX1" fmla="*/ 5337902 w 10629900"/>
              <a:gd name="connsiteY1" fmla="*/ 1248134 h 6125993"/>
              <a:gd name="connsiteX2" fmla="*/ 8298523 w 10629900"/>
              <a:gd name="connsiteY2" fmla="*/ 6035271 h 6125993"/>
              <a:gd name="connsiteX3" fmla="*/ 8191429 w 10629900"/>
              <a:gd name="connsiteY3" fmla="*/ 6125993 h 6125993"/>
              <a:gd name="connsiteX4" fmla="*/ 2480689 w 10629900"/>
              <a:gd name="connsiteY4" fmla="*/ 6125993 h 6125993"/>
              <a:gd name="connsiteX5" fmla="*/ 2371267 w 10629900"/>
              <a:gd name="connsiteY5" fmla="*/ 6033575 h 6125993"/>
              <a:gd name="connsiteX6" fmla="*/ 2942517 w 10629900"/>
              <a:gd name="connsiteY6" fmla="*/ 13 h 612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9900" h="6125993">
                <a:moveTo>
                  <a:pt x="2942517" y="13"/>
                </a:moveTo>
                <a:cubicBezTo>
                  <a:pt x="3954428" y="-2628"/>
                  <a:pt x="4934555" y="396551"/>
                  <a:pt x="5337902" y="1248134"/>
                </a:cubicBezTo>
                <a:cubicBezTo>
                  <a:pt x="6522746" y="-1559919"/>
                  <a:pt x="14490340" y="633873"/>
                  <a:pt x="8298523" y="6035271"/>
                </a:cubicBezTo>
                <a:lnTo>
                  <a:pt x="8191429" y="6125993"/>
                </a:lnTo>
                <a:lnTo>
                  <a:pt x="2480689" y="6125993"/>
                </a:lnTo>
                <a:lnTo>
                  <a:pt x="2371267" y="6033575"/>
                </a:lnTo>
                <a:cubicBezTo>
                  <a:pt x="-1995370" y="2237056"/>
                  <a:pt x="561552" y="6228"/>
                  <a:pt x="2942517" y="13"/>
                </a:cubicBezTo>
                <a:close/>
              </a:path>
            </a:pathLst>
          </a:custGeom>
          <a:solidFill>
            <a:srgbClr val="FDEDE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任意多边形 11"/>
          <p:cNvSpPr/>
          <p:nvPr userDrawn="1"/>
        </p:nvSpPr>
        <p:spPr>
          <a:xfrm>
            <a:off x="1151163" y="1098013"/>
            <a:ext cx="15944850" cy="9188990"/>
          </a:xfrm>
          <a:custGeom>
            <a:avLst/>
            <a:gdLst>
              <a:gd name="connsiteX0" fmla="*/ 2942517 w 10629900"/>
              <a:gd name="connsiteY0" fmla="*/ 13 h 6125993"/>
              <a:gd name="connsiteX1" fmla="*/ 5337902 w 10629900"/>
              <a:gd name="connsiteY1" fmla="*/ 1248134 h 6125993"/>
              <a:gd name="connsiteX2" fmla="*/ 8298523 w 10629900"/>
              <a:gd name="connsiteY2" fmla="*/ 6035271 h 6125993"/>
              <a:gd name="connsiteX3" fmla="*/ 8191429 w 10629900"/>
              <a:gd name="connsiteY3" fmla="*/ 6125993 h 6125993"/>
              <a:gd name="connsiteX4" fmla="*/ 2480689 w 10629900"/>
              <a:gd name="connsiteY4" fmla="*/ 6125993 h 6125993"/>
              <a:gd name="connsiteX5" fmla="*/ 2371267 w 10629900"/>
              <a:gd name="connsiteY5" fmla="*/ 6033575 h 6125993"/>
              <a:gd name="connsiteX6" fmla="*/ 2942517 w 10629900"/>
              <a:gd name="connsiteY6" fmla="*/ 13 h 612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9900" h="6125993">
                <a:moveTo>
                  <a:pt x="2942517" y="13"/>
                </a:moveTo>
                <a:cubicBezTo>
                  <a:pt x="3954428" y="-2628"/>
                  <a:pt x="4934555" y="396551"/>
                  <a:pt x="5337902" y="1248134"/>
                </a:cubicBezTo>
                <a:cubicBezTo>
                  <a:pt x="6522746" y="-1559919"/>
                  <a:pt x="14490340" y="633873"/>
                  <a:pt x="8298523" y="6035271"/>
                </a:cubicBezTo>
                <a:lnTo>
                  <a:pt x="8191429" y="6125993"/>
                </a:lnTo>
                <a:lnTo>
                  <a:pt x="2480689" y="6125993"/>
                </a:lnTo>
                <a:lnTo>
                  <a:pt x="2371267" y="6033575"/>
                </a:lnTo>
                <a:cubicBezTo>
                  <a:pt x="-1995370" y="2237056"/>
                  <a:pt x="561552" y="6228"/>
                  <a:pt x="2942517" y="13"/>
                </a:cubicBez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Tree>
    <p:extLst>
      <p:ext uri="{BB962C8B-B14F-4D97-AF65-F5344CB8AC3E}">
        <p14:creationId xmlns:p14="http://schemas.microsoft.com/office/powerpoint/2010/main" val="391352070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002B8CF-BD0B-CAC1-6236-DB8DDCF2AEC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816EBF49-E55C-53D6-FBC1-AB3B1038662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D1310E2-0FED-5696-7D9F-0C5EEA825FD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7776D0B-8190-E44F-9459-CBB7AAA67AC7}" type="datetimeFigureOut">
              <a:rPr lang="x-none" smtClean="0">
                <a:solidFill>
                  <a:prstClr val="black">
                    <a:tint val="75000"/>
                  </a:prstClr>
                </a:solidFill>
              </a:rPr>
              <a:pPr/>
              <a:t>04/08/2023</a:t>
            </a:fld>
            <a:endParaRPr lang="x-none">
              <a:solidFill>
                <a:prstClr val="black">
                  <a:tint val="75000"/>
                </a:prstClr>
              </a:solidFill>
            </a:endParaRPr>
          </a:p>
        </p:txBody>
      </p:sp>
      <p:sp>
        <p:nvSpPr>
          <p:cNvPr id="5" name="Footer Placeholder 4">
            <a:extLst>
              <a:ext uri="{FF2B5EF4-FFF2-40B4-BE49-F238E27FC236}">
                <a16:creationId xmlns="" xmlns:a16="http://schemas.microsoft.com/office/drawing/2014/main" id="{F0B8167A-C102-063D-E812-48E21D81260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 xmlns:a16="http://schemas.microsoft.com/office/drawing/2014/main" id="{5A7C11D8-9BC0-976A-13CD-4715C630E82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233183-9FE1-E049-B82B-78531EEED54A}"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9997048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x-non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22.pn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8.jpg"/><Relationship Id="rId5" Type="http://schemas.openxmlformats.org/officeDocument/2006/relationships/image" Target="../media/image4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8.xml"/><Relationship Id="rId16" Type="http://schemas.openxmlformats.org/officeDocument/2006/relationships/image" Target="../media/image18.png"/><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2.svg"/><Relationship Id="rId5" Type="http://schemas.openxmlformats.org/officeDocument/2006/relationships/image" Target="../media/image4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2.svg"/><Relationship Id="rId4" Type="http://schemas.openxmlformats.org/officeDocument/2006/relationships/image" Target="../media/image31.pn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49.jp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6.svg"/><Relationship Id="rId5" Type="http://schemas.openxmlformats.org/officeDocument/2006/relationships/image" Target="../media/image34.sv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36.svg"/></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6.png"/><Relationship Id="rId5" Type="http://schemas.openxmlformats.org/officeDocument/2006/relationships/image" Target="../media/image22.sv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16.sv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svg"/><Relationship Id="rId7" Type="http://schemas.openxmlformats.org/officeDocument/2006/relationships/image" Target="../media/image4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2.svg"/><Relationship Id="rId4" Type="http://schemas.openxmlformats.org/officeDocument/2006/relationships/image" Target="../media/image31.png"/><Relationship Id="rId9" Type="http://schemas.openxmlformats.org/officeDocument/2006/relationships/image" Target="../media/image16.sv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4.svg"/><Relationship Id="rId4" Type="http://schemas.openxmlformats.org/officeDocument/2006/relationships/image" Target="../media/image58.png"/><Relationship Id="rId9" Type="http://schemas.openxmlformats.org/officeDocument/2006/relationships/image" Target="../media/image32.sv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4.svg"/><Relationship Id="rId4" Type="http://schemas.openxmlformats.org/officeDocument/2006/relationships/image" Target="../media/image58.png"/><Relationship Id="rId9" Type="http://schemas.openxmlformats.org/officeDocument/2006/relationships/image" Target="../media/image32.sv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60.png"/><Relationship Id="rId9" Type="http://schemas.openxmlformats.org/officeDocument/2006/relationships/image" Target="../media/image32.svg"/></Relationships>
</file>

<file path=ppt/slides/_rels/slide35.xml.rels><?xml version="1.0" encoding="UTF-8" standalone="yes"?>
<Relationships xmlns="http://schemas.openxmlformats.org/package/2006/relationships"><Relationship Id="rId18" Type="http://schemas.openxmlformats.org/officeDocument/2006/relationships/image" Target="../media/image24.png"/><Relationship Id="rId3" Type="http://schemas.openxmlformats.org/officeDocument/2006/relationships/slideLayout" Target="../slideLayouts/slideLayout7.xml"/><Relationship Id="rId17" Type="http://schemas.openxmlformats.org/officeDocument/2006/relationships/image" Target="../media/image8.svg"/><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8" Type="http://schemas.openxmlformats.org/officeDocument/2006/relationships/image" Target="../media/image22.png"/><Relationship Id="rId3" Type="http://schemas.openxmlformats.org/officeDocument/2006/relationships/tags" Target="../tags/tag10.xml"/><Relationship Id="rId7" Type="http://schemas.openxmlformats.org/officeDocument/2006/relationships/image" Target="../media/image5.png"/><Relationship Id="rId17" Type="http://schemas.openxmlformats.org/officeDocument/2006/relationships/image" Target="../media/image8.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7.xml"/><Relationship Id="rId5" Type="http://schemas.openxmlformats.org/officeDocument/2006/relationships/tags" Target="../tags/tag12.xml"/><Relationship Id="rId19" Type="http://schemas.openxmlformats.org/officeDocument/2006/relationships/image" Target="../media/image21.png"/><Relationship Id="rId4" Type="http://schemas.openxmlformats.org/officeDocument/2006/relationships/tags" Target="../tags/tag11.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18" Type="http://schemas.openxmlformats.org/officeDocument/2006/relationships/image" Target="../media/image21.png"/><Relationship Id="rId3" Type="http://schemas.openxmlformats.org/officeDocument/2006/relationships/tags" Target="../tags/tag15.xml"/><Relationship Id="rId7" Type="http://schemas.openxmlformats.org/officeDocument/2006/relationships/tags" Target="../tags/tag19.xml"/><Relationship Id="rId17" Type="http://schemas.openxmlformats.org/officeDocument/2006/relationships/image" Target="../media/image8.svg"/><Relationship Id="rId2" Type="http://schemas.openxmlformats.org/officeDocument/2006/relationships/tags" Target="../tags/tag14.xml"/><Relationship Id="rId20" Type="http://schemas.openxmlformats.org/officeDocument/2006/relationships/image" Target="../media/image24.png"/><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9" Type="http://schemas.openxmlformats.org/officeDocument/2006/relationships/image" Target="../media/image22.png"/><Relationship Id="rId4" Type="http://schemas.openxmlformats.org/officeDocument/2006/relationships/tags" Target="../tags/tag16.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8.svg"/><Relationship Id="rId5" Type="http://schemas.openxmlformats.org/officeDocument/2006/relationships/image" Target="../media/image32.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8.svg"/><Relationship Id="rId5" Type="http://schemas.openxmlformats.org/officeDocument/2006/relationships/image" Target="../media/image32.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4.svg"/><Relationship Id="rId4" Type="http://schemas.openxmlformats.org/officeDocument/2006/relationships/image" Target="../media/image62.png"/><Relationship Id="rId9" Type="http://schemas.openxmlformats.org/officeDocument/2006/relationships/image" Target="../media/image26.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svg"/><Relationship Id="rId4" Type="http://schemas.openxmlformats.org/officeDocument/2006/relationships/image" Target="../media/image33.png"/><Relationship Id="rId9" Type="http://schemas.openxmlformats.org/officeDocument/2006/relationships/image" Target="../media/image16.sv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3.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slideLayout" Target="../slideLayouts/slideLayout18.xml"/><Relationship Id="rId16" Type="http://schemas.openxmlformats.org/officeDocument/2006/relationships/image" Target="../media/image17.png"/><Relationship Id="rId1" Type="http://schemas.openxmlformats.org/officeDocument/2006/relationships/tags" Target="../tags/tag2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slide" Target="slide56.xml"/><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emf"/><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39.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7.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6.png"/></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5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5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28.png"/><Relationship Id="rId2" Type="http://schemas.openxmlformats.org/officeDocument/2006/relationships/slideLayout" Target="../slideLayouts/slideLayout18.xml"/><Relationship Id="rId16" Type="http://schemas.openxmlformats.org/officeDocument/2006/relationships/image" Target="../media/image27.png"/><Relationship Id="rId1" Type="http://schemas.openxmlformats.org/officeDocument/2006/relationships/tags" Target="../tags/tag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1.png"/><Relationship Id="rId19"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6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6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jpg"/><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56.xml"/></Relationships>
</file>

<file path=ppt/slides/_rels/slide63.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88.jpg"/><Relationship Id="rId1" Type="http://schemas.openxmlformats.org/officeDocument/2006/relationships/slideLayout" Target="../slideLayouts/slideLayout39.xml"/><Relationship Id="rId6" Type="http://schemas.openxmlformats.org/officeDocument/2006/relationships/image" Target="../media/image38.jpg"/><Relationship Id="rId5" Type="http://schemas.openxmlformats.org/officeDocument/2006/relationships/image" Target="../media/image93.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4.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slideLayout" Target="../slideLayouts/slideLayout18.xml"/><Relationship Id="rId16" Type="http://schemas.openxmlformats.org/officeDocument/2006/relationships/image" Target="../media/image17.png"/><Relationship Id="rId1" Type="http://schemas.openxmlformats.org/officeDocument/2006/relationships/tags" Target="../tags/tag2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4.xml"/><Relationship Id="rId7" Type="http://schemas.openxmlformats.org/officeDocument/2006/relationships/image" Target="../media/image2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18.xml"/><Relationship Id="rId5" Type="http://schemas.openxmlformats.org/officeDocument/2006/relationships/tags" Target="../tags/tag26.xml"/><Relationship Id="rId4" Type="http://schemas.openxmlformats.org/officeDocument/2006/relationships/tags" Target="../tags/tag25.xml"/></Relationships>
</file>

<file path=ppt/slides/_rels/slide6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32.png"/><Relationship Id="rId9" Type="http://schemas.openxmlformats.org/officeDocument/2006/relationships/image" Target="../media/image20.svg"/></Relationships>
</file>

<file path=ppt/slides/_rels/slide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32.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64658">
            <a:off x="10420746" y="2970627"/>
            <a:ext cx="8035675" cy="53839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3667" y="1264229"/>
            <a:ext cx="4949835" cy="76044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37105" y="6261254"/>
            <a:ext cx="6422195" cy="29943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5432">
            <a:off x="16487135" y="1159841"/>
            <a:ext cx="883428" cy="934845"/>
          </a:xfrm>
          <a:prstGeom prst="rect">
            <a:avLst/>
          </a:prstGeom>
        </p:spPr>
      </p:pic>
      <p:sp>
        <p:nvSpPr>
          <p:cNvPr id="12" name="Rectangle 11"/>
          <p:cNvSpPr/>
          <p:nvPr/>
        </p:nvSpPr>
        <p:spPr>
          <a:xfrm>
            <a:off x="1006530" y="1943100"/>
            <a:ext cx="10860666" cy="5893921"/>
          </a:xfrm>
          <a:prstGeom prst="rect">
            <a:avLst/>
          </a:prstGeom>
          <a:noFill/>
        </p:spPr>
        <p:txBody>
          <a:bodyPr wrap="none" lIns="91440" tIns="45720" rIns="91440" bIns="45720">
            <a:spAutoFit/>
          </a:bodyPr>
          <a:lstStyle/>
          <a:p>
            <a:pPr algn="ctr"/>
            <a:r>
              <a:rPr lang="vi-VN" sz="239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9Slide05 Agile Script Calligra" panose="03070402050302030203" pitchFamily="66" charset="-93"/>
              </a:rPr>
              <a:t>Tôi đi học</a:t>
            </a:r>
          </a:p>
          <a:p>
            <a:pPr algn="ctr"/>
            <a:r>
              <a:rPr lang="vi-VN" sz="13800" b="1" i="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9Slide05 Agile Script Calligra" panose="03070402050302030203" pitchFamily="66" charset="-93"/>
              </a:rPr>
              <a:t>- Thanh Tịnh - </a:t>
            </a:r>
            <a:endParaRPr lang="en-GB" sz="13800" b="1" i="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9Slide05 Agile Script Calligra" panose="03070402050302030203" pitchFamily="66"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296054" y="3470778"/>
            <a:ext cx="17501612" cy="6614087"/>
            <a:chOff x="1099387" y="2524877"/>
            <a:chExt cx="9528147" cy="3600812"/>
          </a:xfrm>
        </p:grpSpPr>
        <p:sp>
          <p:nvSpPr>
            <p:cNvPr id="2" name="자유형 88"/>
            <p:cNvSpPr/>
            <p:nvPr/>
          </p:nvSpPr>
          <p:spPr bwMode="auto">
            <a:xfrm>
              <a:off x="1099387" y="2885240"/>
              <a:ext cx="2239484" cy="2541548"/>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E8690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a:defRPr/>
              </a:pPr>
              <a:endParaRPr lang="ko-KR" altLang="en-US" sz="2025" dirty="0">
                <a:solidFill>
                  <a:prstClr val="black">
                    <a:lumMod val="65000"/>
                    <a:lumOff val="35000"/>
                  </a:prstClr>
                </a:solidFill>
                <a:latin typeface="迷你简卡通" panose="03000509000000000000" pitchFamily="65" charset="-122"/>
                <a:ea typeface="맑은 고딕" panose="020B0503020000020004" pitchFamily="34" charset="-127"/>
                <a:cs typeface="+mn-ea"/>
                <a:sym typeface="Arial" panose="020B0604020202020204" pitchFamily="34" charset="0"/>
              </a:endParaRPr>
            </a:p>
          </p:txBody>
        </p:sp>
        <p:sp>
          <p:nvSpPr>
            <p:cNvPr id="3" name="자유형 87"/>
            <p:cNvSpPr/>
            <p:nvPr/>
          </p:nvSpPr>
          <p:spPr bwMode="auto">
            <a:xfrm>
              <a:off x="2423503" y="4853022"/>
              <a:ext cx="631825" cy="433387"/>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E8690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4" name="자유형 200"/>
            <p:cNvSpPr/>
            <p:nvPr/>
          </p:nvSpPr>
          <p:spPr bwMode="auto">
            <a:xfrm>
              <a:off x="1267412" y="2939214"/>
              <a:ext cx="2038598" cy="346075"/>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E8690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5" name="자유형 124"/>
            <p:cNvSpPr/>
            <p:nvPr/>
          </p:nvSpPr>
          <p:spPr bwMode="auto">
            <a:xfrm>
              <a:off x="2088401" y="2774116"/>
              <a:ext cx="117475" cy="249237"/>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6BD2D5"/>
            </a:solidFill>
            <a:ln w="50800">
              <a:solidFill>
                <a:srgbClr val="E8690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6" name="타원 113"/>
            <p:cNvSpPr/>
            <p:nvPr/>
          </p:nvSpPr>
          <p:spPr bwMode="auto">
            <a:xfrm>
              <a:off x="2066176" y="2524877"/>
              <a:ext cx="268287" cy="268288"/>
            </a:xfrm>
            <a:prstGeom prst="ellipse">
              <a:avLst/>
            </a:prstGeom>
            <a:solidFill>
              <a:srgbClr val="E8690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1950" dirty="0">
                <a:solidFill>
                  <a:prstClr val="black">
                    <a:lumMod val="65000"/>
                    <a:lumOff val="35000"/>
                  </a:prstClr>
                </a:solidFill>
                <a:latin typeface="迷你简卡通" panose="03000509000000000000" pitchFamily="65" charset="-122"/>
                <a:sym typeface="Arial" panose="020B0604020202020204" pitchFamily="34" charset="0"/>
              </a:endParaRPr>
            </a:p>
          </p:txBody>
        </p:sp>
        <p:sp>
          <p:nvSpPr>
            <p:cNvPr id="7" name="자유형 88"/>
            <p:cNvSpPr/>
            <p:nvPr/>
          </p:nvSpPr>
          <p:spPr bwMode="auto">
            <a:xfrm>
              <a:off x="3503972" y="2993206"/>
              <a:ext cx="2619796" cy="2194914"/>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238CB5"/>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a:defRPr/>
              </a:pPr>
              <a:endParaRPr lang="ko-KR" altLang="en-US" sz="2025" dirty="0">
                <a:solidFill>
                  <a:prstClr val="black">
                    <a:lumMod val="65000"/>
                    <a:lumOff val="35000"/>
                  </a:prstClr>
                </a:solidFill>
                <a:latin typeface="迷你简卡通" panose="03000509000000000000" pitchFamily="65" charset="-122"/>
                <a:ea typeface="맑은 고딕" panose="020B0503020000020004" pitchFamily="34" charset="-127"/>
                <a:cs typeface="+mn-ea"/>
                <a:sym typeface="Arial" panose="020B0604020202020204" pitchFamily="34" charset="0"/>
              </a:endParaRPr>
            </a:p>
          </p:txBody>
        </p:sp>
        <p:sp>
          <p:nvSpPr>
            <p:cNvPr id="8" name="자유형 87"/>
            <p:cNvSpPr/>
            <p:nvPr/>
          </p:nvSpPr>
          <p:spPr bwMode="auto">
            <a:xfrm>
              <a:off x="4778054" y="4620215"/>
              <a:ext cx="1108209" cy="506413"/>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238CB5"/>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9" name="자유형 200"/>
            <p:cNvSpPr/>
            <p:nvPr/>
          </p:nvSpPr>
          <p:spPr bwMode="auto">
            <a:xfrm>
              <a:off x="3669073" y="3050357"/>
              <a:ext cx="2357383" cy="346075"/>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238CB5"/>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10" name="자유형 124"/>
            <p:cNvSpPr/>
            <p:nvPr/>
          </p:nvSpPr>
          <p:spPr bwMode="auto">
            <a:xfrm>
              <a:off x="4491397" y="2882082"/>
              <a:ext cx="160484" cy="249237"/>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EC6063"/>
            </a:solidFill>
            <a:ln w="50800">
              <a:solidFill>
                <a:srgbClr val="238CB5"/>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11" name="타원 113"/>
            <p:cNvSpPr/>
            <p:nvPr/>
          </p:nvSpPr>
          <p:spPr bwMode="auto">
            <a:xfrm>
              <a:off x="4470760" y="2632843"/>
              <a:ext cx="364342" cy="268288"/>
            </a:xfrm>
            <a:prstGeom prst="ellipse">
              <a:avLst/>
            </a:prstGeom>
            <a:solidFill>
              <a:srgbClr val="238CB5"/>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1950" dirty="0">
                <a:solidFill>
                  <a:prstClr val="black">
                    <a:lumMod val="65000"/>
                    <a:lumOff val="35000"/>
                  </a:prstClr>
                </a:solidFill>
                <a:latin typeface="迷你简卡通" panose="03000509000000000000" pitchFamily="65" charset="-122"/>
                <a:sym typeface="Arial" panose="020B0604020202020204" pitchFamily="34" charset="0"/>
              </a:endParaRPr>
            </a:p>
          </p:txBody>
        </p:sp>
        <p:sp>
          <p:nvSpPr>
            <p:cNvPr id="12" name="자유형 88"/>
            <p:cNvSpPr/>
            <p:nvPr/>
          </p:nvSpPr>
          <p:spPr bwMode="auto">
            <a:xfrm>
              <a:off x="6209336" y="2993206"/>
              <a:ext cx="4418198" cy="3132483"/>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FBC32A"/>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a:defRPr/>
              </a:pPr>
              <a:endParaRPr lang="ko-KR" altLang="en-US" sz="2025" dirty="0">
                <a:solidFill>
                  <a:prstClr val="black">
                    <a:lumMod val="65000"/>
                    <a:lumOff val="35000"/>
                  </a:prstClr>
                </a:solidFill>
                <a:latin typeface="迷你简卡通" panose="03000509000000000000" pitchFamily="65" charset="-122"/>
                <a:ea typeface="맑은 고딕" panose="020B0503020000020004" pitchFamily="34" charset="-127"/>
                <a:cs typeface="+mn-ea"/>
                <a:sym typeface="Arial" panose="020B0604020202020204" pitchFamily="34" charset="0"/>
              </a:endParaRPr>
            </a:p>
          </p:txBody>
        </p:sp>
        <p:sp>
          <p:nvSpPr>
            <p:cNvPr id="13" name="자유형 87"/>
            <p:cNvSpPr/>
            <p:nvPr/>
          </p:nvSpPr>
          <p:spPr bwMode="auto">
            <a:xfrm>
              <a:off x="8285998" y="5426788"/>
              <a:ext cx="1868957" cy="603260"/>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FCCB0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14" name="자유형 200"/>
            <p:cNvSpPr/>
            <p:nvPr/>
          </p:nvSpPr>
          <p:spPr bwMode="auto">
            <a:xfrm>
              <a:off x="6580096" y="3077275"/>
              <a:ext cx="3975647" cy="344487"/>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FBC32A"/>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15" name="자유형 124"/>
            <p:cNvSpPr/>
            <p:nvPr/>
          </p:nvSpPr>
          <p:spPr bwMode="auto">
            <a:xfrm>
              <a:off x="8168523" y="2886826"/>
              <a:ext cx="117475" cy="249238"/>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FCCB0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2025" dirty="0">
                <a:solidFill>
                  <a:prstClr val="black">
                    <a:lumMod val="65000"/>
                    <a:lumOff val="35000"/>
                  </a:prstClr>
                </a:solidFill>
                <a:latin typeface="迷你简卡通" panose="03000509000000000000" pitchFamily="65" charset="-122"/>
                <a:cs typeface="+mn-ea"/>
                <a:sym typeface="Arial" panose="020B0604020202020204" pitchFamily="34" charset="0"/>
              </a:endParaRPr>
            </a:p>
          </p:txBody>
        </p:sp>
        <p:sp>
          <p:nvSpPr>
            <p:cNvPr id="16" name="타원 113"/>
            <p:cNvSpPr/>
            <p:nvPr/>
          </p:nvSpPr>
          <p:spPr bwMode="auto">
            <a:xfrm>
              <a:off x="8003710" y="2639176"/>
              <a:ext cx="614451" cy="268288"/>
            </a:xfrm>
            <a:prstGeom prst="ellipse">
              <a:avLst/>
            </a:prstGeom>
            <a:solidFill>
              <a:srgbClr val="FBC32A"/>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sz="1950" dirty="0">
                <a:solidFill>
                  <a:prstClr val="black">
                    <a:lumMod val="65000"/>
                    <a:lumOff val="35000"/>
                  </a:prstClr>
                </a:solidFill>
                <a:latin typeface="迷你简卡通" panose="03000509000000000000" pitchFamily="65" charset="-122"/>
                <a:sym typeface="Arial" panose="020B0604020202020204" pitchFamily="34" charset="0"/>
              </a:endParaRPr>
            </a:p>
          </p:txBody>
        </p:sp>
        <p:sp>
          <p:nvSpPr>
            <p:cNvPr id="20" name="TextBox 13"/>
            <p:cNvSpPr txBox="1"/>
            <p:nvPr/>
          </p:nvSpPr>
          <p:spPr>
            <a:xfrm>
              <a:off x="6749747" y="3416325"/>
              <a:ext cx="3636345" cy="2412841"/>
            </a:xfrm>
            <a:prstGeom prst="rect">
              <a:avLst/>
            </a:prstGeom>
            <a:noFill/>
          </p:spPr>
          <p:txBody>
            <a:bodyPr wrap="square" lIns="0" tIns="0" rIns="0" bIns="0">
              <a:spAutoFit/>
            </a:bodyPr>
            <a:lstStyle/>
            <a:p>
              <a:r>
                <a:rPr lang="de-DE" sz="3600" b="1">
                  <a:latin typeface="Times New Roman" panose="02020603050405020304" pitchFamily="18" charset="0"/>
                  <a:cs typeface="Times New Roman" panose="02020603050405020304" pitchFamily="18" charset="0"/>
                </a:rPr>
                <a:t>Cốt truyện của truyện ngắn đa dạng: </a:t>
              </a:r>
              <a:endParaRPr lang="en-GB" sz="3600">
                <a:latin typeface="Times New Roman" panose="02020603050405020304" pitchFamily="18" charset="0"/>
                <a:cs typeface="Times New Roman" panose="02020603050405020304" pitchFamily="18" charset="0"/>
              </a:endParaRPr>
            </a:p>
            <a:p>
              <a:r>
                <a:rPr lang="de-DE" sz="3600">
                  <a:latin typeface="Times New Roman" panose="02020603050405020304" pitchFamily="18" charset="0"/>
                  <a:cs typeface="Times New Roman" panose="02020603050405020304" pitchFamily="18" charset="0"/>
                </a:rPr>
                <a:t>+ Cốt truyện kì lạ, khác thường</a:t>
              </a:r>
              <a:endParaRPr lang="en-GB" sz="3600">
                <a:latin typeface="Times New Roman" panose="02020603050405020304" pitchFamily="18" charset="0"/>
                <a:cs typeface="Times New Roman" panose="02020603050405020304" pitchFamily="18" charset="0"/>
              </a:endParaRPr>
            </a:p>
            <a:p>
              <a:r>
                <a:rPr lang="de-DE" sz="3600">
                  <a:latin typeface="Times New Roman" panose="02020603050405020304" pitchFamily="18" charset="0"/>
                  <a:cs typeface="Times New Roman" panose="02020603050405020304" pitchFamily="18" charset="0"/>
                </a:rPr>
                <a:t>+ Cốt truyện giản dị, đời thường mà giàu giàu chất thơ</a:t>
              </a:r>
              <a:endParaRPr lang="en-GB" sz="3600">
                <a:latin typeface="Times New Roman" panose="02020603050405020304" pitchFamily="18" charset="0"/>
                <a:cs typeface="Times New Roman" panose="02020603050405020304" pitchFamily="18" charset="0"/>
              </a:endParaRPr>
            </a:p>
            <a:p>
              <a:r>
                <a:rPr lang="de-DE" sz="3600">
                  <a:latin typeface="Times New Roman" panose="02020603050405020304" pitchFamily="18" charset="0"/>
                  <a:cs typeface="Times New Roman" panose="02020603050405020304" pitchFamily="18" charset="0"/>
                </a:rPr>
                <a:t>+ Cốt truyện giàu tính triết lí</a:t>
              </a:r>
              <a:endParaRPr lang="en-GB" sz="3600">
                <a:latin typeface="Times New Roman" panose="02020603050405020304" pitchFamily="18" charset="0"/>
                <a:cs typeface="Times New Roman" panose="02020603050405020304" pitchFamily="18" charset="0"/>
              </a:endParaRPr>
            </a:p>
            <a:p>
              <a:r>
                <a:rPr lang="de-DE" sz="3600">
                  <a:latin typeface="Times New Roman" panose="02020603050405020304" pitchFamily="18" charset="0"/>
                  <a:cs typeface="Times New Roman" panose="02020603050405020304" pitchFamily="18" charset="0"/>
                </a:rPr>
                <a:t>+ Cốt truyện trào phúng, châm biếm, hài hước</a:t>
              </a:r>
              <a:endParaRPr lang="en-GB" sz="3600">
                <a:latin typeface="Times New Roman" panose="02020603050405020304" pitchFamily="18" charset="0"/>
                <a:cs typeface="Times New Roman" panose="02020603050405020304" pitchFamily="18" charset="0"/>
              </a:endParaRPr>
            </a:p>
          </p:txBody>
        </p:sp>
        <p:sp>
          <p:nvSpPr>
            <p:cNvPr id="21" name="TextBox 13"/>
            <p:cNvSpPr txBox="1"/>
            <p:nvPr/>
          </p:nvSpPr>
          <p:spPr>
            <a:xfrm>
              <a:off x="1316711" y="3291359"/>
              <a:ext cx="1917912" cy="1809630"/>
            </a:xfrm>
            <a:prstGeom prst="rect">
              <a:avLst/>
            </a:prstGeom>
            <a:noFill/>
          </p:spPr>
          <p:txBody>
            <a:bodyPr wrap="square" lIns="0" tIns="0" rIns="0" bIns="0">
              <a:spAutoFit/>
            </a:bodyPr>
            <a:lstStyle/>
            <a:p>
              <a:pPr algn="just" defTabSz="1368743">
                <a:spcBef>
                  <a:spcPct val="20000"/>
                </a:spcBef>
                <a:defRPr/>
              </a:pPr>
              <a:r>
                <a:rPr lang="de-DE" sz="3600" b="1">
                  <a:latin typeface="Times New Roman" panose="02020603050405020304" pitchFamily="18" charset="0"/>
                  <a:cs typeface="Times New Roman" panose="02020603050405020304" pitchFamily="18" charset="0"/>
                </a:rPr>
                <a:t>Kết cấu </a:t>
              </a:r>
              <a:r>
                <a:rPr lang="de-DE" sz="3600">
                  <a:latin typeface="Times New Roman" panose="02020603050405020304" pitchFamily="18" charset="0"/>
                  <a:cs typeface="Times New Roman" panose="02020603050405020304" pitchFamily="18" charset="0"/>
                </a:rPr>
                <a:t>truyện ngắn không chia thành nhiều tuyến. Bút pháp trần thuật thường là chấm phá</a:t>
              </a:r>
              <a:r>
                <a:rPr lang="de-DE" sz="3600" b="1">
                  <a:latin typeface="Times New Roman" panose="02020603050405020304" pitchFamily="18" charset="0"/>
                  <a:cs typeface="Times New Roman" panose="02020603050405020304" pitchFamily="18" charset="0"/>
                </a:rPr>
                <a:t>. </a:t>
              </a:r>
              <a:endParaRPr lang="en-US" sz="3200" b="1" dirty="0">
                <a:solidFill>
                  <a:prstClr val="black">
                    <a:lumMod val="65000"/>
                    <a:lumOff val="35000"/>
                  </a:prstClr>
                </a:solidFill>
                <a:latin typeface="Times New Roman" panose="02020603050405020304" pitchFamily="18" charset="0"/>
                <a:ea typeface="迷你简卡通" panose="03000509000000000000" pitchFamily="65" charset="-122"/>
                <a:cs typeface="Times New Roman" panose="02020603050405020304" pitchFamily="18" charset="0"/>
                <a:sym typeface="Arial" panose="020B0604020202020204" pitchFamily="34" charset="0"/>
              </a:endParaRPr>
            </a:p>
          </p:txBody>
        </p:sp>
        <p:sp>
          <p:nvSpPr>
            <p:cNvPr id="22" name="TextBox 13"/>
            <p:cNvSpPr txBox="1"/>
            <p:nvPr/>
          </p:nvSpPr>
          <p:spPr>
            <a:xfrm>
              <a:off x="3711327" y="3327844"/>
              <a:ext cx="2329870" cy="1508025"/>
            </a:xfrm>
            <a:prstGeom prst="rect">
              <a:avLst/>
            </a:prstGeom>
            <a:noFill/>
          </p:spPr>
          <p:txBody>
            <a:bodyPr wrap="square" lIns="0" tIns="0" rIns="0" bIns="0">
              <a:spAutoFit/>
            </a:bodyPr>
            <a:lstStyle/>
            <a:p>
              <a:pPr algn="just" defTabSz="1368743">
                <a:spcBef>
                  <a:spcPct val="20000"/>
                </a:spcBef>
                <a:defRPr/>
              </a:pPr>
              <a:r>
                <a:rPr lang="de-DE" sz="3600" b="1">
                  <a:latin typeface="Times New Roman" panose="02020603050405020304" pitchFamily="18" charset="0"/>
                  <a:cs typeface="Times New Roman" panose="02020603050405020304" pitchFamily="18" charset="0"/>
                </a:rPr>
                <a:t>Yếu tố quan trọng nhất của truyện ngắn là </a:t>
              </a:r>
              <a:r>
                <a:rPr lang="de-DE" sz="3600">
                  <a:latin typeface="Times New Roman" panose="02020603050405020304" pitchFamily="18" charset="0"/>
                  <a:cs typeface="Times New Roman" panose="02020603050405020304" pitchFamily="18" charset="0"/>
                </a:rPr>
                <a:t>những </a:t>
              </a:r>
              <a:r>
                <a:rPr lang="de-DE" sz="3600" b="1">
                  <a:latin typeface="Times New Roman" panose="02020603050405020304" pitchFamily="18" charset="0"/>
                  <a:cs typeface="Times New Roman" panose="02020603050405020304" pitchFamily="18" charset="0"/>
                </a:rPr>
                <a:t>chi tiết</a:t>
              </a:r>
              <a:r>
                <a:rPr lang="de-DE" sz="3600">
                  <a:latin typeface="Times New Roman" panose="02020603050405020304" pitchFamily="18" charset="0"/>
                  <a:cs typeface="Times New Roman" panose="02020603050405020304" pitchFamily="18" charset="0"/>
                </a:rPr>
                <a:t> cô đúc, lối hành văn mang nhiều hàm ý</a:t>
              </a:r>
              <a:r>
                <a:rPr lang="de-DE" sz="3600" b="1">
                  <a:latin typeface="Times New Roman" panose="02020603050405020304" pitchFamily="18" charset="0"/>
                  <a:cs typeface="Times New Roman" panose="02020603050405020304" pitchFamily="18" charset="0"/>
                </a:rPr>
                <a:t>. </a:t>
              </a:r>
              <a:endParaRPr lang="en-US" sz="3200" b="1" dirty="0">
                <a:solidFill>
                  <a:prstClr val="black">
                    <a:lumMod val="65000"/>
                    <a:lumOff val="35000"/>
                  </a:prstClr>
                </a:solidFill>
                <a:latin typeface="Times New Roman" panose="02020603050405020304" pitchFamily="18" charset="0"/>
                <a:ea typeface="迷你简卡通" panose="03000509000000000000" pitchFamily="65" charset="-122"/>
                <a:cs typeface="Times New Roman" panose="02020603050405020304" pitchFamily="18" charset="0"/>
                <a:sym typeface="Arial" panose="020B0604020202020204" pitchFamily="34" charset="0"/>
              </a:endParaRPr>
            </a:p>
          </p:txBody>
        </p:sp>
      </p:grpSp>
      <p:grpSp>
        <p:nvGrpSpPr>
          <p:cNvPr id="45" name="组合 44"/>
          <p:cNvGrpSpPr/>
          <p:nvPr/>
        </p:nvGrpSpPr>
        <p:grpSpPr>
          <a:xfrm>
            <a:off x="4265813" y="412210"/>
            <a:ext cx="11254835" cy="1813067"/>
            <a:chOff x="2843875" y="274806"/>
            <a:chExt cx="7503222" cy="1208711"/>
          </a:xfrm>
        </p:grpSpPr>
        <p:sp>
          <p:nvSpPr>
            <p:cNvPr id="46" name="圆角矩形 45"/>
            <p:cNvSpPr/>
            <p:nvPr/>
          </p:nvSpPr>
          <p:spPr>
            <a:xfrm>
              <a:off x="3911600" y="650928"/>
              <a:ext cx="5435066" cy="604783"/>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8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Đặc điểm của truyện ngắn</a:t>
              </a:r>
              <a:endParaRPr lang="en-GB" sz="4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7" name="图片 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843875" y="274806"/>
              <a:ext cx="1000431" cy="1142654"/>
            </a:xfrm>
            <a:prstGeom prst="rect">
              <a:avLst/>
            </a:prstGeom>
          </p:spPr>
        </p:pic>
        <p:pic>
          <p:nvPicPr>
            <p:cNvPr id="48" name="图片 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346666" y="340863"/>
              <a:ext cx="1000431" cy="1142654"/>
            </a:xfrm>
            <a:prstGeom prst="rect">
              <a:avLst/>
            </a:prstGeom>
          </p:spPr>
        </p:pic>
      </p:grpSp>
    </p:spTree>
    <p:extLst>
      <p:ext uri="{BB962C8B-B14F-4D97-AF65-F5344CB8AC3E}">
        <p14:creationId xmlns:p14="http://schemas.microsoft.com/office/powerpoint/2010/main" val="2362034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40000">
                                          <p:cBhvr additive="base">
                                            <p:cTn id="7" dur="75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ppt_x"/>
                                              </p:val>
                                            </p:tav>
                                            <p:tav tm="100000">
                                              <p:val>
                                                <p:strVal val="#ppt_x"/>
                                              </p:val>
                                            </p:tav>
                                          </p:tavLst>
                                        </p:anim>
                                        <p:anim calcmode="lin" valueType="num">
                                          <p:cBhvr additive="base">
                                            <p:cTn id="8" dur="75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3115288" y="438098"/>
            <a:ext cx="12733652" cy="1743009"/>
            <a:chOff x="2076858" y="292065"/>
            <a:chExt cx="8489101" cy="1162006"/>
          </a:xfrm>
        </p:grpSpPr>
        <p:sp>
          <p:nvSpPr>
            <p:cNvPr id="33" name="圆角矩形 32"/>
            <p:cNvSpPr/>
            <p:nvPr/>
          </p:nvSpPr>
          <p:spPr>
            <a:xfrm>
              <a:off x="3077289" y="400878"/>
              <a:ext cx="6445828" cy="854835"/>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b="1">
                  <a:solidFill>
                    <a:schemeClr val="tx1"/>
                  </a:solidFill>
                  <a:latin typeface="Times New Roman" panose="02020603050405020304" pitchFamily="18" charset="0"/>
                  <a:cs typeface="Times New Roman" panose="02020603050405020304" pitchFamily="18" charset="0"/>
                </a:rPr>
                <a:t>2. Tưởng tượng trong tiếp nhận tác phẩm văn học</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076858" y="292065"/>
              <a:ext cx="1000431" cy="1142654"/>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65528" y="311417"/>
              <a:ext cx="1000431" cy="1142654"/>
            </a:xfrm>
            <a:prstGeom prst="rect">
              <a:avLst/>
            </a:prstGeom>
          </p:spPr>
        </p:pic>
      </p:grpSp>
      <p:sp>
        <p:nvSpPr>
          <p:cNvPr id="54" name="Oval 166"/>
          <p:cNvSpPr/>
          <p:nvPr/>
        </p:nvSpPr>
        <p:spPr>
          <a:xfrm>
            <a:off x="11292272" y="5554658"/>
            <a:ext cx="315153" cy="315153"/>
          </a:xfrm>
          <a:prstGeom prst="ellipse">
            <a:avLst/>
          </a:prstGeom>
          <a:solidFill>
            <a:srgbClr val="E86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5" name="Oval 97"/>
          <p:cNvSpPr>
            <a:spLocks noChangeArrowheads="1"/>
          </p:cNvSpPr>
          <p:nvPr/>
        </p:nvSpPr>
        <p:spPr bwMode="auto">
          <a:xfrm>
            <a:off x="11909922" y="7638704"/>
            <a:ext cx="986406" cy="973515"/>
          </a:xfrm>
          <a:prstGeom prst="ellipse">
            <a:avLst/>
          </a:prstGeom>
          <a:solidFill>
            <a:srgbClr val="E8690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56" name="Oval 97"/>
          <p:cNvSpPr>
            <a:spLocks noChangeArrowheads="1"/>
          </p:cNvSpPr>
          <p:nvPr/>
        </p:nvSpPr>
        <p:spPr bwMode="auto">
          <a:xfrm>
            <a:off x="11760918" y="6414920"/>
            <a:ext cx="1078152" cy="1064061"/>
          </a:xfrm>
          <a:prstGeom prst="ellipse">
            <a:avLst/>
          </a:prstGeom>
          <a:solidFill>
            <a:srgbClr val="E83E1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57" name="Oval 97"/>
          <p:cNvSpPr>
            <a:spLocks noChangeArrowheads="1"/>
          </p:cNvSpPr>
          <p:nvPr/>
        </p:nvSpPr>
        <p:spPr bwMode="auto">
          <a:xfrm>
            <a:off x="12773234" y="7183410"/>
            <a:ext cx="751877" cy="742050"/>
          </a:xfrm>
          <a:prstGeom prst="ellipse">
            <a:avLst/>
          </a:prstGeom>
          <a:solidFill>
            <a:srgbClr val="238CB5"/>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58" name="Oval 97"/>
          <p:cNvSpPr>
            <a:spLocks noChangeArrowheads="1"/>
          </p:cNvSpPr>
          <p:nvPr/>
        </p:nvSpPr>
        <p:spPr bwMode="auto">
          <a:xfrm>
            <a:off x="12883607" y="6117781"/>
            <a:ext cx="862155" cy="850889"/>
          </a:xfrm>
          <a:prstGeom prst="ellipse">
            <a:avLst/>
          </a:prstGeom>
          <a:solidFill>
            <a:srgbClr val="E8690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59" name="Oval 97"/>
          <p:cNvSpPr>
            <a:spLocks noChangeArrowheads="1"/>
          </p:cNvSpPr>
          <p:nvPr/>
        </p:nvSpPr>
        <p:spPr bwMode="auto">
          <a:xfrm>
            <a:off x="9992329" y="5140626"/>
            <a:ext cx="751877" cy="742050"/>
          </a:xfrm>
          <a:prstGeom prst="ellipse">
            <a:avLst/>
          </a:prstGeom>
          <a:solidFill>
            <a:srgbClr val="E83E1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60" name="Oval 97"/>
          <p:cNvSpPr>
            <a:spLocks noChangeArrowheads="1"/>
          </p:cNvSpPr>
          <p:nvPr/>
        </p:nvSpPr>
        <p:spPr bwMode="auto">
          <a:xfrm>
            <a:off x="10539920" y="5888342"/>
            <a:ext cx="966578" cy="953945"/>
          </a:xfrm>
          <a:prstGeom prst="ellipse">
            <a:avLst/>
          </a:prstGeom>
          <a:solidFill>
            <a:srgbClr val="E8690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61" name="Oval 97"/>
          <p:cNvSpPr>
            <a:spLocks noChangeArrowheads="1"/>
          </p:cNvSpPr>
          <p:nvPr/>
        </p:nvSpPr>
        <p:spPr bwMode="auto">
          <a:xfrm>
            <a:off x="12098425" y="4844558"/>
            <a:ext cx="966578" cy="953945"/>
          </a:xfrm>
          <a:prstGeom prst="ellipse">
            <a:avLst/>
          </a:prstGeom>
          <a:solidFill>
            <a:srgbClr val="FBC32A"/>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62" name="Oval 161"/>
          <p:cNvSpPr/>
          <p:nvPr/>
        </p:nvSpPr>
        <p:spPr>
          <a:xfrm>
            <a:off x="13357310" y="5428954"/>
            <a:ext cx="538775" cy="538775"/>
          </a:xfrm>
          <a:prstGeom prst="ellipse">
            <a:avLst/>
          </a:prstGeom>
          <a:solidFill>
            <a:srgbClr val="FBC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3" name="Oval 164"/>
          <p:cNvSpPr/>
          <p:nvPr/>
        </p:nvSpPr>
        <p:spPr>
          <a:xfrm>
            <a:off x="11676971" y="3498628"/>
            <a:ext cx="390320" cy="390320"/>
          </a:xfrm>
          <a:prstGeom prst="ellipse">
            <a:avLst/>
          </a:prstGeom>
          <a:solidFill>
            <a:srgbClr val="E86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4" name="Oval 162"/>
          <p:cNvSpPr/>
          <p:nvPr/>
        </p:nvSpPr>
        <p:spPr>
          <a:xfrm>
            <a:off x="9801127" y="4261612"/>
            <a:ext cx="538775" cy="538775"/>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5" name="Oval 148"/>
          <p:cNvSpPr/>
          <p:nvPr/>
        </p:nvSpPr>
        <p:spPr>
          <a:xfrm>
            <a:off x="10089929" y="3716228"/>
            <a:ext cx="477854" cy="477854"/>
          </a:xfrm>
          <a:prstGeom prst="ellipse">
            <a:avLst/>
          </a:prstGeom>
          <a:solidFill>
            <a:srgbClr val="E83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6" name="Oval 149"/>
          <p:cNvSpPr/>
          <p:nvPr/>
        </p:nvSpPr>
        <p:spPr>
          <a:xfrm>
            <a:off x="13903132" y="5945177"/>
            <a:ext cx="477854" cy="477854"/>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7" name="Oval 150"/>
          <p:cNvSpPr/>
          <p:nvPr/>
        </p:nvSpPr>
        <p:spPr>
          <a:xfrm>
            <a:off x="12874304" y="4422415"/>
            <a:ext cx="477854" cy="477854"/>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8" name="Freeform 24"/>
          <p:cNvSpPr>
            <a:spLocks noEditPoints="1"/>
          </p:cNvSpPr>
          <p:nvPr/>
        </p:nvSpPr>
        <p:spPr bwMode="auto">
          <a:xfrm>
            <a:off x="8727141" y="3524466"/>
            <a:ext cx="6191745" cy="6762534"/>
          </a:xfrm>
          <a:custGeom>
            <a:avLst/>
            <a:gdLst>
              <a:gd name="T0" fmla="*/ 495 w 506"/>
              <a:gd name="T1" fmla="*/ 303 h 553"/>
              <a:gd name="T2" fmla="*/ 496 w 506"/>
              <a:gd name="T3" fmla="*/ 303 h 553"/>
              <a:gd name="T4" fmla="*/ 464 w 506"/>
              <a:gd name="T5" fmla="*/ 303 h 553"/>
              <a:gd name="T6" fmla="*/ 392 w 506"/>
              <a:gd name="T7" fmla="*/ 355 h 553"/>
              <a:gd name="T8" fmla="*/ 267 w 506"/>
              <a:gd name="T9" fmla="*/ 433 h 553"/>
              <a:gd name="T10" fmla="*/ 242 w 506"/>
              <a:gd name="T11" fmla="*/ 251 h 553"/>
              <a:gd name="T12" fmla="*/ 244 w 506"/>
              <a:gd name="T13" fmla="*/ 235 h 553"/>
              <a:gd name="T14" fmla="*/ 341 w 506"/>
              <a:gd name="T15" fmla="*/ 197 h 553"/>
              <a:gd name="T16" fmla="*/ 344 w 506"/>
              <a:gd name="T17" fmla="*/ 194 h 553"/>
              <a:gd name="T18" fmla="*/ 344 w 506"/>
              <a:gd name="T19" fmla="*/ 194 h 553"/>
              <a:gd name="T20" fmla="*/ 373 w 506"/>
              <a:gd name="T21" fmla="*/ 150 h 553"/>
              <a:gd name="T22" fmla="*/ 440 w 506"/>
              <a:gd name="T23" fmla="*/ 97 h 553"/>
              <a:gd name="T24" fmla="*/ 473 w 506"/>
              <a:gd name="T25" fmla="*/ 97 h 553"/>
              <a:gd name="T26" fmla="*/ 440 w 506"/>
              <a:gd name="T27" fmla="*/ 97 h 553"/>
              <a:gd name="T28" fmla="*/ 440 w 506"/>
              <a:gd name="T29" fmla="*/ 97 h 553"/>
              <a:gd name="T30" fmla="*/ 368 w 506"/>
              <a:gd name="T31" fmla="*/ 150 h 553"/>
              <a:gd name="T32" fmla="*/ 245 w 506"/>
              <a:gd name="T33" fmla="*/ 227 h 553"/>
              <a:gd name="T34" fmla="*/ 353 w 506"/>
              <a:gd name="T35" fmla="*/ 0 h 553"/>
              <a:gd name="T36" fmla="*/ 268 w 506"/>
              <a:gd name="T37" fmla="*/ 133 h 553"/>
              <a:gd name="T38" fmla="*/ 266 w 506"/>
              <a:gd name="T39" fmla="*/ 136 h 553"/>
              <a:gd name="T40" fmla="*/ 232 w 506"/>
              <a:gd name="T41" fmla="*/ 278 h 553"/>
              <a:gd name="T42" fmla="*/ 233 w 506"/>
              <a:gd name="T43" fmla="*/ 302 h 553"/>
              <a:gd name="T44" fmla="*/ 121 w 506"/>
              <a:gd name="T45" fmla="*/ 232 h 553"/>
              <a:gd name="T46" fmla="*/ 46 w 506"/>
              <a:gd name="T47" fmla="*/ 132 h 553"/>
              <a:gd name="T48" fmla="*/ 18 w 506"/>
              <a:gd name="T49" fmla="*/ 131 h 553"/>
              <a:gd name="T50" fmla="*/ 46 w 506"/>
              <a:gd name="T51" fmla="*/ 132 h 553"/>
              <a:gd name="T52" fmla="*/ 89 w 506"/>
              <a:gd name="T53" fmla="*/ 179 h 553"/>
              <a:gd name="T54" fmla="*/ 120 w 506"/>
              <a:gd name="T55" fmla="*/ 241 h 553"/>
              <a:gd name="T56" fmla="*/ 0 w 506"/>
              <a:gd name="T57" fmla="*/ 222 h 553"/>
              <a:gd name="T58" fmla="*/ 125 w 506"/>
              <a:gd name="T59" fmla="*/ 247 h 553"/>
              <a:gd name="T60" fmla="*/ 234 w 506"/>
              <a:gd name="T61" fmla="*/ 317 h 553"/>
              <a:gd name="T62" fmla="*/ 240 w 506"/>
              <a:gd name="T63" fmla="*/ 419 h 553"/>
              <a:gd name="T64" fmla="*/ 239 w 506"/>
              <a:gd name="T65" fmla="*/ 438 h 553"/>
              <a:gd name="T66" fmla="*/ 144 w 506"/>
              <a:gd name="T67" fmla="*/ 395 h 553"/>
              <a:gd name="T68" fmla="*/ 79 w 506"/>
              <a:gd name="T69" fmla="*/ 335 h 553"/>
              <a:gd name="T70" fmla="*/ 75 w 506"/>
              <a:gd name="T71" fmla="*/ 335 h 553"/>
              <a:gd name="T72" fmla="*/ 57 w 506"/>
              <a:gd name="T73" fmla="*/ 335 h 553"/>
              <a:gd name="T74" fmla="*/ 81 w 506"/>
              <a:gd name="T75" fmla="*/ 336 h 553"/>
              <a:gd name="T76" fmla="*/ 116 w 506"/>
              <a:gd name="T77" fmla="*/ 364 h 553"/>
              <a:gd name="T78" fmla="*/ 239 w 506"/>
              <a:gd name="T79" fmla="*/ 446 h 553"/>
              <a:gd name="T80" fmla="*/ 209 w 506"/>
              <a:gd name="T81" fmla="*/ 553 h 553"/>
              <a:gd name="T82" fmla="*/ 296 w 506"/>
              <a:gd name="T83" fmla="*/ 551 h 553"/>
              <a:gd name="T84" fmla="*/ 268 w 506"/>
              <a:gd name="T85" fmla="*/ 441 h 553"/>
              <a:gd name="T86" fmla="*/ 365 w 506"/>
              <a:gd name="T87" fmla="*/ 403 h 553"/>
              <a:gd name="T88" fmla="*/ 365 w 506"/>
              <a:gd name="T89" fmla="*/ 403 h 553"/>
              <a:gd name="T90" fmla="*/ 368 w 506"/>
              <a:gd name="T91" fmla="*/ 400 h 553"/>
              <a:gd name="T92" fmla="*/ 368 w 506"/>
              <a:gd name="T93" fmla="*/ 400 h 553"/>
              <a:gd name="T94" fmla="*/ 398 w 506"/>
              <a:gd name="T95" fmla="*/ 356 h 553"/>
              <a:gd name="T96" fmla="*/ 463 w 506"/>
              <a:gd name="T97" fmla="*/ 303 h 553"/>
              <a:gd name="T98" fmla="*/ 496 w 506"/>
              <a:gd name="T99" fmla="*/ 303 h 553"/>
              <a:gd name="T100" fmla="*/ 506 w 506"/>
              <a:gd name="T101" fmla="*/ 306 h 553"/>
              <a:gd name="T102" fmla="*/ 495 w 506"/>
              <a:gd name="T103" fmla="*/ 303 h 553"/>
              <a:gd name="T104" fmla="*/ 245 w 506"/>
              <a:gd name="T105" fmla="*/ 227 h 553"/>
              <a:gd name="T106" fmla="*/ 244 w 506"/>
              <a:gd name="T107" fmla="*/ 234 h 553"/>
              <a:gd name="T108" fmla="*/ 245 w 506"/>
              <a:gd name="T109" fmla="*/ 22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553">
                <a:moveTo>
                  <a:pt x="495" y="303"/>
                </a:moveTo>
                <a:cubicBezTo>
                  <a:pt x="496" y="303"/>
                  <a:pt x="496" y="303"/>
                  <a:pt x="496" y="303"/>
                </a:cubicBezTo>
                <a:cubicBezTo>
                  <a:pt x="484" y="302"/>
                  <a:pt x="473" y="301"/>
                  <a:pt x="464" y="303"/>
                </a:cubicBezTo>
                <a:cubicBezTo>
                  <a:pt x="438" y="306"/>
                  <a:pt x="409" y="318"/>
                  <a:pt x="392" y="355"/>
                </a:cubicBezTo>
                <a:cubicBezTo>
                  <a:pt x="392" y="355"/>
                  <a:pt x="367" y="420"/>
                  <a:pt x="267" y="433"/>
                </a:cubicBezTo>
                <a:cubicBezTo>
                  <a:pt x="254" y="373"/>
                  <a:pt x="244" y="312"/>
                  <a:pt x="242" y="251"/>
                </a:cubicBezTo>
                <a:cubicBezTo>
                  <a:pt x="242" y="245"/>
                  <a:pt x="243" y="240"/>
                  <a:pt x="244" y="235"/>
                </a:cubicBezTo>
                <a:cubicBezTo>
                  <a:pt x="244" y="235"/>
                  <a:pt x="298" y="238"/>
                  <a:pt x="341" y="197"/>
                </a:cubicBezTo>
                <a:cubicBezTo>
                  <a:pt x="341" y="197"/>
                  <a:pt x="426" y="184"/>
                  <a:pt x="344" y="194"/>
                </a:cubicBezTo>
                <a:cubicBezTo>
                  <a:pt x="344" y="194"/>
                  <a:pt x="344" y="194"/>
                  <a:pt x="344" y="194"/>
                </a:cubicBezTo>
                <a:cubicBezTo>
                  <a:pt x="355" y="183"/>
                  <a:pt x="365" y="168"/>
                  <a:pt x="373" y="150"/>
                </a:cubicBezTo>
                <a:cubicBezTo>
                  <a:pt x="373" y="150"/>
                  <a:pt x="389" y="105"/>
                  <a:pt x="440" y="97"/>
                </a:cubicBezTo>
                <a:cubicBezTo>
                  <a:pt x="453" y="95"/>
                  <a:pt x="465" y="96"/>
                  <a:pt x="473" y="97"/>
                </a:cubicBezTo>
                <a:cubicBezTo>
                  <a:pt x="461" y="95"/>
                  <a:pt x="450" y="95"/>
                  <a:pt x="440" y="97"/>
                </a:cubicBezTo>
                <a:cubicBezTo>
                  <a:pt x="440" y="97"/>
                  <a:pt x="440" y="97"/>
                  <a:pt x="440" y="97"/>
                </a:cubicBezTo>
                <a:cubicBezTo>
                  <a:pt x="415" y="100"/>
                  <a:pt x="385" y="112"/>
                  <a:pt x="368" y="150"/>
                </a:cubicBezTo>
                <a:cubicBezTo>
                  <a:pt x="368" y="150"/>
                  <a:pt x="346" y="214"/>
                  <a:pt x="245" y="227"/>
                </a:cubicBezTo>
                <a:cubicBezTo>
                  <a:pt x="259" y="146"/>
                  <a:pt x="304" y="62"/>
                  <a:pt x="353" y="0"/>
                </a:cubicBezTo>
                <a:cubicBezTo>
                  <a:pt x="322" y="39"/>
                  <a:pt x="291" y="85"/>
                  <a:pt x="268" y="133"/>
                </a:cubicBezTo>
                <a:cubicBezTo>
                  <a:pt x="243" y="91"/>
                  <a:pt x="266" y="136"/>
                  <a:pt x="266" y="136"/>
                </a:cubicBezTo>
                <a:cubicBezTo>
                  <a:pt x="245" y="182"/>
                  <a:pt x="231" y="230"/>
                  <a:pt x="232" y="278"/>
                </a:cubicBezTo>
                <a:cubicBezTo>
                  <a:pt x="232" y="286"/>
                  <a:pt x="232" y="294"/>
                  <a:pt x="233" y="302"/>
                </a:cubicBezTo>
                <a:cubicBezTo>
                  <a:pt x="233" y="302"/>
                  <a:pt x="183" y="298"/>
                  <a:pt x="121" y="232"/>
                </a:cubicBezTo>
                <a:cubicBezTo>
                  <a:pt x="92" y="195"/>
                  <a:pt x="90" y="143"/>
                  <a:pt x="46" y="132"/>
                </a:cubicBezTo>
                <a:cubicBezTo>
                  <a:pt x="38" y="130"/>
                  <a:pt x="28" y="129"/>
                  <a:pt x="18" y="131"/>
                </a:cubicBezTo>
                <a:cubicBezTo>
                  <a:pt x="29" y="130"/>
                  <a:pt x="38" y="130"/>
                  <a:pt x="46" y="132"/>
                </a:cubicBezTo>
                <a:cubicBezTo>
                  <a:pt x="65" y="138"/>
                  <a:pt x="80" y="155"/>
                  <a:pt x="89" y="179"/>
                </a:cubicBezTo>
                <a:cubicBezTo>
                  <a:pt x="89" y="179"/>
                  <a:pt x="93" y="208"/>
                  <a:pt x="120" y="241"/>
                </a:cubicBezTo>
                <a:cubicBezTo>
                  <a:pt x="112" y="244"/>
                  <a:pt x="53" y="263"/>
                  <a:pt x="0" y="222"/>
                </a:cubicBezTo>
                <a:cubicBezTo>
                  <a:pt x="0" y="222"/>
                  <a:pt x="52" y="267"/>
                  <a:pt x="125" y="247"/>
                </a:cubicBezTo>
                <a:cubicBezTo>
                  <a:pt x="146" y="272"/>
                  <a:pt x="180" y="299"/>
                  <a:pt x="234" y="317"/>
                </a:cubicBezTo>
                <a:cubicBezTo>
                  <a:pt x="237" y="351"/>
                  <a:pt x="242" y="385"/>
                  <a:pt x="240" y="419"/>
                </a:cubicBezTo>
                <a:cubicBezTo>
                  <a:pt x="240" y="426"/>
                  <a:pt x="240" y="432"/>
                  <a:pt x="239" y="438"/>
                </a:cubicBezTo>
                <a:cubicBezTo>
                  <a:pt x="233" y="437"/>
                  <a:pt x="193" y="432"/>
                  <a:pt x="144" y="395"/>
                </a:cubicBezTo>
                <a:cubicBezTo>
                  <a:pt x="119" y="373"/>
                  <a:pt x="117" y="341"/>
                  <a:pt x="79" y="335"/>
                </a:cubicBezTo>
                <a:cubicBezTo>
                  <a:pt x="79" y="335"/>
                  <a:pt x="77" y="335"/>
                  <a:pt x="75" y="335"/>
                </a:cubicBezTo>
                <a:cubicBezTo>
                  <a:pt x="70" y="335"/>
                  <a:pt x="63" y="334"/>
                  <a:pt x="57" y="335"/>
                </a:cubicBezTo>
                <a:cubicBezTo>
                  <a:pt x="66" y="334"/>
                  <a:pt x="74" y="335"/>
                  <a:pt x="81" y="336"/>
                </a:cubicBezTo>
                <a:cubicBezTo>
                  <a:pt x="97" y="340"/>
                  <a:pt x="109" y="350"/>
                  <a:pt x="116" y="364"/>
                </a:cubicBezTo>
                <a:cubicBezTo>
                  <a:pt x="116" y="364"/>
                  <a:pt x="128" y="419"/>
                  <a:pt x="239" y="446"/>
                </a:cubicBezTo>
                <a:cubicBezTo>
                  <a:pt x="236" y="489"/>
                  <a:pt x="230" y="502"/>
                  <a:pt x="209" y="553"/>
                </a:cubicBezTo>
                <a:cubicBezTo>
                  <a:pt x="209" y="553"/>
                  <a:pt x="220" y="551"/>
                  <a:pt x="296" y="551"/>
                </a:cubicBezTo>
                <a:cubicBezTo>
                  <a:pt x="286" y="515"/>
                  <a:pt x="277" y="478"/>
                  <a:pt x="268" y="441"/>
                </a:cubicBezTo>
                <a:cubicBezTo>
                  <a:pt x="273" y="441"/>
                  <a:pt x="324" y="442"/>
                  <a:pt x="365" y="403"/>
                </a:cubicBezTo>
                <a:cubicBezTo>
                  <a:pt x="365" y="403"/>
                  <a:pt x="365" y="403"/>
                  <a:pt x="365" y="403"/>
                </a:cubicBezTo>
                <a:cubicBezTo>
                  <a:pt x="365" y="403"/>
                  <a:pt x="451" y="390"/>
                  <a:pt x="368" y="400"/>
                </a:cubicBezTo>
                <a:cubicBezTo>
                  <a:pt x="368" y="400"/>
                  <a:pt x="368" y="400"/>
                  <a:pt x="368" y="400"/>
                </a:cubicBezTo>
                <a:cubicBezTo>
                  <a:pt x="379" y="389"/>
                  <a:pt x="389" y="374"/>
                  <a:pt x="398" y="356"/>
                </a:cubicBezTo>
                <a:cubicBezTo>
                  <a:pt x="398" y="356"/>
                  <a:pt x="413" y="311"/>
                  <a:pt x="463" y="303"/>
                </a:cubicBezTo>
                <a:cubicBezTo>
                  <a:pt x="476" y="301"/>
                  <a:pt x="488" y="302"/>
                  <a:pt x="496" y="303"/>
                </a:cubicBezTo>
                <a:cubicBezTo>
                  <a:pt x="499" y="304"/>
                  <a:pt x="502" y="305"/>
                  <a:pt x="506" y="306"/>
                </a:cubicBezTo>
                <a:cubicBezTo>
                  <a:pt x="506" y="306"/>
                  <a:pt x="502" y="304"/>
                  <a:pt x="495" y="303"/>
                </a:cubicBezTo>
                <a:moveTo>
                  <a:pt x="245" y="227"/>
                </a:moveTo>
                <a:cubicBezTo>
                  <a:pt x="244" y="234"/>
                  <a:pt x="244" y="234"/>
                  <a:pt x="244" y="234"/>
                </a:cubicBezTo>
                <a:cubicBezTo>
                  <a:pt x="244" y="232"/>
                  <a:pt x="245" y="229"/>
                  <a:pt x="245" y="227"/>
                </a:cubicBezTo>
              </a:path>
            </a:pathLst>
          </a:custGeom>
          <a:solidFill>
            <a:srgbClr val="E83E1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69" name="Freeform 29"/>
          <p:cNvSpPr>
            <a:spLocks noEditPoints="1"/>
          </p:cNvSpPr>
          <p:nvPr/>
        </p:nvSpPr>
        <p:spPr bwMode="auto">
          <a:xfrm>
            <a:off x="9218066" y="4623759"/>
            <a:ext cx="256031" cy="25839"/>
          </a:xfrm>
          <a:custGeom>
            <a:avLst/>
            <a:gdLst>
              <a:gd name="T0" fmla="*/ 21 w 21"/>
              <a:gd name="T1" fmla="*/ 2 h 2"/>
              <a:gd name="T2" fmla="*/ 21 w 21"/>
              <a:gd name="T3" fmla="*/ 2 h 2"/>
              <a:gd name="T4" fmla="*/ 20 w 21"/>
              <a:gd name="T5" fmla="*/ 2 h 2"/>
              <a:gd name="T6" fmla="*/ 20 w 21"/>
              <a:gd name="T7" fmla="*/ 2 h 2"/>
              <a:gd name="T8" fmla="*/ 19 w 21"/>
              <a:gd name="T9" fmla="*/ 2 h 2"/>
              <a:gd name="T10" fmla="*/ 19 w 21"/>
              <a:gd name="T11" fmla="*/ 2 h 2"/>
              <a:gd name="T12" fmla="*/ 19 w 21"/>
              <a:gd name="T13" fmla="*/ 2 h 2"/>
              <a:gd name="T14" fmla="*/ 18 w 21"/>
              <a:gd name="T15" fmla="*/ 2 h 2"/>
              <a:gd name="T16" fmla="*/ 18 w 21"/>
              <a:gd name="T17" fmla="*/ 1 h 2"/>
              <a:gd name="T18" fmla="*/ 18 w 21"/>
              <a:gd name="T19" fmla="*/ 1 h 2"/>
              <a:gd name="T20" fmla="*/ 18 w 21"/>
              <a:gd name="T21" fmla="*/ 1 h 2"/>
              <a:gd name="T22" fmla="*/ 17 w 21"/>
              <a:gd name="T23" fmla="*/ 1 h 2"/>
              <a:gd name="T24" fmla="*/ 17 w 21"/>
              <a:gd name="T25" fmla="*/ 1 h 2"/>
              <a:gd name="T26" fmla="*/ 16 w 21"/>
              <a:gd name="T27" fmla="*/ 1 h 2"/>
              <a:gd name="T28" fmla="*/ 16 w 21"/>
              <a:gd name="T29" fmla="*/ 1 h 2"/>
              <a:gd name="T30" fmla="*/ 16 w 21"/>
              <a:gd name="T31" fmla="*/ 1 h 2"/>
              <a:gd name="T32" fmla="*/ 16 w 21"/>
              <a:gd name="T33" fmla="*/ 1 h 2"/>
              <a:gd name="T34" fmla="*/ 15 w 21"/>
              <a:gd name="T35" fmla="*/ 1 h 2"/>
              <a:gd name="T36" fmla="*/ 15 w 21"/>
              <a:gd name="T37" fmla="*/ 1 h 2"/>
              <a:gd name="T38" fmla="*/ 14 w 21"/>
              <a:gd name="T39" fmla="*/ 1 h 2"/>
              <a:gd name="T40" fmla="*/ 14 w 21"/>
              <a:gd name="T41" fmla="*/ 1 h 2"/>
              <a:gd name="T42" fmla="*/ 14 w 21"/>
              <a:gd name="T43" fmla="*/ 1 h 2"/>
              <a:gd name="T44" fmla="*/ 13 w 21"/>
              <a:gd name="T45" fmla="*/ 1 h 2"/>
              <a:gd name="T46" fmla="*/ 0 w 21"/>
              <a:gd name="T47" fmla="*/ 0 h 2"/>
              <a:gd name="T48" fmla="*/ 0 w 21"/>
              <a:gd name="T49" fmla="*/ 0 h 2"/>
              <a:gd name="T50" fmla="*/ 0 w 21"/>
              <a:gd name="T51" fmla="*/ 0 h 2"/>
              <a:gd name="T52" fmla="*/ 0 w 21"/>
              <a:gd name="T53" fmla="*/ 0 h 2"/>
              <a:gd name="T54" fmla="*/ 1 w 21"/>
              <a:gd name="T55" fmla="*/ 0 h 2"/>
              <a:gd name="T56" fmla="*/ 1 w 21"/>
              <a:gd name="T57" fmla="*/ 0 h 2"/>
              <a:gd name="T58" fmla="*/ 12 w 21"/>
              <a:gd name="T59" fmla="*/ 0 h 2"/>
              <a:gd name="T60" fmla="*/ 11 w 21"/>
              <a:gd name="T61" fmla="*/ 0 h 2"/>
              <a:gd name="T62" fmla="*/ 11 w 21"/>
              <a:gd name="T63" fmla="*/ 0 h 2"/>
              <a:gd name="T64" fmla="*/ 11 w 21"/>
              <a:gd name="T65" fmla="*/ 0 h 2"/>
              <a:gd name="T66" fmla="*/ 11 w 21"/>
              <a:gd name="T67" fmla="*/ 0 h 2"/>
              <a:gd name="T68" fmla="*/ 11 w 21"/>
              <a:gd name="T69" fmla="*/ 0 h 2"/>
              <a:gd name="T70" fmla="*/ 11 w 21"/>
              <a:gd name="T71" fmla="*/ 0 h 2"/>
              <a:gd name="T72" fmla="*/ 11 w 21"/>
              <a:gd name="T73" fmla="*/ 0 h 2"/>
              <a:gd name="T74" fmla="*/ 10 w 21"/>
              <a:gd name="T75" fmla="*/ 0 h 2"/>
              <a:gd name="T76" fmla="*/ 10 w 21"/>
              <a:gd name="T77" fmla="*/ 0 h 2"/>
              <a:gd name="T78" fmla="*/ 10 w 21"/>
              <a:gd name="T79" fmla="*/ 0 h 2"/>
              <a:gd name="T80" fmla="*/ 10 w 21"/>
              <a:gd name="T81" fmla="*/ 0 h 2"/>
              <a:gd name="T82" fmla="*/ 10 w 21"/>
              <a:gd name="T83" fmla="*/ 0 h 2"/>
              <a:gd name="T84" fmla="*/ 9 w 21"/>
              <a:gd name="T85" fmla="*/ 0 h 2"/>
              <a:gd name="T86" fmla="*/ 9 w 21"/>
              <a:gd name="T87" fmla="*/ 0 h 2"/>
              <a:gd name="T88" fmla="*/ 9 w 21"/>
              <a:gd name="T89" fmla="*/ 0 h 2"/>
              <a:gd name="T90" fmla="*/ 9 w 21"/>
              <a:gd name="T91" fmla="*/ 0 h 2"/>
              <a:gd name="T92" fmla="*/ 9 w 21"/>
              <a:gd name="T93" fmla="*/ 0 h 2"/>
              <a:gd name="T94" fmla="*/ 9 w 21"/>
              <a:gd name="T95" fmla="*/ 0 h 2"/>
              <a:gd name="T96" fmla="*/ 9 w 21"/>
              <a:gd name="T97" fmla="*/ 0 h 2"/>
              <a:gd name="T98" fmla="*/ 8 w 21"/>
              <a:gd name="T99" fmla="*/ 0 h 2"/>
              <a:gd name="T100" fmla="*/ 8 w 21"/>
              <a:gd name="T101" fmla="*/ 0 h 2"/>
              <a:gd name="T102" fmla="*/ 8 w 21"/>
              <a:gd name="T103" fmla="*/ 0 h 2"/>
              <a:gd name="T104" fmla="*/ 8 w 21"/>
              <a:gd name="T105" fmla="*/ 0 h 2"/>
              <a:gd name="T106" fmla="*/ 8 w 21"/>
              <a:gd name="T107" fmla="*/ 0 h 2"/>
              <a:gd name="T108" fmla="*/ 8 w 21"/>
              <a:gd name="T109" fmla="*/ 0 h 2"/>
              <a:gd name="T110" fmla="*/ 7 w 21"/>
              <a:gd name="T111" fmla="*/ 0 h 2"/>
              <a:gd name="T112" fmla="*/ 7 w 21"/>
              <a:gd name="T113" fmla="*/ 0 h 2"/>
              <a:gd name="T114" fmla="*/ 7 w 21"/>
              <a:gd name="T115" fmla="*/ 0 h 2"/>
              <a:gd name="T116" fmla="*/ 7 w 21"/>
              <a:gd name="T117" fmla="*/ 0 h 2"/>
              <a:gd name="T118" fmla="*/ 7 w 21"/>
              <a:gd name="T119" fmla="*/ 0 h 2"/>
              <a:gd name="T120" fmla="*/ 7 w 21"/>
              <a:gd name="T1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2">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1" y="2"/>
                </a:moveTo>
                <a:cubicBezTo>
                  <a:pt x="21" y="2"/>
                  <a:pt x="21" y="2"/>
                  <a:pt x="21" y="2"/>
                </a:cubicBezTo>
                <a:cubicBezTo>
                  <a:pt x="21" y="2"/>
                  <a:pt x="21" y="2"/>
                  <a:pt x="21" y="2"/>
                </a:cubicBezTo>
                <a:moveTo>
                  <a:pt x="20" y="2"/>
                </a:moveTo>
                <a:cubicBezTo>
                  <a:pt x="20" y="2"/>
                  <a:pt x="20" y="2"/>
                  <a:pt x="20" y="2"/>
                </a:cubicBezTo>
                <a:cubicBezTo>
                  <a:pt x="20" y="2"/>
                  <a:pt x="20" y="2"/>
                  <a:pt x="20" y="2"/>
                </a:cubicBezTo>
                <a:moveTo>
                  <a:pt x="20" y="2"/>
                </a:moveTo>
                <a:cubicBezTo>
                  <a:pt x="20" y="2"/>
                  <a:pt x="20" y="2"/>
                  <a:pt x="20" y="2"/>
                </a:cubicBezTo>
                <a:cubicBezTo>
                  <a:pt x="20" y="2"/>
                  <a:pt x="20" y="2"/>
                  <a:pt x="20" y="2"/>
                </a:cubicBezTo>
                <a:moveTo>
                  <a:pt x="20" y="2"/>
                </a:moveTo>
                <a:cubicBezTo>
                  <a:pt x="20" y="2"/>
                  <a:pt x="20" y="2"/>
                  <a:pt x="20" y="2"/>
                </a:cubicBezTo>
                <a:cubicBezTo>
                  <a:pt x="20" y="2"/>
                  <a:pt x="20" y="2"/>
                  <a:pt x="20" y="2"/>
                </a:cubicBezTo>
                <a:moveTo>
                  <a:pt x="20" y="2"/>
                </a:moveTo>
                <a:cubicBezTo>
                  <a:pt x="20" y="2"/>
                  <a:pt x="20" y="2"/>
                  <a:pt x="20" y="2"/>
                </a:cubicBezTo>
                <a:cubicBezTo>
                  <a:pt x="20" y="2"/>
                  <a:pt x="20" y="2"/>
                  <a:pt x="20" y="2"/>
                </a:cubicBezTo>
                <a:moveTo>
                  <a:pt x="20" y="2"/>
                </a:moveTo>
                <a:cubicBezTo>
                  <a:pt x="20" y="2"/>
                  <a:pt x="20" y="2"/>
                  <a:pt x="20" y="2"/>
                </a:cubicBezTo>
                <a:cubicBezTo>
                  <a:pt x="20" y="2"/>
                  <a:pt x="20" y="2"/>
                  <a:pt x="20" y="2"/>
                </a:cubicBezTo>
                <a:moveTo>
                  <a:pt x="20" y="2"/>
                </a:moveTo>
                <a:cubicBezTo>
                  <a:pt x="20" y="2"/>
                  <a:pt x="20" y="2"/>
                  <a:pt x="20" y="2"/>
                </a:cubicBezTo>
                <a:cubicBezTo>
                  <a:pt x="20" y="2"/>
                  <a:pt x="20" y="2"/>
                  <a:pt x="20" y="2"/>
                </a:cubicBezTo>
                <a:moveTo>
                  <a:pt x="19" y="2"/>
                </a:moveTo>
                <a:cubicBezTo>
                  <a:pt x="20" y="2"/>
                  <a:pt x="20" y="2"/>
                  <a:pt x="20" y="2"/>
                </a:cubicBezTo>
                <a:cubicBezTo>
                  <a:pt x="20" y="2"/>
                  <a:pt x="20"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9" y="2"/>
                </a:moveTo>
                <a:cubicBezTo>
                  <a:pt x="19" y="2"/>
                  <a:pt x="19" y="2"/>
                  <a:pt x="19" y="2"/>
                </a:cubicBezTo>
                <a:cubicBezTo>
                  <a:pt x="19" y="2"/>
                  <a:pt x="19" y="2"/>
                  <a:pt x="19" y="2"/>
                </a:cubicBezTo>
                <a:moveTo>
                  <a:pt x="18" y="2"/>
                </a:moveTo>
                <a:cubicBezTo>
                  <a:pt x="18" y="2"/>
                  <a:pt x="18" y="2"/>
                  <a:pt x="18" y="2"/>
                </a:cubicBezTo>
                <a:cubicBezTo>
                  <a:pt x="18" y="2"/>
                  <a:pt x="18" y="2"/>
                  <a:pt x="18" y="2"/>
                </a:cubicBezTo>
                <a:moveTo>
                  <a:pt x="18" y="2"/>
                </a:moveTo>
                <a:cubicBezTo>
                  <a:pt x="18" y="2"/>
                  <a:pt x="18" y="2"/>
                  <a:pt x="18" y="2"/>
                </a:cubicBezTo>
                <a:cubicBezTo>
                  <a:pt x="18" y="2"/>
                  <a:pt x="18" y="2"/>
                  <a:pt x="18" y="2"/>
                </a:cubicBezTo>
                <a:moveTo>
                  <a:pt x="18" y="2"/>
                </a:moveTo>
                <a:cubicBezTo>
                  <a:pt x="18" y="2"/>
                  <a:pt x="18" y="2"/>
                  <a:pt x="18" y="2"/>
                </a:cubicBezTo>
                <a:cubicBezTo>
                  <a:pt x="18" y="2"/>
                  <a:pt x="18" y="2"/>
                  <a:pt x="18" y="2"/>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5" y="1"/>
                </a:moveTo>
                <a:cubicBezTo>
                  <a:pt x="15" y="1"/>
                  <a:pt x="16" y="1"/>
                  <a:pt x="16" y="1"/>
                </a:cubicBezTo>
                <a:cubicBezTo>
                  <a:pt x="16"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5" y="1"/>
                </a:moveTo>
                <a:cubicBezTo>
                  <a:pt x="15" y="1"/>
                  <a:pt x="15" y="1"/>
                  <a:pt x="15" y="1"/>
                </a:cubicBezTo>
                <a:cubicBezTo>
                  <a:pt x="15" y="1"/>
                  <a:pt x="15" y="1"/>
                  <a:pt x="15" y="1"/>
                </a:cubicBezTo>
                <a:moveTo>
                  <a:pt x="14" y="1"/>
                </a:moveTo>
                <a:cubicBezTo>
                  <a:pt x="14" y="1"/>
                  <a:pt x="15" y="1"/>
                  <a:pt x="15" y="1"/>
                </a:cubicBezTo>
                <a:cubicBezTo>
                  <a:pt x="15"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4" y="1"/>
                </a:moveTo>
                <a:cubicBezTo>
                  <a:pt x="14" y="1"/>
                  <a:pt x="14" y="1"/>
                  <a:pt x="14" y="1"/>
                </a:cubicBezTo>
                <a:cubicBezTo>
                  <a:pt x="14" y="1"/>
                  <a:pt x="14" y="1"/>
                  <a:pt x="14" y="1"/>
                </a:cubicBezTo>
                <a:moveTo>
                  <a:pt x="13" y="1"/>
                </a:moveTo>
                <a:cubicBezTo>
                  <a:pt x="13" y="1"/>
                  <a:pt x="13" y="1"/>
                  <a:pt x="14" y="1"/>
                </a:cubicBezTo>
                <a:cubicBezTo>
                  <a:pt x="13" y="1"/>
                  <a:pt x="13" y="1"/>
                  <a:pt x="13"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1"/>
                  <a:pt x="13" y="1"/>
                  <a:pt x="13" y="1"/>
                </a:cubicBezTo>
                <a:cubicBezTo>
                  <a:pt x="13" y="1"/>
                  <a:pt x="13" y="1"/>
                  <a:pt x="13" y="0"/>
                </a:cubicBezTo>
                <a:moveTo>
                  <a:pt x="0" y="0"/>
                </a:moveTo>
                <a:cubicBezTo>
                  <a:pt x="0" y="0"/>
                  <a:pt x="0" y="0"/>
                  <a:pt x="0" y="0"/>
                </a:cubicBezTo>
                <a:cubicBezTo>
                  <a:pt x="0" y="0"/>
                  <a:pt x="0" y="0"/>
                  <a:pt x="0" y="0"/>
                </a:cubicBezTo>
                <a:moveTo>
                  <a:pt x="13" y="0"/>
                </a:moveTo>
                <a:cubicBezTo>
                  <a:pt x="13" y="0"/>
                  <a:pt x="13" y="0"/>
                  <a:pt x="13" y="0"/>
                </a:cubicBezTo>
                <a:cubicBezTo>
                  <a:pt x="13" y="0"/>
                  <a:pt x="13" y="0"/>
                  <a:pt x="13" y="0"/>
                </a:cubicBezTo>
                <a:moveTo>
                  <a:pt x="0" y="0"/>
                </a:moveTo>
                <a:cubicBezTo>
                  <a:pt x="0" y="0"/>
                  <a:pt x="0" y="0"/>
                  <a:pt x="0" y="0"/>
                </a:cubicBezTo>
                <a:cubicBezTo>
                  <a:pt x="0" y="0"/>
                  <a:pt x="0" y="0"/>
                  <a:pt x="0" y="0"/>
                </a:cubicBezTo>
                <a:moveTo>
                  <a:pt x="13" y="0"/>
                </a:moveTo>
                <a:cubicBezTo>
                  <a:pt x="13" y="0"/>
                  <a:pt x="13" y="0"/>
                  <a:pt x="13" y="0"/>
                </a:cubicBezTo>
                <a:cubicBezTo>
                  <a:pt x="13" y="0"/>
                  <a:pt x="13" y="0"/>
                  <a:pt x="13" y="0"/>
                </a:cubicBezTo>
                <a:moveTo>
                  <a:pt x="0" y="0"/>
                </a:moveTo>
                <a:cubicBezTo>
                  <a:pt x="0" y="0"/>
                  <a:pt x="0" y="0"/>
                  <a:pt x="0" y="0"/>
                </a:cubicBezTo>
                <a:cubicBezTo>
                  <a:pt x="0" y="0"/>
                  <a:pt x="0" y="0"/>
                  <a:pt x="0" y="0"/>
                </a:cubicBezTo>
                <a:moveTo>
                  <a:pt x="13" y="0"/>
                </a:moveTo>
                <a:cubicBezTo>
                  <a:pt x="13" y="0"/>
                  <a:pt x="13" y="0"/>
                  <a:pt x="13" y="0"/>
                </a:cubicBezTo>
                <a:cubicBezTo>
                  <a:pt x="13" y="0"/>
                  <a:pt x="13" y="0"/>
                  <a:pt x="13" y="0"/>
                </a:cubicBezTo>
                <a:moveTo>
                  <a:pt x="0" y="0"/>
                </a:moveTo>
                <a:cubicBezTo>
                  <a:pt x="0" y="0"/>
                  <a:pt x="0" y="0"/>
                  <a:pt x="0" y="0"/>
                </a:cubicBezTo>
                <a:cubicBezTo>
                  <a:pt x="0" y="0"/>
                  <a:pt x="0" y="0"/>
                  <a:pt x="0" y="0"/>
                </a:cubicBezTo>
                <a:moveTo>
                  <a:pt x="13" y="0"/>
                </a:moveTo>
                <a:cubicBezTo>
                  <a:pt x="13" y="0"/>
                  <a:pt x="13" y="0"/>
                  <a:pt x="13" y="0"/>
                </a:cubicBezTo>
                <a:cubicBezTo>
                  <a:pt x="13" y="0"/>
                  <a:pt x="13" y="0"/>
                  <a:pt x="13" y="0"/>
                </a:cubicBezTo>
                <a:moveTo>
                  <a:pt x="0" y="0"/>
                </a:moveTo>
                <a:cubicBezTo>
                  <a:pt x="0" y="0"/>
                  <a:pt x="0" y="0"/>
                  <a:pt x="0" y="0"/>
                </a:cubicBezTo>
                <a:cubicBezTo>
                  <a:pt x="0" y="0"/>
                  <a:pt x="0" y="0"/>
                  <a:pt x="0" y="0"/>
                </a:cubicBezTo>
                <a:moveTo>
                  <a:pt x="13" y="0"/>
                </a:moveTo>
                <a:cubicBezTo>
                  <a:pt x="13" y="0"/>
                  <a:pt x="13" y="0"/>
                  <a:pt x="13" y="0"/>
                </a:cubicBezTo>
                <a:cubicBezTo>
                  <a:pt x="13" y="0"/>
                  <a:pt x="13" y="0"/>
                  <a:pt x="13" y="0"/>
                </a:cubicBezTo>
                <a:moveTo>
                  <a:pt x="0" y="0"/>
                </a:moveTo>
                <a:cubicBezTo>
                  <a:pt x="0" y="0"/>
                  <a:pt x="0" y="0"/>
                  <a:pt x="0" y="0"/>
                </a:cubicBezTo>
                <a:cubicBezTo>
                  <a:pt x="0" y="0"/>
                  <a:pt x="0" y="0"/>
                  <a:pt x="0" y="0"/>
                </a:cubicBezTo>
                <a:moveTo>
                  <a:pt x="13" y="0"/>
                </a:moveTo>
                <a:cubicBezTo>
                  <a:pt x="13" y="0"/>
                  <a:pt x="13" y="0"/>
                  <a:pt x="13" y="0"/>
                </a:cubicBezTo>
                <a:cubicBezTo>
                  <a:pt x="13" y="0"/>
                  <a:pt x="13" y="0"/>
                  <a:pt x="13" y="0"/>
                </a:cubicBezTo>
                <a:moveTo>
                  <a:pt x="0" y="0"/>
                </a:moveTo>
                <a:cubicBezTo>
                  <a:pt x="0" y="0"/>
                  <a:pt x="0" y="0"/>
                  <a:pt x="0" y="0"/>
                </a:cubicBezTo>
                <a:cubicBezTo>
                  <a:pt x="0" y="0"/>
                  <a:pt x="0" y="0"/>
                  <a:pt x="0" y="0"/>
                </a:cubicBezTo>
                <a:moveTo>
                  <a:pt x="12" y="0"/>
                </a:moveTo>
                <a:cubicBezTo>
                  <a:pt x="13" y="0"/>
                  <a:pt x="13" y="0"/>
                  <a:pt x="13" y="0"/>
                </a:cubicBezTo>
                <a:cubicBezTo>
                  <a:pt x="13" y="0"/>
                  <a:pt x="13" y="0"/>
                  <a:pt x="12" y="0"/>
                </a:cubicBezTo>
                <a:moveTo>
                  <a:pt x="0" y="0"/>
                </a:moveTo>
                <a:cubicBezTo>
                  <a:pt x="0" y="0"/>
                  <a:pt x="0" y="0"/>
                  <a:pt x="0" y="0"/>
                </a:cubicBezTo>
                <a:cubicBezTo>
                  <a:pt x="0" y="0"/>
                  <a:pt x="0" y="0"/>
                  <a:pt x="0" y="0"/>
                </a:cubicBezTo>
                <a:moveTo>
                  <a:pt x="12" y="0"/>
                </a:moveTo>
                <a:cubicBezTo>
                  <a:pt x="12" y="0"/>
                  <a:pt x="12" y="0"/>
                  <a:pt x="12" y="0"/>
                </a:cubicBezTo>
                <a:cubicBezTo>
                  <a:pt x="12" y="0"/>
                  <a:pt x="12" y="0"/>
                  <a:pt x="12" y="0"/>
                </a:cubicBezTo>
                <a:moveTo>
                  <a:pt x="0" y="0"/>
                </a:moveTo>
                <a:cubicBezTo>
                  <a:pt x="0" y="0"/>
                  <a:pt x="0" y="0"/>
                  <a:pt x="0" y="0"/>
                </a:cubicBezTo>
                <a:cubicBezTo>
                  <a:pt x="0" y="0"/>
                  <a:pt x="0" y="0"/>
                  <a:pt x="0" y="0"/>
                </a:cubicBezTo>
                <a:moveTo>
                  <a:pt x="12" y="0"/>
                </a:moveTo>
                <a:cubicBezTo>
                  <a:pt x="12" y="0"/>
                  <a:pt x="12" y="0"/>
                  <a:pt x="12" y="0"/>
                </a:cubicBezTo>
                <a:cubicBezTo>
                  <a:pt x="12" y="0"/>
                  <a:pt x="12" y="0"/>
                  <a:pt x="12" y="0"/>
                </a:cubicBezTo>
                <a:moveTo>
                  <a:pt x="1" y="0"/>
                </a:moveTo>
                <a:cubicBezTo>
                  <a:pt x="1" y="0"/>
                  <a:pt x="1" y="0"/>
                  <a:pt x="1" y="0"/>
                </a:cubicBezTo>
                <a:cubicBezTo>
                  <a:pt x="1" y="0"/>
                  <a:pt x="1" y="0"/>
                  <a:pt x="1" y="0"/>
                </a:cubicBezTo>
                <a:moveTo>
                  <a:pt x="12" y="0"/>
                </a:moveTo>
                <a:cubicBezTo>
                  <a:pt x="12" y="0"/>
                  <a:pt x="12" y="0"/>
                  <a:pt x="12" y="0"/>
                </a:cubicBezTo>
                <a:cubicBezTo>
                  <a:pt x="12" y="0"/>
                  <a:pt x="12" y="0"/>
                  <a:pt x="12" y="0"/>
                </a:cubicBezTo>
                <a:moveTo>
                  <a:pt x="1" y="0"/>
                </a:moveTo>
                <a:cubicBezTo>
                  <a:pt x="1" y="0"/>
                  <a:pt x="1" y="0"/>
                  <a:pt x="1" y="0"/>
                </a:cubicBezTo>
                <a:cubicBezTo>
                  <a:pt x="1" y="0"/>
                  <a:pt x="1" y="0"/>
                  <a:pt x="1" y="0"/>
                </a:cubicBezTo>
                <a:moveTo>
                  <a:pt x="12" y="0"/>
                </a:moveTo>
                <a:cubicBezTo>
                  <a:pt x="12" y="0"/>
                  <a:pt x="12" y="0"/>
                  <a:pt x="12" y="0"/>
                </a:cubicBezTo>
                <a:cubicBezTo>
                  <a:pt x="12" y="0"/>
                  <a:pt x="12" y="0"/>
                  <a:pt x="12" y="0"/>
                </a:cubicBezTo>
                <a:moveTo>
                  <a:pt x="1" y="0"/>
                </a:moveTo>
                <a:cubicBezTo>
                  <a:pt x="1" y="0"/>
                  <a:pt x="1" y="0"/>
                  <a:pt x="1" y="0"/>
                </a:cubicBezTo>
                <a:cubicBezTo>
                  <a:pt x="1" y="0"/>
                  <a:pt x="1" y="0"/>
                  <a:pt x="1" y="0"/>
                </a:cubicBezTo>
                <a:moveTo>
                  <a:pt x="12" y="0"/>
                </a:moveTo>
                <a:cubicBezTo>
                  <a:pt x="12" y="0"/>
                  <a:pt x="12" y="0"/>
                  <a:pt x="12" y="0"/>
                </a:cubicBezTo>
                <a:cubicBezTo>
                  <a:pt x="12" y="0"/>
                  <a:pt x="12" y="0"/>
                  <a:pt x="12" y="0"/>
                </a:cubicBezTo>
                <a:moveTo>
                  <a:pt x="1" y="0"/>
                </a:moveTo>
                <a:cubicBezTo>
                  <a:pt x="1" y="0"/>
                  <a:pt x="1" y="0"/>
                  <a:pt x="1" y="0"/>
                </a:cubicBezTo>
                <a:cubicBezTo>
                  <a:pt x="1" y="0"/>
                  <a:pt x="1" y="0"/>
                  <a:pt x="1"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 y="0"/>
                </a:moveTo>
                <a:cubicBezTo>
                  <a:pt x="1" y="0"/>
                  <a:pt x="1" y="0"/>
                  <a:pt x="1" y="0"/>
                </a:cubicBezTo>
                <a:cubicBezTo>
                  <a:pt x="1" y="0"/>
                  <a:pt x="1" y="0"/>
                  <a:pt x="1" y="0"/>
                </a:cubicBezTo>
                <a:moveTo>
                  <a:pt x="11" y="0"/>
                </a:moveTo>
                <a:cubicBezTo>
                  <a:pt x="11" y="0"/>
                  <a:pt x="12" y="0"/>
                  <a:pt x="12" y="0"/>
                </a:cubicBezTo>
                <a:cubicBezTo>
                  <a:pt x="12" y="0"/>
                  <a:pt x="11" y="0"/>
                  <a:pt x="11" y="0"/>
                </a:cubicBezTo>
                <a:moveTo>
                  <a:pt x="1" y="0"/>
                </a:moveTo>
                <a:cubicBezTo>
                  <a:pt x="1" y="0"/>
                  <a:pt x="1" y="0"/>
                  <a:pt x="1" y="0"/>
                </a:cubicBezTo>
                <a:cubicBezTo>
                  <a:pt x="1" y="0"/>
                  <a:pt x="1" y="0"/>
                  <a:pt x="1"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1" y="0"/>
                </a:moveTo>
                <a:cubicBezTo>
                  <a:pt x="11" y="0"/>
                  <a:pt x="11" y="0"/>
                  <a:pt x="11" y="0"/>
                </a:cubicBezTo>
                <a:cubicBezTo>
                  <a:pt x="11" y="0"/>
                  <a:pt x="11" y="0"/>
                  <a:pt x="11" y="0"/>
                </a:cubicBezTo>
                <a:moveTo>
                  <a:pt x="2" y="0"/>
                </a:moveTo>
                <a:cubicBezTo>
                  <a:pt x="2" y="0"/>
                  <a:pt x="2" y="0"/>
                  <a:pt x="2" y="0"/>
                </a:cubicBezTo>
                <a:cubicBezTo>
                  <a:pt x="2" y="0"/>
                  <a:pt x="2" y="0"/>
                  <a:pt x="2" y="0"/>
                </a:cubicBezTo>
                <a:moveTo>
                  <a:pt x="10" y="0"/>
                </a:moveTo>
                <a:cubicBezTo>
                  <a:pt x="10" y="0"/>
                  <a:pt x="11" y="0"/>
                  <a:pt x="11" y="0"/>
                </a:cubicBezTo>
                <a:cubicBezTo>
                  <a:pt x="11" y="0"/>
                  <a:pt x="10" y="0"/>
                  <a:pt x="10" y="0"/>
                </a:cubicBezTo>
                <a:moveTo>
                  <a:pt x="2" y="0"/>
                </a:moveTo>
                <a:cubicBezTo>
                  <a:pt x="2" y="0"/>
                  <a:pt x="2" y="0"/>
                  <a:pt x="2" y="0"/>
                </a:cubicBezTo>
                <a:cubicBezTo>
                  <a:pt x="2" y="0"/>
                  <a:pt x="2" y="0"/>
                  <a:pt x="2" y="0"/>
                </a:cubicBezTo>
                <a:moveTo>
                  <a:pt x="10" y="0"/>
                </a:moveTo>
                <a:cubicBezTo>
                  <a:pt x="10" y="0"/>
                  <a:pt x="10" y="0"/>
                  <a:pt x="10" y="0"/>
                </a:cubicBezTo>
                <a:cubicBezTo>
                  <a:pt x="10" y="0"/>
                  <a:pt x="10" y="0"/>
                  <a:pt x="10" y="0"/>
                </a:cubicBezTo>
                <a:moveTo>
                  <a:pt x="3" y="0"/>
                </a:moveTo>
                <a:cubicBezTo>
                  <a:pt x="3" y="0"/>
                  <a:pt x="2" y="0"/>
                  <a:pt x="2" y="0"/>
                </a:cubicBezTo>
                <a:cubicBezTo>
                  <a:pt x="2"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10" y="0"/>
                </a:moveTo>
                <a:cubicBezTo>
                  <a:pt x="10" y="0"/>
                  <a:pt x="10" y="0"/>
                  <a:pt x="10" y="0"/>
                </a:cubicBezTo>
                <a:cubicBezTo>
                  <a:pt x="10" y="0"/>
                  <a:pt x="10" y="0"/>
                  <a:pt x="10" y="0"/>
                </a:cubicBezTo>
                <a:moveTo>
                  <a:pt x="3" y="0"/>
                </a:moveTo>
                <a:cubicBezTo>
                  <a:pt x="3" y="0"/>
                  <a:pt x="3" y="0"/>
                  <a:pt x="3" y="0"/>
                </a:cubicBezTo>
                <a:cubicBezTo>
                  <a:pt x="3" y="0"/>
                  <a:pt x="3" y="0"/>
                  <a:pt x="3" y="0"/>
                </a:cubicBezTo>
                <a:moveTo>
                  <a:pt x="9" y="0"/>
                </a:moveTo>
                <a:cubicBezTo>
                  <a:pt x="9" y="0"/>
                  <a:pt x="9" y="0"/>
                  <a:pt x="9" y="0"/>
                </a:cubicBezTo>
                <a:cubicBezTo>
                  <a:pt x="9" y="0"/>
                  <a:pt x="9" y="0"/>
                  <a:pt x="9" y="0"/>
                </a:cubicBezTo>
                <a:moveTo>
                  <a:pt x="3" y="0"/>
                </a:moveTo>
                <a:cubicBezTo>
                  <a:pt x="3" y="0"/>
                  <a:pt x="3" y="0"/>
                  <a:pt x="3" y="0"/>
                </a:cubicBezTo>
                <a:cubicBezTo>
                  <a:pt x="3" y="0"/>
                  <a:pt x="3" y="0"/>
                  <a:pt x="3"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9" y="0"/>
                </a:moveTo>
                <a:cubicBezTo>
                  <a:pt x="9" y="0"/>
                  <a:pt x="9" y="0"/>
                  <a:pt x="9" y="0"/>
                </a:cubicBezTo>
                <a:cubicBezTo>
                  <a:pt x="9" y="0"/>
                  <a:pt x="9" y="0"/>
                  <a:pt x="9" y="0"/>
                </a:cubicBezTo>
                <a:moveTo>
                  <a:pt x="4" y="0"/>
                </a:moveTo>
                <a:cubicBezTo>
                  <a:pt x="4" y="0"/>
                  <a:pt x="4" y="0"/>
                  <a:pt x="4" y="0"/>
                </a:cubicBezTo>
                <a:cubicBezTo>
                  <a:pt x="4" y="0"/>
                  <a:pt x="4" y="0"/>
                  <a:pt x="4" y="0"/>
                </a:cubicBezTo>
                <a:moveTo>
                  <a:pt x="8" y="0"/>
                </a:moveTo>
                <a:cubicBezTo>
                  <a:pt x="8" y="0"/>
                  <a:pt x="8" y="0"/>
                  <a:pt x="8" y="0"/>
                </a:cubicBezTo>
                <a:cubicBezTo>
                  <a:pt x="8" y="0"/>
                  <a:pt x="8" y="0"/>
                  <a:pt x="8" y="0"/>
                </a:cubicBezTo>
                <a:moveTo>
                  <a:pt x="4" y="0"/>
                </a:moveTo>
                <a:cubicBezTo>
                  <a:pt x="4" y="0"/>
                  <a:pt x="4" y="0"/>
                  <a:pt x="4" y="0"/>
                </a:cubicBezTo>
                <a:cubicBezTo>
                  <a:pt x="4" y="0"/>
                  <a:pt x="4" y="0"/>
                  <a:pt x="4"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8" y="0"/>
                </a:moveTo>
                <a:cubicBezTo>
                  <a:pt x="8" y="0"/>
                  <a:pt x="8" y="0"/>
                  <a:pt x="8" y="0"/>
                </a:cubicBezTo>
                <a:cubicBezTo>
                  <a:pt x="8" y="0"/>
                  <a:pt x="8" y="0"/>
                  <a:pt x="8" y="0"/>
                </a:cubicBezTo>
                <a:moveTo>
                  <a:pt x="5" y="0"/>
                </a:moveTo>
                <a:cubicBezTo>
                  <a:pt x="5" y="0"/>
                  <a:pt x="5" y="0"/>
                  <a:pt x="5" y="0"/>
                </a:cubicBezTo>
                <a:cubicBezTo>
                  <a:pt x="5" y="0"/>
                  <a:pt x="5" y="0"/>
                  <a:pt x="5" y="0"/>
                </a:cubicBezTo>
                <a:moveTo>
                  <a:pt x="7" y="0"/>
                </a:moveTo>
                <a:cubicBezTo>
                  <a:pt x="7" y="0"/>
                  <a:pt x="8" y="0"/>
                  <a:pt x="8" y="0"/>
                </a:cubicBezTo>
                <a:cubicBezTo>
                  <a:pt x="8" y="0"/>
                  <a:pt x="7" y="0"/>
                  <a:pt x="7" y="0"/>
                </a:cubicBezTo>
                <a:moveTo>
                  <a:pt x="5" y="0"/>
                </a:moveTo>
                <a:cubicBezTo>
                  <a:pt x="5" y="0"/>
                  <a:pt x="5" y="0"/>
                  <a:pt x="5" y="0"/>
                </a:cubicBezTo>
                <a:cubicBezTo>
                  <a:pt x="5" y="0"/>
                  <a:pt x="5" y="0"/>
                  <a:pt x="5" y="0"/>
                </a:cubicBezTo>
                <a:moveTo>
                  <a:pt x="7" y="0"/>
                </a:moveTo>
                <a:cubicBezTo>
                  <a:pt x="7" y="0"/>
                  <a:pt x="7" y="0"/>
                  <a:pt x="7" y="0"/>
                </a:cubicBezTo>
                <a:cubicBezTo>
                  <a:pt x="7" y="0"/>
                  <a:pt x="7" y="0"/>
                  <a:pt x="7" y="0"/>
                </a:cubicBezTo>
                <a:moveTo>
                  <a:pt x="6" y="0"/>
                </a:moveTo>
                <a:cubicBezTo>
                  <a:pt x="6" y="0"/>
                  <a:pt x="6" y="0"/>
                  <a:pt x="5"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cubicBezTo>
                  <a:pt x="6" y="0"/>
                  <a:pt x="6" y="0"/>
                  <a:pt x="7" y="0"/>
                </a:cubicBezTo>
                <a:cubicBezTo>
                  <a:pt x="6" y="0"/>
                  <a:pt x="6" y="0"/>
                  <a:pt x="6"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0" name="Freeform 35"/>
          <p:cNvSpPr>
            <a:spLocks noEditPoints="1"/>
          </p:cNvSpPr>
          <p:nvPr/>
        </p:nvSpPr>
        <p:spPr bwMode="auto">
          <a:xfrm>
            <a:off x="12241121" y="6458265"/>
            <a:ext cx="133887" cy="14094"/>
          </a:xfrm>
          <a:custGeom>
            <a:avLst/>
            <a:gdLst>
              <a:gd name="T0" fmla="*/ 10 w 11"/>
              <a:gd name="T1" fmla="*/ 1 h 1"/>
              <a:gd name="T2" fmla="*/ 10 w 11"/>
              <a:gd name="T3" fmla="*/ 1 h 1"/>
              <a:gd name="T4" fmla="*/ 10 w 11"/>
              <a:gd name="T5" fmla="*/ 1 h 1"/>
              <a:gd name="T6" fmla="*/ 10 w 11"/>
              <a:gd name="T7" fmla="*/ 1 h 1"/>
              <a:gd name="T8" fmla="*/ 9 w 11"/>
              <a:gd name="T9" fmla="*/ 1 h 1"/>
              <a:gd name="T10" fmla="*/ 9 w 11"/>
              <a:gd name="T11" fmla="*/ 1 h 1"/>
              <a:gd name="T12" fmla="*/ 9 w 11"/>
              <a:gd name="T13" fmla="*/ 1 h 1"/>
              <a:gd name="T14" fmla="*/ 9 w 11"/>
              <a:gd name="T15" fmla="*/ 1 h 1"/>
              <a:gd name="T16" fmla="*/ 9 w 11"/>
              <a:gd name="T17" fmla="*/ 1 h 1"/>
              <a:gd name="T18" fmla="*/ 9 w 11"/>
              <a:gd name="T19" fmla="*/ 1 h 1"/>
              <a:gd name="T20" fmla="*/ 8 w 11"/>
              <a:gd name="T21" fmla="*/ 1 h 1"/>
              <a:gd name="T22" fmla="*/ 8 w 11"/>
              <a:gd name="T23" fmla="*/ 1 h 1"/>
              <a:gd name="T24" fmla="*/ 8 w 11"/>
              <a:gd name="T25" fmla="*/ 1 h 1"/>
              <a:gd name="T26" fmla="*/ 8 w 11"/>
              <a:gd name="T27" fmla="*/ 0 h 1"/>
              <a:gd name="T28" fmla="*/ 7 w 11"/>
              <a:gd name="T29" fmla="*/ 0 h 1"/>
              <a:gd name="T30" fmla="*/ 7 w 11"/>
              <a:gd name="T31" fmla="*/ 0 h 1"/>
              <a:gd name="T32" fmla="*/ 7 w 11"/>
              <a:gd name="T33" fmla="*/ 0 h 1"/>
              <a:gd name="T34" fmla="*/ 7 w 11"/>
              <a:gd name="T35" fmla="*/ 0 h 1"/>
              <a:gd name="T36" fmla="*/ 7 w 11"/>
              <a:gd name="T37" fmla="*/ 0 h 1"/>
              <a:gd name="T38" fmla="*/ 6 w 11"/>
              <a:gd name="T39" fmla="*/ 0 h 1"/>
              <a:gd name="T40" fmla="*/ 6 w 11"/>
              <a:gd name="T41" fmla="*/ 0 h 1"/>
              <a:gd name="T42" fmla="*/ 6 w 11"/>
              <a:gd name="T43" fmla="*/ 0 h 1"/>
              <a:gd name="T44" fmla="*/ 6 w 11"/>
              <a:gd name="T45" fmla="*/ 0 h 1"/>
              <a:gd name="T46" fmla="*/ 6 w 11"/>
              <a:gd name="T47" fmla="*/ 0 h 1"/>
              <a:gd name="T48" fmla="*/ 6 w 11"/>
              <a:gd name="T49" fmla="*/ 0 h 1"/>
              <a:gd name="T50" fmla="*/ 5 w 11"/>
              <a:gd name="T51" fmla="*/ 0 h 1"/>
              <a:gd name="T52" fmla="*/ 5 w 11"/>
              <a:gd name="T53" fmla="*/ 0 h 1"/>
              <a:gd name="T54" fmla="*/ 5 w 11"/>
              <a:gd name="T55" fmla="*/ 0 h 1"/>
              <a:gd name="T56" fmla="*/ 5 w 11"/>
              <a:gd name="T57" fmla="*/ 0 h 1"/>
              <a:gd name="T58" fmla="*/ 5 w 11"/>
              <a:gd name="T59" fmla="*/ 0 h 1"/>
              <a:gd name="T60" fmla="*/ 0 w 11"/>
              <a:gd name="T61" fmla="*/ 0 h 1"/>
              <a:gd name="T62" fmla="*/ 5 w 11"/>
              <a:gd name="T63" fmla="*/ 0 h 1"/>
              <a:gd name="T64" fmla="*/ 5 w 11"/>
              <a:gd name="T65" fmla="*/ 0 h 1"/>
              <a:gd name="T66" fmla="*/ 0 w 11"/>
              <a:gd name="T67" fmla="*/ 0 h 1"/>
              <a:gd name="T68" fmla="*/ 4 w 11"/>
              <a:gd name="T69" fmla="*/ 0 h 1"/>
              <a:gd name="T70" fmla="*/ 4 w 11"/>
              <a:gd name="T71" fmla="*/ 0 h 1"/>
              <a:gd name="T72" fmla="*/ 0 w 11"/>
              <a:gd name="T73" fmla="*/ 0 h 1"/>
              <a:gd name="T74" fmla="*/ 4 w 11"/>
              <a:gd name="T75" fmla="*/ 0 h 1"/>
              <a:gd name="T76" fmla="*/ 4 w 11"/>
              <a:gd name="T77" fmla="*/ 0 h 1"/>
              <a:gd name="T78" fmla="*/ 1 w 11"/>
              <a:gd name="T79" fmla="*/ 0 h 1"/>
              <a:gd name="T80" fmla="*/ 4 w 11"/>
              <a:gd name="T81" fmla="*/ 0 h 1"/>
              <a:gd name="T82" fmla="*/ 1 w 11"/>
              <a:gd name="T83" fmla="*/ 0 h 1"/>
              <a:gd name="T84" fmla="*/ 4 w 11"/>
              <a:gd name="T85" fmla="*/ 0 h 1"/>
              <a:gd name="T86" fmla="*/ 1 w 11"/>
              <a:gd name="T87" fmla="*/ 0 h 1"/>
              <a:gd name="T88" fmla="*/ 1 w 11"/>
              <a:gd name="T89" fmla="*/ 0 h 1"/>
              <a:gd name="T90" fmla="*/ 3 w 11"/>
              <a:gd name="T91" fmla="*/ 0 h 1"/>
              <a:gd name="T92" fmla="*/ 1 w 11"/>
              <a:gd name="T93" fmla="*/ 0 h 1"/>
              <a:gd name="T94" fmla="*/ 2 w 11"/>
              <a:gd name="T95" fmla="*/ 0 h 1"/>
              <a:gd name="T96" fmla="*/ 3 w 11"/>
              <a:gd name="T97" fmla="*/ 0 h 1"/>
              <a:gd name="T98" fmla="*/ 2 w 11"/>
              <a:gd name="T99" fmla="*/ 0 h 1"/>
              <a:gd name="T100" fmla="*/ 2 w 11"/>
              <a:gd name="T101" fmla="*/ 0 h 1"/>
              <a:gd name="T102" fmla="*/ 3 w 11"/>
              <a:gd name="T103" fmla="*/ 0 h 1"/>
              <a:gd name="T104" fmla="*/ 2 w 11"/>
              <a:gd name="T105" fmla="*/ 0 h 1"/>
              <a:gd name="T106" fmla="*/ 2 w 11"/>
              <a:gd name="T107" fmla="*/ 0 h 1"/>
              <a:gd name="T108" fmla="*/ 3 w 11"/>
              <a:gd name="T109" fmla="*/ 0 h 1"/>
              <a:gd name="T110" fmla="*/ 2 w 11"/>
              <a:gd name="T111" fmla="*/ 0 h 1"/>
              <a:gd name="T112" fmla="*/ 2 w 11"/>
              <a:gd name="T11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 h="1">
                <a:moveTo>
                  <a:pt x="11" y="1"/>
                </a:moveTo>
                <a:cubicBezTo>
                  <a:pt x="11" y="1"/>
                  <a:pt x="11" y="1"/>
                  <a:pt x="11" y="1"/>
                </a:cubicBezTo>
                <a:cubicBezTo>
                  <a:pt x="11" y="1"/>
                  <a:pt x="11" y="1"/>
                  <a:pt x="11" y="1"/>
                </a:cubicBezTo>
                <a:moveTo>
                  <a:pt x="11" y="1"/>
                </a:moveTo>
                <a:cubicBezTo>
                  <a:pt x="11" y="1"/>
                  <a:pt x="11" y="1"/>
                  <a:pt x="11" y="1"/>
                </a:cubicBezTo>
                <a:cubicBezTo>
                  <a:pt x="11" y="1"/>
                  <a:pt x="11" y="1"/>
                  <a:pt x="11"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10" y="1"/>
                </a:moveTo>
                <a:cubicBezTo>
                  <a:pt x="10" y="1"/>
                  <a:pt x="10" y="1"/>
                  <a:pt x="10" y="1"/>
                </a:cubicBezTo>
                <a:cubicBezTo>
                  <a:pt x="10" y="1"/>
                  <a:pt x="10" y="1"/>
                  <a:pt x="10"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9" y="1"/>
                </a:moveTo>
                <a:cubicBezTo>
                  <a:pt x="9" y="1"/>
                  <a:pt x="9" y="1"/>
                  <a:pt x="9" y="1"/>
                </a:cubicBezTo>
                <a:cubicBezTo>
                  <a:pt x="9" y="1"/>
                  <a:pt x="9" y="1"/>
                  <a:pt x="9" y="1"/>
                </a:cubicBezTo>
                <a:moveTo>
                  <a:pt x="8" y="1"/>
                </a:moveTo>
                <a:cubicBezTo>
                  <a:pt x="9" y="1"/>
                  <a:pt x="9" y="1"/>
                  <a:pt x="9" y="1"/>
                </a:cubicBezTo>
                <a:cubicBezTo>
                  <a:pt x="9" y="1"/>
                  <a:pt x="9"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1"/>
                </a:moveTo>
                <a:cubicBezTo>
                  <a:pt x="8" y="1"/>
                  <a:pt x="8" y="1"/>
                  <a:pt x="8" y="1"/>
                </a:cubicBezTo>
                <a:cubicBezTo>
                  <a:pt x="8" y="1"/>
                  <a:pt x="8" y="1"/>
                  <a:pt x="8" y="1"/>
                </a:cubicBezTo>
                <a:moveTo>
                  <a:pt x="8" y="0"/>
                </a:moveTo>
                <a:cubicBezTo>
                  <a:pt x="8" y="0"/>
                  <a:pt x="8" y="0"/>
                  <a:pt x="8" y="0"/>
                </a:cubicBezTo>
                <a:cubicBezTo>
                  <a:pt x="8" y="0"/>
                  <a:pt x="8" y="0"/>
                  <a:pt x="8"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6" y="0"/>
                </a:moveTo>
                <a:cubicBezTo>
                  <a:pt x="7" y="0"/>
                  <a:pt x="7" y="0"/>
                  <a:pt x="7" y="0"/>
                </a:cubicBezTo>
                <a:cubicBezTo>
                  <a:pt x="7" y="0"/>
                  <a:pt x="7"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5" y="0"/>
                </a:moveTo>
                <a:cubicBezTo>
                  <a:pt x="5" y="0"/>
                  <a:pt x="6" y="0"/>
                  <a:pt x="6" y="0"/>
                </a:cubicBezTo>
                <a:cubicBezTo>
                  <a:pt x="6"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5" y="0"/>
                </a:moveTo>
                <a:cubicBezTo>
                  <a:pt x="5" y="0"/>
                  <a:pt x="5" y="0"/>
                  <a:pt x="5" y="0"/>
                </a:cubicBezTo>
                <a:cubicBezTo>
                  <a:pt x="5" y="0"/>
                  <a:pt x="5" y="0"/>
                  <a:pt x="5" y="0"/>
                </a:cubicBezTo>
                <a:moveTo>
                  <a:pt x="0" y="0"/>
                </a:moveTo>
                <a:cubicBezTo>
                  <a:pt x="0" y="0"/>
                  <a:pt x="0" y="0"/>
                  <a:pt x="0" y="0"/>
                </a:cubicBezTo>
                <a:cubicBezTo>
                  <a:pt x="0" y="0"/>
                  <a:pt x="0" y="0"/>
                  <a:pt x="0" y="0"/>
                </a:cubicBezTo>
                <a:moveTo>
                  <a:pt x="4" y="0"/>
                </a:moveTo>
                <a:cubicBezTo>
                  <a:pt x="4" y="0"/>
                  <a:pt x="4" y="0"/>
                  <a:pt x="4" y="0"/>
                </a:cubicBezTo>
                <a:cubicBezTo>
                  <a:pt x="4" y="0"/>
                  <a:pt x="4" y="0"/>
                  <a:pt x="4" y="0"/>
                </a:cubicBezTo>
                <a:moveTo>
                  <a:pt x="0" y="0"/>
                </a:moveTo>
                <a:cubicBezTo>
                  <a:pt x="0" y="0"/>
                  <a:pt x="0" y="0"/>
                  <a:pt x="0" y="0"/>
                </a:cubicBezTo>
                <a:cubicBezTo>
                  <a:pt x="0" y="0"/>
                  <a:pt x="0" y="0"/>
                  <a:pt x="0" y="0"/>
                </a:cubicBezTo>
                <a:moveTo>
                  <a:pt x="4" y="0"/>
                </a:moveTo>
                <a:cubicBezTo>
                  <a:pt x="4" y="0"/>
                  <a:pt x="4" y="0"/>
                  <a:pt x="4" y="0"/>
                </a:cubicBezTo>
                <a:cubicBezTo>
                  <a:pt x="4" y="0"/>
                  <a:pt x="4" y="0"/>
                  <a:pt x="4" y="0"/>
                </a:cubicBezTo>
                <a:moveTo>
                  <a:pt x="0" y="0"/>
                </a:moveTo>
                <a:cubicBezTo>
                  <a:pt x="0" y="0"/>
                  <a:pt x="0" y="0"/>
                  <a:pt x="0" y="0"/>
                </a:cubicBezTo>
                <a:cubicBezTo>
                  <a:pt x="0" y="0"/>
                  <a:pt x="0" y="0"/>
                  <a:pt x="0" y="0"/>
                </a:cubicBezTo>
                <a:moveTo>
                  <a:pt x="4" y="0"/>
                </a:moveTo>
                <a:cubicBezTo>
                  <a:pt x="4" y="0"/>
                  <a:pt x="4" y="0"/>
                  <a:pt x="4" y="0"/>
                </a:cubicBezTo>
                <a:cubicBezTo>
                  <a:pt x="4" y="0"/>
                  <a:pt x="4" y="0"/>
                  <a:pt x="4" y="0"/>
                </a:cubicBezTo>
                <a:moveTo>
                  <a:pt x="0" y="0"/>
                </a:moveTo>
                <a:cubicBezTo>
                  <a:pt x="0" y="0"/>
                  <a:pt x="0" y="0"/>
                  <a:pt x="0" y="0"/>
                </a:cubicBezTo>
                <a:cubicBezTo>
                  <a:pt x="0" y="0"/>
                  <a:pt x="0" y="0"/>
                  <a:pt x="0" y="0"/>
                </a:cubicBezTo>
                <a:moveTo>
                  <a:pt x="4" y="0"/>
                </a:moveTo>
                <a:cubicBezTo>
                  <a:pt x="4" y="0"/>
                  <a:pt x="4" y="0"/>
                  <a:pt x="4" y="0"/>
                </a:cubicBezTo>
                <a:cubicBezTo>
                  <a:pt x="4" y="0"/>
                  <a:pt x="4" y="0"/>
                  <a:pt x="4" y="0"/>
                </a:cubicBezTo>
                <a:moveTo>
                  <a:pt x="0" y="0"/>
                </a:moveTo>
                <a:cubicBezTo>
                  <a:pt x="0" y="0"/>
                  <a:pt x="0" y="0"/>
                  <a:pt x="0" y="0"/>
                </a:cubicBezTo>
                <a:cubicBezTo>
                  <a:pt x="0" y="0"/>
                  <a:pt x="0" y="0"/>
                  <a:pt x="0" y="0"/>
                </a:cubicBezTo>
                <a:moveTo>
                  <a:pt x="4" y="0"/>
                </a:moveTo>
                <a:cubicBezTo>
                  <a:pt x="4" y="0"/>
                  <a:pt x="4" y="0"/>
                  <a:pt x="4" y="0"/>
                </a:cubicBezTo>
                <a:cubicBezTo>
                  <a:pt x="4" y="0"/>
                  <a:pt x="4" y="0"/>
                  <a:pt x="4" y="0"/>
                </a:cubicBezTo>
                <a:moveTo>
                  <a:pt x="1" y="0"/>
                </a:moveTo>
                <a:cubicBezTo>
                  <a:pt x="1" y="0"/>
                  <a:pt x="1" y="0"/>
                  <a:pt x="0" y="0"/>
                </a:cubicBezTo>
                <a:cubicBezTo>
                  <a:pt x="1" y="0"/>
                  <a:pt x="1" y="0"/>
                  <a:pt x="1"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4" y="0"/>
                </a:moveTo>
                <a:cubicBezTo>
                  <a:pt x="4" y="0"/>
                  <a:pt x="4" y="0"/>
                  <a:pt x="4" y="0"/>
                </a:cubicBezTo>
                <a:cubicBezTo>
                  <a:pt x="4" y="0"/>
                  <a:pt x="4" y="0"/>
                  <a:pt x="4" y="0"/>
                </a:cubicBezTo>
                <a:moveTo>
                  <a:pt x="1" y="0"/>
                </a:moveTo>
                <a:cubicBezTo>
                  <a:pt x="1" y="0"/>
                  <a:pt x="1" y="0"/>
                  <a:pt x="1" y="0"/>
                </a:cubicBezTo>
                <a:cubicBezTo>
                  <a:pt x="1" y="0"/>
                  <a:pt x="1" y="0"/>
                  <a:pt x="1" y="0"/>
                </a:cubicBezTo>
                <a:moveTo>
                  <a:pt x="3" y="0"/>
                </a:moveTo>
                <a:cubicBezTo>
                  <a:pt x="3" y="0"/>
                  <a:pt x="3" y="0"/>
                  <a:pt x="3" y="0"/>
                </a:cubicBezTo>
                <a:cubicBezTo>
                  <a:pt x="3" y="0"/>
                  <a:pt x="3" y="0"/>
                  <a:pt x="3" y="0"/>
                </a:cubicBezTo>
                <a:moveTo>
                  <a:pt x="1" y="0"/>
                </a:moveTo>
                <a:cubicBezTo>
                  <a:pt x="1" y="0"/>
                  <a:pt x="1" y="0"/>
                  <a:pt x="1" y="0"/>
                </a:cubicBezTo>
                <a:cubicBezTo>
                  <a:pt x="1" y="0"/>
                  <a:pt x="1" y="0"/>
                  <a:pt x="1" y="0"/>
                </a:cubicBezTo>
                <a:moveTo>
                  <a:pt x="3" y="0"/>
                </a:moveTo>
                <a:cubicBezTo>
                  <a:pt x="3" y="0"/>
                  <a:pt x="3" y="0"/>
                  <a:pt x="3" y="0"/>
                </a:cubicBezTo>
                <a:cubicBezTo>
                  <a:pt x="3" y="0"/>
                  <a:pt x="3" y="0"/>
                  <a:pt x="3" y="0"/>
                </a:cubicBezTo>
                <a:moveTo>
                  <a:pt x="1" y="0"/>
                </a:moveTo>
                <a:cubicBezTo>
                  <a:pt x="1" y="0"/>
                  <a:pt x="1" y="0"/>
                  <a:pt x="1" y="0"/>
                </a:cubicBezTo>
                <a:cubicBezTo>
                  <a:pt x="1" y="0"/>
                  <a:pt x="1" y="0"/>
                  <a:pt x="1" y="0"/>
                </a:cubicBezTo>
                <a:moveTo>
                  <a:pt x="3" y="0"/>
                </a:moveTo>
                <a:cubicBezTo>
                  <a:pt x="3" y="0"/>
                  <a:pt x="3" y="0"/>
                  <a:pt x="3" y="0"/>
                </a:cubicBezTo>
                <a:cubicBezTo>
                  <a:pt x="3" y="0"/>
                  <a:pt x="3" y="0"/>
                  <a:pt x="3" y="0"/>
                </a:cubicBezTo>
                <a:moveTo>
                  <a:pt x="1" y="0"/>
                </a:moveTo>
                <a:cubicBezTo>
                  <a:pt x="1" y="0"/>
                  <a:pt x="1" y="0"/>
                  <a:pt x="1" y="0"/>
                </a:cubicBezTo>
                <a:cubicBezTo>
                  <a:pt x="1" y="0"/>
                  <a:pt x="1" y="0"/>
                  <a:pt x="1" y="0"/>
                </a:cubicBezTo>
                <a:moveTo>
                  <a:pt x="3" y="0"/>
                </a:moveTo>
                <a:cubicBezTo>
                  <a:pt x="3" y="0"/>
                  <a:pt x="3" y="0"/>
                  <a:pt x="3" y="0"/>
                </a:cubicBezTo>
                <a:cubicBezTo>
                  <a:pt x="3" y="0"/>
                  <a:pt x="3" y="0"/>
                  <a:pt x="3" y="0"/>
                </a:cubicBezTo>
                <a:moveTo>
                  <a:pt x="1" y="0"/>
                </a:moveTo>
                <a:cubicBezTo>
                  <a:pt x="1" y="0"/>
                  <a:pt x="1" y="0"/>
                  <a:pt x="1" y="0"/>
                </a:cubicBezTo>
                <a:cubicBezTo>
                  <a:pt x="1" y="0"/>
                  <a:pt x="1" y="0"/>
                  <a:pt x="1" y="0"/>
                </a:cubicBezTo>
                <a:moveTo>
                  <a:pt x="3" y="0"/>
                </a:moveTo>
                <a:cubicBezTo>
                  <a:pt x="3" y="0"/>
                  <a:pt x="3" y="0"/>
                  <a:pt x="3" y="0"/>
                </a:cubicBezTo>
                <a:cubicBezTo>
                  <a:pt x="3" y="0"/>
                  <a:pt x="3" y="0"/>
                  <a:pt x="3" y="0"/>
                </a:cubicBezTo>
                <a:moveTo>
                  <a:pt x="2" y="0"/>
                </a:moveTo>
                <a:cubicBezTo>
                  <a:pt x="2" y="0"/>
                  <a:pt x="1" y="0"/>
                  <a:pt x="1" y="0"/>
                </a:cubicBezTo>
                <a:cubicBezTo>
                  <a:pt x="1"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2" y="0"/>
                </a:moveTo>
                <a:cubicBezTo>
                  <a:pt x="2" y="0"/>
                  <a:pt x="3" y="0"/>
                  <a:pt x="3" y="0"/>
                </a:cubicBezTo>
                <a:cubicBezTo>
                  <a:pt x="3"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cubicBezTo>
                  <a:pt x="2" y="0"/>
                  <a:pt x="2" y="0"/>
                  <a:pt x="2" y="0"/>
                </a:cubicBezTo>
                <a:cubicBezTo>
                  <a:pt x="2" y="0"/>
                  <a:pt x="2" y="0"/>
                  <a:pt x="2"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1" name="Freeform 41"/>
          <p:cNvSpPr>
            <a:spLocks noEditPoints="1"/>
          </p:cNvSpPr>
          <p:nvPr/>
        </p:nvSpPr>
        <p:spPr bwMode="auto">
          <a:xfrm>
            <a:off x="12901167" y="4466382"/>
            <a:ext cx="232542" cy="194961"/>
          </a:xfrm>
          <a:custGeom>
            <a:avLst/>
            <a:gdLst>
              <a:gd name="T0" fmla="*/ 19 w 19"/>
              <a:gd name="T1" fmla="*/ 0 h 16"/>
              <a:gd name="T2" fmla="*/ 19 w 19"/>
              <a:gd name="T3" fmla="*/ 0 h 16"/>
              <a:gd name="T4" fmla="*/ 19 w 19"/>
              <a:gd name="T5" fmla="*/ 0 h 16"/>
              <a:gd name="T6" fmla="*/ 19 w 19"/>
              <a:gd name="T7" fmla="*/ 0 h 16"/>
              <a:gd name="T8" fmla="*/ 19 w 19"/>
              <a:gd name="T9" fmla="*/ 0 h 16"/>
              <a:gd name="T10" fmla="*/ 19 w 19"/>
              <a:gd name="T11" fmla="*/ 0 h 16"/>
              <a:gd name="T12" fmla="*/ 19 w 19"/>
              <a:gd name="T13" fmla="*/ 0 h 16"/>
              <a:gd name="T14" fmla="*/ 19 w 19"/>
              <a:gd name="T15" fmla="*/ 0 h 16"/>
              <a:gd name="T16" fmla="*/ 19 w 19"/>
              <a:gd name="T17" fmla="*/ 0 h 16"/>
              <a:gd name="T18" fmla="*/ 18 w 19"/>
              <a:gd name="T19" fmla="*/ 0 h 16"/>
              <a:gd name="T20" fmla="*/ 18 w 19"/>
              <a:gd name="T21" fmla="*/ 0 h 16"/>
              <a:gd name="T22" fmla="*/ 16 w 19"/>
              <a:gd name="T23" fmla="*/ 0 h 16"/>
              <a:gd name="T24" fmla="*/ 16 w 19"/>
              <a:gd name="T25" fmla="*/ 0 h 16"/>
              <a:gd name="T26" fmla="*/ 18 w 19"/>
              <a:gd name="T27" fmla="*/ 0 h 16"/>
              <a:gd name="T28" fmla="*/ 18 w 19"/>
              <a:gd name="T29" fmla="*/ 0 h 16"/>
              <a:gd name="T30" fmla="*/ 18 w 19"/>
              <a:gd name="T31" fmla="*/ 0 h 16"/>
              <a:gd name="T32" fmla="*/ 16 w 19"/>
              <a:gd name="T33" fmla="*/ 0 h 16"/>
              <a:gd name="T34" fmla="*/ 17 w 19"/>
              <a:gd name="T35" fmla="*/ 0 h 16"/>
              <a:gd name="T36" fmla="*/ 17 w 19"/>
              <a:gd name="T37" fmla="*/ 0 h 16"/>
              <a:gd name="T38" fmla="*/ 18 w 19"/>
              <a:gd name="T39" fmla="*/ 0 h 16"/>
              <a:gd name="T40" fmla="*/ 18 w 19"/>
              <a:gd name="T41" fmla="*/ 0 h 16"/>
              <a:gd name="T42" fmla="*/ 18 w 19"/>
              <a:gd name="T43" fmla="*/ 0 h 16"/>
              <a:gd name="T44" fmla="*/ 17 w 19"/>
              <a:gd name="T45" fmla="*/ 0 h 16"/>
              <a:gd name="T46" fmla="*/ 17 w 19"/>
              <a:gd name="T47" fmla="*/ 0 h 16"/>
              <a:gd name="T48" fmla="*/ 18 w 19"/>
              <a:gd name="T49" fmla="*/ 0 h 16"/>
              <a:gd name="T50" fmla="*/ 17 w 19"/>
              <a:gd name="T51" fmla="*/ 0 h 16"/>
              <a:gd name="T52" fmla="*/ 17 w 19"/>
              <a:gd name="T53" fmla="*/ 0 h 16"/>
              <a:gd name="T54" fmla="*/ 17 w 19"/>
              <a:gd name="T55" fmla="*/ 0 h 16"/>
              <a:gd name="T56" fmla="*/ 18 w 19"/>
              <a:gd name="T57" fmla="*/ 0 h 16"/>
              <a:gd name="T58" fmla="*/ 18 w 19"/>
              <a:gd name="T59" fmla="*/ 0 h 16"/>
              <a:gd name="T60" fmla="*/ 18 w 19"/>
              <a:gd name="T61" fmla="*/ 0 h 16"/>
              <a:gd name="T62" fmla="*/ 17 w 19"/>
              <a:gd name="T63" fmla="*/ 0 h 16"/>
              <a:gd name="T64" fmla="*/ 17 w 19"/>
              <a:gd name="T65" fmla="*/ 0 h 16"/>
              <a:gd name="T66" fmla="*/ 17 w 19"/>
              <a:gd name="T67" fmla="*/ 0 h 16"/>
              <a:gd name="T68" fmla="*/ 18 w 19"/>
              <a:gd name="T69" fmla="*/ 0 h 16"/>
              <a:gd name="T70" fmla="*/ 18 w 19"/>
              <a:gd name="T71" fmla="*/ 0 h 16"/>
              <a:gd name="T72" fmla="*/ 18 w 19"/>
              <a:gd name="T73" fmla="*/ 0 h 16"/>
              <a:gd name="T74" fmla="*/ 17 w 19"/>
              <a:gd name="T75" fmla="*/ 0 h 16"/>
              <a:gd name="T76" fmla="*/ 17 w 19"/>
              <a:gd name="T77" fmla="*/ 0 h 16"/>
              <a:gd name="T78" fmla="*/ 17 w 19"/>
              <a:gd name="T79" fmla="*/ 0 h 16"/>
              <a:gd name="T80" fmla="*/ 18 w 19"/>
              <a:gd name="T81" fmla="*/ 0 h 16"/>
              <a:gd name="T82" fmla="*/ 18 w 19"/>
              <a:gd name="T83" fmla="*/ 0 h 16"/>
              <a:gd name="T84" fmla="*/ 18 w 19"/>
              <a:gd name="T85" fmla="*/ 0 h 16"/>
              <a:gd name="T86" fmla="*/ 17 w 19"/>
              <a:gd name="T87" fmla="*/ 0 h 16"/>
              <a:gd name="T88" fmla="*/ 17 w 19"/>
              <a:gd name="T89" fmla="*/ 0 h 16"/>
              <a:gd name="T90" fmla="*/ 17 w 19"/>
              <a:gd name="T91" fmla="*/ 0 h 16"/>
              <a:gd name="T92" fmla="*/ 18 w 19"/>
              <a:gd name="T93" fmla="*/ 0 h 16"/>
              <a:gd name="T94" fmla="*/ 18 w 19"/>
              <a:gd name="T95" fmla="*/ 0 h 16"/>
              <a:gd name="T96" fmla="*/ 17 w 19"/>
              <a:gd name="T97" fmla="*/ 0 h 16"/>
              <a:gd name="T98" fmla="*/ 17 w 19"/>
              <a:gd name="T99" fmla="*/ 0 h 16"/>
              <a:gd name="T100" fmla="*/ 17 w 19"/>
              <a:gd name="T101" fmla="*/ 0 h 16"/>
              <a:gd name="T102" fmla="*/ 17 w 19"/>
              <a:gd name="T10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 h="16">
                <a:moveTo>
                  <a:pt x="1" y="11"/>
                </a:moveTo>
                <a:cubicBezTo>
                  <a:pt x="0" y="13"/>
                  <a:pt x="0" y="14"/>
                  <a:pt x="0" y="16"/>
                </a:cubicBezTo>
                <a:cubicBezTo>
                  <a:pt x="0" y="16"/>
                  <a:pt x="0" y="16"/>
                  <a:pt x="0" y="16"/>
                </a:cubicBezTo>
                <a:cubicBezTo>
                  <a:pt x="0" y="14"/>
                  <a:pt x="0" y="13"/>
                  <a:pt x="1" y="11"/>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moveTo>
                  <a:pt x="16" y="0"/>
                </a:moveTo>
                <a:cubicBezTo>
                  <a:pt x="16" y="0"/>
                  <a:pt x="16" y="0"/>
                  <a:pt x="16" y="0"/>
                </a:cubicBezTo>
                <a:cubicBezTo>
                  <a:pt x="16" y="0"/>
                  <a:pt x="16" y="0"/>
                  <a:pt x="16" y="0"/>
                </a:cubicBezTo>
                <a:moveTo>
                  <a:pt x="18" y="0"/>
                </a:moveTo>
                <a:cubicBezTo>
                  <a:pt x="18" y="0"/>
                  <a:pt x="18" y="0"/>
                  <a:pt x="18" y="0"/>
                </a:cubicBezTo>
                <a:cubicBezTo>
                  <a:pt x="18" y="0"/>
                  <a:pt x="18" y="0"/>
                  <a:pt x="18" y="0"/>
                </a:cubicBezTo>
                <a:moveTo>
                  <a:pt x="16" y="0"/>
                </a:moveTo>
                <a:cubicBezTo>
                  <a:pt x="16" y="0"/>
                  <a:pt x="16" y="0"/>
                  <a:pt x="16" y="0"/>
                </a:cubicBezTo>
                <a:cubicBezTo>
                  <a:pt x="16" y="0"/>
                  <a:pt x="16" y="0"/>
                  <a:pt x="16" y="0"/>
                </a:cubicBezTo>
                <a:moveTo>
                  <a:pt x="18" y="0"/>
                </a:moveTo>
                <a:cubicBezTo>
                  <a:pt x="18" y="0"/>
                  <a:pt x="18" y="0"/>
                  <a:pt x="18" y="0"/>
                </a:cubicBezTo>
                <a:cubicBezTo>
                  <a:pt x="18" y="0"/>
                  <a:pt x="18" y="0"/>
                  <a:pt x="18" y="0"/>
                </a:cubicBezTo>
                <a:moveTo>
                  <a:pt x="16" y="0"/>
                </a:moveTo>
                <a:cubicBezTo>
                  <a:pt x="16" y="0"/>
                  <a:pt x="16" y="0"/>
                  <a:pt x="16" y="0"/>
                </a:cubicBezTo>
                <a:cubicBezTo>
                  <a:pt x="16" y="0"/>
                  <a:pt x="16" y="0"/>
                  <a:pt x="16" y="0"/>
                </a:cubicBezTo>
                <a:moveTo>
                  <a:pt x="18" y="0"/>
                </a:moveTo>
                <a:cubicBezTo>
                  <a:pt x="18" y="0"/>
                  <a:pt x="18" y="0"/>
                  <a:pt x="18" y="0"/>
                </a:cubicBezTo>
                <a:cubicBezTo>
                  <a:pt x="18" y="0"/>
                  <a:pt x="18" y="0"/>
                  <a:pt x="18" y="0"/>
                </a:cubicBezTo>
                <a:moveTo>
                  <a:pt x="16" y="0"/>
                </a:moveTo>
                <a:cubicBezTo>
                  <a:pt x="16" y="0"/>
                  <a:pt x="16" y="0"/>
                  <a:pt x="16" y="0"/>
                </a:cubicBezTo>
                <a:cubicBezTo>
                  <a:pt x="16" y="0"/>
                  <a:pt x="16" y="0"/>
                  <a:pt x="16" y="0"/>
                </a:cubicBezTo>
                <a:moveTo>
                  <a:pt x="18" y="0"/>
                </a:moveTo>
                <a:cubicBezTo>
                  <a:pt x="18" y="0"/>
                  <a:pt x="18" y="0"/>
                  <a:pt x="18" y="0"/>
                </a:cubicBezTo>
                <a:cubicBezTo>
                  <a:pt x="18" y="0"/>
                  <a:pt x="18" y="0"/>
                  <a:pt x="18" y="0"/>
                </a:cubicBezTo>
                <a:moveTo>
                  <a:pt x="16" y="0"/>
                </a:moveTo>
                <a:cubicBezTo>
                  <a:pt x="16" y="0"/>
                  <a:pt x="16" y="0"/>
                  <a:pt x="16" y="0"/>
                </a:cubicBezTo>
                <a:cubicBezTo>
                  <a:pt x="16" y="0"/>
                  <a:pt x="16" y="0"/>
                  <a:pt x="16"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17" y="0"/>
                </a:moveTo>
                <a:cubicBezTo>
                  <a:pt x="17" y="0"/>
                  <a:pt x="18" y="0"/>
                  <a:pt x="18" y="0"/>
                </a:cubicBezTo>
                <a:cubicBezTo>
                  <a:pt x="18"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cubicBezTo>
                  <a:pt x="17" y="0"/>
                  <a:pt x="17" y="0"/>
                  <a:pt x="17" y="0"/>
                </a:cubicBezTo>
                <a:cubicBezTo>
                  <a:pt x="17" y="0"/>
                  <a:pt x="17" y="0"/>
                  <a:pt x="17"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2" name="Freeform 53"/>
          <p:cNvSpPr>
            <a:spLocks noEditPoints="1"/>
          </p:cNvSpPr>
          <p:nvPr/>
        </p:nvSpPr>
        <p:spPr bwMode="auto">
          <a:xfrm>
            <a:off x="14124953" y="5981433"/>
            <a:ext cx="23489" cy="0"/>
          </a:xfrm>
          <a:custGeom>
            <a:avLst/>
            <a:gdLst>
              <a:gd name="T0" fmla="*/ 0 w 2"/>
              <a:gd name="T1" fmla="*/ 0 w 2"/>
              <a:gd name="T2" fmla="*/ 0 w 2"/>
              <a:gd name="T3" fmla="*/ 0 w 2"/>
              <a:gd name="T4" fmla="*/ 0 w 2"/>
              <a:gd name="T5" fmla="*/ 0 w 2"/>
              <a:gd name="T6" fmla="*/ 0 w 2"/>
              <a:gd name="T7" fmla="*/ 0 w 2"/>
              <a:gd name="T8" fmla="*/ 0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1 w 2"/>
              <a:gd name="T22" fmla="*/ 1 w 2"/>
              <a:gd name="T23" fmla="*/ 1 w 2"/>
              <a:gd name="T24" fmla="*/ 1 w 2"/>
              <a:gd name="T25" fmla="*/ 1 w 2"/>
              <a:gd name="T26" fmla="*/ 1 w 2"/>
              <a:gd name="T27" fmla="*/ 1 w 2"/>
              <a:gd name="T28" fmla="*/ 1 w 2"/>
              <a:gd name="T29" fmla="*/ 1 w 2"/>
              <a:gd name="T30" fmla="*/ 1 w 2"/>
              <a:gd name="T31" fmla="*/ 2 w 2"/>
              <a:gd name="T32" fmla="*/ 1 w 2"/>
              <a:gd name="T33" fmla="*/ 2 w 2"/>
              <a:gd name="T34" fmla="*/ 2 w 2"/>
              <a:gd name="T35" fmla="*/ 2 w 2"/>
              <a:gd name="T36" fmla="*/ 2 w 2"/>
              <a:gd name="T37" fmla="*/ 2 w 2"/>
              <a:gd name="T38" fmla="*/ 2 w 2"/>
              <a:gd name="T39" fmla="*/ 2 w 2"/>
              <a:gd name="T40" fmla="*/ 2 w 2"/>
              <a:gd name="T41" fmla="*/ 2 w 2"/>
              <a:gd name="T42" fmla="*/ 2 w 2"/>
              <a:gd name="T43" fmla="*/ 2 w 2"/>
              <a:gd name="T44" fmla="*/ 2 w 2"/>
              <a:gd name="T45" fmla="*/ 2 w 2"/>
              <a:gd name="T46" fmla="*/ 2 w 2"/>
              <a:gd name="T47" fmla="*/ 2 w 2"/>
              <a:gd name="T48" fmla="*/ 2 w 2"/>
              <a:gd name="T4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cubicBezTo>
                  <a:pt x="2" y="0"/>
                  <a:pt x="2" y="0"/>
                  <a:pt x="2" y="0"/>
                </a:cubicBezTo>
                <a:cubicBezTo>
                  <a:pt x="2" y="0"/>
                  <a:pt x="2" y="0"/>
                  <a:pt x="2"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3" name="Freeform 71"/>
          <p:cNvSpPr>
            <a:spLocks noEditPoints="1"/>
          </p:cNvSpPr>
          <p:nvPr/>
        </p:nvSpPr>
        <p:spPr bwMode="auto">
          <a:xfrm>
            <a:off x="13145454" y="7205221"/>
            <a:ext cx="342942" cy="220799"/>
          </a:xfrm>
          <a:custGeom>
            <a:avLst/>
            <a:gdLst>
              <a:gd name="T0" fmla="*/ 0 w 28"/>
              <a:gd name="T1" fmla="*/ 0 h 18"/>
              <a:gd name="T2" fmla="*/ 0 w 28"/>
              <a:gd name="T3" fmla="*/ 0 h 18"/>
              <a:gd name="T4" fmla="*/ 0 w 28"/>
              <a:gd name="T5" fmla="*/ 0 h 18"/>
              <a:gd name="T6" fmla="*/ 0 w 28"/>
              <a:gd name="T7" fmla="*/ 0 h 18"/>
              <a:gd name="T8" fmla="*/ 0 w 28"/>
              <a:gd name="T9" fmla="*/ 0 h 18"/>
              <a:gd name="T10" fmla="*/ 0 w 28"/>
              <a:gd name="T11" fmla="*/ 0 h 18"/>
              <a:gd name="T12" fmla="*/ 0 w 28"/>
              <a:gd name="T13" fmla="*/ 0 h 18"/>
              <a:gd name="T14" fmla="*/ 0 w 28"/>
              <a:gd name="T15" fmla="*/ 0 h 18"/>
              <a:gd name="T16" fmla="*/ 0 w 28"/>
              <a:gd name="T17" fmla="*/ 0 h 18"/>
              <a:gd name="T18" fmla="*/ 0 w 28"/>
              <a:gd name="T19" fmla="*/ 0 h 18"/>
              <a:gd name="T20" fmla="*/ 0 w 28"/>
              <a:gd name="T21" fmla="*/ 0 h 18"/>
              <a:gd name="T22" fmla="*/ 0 w 28"/>
              <a:gd name="T23" fmla="*/ 0 h 18"/>
              <a:gd name="T24" fmla="*/ 0 w 28"/>
              <a:gd name="T25" fmla="*/ 0 h 18"/>
              <a:gd name="T26" fmla="*/ 1 w 28"/>
              <a:gd name="T27" fmla="*/ 0 h 18"/>
              <a:gd name="T28" fmla="*/ 1 w 28"/>
              <a:gd name="T29" fmla="*/ 0 h 18"/>
              <a:gd name="T30" fmla="*/ 1 w 28"/>
              <a:gd name="T31" fmla="*/ 0 h 18"/>
              <a:gd name="T32" fmla="*/ 1 w 28"/>
              <a:gd name="T33" fmla="*/ 0 h 18"/>
              <a:gd name="T34" fmla="*/ 2 w 28"/>
              <a:gd name="T35" fmla="*/ 0 h 18"/>
              <a:gd name="T36" fmla="*/ 1 w 28"/>
              <a:gd name="T37" fmla="*/ 0 h 18"/>
              <a:gd name="T38" fmla="*/ 2 w 28"/>
              <a:gd name="T39" fmla="*/ 0 h 18"/>
              <a:gd name="T40" fmla="*/ 1 w 28"/>
              <a:gd name="T41" fmla="*/ 0 h 18"/>
              <a:gd name="T42" fmla="*/ 2 w 28"/>
              <a:gd name="T43" fmla="*/ 0 h 18"/>
              <a:gd name="T44" fmla="*/ 1 w 28"/>
              <a:gd name="T45" fmla="*/ 0 h 18"/>
              <a:gd name="T46" fmla="*/ 2 w 28"/>
              <a:gd name="T47" fmla="*/ 0 h 18"/>
              <a:gd name="T48" fmla="*/ 1 w 28"/>
              <a:gd name="T49" fmla="*/ 0 h 18"/>
              <a:gd name="T50" fmla="*/ 2 w 28"/>
              <a:gd name="T51" fmla="*/ 0 h 18"/>
              <a:gd name="T52" fmla="*/ 1 w 28"/>
              <a:gd name="T53" fmla="*/ 0 h 18"/>
              <a:gd name="T54" fmla="*/ 2 w 28"/>
              <a:gd name="T55" fmla="*/ 0 h 18"/>
              <a:gd name="T56" fmla="*/ 1 w 28"/>
              <a:gd name="T57" fmla="*/ 0 h 18"/>
              <a:gd name="T58" fmla="*/ 2 w 28"/>
              <a:gd name="T59" fmla="*/ 0 h 18"/>
              <a:gd name="T60" fmla="*/ 1 w 28"/>
              <a:gd name="T61" fmla="*/ 0 h 18"/>
              <a:gd name="T62" fmla="*/ 2 w 28"/>
              <a:gd name="T63" fmla="*/ 0 h 18"/>
              <a:gd name="T64" fmla="*/ 1 w 28"/>
              <a:gd name="T65" fmla="*/ 0 h 18"/>
              <a:gd name="T66" fmla="*/ 2 w 28"/>
              <a:gd name="T67" fmla="*/ 0 h 18"/>
              <a:gd name="T68" fmla="*/ 1 w 28"/>
              <a:gd name="T69" fmla="*/ 0 h 18"/>
              <a:gd name="T70" fmla="*/ 2 w 28"/>
              <a:gd name="T71" fmla="*/ 0 h 18"/>
              <a:gd name="T72" fmla="*/ 1 w 28"/>
              <a:gd name="T73" fmla="*/ 0 h 18"/>
              <a:gd name="T74" fmla="*/ 2 w 28"/>
              <a:gd name="T75" fmla="*/ 0 h 18"/>
              <a:gd name="T76" fmla="*/ 1 w 28"/>
              <a:gd name="T77" fmla="*/ 0 h 18"/>
              <a:gd name="T78" fmla="*/ 2 w 28"/>
              <a:gd name="T79" fmla="*/ 0 h 18"/>
              <a:gd name="T80" fmla="*/ 1 w 28"/>
              <a:gd name="T81" fmla="*/ 0 h 18"/>
              <a:gd name="T82" fmla="*/ 2 w 28"/>
              <a:gd name="T83" fmla="*/ 0 h 18"/>
              <a:gd name="T84" fmla="*/ 1 w 28"/>
              <a:gd name="T85" fmla="*/ 0 h 18"/>
              <a:gd name="T86" fmla="*/ 2 w 28"/>
              <a:gd name="T87" fmla="*/ 0 h 18"/>
              <a:gd name="T88" fmla="*/ 1 w 28"/>
              <a:gd name="T89" fmla="*/ 0 h 18"/>
              <a:gd name="T90" fmla="*/ 2 w 28"/>
              <a:gd name="T91" fmla="*/ 0 h 18"/>
              <a:gd name="T92" fmla="*/ 1 w 28"/>
              <a:gd name="T93" fmla="*/ 0 h 18"/>
              <a:gd name="T94" fmla="*/ 2 w 28"/>
              <a:gd name="T95" fmla="*/ 0 h 18"/>
              <a:gd name="T96" fmla="*/ 2 w 28"/>
              <a:gd name="T97" fmla="*/ 0 h 18"/>
              <a:gd name="T98" fmla="*/ 2 w 28"/>
              <a:gd name="T99" fmla="*/ 0 h 18"/>
              <a:gd name="T100" fmla="*/ 2 w 28"/>
              <a:gd name="T10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 h="18">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14" y="1"/>
                  <a:pt x="24" y="8"/>
                  <a:pt x="28" y="18"/>
                </a:cubicBezTo>
                <a:cubicBezTo>
                  <a:pt x="24" y="8"/>
                  <a:pt x="14" y="1"/>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cubicBezTo>
                  <a:pt x="2" y="0"/>
                  <a:pt x="2" y="0"/>
                  <a:pt x="2" y="0"/>
                </a:cubicBezTo>
                <a:cubicBezTo>
                  <a:pt x="2" y="0"/>
                  <a:pt x="2" y="0"/>
                  <a:pt x="2"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4" name="Freeform 77"/>
          <p:cNvSpPr>
            <a:spLocks noEditPoints="1"/>
          </p:cNvSpPr>
          <p:nvPr/>
        </p:nvSpPr>
        <p:spPr bwMode="auto">
          <a:xfrm>
            <a:off x="10319707" y="5175756"/>
            <a:ext cx="96305" cy="0"/>
          </a:xfrm>
          <a:custGeom>
            <a:avLst/>
            <a:gdLst>
              <a:gd name="T0" fmla="*/ 8 w 8"/>
              <a:gd name="T1" fmla="*/ 8 w 8"/>
              <a:gd name="T2" fmla="*/ 8 w 8"/>
              <a:gd name="T3" fmla="*/ 7 w 8"/>
              <a:gd name="T4" fmla="*/ 0 w 8"/>
              <a:gd name="T5" fmla="*/ 7 w 8"/>
              <a:gd name="T6" fmla="*/ 0 w 8"/>
              <a:gd name="T7" fmla="*/ 7 w 8"/>
              <a:gd name="T8" fmla="*/ 0 w 8"/>
              <a:gd name="T9" fmla="*/ 7 w 8"/>
              <a:gd name="T10" fmla="*/ 0 w 8"/>
              <a:gd name="T11" fmla="*/ 7 w 8"/>
              <a:gd name="T12" fmla="*/ 0 w 8"/>
              <a:gd name="T13" fmla="*/ 7 w 8"/>
              <a:gd name="T14" fmla="*/ 0 w 8"/>
              <a:gd name="T15" fmla="*/ 6 w 8"/>
              <a:gd name="T16" fmla="*/ 1 w 8"/>
              <a:gd name="T17" fmla="*/ 6 w 8"/>
              <a:gd name="T18" fmla="*/ 1 w 8"/>
              <a:gd name="T19" fmla="*/ 6 w 8"/>
              <a:gd name="T20" fmla="*/ 1 w 8"/>
              <a:gd name="T21" fmla="*/ 6 w 8"/>
              <a:gd name="T22" fmla="*/ 1 w 8"/>
              <a:gd name="T23" fmla="*/ 6 w 8"/>
              <a:gd name="T24" fmla="*/ 1 w 8"/>
              <a:gd name="T25" fmla="*/ 6 w 8"/>
              <a:gd name="T26" fmla="*/ 1 w 8"/>
              <a:gd name="T27" fmla="*/ 5 w 8"/>
              <a:gd name="T28" fmla="*/ 1 w 8"/>
              <a:gd name="T29" fmla="*/ 5 w 8"/>
              <a:gd name="T30" fmla="*/ 2 w 8"/>
              <a:gd name="T31" fmla="*/ 5 w 8"/>
              <a:gd name="T32" fmla="*/ 2 w 8"/>
              <a:gd name="T33" fmla="*/ 5 w 8"/>
              <a:gd name="T34" fmla="*/ 5 w 8"/>
              <a:gd name="T35" fmla="*/ 2 w 8"/>
              <a:gd name="T36" fmla="*/ 2 w 8"/>
              <a:gd name="T37" fmla="*/ 2 w 8"/>
              <a:gd name="T38" fmla="*/ 5 w 8"/>
              <a:gd name="T39" fmla="*/ 2 w 8"/>
              <a:gd name="T40" fmla="*/ 4 w 8"/>
              <a:gd name="T41" fmla="*/ 2 w 8"/>
              <a:gd name="T42" fmla="*/ 4 w 8"/>
              <a:gd name="T43" fmla="*/ 2 w 8"/>
              <a:gd name="T44" fmla="*/ 4 w 8"/>
              <a:gd name="T45" fmla="*/ 3 w 8"/>
              <a:gd name="T46" fmla="*/ 4 w 8"/>
              <a:gd name="T47" fmla="*/ 3 w 8"/>
              <a:gd name="T48" fmla="*/ 4 w 8"/>
              <a:gd name="T49" fmla="*/ 3 w 8"/>
              <a:gd name="T50" fmla="*/ 4 w 8"/>
              <a:gd name="T51" fmla="*/ 3 w 8"/>
              <a:gd name="T52" fmla="*/ 4 w 8"/>
              <a:gd name="T53" fmla="*/ 3 w 8"/>
              <a:gd name="T54" fmla="*/ 4 w 8"/>
              <a:gd name="T55" fmla="*/ 3 w 8"/>
              <a:gd name="T56" fmla="*/ 3 w 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Lst>
            <a:rect l="0" t="0" r="r" b="b"/>
            <a:pathLst>
              <a:path w="8">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0" y="0"/>
                </a:moveTo>
                <a:cubicBezTo>
                  <a:pt x="0" y="0"/>
                  <a:pt x="0" y="0"/>
                  <a:pt x="0" y="0"/>
                </a:cubicBezTo>
                <a:cubicBezTo>
                  <a:pt x="0" y="0"/>
                  <a:pt x="0" y="0"/>
                  <a:pt x="0"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0" y="0"/>
                </a:moveTo>
                <a:cubicBezTo>
                  <a:pt x="0" y="0"/>
                  <a:pt x="0" y="0"/>
                  <a:pt x="0" y="0"/>
                </a:cubicBezTo>
                <a:cubicBezTo>
                  <a:pt x="0" y="0"/>
                  <a:pt x="0" y="0"/>
                  <a:pt x="0"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6" y="0"/>
                </a:moveTo>
                <a:cubicBezTo>
                  <a:pt x="6" y="0"/>
                  <a:pt x="6" y="0"/>
                  <a:pt x="6" y="0"/>
                </a:cubicBezTo>
                <a:cubicBezTo>
                  <a:pt x="6" y="0"/>
                  <a:pt x="6" y="0"/>
                  <a:pt x="6" y="0"/>
                </a:cubicBezTo>
                <a:moveTo>
                  <a:pt x="1" y="0"/>
                </a:moveTo>
                <a:cubicBezTo>
                  <a:pt x="1" y="0"/>
                  <a:pt x="1" y="0"/>
                  <a:pt x="1" y="0"/>
                </a:cubicBezTo>
                <a:cubicBezTo>
                  <a:pt x="1" y="0"/>
                  <a:pt x="1" y="0"/>
                  <a:pt x="1" y="0"/>
                </a:cubicBezTo>
                <a:moveTo>
                  <a:pt x="5" y="0"/>
                </a:moveTo>
                <a:cubicBezTo>
                  <a:pt x="5" y="0"/>
                  <a:pt x="5" y="0"/>
                  <a:pt x="5" y="0"/>
                </a:cubicBezTo>
                <a:cubicBezTo>
                  <a:pt x="5" y="0"/>
                  <a:pt x="5" y="0"/>
                  <a:pt x="5" y="0"/>
                </a:cubicBezTo>
                <a:moveTo>
                  <a:pt x="1" y="0"/>
                </a:moveTo>
                <a:cubicBezTo>
                  <a:pt x="1" y="0"/>
                  <a:pt x="1" y="0"/>
                  <a:pt x="1" y="0"/>
                </a:cubicBezTo>
                <a:cubicBezTo>
                  <a:pt x="1" y="0"/>
                  <a:pt x="1" y="0"/>
                  <a:pt x="1" y="0"/>
                </a:cubicBezTo>
                <a:moveTo>
                  <a:pt x="5" y="0"/>
                </a:moveTo>
                <a:cubicBezTo>
                  <a:pt x="5" y="0"/>
                  <a:pt x="5" y="0"/>
                  <a:pt x="5" y="0"/>
                </a:cubicBezTo>
                <a:cubicBezTo>
                  <a:pt x="5" y="0"/>
                  <a:pt x="5" y="0"/>
                  <a:pt x="5" y="0"/>
                </a:cubicBezTo>
                <a:moveTo>
                  <a:pt x="1" y="0"/>
                </a:moveTo>
                <a:cubicBezTo>
                  <a:pt x="1" y="0"/>
                  <a:pt x="1" y="0"/>
                  <a:pt x="1" y="0"/>
                </a:cubicBezTo>
                <a:cubicBezTo>
                  <a:pt x="1" y="0"/>
                  <a:pt x="1" y="0"/>
                  <a:pt x="1" y="0"/>
                </a:cubicBezTo>
                <a:moveTo>
                  <a:pt x="5" y="0"/>
                </a:moveTo>
                <a:cubicBezTo>
                  <a:pt x="5" y="0"/>
                  <a:pt x="5" y="0"/>
                  <a:pt x="5" y="0"/>
                </a:cubicBezTo>
                <a:cubicBezTo>
                  <a:pt x="5" y="0"/>
                  <a:pt x="5" y="0"/>
                  <a:pt x="5" y="0"/>
                </a:cubicBezTo>
                <a:moveTo>
                  <a:pt x="1" y="0"/>
                </a:moveTo>
                <a:cubicBezTo>
                  <a:pt x="1" y="0"/>
                  <a:pt x="1" y="0"/>
                  <a:pt x="1" y="0"/>
                </a:cubicBezTo>
                <a:cubicBezTo>
                  <a:pt x="1" y="0"/>
                  <a:pt x="1" y="0"/>
                  <a:pt x="1" y="0"/>
                </a:cubicBezTo>
                <a:moveTo>
                  <a:pt x="5" y="0"/>
                </a:moveTo>
                <a:cubicBezTo>
                  <a:pt x="5" y="0"/>
                  <a:pt x="5" y="0"/>
                  <a:pt x="5" y="0"/>
                </a:cubicBezTo>
                <a:cubicBezTo>
                  <a:pt x="5" y="0"/>
                  <a:pt x="5" y="0"/>
                  <a:pt x="5" y="0"/>
                </a:cubicBezTo>
                <a:moveTo>
                  <a:pt x="2" y="0"/>
                </a:moveTo>
                <a:cubicBezTo>
                  <a:pt x="2" y="0"/>
                  <a:pt x="1" y="0"/>
                  <a:pt x="1" y="0"/>
                </a:cubicBezTo>
                <a:cubicBezTo>
                  <a:pt x="1"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5" y="0"/>
                </a:moveTo>
                <a:cubicBezTo>
                  <a:pt x="5" y="0"/>
                  <a:pt x="5" y="0"/>
                  <a:pt x="5" y="0"/>
                </a:cubicBezTo>
                <a:cubicBezTo>
                  <a:pt x="5" y="0"/>
                  <a:pt x="5" y="0"/>
                  <a:pt x="5" y="0"/>
                </a:cubicBezTo>
                <a:moveTo>
                  <a:pt x="2" y="0"/>
                </a:moveTo>
                <a:cubicBezTo>
                  <a:pt x="2" y="0"/>
                  <a:pt x="2" y="0"/>
                  <a:pt x="2" y="0"/>
                </a:cubicBezTo>
                <a:cubicBezTo>
                  <a:pt x="2" y="0"/>
                  <a:pt x="2" y="0"/>
                  <a:pt x="2" y="0"/>
                </a:cubicBezTo>
                <a:moveTo>
                  <a:pt x="4" y="0"/>
                </a:moveTo>
                <a:cubicBezTo>
                  <a:pt x="4" y="0"/>
                  <a:pt x="4" y="0"/>
                  <a:pt x="5" y="0"/>
                </a:cubicBezTo>
                <a:cubicBezTo>
                  <a:pt x="4" y="0"/>
                  <a:pt x="4" y="0"/>
                  <a:pt x="4" y="0"/>
                </a:cubicBezTo>
                <a:moveTo>
                  <a:pt x="2" y="0"/>
                </a:moveTo>
                <a:cubicBezTo>
                  <a:pt x="2" y="0"/>
                  <a:pt x="2" y="0"/>
                  <a:pt x="2" y="0"/>
                </a:cubicBezTo>
                <a:cubicBezTo>
                  <a:pt x="2" y="0"/>
                  <a:pt x="2" y="0"/>
                  <a:pt x="2" y="0"/>
                </a:cubicBezTo>
                <a:moveTo>
                  <a:pt x="4" y="0"/>
                </a:moveTo>
                <a:cubicBezTo>
                  <a:pt x="4" y="0"/>
                  <a:pt x="4" y="0"/>
                  <a:pt x="4" y="0"/>
                </a:cubicBezTo>
                <a:cubicBezTo>
                  <a:pt x="4" y="0"/>
                  <a:pt x="4" y="0"/>
                  <a:pt x="4" y="0"/>
                </a:cubicBezTo>
                <a:moveTo>
                  <a:pt x="2" y="0"/>
                </a:moveTo>
                <a:cubicBezTo>
                  <a:pt x="2" y="0"/>
                  <a:pt x="2" y="0"/>
                  <a:pt x="2" y="0"/>
                </a:cubicBezTo>
                <a:cubicBezTo>
                  <a:pt x="2" y="0"/>
                  <a:pt x="2" y="0"/>
                  <a:pt x="2" y="0"/>
                </a:cubicBezTo>
                <a:moveTo>
                  <a:pt x="4" y="0"/>
                </a:moveTo>
                <a:cubicBezTo>
                  <a:pt x="4" y="0"/>
                  <a:pt x="4" y="0"/>
                  <a:pt x="4" y="0"/>
                </a:cubicBezTo>
                <a:cubicBezTo>
                  <a:pt x="4" y="0"/>
                  <a:pt x="4" y="0"/>
                  <a:pt x="4" y="0"/>
                </a:cubicBezTo>
                <a:moveTo>
                  <a:pt x="2" y="0"/>
                </a:moveTo>
                <a:cubicBezTo>
                  <a:pt x="2" y="0"/>
                  <a:pt x="2" y="0"/>
                  <a:pt x="2" y="0"/>
                </a:cubicBezTo>
                <a:cubicBezTo>
                  <a:pt x="2" y="0"/>
                  <a:pt x="2" y="0"/>
                  <a:pt x="2" y="0"/>
                </a:cubicBezTo>
                <a:moveTo>
                  <a:pt x="4" y="0"/>
                </a:moveTo>
                <a:cubicBezTo>
                  <a:pt x="4" y="0"/>
                  <a:pt x="4" y="0"/>
                  <a:pt x="4" y="0"/>
                </a:cubicBezTo>
                <a:cubicBezTo>
                  <a:pt x="4" y="0"/>
                  <a:pt x="4" y="0"/>
                  <a:pt x="4" y="0"/>
                </a:cubicBezTo>
                <a:moveTo>
                  <a:pt x="2" y="0"/>
                </a:moveTo>
                <a:cubicBezTo>
                  <a:pt x="2" y="0"/>
                  <a:pt x="2" y="0"/>
                  <a:pt x="2" y="0"/>
                </a:cubicBezTo>
                <a:cubicBezTo>
                  <a:pt x="2" y="0"/>
                  <a:pt x="2" y="0"/>
                  <a:pt x="2" y="0"/>
                </a:cubicBezTo>
                <a:moveTo>
                  <a:pt x="4" y="0"/>
                </a:moveTo>
                <a:cubicBezTo>
                  <a:pt x="4" y="0"/>
                  <a:pt x="4" y="0"/>
                  <a:pt x="4" y="0"/>
                </a:cubicBezTo>
                <a:cubicBezTo>
                  <a:pt x="4" y="0"/>
                  <a:pt x="4" y="0"/>
                  <a:pt x="4" y="0"/>
                </a:cubicBezTo>
                <a:moveTo>
                  <a:pt x="2" y="0"/>
                </a:moveTo>
                <a:cubicBezTo>
                  <a:pt x="2" y="0"/>
                  <a:pt x="2" y="0"/>
                  <a:pt x="2" y="0"/>
                </a:cubicBezTo>
                <a:cubicBezTo>
                  <a:pt x="2" y="0"/>
                  <a:pt x="2" y="0"/>
                  <a:pt x="2" y="0"/>
                </a:cubicBezTo>
                <a:moveTo>
                  <a:pt x="4" y="0"/>
                </a:moveTo>
                <a:cubicBezTo>
                  <a:pt x="4" y="0"/>
                  <a:pt x="4" y="0"/>
                  <a:pt x="4" y="0"/>
                </a:cubicBezTo>
                <a:cubicBezTo>
                  <a:pt x="4" y="0"/>
                  <a:pt x="4" y="0"/>
                  <a:pt x="4" y="0"/>
                </a:cubicBezTo>
                <a:moveTo>
                  <a:pt x="3" y="0"/>
                </a:moveTo>
                <a:cubicBezTo>
                  <a:pt x="2" y="0"/>
                  <a:pt x="2" y="0"/>
                  <a:pt x="2" y="0"/>
                </a:cubicBezTo>
                <a:cubicBezTo>
                  <a:pt x="2" y="0"/>
                  <a:pt x="2"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3" y="0"/>
                </a:moveTo>
                <a:cubicBezTo>
                  <a:pt x="3" y="0"/>
                  <a:pt x="3" y="0"/>
                  <a:pt x="4"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cubicBezTo>
                  <a:pt x="3" y="0"/>
                  <a:pt x="3" y="0"/>
                  <a:pt x="3" y="0"/>
                </a:cubicBezTo>
                <a:cubicBezTo>
                  <a:pt x="3" y="0"/>
                  <a:pt x="3" y="0"/>
                  <a:pt x="3"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5" name="Freeform 89"/>
          <p:cNvSpPr>
            <a:spLocks noEditPoints="1"/>
          </p:cNvSpPr>
          <p:nvPr/>
        </p:nvSpPr>
        <p:spPr bwMode="auto">
          <a:xfrm>
            <a:off x="10319706" y="3719427"/>
            <a:ext cx="232542" cy="171471"/>
          </a:xfrm>
          <a:custGeom>
            <a:avLst/>
            <a:gdLst>
              <a:gd name="T0" fmla="*/ 19 w 19"/>
              <a:gd name="T1" fmla="*/ 14 h 14"/>
              <a:gd name="T2" fmla="*/ 19 w 19"/>
              <a:gd name="T3" fmla="*/ 14 h 14"/>
              <a:gd name="T4" fmla="*/ 19 w 19"/>
              <a:gd name="T5" fmla="*/ 14 h 14"/>
              <a:gd name="T6" fmla="*/ 19 w 19"/>
              <a:gd name="T7" fmla="*/ 14 h 14"/>
              <a:gd name="T8" fmla="*/ 19 w 19"/>
              <a:gd name="T9" fmla="*/ 14 h 14"/>
              <a:gd name="T10" fmla="*/ 17 w 19"/>
              <a:gd name="T11" fmla="*/ 9 h 14"/>
              <a:gd name="T12" fmla="*/ 17 w 19"/>
              <a:gd name="T13" fmla="*/ 9 h 14"/>
              <a:gd name="T14" fmla="*/ 17 w 19"/>
              <a:gd name="T15" fmla="*/ 9 h 14"/>
              <a:gd name="T16" fmla="*/ 17 w 19"/>
              <a:gd name="T17" fmla="*/ 9 h 14"/>
              <a:gd name="T18" fmla="*/ 17 w 19"/>
              <a:gd name="T19" fmla="*/ 9 h 14"/>
              <a:gd name="T20" fmla="*/ 17 w 19"/>
              <a:gd name="T21" fmla="*/ 9 h 14"/>
              <a:gd name="T22" fmla="*/ 17 w 19"/>
              <a:gd name="T23" fmla="*/ 9 h 14"/>
              <a:gd name="T24" fmla="*/ 2 w 19"/>
              <a:gd name="T25" fmla="*/ 0 h 14"/>
              <a:gd name="T26" fmla="*/ 2 w 19"/>
              <a:gd name="T27" fmla="*/ 0 h 14"/>
              <a:gd name="T28" fmla="*/ 2 w 19"/>
              <a:gd name="T29" fmla="*/ 0 h 14"/>
              <a:gd name="T30" fmla="*/ 2 w 19"/>
              <a:gd name="T31" fmla="*/ 0 h 14"/>
              <a:gd name="T32" fmla="*/ 2 w 19"/>
              <a:gd name="T33" fmla="*/ 0 h 14"/>
              <a:gd name="T34" fmla="*/ 2 w 19"/>
              <a:gd name="T35" fmla="*/ 0 h 14"/>
              <a:gd name="T36" fmla="*/ 2 w 19"/>
              <a:gd name="T37" fmla="*/ 0 h 14"/>
              <a:gd name="T38" fmla="*/ 2 w 19"/>
              <a:gd name="T39" fmla="*/ 0 h 14"/>
              <a:gd name="T40" fmla="*/ 2 w 19"/>
              <a:gd name="T41" fmla="*/ 0 h 14"/>
              <a:gd name="T42" fmla="*/ 2 w 19"/>
              <a:gd name="T43" fmla="*/ 0 h 14"/>
              <a:gd name="T44" fmla="*/ 2 w 19"/>
              <a:gd name="T45" fmla="*/ 0 h 14"/>
              <a:gd name="T46" fmla="*/ 2 w 19"/>
              <a:gd name="T47" fmla="*/ 0 h 14"/>
              <a:gd name="T48" fmla="*/ 2 w 19"/>
              <a:gd name="T49" fmla="*/ 0 h 14"/>
              <a:gd name="T50" fmla="*/ 1 w 19"/>
              <a:gd name="T51" fmla="*/ 0 h 14"/>
              <a:gd name="T52" fmla="*/ 1 w 19"/>
              <a:gd name="T53" fmla="*/ 0 h 14"/>
              <a:gd name="T54" fmla="*/ 1 w 19"/>
              <a:gd name="T55" fmla="*/ 0 h 14"/>
              <a:gd name="T56" fmla="*/ 0 w 19"/>
              <a:gd name="T57" fmla="*/ 0 h 14"/>
              <a:gd name="T58" fmla="*/ 1 w 19"/>
              <a:gd name="T59" fmla="*/ 0 h 14"/>
              <a:gd name="T60" fmla="*/ 1 w 19"/>
              <a:gd name="T61" fmla="*/ 0 h 14"/>
              <a:gd name="T62" fmla="*/ 0 w 19"/>
              <a:gd name="T63" fmla="*/ 0 h 14"/>
              <a:gd name="T64" fmla="*/ 1 w 19"/>
              <a:gd name="T65" fmla="*/ 0 h 14"/>
              <a:gd name="T66" fmla="*/ 1 w 19"/>
              <a:gd name="T67" fmla="*/ 0 h 14"/>
              <a:gd name="T68" fmla="*/ 0 w 19"/>
              <a:gd name="T69" fmla="*/ 0 h 14"/>
              <a:gd name="T70" fmla="*/ 1 w 19"/>
              <a:gd name="T71" fmla="*/ 0 h 14"/>
              <a:gd name="T72" fmla="*/ 1 w 19"/>
              <a:gd name="T73" fmla="*/ 0 h 14"/>
              <a:gd name="T74" fmla="*/ 0 w 19"/>
              <a:gd name="T75" fmla="*/ 0 h 14"/>
              <a:gd name="T76" fmla="*/ 1 w 19"/>
              <a:gd name="T77" fmla="*/ 0 h 14"/>
              <a:gd name="T78" fmla="*/ 1 w 19"/>
              <a:gd name="T79" fmla="*/ 0 h 14"/>
              <a:gd name="T80" fmla="*/ 1 w 19"/>
              <a:gd name="T81" fmla="*/ 0 h 14"/>
              <a:gd name="T82" fmla="*/ 1 w 19"/>
              <a:gd name="T83" fmla="*/ 0 h 14"/>
              <a:gd name="T84" fmla="*/ 1 w 19"/>
              <a:gd name="T85" fmla="*/ 0 h 14"/>
              <a:gd name="T86" fmla="*/ 1 w 19"/>
              <a:gd name="T87" fmla="*/ 0 h 14"/>
              <a:gd name="T88" fmla="*/ 1 w 19"/>
              <a:gd name="T89" fmla="*/ 0 h 14"/>
              <a:gd name="T90" fmla="*/ 1 w 19"/>
              <a:gd name="T91" fmla="*/ 0 h 14"/>
              <a:gd name="T92" fmla="*/ 1 w 19"/>
              <a:gd name="T93" fmla="*/ 0 h 14"/>
              <a:gd name="T94" fmla="*/ 1 w 19"/>
              <a:gd name="T95" fmla="*/ 0 h 14"/>
              <a:gd name="T96" fmla="*/ 1 w 19"/>
              <a:gd name="T97" fmla="*/ 0 h 14"/>
              <a:gd name="T98" fmla="*/ 1 w 19"/>
              <a:gd name="T99" fmla="*/ 0 h 14"/>
              <a:gd name="T100" fmla="*/ 1 w 19"/>
              <a:gd name="T101" fmla="*/ 0 h 14"/>
              <a:gd name="T102" fmla="*/ 1 w 19"/>
              <a:gd name="T103" fmla="*/ 0 h 14"/>
              <a:gd name="T104" fmla="*/ 1 w 19"/>
              <a:gd name="T10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14">
                <a:moveTo>
                  <a:pt x="19" y="14"/>
                </a:moveTo>
                <a:cubicBezTo>
                  <a:pt x="19" y="14"/>
                  <a:pt x="19" y="14"/>
                  <a:pt x="19" y="14"/>
                </a:cubicBezTo>
                <a:cubicBezTo>
                  <a:pt x="19" y="14"/>
                  <a:pt x="19" y="14"/>
                  <a:pt x="19" y="14"/>
                </a:cubicBezTo>
                <a:moveTo>
                  <a:pt x="19" y="14"/>
                </a:moveTo>
                <a:cubicBezTo>
                  <a:pt x="19" y="14"/>
                  <a:pt x="19" y="14"/>
                  <a:pt x="19" y="14"/>
                </a:cubicBezTo>
                <a:cubicBezTo>
                  <a:pt x="19" y="14"/>
                  <a:pt x="19" y="14"/>
                  <a:pt x="19" y="14"/>
                </a:cubicBezTo>
                <a:moveTo>
                  <a:pt x="19" y="14"/>
                </a:moveTo>
                <a:cubicBezTo>
                  <a:pt x="19" y="14"/>
                  <a:pt x="19" y="14"/>
                  <a:pt x="19" y="14"/>
                </a:cubicBezTo>
                <a:cubicBezTo>
                  <a:pt x="19" y="14"/>
                  <a:pt x="19" y="14"/>
                  <a:pt x="19" y="14"/>
                </a:cubicBezTo>
                <a:moveTo>
                  <a:pt x="19" y="14"/>
                </a:moveTo>
                <a:cubicBezTo>
                  <a:pt x="19" y="14"/>
                  <a:pt x="19" y="14"/>
                  <a:pt x="19" y="14"/>
                </a:cubicBezTo>
                <a:cubicBezTo>
                  <a:pt x="19" y="14"/>
                  <a:pt x="19" y="14"/>
                  <a:pt x="19" y="14"/>
                </a:cubicBezTo>
                <a:moveTo>
                  <a:pt x="19" y="14"/>
                </a:moveTo>
                <a:cubicBezTo>
                  <a:pt x="19" y="14"/>
                  <a:pt x="19" y="14"/>
                  <a:pt x="19" y="14"/>
                </a:cubicBezTo>
                <a:cubicBezTo>
                  <a:pt x="19" y="14"/>
                  <a:pt x="19" y="14"/>
                  <a:pt x="19" y="14"/>
                </a:cubicBezTo>
                <a:moveTo>
                  <a:pt x="19" y="14"/>
                </a:moveTo>
                <a:cubicBezTo>
                  <a:pt x="19" y="14"/>
                  <a:pt x="19" y="14"/>
                  <a:pt x="19" y="14"/>
                </a:cubicBezTo>
                <a:cubicBezTo>
                  <a:pt x="19" y="14"/>
                  <a:pt x="19" y="14"/>
                  <a:pt x="19" y="14"/>
                </a:cubicBezTo>
                <a:moveTo>
                  <a:pt x="19" y="14"/>
                </a:moveTo>
                <a:cubicBezTo>
                  <a:pt x="19" y="14"/>
                  <a:pt x="19" y="14"/>
                  <a:pt x="19" y="14"/>
                </a:cubicBezTo>
                <a:cubicBezTo>
                  <a:pt x="19" y="14"/>
                  <a:pt x="19" y="14"/>
                  <a:pt x="19" y="14"/>
                </a:cubicBezTo>
                <a:moveTo>
                  <a:pt x="17" y="9"/>
                </a:moveTo>
                <a:cubicBezTo>
                  <a:pt x="18" y="10"/>
                  <a:pt x="19" y="12"/>
                  <a:pt x="19" y="14"/>
                </a:cubicBezTo>
                <a:cubicBezTo>
                  <a:pt x="19" y="12"/>
                  <a:pt x="18" y="10"/>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17" y="9"/>
                </a:moveTo>
                <a:cubicBezTo>
                  <a:pt x="17" y="9"/>
                  <a:pt x="17" y="9"/>
                  <a:pt x="17" y="9"/>
                </a:cubicBezTo>
                <a:cubicBezTo>
                  <a:pt x="17" y="9"/>
                  <a:pt x="17" y="9"/>
                  <a:pt x="17" y="9"/>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cubicBezTo>
                  <a:pt x="1" y="0"/>
                  <a:pt x="1" y="0"/>
                  <a:pt x="1"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6" name="Freeform 95"/>
          <p:cNvSpPr>
            <a:spLocks noEditPoints="1"/>
          </p:cNvSpPr>
          <p:nvPr/>
        </p:nvSpPr>
        <p:spPr bwMode="auto">
          <a:xfrm>
            <a:off x="10061325" y="4283168"/>
            <a:ext cx="159726" cy="35235"/>
          </a:xfrm>
          <a:custGeom>
            <a:avLst/>
            <a:gdLst>
              <a:gd name="T0" fmla="*/ 13 w 13"/>
              <a:gd name="T1" fmla="*/ 3 h 3"/>
              <a:gd name="T2" fmla="*/ 13 w 13"/>
              <a:gd name="T3" fmla="*/ 3 h 3"/>
              <a:gd name="T4" fmla="*/ 13 w 13"/>
              <a:gd name="T5" fmla="*/ 3 h 3"/>
              <a:gd name="T6" fmla="*/ 13 w 13"/>
              <a:gd name="T7" fmla="*/ 3 h 3"/>
              <a:gd name="T8" fmla="*/ 2 w 13"/>
              <a:gd name="T9" fmla="*/ 0 h 3"/>
              <a:gd name="T10" fmla="*/ 2 w 13"/>
              <a:gd name="T11" fmla="*/ 0 h 3"/>
              <a:gd name="T12" fmla="*/ 2 w 13"/>
              <a:gd name="T13" fmla="*/ 0 h 3"/>
              <a:gd name="T14" fmla="*/ 2 w 13"/>
              <a:gd name="T15" fmla="*/ 0 h 3"/>
              <a:gd name="T16" fmla="*/ 2 w 13"/>
              <a:gd name="T17" fmla="*/ 0 h 3"/>
              <a:gd name="T18" fmla="*/ 2 w 13"/>
              <a:gd name="T19" fmla="*/ 0 h 3"/>
              <a:gd name="T20" fmla="*/ 2 w 13"/>
              <a:gd name="T21" fmla="*/ 0 h 3"/>
              <a:gd name="T22" fmla="*/ 2 w 13"/>
              <a:gd name="T23" fmla="*/ 0 h 3"/>
              <a:gd name="T24" fmla="*/ 2 w 13"/>
              <a:gd name="T25" fmla="*/ 0 h 3"/>
              <a:gd name="T26" fmla="*/ 0 w 13"/>
              <a:gd name="T27" fmla="*/ 0 h 3"/>
              <a:gd name="T28" fmla="*/ 0 w 13"/>
              <a:gd name="T29" fmla="*/ 0 h 3"/>
              <a:gd name="T30" fmla="*/ 2 w 13"/>
              <a:gd name="T31" fmla="*/ 0 h 3"/>
              <a:gd name="T32" fmla="*/ 0 w 13"/>
              <a:gd name="T33" fmla="*/ 0 h 3"/>
              <a:gd name="T34" fmla="*/ 2 w 13"/>
              <a:gd name="T35" fmla="*/ 0 h 3"/>
              <a:gd name="T36" fmla="*/ 0 w 13"/>
              <a:gd name="T37" fmla="*/ 0 h 3"/>
              <a:gd name="T38" fmla="*/ 2 w 13"/>
              <a:gd name="T39" fmla="*/ 0 h 3"/>
              <a:gd name="T40" fmla="*/ 0 w 13"/>
              <a:gd name="T41" fmla="*/ 0 h 3"/>
              <a:gd name="T42" fmla="*/ 2 w 13"/>
              <a:gd name="T43" fmla="*/ 0 h 3"/>
              <a:gd name="T44" fmla="*/ 0 w 13"/>
              <a:gd name="T45" fmla="*/ 0 h 3"/>
              <a:gd name="T46" fmla="*/ 1 w 13"/>
              <a:gd name="T47" fmla="*/ 0 h 3"/>
              <a:gd name="T48" fmla="*/ 0 w 13"/>
              <a:gd name="T49" fmla="*/ 0 h 3"/>
              <a:gd name="T50" fmla="*/ 1 w 13"/>
              <a:gd name="T51" fmla="*/ 0 h 3"/>
              <a:gd name="T52" fmla="*/ 0 w 13"/>
              <a:gd name="T53" fmla="*/ 0 h 3"/>
              <a:gd name="T54" fmla="*/ 1 w 13"/>
              <a:gd name="T55" fmla="*/ 0 h 3"/>
              <a:gd name="T56" fmla="*/ 1 w 13"/>
              <a:gd name="T57" fmla="*/ 0 h 3"/>
              <a:gd name="T58" fmla="*/ 1 w 13"/>
              <a:gd name="T59" fmla="*/ 0 h 3"/>
              <a:gd name="T60" fmla="*/ 1 w 13"/>
              <a:gd name="T61" fmla="*/ 0 h 3"/>
              <a:gd name="T62" fmla="*/ 1 w 13"/>
              <a:gd name="T63" fmla="*/ 0 h 3"/>
              <a:gd name="T64" fmla="*/ 1 w 13"/>
              <a:gd name="T65" fmla="*/ 0 h 3"/>
              <a:gd name="T66" fmla="*/ 1 w 13"/>
              <a:gd name="T67" fmla="*/ 0 h 3"/>
              <a:gd name="T68" fmla="*/ 1 w 13"/>
              <a:gd name="T69" fmla="*/ 0 h 3"/>
              <a:gd name="T70" fmla="*/ 1 w 13"/>
              <a:gd name="T71" fmla="*/ 0 h 3"/>
              <a:gd name="T72" fmla="*/ 1 w 13"/>
              <a:gd name="T73" fmla="*/ 0 h 3"/>
              <a:gd name="T74" fmla="*/ 1 w 13"/>
              <a:gd name="T75" fmla="*/ 0 h 3"/>
              <a:gd name="T76" fmla="*/ 1 w 13"/>
              <a:gd name="T77" fmla="*/ 0 h 3"/>
              <a:gd name="T78" fmla="*/ 1 w 13"/>
              <a:gd name="T79" fmla="*/ 0 h 3"/>
              <a:gd name="T80" fmla="*/ 1 w 13"/>
              <a:gd name="T81" fmla="*/ 0 h 3"/>
              <a:gd name="T82" fmla="*/ 1 w 13"/>
              <a:gd name="T83" fmla="*/ 0 h 3"/>
              <a:gd name="T84" fmla="*/ 1 w 13"/>
              <a:gd name="T85" fmla="*/ 0 h 3"/>
              <a:gd name="T86" fmla="*/ 1 w 13"/>
              <a:gd name="T87" fmla="*/ 0 h 3"/>
              <a:gd name="T88" fmla="*/ 1 w 13"/>
              <a:gd name="T89" fmla="*/ 0 h 3"/>
              <a:gd name="T90" fmla="*/ 1 w 13"/>
              <a:gd name="T91" fmla="*/ 0 h 3"/>
              <a:gd name="T92" fmla="*/ 1 w 13"/>
              <a:gd name="T93" fmla="*/ 0 h 3"/>
              <a:gd name="T94" fmla="*/ 1 w 13"/>
              <a:gd name="T95" fmla="*/ 0 h 3"/>
              <a:gd name="T96" fmla="*/ 1 w 13"/>
              <a:gd name="T97" fmla="*/ 0 h 3"/>
              <a:gd name="T98" fmla="*/ 1 w 13"/>
              <a:gd name="T99" fmla="*/ 0 h 3"/>
              <a:gd name="T100" fmla="*/ 1 w 13"/>
              <a:gd name="T101" fmla="*/ 0 h 3"/>
              <a:gd name="T102" fmla="*/ 1 w 13"/>
              <a:gd name="T103" fmla="*/ 0 h 3"/>
              <a:gd name="T104" fmla="*/ 1 w 13"/>
              <a:gd name="T10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 h="3">
                <a:moveTo>
                  <a:pt x="13" y="3"/>
                </a:moveTo>
                <a:cubicBezTo>
                  <a:pt x="13" y="3"/>
                  <a:pt x="13" y="3"/>
                  <a:pt x="13" y="3"/>
                </a:cubicBezTo>
                <a:cubicBezTo>
                  <a:pt x="13" y="3"/>
                  <a:pt x="13" y="3"/>
                  <a:pt x="13" y="3"/>
                </a:cubicBezTo>
                <a:moveTo>
                  <a:pt x="13" y="3"/>
                </a:moveTo>
                <a:cubicBezTo>
                  <a:pt x="13" y="3"/>
                  <a:pt x="13" y="3"/>
                  <a:pt x="13" y="3"/>
                </a:cubicBezTo>
                <a:cubicBezTo>
                  <a:pt x="13" y="3"/>
                  <a:pt x="13" y="3"/>
                  <a:pt x="13" y="3"/>
                </a:cubicBezTo>
                <a:moveTo>
                  <a:pt x="13" y="3"/>
                </a:moveTo>
                <a:cubicBezTo>
                  <a:pt x="13" y="3"/>
                  <a:pt x="13" y="3"/>
                  <a:pt x="13" y="3"/>
                </a:cubicBezTo>
                <a:cubicBezTo>
                  <a:pt x="13" y="3"/>
                  <a:pt x="13" y="3"/>
                  <a:pt x="13" y="3"/>
                </a:cubicBezTo>
                <a:moveTo>
                  <a:pt x="13" y="3"/>
                </a:moveTo>
                <a:cubicBezTo>
                  <a:pt x="13" y="3"/>
                  <a:pt x="13" y="3"/>
                  <a:pt x="13" y="3"/>
                </a:cubicBezTo>
                <a:cubicBezTo>
                  <a:pt x="13" y="3"/>
                  <a:pt x="13" y="3"/>
                  <a:pt x="13" y="3"/>
                </a:cubicBezTo>
                <a:moveTo>
                  <a:pt x="2" y="0"/>
                </a:moveTo>
                <a:cubicBezTo>
                  <a:pt x="6" y="0"/>
                  <a:pt x="10" y="1"/>
                  <a:pt x="13" y="3"/>
                </a:cubicBezTo>
                <a:cubicBezTo>
                  <a:pt x="10" y="1"/>
                  <a:pt x="6"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moveTo>
                  <a:pt x="1" y="0"/>
                </a:moveTo>
                <a:cubicBezTo>
                  <a:pt x="1" y="0"/>
                  <a:pt x="1" y="0"/>
                  <a:pt x="2"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cubicBezTo>
                  <a:pt x="1" y="0"/>
                  <a:pt x="1" y="0"/>
                  <a:pt x="1"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7" name="Oval 97"/>
          <p:cNvSpPr>
            <a:spLocks noChangeArrowheads="1"/>
          </p:cNvSpPr>
          <p:nvPr/>
        </p:nvSpPr>
        <p:spPr bwMode="auto">
          <a:xfrm>
            <a:off x="10526411" y="7510580"/>
            <a:ext cx="1078152" cy="1064061"/>
          </a:xfrm>
          <a:prstGeom prst="ellipse">
            <a:avLst/>
          </a:prstGeom>
          <a:solidFill>
            <a:srgbClr val="FBC32A"/>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78" name="Freeform 107"/>
          <p:cNvSpPr>
            <a:spLocks noEditPoints="1"/>
          </p:cNvSpPr>
          <p:nvPr/>
        </p:nvSpPr>
        <p:spPr bwMode="auto">
          <a:xfrm>
            <a:off x="11322695" y="5591514"/>
            <a:ext cx="133887" cy="110400"/>
          </a:xfrm>
          <a:custGeom>
            <a:avLst/>
            <a:gdLst>
              <a:gd name="T0" fmla="*/ 0 w 11"/>
              <a:gd name="T1" fmla="*/ 9 h 9"/>
              <a:gd name="T2" fmla="*/ 0 w 11"/>
              <a:gd name="T3" fmla="*/ 8 h 9"/>
              <a:gd name="T4" fmla="*/ 11 w 11"/>
              <a:gd name="T5" fmla="*/ 0 h 9"/>
              <a:gd name="T6" fmla="*/ 10 w 11"/>
              <a:gd name="T7" fmla="*/ 0 h 9"/>
              <a:gd name="T8" fmla="*/ 10 w 11"/>
              <a:gd name="T9" fmla="*/ 0 h 9"/>
              <a:gd name="T10" fmla="*/ 11 w 11"/>
              <a:gd name="T11" fmla="*/ 0 h 9"/>
              <a:gd name="T12" fmla="*/ 10 w 11"/>
              <a:gd name="T13" fmla="*/ 0 h 9"/>
              <a:gd name="T14" fmla="*/ 10 w 11"/>
              <a:gd name="T15" fmla="*/ 0 h 9"/>
              <a:gd name="T16" fmla="*/ 11 w 11"/>
              <a:gd name="T17" fmla="*/ 0 h 9"/>
              <a:gd name="T18" fmla="*/ 10 w 11"/>
              <a:gd name="T19" fmla="*/ 0 h 9"/>
              <a:gd name="T20" fmla="*/ 10 w 11"/>
              <a:gd name="T21" fmla="*/ 0 h 9"/>
              <a:gd name="T22" fmla="*/ 11 w 11"/>
              <a:gd name="T23" fmla="*/ 0 h 9"/>
              <a:gd name="T24" fmla="*/ 10 w 11"/>
              <a:gd name="T25" fmla="*/ 0 h 9"/>
              <a:gd name="T26" fmla="*/ 10 w 11"/>
              <a:gd name="T27" fmla="*/ 0 h 9"/>
              <a:gd name="T28" fmla="*/ 11 w 11"/>
              <a:gd name="T29" fmla="*/ 0 h 9"/>
              <a:gd name="T30" fmla="*/ 10 w 11"/>
              <a:gd name="T31" fmla="*/ 0 h 9"/>
              <a:gd name="T32" fmla="*/ 10 w 11"/>
              <a:gd name="T33" fmla="*/ 0 h 9"/>
              <a:gd name="T34" fmla="*/ 11 w 11"/>
              <a:gd name="T35" fmla="*/ 0 h 9"/>
              <a:gd name="T36" fmla="*/ 10 w 11"/>
              <a:gd name="T37" fmla="*/ 0 h 9"/>
              <a:gd name="T38" fmla="*/ 10 w 11"/>
              <a:gd name="T39" fmla="*/ 0 h 9"/>
              <a:gd name="T40" fmla="*/ 11 w 11"/>
              <a:gd name="T41" fmla="*/ 0 h 9"/>
              <a:gd name="T42" fmla="*/ 10 w 11"/>
              <a:gd name="T43" fmla="*/ 0 h 9"/>
              <a:gd name="T44" fmla="*/ 10 w 11"/>
              <a:gd name="T45" fmla="*/ 0 h 9"/>
              <a:gd name="T46" fmla="*/ 10 w 11"/>
              <a:gd name="T47" fmla="*/ 0 h 9"/>
              <a:gd name="T48" fmla="*/ 10 w 11"/>
              <a:gd name="T49" fmla="*/ 0 h 9"/>
              <a:gd name="T50" fmla="*/ 10 w 11"/>
              <a:gd name="T51" fmla="*/ 0 h 9"/>
              <a:gd name="T52" fmla="*/ 10 w 11"/>
              <a:gd name="T53" fmla="*/ 0 h 9"/>
              <a:gd name="T54" fmla="*/ 10 w 11"/>
              <a:gd name="T55" fmla="*/ 0 h 9"/>
              <a:gd name="T56" fmla="*/ 10 w 11"/>
              <a:gd name="T57" fmla="*/ 0 h 9"/>
              <a:gd name="T58" fmla="*/ 10 w 11"/>
              <a:gd name="T59" fmla="*/ 0 h 9"/>
              <a:gd name="T60" fmla="*/ 10 w 11"/>
              <a:gd name="T61" fmla="*/ 0 h 9"/>
              <a:gd name="T62" fmla="*/ 10 w 11"/>
              <a:gd name="T63" fmla="*/ 0 h 9"/>
              <a:gd name="T64" fmla="*/ 10 w 11"/>
              <a:gd name="T65" fmla="*/ 0 h 9"/>
              <a:gd name="T66" fmla="*/ 10 w 11"/>
              <a:gd name="T67" fmla="*/ 0 h 9"/>
              <a:gd name="T68" fmla="*/ 10 w 11"/>
              <a:gd name="T69" fmla="*/ 0 h 9"/>
              <a:gd name="T70" fmla="*/ 10 w 11"/>
              <a:gd name="T71" fmla="*/ 0 h 9"/>
              <a:gd name="T72" fmla="*/ 10 w 11"/>
              <a:gd name="T73" fmla="*/ 0 h 9"/>
              <a:gd name="T74" fmla="*/ 10 w 11"/>
              <a:gd name="T75" fmla="*/ 0 h 9"/>
              <a:gd name="T76" fmla="*/ 10 w 11"/>
              <a:gd name="T77" fmla="*/ 0 h 9"/>
              <a:gd name="T78" fmla="*/ 10 w 11"/>
              <a:gd name="T7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9">
                <a:moveTo>
                  <a:pt x="0" y="8"/>
                </a:moveTo>
                <a:cubicBezTo>
                  <a:pt x="0" y="8"/>
                  <a:pt x="0" y="9"/>
                  <a:pt x="0" y="9"/>
                </a:cubicBezTo>
                <a:cubicBezTo>
                  <a:pt x="0" y="9"/>
                  <a:pt x="0" y="9"/>
                  <a:pt x="0" y="9"/>
                </a:cubicBezTo>
                <a:cubicBezTo>
                  <a:pt x="0" y="9"/>
                  <a:pt x="0" y="8"/>
                  <a:pt x="0" y="8"/>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cubicBezTo>
                  <a:pt x="10" y="0"/>
                  <a:pt x="10" y="0"/>
                  <a:pt x="10" y="0"/>
                </a:cubicBezTo>
                <a:cubicBezTo>
                  <a:pt x="10" y="0"/>
                  <a:pt x="10" y="0"/>
                  <a:pt x="10"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79" name="Freeform 111"/>
          <p:cNvSpPr/>
          <p:nvPr/>
        </p:nvSpPr>
        <p:spPr bwMode="auto">
          <a:xfrm>
            <a:off x="12790767" y="3280179"/>
            <a:ext cx="441597" cy="256032"/>
          </a:xfrm>
          <a:custGeom>
            <a:avLst/>
            <a:gdLst>
              <a:gd name="T0" fmla="*/ 0 w 36"/>
              <a:gd name="T1" fmla="*/ 0 h 21"/>
              <a:gd name="T2" fmla="*/ 36 w 36"/>
              <a:gd name="T3" fmla="*/ 21 h 21"/>
              <a:gd name="T4" fmla="*/ 36 w 36"/>
              <a:gd name="T5" fmla="*/ 21 h 21"/>
              <a:gd name="T6" fmla="*/ 36 w 36"/>
              <a:gd name="T7" fmla="*/ 21 h 21"/>
              <a:gd name="T8" fmla="*/ 0 w 36"/>
              <a:gd name="T9" fmla="*/ 0 h 21"/>
            </a:gdLst>
            <a:ahLst/>
            <a:cxnLst>
              <a:cxn ang="0">
                <a:pos x="T0" y="T1"/>
              </a:cxn>
              <a:cxn ang="0">
                <a:pos x="T2" y="T3"/>
              </a:cxn>
              <a:cxn ang="0">
                <a:pos x="T4" y="T5"/>
              </a:cxn>
              <a:cxn ang="0">
                <a:pos x="T6" y="T7"/>
              </a:cxn>
              <a:cxn ang="0">
                <a:pos x="T8" y="T9"/>
              </a:cxn>
            </a:cxnLst>
            <a:rect l="0" t="0" r="r" b="b"/>
            <a:pathLst>
              <a:path w="36" h="21">
                <a:moveTo>
                  <a:pt x="0" y="0"/>
                </a:moveTo>
                <a:cubicBezTo>
                  <a:pt x="15" y="0"/>
                  <a:pt x="28" y="8"/>
                  <a:pt x="36" y="21"/>
                </a:cubicBezTo>
                <a:cubicBezTo>
                  <a:pt x="36" y="21"/>
                  <a:pt x="36" y="21"/>
                  <a:pt x="36" y="21"/>
                </a:cubicBezTo>
                <a:cubicBezTo>
                  <a:pt x="36" y="21"/>
                  <a:pt x="36" y="21"/>
                  <a:pt x="36" y="21"/>
                </a:cubicBezTo>
                <a:cubicBezTo>
                  <a:pt x="28" y="8"/>
                  <a:pt x="15" y="0"/>
                  <a:pt x="0"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0" name="Freeform 115"/>
          <p:cNvSpPr>
            <a:spLocks noEditPoints="1"/>
          </p:cNvSpPr>
          <p:nvPr/>
        </p:nvSpPr>
        <p:spPr bwMode="auto">
          <a:xfrm>
            <a:off x="11982740" y="4637853"/>
            <a:ext cx="110399" cy="427503"/>
          </a:xfrm>
          <a:custGeom>
            <a:avLst/>
            <a:gdLst>
              <a:gd name="T0" fmla="*/ 0 w 9"/>
              <a:gd name="T1" fmla="*/ 35 h 35"/>
              <a:gd name="T2" fmla="*/ 0 w 9"/>
              <a:gd name="T3" fmla="*/ 35 h 35"/>
              <a:gd name="T4" fmla="*/ 0 w 9"/>
              <a:gd name="T5" fmla="*/ 35 h 35"/>
              <a:gd name="T6" fmla="*/ 1 w 9"/>
              <a:gd name="T7" fmla="*/ 35 h 35"/>
              <a:gd name="T8" fmla="*/ 1 w 9"/>
              <a:gd name="T9" fmla="*/ 35 h 35"/>
              <a:gd name="T10" fmla="*/ 1 w 9"/>
              <a:gd name="T11" fmla="*/ 35 h 35"/>
              <a:gd name="T12" fmla="*/ 1 w 9"/>
              <a:gd name="T13" fmla="*/ 35 h 35"/>
              <a:gd name="T14" fmla="*/ 1 w 9"/>
              <a:gd name="T15" fmla="*/ 35 h 35"/>
              <a:gd name="T16" fmla="*/ 1 w 9"/>
              <a:gd name="T17" fmla="*/ 35 h 35"/>
              <a:gd name="T18" fmla="*/ 1 w 9"/>
              <a:gd name="T19" fmla="*/ 35 h 35"/>
              <a:gd name="T20" fmla="*/ 1 w 9"/>
              <a:gd name="T21" fmla="*/ 35 h 35"/>
              <a:gd name="T22" fmla="*/ 1 w 9"/>
              <a:gd name="T23" fmla="*/ 35 h 35"/>
              <a:gd name="T24" fmla="*/ 1 w 9"/>
              <a:gd name="T25" fmla="*/ 35 h 35"/>
              <a:gd name="T26" fmla="*/ 1 w 9"/>
              <a:gd name="T27" fmla="*/ 35 h 35"/>
              <a:gd name="T28" fmla="*/ 1 w 9"/>
              <a:gd name="T29" fmla="*/ 35 h 35"/>
              <a:gd name="T30" fmla="*/ 1 w 9"/>
              <a:gd name="T31" fmla="*/ 35 h 35"/>
              <a:gd name="T32" fmla="*/ 1 w 9"/>
              <a:gd name="T33" fmla="*/ 35 h 35"/>
              <a:gd name="T34" fmla="*/ 1 w 9"/>
              <a:gd name="T35" fmla="*/ 35 h 35"/>
              <a:gd name="T36" fmla="*/ 9 w 9"/>
              <a:gd name="T37" fmla="*/ 0 h 35"/>
              <a:gd name="T38" fmla="*/ 1 w 9"/>
              <a:gd name="T39" fmla="*/ 35 h 35"/>
              <a:gd name="T40" fmla="*/ 9 w 9"/>
              <a:gd name="T41" fmla="*/ 0 h 35"/>
              <a:gd name="T42" fmla="*/ 9 w 9"/>
              <a:gd name="T43" fmla="*/ 0 h 35"/>
              <a:gd name="T44" fmla="*/ 9 w 9"/>
              <a:gd name="T45" fmla="*/ 0 h 35"/>
              <a:gd name="T46" fmla="*/ 9 w 9"/>
              <a:gd name="T47" fmla="*/ 0 h 35"/>
              <a:gd name="T48" fmla="*/ 9 w 9"/>
              <a:gd name="T49" fmla="*/ 0 h 35"/>
              <a:gd name="T50" fmla="*/ 9 w 9"/>
              <a:gd name="T51" fmla="*/ 0 h 35"/>
              <a:gd name="T52" fmla="*/ 9 w 9"/>
              <a:gd name="T53" fmla="*/ 0 h 35"/>
              <a:gd name="T54" fmla="*/ 9 w 9"/>
              <a:gd name="T55" fmla="*/ 0 h 35"/>
              <a:gd name="T56" fmla="*/ 9 w 9"/>
              <a:gd name="T57" fmla="*/ 0 h 35"/>
              <a:gd name="T58" fmla="*/ 9 w 9"/>
              <a:gd name="T59" fmla="*/ 0 h 35"/>
              <a:gd name="T60" fmla="*/ 9 w 9"/>
              <a:gd name="T61" fmla="*/ 0 h 35"/>
              <a:gd name="T62" fmla="*/ 9 w 9"/>
              <a:gd name="T63" fmla="*/ 0 h 35"/>
              <a:gd name="T64" fmla="*/ 9 w 9"/>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35">
                <a:moveTo>
                  <a:pt x="0" y="35"/>
                </a:moveTo>
                <a:cubicBezTo>
                  <a:pt x="0" y="35"/>
                  <a:pt x="0" y="35"/>
                  <a:pt x="0" y="35"/>
                </a:cubicBezTo>
                <a:cubicBezTo>
                  <a:pt x="0" y="35"/>
                  <a:pt x="0" y="35"/>
                  <a:pt x="0" y="35"/>
                </a:cubicBezTo>
                <a:moveTo>
                  <a:pt x="1" y="35"/>
                </a:moveTo>
                <a:cubicBezTo>
                  <a:pt x="1" y="35"/>
                  <a:pt x="1" y="35"/>
                  <a:pt x="1" y="35"/>
                </a:cubicBezTo>
                <a:cubicBezTo>
                  <a:pt x="1" y="35"/>
                  <a:pt x="1" y="35"/>
                  <a:pt x="1" y="35"/>
                </a:cubicBezTo>
                <a:moveTo>
                  <a:pt x="1" y="35"/>
                </a:moveTo>
                <a:cubicBezTo>
                  <a:pt x="1" y="35"/>
                  <a:pt x="1" y="35"/>
                  <a:pt x="1" y="35"/>
                </a:cubicBezTo>
                <a:cubicBezTo>
                  <a:pt x="1" y="35"/>
                  <a:pt x="1" y="35"/>
                  <a:pt x="1" y="35"/>
                </a:cubicBezTo>
                <a:moveTo>
                  <a:pt x="1" y="35"/>
                </a:moveTo>
                <a:cubicBezTo>
                  <a:pt x="1" y="35"/>
                  <a:pt x="1" y="35"/>
                  <a:pt x="1" y="35"/>
                </a:cubicBezTo>
                <a:cubicBezTo>
                  <a:pt x="1" y="35"/>
                  <a:pt x="1" y="35"/>
                  <a:pt x="1" y="35"/>
                </a:cubicBezTo>
                <a:moveTo>
                  <a:pt x="1" y="35"/>
                </a:moveTo>
                <a:cubicBezTo>
                  <a:pt x="1" y="35"/>
                  <a:pt x="1" y="35"/>
                  <a:pt x="1" y="35"/>
                </a:cubicBezTo>
                <a:cubicBezTo>
                  <a:pt x="1" y="35"/>
                  <a:pt x="1" y="35"/>
                  <a:pt x="1" y="35"/>
                </a:cubicBezTo>
                <a:moveTo>
                  <a:pt x="1" y="35"/>
                </a:moveTo>
                <a:cubicBezTo>
                  <a:pt x="1" y="35"/>
                  <a:pt x="1" y="35"/>
                  <a:pt x="1" y="35"/>
                </a:cubicBezTo>
                <a:cubicBezTo>
                  <a:pt x="1" y="35"/>
                  <a:pt x="1" y="35"/>
                  <a:pt x="1" y="35"/>
                </a:cubicBezTo>
                <a:moveTo>
                  <a:pt x="9" y="0"/>
                </a:moveTo>
                <a:cubicBezTo>
                  <a:pt x="9" y="12"/>
                  <a:pt x="7" y="24"/>
                  <a:pt x="1" y="35"/>
                </a:cubicBezTo>
                <a:cubicBezTo>
                  <a:pt x="7" y="24"/>
                  <a:pt x="9" y="12"/>
                  <a:pt x="9" y="0"/>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1" name="Freeform 119"/>
          <p:cNvSpPr>
            <a:spLocks noEditPoints="1"/>
          </p:cNvSpPr>
          <p:nvPr/>
        </p:nvSpPr>
        <p:spPr bwMode="auto">
          <a:xfrm>
            <a:off x="14284679" y="7719633"/>
            <a:ext cx="72816" cy="0"/>
          </a:xfrm>
          <a:custGeom>
            <a:avLst/>
            <a:gdLst>
              <a:gd name="T0" fmla="*/ 4 w 6"/>
              <a:gd name="T1" fmla="*/ 5 w 6"/>
              <a:gd name="T2" fmla="*/ 4 w 6"/>
              <a:gd name="T3" fmla="*/ 4 w 6"/>
              <a:gd name="T4" fmla="*/ 5 w 6"/>
              <a:gd name="T5" fmla="*/ 4 w 6"/>
              <a:gd name="T6" fmla="*/ 4 w 6"/>
              <a:gd name="T7" fmla="*/ 5 w 6"/>
              <a:gd name="T8" fmla="*/ 4 w 6"/>
              <a:gd name="T9" fmla="*/ 4 w 6"/>
              <a:gd name="T10" fmla="*/ 5 w 6"/>
              <a:gd name="T11" fmla="*/ 4 w 6"/>
              <a:gd name="T12" fmla="*/ 4 w 6"/>
              <a:gd name="T13" fmla="*/ 5 w 6"/>
              <a:gd name="T14" fmla="*/ 4 w 6"/>
              <a:gd name="T15" fmla="*/ 4 w 6"/>
              <a:gd name="T16" fmla="*/ 5 w 6"/>
              <a:gd name="T17" fmla="*/ 4 w 6"/>
              <a:gd name="T18" fmla="*/ 4 w 6"/>
              <a:gd name="T19" fmla="*/ 5 w 6"/>
              <a:gd name="T20" fmla="*/ 3 w 6"/>
              <a:gd name="T21" fmla="*/ 3 w 6"/>
              <a:gd name="T22" fmla="*/ 6 w 6"/>
              <a:gd name="T23" fmla="*/ 3 w 6"/>
              <a:gd name="T24" fmla="*/ 3 w 6"/>
              <a:gd name="T25" fmla="*/ 6 w 6"/>
              <a:gd name="T26" fmla="*/ 3 w 6"/>
              <a:gd name="T27" fmla="*/ 3 w 6"/>
              <a:gd name="T28" fmla="*/ 3 w 6"/>
              <a:gd name="T29" fmla="*/ 3 w 6"/>
              <a:gd name="T30" fmla="*/ 3 w 6"/>
              <a:gd name="T31" fmla="*/ 3 w 6"/>
              <a:gd name="T32" fmla="*/ 3 w 6"/>
              <a:gd name="T33" fmla="*/ 2 w 6"/>
              <a:gd name="T34" fmla="*/ 2 w 6"/>
              <a:gd name="T35" fmla="*/ 2 w 6"/>
              <a:gd name="T36" fmla="*/ 2 w 6"/>
              <a:gd name="T37" fmla="*/ 2 w 6"/>
              <a:gd name="T38" fmla="*/ 2 w 6"/>
              <a:gd name="T39" fmla="*/ 2 w 6"/>
              <a:gd name="T40" fmla="*/ 2 w 6"/>
              <a:gd name="T41" fmla="*/ 2 w 6"/>
              <a:gd name="T42" fmla="*/ 2 w 6"/>
              <a:gd name="T43" fmla="*/ 2 w 6"/>
              <a:gd name="T44" fmla="*/ 1 w 6"/>
              <a:gd name="T45" fmla="*/ 1 w 6"/>
              <a:gd name="T46" fmla="*/ 1 w 6"/>
              <a:gd name="T47" fmla="*/ 1 w 6"/>
              <a:gd name="T48" fmla="*/ 1 w 6"/>
              <a:gd name="T49" fmla="*/ 1 w 6"/>
              <a:gd name="T50" fmla="*/ 1 w 6"/>
              <a:gd name="T51" fmla="*/ 0 w 6"/>
              <a:gd name="T52" fmla="*/ 0 w 6"/>
              <a:gd name="T53" fmla="*/ 0 w 6"/>
              <a:gd name="T54" fmla="*/ 0 w 6"/>
              <a:gd name="T55" fmla="*/ 0 w 6"/>
              <a:gd name="T56" fmla="*/ 0 w 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Lst>
            <a:rect l="0" t="0" r="r" b="b"/>
            <a:pathLst>
              <a:path w="6">
                <a:moveTo>
                  <a:pt x="5" y="0"/>
                </a:moveTo>
                <a:cubicBezTo>
                  <a:pt x="5" y="0"/>
                  <a:pt x="5" y="0"/>
                  <a:pt x="5" y="0"/>
                </a:cubicBezTo>
                <a:cubicBezTo>
                  <a:pt x="5" y="0"/>
                  <a:pt x="5" y="0"/>
                  <a:pt x="5" y="0"/>
                </a:cubicBezTo>
                <a:moveTo>
                  <a:pt x="4" y="0"/>
                </a:moveTo>
                <a:cubicBezTo>
                  <a:pt x="4" y="0"/>
                  <a:pt x="4" y="0"/>
                  <a:pt x="5"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6" y="0"/>
                </a:moveTo>
                <a:cubicBezTo>
                  <a:pt x="6" y="0"/>
                  <a:pt x="6" y="0"/>
                  <a:pt x="5" y="0"/>
                </a:cubicBezTo>
                <a:cubicBezTo>
                  <a:pt x="5" y="0"/>
                  <a:pt x="6" y="0"/>
                  <a:pt x="6" y="0"/>
                </a:cubicBezTo>
                <a:moveTo>
                  <a:pt x="3" y="0"/>
                </a:moveTo>
                <a:cubicBezTo>
                  <a:pt x="4" y="0"/>
                  <a:pt x="4" y="0"/>
                  <a:pt x="4" y="0"/>
                </a:cubicBezTo>
                <a:cubicBezTo>
                  <a:pt x="4" y="0"/>
                  <a:pt x="4" y="0"/>
                  <a:pt x="3" y="0"/>
                </a:cubicBezTo>
                <a:moveTo>
                  <a:pt x="6" y="0"/>
                </a:moveTo>
                <a:cubicBezTo>
                  <a:pt x="6" y="0"/>
                  <a:pt x="6" y="0"/>
                  <a:pt x="6" y="0"/>
                </a:cubicBezTo>
                <a:cubicBezTo>
                  <a:pt x="6" y="0"/>
                  <a:pt x="6" y="0"/>
                  <a:pt x="6" y="0"/>
                </a:cubicBezTo>
                <a:moveTo>
                  <a:pt x="3" y="0"/>
                </a:moveTo>
                <a:cubicBezTo>
                  <a:pt x="3" y="0"/>
                  <a:pt x="3" y="0"/>
                  <a:pt x="3" y="0"/>
                </a:cubicBezTo>
                <a:cubicBezTo>
                  <a:pt x="3" y="0"/>
                  <a:pt x="3" y="0"/>
                  <a:pt x="3" y="0"/>
                </a:cubicBezTo>
                <a:moveTo>
                  <a:pt x="6" y="0"/>
                </a:moveTo>
                <a:cubicBezTo>
                  <a:pt x="6" y="0"/>
                  <a:pt x="6" y="0"/>
                  <a:pt x="6" y="0"/>
                </a:cubicBezTo>
                <a:cubicBezTo>
                  <a:pt x="6" y="0"/>
                  <a:pt x="6" y="0"/>
                  <a:pt x="6" y="0"/>
                </a:cubicBezTo>
                <a:moveTo>
                  <a:pt x="3" y="0"/>
                </a:moveTo>
                <a:cubicBezTo>
                  <a:pt x="3" y="0"/>
                  <a:pt x="3" y="0"/>
                  <a:pt x="3" y="0"/>
                </a:cubicBezTo>
                <a:cubicBezTo>
                  <a:pt x="3" y="0"/>
                  <a:pt x="3" y="0"/>
                  <a:pt x="3" y="0"/>
                </a:cubicBezTo>
                <a:moveTo>
                  <a:pt x="6" y="0"/>
                </a:moveTo>
                <a:cubicBezTo>
                  <a:pt x="6" y="0"/>
                  <a:pt x="6" y="0"/>
                  <a:pt x="6" y="0"/>
                </a:cubicBezTo>
                <a:cubicBezTo>
                  <a:pt x="6" y="0"/>
                  <a:pt x="6" y="0"/>
                  <a:pt x="6" y="0"/>
                </a:cubicBezTo>
                <a:moveTo>
                  <a:pt x="3" y="0"/>
                </a:moveTo>
                <a:cubicBezTo>
                  <a:pt x="3" y="0"/>
                  <a:pt x="3" y="0"/>
                  <a:pt x="3" y="0"/>
                </a:cubicBezTo>
                <a:cubicBezTo>
                  <a:pt x="3" y="0"/>
                  <a:pt x="3" y="0"/>
                  <a:pt x="3" y="0"/>
                </a:cubicBezTo>
                <a:moveTo>
                  <a:pt x="6" y="0"/>
                </a:moveTo>
                <a:cubicBezTo>
                  <a:pt x="6" y="0"/>
                  <a:pt x="6" y="0"/>
                  <a:pt x="6" y="0"/>
                </a:cubicBezTo>
                <a:cubicBezTo>
                  <a:pt x="6" y="0"/>
                  <a:pt x="6" y="0"/>
                  <a:pt x="6"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2" name="Freeform 130"/>
          <p:cNvSpPr>
            <a:spLocks noEditPoints="1"/>
          </p:cNvSpPr>
          <p:nvPr/>
        </p:nvSpPr>
        <p:spPr bwMode="auto">
          <a:xfrm>
            <a:off x="12828350" y="6385448"/>
            <a:ext cx="194960" cy="514413"/>
          </a:xfrm>
          <a:custGeom>
            <a:avLst/>
            <a:gdLst>
              <a:gd name="T0" fmla="*/ 7 w 16"/>
              <a:gd name="T1" fmla="*/ 31 h 42"/>
              <a:gd name="T2" fmla="*/ 16 w 16"/>
              <a:gd name="T3" fmla="*/ 42 h 42"/>
              <a:gd name="T4" fmla="*/ 7 w 16"/>
              <a:gd name="T5" fmla="*/ 31 h 42"/>
              <a:gd name="T6" fmla="*/ 3 w 16"/>
              <a:gd name="T7" fmla="*/ 0 h 42"/>
              <a:gd name="T8" fmla="*/ 7 w 16"/>
              <a:gd name="T9" fmla="*/ 31 h 42"/>
              <a:gd name="T10" fmla="*/ 3 w 16"/>
              <a:gd name="T11" fmla="*/ 0 h 42"/>
            </a:gdLst>
            <a:ahLst/>
            <a:cxnLst>
              <a:cxn ang="0">
                <a:pos x="T0" y="T1"/>
              </a:cxn>
              <a:cxn ang="0">
                <a:pos x="T2" y="T3"/>
              </a:cxn>
              <a:cxn ang="0">
                <a:pos x="T4" y="T5"/>
              </a:cxn>
              <a:cxn ang="0">
                <a:pos x="T6" y="T7"/>
              </a:cxn>
              <a:cxn ang="0">
                <a:pos x="T8" y="T9"/>
              </a:cxn>
              <a:cxn ang="0">
                <a:pos x="T10" y="T11"/>
              </a:cxn>
            </a:cxnLst>
            <a:rect l="0" t="0" r="r" b="b"/>
            <a:pathLst>
              <a:path w="16" h="42">
                <a:moveTo>
                  <a:pt x="7" y="31"/>
                </a:moveTo>
                <a:cubicBezTo>
                  <a:pt x="9" y="36"/>
                  <a:pt x="12" y="39"/>
                  <a:pt x="16" y="42"/>
                </a:cubicBezTo>
                <a:cubicBezTo>
                  <a:pt x="12" y="39"/>
                  <a:pt x="9" y="36"/>
                  <a:pt x="7" y="31"/>
                </a:cubicBezTo>
                <a:moveTo>
                  <a:pt x="3" y="0"/>
                </a:moveTo>
                <a:cubicBezTo>
                  <a:pt x="0" y="10"/>
                  <a:pt x="1" y="21"/>
                  <a:pt x="7" y="31"/>
                </a:cubicBezTo>
                <a:cubicBezTo>
                  <a:pt x="1" y="21"/>
                  <a:pt x="0" y="10"/>
                  <a:pt x="3"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3" name="Freeform 134"/>
          <p:cNvSpPr>
            <a:spLocks noEditPoints="1"/>
          </p:cNvSpPr>
          <p:nvPr/>
        </p:nvSpPr>
        <p:spPr bwMode="auto">
          <a:xfrm>
            <a:off x="10563995" y="6484103"/>
            <a:ext cx="49326" cy="110400"/>
          </a:xfrm>
          <a:custGeom>
            <a:avLst/>
            <a:gdLst>
              <a:gd name="T0" fmla="*/ 4 w 4"/>
              <a:gd name="T1" fmla="*/ 9 h 9"/>
              <a:gd name="T2" fmla="*/ 4 w 4"/>
              <a:gd name="T3" fmla="*/ 9 h 9"/>
              <a:gd name="T4" fmla="*/ 3 w 4"/>
              <a:gd name="T5" fmla="*/ 9 h 9"/>
              <a:gd name="T6" fmla="*/ 3 w 4"/>
              <a:gd name="T7" fmla="*/ 8 h 9"/>
              <a:gd name="T8" fmla="*/ 3 w 4"/>
              <a:gd name="T9" fmla="*/ 8 h 9"/>
              <a:gd name="T10" fmla="*/ 3 w 4"/>
              <a:gd name="T11" fmla="*/ 8 h 9"/>
              <a:gd name="T12" fmla="*/ 3 w 4"/>
              <a:gd name="T13" fmla="*/ 8 h 9"/>
              <a:gd name="T14" fmla="*/ 3 w 4"/>
              <a:gd name="T15" fmla="*/ 8 h 9"/>
              <a:gd name="T16" fmla="*/ 3 w 4"/>
              <a:gd name="T17" fmla="*/ 8 h 9"/>
              <a:gd name="T18" fmla="*/ 3 w 4"/>
              <a:gd name="T19" fmla="*/ 8 h 9"/>
              <a:gd name="T20" fmla="*/ 3 w 4"/>
              <a:gd name="T21" fmla="*/ 8 h 9"/>
              <a:gd name="T22" fmla="*/ 3 w 4"/>
              <a:gd name="T23" fmla="*/ 7 h 9"/>
              <a:gd name="T24" fmla="*/ 3 w 4"/>
              <a:gd name="T25" fmla="*/ 7 h 9"/>
              <a:gd name="T26" fmla="*/ 3 w 4"/>
              <a:gd name="T27" fmla="*/ 7 h 9"/>
              <a:gd name="T28" fmla="*/ 3 w 4"/>
              <a:gd name="T29" fmla="*/ 7 h 9"/>
              <a:gd name="T30" fmla="*/ 3 w 4"/>
              <a:gd name="T31" fmla="*/ 7 h 9"/>
              <a:gd name="T32" fmla="*/ 3 w 4"/>
              <a:gd name="T33" fmla="*/ 7 h 9"/>
              <a:gd name="T34" fmla="*/ 3 w 4"/>
              <a:gd name="T35" fmla="*/ 7 h 9"/>
              <a:gd name="T36" fmla="*/ 2 w 4"/>
              <a:gd name="T37" fmla="*/ 7 h 9"/>
              <a:gd name="T38" fmla="*/ 2 w 4"/>
              <a:gd name="T39" fmla="*/ 7 h 9"/>
              <a:gd name="T40" fmla="*/ 2 w 4"/>
              <a:gd name="T41" fmla="*/ 6 h 9"/>
              <a:gd name="T42" fmla="*/ 2 w 4"/>
              <a:gd name="T43" fmla="*/ 6 h 9"/>
              <a:gd name="T44" fmla="*/ 2 w 4"/>
              <a:gd name="T45" fmla="*/ 6 h 9"/>
              <a:gd name="T46" fmla="*/ 2 w 4"/>
              <a:gd name="T47" fmla="*/ 6 h 9"/>
              <a:gd name="T48" fmla="*/ 2 w 4"/>
              <a:gd name="T49" fmla="*/ 6 h 9"/>
              <a:gd name="T50" fmla="*/ 2 w 4"/>
              <a:gd name="T51" fmla="*/ 6 h 9"/>
              <a:gd name="T52" fmla="*/ 2 w 4"/>
              <a:gd name="T53" fmla="*/ 6 h 9"/>
              <a:gd name="T54" fmla="*/ 2 w 4"/>
              <a:gd name="T55" fmla="*/ 5 h 9"/>
              <a:gd name="T56" fmla="*/ 2 w 4"/>
              <a:gd name="T57" fmla="*/ 5 h 9"/>
              <a:gd name="T58" fmla="*/ 2 w 4"/>
              <a:gd name="T59" fmla="*/ 5 h 9"/>
              <a:gd name="T60" fmla="*/ 2 w 4"/>
              <a:gd name="T61" fmla="*/ 5 h 9"/>
              <a:gd name="T62" fmla="*/ 1 w 4"/>
              <a:gd name="T63" fmla="*/ 4 h 9"/>
              <a:gd name="T64" fmla="*/ 1 w 4"/>
              <a:gd name="T65" fmla="*/ 4 h 9"/>
              <a:gd name="T66" fmla="*/ 1 w 4"/>
              <a:gd name="T67" fmla="*/ 4 h 9"/>
              <a:gd name="T68" fmla="*/ 1 w 4"/>
              <a:gd name="T69" fmla="*/ 4 h 9"/>
              <a:gd name="T70" fmla="*/ 1 w 4"/>
              <a:gd name="T71" fmla="*/ 3 h 9"/>
              <a:gd name="T72" fmla="*/ 1 w 4"/>
              <a:gd name="T73" fmla="*/ 3 h 9"/>
              <a:gd name="T74" fmla="*/ 1 w 4"/>
              <a:gd name="T75" fmla="*/ 3 h 9"/>
              <a:gd name="T76" fmla="*/ 1 w 4"/>
              <a:gd name="T77" fmla="*/ 3 h 9"/>
              <a:gd name="T78" fmla="*/ 1 w 4"/>
              <a:gd name="T79" fmla="*/ 3 h 9"/>
              <a:gd name="T80" fmla="*/ 1 w 4"/>
              <a:gd name="T81" fmla="*/ 3 h 9"/>
              <a:gd name="T82" fmla="*/ 1 w 4"/>
              <a:gd name="T83" fmla="*/ 3 h 9"/>
              <a:gd name="T84" fmla="*/ 1 w 4"/>
              <a:gd name="T85" fmla="*/ 2 h 9"/>
              <a:gd name="T86" fmla="*/ 1 w 4"/>
              <a:gd name="T87" fmla="*/ 2 h 9"/>
              <a:gd name="T88" fmla="*/ 1 w 4"/>
              <a:gd name="T89" fmla="*/ 2 h 9"/>
              <a:gd name="T90" fmla="*/ 1 w 4"/>
              <a:gd name="T91" fmla="*/ 2 h 9"/>
              <a:gd name="T92" fmla="*/ 1 w 4"/>
              <a:gd name="T93" fmla="*/ 2 h 9"/>
              <a:gd name="T94" fmla="*/ 0 w 4"/>
              <a:gd name="T95" fmla="*/ 2 h 9"/>
              <a:gd name="T96" fmla="*/ 0 w 4"/>
              <a:gd name="T97" fmla="*/ 2 h 9"/>
              <a:gd name="T98" fmla="*/ 0 w 4"/>
              <a:gd name="T99" fmla="*/ 2 h 9"/>
              <a:gd name="T100" fmla="*/ 0 w 4"/>
              <a:gd name="T101" fmla="*/ 2 h 9"/>
              <a:gd name="T102" fmla="*/ 0 w 4"/>
              <a:gd name="T103" fmla="*/ 1 h 9"/>
              <a:gd name="T104" fmla="*/ 0 w 4"/>
              <a:gd name="T105" fmla="*/ 1 h 9"/>
              <a:gd name="T106" fmla="*/ 0 w 4"/>
              <a:gd name="T107" fmla="*/ 1 h 9"/>
              <a:gd name="T108" fmla="*/ 0 w 4"/>
              <a:gd name="T109" fmla="*/ 1 h 9"/>
              <a:gd name="T110" fmla="*/ 0 w 4"/>
              <a:gd name="T111" fmla="*/ 1 h 9"/>
              <a:gd name="T112" fmla="*/ 0 w 4"/>
              <a:gd name="T113" fmla="*/ 1 h 9"/>
              <a:gd name="T114" fmla="*/ 0 w 4"/>
              <a:gd name="T115" fmla="*/ 1 h 9"/>
              <a:gd name="T116" fmla="*/ 0 w 4"/>
              <a:gd name="T1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9">
                <a:moveTo>
                  <a:pt x="4" y="9"/>
                </a:moveTo>
                <a:cubicBezTo>
                  <a:pt x="4" y="9"/>
                  <a:pt x="4" y="9"/>
                  <a:pt x="4" y="9"/>
                </a:cubicBezTo>
                <a:cubicBezTo>
                  <a:pt x="4" y="9"/>
                  <a:pt x="4" y="9"/>
                  <a:pt x="4" y="9"/>
                </a:cubicBezTo>
                <a:moveTo>
                  <a:pt x="4" y="9"/>
                </a:moveTo>
                <a:cubicBezTo>
                  <a:pt x="4" y="9"/>
                  <a:pt x="4" y="9"/>
                  <a:pt x="4" y="9"/>
                </a:cubicBezTo>
                <a:cubicBezTo>
                  <a:pt x="4" y="9"/>
                  <a:pt x="4" y="9"/>
                  <a:pt x="4" y="9"/>
                </a:cubicBezTo>
                <a:moveTo>
                  <a:pt x="4" y="9"/>
                </a:moveTo>
                <a:cubicBezTo>
                  <a:pt x="4" y="9"/>
                  <a:pt x="4" y="9"/>
                  <a:pt x="4" y="9"/>
                </a:cubicBezTo>
                <a:cubicBezTo>
                  <a:pt x="4" y="9"/>
                  <a:pt x="4" y="9"/>
                  <a:pt x="4" y="9"/>
                </a:cubicBezTo>
                <a:moveTo>
                  <a:pt x="4" y="9"/>
                </a:moveTo>
                <a:cubicBezTo>
                  <a:pt x="4" y="9"/>
                  <a:pt x="4" y="9"/>
                  <a:pt x="4" y="9"/>
                </a:cubicBezTo>
                <a:cubicBezTo>
                  <a:pt x="4" y="9"/>
                  <a:pt x="4" y="9"/>
                  <a:pt x="4" y="9"/>
                </a:cubicBezTo>
                <a:moveTo>
                  <a:pt x="3" y="9"/>
                </a:moveTo>
                <a:cubicBezTo>
                  <a:pt x="4" y="9"/>
                  <a:pt x="4" y="9"/>
                  <a:pt x="4" y="9"/>
                </a:cubicBezTo>
                <a:cubicBezTo>
                  <a:pt x="4" y="9"/>
                  <a:pt x="4" y="9"/>
                  <a:pt x="3" y="9"/>
                </a:cubicBezTo>
                <a:moveTo>
                  <a:pt x="3" y="9"/>
                </a:moveTo>
                <a:cubicBezTo>
                  <a:pt x="3" y="9"/>
                  <a:pt x="3" y="9"/>
                  <a:pt x="3" y="9"/>
                </a:cubicBezTo>
                <a:cubicBezTo>
                  <a:pt x="3" y="9"/>
                  <a:pt x="3" y="9"/>
                  <a:pt x="3" y="9"/>
                </a:cubicBezTo>
                <a:moveTo>
                  <a:pt x="3" y="8"/>
                </a:moveTo>
                <a:cubicBezTo>
                  <a:pt x="3" y="9"/>
                  <a:pt x="3" y="9"/>
                  <a:pt x="3" y="9"/>
                </a:cubicBezTo>
                <a:cubicBezTo>
                  <a:pt x="3" y="9"/>
                  <a:pt x="3" y="9"/>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8"/>
                </a:moveTo>
                <a:cubicBezTo>
                  <a:pt x="3" y="8"/>
                  <a:pt x="3" y="8"/>
                  <a:pt x="3" y="8"/>
                </a:cubicBezTo>
                <a:cubicBezTo>
                  <a:pt x="3" y="8"/>
                  <a:pt x="3" y="8"/>
                  <a:pt x="3" y="8"/>
                </a:cubicBezTo>
                <a:moveTo>
                  <a:pt x="3" y="7"/>
                </a:moveTo>
                <a:cubicBezTo>
                  <a:pt x="3" y="8"/>
                  <a:pt x="3" y="8"/>
                  <a:pt x="3" y="8"/>
                </a:cubicBezTo>
                <a:cubicBezTo>
                  <a:pt x="3" y="8"/>
                  <a:pt x="3" y="8"/>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3" y="7"/>
                </a:moveTo>
                <a:cubicBezTo>
                  <a:pt x="3" y="7"/>
                  <a:pt x="3" y="7"/>
                  <a:pt x="3" y="7"/>
                </a:cubicBezTo>
                <a:cubicBezTo>
                  <a:pt x="3" y="7"/>
                  <a:pt x="3" y="7"/>
                  <a:pt x="3" y="7"/>
                </a:cubicBezTo>
                <a:moveTo>
                  <a:pt x="2" y="7"/>
                </a:moveTo>
                <a:cubicBezTo>
                  <a:pt x="3" y="7"/>
                  <a:pt x="3" y="7"/>
                  <a:pt x="3" y="7"/>
                </a:cubicBezTo>
                <a:cubicBezTo>
                  <a:pt x="3" y="7"/>
                  <a:pt x="3"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6"/>
                  <a:pt x="2" y="6"/>
                  <a:pt x="2" y="7"/>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6"/>
                </a:moveTo>
                <a:cubicBezTo>
                  <a:pt x="2" y="6"/>
                  <a:pt x="2" y="6"/>
                  <a:pt x="2" y="6"/>
                </a:cubicBezTo>
                <a:cubicBezTo>
                  <a:pt x="2" y="6"/>
                  <a:pt x="2" y="6"/>
                  <a:pt x="2" y="6"/>
                </a:cubicBezTo>
                <a:moveTo>
                  <a:pt x="2" y="5"/>
                </a:moveTo>
                <a:cubicBezTo>
                  <a:pt x="2" y="5"/>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1" y="5"/>
                </a:moveTo>
                <a:cubicBezTo>
                  <a:pt x="1" y="5"/>
                  <a:pt x="1" y="5"/>
                  <a:pt x="2"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4"/>
                  <a:pt x="1" y="4"/>
                  <a:pt x="1" y="4"/>
                </a:cubicBezTo>
                <a:cubicBezTo>
                  <a:pt x="1" y="4"/>
                  <a:pt x="1" y="4"/>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4" name="Freeform 138"/>
          <p:cNvSpPr/>
          <p:nvPr/>
        </p:nvSpPr>
        <p:spPr bwMode="auto">
          <a:xfrm>
            <a:off x="11994485" y="8367935"/>
            <a:ext cx="624812" cy="232544"/>
          </a:xfrm>
          <a:custGeom>
            <a:avLst/>
            <a:gdLst>
              <a:gd name="T0" fmla="*/ 0 w 51"/>
              <a:gd name="T1" fmla="*/ 0 h 19"/>
              <a:gd name="T2" fmla="*/ 34 w 51"/>
              <a:gd name="T3" fmla="*/ 19 h 19"/>
              <a:gd name="T4" fmla="*/ 51 w 51"/>
              <a:gd name="T5" fmla="*/ 15 h 19"/>
              <a:gd name="T6" fmla="*/ 51 w 51"/>
              <a:gd name="T7" fmla="*/ 15 h 19"/>
              <a:gd name="T8" fmla="*/ 34 w 51"/>
              <a:gd name="T9" fmla="*/ 19 h 19"/>
              <a:gd name="T10" fmla="*/ 0 w 51"/>
              <a:gd name="T11" fmla="*/ 0 h 19"/>
            </a:gdLst>
            <a:ahLst/>
            <a:cxnLst>
              <a:cxn ang="0">
                <a:pos x="T0" y="T1"/>
              </a:cxn>
              <a:cxn ang="0">
                <a:pos x="T2" y="T3"/>
              </a:cxn>
              <a:cxn ang="0">
                <a:pos x="T4" y="T5"/>
              </a:cxn>
              <a:cxn ang="0">
                <a:pos x="T6" y="T7"/>
              </a:cxn>
              <a:cxn ang="0">
                <a:pos x="T8" y="T9"/>
              </a:cxn>
              <a:cxn ang="0">
                <a:pos x="T10" y="T11"/>
              </a:cxn>
            </a:cxnLst>
            <a:rect l="0" t="0" r="r" b="b"/>
            <a:pathLst>
              <a:path w="51" h="19">
                <a:moveTo>
                  <a:pt x="0" y="0"/>
                </a:moveTo>
                <a:cubicBezTo>
                  <a:pt x="7" y="12"/>
                  <a:pt x="20" y="19"/>
                  <a:pt x="34" y="19"/>
                </a:cubicBezTo>
                <a:cubicBezTo>
                  <a:pt x="40" y="19"/>
                  <a:pt x="46" y="18"/>
                  <a:pt x="51" y="15"/>
                </a:cubicBezTo>
                <a:cubicBezTo>
                  <a:pt x="51" y="15"/>
                  <a:pt x="51" y="15"/>
                  <a:pt x="51" y="15"/>
                </a:cubicBezTo>
                <a:cubicBezTo>
                  <a:pt x="46" y="18"/>
                  <a:pt x="40" y="19"/>
                  <a:pt x="34" y="19"/>
                </a:cubicBezTo>
                <a:cubicBezTo>
                  <a:pt x="20" y="19"/>
                  <a:pt x="7" y="12"/>
                  <a:pt x="0"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5" name="Freeform 142"/>
          <p:cNvSpPr>
            <a:spLocks noEditPoints="1"/>
          </p:cNvSpPr>
          <p:nvPr/>
        </p:nvSpPr>
        <p:spPr bwMode="auto">
          <a:xfrm>
            <a:off x="13328671" y="5737146"/>
            <a:ext cx="37583" cy="110400"/>
          </a:xfrm>
          <a:custGeom>
            <a:avLst/>
            <a:gdLst>
              <a:gd name="T0" fmla="*/ 0 w 3"/>
              <a:gd name="T1" fmla="*/ 0 h 9"/>
              <a:gd name="T2" fmla="*/ 3 w 3"/>
              <a:gd name="T3" fmla="*/ 9 h 9"/>
              <a:gd name="T4" fmla="*/ 0 w 3"/>
              <a:gd name="T5" fmla="*/ 0 h 9"/>
              <a:gd name="T6" fmla="*/ 0 w 3"/>
              <a:gd name="T7" fmla="*/ 0 h 9"/>
              <a:gd name="T8" fmla="*/ 0 w 3"/>
              <a:gd name="T9" fmla="*/ 0 h 9"/>
              <a:gd name="T10" fmla="*/ 0 w 3"/>
              <a:gd name="T11" fmla="*/ 0 h 9"/>
            </a:gdLst>
            <a:ahLst/>
            <a:cxnLst>
              <a:cxn ang="0">
                <a:pos x="T0" y="T1"/>
              </a:cxn>
              <a:cxn ang="0">
                <a:pos x="T2" y="T3"/>
              </a:cxn>
              <a:cxn ang="0">
                <a:pos x="T4" y="T5"/>
              </a:cxn>
              <a:cxn ang="0">
                <a:pos x="T6" y="T7"/>
              </a:cxn>
              <a:cxn ang="0">
                <a:pos x="T8" y="T9"/>
              </a:cxn>
              <a:cxn ang="0">
                <a:pos x="T10" y="T11"/>
              </a:cxn>
            </a:cxnLst>
            <a:rect l="0" t="0" r="r" b="b"/>
            <a:pathLst>
              <a:path w="3" h="9">
                <a:moveTo>
                  <a:pt x="0" y="0"/>
                </a:moveTo>
                <a:cubicBezTo>
                  <a:pt x="0" y="3"/>
                  <a:pt x="1" y="6"/>
                  <a:pt x="3" y="9"/>
                </a:cubicBezTo>
                <a:cubicBezTo>
                  <a:pt x="1" y="6"/>
                  <a:pt x="0" y="3"/>
                  <a:pt x="0" y="0"/>
                </a:cubicBezTo>
                <a:moveTo>
                  <a:pt x="0" y="0"/>
                </a:moveTo>
                <a:cubicBezTo>
                  <a:pt x="0" y="0"/>
                  <a:pt x="0" y="0"/>
                  <a:pt x="0" y="0"/>
                </a:cubicBezTo>
                <a:cubicBezTo>
                  <a:pt x="0" y="0"/>
                  <a:pt x="0" y="0"/>
                  <a:pt x="0"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6" name="Freeform 146"/>
          <p:cNvSpPr>
            <a:spLocks noEditPoints="1"/>
          </p:cNvSpPr>
          <p:nvPr/>
        </p:nvSpPr>
        <p:spPr bwMode="auto">
          <a:xfrm>
            <a:off x="11860596" y="5786475"/>
            <a:ext cx="49326" cy="194961"/>
          </a:xfrm>
          <a:custGeom>
            <a:avLst/>
            <a:gdLst>
              <a:gd name="T0" fmla="*/ 1 w 4"/>
              <a:gd name="T1" fmla="*/ 16 h 16"/>
              <a:gd name="T2" fmla="*/ 1 w 4"/>
              <a:gd name="T3" fmla="*/ 16 h 16"/>
              <a:gd name="T4" fmla="*/ 1 w 4"/>
              <a:gd name="T5" fmla="*/ 16 h 16"/>
              <a:gd name="T6" fmla="*/ 1 w 4"/>
              <a:gd name="T7" fmla="*/ 16 h 16"/>
              <a:gd name="T8" fmla="*/ 1 w 4"/>
              <a:gd name="T9" fmla="*/ 16 h 16"/>
              <a:gd name="T10" fmla="*/ 1 w 4"/>
              <a:gd name="T11" fmla="*/ 16 h 16"/>
              <a:gd name="T12" fmla="*/ 1 w 4"/>
              <a:gd name="T13" fmla="*/ 16 h 16"/>
              <a:gd name="T14" fmla="*/ 1 w 4"/>
              <a:gd name="T15" fmla="*/ 16 h 16"/>
              <a:gd name="T16" fmla="*/ 1 w 4"/>
              <a:gd name="T17" fmla="*/ 16 h 16"/>
              <a:gd name="T18" fmla="*/ 0 w 4"/>
              <a:gd name="T19" fmla="*/ 16 h 16"/>
              <a:gd name="T20" fmla="*/ 1 w 4"/>
              <a:gd name="T21" fmla="*/ 16 h 16"/>
              <a:gd name="T22" fmla="*/ 0 w 4"/>
              <a:gd name="T23" fmla="*/ 16 h 16"/>
              <a:gd name="T24" fmla="*/ 0 w 4"/>
              <a:gd name="T25" fmla="*/ 16 h 16"/>
              <a:gd name="T26" fmla="*/ 0 w 4"/>
              <a:gd name="T27" fmla="*/ 16 h 16"/>
              <a:gd name="T28" fmla="*/ 0 w 4"/>
              <a:gd name="T29" fmla="*/ 16 h 16"/>
              <a:gd name="T30" fmla="*/ 0 w 4"/>
              <a:gd name="T31" fmla="*/ 16 h 16"/>
              <a:gd name="T32" fmla="*/ 0 w 4"/>
              <a:gd name="T33" fmla="*/ 16 h 16"/>
              <a:gd name="T34" fmla="*/ 0 w 4"/>
              <a:gd name="T35" fmla="*/ 16 h 16"/>
              <a:gd name="T36" fmla="*/ 0 w 4"/>
              <a:gd name="T37" fmla="*/ 16 h 16"/>
              <a:gd name="T38" fmla="*/ 0 w 4"/>
              <a:gd name="T39" fmla="*/ 16 h 16"/>
              <a:gd name="T40" fmla="*/ 0 w 4"/>
              <a:gd name="T41" fmla="*/ 16 h 16"/>
              <a:gd name="T42" fmla="*/ 0 w 4"/>
              <a:gd name="T43" fmla="*/ 16 h 16"/>
              <a:gd name="T44" fmla="*/ 0 w 4"/>
              <a:gd name="T45" fmla="*/ 16 h 16"/>
              <a:gd name="T46" fmla="*/ 0 w 4"/>
              <a:gd name="T47" fmla="*/ 16 h 16"/>
              <a:gd name="T48" fmla="*/ 0 w 4"/>
              <a:gd name="T49" fmla="*/ 16 h 16"/>
              <a:gd name="T50" fmla="*/ 0 w 4"/>
              <a:gd name="T51" fmla="*/ 16 h 16"/>
              <a:gd name="T52" fmla="*/ 0 w 4"/>
              <a:gd name="T53" fmla="*/ 16 h 16"/>
              <a:gd name="T54" fmla="*/ 0 w 4"/>
              <a:gd name="T55" fmla="*/ 16 h 16"/>
              <a:gd name="T56" fmla="*/ 0 w 4"/>
              <a:gd name="T57" fmla="*/ 16 h 16"/>
              <a:gd name="T58" fmla="*/ 0 w 4"/>
              <a:gd name="T59" fmla="*/ 16 h 16"/>
              <a:gd name="T60" fmla="*/ 0 w 4"/>
              <a:gd name="T61" fmla="*/ 16 h 16"/>
              <a:gd name="T62" fmla="*/ 0 w 4"/>
              <a:gd name="T63" fmla="*/ 16 h 16"/>
              <a:gd name="T64" fmla="*/ 0 w 4"/>
              <a:gd name="T65" fmla="*/ 16 h 16"/>
              <a:gd name="T66" fmla="*/ 0 w 4"/>
              <a:gd name="T67" fmla="*/ 16 h 16"/>
              <a:gd name="T68" fmla="*/ 0 w 4"/>
              <a:gd name="T69" fmla="*/ 16 h 16"/>
              <a:gd name="T70" fmla="*/ 0 w 4"/>
              <a:gd name="T71" fmla="*/ 16 h 16"/>
              <a:gd name="T72" fmla="*/ 0 w 4"/>
              <a:gd name="T73" fmla="*/ 16 h 16"/>
              <a:gd name="T74" fmla="*/ 0 w 4"/>
              <a:gd name="T75" fmla="*/ 16 h 16"/>
              <a:gd name="T76" fmla="*/ 0 w 4"/>
              <a:gd name="T77" fmla="*/ 16 h 16"/>
              <a:gd name="T78" fmla="*/ 4 w 4"/>
              <a:gd name="T79" fmla="*/ 0 h 16"/>
              <a:gd name="T80" fmla="*/ 4 w 4"/>
              <a:gd name="T81" fmla="*/ 1 h 16"/>
              <a:gd name="T82" fmla="*/ 4 w 4"/>
              <a:gd name="T83" fmla="*/ 0 h 16"/>
              <a:gd name="T84" fmla="*/ 4 w 4"/>
              <a:gd name="T8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 h="16">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0" y="16"/>
                </a:moveTo>
                <a:cubicBezTo>
                  <a:pt x="1" y="16"/>
                  <a:pt x="1" y="16"/>
                  <a:pt x="1" y="16"/>
                </a:cubicBezTo>
                <a:cubicBezTo>
                  <a:pt x="1" y="16"/>
                  <a:pt x="1"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4" y="0"/>
                </a:moveTo>
                <a:cubicBezTo>
                  <a:pt x="4" y="1"/>
                  <a:pt x="4" y="1"/>
                  <a:pt x="4" y="1"/>
                </a:cubicBezTo>
                <a:cubicBezTo>
                  <a:pt x="4" y="1"/>
                  <a:pt x="4" y="1"/>
                  <a:pt x="4" y="0"/>
                </a:cubicBezTo>
                <a:cubicBezTo>
                  <a:pt x="4" y="0"/>
                  <a:pt x="4" y="0"/>
                  <a:pt x="4"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7" name="Freeform 150"/>
          <p:cNvSpPr>
            <a:spLocks noEditPoints="1"/>
          </p:cNvSpPr>
          <p:nvPr/>
        </p:nvSpPr>
        <p:spPr bwMode="auto">
          <a:xfrm>
            <a:off x="11714963" y="3547957"/>
            <a:ext cx="145634" cy="331199"/>
          </a:xfrm>
          <a:custGeom>
            <a:avLst/>
            <a:gdLst>
              <a:gd name="T0" fmla="*/ 0 w 12"/>
              <a:gd name="T1" fmla="*/ 20 h 27"/>
              <a:gd name="T2" fmla="*/ 12 w 12"/>
              <a:gd name="T3" fmla="*/ 27 h 27"/>
              <a:gd name="T4" fmla="*/ 0 w 12"/>
              <a:gd name="T5" fmla="*/ 20 h 27"/>
              <a:gd name="T6" fmla="*/ 0 w 12"/>
              <a:gd name="T7" fmla="*/ 20 h 27"/>
              <a:gd name="T8" fmla="*/ 0 w 12"/>
              <a:gd name="T9" fmla="*/ 20 h 27"/>
              <a:gd name="T10" fmla="*/ 0 w 12"/>
              <a:gd name="T11" fmla="*/ 20 h 27"/>
              <a:gd name="T12" fmla="*/ 1 w 12"/>
              <a:gd name="T13" fmla="*/ 3 h 27"/>
              <a:gd name="T14" fmla="*/ 1 w 12"/>
              <a:gd name="T15" fmla="*/ 3 h 27"/>
              <a:gd name="T16" fmla="*/ 1 w 12"/>
              <a:gd name="T17" fmla="*/ 3 h 27"/>
              <a:gd name="T18" fmla="*/ 1 w 12"/>
              <a:gd name="T19" fmla="*/ 3 h 27"/>
              <a:gd name="T20" fmla="*/ 1 w 12"/>
              <a:gd name="T21" fmla="*/ 3 h 27"/>
              <a:gd name="T22" fmla="*/ 1 w 12"/>
              <a:gd name="T23" fmla="*/ 3 h 27"/>
              <a:gd name="T24" fmla="*/ 1 w 12"/>
              <a:gd name="T25" fmla="*/ 3 h 27"/>
              <a:gd name="T26" fmla="*/ 1 w 12"/>
              <a:gd name="T27" fmla="*/ 3 h 27"/>
              <a:gd name="T28" fmla="*/ 1 w 12"/>
              <a:gd name="T29" fmla="*/ 3 h 27"/>
              <a:gd name="T30" fmla="*/ 5 w 12"/>
              <a:gd name="T31" fmla="*/ 0 h 27"/>
              <a:gd name="T32" fmla="*/ 1 w 12"/>
              <a:gd name="T33" fmla="*/ 3 h 27"/>
              <a:gd name="T34" fmla="*/ 5 w 12"/>
              <a:gd name="T35" fmla="*/ 0 h 27"/>
              <a:gd name="T36" fmla="*/ 5 w 12"/>
              <a:gd name="T3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7">
                <a:moveTo>
                  <a:pt x="0" y="20"/>
                </a:moveTo>
                <a:cubicBezTo>
                  <a:pt x="3" y="24"/>
                  <a:pt x="7" y="27"/>
                  <a:pt x="12" y="27"/>
                </a:cubicBezTo>
                <a:cubicBezTo>
                  <a:pt x="7" y="27"/>
                  <a:pt x="3" y="24"/>
                  <a:pt x="0" y="20"/>
                </a:cubicBezTo>
                <a:moveTo>
                  <a:pt x="0" y="20"/>
                </a:moveTo>
                <a:cubicBezTo>
                  <a:pt x="0" y="20"/>
                  <a:pt x="0" y="20"/>
                  <a:pt x="0" y="20"/>
                </a:cubicBezTo>
                <a:cubicBezTo>
                  <a:pt x="0" y="20"/>
                  <a:pt x="0" y="20"/>
                  <a:pt x="0" y="20"/>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5" y="0"/>
                </a:moveTo>
                <a:cubicBezTo>
                  <a:pt x="3" y="1"/>
                  <a:pt x="2" y="2"/>
                  <a:pt x="1" y="3"/>
                </a:cubicBezTo>
                <a:cubicBezTo>
                  <a:pt x="2" y="2"/>
                  <a:pt x="3" y="1"/>
                  <a:pt x="5" y="0"/>
                </a:cubicBezTo>
                <a:cubicBezTo>
                  <a:pt x="5" y="0"/>
                  <a:pt x="5" y="0"/>
                  <a:pt x="5"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8" name="Freeform 154"/>
          <p:cNvSpPr>
            <a:spLocks noEditPoints="1"/>
          </p:cNvSpPr>
          <p:nvPr/>
        </p:nvSpPr>
        <p:spPr bwMode="auto">
          <a:xfrm>
            <a:off x="13450814" y="4501616"/>
            <a:ext cx="61073" cy="147983"/>
          </a:xfrm>
          <a:custGeom>
            <a:avLst/>
            <a:gdLst>
              <a:gd name="T0" fmla="*/ 0 w 5"/>
              <a:gd name="T1" fmla="*/ 12 h 12"/>
              <a:gd name="T2" fmla="*/ 0 w 5"/>
              <a:gd name="T3" fmla="*/ 12 h 12"/>
              <a:gd name="T4" fmla="*/ 0 w 5"/>
              <a:gd name="T5" fmla="*/ 12 h 12"/>
              <a:gd name="T6" fmla="*/ 0 w 5"/>
              <a:gd name="T7" fmla="*/ 12 h 12"/>
              <a:gd name="T8" fmla="*/ 0 w 5"/>
              <a:gd name="T9" fmla="*/ 12 h 12"/>
              <a:gd name="T10" fmla="*/ 0 w 5"/>
              <a:gd name="T11" fmla="*/ 12 h 12"/>
              <a:gd name="T12" fmla="*/ 0 w 5"/>
              <a:gd name="T13" fmla="*/ 12 h 12"/>
              <a:gd name="T14" fmla="*/ 0 w 5"/>
              <a:gd name="T15" fmla="*/ 12 h 12"/>
              <a:gd name="T16" fmla="*/ 0 w 5"/>
              <a:gd name="T17" fmla="*/ 12 h 12"/>
              <a:gd name="T18" fmla="*/ 0 w 5"/>
              <a:gd name="T19" fmla="*/ 12 h 12"/>
              <a:gd name="T20" fmla="*/ 0 w 5"/>
              <a:gd name="T21" fmla="*/ 12 h 12"/>
              <a:gd name="T22" fmla="*/ 0 w 5"/>
              <a:gd name="T23" fmla="*/ 12 h 12"/>
              <a:gd name="T24" fmla="*/ 0 w 5"/>
              <a:gd name="T25" fmla="*/ 12 h 12"/>
              <a:gd name="T26" fmla="*/ 0 w 5"/>
              <a:gd name="T27" fmla="*/ 12 h 12"/>
              <a:gd name="T28" fmla="*/ 0 w 5"/>
              <a:gd name="T29" fmla="*/ 12 h 12"/>
              <a:gd name="T30" fmla="*/ 5 w 5"/>
              <a:gd name="T31" fmla="*/ 0 h 12"/>
              <a:gd name="T32" fmla="*/ 5 w 5"/>
              <a:gd name="T33" fmla="*/ 0 h 12"/>
              <a:gd name="T34" fmla="*/ 0 w 5"/>
              <a:gd name="T35" fmla="*/ 12 h 12"/>
              <a:gd name="T36" fmla="*/ 5 w 5"/>
              <a:gd name="T37" fmla="*/ 0 h 12"/>
              <a:gd name="T38" fmla="*/ 5 w 5"/>
              <a:gd name="T3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12">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2" y="4"/>
                  <a:pt x="1" y="8"/>
                  <a:pt x="0" y="12"/>
                </a:cubicBezTo>
                <a:cubicBezTo>
                  <a:pt x="1" y="8"/>
                  <a:pt x="2" y="4"/>
                  <a:pt x="5" y="0"/>
                </a:cubicBezTo>
                <a:cubicBezTo>
                  <a:pt x="5" y="0"/>
                  <a:pt x="5" y="0"/>
                  <a:pt x="5" y="0"/>
                </a:cubicBezTo>
              </a:path>
            </a:pathLst>
          </a:custGeom>
          <a:solidFill>
            <a:srgbClr val="004F92"/>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en-US" sz="2700">
              <a:solidFill>
                <a:prstClr val="black"/>
              </a:solidFill>
            </a:endParaRPr>
          </a:p>
        </p:txBody>
      </p:sp>
      <p:sp>
        <p:nvSpPr>
          <p:cNvPr id="89" name="Oval 142"/>
          <p:cNvSpPr/>
          <p:nvPr/>
        </p:nvSpPr>
        <p:spPr>
          <a:xfrm>
            <a:off x="9005954" y="7204329"/>
            <a:ext cx="1287915" cy="1287915"/>
          </a:xfrm>
          <a:prstGeom prst="ellipse">
            <a:avLst/>
          </a:prstGeom>
          <a:solidFill>
            <a:srgbClr val="E83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0" name="Oval 143"/>
          <p:cNvSpPr/>
          <p:nvPr/>
        </p:nvSpPr>
        <p:spPr>
          <a:xfrm>
            <a:off x="8894345" y="6605089"/>
            <a:ext cx="549914" cy="549914"/>
          </a:xfrm>
          <a:prstGeom prst="ellipse">
            <a:avLst/>
          </a:prstGeom>
          <a:solidFill>
            <a:srgbClr val="E86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1" name="Oval 144"/>
          <p:cNvSpPr/>
          <p:nvPr/>
        </p:nvSpPr>
        <p:spPr>
          <a:xfrm>
            <a:off x="10244107" y="6998516"/>
            <a:ext cx="538775" cy="538775"/>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2" name="Oval 145"/>
          <p:cNvSpPr/>
          <p:nvPr/>
        </p:nvSpPr>
        <p:spPr>
          <a:xfrm>
            <a:off x="9683605" y="6660934"/>
            <a:ext cx="477854" cy="477854"/>
          </a:xfrm>
          <a:prstGeom prst="ellipse">
            <a:avLst/>
          </a:prstGeom>
          <a:solidFill>
            <a:srgbClr val="FBC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3" name="Oval 97"/>
          <p:cNvSpPr>
            <a:spLocks noChangeArrowheads="1"/>
          </p:cNvSpPr>
          <p:nvPr/>
        </p:nvSpPr>
        <p:spPr bwMode="auto">
          <a:xfrm>
            <a:off x="8503524" y="4532600"/>
            <a:ext cx="1292844" cy="1275947"/>
          </a:xfrm>
          <a:prstGeom prst="ellipse">
            <a:avLst/>
          </a:prstGeom>
          <a:solidFill>
            <a:srgbClr val="FBC32A"/>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94" name="Oval 147"/>
          <p:cNvSpPr/>
          <p:nvPr/>
        </p:nvSpPr>
        <p:spPr>
          <a:xfrm>
            <a:off x="8577478" y="5994506"/>
            <a:ext cx="477854" cy="477854"/>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5" name="Oval 165"/>
          <p:cNvSpPr/>
          <p:nvPr/>
        </p:nvSpPr>
        <p:spPr>
          <a:xfrm>
            <a:off x="11905890" y="5829731"/>
            <a:ext cx="315153" cy="315153"/>
          </a:xfrm>
          <a:prstGeom prst="ellipse">
            <a:avLst/>
          </a:prstGeom>
          <a:solidFill>
            <a:srgbClr val="E86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6" name="Oval 97"/>
          <p:cNvSpPr>
            <a:spLocks noChangeArrowheads="1"/>
          </p:cNvSpPr>
          <p:nvPr/>
        </p:nvSpPr>
        <p:spPr bwMode="auto">
          <a:xfrm>
            <a:off x="10487026" y="3771902"/>
            <a:ext cx="1605923" cy="1584936"/>
          </a:xfrm>
          <a:prstGeom prst="ellipse">
            <a:avLst/>
          </a:prstGeom>
          <a:solidFill>
            <a:srgbClr val="238CB5"/>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97" name="Oval 97"/>
          <p:cNvSpPr>
            <a:spLocks noChangeArrowheads="1"/>
          </p:cNvSpPr>
          <p:nvPr/>
        </p:nvSpPr>
        <p:spPr bwMode="auto">
          <a:xfrm>
            <a:off x="12217544" y="3222250"/>
            <a:ext cx="1111125" cy="1096604"/>
          </a:xfrm>
          <a:prstGeom prst="ellipse">
            <a:avLst/>
          </a:prstGeom>
          <a:solidFill>
            <a:srgbClr val="E83E1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98" name="Oval 97"/>
          <p:cNvSpPr>
            <a:spLocks noChangeArrowheads="1"/>
          </p:cNvSpPr>
          <p:nvPr/>
        </p:nvSpPr>
        <p:spPr bwMode="auto">
          <a:xfrm>
            <a:off x="13511885" y="4162369"/>
            <a:ext cx="1111125" cy="1096604"/>
          </a:xfrm>
          <a:prstGeom prst="ellipse">
            <a:avLst/>
          </a:prstGeom>
          <a:solidFill>
            <a:srgbClr val="238CB5"/>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99" name="Oval 97"/>
          <p:cNvSpPr>
            <a:spLocks noChangeArrowheads="1"/>
          </p:cNvSpPr>
          <p:nvPr/>
        </p:nvSpPr>
        <p:spPr bwMode="auto">
          <a:xfrm>
            <a:off x="13792731" y="6608614"/>
            <a:ext cx="1111125" cy="1096604"/>
          </a:xfrm>
          <a:prstGeom prst="ellipse">
            <a:avLst/>
          </a:prstGeom>
          <a:solidFill>
            <a:srgbClr val="E83E13"/>
          </a:solidFill>
          <a:ln>
            <a:noFill/>
          </a:ln>
        </p:spPr>
        <p:txBody>
          <a:bodyPr vert="horz" wrap="square" lIns="137160" tIns="68580" rIns="137160" bIns="68580" numCol="1" anchor="t" anchorCtr="0" compatLnSpc="1"/>
          <a:lstStyle/>
          <a:p>
            <a:endParaRPr lang="en-US" sz="2700">
              <a:solidFill>
                <a:prstClr val="black"/>
              </a:solidFill>
            </a:endParaRPr>
          </a:p>
        </p:txBody>
      </p:sp>
      <p:sp>
        <p:nvSpPr>
          <p:cNvPr id="100" name="Freeform 60"/>
          <p:cNvSpPr>
            <a:spLocks noEditPoints="1"/>
          </p:cNvSpPr>
          <p:nvPr/>
        </p:nvSpPr>
        <p:spPr bwMode="auto">
          <a:xfrm>
            <a:off x="10919225" y="4268126"/>
            <a:ext cx="741522" cy="592488"/>
          </a:xfrm>
          <a:custGeom>
            <a:avLst/>
            <a:gdLst>
              <a:gd name="T0" fmla="*/ 22 w 516"/>
              <a:gd name="T1" fmla="*/ 348 h 412"/>
              <a:gd name="T2" fmla="*/ 0 w 516"/>
              <a:gd name="T3" fmla="*/ 296 h 412"/>
              <a:gd name="T4" fmla="*/ 142 w 516"/>
              <a:gd name="T5" fmla="*/ 274 h 412"/>
              <a:gd name="T6" fmla="*/ 349 w 516"/>
              <a:gd name="T7" fmla="*/ 160 h 412"/>
              <a:gd name="T8" fmla="*/ 391 w 516"/>
              <a:gd name="T9" fmla="*/ 221 h 412"/>
              <a:gd name="T10" fmla="*/ 427 w 516"/>
              <a:gd name="T11" fmla="*/ 273 h 412"/>
              <a:gd name="T12" fmla="*/ 398 w 516"/>
              <a:gd name="T13" fmla="*/ 331 h 412"/>
              <a:gd name="T14" fmla="*/ 349 w 516"/>
              <a:gd name="T15" fmla="*/ 338 h 412"/>
              <a:gd name="T16" fmla="*/ 327 w 516"/>
              <a:gd name="T17" fmla="*/ 360 h 412"/>
              <a:gd name="T18" fmla="*/ 295 w 516"/>
              <a:gd name="T19" fmla="*/ 336 h 412"/>
              <a:gd name="T20" fmla="*/ 255 w 516"/>
              <a:gd name="T21" fmla="*/ 307 h 412"/>
              <a:gd name="T22" fmla="*/ 249 w 516"/>
              <a:gd name="T23" fmla="*/ 270 h 412"/>
              <a:gd name="T24" fmla="*/ 287 w 516"/>
              <a:gd name="T25" fmla="*/ 291 h 412"/>
              <a:gd name="T26" fmla="*/ 305 w 516"/>
              <a:gd name="T27" fmla="*/ 306 h 412"/>
              <a:gd name="T28" fmla="*/ 327 w 516"/>
              <a:gd name="T29" fmla="*/ 246 h 412"/>
              <a:gd name="T30" fmla="*/ 272 w 516"/>
              <a:gd name="T31" fmla="*/ 235 h 412"/>
              <a:gd name="T32" fmla="*/ 251 w 516"/>
              <a:gd name="T33" fmla="*/ 187 h 412"/>
              <a:gd name="T34" fmla="*/ 286 w 516"/>
              <a:gd name="T35" fmla="*/ 133 h 412"/>
              <a:gd name="T36" fmla="*/ 327 w 516"/>
              <a:gd name="T37" fmla="*/ 109 h 412"/>
              <a:gd name="T38" fmla="*/ 349 w 516"/>
              <a:gd name="T39" fmla="*/ 129 h 412"/>
              <a:gd name="T40" fmla="*/ 414 w 516"/>
              <a:gd name="T41" fmla="*/ 151 h 412"/>
              <a:gd name="T42" fmla="*/ 387 w 516"/>
              <a:gd name="T43" fmla="*/ 190 h 412"/>
              <a:gd name="T44" fmla="*/ 380 w 516"/>
              <a:gd name="T45" fmla="*/ 165 h 412"/>
              <a:gd name="T46" fmla="*/ 349 w 516"/>
              <a:gd name="T47" fmla="*/ 160 h 412"/>
              <a:gd name="T48" fmla="*/ 321 w 516"/>
              <a:gd name="T49" fmla="*/ 160 h 412"/>
              <a:gd name="T50" fmla="*/ 291 w 516"/>
              <a:gd name="T51" fmla="*/ 169 h 412"/>
              <a:gd name="T52" fmla="*/ 297 w 516"/>
              <a:gd name="T53" fmla="*/ 209 h 412"/>
              <a:gd name="T54" fmla="*/ 327 w 516"/>
              <a:gd name="T55" fmla="*/ 160 h 412"/>
              <a:gd name="T56" fmla="*/ 349 w 516"/>
              <a:gd name="T57" fmla="*/ 308 h 412"/>
              <a:gd name="T58" fmla="*/ 383 w 516"/>
              <a:gd name="T59" fmla="*/ 301 h 412"/>
              <a:gd name="T60" fmla="*/ 386 w 516"/>
              <a:gd name="T61" fmla="*/ 257 h 412"/>
              <a:gd name="T62" fmla="*/ 349 w 516"/>
              <a:gd name="T63" fmla="*/ 246 h 412"/>
              <a:gd name="T64" fmla="*/ 442 w 516"/>
              <a:gd name="T65" fmla="*/ 339 h 412"/>
              <a:gd name="T66" fmla="*/ 442 w 516"/>
              <a:gd name="T67" fmla="*/ 131 h 412"/>
              <a:gd name="T68" fmla="*/ 234 w 516"/>
              <a:gd name="T69" fmla="*/ 131 h 412"/>
              <a:gd name="T70" fmla="*/ 234 w 516"/>
              <a:gd name="T71" fmla="*/ 339 h 412"/>
              <a:gd name="T72" fmla="*/ 464 w 516"/>
              <a:gd name="T73" fmla="*/ 360 h 412"/>
              <a:gd name="T74" fmla="*/ 464 w 516"/>
              <a:gd name="T75" fmla="*/ 109 h 412"/>
              <a:gd name="T76" fmla="*/ 213 w 516"/>
              <a:gd name="T77" fmla="*/ 109 h 412"/>
              <a:gd name="T78" fmla="*/ 213 w 516"/>
              <a:gd name="T79" fmla="*/ 360 h 412"/>
              <a:gd name="T80" fmla="*/ 464 w 516"/>
              <a:gd name="T81" fmla="*/ 360 h 412"/>
              <a:gd name="T82" fmla="*/ 22 w 516"/>
              <a:gd name="T83" fmla="*/ 73 h 412"/>
              <a:gd name="T84" fmla="*/ 0 w 516"/>
              <a:gd name="T85" fmla="*/ 22 h 412"/>
              <a:gd name="T86" fmla="*/ 322 w 516"/>
              <a:gd name="T87" fmla="*/ 0 h 412"/>
              <a:gd name="T88" fmla="*/ 344 w 516"/>
              <a:gd name="T89" fmla="*/ 34 h 412"/>
              <a:gd name="T90" fmla="*/ 219 w 516"/>
              <a:gd name="T91" fmla="*/ 73 h 412"/>
              <a:gd name="T92" fmla="*/ 22 w 516"/>
              <a:gd name="T93" fmla="*/ 165 h 412"/>
              <a:gd name="T94" fmla="*/ 0 w 516"/>
              <a:gd name="T95" fmla="*/ 113 h 412"/>
              <a:gd name="T96" fmla="*/ 198 w 516"/>
              <a:gd name="T97" fmla="*/ 91 h 412"/>
              <a:gd name="T98" fmla="*/ 139 w 516"/>
              <a:gd name="T99" fmla="*/ 256 h 412"/>
              <a:gd name="T100" fmla="*/ 0 w 516"/>
              <a:gd name="T101" fmla="*/ 234 h 412"/>
              <a:gd name="T102" fmla="*/ 22 w 516"/>
              <a:gd name="T103" fmla="*/ 183 h 412"/>
              <a:gd name="T104" fmla="*/ 138 w 516"/>
              <a:gd name="T105" fmla="*/ 23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6" h="412">
                <a:moveTo>
                  <a:pt x="172" y="348"/>
                </a:moveTo>
                <a:cubicBezTo>
                  <a:pt x="22" y="348"/>
                  <a:pt x="22" y="348"/>
                  <a:pt x="22" y="348"/>
                </a:cubicBezTo>
                <a:cubicBezTo>
                  <a:pt x="10" y="348"/>
                  <a:pt x="0" y="338"/>
                  <a:pt x="0" y="326"/>
                </a:cubicBezTo>
                <a:cubicBezTo>
                  <a:pt x="0" y="296"/>
                  <a:pt x="0" y="296"/>
                  <a:pt x="0" y="296"/>
                </a:cubicBezTo>
                <a:cubicBezTo>
                  <a:pt x="0" y="284"/>
                  <a:pt x="10" y="274"/>
                  <a:pt x="22" y="274"/>
                </a:cubicBezTo>
                <a:cubicBezTo>
                  <a:pt x="142" y="274"/>
                  <a:pt x="142" y="274"/>
                  <a:pt x="142" y="274"/>
                </a:cubicBezTo>
                <a:cubicBezTo>
                  <a:pt x="147" y="301"/>
                  <a:pt x="158" y="326"/>
                  <a:pt x="172" y="348"/>
                </a:cubicBezTo>
                <a:close/>
                <a:moveTo>
                  <a:pt x="349" y="160"/>
                </a:moveTo>
                <a:cubicBezTo>
                  <a:pt x="349" y="216"/>
                  <a:pt x="349" y="216"/>
                  <a:pt x="349" y="216"/>
                </a:cubicBezTo>
                <a:cubicBezTo>
                  <a:pt x="367" y="217"/>
                  <a:pt x="381" y="219"/>
                  <a:pt x="391" y="221"/>
                </a:cubicBezTo>
                <a:cubicBezTo>
                  <a:pt x="402" y="224"/>
                  <a:pt x="411" y="229"/>
                  <a:pt x="417" y="237"/>
                </a:cubicBezTo>
                <a:cubicBezTo>
                  <a:pt x="424" y="245"/>
                  <a:pt x="427" y="257"/>
                  <a:pt x="427" y="273"/>
                </a:cubicBezTo>
                <a:cubicBezTo>
                  <a:pt x="427" y="289"/>
                  <a:pt x="425" y="302"/>
                  <a:pt x="420" y="311"/>
                </a:cubicBezTo>
                <a:cubicBezTo>
                  <a:pt x="415" y="321"/>
                  <a:pt x="408" y="327"/>
                  <a:pt x="398" y="331"/>
                </a:cubicBezTo>
                <a:cubicBezTo>
                  <a:pt x="388" y="335"/>
                  <a:pt x="374" y="338"/>
                  <a:pt x="356" y="338"/>
                </a:cubicBezTo>
                <a:cubicBezTo>
                  <a:pt x="349" y="338"/>
                  <a:pt x="349" y="338"/>
                  <a:pt x="349" y="338"/>
                </a:cubicBezTo>
                <a:cubicBezTo>
                  <a:pt x="349" y="360"/>
                  <a:pt x="349" y="360"/>
                  <a:pt x="349" y="360"/>
                </a:cubicBezTo>
                <a:cubicBezTo>
                  <a:pt x="327" y="360"/>
                  <a:pt x="327" y="360"/>
                  <a:pt x="327" y="360"/>
                </a:cubicBezTo>
                <a:cubicBezTo>
                  <a:pt x="327" y="338"/>
                  <a:pt x="327" y="338"/>
                  <a:pt x="327" y="338"/>
                </a:cubicBezTo>
                <a:cubicBezTo>
                  <a:pt x="315" y="338"/>
                  <a:pt x="304" y="337"/>
                  <a:pt x="295" y="336"/>
                </a:cubicBezTo>
                <a:cubicBezTo>
                  <a:pt x="286" y="334"/>
                  <a:pt x="278" y="331"/>
                  <a:pt x="271" y="326"/>
                </a:cubicBezTo>
                <a:cubicBezTo>
                  <a:pt x="264" y="322"/>
                  <a:pt x="259" y="316"/>
                  <a:pt x="255" y="307"/>
                </a:cubicBezTo>
                <a:cubicBezTo>
                  <a:pt x="251" y="299"/>
                  <a:pt x="249" y="289"/>
                  <a:pt x="249" y="278"/>
                </a:cubicBezTo>
                <a:cubicBezTo>
                  <a:pt x="249" y="270"/>
                  <a:pt x="249" y="270"/>
                  <a:pt x="249" y="270"/>
                </a:cubicBezTo>
                <a:cubicBezTo>
                  <a:pt x="285" y="270"/>
                  <a:pt x="285" y="270"/>
                  <a:pt x="285" y="270"/>
                </a:cubicBezTo>
                <a:cubicBezTo>
                  <a:pt x="285" y="279"/>
                  <a:pt x="285" y="286"/>
                  <a:pt x="287" y="291"/>
                </a:cubicBezTo>
                <a:cubicBezTo>
                  <a:pt x="288" y="296"/>
                  <a:pt x="291" y="299"/>
                  <a:pt x="294" y="301"/>
                </a:cubicBezTo>
                <a:cubicBezTo>
                  <a:pt x="297" y="304"/>
                  <a:pt x="301" y="305"/>
                  <a:pt x="305" y="306"/>
                </a:cubicBezTo>
                <a:cubicBezTo>
                  <a:pt x="309" y="306"/>
                  <a:pt x="316" y="307"/>
                  <a:pt x="327" y="308"/>
                </a:cubicBezTo>
                <a:cubicBezTo>
                  <a:pt x="327" y="246"/>
                  <a:pt x="327" y="246"/>
                  <a:pt x="327" y="246"/>
                </a:cubicBezTo>
                <a:cubicBezTo>
                  <a:pt x="313" y="245"/>
                  <a:pt x="302" y="244"/>
                  <a:pt x="294" y="243"/>
                </a:cubicBezTo>
                <a:cubicBezTo>
                  <a:pt x="286" y="241"/>
                  <a:pt x="278" y="239"/>
                  <a:pt x="272" y="235"/>
                </a:cubicBezTo>
                <a:cubicBezTo>
                  <a:pt x="265" y="231"/>
                  <a:pt x="260" y="225"/>
                  <a:pt x="257" y="217"/>
                </a:cubicBezTo>
                <a:cubicBezTo>
                  <a:pt x="253" y="210"/>
                  <a:pt x="251" y="199"/>
                  <a:pt x="251" y="187"/>
                </a:cubicBezTo>
                <a:cubicBezTo>
                  <a:pt x="251" y="171"/>
                  <a:pt x="255" y="159"/>
                  <a:pt x="261" y="150"/>
                </a:cubicBezTo>
                <a:cubicBezTo>
                  <a:pt x="267" y="142"/>
                  <a:pt x="276" y="136"/>
                  <a:pt x="286" y="133"/>
                </a:cubicBezTo>
                <a:cubicBezTo>
                  <a:pt x="297" y="130"/>
                  <a:pt x="311" y="129"/>
                  <a:pt x="327" y="129"/>
                </a:cubicBezTo>
                <a:cubicBezTo>
                  <a:pt x="327" y="109"/>
                  <a:pt x="327" y="109"/>
                  <a:pt x="327" y="109"/>
                </a:cubicBezTo>
                <a:cubicBezTo>
                  <a:pt x="349" y="109"/>
                  <a:pt x="349" y="109"/>
                  <a:pt x="349" y="109"/>
                </a:cubicBezTo>
                <a:cubicBezTo>
                  <a:pt x="349" y="129"/>
                  <a:pt x="349" y="129"/>
                  <a:pt x="349" y="129"/>
                </a:cubicBezTo>
                <a:cubicBezTo>
                  <a:pt x="367" y="129"/>
                  <a:pt x="381" y="131"/>
                  <a:pt x="391" y="134"/>
                </a:cubicBezTo>
                <a:cubicBezTo>
                  <a:pt x="401" y="137"/>
                  <a:pt x="409" y="142"/>
                  <a:pt x="414" y="151"/>
                </a:cubicBezTo>
                <a:cubicBezTo>
                  <a:pt x="420" y="160"/>
                  <a:pt x="422" y="172"/>
                  <a:pt x="422" y="190"/>
                </a:cubicBezTo>
                <a:cubicBezTo>
                  <a:pt x="387" y="190"/>
                  <a:pt x="387" y="190"/>
                  <a:pt x="387" y="190"/>
                </a:cubicBezTo>
                <a:cubicBezTo>
                  <a:pt x="387" y="189"/>
                  <a:pt x="387" y="187"/>
                  <a:pt x="387" y="186"/>
                </a:cubicBezTo>
                <a:cubicBezTo>
                  <a:pt x="387" y="175"/>
                  <a:pt x="385" y="169"/>
                  <a:pt x="380" y="165"/>
                </a:cubicBezTo>
                <a:cubicBezTo>
                  <a:pt x="376" y="162"/>
                  <a:pt x="369" y="160"/>
                  <a:pt x="358" y="160"/>
                </a:cubicBezTo>
                <a:cubicBezTo>
                  <a:pt x="349" y="160"/>
                  <a:pt x="349" y="160"/>
                  <a:pt x="349" y="160"/>
                </a:cubicBezTo>
                <a:close/>
                <a:moveTo>
                  <a:pt x="327" y="160"/>
                </a:moveTo>
                <a:cubicBezTo>
                  <a:pt x="321" y="160"/>
                  <a:pt x="321" y="160"/>
                  <a:pt x="321" y="160"/>
                </a:cubicBezTo>
                <a:cubicBezTo>
                  <a:pt x="313" y="160"/>
                  <a:pt x="307" y="161"/>
                  <a:pt x="302" y="162"/>
                </a:cubicBezTo>
                <a:cubicBezTo>
                  <a:pt x="298" y="163"/>
                  <a:pt x="294" y="165"/>
                  <a:pt x="291" y="169"/>
                </a:cubicBezTo>
                <a:cubicBezTo>
                  <a:pt x="289" y="172"/>
                  <a:pt x="287" y="178"/>
                  <a:pt x="287" y="186"/>
                </a:cubicBezTo>
                <a:cubicBezTo>
                  <a:pt x="287" y="197"/>
                  <a:pt x="291" y="205"/>
                  <a:pt x="297" y="209"/>
                </a:cubicBezTo>
                <a:cubicBezTo>
                  <a:pt x="304" y="213"/>
                  <a:pt x="314" y="216"/>
                  <a:pt x="327" y="216"/>
                </a:cubicBezTo>
                <a:cubicBezTo>
                  <a:pt x="327" y="160"/>
                  <a:pt x="327" y="160"/>
                  <a:pt x="327" y="160"/>
                </a:cubicBezTo>
                <a:close/>
                <a:moveTo>
                  <a:pt x="349" y="246"/>
                </a:moveTo>
                <a:cubicBezTo>
                  <a:pt x="349" y="308"/>
                  <a:pt x="349" y="308"/>
                  <a:pt x="349" y="308"/>
                </a:cubicBezTo>
                <a:cubicBezTo>
                  <a:pt x="356" y="308"/>
                  <a:pt x="356" y="308"/>
                  <a:pt x="356" y="308"/>
                </a:cubicBezTo>
                <a:cubicBezTo>
                  <a:pt x="368" y="308"/>
                  <a:pt x="377" y="305"/>
                  <a:pt x="383" y="301"/>
                </a:cubicBezTo>
                <a:cubicBezTo>
                  <a:pt x="388" y="297"/>
                  <a:pt x="391" y="289"/>
                  <a:pt x="391" y="277"/>
                </a:cubicBezTo>
                <a:cubicBezTo>
                  <a:pt x="391" y="268"/>
                  <a:pt x="390" y="262"/>
                  <a:pt x="386" y="257"/>
                </a:cubicBezTo>
                <a:cubicBezTo>
                  <a:pt x="383" y="253"/>
                  <a:pt x="379" y="250"/>
                  <a:pt x="374" y="249"/>
                </a:cubicBezTo>
                <a:cubicBezTo>
                  <a:pt x="369" y="248"/>
                  <a:pt x="361" y="247"/>
                  <a:pt x="349" y="246"/>
                </a:cubicBezTo>
                <a:close/>
                <a:moveTo>
                  <a:pt x="338" y="382"/>
                </a:moveTo>
                <a:cubicBezTo>
                  <a:pt x="379" y="382"/>
                  <a:pt x="415" y="365"/>
                  <a:pt x="442" y="339"/>
                </a:cubicBezTo>
                <a:cubicBezTo>
                  <a:pt x="469" y="312"/>
                  <a:pt x="485" y="275"/>
                  <a:pt x="485" y="235"/>
                </a:cubicBezTo>
                <a:cubicBezTo>
                  <a:pt x="485" y="194"/>
                  <a:pt x="469" y="157"/>
                  <a:pt x="442" y="131"/>
                </a:cubicBezTo>
                <a:cubicBezTo>
                  <a:pt x="415" y="104"/>
                  <a:pt x="379" y="88"/>
                  <a:pt x="338" y="88"/>
                </a:cubicBezTo>
                <a:cubicBezTo>
                  <a:pt x="298" y="88"/>
                  <a:pt x="261" y="104"/>
                  <a:pt x="234" y="131"/>
                </a:cubicBezTo>
                <a:cubicBezTo>
                  <a:pt x="208" y="157"/>
                  <a:pt x="191" y="194"/>
                  <a:pt x="191" y="235"/>
                </a:cubicBezTo>
                <a:cubicBezTo>
                  <a:pt x="191" y="275"/>
                  <a:pt x="208" y="312"/>
                  <a:pt x="234" y="339"/>
                </a:cubicBezTo>
                <a:cubicBezTo>
                  <a:pt x="261" y="365"/>
                  <a:pt x="298" y="382"/>
                  <a:pt x="338" y="382"/>
                </a:cubicBezTo>
                <a:close/>
                <a:moveTo>
                  <a:pt x="464" y="360"/>
                </a:moveTo>
                <a:cubicBezTo>
                  <a:pt x="496" y="328"/>
                  <a:pt x="516" y="284"/>
                  <a:pt x="516" y="235"/>
                </a:cubicBezTo>
                <a:cubicBezTo>
                  <a:pt x="516" y="186"/>
                  <a:pt x="496" y="141"/>
                  <a:pt x="464" y="109"/>
                </a:cubicBezTo>
                <a:cubicBezTo>
                  <a:pt x="432" y="77"/>
                  <a:pt x="387" y="57"/>
                  <a:pt x="338" y="57"/>
                </a:cubicBezTo>
                <a:cubicBezTo>
                  <a:pt x="289" y="57"/>
                  <a:pt x="245" y="77"/>
                  <a:pt x="213" y="109"/>
                </a:cubicBezTo>
                <a:cubicBezTo>
                  <a:pt x="181" y="141"/>
                  <a:pt x="161" y="186"/>
                  <a:pt x="161" y="235"/>
                </a:cubicBezTo>
                <a:cubicBezTo>
                  <a:pt x="161" y="284"/>
                  <a:pt x="181" y="328"/>
                  <a:pt x="213" y="360"/>
                </a:cubicBezTo>
                <a:cubicBezTo>
                  <a:pt x="245" y="392"/>
                  <a:pt x="289" y="412"/>
                  <a:pt x="338" y="412"/>
                </a:cubicBezTo>
                <a:cubicBezTo>
                  <a:pt x="387" y="412"/>
                  <a:pt x="432" y="392"/>
                  <a:pt x="464" y="360"/>
                </a:cubicBezTo>
                <a:close/>
                <a:moveTo>
                  <a:pt x="219" y="73"/>
                </a:moveTo>
                <a:cubicBezTo>
                  <a:pt x="22" y="73"/>
                  <a:pt x="22" y="73"/>
                  <a:pt x="22" y="73"/>
                </a:cubicBezTo>
                <a:cubicBezTo>
                  <a:pt x="10" y="73"/>
                  <a:pt x="0" y="63"/>
                  <a:pt x="0" y="51"/>
                </a:cubicBezTo>
                <a:cubicBezTo>
                  <a:pt x="0" y="22"/>
                  <a:pt x="0" y="22"/>
                  <a:pt x="0" y="22"/>
                </a:cubicBezTo>
                <a:cubicBezTo>
                  <a:pt x="0" y="10"/>
                  <a:pt x="10" y="0"/>
                  <a:pt x="22" y="0"/>
                </a:cubicBezTo>
                <a:cubicBezTo>
                  <a:pt x="322" y="0"/>
                  <a:pt x="322" y="0"/>
                  <a:pt x="322" y="0"/>
                </a:cubicBezTo>
                <a:cubicBezTo>
                  <a:pt x="334" y="0"/>
                  <a:pt x="344" y="10"/>
                  <a:pt x="344" y="22"/>
                </a:cubicBezTo>
                <a:cubicBezTo>
                  <a:pt x="344" y="34"/>
                  <a:pt x="344" y="34"/>
                  <a:pt x="344" y="34"/>
                </a:cubicBezTo>
                <a:cubicBezTo>
                  <a:pt x="342" y="34"/>
                  <a:pt x="340" y="34"/>
                  <a:pt x="338" y="34"/>
                </a:cubicBezTo>
                <a:cubicBezTo>
                  <a:pt x="294" y="34"/>
                  <a:pt x="253" y="49"/>
                  <a:pt x="219" y="73"/>
                </a:cubicBezTo>
                <a:close/>
                <a:moveTo>
                  <a:pt x="150" y="165"/>
                </a:moveTo>
                <a:cubicBezTo>
                  <a:pt x="22" y="165"/>
                  <a:pt x="22" y="165"/>
                  <a:pt x="22" y="165"/>
                </a:cubicBezTo>
                <a:cubicBezTo>
                  <a:pt x="10" y="165"/>
                  <a:pt x="0" y="155"/>
                  <a:pt x="0" y="143"/>
                </a:cubicBezTo>
                <a:cubicBezTo>
                  <a:pt x="0" y="113"/>
                  <a:pt x="0" y="113"/>
                  <a:pt x="0" y="113"/>
                </a:cubicBezTo>
                <a:cubicBezTo>
                  <a:pt x="0" y="101"/>
                  <a:pt x="10" y="91"/>
                  <a:pt x="22" y="91"/>
                </a:cubicBezTo>
                <a:cubicBezTo>
                  <a:pt x="198" y="91"/>
                  <a:pt x="198" y="91"/>
                  <a:pt x="198" y="91"/>
                </a:cubicBezTo>
                <a:cubicBezTo>
                  <a:pt x="177" y="112"/>
                  <a:pt x="161" y="137"/>
                  <a:pt x="150" y="165"/>
                </a:cubicBezTo>
                <a:close/>
                <a:moveTo>
                  <a:pt x="139" y="256"/>
                </a:moveTo>
                <a:cubicBezTo>
                  <a:pt x="22" y="256"/>
                  <a:pt x="22" y="256"/>
                  <a:pt x="22" y="256"/>
                </a:cubicBezTo>
                <a:cubicBezTo>
                  <a:pt x="10" y="256"/>
                  <a:pt x="0" y="246"/>
                  <a:pt x="0" y="234"/>
                </a:cubicBezTo>
                <a:cubicBezTo>
                  <a:pt x="0" y="205"/>
                  <a:pt x="0" y="205"/>
                  <a:pt x="0" y="205"/>
                </a:cubicBezTo>
                <a:cubicBezTo>
                  <a:pt x="0" y="193"/>
                  <a:pt x="10" y="183"/>
                  <a:pt x="22" y="183"/>
                </a:cubicBezTo>
                <a:cubicBezTo>
                  <a:pt x="144" y="183"/>
                  <a:pt x="144" y="183"/>
                  <a:pt x="144" y="183"/>
                </a:cubicBezTo>
                <a:cubicBezTo>
                  <a:pt x="140" y="199"/>
                  <a:pt x="138" y="217"/>
                  <a:pt x="138" y="235"/>
                </a:cubicBezTo>
                <a:cubicBezTo>
                  <a:pt x="138" y="242"/>
                  <a:pt x="138" y="249"/>
                  <a:pt x="139" y="256"/>
                </a:cubicBezTo>
                <a:close/>
              </a:path>
            </a:pathLst>
          </a:custGeom>
          <a:solidFill>
            <a:schemeClr val="bg1"/>
          </a:solidFill>
          <a:ln>
            <a:noFill/>
          </a:ln>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grpSp>
        <p:nvGrpSpPr>
          <p:cNvPr id="101" name="Group 61"/>
          <p:cNvGrpSpPr/>
          <p:nvPr/>
        </p:nvGrpSpPr>
        <p:grpSpPr>
          <a:xfrm>
            <a:off x="9411129" y="7643095"/>
            <a:ext cx="544950" cy="393551"/>
            <a:chOff x="5197475" y="3336925"/>
            <a:chExt cx="1954213" cy="1411288"/>
          </a:xfrm>
          <a:solidFill>
            <a:schemeClr val="bg1"/>
          </a:solidFill>
        </p:grpSpPr>
        <p:sp>
          <p:nvSpPr>
            <p:cNvPr id="102" name="Freeform 63"/>
            <p:cNvSpPr>
              <a:spLocks noEditPoints="1"/>
            </p:cNvSpPr>
            <p:nvPr/>
          </p:nvSpPr>
          <p:spPr bwMode="auto">
            <a:xfrm>
              <a:off x="5197475" y="3336925"/>
              <a:ext cx="1590675" cy="1411288"/>
            </a:xfrm>
            <a:custGeom>
              <a:avLst/>
              <a:gdLst>
                <a:gd name="T0" fmla="*/ 410 w 424"/>
                <a:gd name="T1" fmla="*/ 0 h 376"/>
                <a:gd name="T2" fmla="*/ 13 w 424"/>
                <a:gd name="T3" fmla="*/ 0 h 376"/>
                <a:gd name="T4" fmla="*/ 0 w 424"/>
                <a:gd name="T5" fmla="*/ 13 h 376"/>
                <a:gd name="T6" fmla="*/ 0 w 424"/>
                <a:gd name="T7" fmla="*/ 363 h 376"/>
                <a:gd name="T8" fmla="*/ 13 w 424"/>
                <a:gd name="T9" fmla="*/ 376 h 376"/>
                <a:gd name="T10" fmla="*/ 410 w 424"/>
                <a:gd name="T11" fmla="*/ 376 h 376"/>
                <a:gd name="T12" fmla="*/ 424 w 424"/>
                <a:gd name="T13" fmla="*/ 363 h 376"/>
                <a:gd name="T14" fmla="*/ 424 w 424"/>
                <a:gd name="T15" fmla="*/ 13 h 376"/>
                <a:gd name="T16" fmla="*/ 410 w 424"/>
                <a:gd name="T17" fmla="*/ 0 h 376"/>
                <a:gd name="T18" fmla="*/ 326 w 424"/>
                <a:gd name="T19" fmla="*/ 29 h 376"/>
                <a:gd name="T20" fmla="*/ 344 w 424"/>
                <a:gd name="T21" fmla="*/ 47 h 376"/>
                <a:gd name="T22" fmla="*/ 326 w 424"/>
                <a:gd name="T23" fmla="*/ 65 h 376"/>
                <a:gd name="T24" fmla="*/ 308 w 424"/>
                <a:gd name="T25" fmla="*/ 47 h 376"/>
                <a:gd name="T26" fmla="*/ 326 w 424"/>
                <a:gd name="T27" fmla="*/ 29 h 376"/>
                <a:gd name="T28" fmla="*/ 273 w 424"/>
                <a:gd name="T29" fmla="*/ 29 h 376"/>
                <a:gd name="T30" fmla="*/ 291 w 424"/>
                <a:gd name="T31" fmla="*/ 47 h 376"/>
                <a:gd name="T32" fmla="*/ 273 w 424"/>
                <a:gd name="T33" fmla="*/ 65 h 376"/>
                <a:gd name="T34" fmla="*/ 255 w 424"/>
                <a:gd name="T35" fmla="*/ 47 h 376"/>
                <a:gd name="T36" fmla="*/ 273 w 424"/>
                <a:gd name="T37" fmla="*/ 29 h 376"/>
                <a:gd name="T38" fmla="*/ 397 w 424"/>
                <a:gd name="T39" fmla="*/ 349 h 376"/>
                <a:gd name="T40" fmla="*/ 27 w 424"/>
                <a:gd name="T41" fmla="*/ 349 h 376"/>
                <a:gd name="T42" fmla="*/ 27 w 424"/>
                <a:gd name="T43" fmla="*/ 94 h 376"/>
                <a:gd name="T44" fmla="*/ 397 w 424"/>
                <a:gd name="T45" fmla="*/ 94 h 376"/>
                <a:gd name="T46" fmla="*/ 397 w 424"/>
                <a:gd name="T47" fmla="*/ 349 h 376"/>
                <a:gd name="T48" fmla="*/ 379 w 424"/>
                <a:gd name="T49" fmla="*/ 65 h 376"/>
                <a:gd name="T50" fmla="*/ 361 w 424"/>
                <a:gd name="T51" fmla="*/ 47 h 376"/>
                <a:gd name="T52" fmla="*/ 379 w 424"/>
                <a:gd name="T53" fmla="*/ 29 h 376"/>
                <a:gd name="T54" fmla="*/ 397 w 424"/>
                <a:gd name="T55" fmla="*/ 47 h 376"/>
                <a:gd name="T56" fmla="*/ 379 w 424"/>
                <a:gd name="T57" fmla="*/ 6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4" h="376">
                  <a:moveTo>
                    <a:pt x="410" y="0"/>
                  </a:moveTo>
                  <a:cubicBezTo>
                    <a:pt x="13" y="0"/>
                    <a:pt x="13" y="0"/>
                    <a:pt x="13" y="0"/>
                  </a:cubicBezTo>
                  <a:cubicBezTo>
                    <a:pt x="6" y="0"/>
                    <a:pt x="0" y="6"/>
                    <a:pt x="0" y="13"/>
                  </a:cubicBezTo>
                  <a:cubicBezTo>
                    <a:pt x="0" y="363"/>
                    <a:pt x="0" y="363"/>
                    <a:pt x="0" y="363"/>
                  </a:cubicBezTo>
                  <a:cubicBezTo>
                    <a:pt x="0" y="370"/>
                    <a:pt x="6" y="376"/>
                    <a:pt x="13" y="376"/>
                  </a:cubicBezTo>
                  <a:cubicBezTo>
                    <a:pt x="410" y="376"/>
                    <a:pt x="410" y="376"/>
                    <a:pt x="410" y="376"/>
                  </a:cubicBezTo>
                  <a:cubicBezTo>
                    <a:pt x="417" y="376"/>
                    <a:pt x="424" y="370"/>
                    <a:pt x="424" y="363"/>
                  </a:cubicBezTo>
                  <a:cubicBezTo>
                    <a:pt x="424" y="13"/>
                    <a:pt x="424" y="13"/>
                    <a:pt x="424" y="13"/>
                  </a:cubicBezTo>
                  <a:cubicBezTo>
                    <a:pt x="424" y="6"/>
                    <a:pt x="417" y="0"/>
                    <a:pt x="410" y="0"/>
                  </a:cubicBezTo>
                  <a:close/>
                  <a:moveTo>
                    <a:pt x="326" y="29"/>
                  </a:moveTo>
                  <a:cubicBezTo>
                    <a:pt x="336" y="29"/>
                    <a:pt x="344" y="37"/>
                    <a:pt x="344" y="47"/>
                  </a:cubicBezTo>
                  <a:cubicBezTo>
                    <a:pt x="344" y="57"/>
                    <a:pt x="336" y="65"/>
                    <a:pt x="326" y="65"/>
                  </a:cubicBezTo>
                  <a:cubicBezTo>
                    <a:pt x="316" y="65"/>
                    <a:pt x="308" y="57"/>
                    <a:pt x="308" y="47"/>
                  </a:cubicBezTo>
                  <a:cubicBezTo>
                    <a:pt x="308" y="37"/>
                    <a:pt x="316" y="29"/>
                    <a:pt x="326" y="29"/>
                  </a:cubicBezTo>
                  <a:close/>
                  <a:moveTo>
                    <a:pt x="273" y="29"/>
                  </a:moveTo>
                  <a:cubicBezTo>
                    <a:pt x="283" y="29"/>
                    <a:pt x="291" y="37"/>
                    <a:pt x="291" y="47"/>
                  </a:cubicBezTo>
                  <a:cubicBezTo>
                    <a:pt x="291" y="57"/>
                    <a:pt x="283" y="65"/>
                    <a:pt x="273" y="65"/>
                  </a:cubicBezTo>
                  <a:cubicBezTo>
                    <a:pt x="263" y="65"/>
                    <a:pt x="255" y="57"/>
                    <a:pt x="255" y="47"/>
                  </a:cubicBezTo>
                  <a:cubicBezTo>
                    <a:pt x="255" y="37"/>
                    <a:pt x="263" y="29"/>
                    <a:pt x="273" y="29"/>
                  </a:cubicBezTo>
                  <a:close/>
                  <a:moveTo>
                    <a:pt x="397" y="349"/>
                  </a:moveTo>
                  <a:cubicBezTo>
                    <a:pt x="27" y="349"/>
                    <a:pt x="27" y="349"/>
                    <a:pt x="27" y="349"/>
                  </a:cubicBezTo>
                  <a:cubicBezTo>
                    <a:pt x="27" y="94"/>
                    <a:pt x="27" y="94"/>
                    <a:pt x="27" y="94"/>
                  </a:cubicBezTo>
                  <a:cubicBezTo>
                    <a:pt x="397" y="94"/>
                    <a:pt x="397" y="94"/>
                    <a:pt x="397" y="94"/>
                  </a:cubicBezTo>
                  <a:lnTo>
                    <a:pt x="397" y="349"/>
                  </a:lnTo>
                  <a:close/>
                  <a:moveTo>
                    <a:pt x="379" y="65"/>
                  </a:moveTo>
                  <a:cubicBezTo>
                    <a:pt x="369" y="65"/>
                    <a:pt x="361" y="57"/>
                    <a:pt x="361" y="47"/>
                  </a:cubicBezTo>
                  <a:cubicBezTo>
                    <a:pt x="361" y="37"/>
                    <a:pt x="369" y="29"/>
                    <a:pt x="379" y="29"/>
                  </a:cubicBezTo>
                  <a:cubicBezTo>
                    <a:pt x="389" y="29"/>
                    <a:pt x="397" y="37"/>
                    <a:pt x="397" y="47"/>
                  </a:cubicBezTo>
                  <a:cubicBezTo>
                    <a:pt x="397" y="57"/>
                    <a:pt x="389" y="65"/>
                    <a:pt x="379"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3" name="Freeform 64"/>
            <p:cNvSpPr/>
            <p:nvPr/>
          </p:nvSpPr>
          <p:spPr bwMode="auto">
            <a:xfrm>
              <a:off x="6278563" y="4289425"/>
              <a:ext cx="149225" cy="150813"/>
            </a:xfrm>
            <a:custGeom>
              <a:avLst/>
              <a:gdLst>
                <a:gd name="T0" fmla="*/ 28 w 94"/>
                <a:gd name="T1" fmla="*/ 0 h 95"/>
                <a:gd name="T2" fmla="*/ 26 w 94"/>
                <a:gd name="T3" fmla="*/ 7 h 95"/>
                <a:gd name="T4" fmla="*/ 0 w 94"/>
                <a:gd name="T5" fmla="*/ 95 h 95"/>
                <a:gd name="T6" fmla="*/ 87 w 94"/>
                <a:gd name="T7" fmla="*/ 69 h 95"/>
                <a:gd name="T8" fmla="*/ 94 w 94"/>
                <a:gd name="T9" fmla="*/ 67 h 95"/>
                <a:gd name="T10" fmla="*/ 28 w 94"/>
                <a:gd name="T11" fmla="*/ 0 h 95"/>
              </a:gdLst>
              <a:ahLst/>
              <a:cxnLst>
                <a:cxn ang="0">
                  <a:pos x="T0" y="T1"/>
                </a:cxn>
                <a:cxn ang="0">
                  <a:pos x="T2" y="T3"/>
                </a:cxn>
                <a:cxn ang="0">
                  <a:pos x="T4" y="T5"/>
                </a:cxn>
                <a:cxn ang="0">
                  <a:pos x="T6" y="T7"/>
                </a:cxn>
                <a:cxn ang="0">
                  <a:pos x="T8" y="T9"/>
                </a:cxn>
                <a:cxn ang="0">
                  <a:pos x="T10" y="T11"/>
                </a:cxn>
              </a:cxnLst>
              <a:rect l="0" t="0" r="r" b="b"/>
              <a:pathLst>
                <a:path w="94" h="95">
                  <a:moveTo>
                    <a:pt x="28" y="0"/>
                  </a:moveTo>
                  <a:lnTo>
                    <a:pt x="26" y="7"/>
                  </a:lnTo>
                  <a:lnTo>
                    <a:pt x="0" y="95"/>
                  </a:lnTo>
                  <a:lnTo>
                    <a:pt x="87" y="69"/>
                  </a:lnTo>
                  <a:lnTo>
                    <a:pt x="94" y="67"/>
                  </a:lnTo>
                  <a:lnTo>
                    <a:pt x="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4" name="Freeform 65"/>
            <p:cNvSpPr/>
            <p:nvPr/>
          </p:nvSpPr>
          <p:spPr bwMode="auto">
            <a:xfrm>
              <a:off x="6870700" y="3562350"/>
              <a:ext cx="280988" cy="280988"/>
            </a:xfrm>
            <a:custGeom>
              <a:avLst/>
              <a:gdLst>
                <a:gd name="T0" fmla="*/ 56 w 75"/>
                <a:gd name="T1" fmla="*/ 75 h 75"/>
                <a:gd name="T2" fmla="*/ 70 w 75"/>
                <a:gd name="T3" fmla="*/ 61 h 75"/>
                <a:gd name="T4" fmla="*/ 70 w 75"/>
                <a:gd name="T5" fmla="*/ 43 h 75"/>
                <a:gd name="T6" fmla="*/ 33 w 75"/>
                <a:gd name="T7" fmla="*/ 5 h 75"/>
                <a:gd name="T8" fmla="*/ 15 w 75"/>
                <a:gd name="T9" fmla="*/ 5 h 75"/>
                <a:gd name="T10" fmla="*/ 0 w 75"/>
                <a:gd name="T11" fmla="*/ 20 h 75"/>
                <a:gd name="T12" fmla="*/ 56 w 7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75" h="75">
                  <a:moveTo>
                    <a:pt x="56" y="75"/>
                  </a:moveTo>
                  <a:cubicBezTo>
                    <a:pt x="70" y="61"/>
                    <a:pt x="70" y="61"/>
                    <a:pt x="70" y="61"/>
                  </a:cubicBezTo>
                  <a:cubicBezTo>
                    <a:pt x="75" y="56"/>
                    <a:pt x="75" y="48"/>
                    <a:pt x="70" y="43"/>
                  </a:cubicBezTo>
                  <a:cubicBezTo>
                    <a:pt x="33" y="5"/>
                    <a:pt x="33" y="5"/>
                    <a:pt x="33" y="5"/>
                  </a:cubicBezTo>
                  <a:cubicBezTo>
                    <a:pt x="28" y="0"/>
                    <a:pt x="20" y="0"/>
                    <a:pt x="15" y="5"/>
                  </a:cubicBezTo>
                  <a:cubicBezTo>
                    <a:pt x="0" y="20"/>
                    <a:pt x="0" y="20"/>
                    <a:pt x="0" y="20"/>
                  </a:cubicBezTo>
                  <a:lnTo>
                    <a:pt x="56"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5" name="Freeform 66"/>
            <p:cNvSpPr/>
            <p:nvPr/>
          </p:nvSpPr>
          <p:spPr bwMode="auto">
            <a:xfrm>
              <a:off x="6389688" y="3660775"/>
              <a:ext cx="668338" cy="663575"/>
            </a:xfrm>
            <a:custGeom>
              <a:avLst/>
              <a:gdLst>
                <a:gd name="T0" fmla="*/ 122 w 178"/>
                <a:gd name="T1" fmla="*/ 0 h 177"/>
                <a:gd name="T2" fmla="*/ 121 w 178"/>
                <a:gd name="T3" fmla="*/ 1 h 177"/>
                <a:gd name="T4" fmla="*/ 6 w 178"/>
                <a:gd name="T5" fmla="*/ 116 h 177"/>
                <a:gd name="T6" fmla="*/ 6 w 178"/>
                <a:gd name="T7" fmla="*/ 135 h 177"/>
                <a:gd name="T8" fmla="*/ 7 w 178"/>
                <a:gd name="T9" fmla="*/ 137 h 177"/>
                <a:gd name="T10" fmla="*/ 20 w 178"/>
                <a:gd name="T11" fmla="*/ 140 h 177"/>
                <a:gd name="T12" fmla="*/ 24 w 178"/>
                <a:gd name="T13" fmla="*/ 153 h 177"/>
                <a:gd name="T14" fmla="*/ 25 w 178"/>
                <a:gd name="T15" fmla="*/ 154 h 177"/>
                <a:gd name="T16" fmla="*/ 38 w 178"/>
                <a:gd name="T17" fmla="*/ 158 h 177"/>
                <a:gd name="T18" fmla="*/ 41 w 178"/>
                <a:gd name="T19" fmla="*/ 171 h 177"/>
                <a:gd name="T20" fmla="*/ 43 w 178"/>
                <a:gd name="T21" fmla="*/ 172 h 177"/>
                <a:gd name="T22" fmla="*/ 62 w 178"/>
                <a:gd name="T23" fmla="*/ 172 h 177"/>
                <a:gd name="T24" fmla="*/ 177 w 178"/>
                <a:gd name="T25" fmla="*/ 57 h 177"/>
                <a:gd name="T26" fmla="*/ 178 w 178"/>
                <a:gd name="T27" fmla="*/ 55 h 177"/>
                <a:gd name="T28" fmla="*/ 122 w 178"/>
                <a:gd name="T2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77">
                  <a:moveTo>
                    <a:pt x="122" y="0"/>
                  </a:moveTo>
                  <a:cubicBezTo>
                    <a:pt x="122" y="0"/>
                    <a:pt x="121" y="1"/>
                    <a:pt x="121" y="1"/>
                  </a:cubicBezTo>
                  <a:cubicBezTo>
                    <a:pt x="6" y="116"/>
                    <a:pt x="6" y="116"/>
                    <a:pt x="6" y="116"/>
                  </a:cubicBezTo>
                  <a:cubicBezTo>
                    <a:pt x="0" y="122"/>
                    <a:pt x="0" y="130"/>
                    <a:pt x="6" y="135"/>
                  </a:cubicBezTo>
                  <a:cubicBezTo>
                    <a:pt x="7" y="137"/>
                    <a:pt x="7" y="137"/>
                    <a:pt x="7" y="137"/>
                  </a:cubicBezTo>
                  <a:cubicBezTo>
                    <a:pt x="11" y="140"/>
                    <a:pt x="16" y="141"/>
                    <a:pt x="20" y="140"/>
                  </a:cubicBezTo>
                  <a:cubicBezTo>
                    <a:pt x="19" y="144"/>
                    <a:pt x="20" y="149"/>
                    <a:pt x="24" y="153"/>
                  </a:cubicBezTo>
                  <a:cubicBezTo>
                    <a:pt x="25" y="154"/>
                    <a:pt x="25" y="154"/>
                    <a:pt x="25" y="154"/>
                  </a:cubicBezTo>
                  <a:cubicBezTo>
                    <a:pt x="28" y="158"/>
                    <a:pt x="34" y="159"/>
                    <a:pt x="38" y="158"/>
                  </a:cubicBezTo>
                  <a:cubicBezTo>
                    <a:pt x="37" y="162"/>
                    <a:pt x="38" y="167"/>
                    <a:pt x="41" y="171"/>
                  </a:cubicBezTo>
                  <a:cubicBezTo>
                    <a:pt x="43" y="172"/>
                    <a:pt x="43" y="172"/>
                    <a:pt x="43" y="172"/>
                  </a:cubicBezTo>
                  <a:cubicBezTo>
                    <a:pt x="48" y="177"/>
                    <a:pt x="56" y="177"/>
                    <a:pt x="62" y="172"/>
                  </a:cubicBezTo>
                  <a:cubicBezTo>
                    <a:pt x="177" y="57"/>
                    <a:pt x="177" y="57"/>
                    <a:pt x="177" y="57"/>
                  </a:cubicBezTo>
                  <a:cubicBezTo>
                    <a:pt x="177" y="56"/>
                    <a:pt x="177" y="56"/>
                    <a:pt x="178" y="55"/>
                  </a:cubicBezTo>
                  <a:lnTo>
                    <a:pt x="1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6" name="Rectangle 67"/>
            <p:cNvSpPr>
              <a:spLocks noChangeArrowheads="1"/>
            </p:cNvSpPr>
            <p:nvPr/>
          </p:nvSpPr>
          <p:spPr bwMode="auto">
            <a:xfrm>
              <a:off x="5411788" y="3881438"/>
              <a:ext cx="509588" cy="52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7" name="Rectangle 68"/>
            <p:cNvSpPr>
              <a:spLocks noChangeArrowheads="1"/>
            </p:cNvSpPr>
            <p:nvPr/>
          </p:nvSpPr>
          <p:spPr bwMode="auto">
            <a:xfrm>
              <a:off x="5411788" y="4049713"/>
              <a:ext cx="814388" cy="52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8" name="Rectangle 69"/>
            <p:cNvSpPr>
              <a:spLocks noChangeArrowheads="1"/>
            </p:cNvSpPr>
            <p:nvPr/>
          </p:nvSpPr>
          <p:spPr bwMode="auto">
            <a:xfrm>
              <a:off x="5411788" y="4217988"/>
              <a:ext cx="8143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09" name="Rectangle 70"/>
            <p:cNvSpPr>
              <a:spLocks noChangeArrowheads="1"/>
            </p:cNvSpPr>
            <p:nvPr/>
          </p:nvSpPr>
          <p:spPr bwMode="auto">
            <a:xfrm>
              <a:off x="5411788" y="4387850"/>
              <a:ext cx="81438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grpSp>
      <p:grpSp>
        <p:nvGrpSpPr>
          <p:cNvPr id="110" name="Group 71"/>
          <p:cNvGrpSpPr/>
          <p:nvPr/>
        </p:nvGrpSpPr>
        <p:grpSpPr>
          <a:xfrm>
            <a:off x="14075882" y="6899860"/>
            <a:ext cx="480638" cy="470600"/>
            <a:chOff x="4421188" y="3997325"/>
            <a:chExt cx="1976438" cy="1935163"/>
          </a:xfrm>
          <a:solidFill>
            <a:schemeClr val="bg1"/>
          </a:solidFill>
        </p:grpSpPr>
        <p:sp>
          <p:nvSpPr>
            <p:cNvPr id="111" name="Freeform 72"/>
            <p:cNvSpPr/>
            <p:nvPr/>
          </p:nvSpPr>
          <p:spPr bwMode="auto">
            <a:xfrm>
              <a:off x="4421188" y="3997325"/>
              <a:ext cx="1912938" cy="1882775"/>
            </a:xfrm>
            <a:custGeom>
              <a:avLst/>
              <a:gdLst>
                <a:gd name="T0" fmla="*/ 263 w 510"/>
                <a:gd name="T1" fmla="*/ 397 h 502"/>
                <a:gd name="T2" fmla="*/ 147 w 510"/>
                <a:gd name="T3" fmla="*/ 154 h 502"/>
                <a:gd name="T4" fmla="*/ 255 w 510"/>
                <a:gd name="T5" fmla="*/ 105 h 502"/>
                <a:gd name="T6" fmla="*/ 400 w 510"/>
                <a:gd name="T7" fmla="*/ 273 h 502"/>
                <a:gd name="T8" fmla="*/ 461 w 510"/>
                <a:gd name="T9" fmla="*/ 289 h 502"/>
                <a:gd name="T10" fmla="*/ 509 w 510"/>
                <a:gd name="T11" fmla="*/ 265 h 502"/>
                <a:gd name="T12" fmla="*/ 507 w 510"/>
                <a:gd name="T13" fmla="*/ 217 h 502"/>
                <a:gd name="T14" fmla="*/ 452 w 510"/>
                <a:gd name="T15" fmla="*/ 182 h 502"/>
                <a:gd name="T16" fmla="*/ 482 w 510"/>
                <a:gd name="T17" fmla="*/ 138 h 502"/>
                <a:gd name="T18" fmla="*/ 456 w 510"/>
                <a:gd name="T19" fmla="*/ 98 h 502"/>
                <a:gd name="T20" fmla="*/ 391 w 510"/>
                <a:gd name="T21" fmla="*/ 94 h 502"/>
                <a:gd name="T22" fmla="*/ 394 w 510"/>
                <a:gd name="T23" fmla="*/ 42 h 502"/>
                <a:gd name="T24" fmla="*/ 351 w 510"/>
                <a:gd name="T25" fmla="*/ 20 h 502"/>
                <a:gd name="T26" fmla="*/ 293 w 510"/>
                <a:gd name="T27" fmla="*/ 47 h 502"/>
                <a:gd name="T28" fmla="*/ 269 w 510"/>
                <a:gd name="T29" fmla="*/ 1 h 502"/>
                <a:gd name="T30" fmla="*/ 221 w 510"/>
                <a:gd name="T31" fmla="*/ 4 h 502"/>
                <a:gd name="T32" fmla="*/ 184 w 510"/>
                <a:gd name="T33" fmla="*/ 56 h 502"/>
                <a:gd name="T34" fmla="*/ 140 w 510"/>
                <a:gd name="T35" fmla="*/ 28 h 502"/>
                <a:gd name="T36" fmla="*/ 100 w 510"/>
                <a:gd name="T37" fmla="*/ 54 h 502"/>
                <a:gd name="T38" fmla="*/ 99 w 510"/>
                <a:gd name="T39" fmla="*/ 112 h 502"/>
                <a:gd name="T40" fmla="*/ 48 w 510"/>
                <a:gd name="T41" fmla="*/ 102 h 502"/>
                <a:gd name="T42" fmla="*/ 26 w 510"/>
                <a:gd name="T43" fmla="*/ 145 h 502"/>
                <a:gd name="T44" fmla="*/ 57 w 510"/>
                <a:gd name="T45" fmla="*/ 183 h 502"/>
                <a:gd name="T46" fmla="*/ 0 w 510"/>
                <a:gd name="T47" fmla="*/ 224 h 502"/>
                <a:gd name="T48" fmla="*/ 3 w 510"/>
                <a:gd name="T49" fmla="*/ 272 h 502"/>
                <a:gd name="T50" fmla="*/ 50 w 510"/>
                <a:gd name="T51" fmla="*/ 290 h 502"/>
                <a:gd name="T52" fmla="*/ 21 w 510"/>
                <a:gd name="T53" fmla="*/ 353 h 502"/>
                <a:gd name="T54" fmla="*/ 47 w 510"/>
                <a:gd name="T55" fmla="*/ 393 h 502"/>
                <a:gd name="T56" fmla="*/ 96 w 510"/>
                <a:gd name="T57" fmla="*/ 386 h 502"/>
                <a:gd name="T58" fmla="*/ 104 w 510"/>
                <a:gd name="T59" fmla="*/ 455 h 502"/>
                <a:gd name="T60" fmla="*/ 147 w 510"/>
                <a:gd name="T61" fmla="*/ 477 h 502"/>
                <a:gd name="T62" fmla="*/ 185 w 510"/>
                <a:gd name="T63" fmla="*/ 447 h 502"/>
                <a:gd name="T64" fmla="*/ 227 w 510"/>
                <a:gd name="T65" fmla="*/ 502 h 502"/>
                <a:gd name="T66" fmla="*/ 276 w 510"/>
                <a:gd name="T67" fmla="*/ 500 h 502"/>
                <a:gd name="T68" fmla="*/ 294 w 510"/>
                <a:gd name="T69" fmla="*/ 456 h 502"/>
                <a:gd name="T70" fmla="*/ 281 w 510"/>
                <a:gd name="T71" fmla="*/ 39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02">
                  <a:moveTo>
                    <a:pt x="281" y="395"/>
                  </a:moveTo>
                  <a:cubicBezTo>
                    <a:pt x="275" y="396"/>
                    <a:pt x="269" y="397"/>
                    <a:pt x="263" y="397"/>
                  </a:cubicBezTo>
                  <a:cubicBezTo>
                    <a:pt x="182" y="401"/>
                    <a:pt x="114" y="339"/>
                    <a:pt x="109" y="259"/>
                  </a:cubicBezTo>
                  <a:cubicBezTo>
                    <a:pt x="107" y="220"/>
                    <a:pt x="120" y="183"/>
                    <a:pt x="147" y="154"/>
                  </a:cubicBezTo>
                  <a:cubicBezTo>
                    <a:pt x="173" y="125"/>
                    <a:pt x="208" y="108"/>
                    <a:pt x="247" y="106"/>
                  </a:cubicBezTo>
                  <a:cubicBezTo>
                    <a:pt x="250" y="105"/>
                    <a:pt x="252" y="105"/>
                    <a:pt x="255" y="105"/>
                  </a:cubicBezTo>
                  <a:cubicBezTo>
                    <a:pt x="333" y="105"/>
                    <a:pt x="397" y="166"/>
                    <a:pt x="401" y="244"/>
                  </a:cubicBezTo>
                  <a:cubicBezTo>
                    <a:pt x="402" y="254"/>
                    <a:pt x="401" y="264"/>
                    <a:pt x="400" y="273"/>
                  </a:cubicBezTo>
                  <a:cubicBezTo>
                    <a:pt x="451" y="323"/>
                    <a:pt x="451" y="323"/>
                    <a:pt x="451" y="323"/>
                  </a:cubicBezTo>
                  <a:cubicBezTo>
                    <a:pt x="455" y="312"/>
                    <a:pt x="459" y="300"/>
                    <a:pt x="461" y="289"/>
                  </a:cubicBezTo>
                  <a:cubicBezTo>
                    <a:pt x="510" y="279"/>
                    <a:pt x="510" y="279"/>
                    <a:pt x="510" y="279"/>
                  </a:cubicBezTo>
                  <a:cubicBezTo>
                    <a:pt x="509" y="265"/>
                    <a:pt x="509" y="265"/>
                    <a:pt x="509" y="265"/>
                  </a:cubicBezTo>
                  <a:cubicBezTo>
                    <a:pt x="507" y="231"/>
                    <a:pt x="507" y="231"/>
                    <a:pt x="507" y="231"/>
                  </a:cubicBezTo>
                  <a:cubicBezTo>
                    <a:pt x="507" y="217"/>
                    <a:pt x="507" y="217"/>
                    <a:pt x="507" y="217"/>
                  </a:cubicBezTo>
                  <a:cubicBezTo>
                    <a:pt x="460" y="213"/>
                    <a:pt x="460" y="213"/>
                    <a:pt x="460" y="213"/>
                  </a:cubicBezTo>
                  <a:cubicBezTo>
                    <a:pt x="458" y="202"/>
                    <a:pt x="456" y="192"/>
                    <a:pt x="452" y="182"/>
                  </a:cubicBezTo>
                  <a:cubicBezTo>
                    <a:pt x="490" y="150"/>
                    <a:pt x="490" y="150"/>
                    <a:pt x="490" y="150"/>
                  </a:cubicBezTo>
                  <a:cubicBezTo>
                    <a:pt x="482" y="138"/>
                    <a:pt x="482" y="138"/>
                    <a:pt x="482" y="138"/>
                  </a:cubicBezTo>
                  <a:cubicBezTo>
                    <a:pt x="463" y="109"/>
                    <a:pt x="463" y="109"/>
                    <a:pt x="463" y="109"/>
                  </a:cubicBezTo>
                  <a:cubicBezTo>
                    <a:pt x="456" y="98"/>
                    <a:pt x="456" y="98"/>
                    <a:pt x="456" y="98"/>
                  </a:cubicBezTo>
                  <a:cubicBezTo>
                    <a:pt x="414" y="116"/>
                    <a:pt x="414" y="116"/>
                    <a:pt x="414" y="116"/>
                  </a:cubicBezTo>
                  <a:cubicBezTo>
                    <a:pt x="407" y="108"/>
                    <a:pt x="399" y="101"/>
                    <a:pt x="391" y="94"/>
                  </a:cubicBezTo>
                  <a:cubicBezTo>
                    <a:pt x="407" y="48"/>
                    <a:pt x="407" y="48"/>
                    <a:pt x="407" y="48"/>
                  </a:cubicBezTo>
                  <a:cubicBezTo>
                    <a:pt x="394" y="42"/>
                    <a:pt x="394" y="42"/>
                    <a:pt x="394" y="42"/>
                  </a:cubicBezTo>
                  <a:cubicBezTo>
                    <a:pt x="363" y="26"/>
                    <a:pt x="363" y="26"/>
                    <a:pt x="363" y="26"/>
                  </a:cubicBezTo>
                  <a:cubicBezTo>
                    <a:pt x="351" y="20"/>
                    <a:pt x="351" y="20"/>
                    <a:pt x="351" y="20"/>
                  </a:cubicBezTo>
                  <a:cubicBezTo>
                    <a:pt x="325" y="55"/>
                    <a:pt x="325" y="55"/>
                    <a:pt x="325" y="55"/>
                  </a:cubicBezTo>
                  <a:cubicBezTo>
                    <a:pt x="315" y="52"/>
                    <a:pt x="304" y="49"/>
                    <a:pt x="293" y="47"/>
                  </a:cubicBezTo>
                  <a:cubicBezTo>
                    <a:pt x="283" y="0"/>
                    <a:pt x="283" y="0"/>
                    <a:pt x="283" y="0"/>
                  </a:cubicBezTo>
                  <a:cubicBezTo>
                    <a:pt x="269" y="1"/>
                    <a:pt x="269" y="1"/>
                    <a:pt x="269" y="1"/>
                  </a:cubicBezTo>
                  <a:cubicBezTo>
                    <a:pt x="234" y="3"/>
                    <a:pt x="234" y="3"/>
                    <a:pt x="234" y="3"/>
                  </a:cubicBezTo>
                  <a:cubicBezTo>
                    <a:pt x="221" y="4"/>
                    <a:pt x="221" y="4"/>
                    <a:pt x="221" y="4"/>
                  </a:cubicBezTo>
                  <a:cubicBezTo>
                    <a:pt x="216" y="47"/>
                    <a:pt x="216" y="47"/>
                    <a:pt x="216" y="47"/>
                  </a:cubicBezTo>
                  <a:cubicBezTo>
                    <a:pt x="205" y="49"/>
                    <a:pt x="194" y="52"/>
                    <a:pt x="184" y="56"/>
                  </a:cubicBezTo>
                  <a:cubicBezTo>
                    <a:pt x="152" y="20"/>
                    <a:pt x="152" y="20"/>
                    <a:pt x="152" y="20"/>
                  </a:cubicBezTo>
                  <a:cubicBezTo>
                    <a:pt x="140" y="28"/>
                    <a:pt x="140" y="28"/>
                    <a:pt x="140" y="28"/>
                  </a:cubicBezTo>
                  <a:cubicBezTo>
                    <a:pt x="111" y="46"/>
                    <a:pt x="111" y="46"/>
                    <a:pt x="111" y="46"/>
                  </a:cubicBezTo>
                  <a:cubicBezTo>
                    <a:pt x="100" y="54"/>
                    <a:pt x="100" y="54"/>
                    <a:pt x="100" y="54"/>
                  </a:cubicBezTo>
                  <a:cubicBezTo>
                    <a:pt x="118" y="94"/>
                    <a:pt x="118" y="94"/>
                    <a:pt x="118" y="94"/>
                  </a:cubicBezTo>
                  <a:cubicBezTo>
                    <a:pt x="111" y="100"/>
                    <a:pt x="105" y="106"/>
                    <a:pt x="99" y="112"/>
                  </a:cubicBezTo>
                  <a:cubicBezTo>
                    <a:pt x="98" y="114"/>
                    <a:pt x="97" y="116"/>
                    <a:pt x="95" y="117"/>
                  </a:cubicBezTo>
                  <a:cubicBezTo>
                    <a:pt x="48" y="102"/>
                    <a:pt x="48" y="102"/>
                    <a:pt x="48" y="102"/>
                  </a:cubicBezTo>
                  <a:cubicBezTo>
                    <a:pt x="42" y="114"/>
                    <a:pt x="42" y="114"/>
                    <a:pt x="42" y="114"/>
                  </a:cubicBezTo>
                  <a:cubicBezTo>
                    <a:pt x="26" y="145"/>
                    <a:pt x="26" y="145"/>
                    <a:pt x="26" y="145"/>
                  </a:cubicBezTo>
                  <a:cubicBezTo>
                    <a:pt x="20" y="157"/>
                    <a:pt x="20" y="157"/>
                    <a:pt x="20" y="157"/>
                  </a:cubicBezTo>
                  <a:cubicBezTo>
                    <a:pt x="57" y="183"/>
                    <a:pt x="57" y="183"/>
                    <a:pt x="57" y="183"/>
                  </a:cubicBezTo>
                  <a:cubicBezTo>
                    <a:pt x="54" y="193"/>
                    <a:pt x="51" y="203"/>
                    <a:pt x="49" y="214"/>
                  </a:cubicBezTo>
                  <a:cubicBezTo>
                    <a:pt x="0" y="224"/>
                    <a:pt x="0" y="224"/>
                    <a:pt x="0" y="224"/>
                  </a:cubicBezTo>
                  <a:cubicBezTo>
                    <a:pt x="1" y="238"/>
                    <a:pt x="1" y="238"/>
                    <a:pt x="1" y="238"/>
                  </a:cubicBezTo>
                  <a:cubicBezTo>
                    <a:pt x="3" y="272"/>
                    <a:pt x="3" y="272"/>
                    <a:pt x="3" y="272"/>
                  </a:cubicBezTo>
                  <a:cubicBezTo>
                    <a:pt x="4" y="285"/>
                    <a:pt x="4" y="285"/>
                    <a:pt x="4" y="285"/>
                  </a:cubicBezTo>
                  <a:cubicBezTo>
                    <a:pt x="50" y="290"/>
                    <a:pt x="50" y="290"/>
                    <a:pt x="50" y="290"/>
                  </a:cubicBezTo>
                  <a:cubicBezTo>
                    <a:pt x="52" y="300"/>
                    <a:pt x="54" y="311"/>
                    <a:pt x="58" y="320"/>
                  </a:cubicBezTo>
                  <a:cubicBezTo>
                    <a:pt x="21" y="353"/>
                    <a:pt x="21" y="353"/>
                    <a:pt x="21" y="353"/>
                  </a:cubicBezTo>
                  <a:cubicBezTo>
                    <a:pt x="28" y="364"/>
                    <a:pt x="28" y="364"/>
                    <a:pt x="28" y="364"/>
                  </a:cubicBezTo>
                  <a:cubicBezTo>
                    <a:pt x="47" y="393"/>
                    <a:pt x="47" y="393"/>
                    <a:pt x="47" y="393"/>
                  </a:cubicBezTo>
                  <a:cubicBezTo>
                    <a:pt x="55" y="405"/>
                    <a:pt x="55" y="405"/>
                    <a:pt x="55" y="405"/>
                  </a:cubicBezTo>
                  <a:cubicBezTo>
                    <a:pt x="96" y="386"/>
                    <a:pt x="96" y="386"/>
                    <a:pt x="96" y="386"/>
                  </a:cubicBezTo>
                  <a:cubicBezTo>
                    <a:pt x="103" y="394"/>
                    <a:pt x="111" y="402"/>
                    <a:pt x="119" y="409"/>
                  </a:cubicBezTo>
                  <a:cubicBezTo>
                    <a:pt x="104" y="455"/>
                    <a:pt x="104" y="455"/>
                    <a:pt x="104" y="455"/>
                  </a:cubicBezTo>
                  <a:cubicBezTo>
                    <a:pt x="116" y="461"/>
                    <a:pt x="116" y="461"/>
                    <a:pt x="116" y="461"/>
                  </a:cubicBezTo>
                  <a:cubicBezTo>
                    <a:pt x="147" y="477"/>
                    <a:pt x="147" y="477"/>
                    <a:pt x="147" y="477"/>
                  </a:cubicBezTo>
                  <a:cubicBezTo>
                    <a:pt x="159" y="483"/>
                    <a:pt x="159" y="483"/>
                    <a:pt x="159" y="483"/>
                  </a:cubicBezTo>
                  <a:cubicBezTo>
                    <a:pt x="185" y="447"/>
                    <a:pt x="185" y="447"/>
                    <a:pt x="185" y="447"/>
                  </a:cubicBezTo>
                  <a:cubicBezTo>
                    <a:pt x="196" y="451"/>
                    <a:pt x="206" y="454"/>
                    <a:pt x="218" y="456"/>
                  </a:cubicBezTo>
                  <a:cubicBezTo>
                    <a:pt x="227" y="502"/>
                    <a:pt x="227" y="502"/>
                    <a:pt x="227" y="502"/>
                  </a:cubicBezTo>
                  <a:cubicBezTo>
                    <a:pt x="241" y="501"/>
                    <a:pt x="241" y="501"/>
                    <a:pt x="241" y="501"/>
                  </a:cubicBezTo>
                  <a:cubicBezTo>
                    <a:pt x="276" y="500"/>
                    <a:pt x="276" y="500"/>
                    <a:pt x="276" y="500"/>
                  </a:cubicBezTo>
                  <a:cubicBezTo>
                    <a:pt x="290" y="499"/>
                    <a:pt x="290" y="499"/>
                    <a:pt x="290" y="499"/>
                  </a:cubicBezTo>
                  <a:cubicBezTo>
                    <a:pt x="294" y="456"/>
                    <a:pt x="294" y="456"/>
                    <a:pt x="294" y="456"/>
                  </a:cubicBezTo>
                  <a:cubicBezTo>
                    <a:pt x="307" y="453"/>
                    <a:pt x="319" y="450"/>
                    <a:pt x="331" y="445"/>
                  </a:cubicBezTo>
                  <a:lnTo>
                    <a:pt x="281" y="3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12" name="Freeform 73"/>
            <p:cNvSpPr/>
            <p:nvPr/>
          </p:nvSpPr>
          <p:spPr bwMode="auto">
            <a:xfrm>
              <a:off x="4968876" y="4522788"/>
              <a:ext cx="1428750" cy="1409700"/>
            </a:xfrm>
            <a:custGeom>
              <a:avLst/>
              <a:gdLst>
                <a:gd name="T0" fmla="*/ 380 w 381"/>
                <a:gd name="T1" fmla="*/ 311 h 376"/>
                <a:gd name="T2" fmla="*/ 372 w 381"/>
                <a:gd name="T3" fmla="*/ 287 h 376"/>
                <a:gd name="T4" fmla="*/ 208 w 381"/>
                <a:gd name="T5" fmla="*/ 131 h 376"/>
                <a:gd name="T6" fmla="*/ 181 w 381"/>
                <a:gd name="T7" fmla="*/ 37 h 376"/>
                <a:gd name="T8" fmla="*/ 71 w 381"/>
                <a:gd name="T9" fmla="*/ 15 h 376"/>
                <a:gd name="T10" fmla="*/ 127 w 381"/>
                <a:gd name="T11" fmla="*/ 70 h 376"/>
                <a:gd name="T12" fmla="*/ 127 w 381"/>
                <a:gd name="T13" fmla="*/ 87 h 376"/>
                <a:gd name="T14" fmla="*/ 88 w 381"/>
                <a:gd name="T15" fmla="*/ 125 h 376"/>
                <a:gd name="T16" fmla="*/ 71 w 381"/>
                <a:gd name="T17" fmla="*/ 125 h 376"/>
                <a:gd name="T18" fmla="*/ 15 w 381"/>
                <a:gd name="T19" fmla="*/ 70 h 376"/>
                <a:gd name="T20" fmla="*/ 37 w 381"/>
                <a:gd name="T21" fmla="*/ 178 h 376"/>
                <a:gd name="T22" fmla="*/ 133 w 381"/>
                <a:gd name="T23" fmla="*/ 205 h 376"/>
                <a:gd name="T24" fmla="*/ 292 w 381"/>
                <a:gd name="T25" fmla="*/ 366 h 376"/>
                <a:gd name="T26" fmla="*/ 315 w 381"/>
                <a:gd name="T27" fmla="*/ 374 h 376"/>
                <a:gd name="T28" fmla="*/ 380 w 381"/>
                <a:gd name="T29" fmla="*/ 31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6">
                  <a:moveTo>
                    <a:pt x="380" y="311"/>
                  </a:moveTo>
                  <a:cubicBezTo>
                    <a:pt x="381" y="302"/>
                    <a:pt x="377" y="292"/>
                    <a:pt x="372" y="287"/>
                  </a:cubicBezTo>
                  <a:cubicBezTo>
                    <a:pt x="317" y="235"/>
                    <a:pt x="263" y="183"/>
                    <a:pt x="208" y="131"/>
                  </a:cubicBezTo>
                  <a:cubicBezTo>
                    <a:pt x="216" y="98"/>
                    <a:pt x="207" y="62"/>
                    <a:pt x="181" y="37"/>
                  </a:cubicBezTo>
                  <a:cubicBezTo>
                    <a:pt x="151" y="8"/>
                    <a:pt x="108" y="0"/>
                    <a:pt x="71" y="15"/>
                  </a:cubicBezTo>
                  <a:cubicBezTo>
                    <a:pt x="127" y="70"/>
                    <a:pt x="127" y="70"/>
                    <a:pt x="127" y="70"/>
                  </a:cubicBezTo>
                  <a:cubicBezTo>
                    <a:pt x="132" y="75"/>
                    <a:pt x="132" y="82"/>
                    <a:pt x="127" y="87"/>
                  </a:cubicBezTo>
                  <a:cubicBezTo>
                    <a:pt x="88" y="125"/>
                    <a:pt x="88" y="125"/>
                    <a:pt x="88" y="125"/>
                  </a:cubicBezTo>
                  <a:cubicBezTo>
                    <a:pt x="84" y="130"/>
                    <a:pt x="76" y="130"/>
                    <a:pt x="71" y="125"/>
                  </a:cubicBezTo>
                  <a:cubicBezTo>
                    <a:pt x="15" y="70"/>
                    <a:pt x="15" y="70"/>
                    <a:pt x="15" y="70"/>
                  </a:cubicBezTo>
                  <a:cubicBezTo>
                    <a:pt x="0" y="106"/>
                    <a:pt x="8" y="149"/>
                    <a:pt x="37" y="178"/>
                  </a:cubicBezTo>
                  <a:cubicBezTo>
                    <a:pt x="63" y="204"/>
                    <a:pt x="99" y="213"/>
                    <a:pt x="133" y="205"/>
                  </a:cubicBezTo>
                  <a:cubicBezTo>
                    <a:pt x="186" y="259"/>
                    <a:pt x="239" y="313"/>
                    <a:pt x="292" y="366"/>
                  </a:cubicBezTo>
                  <a:cubicBezTo>
                    <a:pt x="296" y="371"/>
                    <a:pt x="307" y="376"/>
                    <a:pt x="315" y="374"/>
                  </a:cubicBezTo>
                  <a:cubicBezTo>
                    <a:pt x="348" y="369"/>
                    <a:pt x="375" y="342"/>
                    <a:pt x="380"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grpSp>
      <p:grpSp>
        <p:nvGrpSpPr>
          <p:cNvPr id="113" name="Group 75"/>
          <p:cNvGrpSpPr/>
          <p:nvPr/>
        </p:nvGrpSpPr>
        <p:grpSpPr>
          <a:xfrm>
            <a:off x="10782881" y="6117781"/>
            <a:ext cx="457113" cy="468626"/>
            <a:chOff x="6138863" y="2755900"/>
            <a:chExt cx="1890712" cy="1938338"/>
          </a:xfrm>
          <a:solidFill>
            <a:schemeClr val="bg1"/>
          </a:solidFill>
        </p:grpSpPr>
        <p:sp>
          <p:nvSpPr>
            <p:cNvPr id="114" name="Freeform 76"/>
            <p:cNvSpPr>
              <a:spLocks noEditPoints="1"/>
            </p:cNvSpPr>
            <p:nvPr/>
          </p:nvSpPr>
          <p:spPr bwMode="auto">
            <a:xfrm>
              <a:off x="6138863" y="3490913"/>
              <a:ext cx="831850" cy="1203325"/>
            </a:xfrm>
            <a:custGeom>
              <a:avLst/>
              <a:gdLst>
                <a:gd name="T0" fmla="*/ 293 w 524"/>
                <a:gd name="T1" fmla="*/ 71 h 758"/>
                <a:gd name="T2" fmla="*/ 453 w 524"/>
                <a:gd name="T3" fmla="*/ 621 h 758"/>
                <a:gd name="T4" fmla="*/ 234 w 524"/>
                <a:gd name="T5" fmla="*/ 685 h 758"/>
                <a:gd name="T6" fmla="*/ 73 w 524"/>
                <a:gd name="T7" fmla="*/ 137 h 758"/>
                <a:gd name="T8" fmla="*/ 293 w 524"/>
                <a:gd name="T9" fmla="*/ 71 h 758"/>
                <a:gd name="T10" fmla="*/ 331 w 524"/>
                <a:gd name="T11" fmla="*/ 0 h 758"/>
                <a:gd name="T12" fmla="*/ 276 w 524"/>
                <a:gd name="T13" fmla="*/ 16 h 758"/>
                <a:gd name="T14" fmla="*/ 56 w 524"/>
                <a:gd name="T15" fmla="*/ 80 h 758"/>
                <a:gd name="T16" fmla="*/ 0 w 524"/>
                <a:gd name="T17" fmla="*/ 97 h 758"/>
                <a:gd name="T18" fmla="*/ 16 w 524"/>
                <a:gd name="T19" fmla="*/ 153 h 758"/>
                <a:gd name="T20" fmla="*/ 177 w 524"/>
                <a:gd name="T21" fmla="*/ 702 h 758"/>
                <a:gd name="T22" fmla="*/ 193 w 524"/>
                <a:gd name="T23" fmla="*/ 758 h 758"/>
                <a:gd name="T24" fmla="*/ 250 w 524"/>
                <a:gd name="T25" fmla="*/ 742 h 758"/>
                <a:gd name="T26" fmla="*/ 470 w 524"/>
                <a:gd name="T27" fmla="*/ 676 h 758"/>
                <a:gd name="T28" fmla="*/ 524 w 524"/>
                <a:gd name="T29" fmla="*/ 659 h 758"/>
                <a:gd name="T30" fmla="*/ 510 w 524"/>
                <a:gd name="T31" fmla="*/ 605 h 758"/>
                <a:gd name="T32" fmla="*/ 347 w 524"/>
                <a:gd name="T33" fmla="*/ 54 h 758"/>
                <a:gd name="T34" fmla="*/ 331 w 524"/>
                <a:gd name="T35" fmla="*/ 0 h 758"/>
                <a:gd name="T36" fmla="*/ 331 w 524"/>
                <a:gd name="T37" fmla="*/ 0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4" h="758">
                  <a:moveTo>
                    <a:pt x="293" y="71"/>
                  </a:moveTo>
                  <a:lnTo>
                    <a:pt x="453" y="621"/>
                  </a:lnTo>
                  <a:lnTo>
                    <a:pt x="234" y="685"/>
                  </a:lnTo>
                  <a:lnTo>
                    <a:pt x="73" y="137"/>
                  </a:lnTo>
                  <a:lnTo>
                    <a:pt x="293" y="71"/>
                  </a:lnTo>
                  <a:close/>
                  <a:moveTo>
                    <a:pt x="331" y="0"/>
                  </a:moveTo>
                  <a:lnTo>
                    <a:pt x="276" y="16"/>
                  </a:lnTo>
                  <a:lnTo>
                    <a:pt x="56" y="80"/>
                  </a:lnTo>
                  <a:lnTo>
                    <a:pt x="0" y="97"/>
                  </a:lnTo>
                  <a:lnTo>
                    <a:pt x="16" y="153"/>
                  </a:lnTo>
                  <a:lnTo>
                    <a:pt x="177" y="702"/>
                  </a:lnTo>
                  <a:lnTo>
                    <a:pt x="193" y="758"/>
                  </a:lnTo>
                  <a:lnTo>
                    <a:pt x="250" y="742"/>
                  </a:lnTo>
                  <a:lnTo>
                    <a:pt x="470" y="676"/>
                  </a:lnTo>
                  <a:lnTo>
                    <a:pt x="524" y="659"/>
                  </a:lnTo>
                  <a:lnTo>
                    <a:pt x="510" y="605"/>
                  </a:lnTo>
                  <a:lnTo>
                    <a:pt x="347" y="54"/>
                  </a:lnTo>
                  <a:lnTo>
                    <a:pt x="331" y="0"/>
                  </a:lnTo>
                  <a:lnTo>
                    <a:pt x="3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15" name="Freeform 77"/>
            <p:cNvSpPr>
              <a:spLocks noEditPoints="1"/>
            </p:cNvSpPr>
            <p:nvPr/>
          </p:nvSpPr>
          <p:spPr bwMode="auto">
            <a:xfrm>
              <a:off x="6138863" y="3490913"/>
              <a:ext cx="831850" cy="1203325"/>
            </a:xfrm>
            <a:custGeom>
              <a:avLst/>
              <a:gdLst>
                <a:gd name="T0" fmla="*/ 293 w 524"/>
                <a:gd name="T1" fmla="*/ 71 h 758"/>
                <a:gd name="T2" fmla="*/ 453 w 524"/>
                <a:gd name="T3" fmla="*/ 621 h 758"/>
                <a:gd name="T4" fmla="*/ 234 w 524"/>
                <a:gd name="T5" fmla="*/ 685 h 758"/>
                <a:gd name="T6" fmla="*/ 73 w 524"/>
                <a:gd name="T7" fmla="*/ 137 h 758"/>
                <a:gd name="T8" fmla="*/ 293 w 524"/>
                <a:gd name="T9" fmla="*/ 71 h 758"/>
                <a:gd name="T10" fmla="*/ 331 w 524"/>
                <a:gd name="T11" fmla="*/ 0 h 758"/>
                <a:gd name="T12" fmla="*/ 276 w 524"/>
                <a:gd name="T13" fmla="*/ 16 h 758"/>
                <a:gd name="T14" fmla="*/ 56 w 524"/>
                <a:gd name="T15" fmla="*/ 80 h 758"/>
                <a:gd name="T16" fmla="*/ 0 w 524"/>
                <a:gd name="T17" fmla="*/ 97 h 758"/>
                <a:gd name="T18" fmla="*/ 16 w 524"/>
                <a:gd name="T19" fmla="*/ 153 h 758"/>
                <a:gd name="T20" fmla="*/ 177 w 524"/>
                <a:gd name="T21" fmla="*/ 702 h 758"/>
                <a:gd name="T22" fmla="*/ 193 w 524"/>
                <a:gd name="T23" fmla="*/ 758 h 758"/>
                <a:gd name="T24" fmla="*/ 250 w 524"/>
                <a:gd name="T25" fmla="*/ 742 h 758"/>
                <a:gd name="T26" fmla="*/ 470 w 524"/>
                <a:gd name="T27" fmla="*/ 676 h 758"/>
                <a:gd name="T28" fmla="*/ 524 w 524"/>
                <a:gd name="T29" fmla="*/ 659 h 758"/>
                <a:gd name="T30" fmla="*/ 510 w 524"/>
                <a:gd name="T31" fmla="*/ 605 h 758"/>
                <a:gd name="T32" fmla="*/ 347 w 524"/>
                <a:gd name="T33" fmla="*/ 54 h 758"/>
                <a:gd name="T34" fmla="*/ 331 w 524"/>
                <a:gd name="T35" fmla="*/ 0 h 758"/>
                <a:gd name="T36" fmla="*/ 331 w 524"/>
                <a:gd name="T37" fmla="*/ 0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4" h="758">
                  <a:moveTo>
                    <a:pt x="293" y="71"/>
                  </a:moveTo>
                  <a:lnTo>
                    <a:pt x="453" y="621"/>
                  </a:lnTo>
                  <a:lnTo>
                    <a:pt x="234" y="685"/>
                  </a:lnTo>
                  <a:lnTo>
                    <a:pt x="73" y="137"/>
                  </a:lnTo>
                  <a:lnTo>
                    <a:pt x="293" y="71"/>
                  </a:lnTo>
                  <a:moveTo>
                    <a:pt x="331" y="0"/>
                  </a:moveTo>
                  <a:lnTo>
                    <a:pt x="276" y="16"/>
                  </a:lnTo>
                  <a:lnTo>
                    <a:pt x="56" y="80"/>
                  </a:lnTo>
                  <a:lnTo>
                    <a:pt x="0" y="97"/>
                  </a:lnTo>
                  <a:lnTo>
                    <a:pt x="16" y="153"/>
                  </a:lnTo>
                  <a:lnTo>
                    <a:pt x="177" y="702"/>
                  </a:lnTo>
                  <a:lnTo>
                    <a:pt x="193" y="758"/>
                  </a:lnTo>
                  <a:lnTo>
                    <a:pt x="250" y="742"/>
                  </a:lnTo>
                  <a:lnTo>
                    <a:pt x="470" y="676"/>
                  </a:lnTo>
                  <a:lnTo>
                    <a:pt x="524" y="659"/>
                  </a:lnTo>
                  <a:lnTo>
                    <a:pt x="510" y="605"/>
                  </a:lnTo>
                  <a:lnTo>
                    <a:pt x="347" y="54"/>
                  </a:lnTo>
                  <a:lnTo>
                    <a:pt x="331" y="0"/>
                  </a:lnTo>
                  <a:lnTo>
                    <a:pt x="33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sp>
          <p:nvSpPr>
            <p:cNvPr id="116" name="Freeform 78"/>
            <p:cNvSpPr/>
            <p:nvPr/>
          </p:nvSpPr>
          <p:spPr bwMode="auto">
            <a:xfrm>
              <a:off x="6692900" y="2755900"/>
              <a:ext cx="1336675" cy="1522413"/>
            </a:xfrm>
            <a:custGeom>
              <a:avLst/>
              <a:gdLst>
                <a:gd name="T0" fmla="*/ 342 w 356"/>
                <a:gd name="T1" fmla="*/ 286 h 406"/>
                <a:gd name="T2" fmla="*/ 320 w 356"/>
                <a:gd name="T3" fmla="*/ 322 h 406"/>
                <a:gd name="T4" fmla="*/ 320 w 356"/>
                <a:gd name="T5" fmla="*/ 333 h 406"/>
                <a:gd name="T6" fmla="*/ 290 w 356"/>
                <a:gd name="T7" fmla="*/ 373 h 406"/>
                <a:gd name="T8" fmla="*/ 287 w 356"/>
                <a:gd name="T9" fmla="*/ 386 h 406"/>
                <a:gd name="T10" fmla="*/ 242 w 356"/>
                <a:gd name="T11" fmla="*/ 406 h 406"/>
                <a:gd name="T12" fmla="*/ 226 w 356"/>
                <a:gd name="T13" fmla="*/ 405 h 406"/>
                <a:gd name="T14" fmla="*/ 129 w 356"/>
                <a:gd name="T15" fmla="*/ 396 h 406"/>
                <a:gd name="T16" fmla="*/ 95 w 356"/>
                <a:gd name="T17" fmla="*/ 394 h 406"/>
                <a:gd name="T18" fmla="*/ 50 w 356"/>
                <a:gd name="T19" fmla="*/ 398 h 406"/>
                <a:gd name="T20" fmla="*/ 0 w 356"/>
                <a:gd name="T21" fmla="*/ 228 h 406"/>
                <a:gd name="T22" fmla="*/ 107 w 356"/>
                <a:gd name="T23" fmla="*/ 108 h 406"/>
                <a:gd name="T24" fmla="*/ 113 w 356"/>
                <a:gd name="T25" fmla="*/ 20 h 406"/>
                <a:gd name="T26" fmla="*/ 149 w 356"/>
                <a:gd name="T27" fmla="*/ 0 h 406"/>
                <a:gd name="T28" fmla="*/ 184 w 356"/>
                <a:gd name="T29" fmla="*/ 95 h 406"/>
                <a:gd name="T30" fmla="*/ 180 w 356"/>
                <a:gd name="T31" fmla="*/ 123 h 406"/>
                <a:gd name="T32" fmla="*/ 179 w 356"/>
                <a:gd name="T33" fmla="*/ 147 h 406"/>
                <a:gd name="T34" fmla="*/ 292 w 356"/>
                <a:gd name="T35" fmla="*/ 172 h 406"/>
                <a:gd name="T36" fmla="*/ 302 w 356"/>
                <a:gd name="T37" fmla="*/ 172 h 406"/>
                <a:gd name="T38" fmla="*/ 356 w 356"/>
                <a:gd name="T39" fmla="*/ 226 h 406"/>
                <a:gd name="T40" fmla="*/ 338 w 356"/>
                <a:gd name="T41" fmla="*/ 265 h 406"/>
                <a:gd name="T42" fmla="*/ 342 w 356"/>
                <a:gd name="T43" fmla="*/ 28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06">
                  <a:moveTo>
                    <a:pt x="342" y="286"/>
                  </a:moveTo>
                  <a:cubicBezTo>
                    <a:pt x="341" y="302"/>
                    <a:pt x="332" y="315"/>
                    <a:pt x="320" y="322"/>
                  </a:cubicBezTo>
                  <a:cubicBezTo>
                    <a:pt x="320" y="326"/>
                    <a:pt x="321" y="329"/>
                    <a:pt x="320" y="333"/>
                  </a:cubicBezTo>
                  <a:cubicBezTo>
                    <a:pt x="319" y="352"/>
                    <a:pt x="307" y="367"/>
                    <a:pt x="290" y="373"/>
                  </a:cubicBezTo>
                  <a:cubicBezTo>
                    <a:pt x="289" y="377"/>
                    <a:pt x="288" y="381"/>
                    <a:pt x="287" y="386"/>
                  </a:cubicBezTo>
                  <a:cubicBezTo>
                    <a:pt x="281" y="401"/>
                    <a:pt x="261" y="406"/>
                    <a:pt x="242" y="406"/>
                  </a:cubicBezTo>
                  <a:cubicBezTo>
                    <a:pt x="237" y="406"/>
                    <a:pt x="231" y="405"/>
                    <a:pt x="226" y="405"/>
                  </a:cubicBezTo>
                  <a:cubicBezTo>
                    <a:pt x="206" y="402"/>
                    <a:pt x="168" y="399"/>
                    <a:pt x="129" y="396"/>
                  </a:cubicBezTo>
                  <a:cubicBezTo>
                    <a:pt x="116" y="395"/>
                    <a:pt x="105" y="394"/>
                    <a:pt x="95" y="394"/>
                  </a:cubicBezTo>
                  <a:cubicBezTo>
                    <a:pt x="73" y="394"/>
                    <a:pt x="59" y="396"/>
                    <a:pt x="50" y="398"/>
                  </a:cubicBezTo>
                  <a:cubicBezTo>
                    <a:pt x="0" y="228"/>
                    <a:pt x="0" y="228"/>
                    <a:pt x="0" y="228"/>
                  </a:cubicBezTo>
                  <a:cubicBezTo>
                    <a:pt x="33" y="202"/>
                    <a:pt x="89" y="141"/>
                    <a:pt x="107" y="108"/>
                  </a:cubicBezTo>
                  <a:cubicBezTo>
                    <a:pt x="118" y="72"/>
                    <a:pt x="114" y="28"/>
                    <a:pt x="113" y="20"/>
                  </a:cubicBezTo>
                  <a:cubicBezTo>
                    <a:pt x="111" y="2"/>
                    <a:pt x="145" y="0"/>
                    <a:pt x="149" y="0"/>
                  </a:cubicBezTo>
                  <a:cubicBezTo>
                    <a:pt x="168" y="0"/>
                    <a:pt x="189" y="33"/>
                    <a:pt x="184" y="95"/>
                  </a:cubicBezTo>
                  <a:cubicBezTo>
                    <a:pt x="183" y="103"/>
                    <a:pt x="182" y="113"/>
                    <a:pt x="180" y="123"/>
                  </a:cubicBezTo>
                  <a:cubicBezTo>
                    <a:pt x="180" y="132"/>
                    <a:pt x="179" y="140"/>
                    <a:pt x="179" y="147"/>
                  </a:cubicBezTo>
                  <a:cubicBezTo>
                    <a:pt x="179" y="170"/>
                    <a:pt x="262" y="172"/>
                    <a:pt x="292" y="172"/>
                  </a:cubicBezTo>
                  <a:cubicBezTo>
                    <a:pt x="298" y="172"/>
                    <a:pt x="302" y="172"/>
                    <a:pt x="302" y="172"/>
                  </a:cubicBezTo>
                  <a:cubicBezTo>
                    <a:pt x="332" y="172"/>
                    <a:pt x="356" y="196"/>
                    <a:pt x="356" y="226"/>
                  </a:cubicBezTo>
                  <a:cubicBezTo>
                    <a:pt x="356" y="242"/>
                    <a:pt x="349" y="256"/>
                    <a:pt x="338" y="265"/>
                  </a:cubicBezTo>
                  <a:cubicBezTo>
                    <a:pt x="341" y="272"/>
                    <a:pt x="343" y="279"/>
                    <a:pt x="342"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700">
                <a:solidFill>
                  <a:prstClr val="black"/>
                </a:solidFill>
              </a:endParaRPr>
            </a:p>
          </p:txBody>
        </p:sp>
      </p:grpSp>
      <p:sp>
        <p:nvSpPr>
          <p:cNvPr id="117" name="TextBox 79"/>
          <p:cNvSpPr txBox="1"/>
          <p:nvPr/>
        </p:nvSpPr>
        <p:spPr>
          <a:xfrm>
            <a:off x="8727142" y="4920587"/>
            <a:ext cx="827489" cy="507831"/>
          </a:xfrm>
          <a:prstGeom prst="rect">
            <a:avLst/>
          </a:prstGeom>
          <a:noFill/>
        </p:spPr>
        <p:txBody>
          <a:bodyPr wrap="square" rtlCol="0">
            <a:spAutoFit/>
          </a:bodyPr>
          <a:lstStyle/>
          <a:p>
            <a:pPr algn="ctr"/>
            <a:r>
              <a:rPr lang="en-US" sz="2700">
                <a:solidFill>
                  <a:prstClr val="white"/>
                </a:solidFill>
                <a:latin typeface="等线 Light"/>
              </a:rPr>
              <a:t>9M.</a:t>
            </a:r>
          </a:p>
        </p:txBody>
      </p:sp>
      <p:sp>
        <p:nvSpPr>
          <p:cNvPr id="118" name="TextBox 81"/>
          <p:cNvSpPr txBox="1"/>
          <p:nvPr/>
        </p:nvSpPr>
        <p:spPr>
          <a:xfrm>
            <a:off x="13653703" y="4422414"/>
            <a:ext cx="827489" cy="507831"/>
          </a:xfrm>
          <a:prstGeom prst="rect">
            <a:avLst/>
          </a:prstGeom>
          <a:noFill/>
        </p:spPr>
        <p:txBody>
          <a:bodyPr wrap="square" rtlCol="0">
            <a:spAutoFit/>
          </a:bodyPr>
          <a:lstStyle/>
          <a:p>
            <a:pPr algn="ctr"/>
            <a:r>
              <a:rPr lang="en-US" sz="2700">
                <a:solidFill>
                  <a:prstClr val="white"/>
                </a:solidFill>
                <a:latin typeface="等线 Light"/>
              </a:rPr>
              <a:t>27K</a:t>
            </a:r>
          </a:p>
        </p:txBody>
      </p:sp>
      <p:sp>
        <p:nvSpPr>
          <p:cNvPr id="119" name="TextBox 83"/>
          <p:cNvSpPr txBox="1"/>
          <p:nvPr/>
        </p:nvSpPr>
        <p:spPr>
          <a:xfrm>
            <a:off x="11859286" y="6667005"/>
            <a:ext cx="827489" cy="507831"/>
          </a:xfrm>
          <a:prstGeom prst="rect">
            <a:avLst/>
          </a:prstGeom>
          <a:noFill/>
        </p:spPr>
        <p:txBody>
          <a:bodyPr wrap="square" rtlCol="0">
            <a:spAutoFit/>
          </a:bodyPr>
          <a:lstStyle/>
          <a:p>
            <a:pPr algn="ctr"/>
            <a:r>
              <a:rPr lang="en-US" sz="2700">
                <a:solidFill>
                  <a:prstClr val="white"/>
                </a:solidFill>
                <a:latin typeface="等线 Light"/>
              </a:rPr>
              <a:t>789</a:t>
            </a:r>
          </a:p>
        </p:txBody>
      </p:sp>
      <p:sp>
        <p:nvSpPr>
          <p:cNvPr id="120" name="TextBox 84"/>
          <p:cNvSpPr txBox="1"/>
          <p:nvPr/>
        </p:nvSpPr>
        <p:spPr>
          <a:xfrm>
            <a:off x="12348991" y="3485108"/>
            <a:ext cx="827489" cy="461665"/>
          </a:xfrm>
          <a:prstGeom prst="rect">
            <a:avLst/>
          </a:prstGeom>
          <a:noFill/>
        </p:spPr>
        <p:txBody>
          <a:bodyPr wrap="square" rtlCol="0">
            <a:spAutoFit/>
          </a:bodyPr>
          <a:lstStyle/>
          <a:p>
            <a:pPr algn="ctr"/>
            <a:r>
              <a:rPr lang="en-US" sz="2400" dirty="0">
                <a:solidFill>
                  <a:prstClr val="white"/>
                </a:solidFill>
                <a:latin typeface="等线 Light"/>
              </a:rPr>
              <a:t>99%</a:t>
            </a:r>
          </a:p>
        </p:txBody>
      </p:sp>
      <p:grpSp>
        <p:nvGrpSpPr>
          <p:cNvPr id="135" name="组合 134"/>
          <p:cNvGrpSpPr/>
          <p:nvPr/>
        </p:nvGrpSpPr>
        <p:grpSpPr>
          <a:xfrm>
            <a:off x="3471616" y="2493947"/>
            <a:ext cx="5153274" cy="3739486"/>
            <a:chOff x="2314410" y="1798556"/>
            <a:chExt cx="2780083" cy="2492987"/>
          </a:xfrm>
        </p:grpSpPr>
        <p:sp>
          <p:nvSpPr>
            <p:cNvPr id="129" name="Rectangle 103"/>
            <p:cNvSpPr/>
            <p:nvPr/>
          </p:nvSpPr>
          <p:spPr>
            <a:xfrm>
              <a:off x="2314410" y="2762297"/>
              <a:ext cx="59490" cy="678236"/>
            </a:xfrm>
            <a:prstGeom prst="rect">
              <a:avLst/>
            </a:prstGeom>
            <a:solidFill>
              <a:srgbClr val="E83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lumMod val="65000"/>
                  </a:prstClr>
                </a:solidFill>
                <a:latin typeface="Times New Roman" panose="02020603050405020304" pitchFamily="18" charset="0"/>
                <a:cs typeface="Times New Roman" panose="02020603050405020304" pitchFamily="18" charset="0"/>
              </a:endParaRPr>
            </a:p>
          </p:txBody>
        </p:sp>
        <p:sp>
          <p:nvSpPr>
            <p:cNvPr id="134" name="TextBox 13"/>
            <p:cNvSpPr txBox="1">
              <a:spLocks noChangeArrowheads="1"/>
            </p:cNvSpPr>
            <p:nvPr/>
          </p:nvSpPr>
          <p:spPr bwMode="auto">
            <a:xfrm>
              <a:off x="2667886" y="1798556"/>
              <a:ext cx="2426607" cy="249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buNone/>
              </a:pPr>
              <a:r>
                <a:rPr lang="de-DE" sz="5400" smtClean="0">
                  <a:latin typeface="Times New Roman" panose="02020603050405020304" pitchFamily="18" charset="0"/>
                  <a:cs typeface="Times New Roman" panose="02020603050405020304" pitchFamily="18" charset="0"/>
                </a:rPr>
                <a:t>Thế </a:t>
              </a:r>
              <a:r>
                <a:rPr lang="de-DE" sz="5400">
                  <a:latin typeface="Times New Roman" panose="02020603050405020304" pitchFamily="18" charset="0"/>
                  <a:cs typeface="Times New Roman" panose="02020603050405020304" pitchFamily="18" charset="0"/>
                </a:rPr>
                <a:t>nào là tưởng tượng trong tiếp nhận tác phẩm văn học?</a:t>
              </a:r>
              <a:endParaRPr lang="en-GB" sz="5400">
                <a:latin typeface="Times New Roman" panose="02020603050405020304" pitchFamily="18" charset="0"/>
                <a:cs typeface="Times New Roman" panose="02020603050405020304" pitchFamily="18" charset="0"/>
              </a:endParaRPr>
            </a:p>
          </p:txBody>
        </p:sp>
      </p:grpSp>
      <p:grpSp>
        <p:nvGrpSpPr>
          <p:cNvPr id="136" name="组合 135"/>
          <p:cNvGrpSpPr/>
          <p:nvPr/>
        </p:nvGrpSpPr>
        <p:grpSpPr>
          <a:xfrm>
            <a:off x="3384424" y="6506190"/>
            <a:ext cx="4961477" cy="3335451"/>
            <a:chOff x="2314410" y="2762297"/>
            <a:chExt cx="2676623" cy="2223634"/>
          </a:xfrm>
        </p:grpSpPr>
        <p:sp>
          <p:nvSpPr>
            <p:cNvPr id="137" name="Rectangle 103"/>
            <p:cNvSpPr/>
            <p:nvPr/>
          </p:nvSpPr>
          <p:spPr>
            <a:xfrm>
              <a:off x="2314410" y="2762297"/>
              <a:ext cx="59490" cy="678236"/>
            </a:xfrm>
            <a:prstGeom prst="rect">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lumMod val="65000"/>
                  </a:prstClr>
                </a:solidFill>
                <a:latin typeface="Times New Roman" panose="02020603050405020304" pitchFamily="18" charset="0"/>
                <a:cs typeface="Times New Roman" panose="02020603050405020304" pitchFamily="18" charset="0"/>
              </a:endParaRPr>
            </a:p>
          </p:txBody>
        </p:sp>
        <p:sp>
          <p:nvSpPr>
            <p:cNvPr id="140" name="TextBox 13"/>
            <p:cNvSpPr txBox="1">
              <a:spLocks noChangeArrowheads="1"/>
            </p:cNvSpPr>
            <p:nvPr/>
          </p:nvSpPr>
          <p:spPr bwMode="auto">
            <a:xfrm>
              <a:off x="2564426" y="3016161"/>
              <a:ext cx="242660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20000"/>
                </a:spcBef>
                <a:buFontTx/>
                <a:buNone/>
              </a:pPr>
              <a:r>
                <a:rPr lang="de-DE" sz="4800">
                  <a:latin typeface="Times New Roman" panose="02020603050405020304" pitchFamily="18" charset="0"/>
                  <a:cs typeface="Times New Roman" panose="02020603050405020304" pitchFamily="18" charset="0"/>
                </a:rPr>
                <a:t>Tưởng tượng trong tiếp nhận tác phẩm văn học có vai trò gì? </a:t>
              </a:r>
              <a:endParaRPr lang="en-US" altLang="zh-CN" sz="4400" dirty="0">
                <a:solidFill>
                  <a:prstClr val="black">
                    <a:lumMod val="65000"/>
                    <a:lumOff val="35000"/>
                  </a:prstClr>
                </a:solidFill>
                <a:latin typeface="Times New Roman" panose="02020603050405020304" pitchFamily="18" charset="0"/>
                <a:ea typeface="迷你简卡通" panose="03000509000000000000" pitchFamily="65" charset="-122"/>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147937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fade">
                                      <p:cBhvr>
                                        <p:cTn id="35" dur="500"/>
                                        <p:tgtEl>
                                          <p:spTgt spid="8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500"/>
                                        <p:tgtEl>
                                          <p:spTgt spid="9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fade">
                                      <p:cBhvr>
                                        <p:cTn id="67" dur="500"/>
                                        <p:tgtEl>
                                          <p:spTgt spid="97"/>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fade">
                                      <p:cBhvr>
                                        <p:cTn id="71" dur="500"/>
                                        <p:tgtEl>
                                          <p:spTgt spid="92"/>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500"/>
                                        <p:tgtEl>
                                          <p:spTgt spid="90"/>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fade">
                                      <p:cBhvr>
                                        <p:cTn id="91" dur="500"/>
                                        <p:tgtEl>
                                          <p:spTgt spid="95"/>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91"/>
                                        </p:tgtEl>
                                        <p:attrNameLst>
                                          <p:attrName>style.visibility</p:attrName>
                                        </p:attrNameLst>
                                      </p:cBhvr>
                                      <p:to>
                                        <p:strVal val="visible"/>
                                      </p:to>
                                    </p:set>
                                    <p:animEffect transition="in" filter="fade">
                                      <p:cBhvr>
                                        <p:cTn id="95" dur="500"/>
                                        <p:tgtEl>
                                          <p:spTgt spid="91"/>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500"/>
                                        <p:tgtEl>
                                          <p:spTgt spid="54"/>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64"/>
                                        </p:tgtEl>
                                        <p:attrNameLst>
                                          <p:attrName>style.visibility</p:attrName>
                                        </p:attrNameLst>
                                      </p:cBhvr>
                                      <p:to>
                                        <p:strVal val="visible"/>
                                      </p:to>
                                    </p:set>
                                    <p:animEffect transition="in" filter="fade">
                                      <p:cBhvr>
                                        <p:cTn id="103" dur="500"/>
                                        <p:tgtEl>
                                          <p:spTgt spid="64"/>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500"/>
                                        <p:tgtEl>
                                          <p:spTgt spid="60"/>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fade">
                                      <p:cBhvr>
                                        <p:cTn id="111" dur="500"/>
                                        <p:tgtEl>
                                          <p:spTgt spid="55"/>
                                        </p:tgtEl>
                                      </p:cBhvr>
                                    </p:animEffect>
                                  </p:childTnLst>
                                </p:cTn>
                              </p:par>
                            </p:childTnLst>
                          </p:cTn>
                        </p:par>
                        <p:par>
                          <p:cTn id="112" fill="hold">
                            <p:stCondLst>
                              <p:cond delay="13500"/>
                            </p:stCondLst>
                            <p:childTnLst>
                              <p:par>
                                <p:cTn id="113" presetID="22" presetClass="entr" presetSubtype="4" fill="hold" grpId="0" nodeType="afterEffect">
                                  <p:stCondLst>
                                    <p:cond delay="0"/>
                                  </p:stCondLst>
                                  <p:childTnLst>
                                    <p:set>
                                      <p:cBhvr>
                                        <p:cTn id="114" dur="1" fill="hold">
                                          <p:stCondLst>
                                            <p:cond delay="0"/>
                                          </p:stCondLst>
                                        </p:cTn>
                                        <p:tgtEl>
                                          <p:spTgt spid="100"/>
                                        </p:tgtEl>
                                        <p:attrNameLst>
                                          <p:attrName>style.visibility</p:attrName>
                                        </p:attrNameLst>
                                      </p:cBhvr>
                                      <p:to>
                                        <p:strVal val="visible"/>
                                      </p:to>
                                    </p:set>
                                    <p:animEffect transition="in" filter="wipe(down)">
                                      <p:cBhvr>
                                        <p:cTn id="115" dur="500"/>
                                        <p:tgtEl>
                                          <p:spTgt spid="100"/>
                                        </p:tgtEl>
                                      </p:cBhvr>
                                    </p:animEffect>
                                  </p:childTnLst>
                                </p:cTn>
                              </p:par>
                            </p:childTnLst>
                          </p:cTn>
                        </p:par>
                        <p:par>
                          <p:cTn id="116" fill="hold">
                            <p:stCondLst>
                              <p:cond delay="14000"/>
                            </p:stCondLst>
                            <p:childTnLst>
                              <p:par>
                                <p:cTn id="117" presetID="22" presetClass="entr" presetSubtype="4" fill="hold" nodeType="afterEffect">
                                  <p:stCondLst>
                                    <p:cond delay="0"/>
                                  </p:stCondLst>
                                  <p:childTnLst>
                                    <p:set>
                                      <p:cBhvr>
                                        <p:cTn id="118" dur="1" fill="hold">
                                          <p:stCondLst>
                                            <p:cond delay="0"/>
                                          </p:stCondLst>
                                        </p:cTn>
                                        <p:tgtEl>
                                          <p:spTgt spid="110"/>
                                        </p:tgtEl>
                                        <p:attrNameLst>
                                          <p:attrName>style.visibility</p:attrName>
                                        </p:attrNameLst>
                                      </p:cBhvr>
                                      <p:to>
                                        <p:strVal val="visible"/>
                                      </p:to>
                                    </p:set>
                                    <p:animEffect transition="in" filter="wipe(down)">
                                      <p:cBhvr>
                                        <p:cTn id="119" dur="500"/>
                                        <p:tgtEl>
                                          <p:spTgt spid="110"/>
                                        </p:tgtEl>
                                      </p:cBhvr>
                                    </p:animEffect>
                                  </p:childTnLst>
                                </p:cTn>
                              </p:par>
                            </p:childTnLst>
                          </p:cTn>
                        </p:par>
                        <p:par>
                          <p:cTn id="120" fill="hold">
                            <p:stCondLst>
                              <p:cond delay="14500"/>
                            </p:stCondLst>
                            <p:childTnLst>
                              <p:par>
                                <p:cTn id="121" presetID="22" presetClass="entr" presetSubtype="4" fill="hold" nodeType="afterEffect">
                                  <p:stCondLst>
                                    <p:cond delay="0"/>
                                  </p:stCondLst>
                                  <p:childTnLst>
                                    <p:set>
                                      <p:cBhvr>
                                        <p:cTn id="122" dur="1" fill="hold">
                                          <p:stCondLst>
                                            <p:cond delay="0"/>
                                          </p:stCondLst>
                                        </p:cTn>
                                        <p:tgtEl>
                                          <p:spTgt spid="101"/>
                                        </p:tgtEl>
                                        <p:attrNameLst>
                                          <p:attrName>style.visibility</p:attrName>
                                        </p:attrNameLst>
                                      </p:cBhvr>
                                      <p:to>
                                        <p:strVal val="visible"/>
                                      </p:to>
                                    </p:set>
                                    <p:animEffect transition="in" filter="wipe(down)">
                                      <p:cBhvr>
                                        <p:cTn id="123" dur="500"/>
                                        <p:tgtEl>
                                          <p:spTgt spid="101"/>
                                        </p:tgtEl>
                                      </p:cBhvr>
                                    </p:animEffect>
                                  </p:childTnLst>
                                </p:cTn>
                              </p:par>
                            </p:childTnLst>
                          </p:cTn>
                        </p:par>
                        <p:par>
                          <p:cTn id="124" fill="hold">
                            <p:stCondLst>
                              <p:cond delay="15000"/>
                            </p:stCondLst>
                            <p:childTnLst>
                              <p:par>
                                <p:cTn id="125" presetID="22" presetClass="entr" presetSubtype="4" fill="hold" grpId="0" nodeType="afterEffect">
                                  <p:stCondLst>
                                    <p:cond delay="0"/>
                                  </p:stCondLst>
                                  <p:childTnLst>
                                    <p:set>
                                      <p:cBhvr>
                                        <p:cTn id="126" dur="1" fill="hold">
                                          <p:stCondLst>
                                            <p:cond delay="0"/>
                                          </p:stCondLst>
                                        </p:cTn>
                                        <p:tgtEl>
                                          <p:spTgt spid="120"/>
                                        </p:tgtEl>
                                        <p:attrNameLst>
                                          <p:attrName>style.visibility</p:attrName>
                                        </p:attrNameLst>
                                      </p:cBhvr>
                                      <p:to>
                                        <p:strVal val="visible"/>
                                      </p:to>
                                    </p:set>
                                    <p:animEffect transition="in" filter="wipe(down)">
                                      <p:cBhvr>
                                        <p:cTn id="127" dur="500"/>
                                        <p:tgtEl>
                                          <p:spTgt spid="120"/>
                                        </p:tgtEl>
                                      </p:cBhvr>
                                    </p:animEffect>
                                  </p:childTnLst>
                                </p:cTn>
                              </p:par>
                            </p:childTnLst>
                          </p:cTn>
                        </p:par>
                        <p:par>
                          <p:cTn id="128" fill="hold">
                            <p:stCondLst>
                              <p:cond delay="15500"/>
                            </p:stCondLst>
                            <p:childTnLst>
                              <p:par>
                                <p:cTn id="129" presetID="22" presetClass="entr" presetSubtype="4" fill="hold" grpId="0" nodeType="afterEffect">
                                  <p:stCondLst>
                                    <p:cond delay="0"/>
                                  </p:stCondLst>
                                  <p:childTnLst>
                                    <p:set>
                                      <p:cBhvr>
                                        <p:cTn id="130" dur="1" fill="hold">
                                          <p:stCondLst>
                                            <p:cond delay="0"/>
                                          </p:stCondLst>
                                        </p:cTn>
                                        <p:tgtEl>
                                          <p:spTgt spid="118"/>
                                        </p:tgtEl>
                                        <p:attrNameLst>
                                          <p:attrName>style.visibility</p:attrName>
                                        </p:attrNameLst>
                                      </p:cBhvr>
                                      <p:to>
                                        <p:strVal val="visible"/>
                                      </p:to>
                                    </p:set>
                                    <p:animEffect transition="in" filter="wipe(down)">
                                      <p:cBhvr>
                                        <p:cTn id="131" dur="500"/>
                                        <p:tgtEl>
                                          <p:spTgt spid="118"/>
                                        </p:tgtEl>
                                      </p:cBhvr>
                                    </p:animEffect>
                                  </p:childTnLst>
                                </p:cTn>
                              </p:par>
                            </p:childTnLst>
                          </p:cTn>
                        </p:par>
                        <p:par>
                          <p:cTn id="132" fill="hold">
                            <p:stCondLst>
                              <p:cond delay="16000"/>
                            </p:stCondLst>
                            <p:childTnLst>
                              <p:par>
                                <p:cTn id="133" presetID="22" presetClass="entr" presetSubtype="4" fill="hold" nodeType="afterEffect">
                                  <p:stCondLst>
                                    <p:cond delay="0"/>
                                  </p:stCondLst>
                                  <p:childTnLst>
                                    <p:set>
                                      <p:cBhvr>
                                        <p:cTn id="134" dur="1" fill="hold">
                                          <p:stCondLst>
                                            <p:cond delay="0"/>
                                          </p:stCondLst>
                                        </p:cTn>
                                        <p:tgtEl>
                                          <p:spTgt spid="113"/>
                                        </p:tgtEl>
                                        <p:attrNameLst>
                                          <p:attrName>style.visibility</p:attrName>
                                        </p:attrNameLst>
                                      </p:cBhvr>
                                      <p:to>
                                        <p:strVal val="visible"/>
                                      </p:to>
                                    </p:set>
                                    <p:animEffect transition="in" filter="wipe(down)">
                                      <p:cBhvr>
                                        <p:cTn id="135" dur="500"/>
                                        <p:tgtEl>
                                          <p:spTgt spid="113"/>
                                        </p:tgtEl>
                                      </p:cBhvr>
                                    </p:animEffect>
                                  </p:childTnLst>
                                </p:cTn>
                              </p:par>
                            </p:childTnLst>
                          </p:cTn>
                        </p:par>
                        <p:par>
                          <p:cTn id="136" fill="hold">
                            <p:stCondLst>
                              <p:cond delay="16500"/>
                            </p:stCondLst>
                            <p:childTnLst>
                              <p:par>
                                <p:cTn id="137" presetID="22" presetClass="entr" presetSubtype="4" fill="hold" grpId="0" nodeType="afterEffect">
                                  <p:stCondLst>
                                    <p:cond delay="0"/>
                                  </p:stCondLst>
                                  <p:childTnLst>
                                    <p:set>
                                      <p:cBhvr>
                                        <p:cTn id="138" dur="1" fill="hold">
                                          <p:stCondLst>
                                            <p:cond delay="0"/>
                                          </p:stCondLst>
                                        </p:cTn>
                                        <p:tgtEl>
                                          <p:spTgt spid="117"/>
                                        </p:tgtEl>
                                        <p:attrNameLst>
                                          <p:attrName>style.visibility</p:attrName>
                                        </p:attrNameLst>
                                      </p:cBhvr>
                                      <p:to>
                                        <p:strVal val="visible"/>
                                      </p:to>
                                    </p:set>
                                    <p:animEffect transition="in" filter="wipe(down)">
                                      <p:cBhvr>
                                        <p:cTn id="139" dur="500"/>
                                        <p:tgtEl>
                                          <p:spTgt spid="117"/>
                                        </p:tgtEl>
                                      </p:cBhvr>
                                    </p:animEffect>
                                  </p:childTnLst>
                                </p:cTn>
                              </p:par>
                            </p:childTnLst>
                          </p:cTn>
                        </p:par>
                        <p:par>
                          <p:cTn id="140" fill="hold">
                            <p:stCondLst>
                              <p:cond delay="17000"/>
                            </p:stCondLst>
                            <p:childTnLst>
                              <p:par>
                                <p:cTn id="141" presetID="22" presetClass="entr" presetSubtype="4" fill="hold" grpId="0" nodeType="after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wipe(down)">
                                      <p:cBhvr>
                                        <p:cTn id="143" dur="500"/>
                                        <p:tgtEl>
                                          <p:spTgt spid="119"/>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fade">
                                      <p:cBhvr>
                                        <p:cTn id="148" dur="1000"/>
                                        <p:tgtEl>
                                          <p:spTgt spid="31"/>
                                        </p:tgtEl>
                                      </p:cBhvr>
                                    </p:animEffect>
                                    <p:anim calcmode="lin" valueType="num">
                                      <p:cBhvr>
                                        <p:cTn id="149" dur="1000" fill="hold"/>
                                        <p:tgtEl>
                                          <p:spTgt spid="31"/>
                                        </p:tgtEl>
                                        <p:attrNameLst>
                                          <p:attrName>ppt_x</p:attrName>
                                        </p:attrNameLst>
                                      </p:cBhvr>
                                      <p:tavLst>
                                        <p:tav tm="0">
                                          <p:val>
                                            <p:strVal val="#ppt_x"/>
                                          </p:val>
                                        </p:tav>
                                        <p:tav tm="100000">
                                          <p:val>
                                            <p:strVal val="#ppt_x"/>
                                          </p:val>
                                        </p:tav>
                                      </p:tavLst>
                                    </p:anim>
                                    <p:anim calcmode="lin" valueType="num">
                                      <p:cBhvr>
                                        <p:cTn id="1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135"/>
                                        </p:tgtEl>
                                        <p:attrNameLst>
                                          <p:attrName>style.visibility</p:attrName>
                                        </p:attrNameLst>
                                      </p:cBhvr>
                                      <p:to>
                                        <p:strVal val="visible"/>
                                      </p:to>
                                    </p:set>
                                    <p:animEffect transition="in" filter="fade">
                                      <p:cBhvr>
                                        <p:cTn id="155" dur="1000"/>
                                        <p:tgtEl>
                                          <p:spTgt spid="135"/>
                                        </p:tgtEl>
                                      </p:cBhvr>
                                    </p:animEffect>
                                    <p:anim calcmode="lin" valueType="num">
                                      <p:cBhvr>
                                        <p:cTn id="156" dur="1000" fill="hold"/>
                                        <p:tgtEl>
                                          <p:spTgt spid="135"/>
                                        </p:tgtEl>
                                        <p:attrNameLst>
                                          <p:attrName>ppt_x</p:attrName>
                                        </p:attrNameLst>
                                      </p:cBhvr>
                                      <p:tavLst>
                                        <p:tav tm="0">
                                          <p:val>
                                            <p:strVal val="#ppt_x"/>
                                          </p:val>
                                        </p:tav>
                                        <p:tav tm="100000">
                                          <p:val>
                                            <p:strVal val="#ppt_x"/>
                                          </p:val>
                                        </p:tav>
                                      </p:tavLst>
                                    </p:anim>
                                    <p:anim calcmode="lin" valueType="num">
                                      <p:cBhvr>
                                        <p:cTn id="157"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nodeType="clickEffect">
                                  <p:stCondLst>
                                    <p:cond delay="0"/>
                                  </p:stCondLst>
                                  <p:childTnLst>
                                    <p:set>
                                      <p:cBhvr>
                                        <p:cTn id="161" dur="1" fill="hold">
                                          <p:stCondLst>
                                            <p:cond delay="0"/>
                                          </p:stCondLst>
                                        </p:cTn>
                                        <p:tgtEl>
                                          <p:spTgt spid="136"/>
                                        </p:tgtEl>
                                        <p:attrNameLst>
                                          <p:attrName>style.visibility</p:attrName>
                                        </p:attrNameLst>
                                      </p:cBhvr>
                                      <p:to>
                                        <p:strVal val="visible"/>
                                      </p:to>
                                    </p:set>
                                    <p:animEffect transition="in" filter="fade">
                                      <p:cBhvr>
                                        <p:cTn id="162" dur="1000"/>
                                        <p:tgtEl>
                                          <p:spTgt spid="136"/>
                                        </p:tgtEl>
                                      </p:cBhvr>
                                    </p:animEffect>
                                    <p:anim calcmode="lin" valueType="num">
                                      <p:cBhvr>
                                        <p:cTn id="163" dur="1000" fill="hold"/>
                                        <p:tgtEl>
                                          <p:spTgt spid="136"/>
                                        </p:tgtEl>
                                        <p:attrNameLst>
                                          <p:attrName>ppt_x</p:attrName>
                                        </p:attrNameLst>
                                      </p:cBhvr>
                                      <p:tavLst>
                                        <p:tav tm="0">
                                          <p:val>
                                            <p:strVal val="#ppt_x"/>
                                          </p:val>
                                        </p:tav>
                                        <p:tav tm="100000">
                                          <p:val>
                                            <p:strVal val="#ppt_x"/>
                                          </p:val>
                                        </p:tav>
                                      </p:tavLst>
                                    </p:anim>
                                    <p:anim calcmode="lin" valueType="num">
                                      <p:cBhvr>
                                        <p:cTn id="164"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7"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17" grpId="0"/>
      <p:bldP spid="118" grpId="0"/>
      <p:bldP spid="119" grpId="0"/>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4465" y="952500"/>
            <a:ext cx="9543190" cy="1323439"/>
          </a:xfrm>
          <a:prstGeom prst="rect">
            <a:avLst/>
          </a:prstGeom>
        </p:spPr>
        <p:txBody>
          <a:bodyPr wrap="none">
            <a:spAutoFit/>
          </a:bodyPr>
          <a:lstStyle/>
          <a:p>
            <a:pPr algn="ctr">
              <a:spcAft>
                <a:spcPts val="0"/>
              </a:spcAft>
            </a:pPr>
            <a:r>
              <a:rPr lang="en-US" sz="8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7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7491981"/>
              </p:ext>
            </p:extLst>
          </p:nvPr>
        </p:nvGraphicFramePr>
        <p:xfrm>
          <a:off x="2819400" y="3086100"/>
          <a:ext cx="11749558" cy="5760720"/>
        </p:xfrm>
        <a:graphic>
          <a:graphicData uri="http://schemas.openxmlformats.org/drawingml/2006/table">
            <a:tbl>
              <a:tblPr firstRow="1" firstCol="1" bandRow="1"/>
              <a:tblGrid>
                <a:gridCol w="5874779"/>
                <a:gridCol w="5874779"/>
              </a:tblGrid>
              <a:tr h="0">
                <a:tc gridSpan="2">
                  <a:txBody>
                    <a:bodyPr/>
                    <a:lstStyle/>
                    <a:p>
                      <a:pPr algn="ctr">
                        <a:spcAft>
                          <a:spcPts val="0"/>
                        </a:spcAft>
                      </a:pPr>
                      <a:r>
                        <a:rPr lang="en-US" sz="5400" b="0" i="0">
                          <a:effectLst/>
                          <a:latin typeface="Times New Roman" panose="02020603050405020304" pitchFamily="18" charset="0"/>
                          <a:ea typeface="Times New Roman" panose="02020603050405020304" pitchFamily="18" charset="0"/>
                          <a:cs typeface="Times New Roman" panose="02020603050405020304" pitchFamily="18" charset="0"/>
                        </a:rPr>
                        <a:t>Tưởng tượng trong tiếp nhận tác phẩm văn học</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ctr">
                        <a:spcAft>
                          <a:spcPts val="0"/>
                        </a:spcAft>
                      </a:pPr>
                      <a:r>
                        <a:rPr lang="en-US" sz="5400" b="0" i="0">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5400" b="0" i="0">
                          <a:effectLst/>
                          <a:latin typeface="Times New Roman" panose="02020603050405020304" pitchFamily="18" charset="0"/>
                          <a:ea typeface="Times New Roman" panose="02020603050405020304" pitchFamily="18" charset="0"/>
                          <a:cs typeface="Times New Roman" panose="02020603050405020304" pitchFamily="18" charset="0"/>
                        </a:rPr>
                        <a:t>Vai trò</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50">
                <a:tc>
                  <a:txBody>
                    <a:bodyPr/>
                    <a:lstStyle/>
                    <a:p>
                      <a:pPr algn="just">
                        <a:spcAft>
                          <a:spcPts val="0"/>
                        </a:spcAft>
                      </a:pPr>
                      <a:r>
                        <a:rPr lang="en-US" sz="5400" b="0" i="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5400" b="0" i="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5400" b="0" i="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5400" b="0" i="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5400" b="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图片 2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265603" y="1614219"/>
            <a:ext cx="1943417" cy="2433638"/>
          </a:xfrm>
          <a:prstGeom prst="rect">
            <a:avLst/>
          </a:prstGeom>
        </p:spPr>
      </p:pic>
      <p:pic>
        <p:nvPicPr>
          <p:cNvPr id="7" name="图片 29"/>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4090932" y="1614219"/>
            <a:ext cx="2057223" cy="2576513"/>
          </a:xfrm>
          <a:prstGeom prst="rect">
            <a:avLst/>
          </a:prstGeom>
        </p:spPr>
      </p:pic>
      <p:pic>
        <p:nvPicPr>
          <p:cNvPr id="8" name="图片 16" descr="zzzz_0001s_0002s_0009_滑板"/>
          <p:cNvPicPr>
            <a:picLocks noChangeAspect="1"/>
          </p:cNvPicPr>
          <p:nvPr/>
        </p:nvPicPr>
        <p:blipFill>
          <a:blip r:embed="rId4"/>
          <a:srcRect l="83434" b="11892"/>
          <a:stretch>
            <a:fillRect/>
          </a:stretch>
        </p:blipFill>
        <p:spPr>
          <a:xfrm>
            <a:off x="14463548" y="5280660"/>
            <a:ext cx="3034665" cy="4900613"/>
          </a:xfrm>
          <a:prstGeom prst="rect">
            <a:avLst/>
          </a:prstGeom>
        </p:spPr>
      </p:pic>
      <p:pic>
        <p:nvPicPr>
          <p:cNvPr id="9" name="图片 17" descr="zzzz_0001s_0002s_0010_骑单车"/>
          <p:cNvPicPr>
            <a:picLocks noChangeAspect="1"/>
          </p:cNvPicPr>
          <p:nvPr/>
        </p:nvPicPr>
        <p:blipFill>
          <a:blip r:embed="rId5"/>
          <a:srcRect l="68784" b="590"/>
          <a:stretch>
            <a:fillRect/>
          </a:stretch>
        </p:blipFill>
        <p:spPr>
          <a:xfrm>
            <a:off x="6172200" y="7353300"/>
            <a:ext cx="4479608" cy="3598545"/>
          </a:xfrm>
          <a:prstGeom prst="rect">
            <a:avLst/>
          </a:prstGeom>
        </p:spPr>
      </p:pic>
      <p:pic>
        <p:nvPicPr>
          <p:cNvPr id="10" name="图片 18" descr="zzzz_0001s_0002s_0011_人物"/>
          <p:cNvPicPr>
            <a:picLocks noChangeAspect="1"/>
          </p:cNvPicPr>
          <p:nvPr/>
        </p:nvPicPr>
        <p:blipFill>
          <a:blip r:embed="rId6"/>
          <a:srcRect l="30175" t="-716" r="11047" b="16425"/>
          <a:stretch>
            <a:fillRect/>
          </a:stretch>
        </p:blipFill>
        <p:spPr>
          <a:xfrm>
            <a:off x="206846" y="5662613"/>
            <a:ext cx="2814638" cy="4602480"/>
          </a:xfrm>
          <a:prstGeom prst="rect">
            <a:avLst/>
          </a:prstGeom>
        </p:spPr>
      </p:pic>
    </p:spTree>
    <p:extLst>
      <p:ext uri="{BB962C8B-B14F-4D97-AF65-F5344CB8AC3E}">
        <p14:creationId xmlns:p14="http://schemas.microsoft.com/office/powerpoint/2010/main" val="262382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287582" y="27214"/>
            <a:ext cx="2478009" cy="2830286"/>
          </a:xfrm>
          <a:prstGeom prst="rect">
            <a:avLst/>
          </a:prstGeom>
        </p:spPr>
      </p:pic>
      <p:pic>
        <p:nvPicPr>
          <p:cNvPr id="14" name="图片 2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1887200" y="-396186"/>
            <a:ext cx="3024647" cy="3454635"/>
          </a:xfrm>
          <a:prstGeom prst="rect">
            <a:avLst/>
          </a:prstGeom>
        </p:spPr>
      </p:pic>
      <p:sp>
        <p:nvSpPr>
          <p:cNvPr id="16" name="圆角矩形 25"/>
          <p:cNvSpPr/>
          <p:nvPr/>
        </p:nvSpPr>
        <p:spPr>
          <a:xfrm>
            <a:off x="0" y="2247900"/>
            <a:ext cx="8077199" cy="7315200"/>
          </a:xfrm>
          <a:prstGeom prst="roundRect">
            <a:avLst>
              <a:gd name="adj" fmla="val 50000"/>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00" b="1" dirty="0">
              <a:solidFill>
                <a:prstClr val="black">
                  <a:lumMod val="65000"/>
                  <a:lumOff val="35000"/>
                </a:prstClr>
              </a:solidFill>
              <a:latin typeface="方正卡通简体" panose="03000509000000000000" pitchFamily="65" charset="-122"/>
              <a:ea typeface="方正卡通简体" panose="03000509000000000000" pitchFamily="65" charset="-122"/>
            </a:endParaRPr>
          </a:p>
        </p:txBody>
      </p:sp>
      <p:sp>
        <p:nvSpPr>
          <p:cNvPr id="18" name="圆角矩形 25"/>
          <p:cNvSpPr/>
          <p:nvPr/>
        </p:nvSpPr>
        <p:spPr>
          <a:xfrm>
            <a:off x="9220200" y="2400300"/>
            <a:ext cx="8991599" cy="6941020"/>
          </a:xfrm>
          <a:prstGeom prst="roundRect">
            <a:avLst>
              <a:gd name="adj" fmla="val 50000"/>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00" b="1" dirty="0">
              <a:solidFill>
                <a:prstClr val="black">
                  <a:lumMod val="65000"/>
                  <a:lumOff val="35000"/>
                </a:prstClr>
              </a:solidFill>
              <a:latin typeface="方正卡通简体" panose="03000509000000000000" pitchFamily="65" charset="-122"/>
              <a:ea typeface="方正卡通简体" panose="03000509000000000000" pitchFamily="65" charset="-122"/>
            </a:endParaRPr>
          </a:p>
        </p:txBody>
      </p:sp>
      <p:sp>
        <p:nvSpPr>
          <p:cNvPr id="19" name="文本框 39"/>
          <p:cNvSpPr txBox="1"/>
          <p:nvPr/>
        </p:nvSpPr>
        <p:spPr>
          <a:xfrm>
            <a:off x="1079160" y="3717611"/>
            <a:ext cx="6224928" cy="4177297"/>
          </a:xfrm>
          <a:prstGeom prst="rect">
            <a:avLst/>
          </a:prstGeom>
          <a:noFill/>
        </p:spPr>
        <p:txBody>
          <a:bodyPr wrap="square" rtlCol="0">
            <a:spAutoFit/>
          </a:bodyPr>
          <a:lstStyle/>
          <a:p>
            <a:pPr algn="just">
              <a:lnSpc>
                <a:spcPct val="120000"/>
              </a:lnSpc>
            </a:pPr>
            <a:r>
              <a:rPr lang="de-DE" sz="3200">
                <a:latin typeface="Times New Roman" panose="02020603050405020304" pitchFamily="18" charset="0"/>
                <a:cs typeface="Times New Roman" panose="02020603050405020304" pitchFamily="18" charset="0"/>
              </a:rPr>
              <a:t>Tưởng tượng là tạo ra trong tâm trí hình ảnh những cái không có trước mắt hoặc chưa hề có. </a:t>
            </a:r>
            <a:r>
              <a:rPr lang="vi-VN" sz="3200" smtClean="0">
                <a:latin typeface="Times New Roman" panose="02020603050405020304" pitchFamily="18" charset="0"/>
                <a:cs typeface="Times New Roman" panose="02020603050405020304" pitchFamily="18" charset="0"/>
              </a:rPr>
              <a:t>Tưởng tượng gắn với nhiều công việc và lĩnh vực khác nhau trong cuộc sống con người</a:t>
            </a:r>
            <a:r>
              <a:rPr lang="de-DE" sz="3200" smtClean="0">
                <a:latin typeface="Times New Roman" panose="02020603050405020304" pitchFamily="18" charset="0"/>
                <a:cs typeface="Times New Roman" panose="02020603050405020304" pitchFamily="18" charset="0"/>
              </a:rPr>
              <a:t>, nhất là đối với người nghệ sĩ và người tiếp nhận văn học.</a:t>
            </a:r>
            <a:endParaRPr lang="zh-CN" altLang="en-US" sz="2800" dirty="0">
              <a:solidFill>
                <a:prstClr val="black">
                  <a:lumMod val="75000"/>
                  <a:lumOff val="2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20" name="文本框 57"/>
          <p:cNvSpPr txBox="1"/>
          <p:nvPr/>
        </p:nvSpPr>
        <p:spPr>
          <a:xfrm>
            <a:off x="10105371" y="3666058"/>
            <a:ext cx="7221256" cy="4228850"/>
          </a:xfrm>
          <a:prstGeom prst="rect">
            <a:avLst/>
          </a:prstGeom>
          <a:noFill/>
        </p:spPr>
        <p:txBody>
          <a:bodyPr wrap="square" rtlCol="0">
            <a:spAutoFit/>
          </a:bodyPr>
          <a:lstStyle/>
          <a:p>
            <a:pPr algn="just">
              <a:lnSpc>
                <a:spcPct val="120000"/>
              </a:lnSpc>
            </a:pPr>
            <a:r>
              <a:rPr lang="de-DE" sz="3200">
                <a:latin typeface="Times New Roman" panose="02020603050405020304" pitchFamily="18" charset="0"/>
                <a:cs typeface="Times New Roman" panose="02020603050405020304" pitchFamily="18" charset="0"/>
              </a:rPr>
              <a:t>Tưởng tượng trong tiếp nhận tác phẩm văn học có vai trò quan trọng: </a:t>
            </a:r>
            <a:r>
              <a:rPr lang="vi-VN" sz="3200">
                <a:latin typeface="Times New Roman" panose="02020603050405020304" pitchFamily="18" charset="0"/>
                <a:cs typeface="Times New Roman" panose="02020603050405020304" pitchFamily="18" charset="0"/>
              </a:rPr>
              <a:t>Nhờ có tưởng tượng mà tất cả những hình ảnh, màu sắc, âm thanh, hình khối,... của một sự vật, sự việc, con người, cảnh sắc,... được tác giả miêu tả trong tác phẩm đều có thể hiện lên trước mắt chúng ta như thật.</a:t>
            </a:r>
            <a:endParaRPr lang="zh-CN" altLang="en-US" sz="2800" b="1" dirty="0">
              <a:solidFill>
                <a:prstClr val="black">
                  <a:lumMod val="75000"/>
                  <a:lumOff val="2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21" name="图片 16" descr="zzzz_0001s_0002s_0009_滑板"/>
          <p:cNvPicPr>
            <a:picLocks noChangeAspect="1"/>
          </p:cNvPicPr>
          <p:nvPr/>
        </p:nvPicPr>
        <p:blipFill>
          <a:blip r:embed="rId5"/>
          <a:srcRect l="83434" b="11892"/>
          <a:stretch>
            <a:fillRect/>
          </a:stretch>
        </p:blipFill>
        <p:spPr>
          <a:xfrm>
            <a:off x="6633821" y="3355954"/>
            <a:ext cx="3676650" cy="4900613"/>
          </a:xfrm>
          <a:prstGeom prst="rect">
            <a:avLst/>
          </a:prstGeom>
        </p:spPr>
      </p:pic>
    </p:spTree>
    <p:extLst>
      <p:ext uri="{BB962C8B-B14F-4D97-AF65-F5344CB8AC3E}">
        <p14:creationId xmlns:p14="http://schemas.microsoft.com/office/powerpoint/2010/main" val="106851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9"/>
            <a:ext cx="15773400" cy="1135614"/>
          </a:xfrm>
        </p:spPr>
        <p:txBody>
          <a:bodyPr/>
          <a:lstStyle/>
          <a:p>
            <a:r>
              <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ĐỌC- TÌM HIỂU </a:t>
            </a:r>
            <a:r>
              <a:rPr lang="en-US"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CHUNG</a:t>
            </a:r>
            <a:endParaRPr lang="en-GB">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232316" y="1766842"/>
            <a:ext cx="3954096" cy="1107996"/>
          </a:xfrm>
          <a:prstGeom prst="rect">
            <a:avLst/>
          </a:prstGeom>
        </p:spPr>
        <p:txBody>
          <a:bodyPr wrap="none">
            <a:spAutoFit/>
          </a:bodyPr>
          <a:lstStyle/>
          <a:p>
            <a:pPr>
              <a:spcAft>
                <a:spcPts val="0"/>
              </a:spcAft>
            </a:pPr>
            <a:r>
              <a:rPr lang="en-US" sz="6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 Tác giả:</a:t>
            </a:r>
            <a:endParaRPr lang="en-GB" sz="60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990600" y="2958378"/>
            <a:ext cx="3603872" cy="1015663"/>
          </a:xfrm>
          <a:prstGeom prst="rect">
            <a:avLst/>
          </a:prstGeom>
        </p:spPr>
        <p:txBody>
          <a:bodyPr wrap="none">
            <a:spAutoFit/>
          </a:bodyPr>
          <a:lstStyle/>
          <a:p>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Cuộc đời</a:t>
            </a:r>
            <a:endParaRPr lang="en-GB" sz="60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816429" y="4536168"/>
            <a:ext cx="9431594" cy="2800767"/>
          </a:xfrm>
          <a:prstGeom prst="rect">
            <a:avLst/>
          </a:prstGeom>
        </p:spPr>
        <p:txBody>
          <a:bodyPr wrap="square">
            <a:spAutoFit/>
          </a:bodyPr>
          <a:lstStyle/>
          <a:p>
            <a:pPr algn="just">
              <a:spcAft>
                <a:spcPts val="900"/>
              </a:spcAft>
            </a:pPr>
            <a:r>
              <a:rPr lang="vi-VN"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Thanh Tịnh (1911 – 1988) tên khai sinh là Trần Văn Ninh, quê ở xóm Gia Lạc, ven sông Hương, ngoại ô thành phố Huế.</a:t>
            </a:r>
            <a:endParaRPr lang="en-GB"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853904" y="7658100"/>
            <a:ext cx="9431594" cy="2123658"/>
          </a:xfrm>
          <a:prstGeom prst="rect">
            <a:avLst/>
          </a:prstGeom>
        </p:spPr>
        <p:txBody>
          <a:bodyPr wrap="square">
            <a:spAutoFit/>
          </a:bodyPr>
          <a:lstStyle/>
          <a:p>
            <a:pPr algn="just">
              <a:spcAft>
                <a:spcPts val="900"/>
              </a:spcAft>
            </a:pPr>
            <a:r>
              <a:rPr lang="vi-VN"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Từ năm 1933, ông đi làm ở các sở tư rồi vào nghề dạy học và bắt đầu viết văn, làm thơ.</a:t>
            </a:r>
            <a:endParaRPr lang="en-GB"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200057"/>
            <a:ext cx="5087424" cy="5943481"/>
          </a:xfrm>
          <a:prstGeom prst="wedgeRoundRectCallout">
            <a:avLst/>
          </a:prstGeom>
          <a:solidFill>
            <a:srgbClr val="0070C0"/>
          </a:solidFill>
          <a:ln w="101600" cap="sq">
            <a:solidFill>
              <a:schemeClr val="accent5">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0612" y="-1451323"/>
            <a:ext cx="4929059" cy="6379611"/>
          </a:xfrm>
          <a:prstGeom prst="wedgeRoundRectCallout">
            <a:avLst/>
          </a:prstGeom>
          <a:solidFill>
            <a:srgbClr val="0070C0"/>
          </a:solidFill>
          <a:ln w="101600" cap="sq">
            <a:solidFill>
              <a:schemeClr val="accent5">
                <a:lumMod val="75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85862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553643"/>
            <a:ext cx="9067800" cy="862012"/>
          </a:xfrm>
        </p:spPr>
        <p:txBody>
          <a:bodyPr/>
          <a:lstStyle/>
          <a:p>
            <a:r>
              <a:rPr lang="vi-VN" b="1" smtClean="0">
                <a:solidFill>
                  <a:srgbClr val="FF0000"/>
                </a:solidFill>
              </a:rPr>
              <a:t>Sự </a:t>
            </a:r>
            <a:r>
              <a:rPr lang="vi-VN" sz="7200" b="1">
                <a:solidFill>
                  <a:srgbClr val="FF0000"/>
                </a:solidFill>
              </a:rPr>
              <a:t>nghiệp</a:t>
            </a:r>
            <a:r>
              <a:rPr lang="vi-VN" b="1">
                <a:solidFill>
                  <a:srgbClr val="FF0000"/>
                </a:solidFill>
              </a:rPr>
              <a:t> văn </a:t>
            </a:r>
            <a:r>
              <a:rPr lang="vi-VN" b="1" smtClean="0">
                <a:solidFill>
                  <a:srgbClr val="FF0000"/>
                </a:solidFill>
              </a:rPr>
              <a:t>học</a:t>
            </a:r>
            <a:endParaRPr lang="en-GB"/>
          </a:p>
        </p:txBody>
      </p:sp>
      <p:sp>
        <p:nvSpPr>
          <p:cNvPr id="3" name="Rectangle 2"/>
          <p:cNvSpPr/>
          <p:nvPr/>
        </p:nvSpPr>
        <p:spPr>
          <a:xfrm>
            <a:off x="3733800" y="2043756"/>
            <a:ext cx="11772900" cy="2123658"/>
          </a:xfrm>
          <a:prstGeom prst="rect">
            <a:avLst/>
          </a:prstGeom>
        </p:spPr>
        <p:txBody>
          <a:bodyPr wrap="square">
            <a:spAutoFit/>
          </a:bodyPr>
          <a:lstStyle/>
          <a:p>
            <a:pPr algn="just"/>
            <a:r>
              <a:rPr lang="en-US" sz="4400">
                <a:latin typeface="+mj-lt"/>
                <a:ea typeface="Times New Roman" panose="02020603050405020304" pitchFamily="18" charset="0"/>
              </a:rPr>
              <a:t>Tác phẩm chính: </a:t>
            </a:r>
            <a:r>
              <a:rPr lang="en-US" sz="4400" i="1">
                <a:latin typeface="+mj-lt"/>
                <a:ea typeface="Times New Roman" panose="02020603050405020304" pitchFamily="18" charset="0"/>
              </a:rPr>
              <a:t>Hận chiến trường </a:t>
            </a:r>
            <a:r>
              <a:rPr lang="en-US" sz="4400">
                <a:latin typeface="+mj-lt"/>
                <a:ea typeface="Times New Roman" panose="02020603050405020304" pitchFamily="18" charset="0"/>
              </a:rPr>
              <a:t>(tập thơ, 1937), </a:t>
            </a:r>
            <a:r>
              <a:rPr lang="en-US" sz="4400" i="1">
                <a:latin typeface="+mj-lt"/>
                <a:ea typeface="Times New Roman" panose="02020603050405020304" pitchFamily="18" charset="0"/>
              </a:rPr>
              <a:t>Quê mẹ</a:t>
            </a:r>
            <a:r>
              <a:rPr lang="en-US" sz="4400">
                <a:latin typeface="+mj-lt"/>
                <a:ea typeface="Times New Roman" panose="02020603050405020304" pitchFamily="18" charset="0"/>
              </a:rPr>
              <a:t> (tập truyện ngắn, 1941), </a:t>
            </a:r>
            <a:r>
              <a:rPr lang="en-US" sz="4400" i="1">
                <a:latin typeface="+mj-lt"/>
                <a:ea typeface="Times New Roman" panose="02020603050405020304" pitchFamily="18" charset="0"/>
              </a:rPr>
              <a:t>Ngậm ngải tìm trầm</a:t>
            </a:r>
            <a:r>
              <a:rPr lang="en-US" sz="4400">
                <a:latin typeface="+mj-lt"/>
                <a:ea typeface="Times New Roman" panose="02020603050405020304" pitchFamily="18" charset="0"/>
              </a:rPr>
              <a:t> (tập truyện ngắn, 1943)…</a:t>
            </a:r>
            <a:endParaRPr lang="en-GB" sz="540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4601029"/>
            <a:ext cx="6629400" cy="5842000"/>
          </a:xfrm>
          <a:prstGeom prst="plaque">
            <a:avLst/>
          </a:prstGeom>
          <a:ln w="1905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538832"/>
            <a:ext cx="4953000" cy="5488329"/>
          </a:xfrm>
          <a:prstGeom prst="plaque">
            <a:avLst/>
          </a:prstGeom>
          <a:ln w="1905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0" y="4610100"/>
            <a:ext cx="4876800" cy="5293178"/>
          </a:xfrm>
          <a:prstGeom prst="plaque">
            <a:avLst/>
          </a:prstGeom>
          <a:ln w="1905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63601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57441" y="1544337"/>
            <a:ext cx="14869456" cy="2681861"/>
            <a:chOff x="583835" y="-402557"/>
            <a:chExt cx="9912970" cy="1787907"/>
          </a:xfrm>
        </p:grpSpPr>
        <p:sp>
          <p:nvSpPr>
            <p:cNvPr id="15" name="圆角矩形 14"/>
            <p:cNvSpPr/>
            <p:nvPr/>
          </p:nvSpPr>
          <p:spPr>
            <a:xfrm>
              <a:off x="4968071" y="102686"/>
              <a:ext cx="2363508" cy="604783"/>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00" b="1" dirty="0">
                <a:solidFill>
                  <a:prstClr val="black">
                    <a:lumMod val="65000"/>
                    <a:lumOff val="35000"/>
                  </a:prstClr>
                </a:solidFill>
                <a:latin typeface="方正卡通简体" panose="03000509000000000000" pitchFamily="65" charset="-122"/>
                <a:ea typeface="方正卡通简体" panose="03000509000000000000" pitchFamily="65" charset="-122"/>
              </a:endParaRPr>
            </a:p>
          </p:txBody>
        </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583835" y="-402557"/>
              <a:ext cx="1510525" cy="1725264"/>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007126" y="-316103"/>
              <a:ext cx="1489679" cy="1701453"/>
            </a:xfrm>
            <a:prstGeom prst="rect">
              <a:avLst/>
            </a:prstGeom>
          </p:spPr>
        </p:pic>
      </p:grpSp>
      <p:sp>
        <p:nvSpPr>
          <p:cNvPr id="2" name="Rectangle 1"/>
          <p:cNvSpPr/>
          <p:nvPr/>
        </p:nvSpPr>
        <p:spPr>
          <a:xfrm>
            <a:off x="546738" y="3949491"/>
            <a:ext cx="5640114" cy="3785652"/>
          </a:xfrm>
          <a:prstGeom prst="rect">
            <a:avLst/>
          </a:prstGeom>
          <a:solidFill>
            <a:schemeClr val="accent1">
              <a:lumMod val="40000"/>
              <a:lumOff val="60000"/>
            </a:schemeClr>
          </a:solidFill>
        </p:spPr>
        <p:txBody>
          <a:bodyPr wrap="square">
            <a:spAutoFit/>
          </a:bodyPr>
          <a:lstStyle/>
          <a:p>
            <a:pPr algn="just">
              <a:spcAft>
                <a:spcPts val="0"/>
              </a:spcAft>
            </a:pPr>
            <a:r>
              <a:rPr lang="vi-VN" sz="48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Phong </a:t>
            </a:r>
            <a:r>
              <a:rPr lang="vi-VN"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cách nghệ thuật: Sáng tác của ông đều toát lên vẻ đẹp đằm thắm, êm dịu, trong trẻo.</a:t>
            </a:r>
            <a:endParaRPr lang="en-GB"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2420600" y="4066211"/>
            <a:ext cx="5638800" cy="3785652"/>
          </a:xfrm>
          <a:prstGeom prst="rect">
            <a:avLst/>
          </a:prstGeom>
          <a:solidFill>
            <a:schemeClr val="accent1">
              <a:lumMod val="40000"/>
              <a:lumOff val="60000"/>
            </a:schemeClr>
          </a:solidFill>
        </p:spPr>
        <p:txBody>
          <a:bodyPr wrap="square">
            <a:spAutoFit/>
          </a:bodyPr>
          <a:lstStyle/>
          <a:p>
            <a:pPr algn="just">
              <a:spcAft>
                <a:spcPts val="0"/>
              </a:spcAft>
            </a:pPr>
            <a:r>
              <a:rPr lang="vi-VN"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Giải thưởng</a:t>
            </a:r>
            <a:endParaRPr lang="en-GB"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900"/>
              </a:spcAft>
            </a:pPr>
            <a:r>
              <a:rPr lang="vi-VN" sz="48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Ông </a:t>
            </a:r>
            <a:r>
              <a:rPr lang="vi-VN"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được tặng giải thưởng Nhà nước về văn học nghệ thuật năm 2007</a:t>
            </a:r>
            <a:endParaRPr lang="en-GB"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4837" y="3264494"/>
            <a:ext cx="5220200" cy="47746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7"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31024" y="2351516"/>
            <a:ext cx="1760438" cy="1780718"/>
          </a:xfrm>
          <a:prstGeom prst="rect">
            <a:avLst/>
          </a:prstGeom>
        </p:spPr>
      </p:pic>
      <p:pic>
        <p:nvPicPr>
          <p:cNvPr id="5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63800" y="2307645"/>
            <a:ext cx="1760438" cy="1780718"/>
          </a:xfrm>
          <a:prstGeom prst="rect">
            <a:avLst/>
          </a:prstGeom>
        </p:spPr>
      </p:pic>
    </p:spTree>
    <p:extLst>
      <p:ext uri="{BB962C8B-B14F-4D97-AF65-F5344CB8AC3E}">
        <p14:creationId xmlns:p14="http://schemas.microsoft.com/office/powerpoint/2010/main" val="2206296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21771" y="12700"/>
            <a:ext cx="18266229" cy="10252832"/>
          </a:xfrm>
          <a:prstGeom prst="rect">
            <a:avLst/>
          </a:prstGeom>
        </p:spPr>
      </p:pic>
      <p:sp>
        <p:nvSpPr>
          <p:cNvPr id="4" name="Rectangle 3">
            <a:extLst>
              <a:ext uri="{FF2B5EF4-FFF2-40B4-BE49-F238E27FC236}">
                <a16:creationId xmlns="" xmlns:a16="http://schemas.microsoft.com/office/drawing/2014/main" id="{407E3729-BB04-4D5C-BB93-FBA119F07B39}"/>
              </a:ext>
            </a:extLst>
          </p:cNvPr>
          <p:cNvSpPr/>
          <p:nvPr/>
        </p:nvSpPr>
        <p:spPr>
          <a:xfrm>
            <a:off x="8680480" y="2126404"/>
            <a:ext cx="9523037" cy="8100785"/>
          </a:xfrm>
          <a:prstGeom prst="rect">
            <a:avLst/>
          </a:prstGeom>
          <a:solidFill>
            <a:sysClr val="windowText" lastClr="000000">
              <a:alpha val="56000"/>
            </a:sysClr>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 name="Rectangle 4"/>
          <p:cNvSpPr/>
          <p:nvPr/>
        </p:nvSpPr>
        <p:spPr>
          <a:xfrm>
            <a:off x="9034117" y="2685555"/>
            <a:ext cx="3384581" cy="923330"/>
          </a:xfrm>
          <a:prstGeom prst="rect">
            <a:avLst/>
          </a:prstGeom>
        </p:spPr>
        <p:txBody>
          <a:bodyPr wrap="none">
            <a:spAutoFit/>
          </a:bodyPr>
          <a:lstStyle/>
          <a:p>
            <a:r>
              <a:rPr lang="vi-VN" sz="5400" b="1">
                <a:solidFill>
                  <a:srgbClr val="FF0000"/>
                </a:solidFill>
                <a:latin typeface="+mj-lt"/>
                <a:ea typeface="MS Mincho"/>
              </a:rPr>
              <a:t>2. Văn bản</a:t>
            </a:r>
            <a:endParaRPr lang="en-GB" sz="6600">
              <a:solidFill>
                <a:srgbClr val="FF0000"/>
              </a:solidFill>
              <a:latin typeface="+mj-lt"/>
            </a:endParaRPr>
          </a:p>
        </p:txBody>
      </p:sp>
      <p:sp>
        <p:nvSpPr>
          <p:cNvPr id="6" name="Rectangle 5"/>
          <p:cNvSpPr/>
          <p:nvPr/>
        </p:nvSpPr>
        <p:spPr>
          <a:xfrm>
            <a:off x="9191171" y="4113094"/>
            <a:ext cx="3918060" cy="830997"/>
          </a:xfrm>
          <a:prstGeom prst="rect">
            <a:avLst/>
          </a:prstGeom>
        </p:spPr>
        <p:txBody>
          <a:bodyPr wrap="none">
            <a:spAutoFit/>
          </a:bodyPr>
          <a:lstStyle/>
          <a:p>
            <a:pPr>
              <a:spcAft>
                <a:spcPts val="0"/>
              </a:spcAft>
              <a:tabLst>
                <a:tab pos="1386840" algn="l"/>
              </a:tabLst>
            </a:pPr>
            <a:r>
              <a:rPr lang="en-GB" b="1">
                <a:solidFill>
                  <a:srgbClr val="FF0000"/>
                </a:solidFill>
                <a:latin typeface="+mj-lt"/>
                <a:ea typeface="MS Mincho"/>
                <a:cs typeface="Times New Roman" panose="02020603050405020304" pitchFamily="18" charset="0"/>
              </a:rPr>
              <a:t> </a:t>
            </a:r>
            <a:r>
              <a:rPr lang="vi-VN" sz="4800" b="1">
                <a:solidFill>
                  <a:srgbClr val="FF0000"/>
                </a:solidFill>
                <a:latin typeface="+mj-lt"/>
                <a:ea typeface="MS Mincho"/>
                <a:cs typeface="Times New Roman" panose="02020603050405020304" pitchFamily="18" charset="0"/>
              </a:rPr>
              <a:t>a. Đọc, từ khó</a:t>
            </a:r>
            <a:endParaRPr lang="en-GB" sz="4400">
              <a:solidFill>
                <a:srgbClr val="FF0000"/>
              </a:solidFill>
              <a:effectLst/>
              <a:latin typeface="+mj-lt"/>
              <a:ea typeface="Times New Roman" panose="02020603050405020304" pitchFamily="18" charset="0"/>
            </a:endParaRPr>
          </a:p>
        </p:txBody>
      </p:sp>
      <p:sp>
        <p:nvSpPr>
          <p:cNvPr id="7" name="Rectangle 6"/>
          <p:cNvSpPr/>
          <p:nvPr/>
        </p:nvSpPr>
        <p:spPr>
          <a:xfrm>
            <a:off x="9034117" y="5448300"/>
            <a:ext cx="9144000" cy="4524315"/>
          </a:xfrm>
          <a:prstGeom prst="rect">
            <a:avLst/>
          </a:prstGeom>
        </p:spPr>
        <p:txBody>
          <a:bodyPr>
            <a:spAutoFit/>
          </a:bodyPr>
          <a:lstStyle/>
          <a:p>
            <a:pPr>
              <a:spcAft>
                <a:spcPts val="0"/>
              </a:spcAft>
              <a:tabLst>
                <a:tab pos="1386840" algn="l"/>
              </a:tabLst>
            </a:pPr>
            <a:r>
              <a:rPr lang="vi-VN" sz="4800" b="1">
                <a:solidFill>
                  <a:schemeClr val="bg1"/>
                </a:solidFill>
                <a:effectLst>
                  <a:outerShdw blurRad="38100" dist="38100" dir="2700000" algn="tl">
                    <a:srgbClr val="000000">
                      <a:alpha val="43137"/>
                    </a:srgbClr>
                  </a:outerShdw>
                </a:effectLst>
                <a:latin typeface="+mj-lt"/>
                <a:ea typeface="MS Mincho"/>
                <a:cs typeface="Times New Roman" panose="02020603050405020304" pitchFamily="18" charset="0"/>
              </a:rPr>
              <a:t>Giải nghĩa các cụm từ: (chú ý phần chân trang sách)</a:t>
            </a:r>
            <a:endParaRPr lang="en-GB" sz="4400" b="1">
              <a:solidFill>
                <a:schemeClr val="bg1"/>
              </a:solidFill>
              <a:effectLst>
                <a:outerShdw blurRad="38100" dist="38100" dir="2700000" algn="tl">
                  <a:srgbClr val="000000">
                    <a:alpha val="43137"/>
                  </a:srgbClr>
                </a:outerShdw>
              </a:effectLst>
              <a:latin typeface="+mj-lt"/>
              <a:ea typeface="Times New Roman" panose="02020603050405020304" pitchFamily="18" charset="0"/>
            </a:endParaRPr>
          </a:p>
          <a:p>
            <a:pPr marL="342900" lvl="0" indent="-342900">
              <a:spcAft>
                <a:spcPts val="0"/>
              </a:spcAft>
              <a:buFont typeface="Times New Roman" panose="02020603050405020304" pitchFamily="18" charset="0"/>
              <a:buChar char="-"/>
              <a:tabLst>
                <a:tab pos="1386840" algn="l"/>
              </a:tabLst>
            </a:pPr>
            <a:r>
              <a:rPr lang="en-US" sz="4800" i="1">
                <a:solidFill>
                  <a:schemeClr val="bg1"/>
                </a:solidFill>
                <a:latin typeface="+mj-lt"/>
                <a:ea typeface="MS Mincho"/>
                <a:cs typeface="Times New Roman" panose="02020603050405020304" pitchFamily="18" charset="0"/>
              </a:rPr>
              <a:t>Ông đốc</a:t>
            </a:r>
            <a:endParaRPr lang="en-GB" sz="4400">
              <a:solidFill>
                <a:schemeClr val="bg1"/>
              </a:solidFill>
              <a:latin typeface="+mj-lt"/>
              <a:ea typeface="MS Mincho"/>
            </a:endParaRPr>
          </a:p>
          <a:p>
            <a:pPr marL="342900" lvl="0" indent="-342900">
              <a:spcAft>
                <a:spcPts val="0"/>
              </a:spcAft>
              <a:buFont typeface="Times New Roman" panose="02020603050405020304" pitchFamily="18" charset="0"/>
              <a:buChar char="-"/>
              <a:tabLst>
                <a:tab pos="1386840" algn="l"/>
              </a:tabLst>
            </a:pPr>
            <a:r>
              <a:rPr lang="en-US" sz="4800" i="1">
                <a:solidFill>
                  <a:schemeClr val="bg1"/>
                </a:solidFill>
                <a:latin typeface="+mj-lt"/>
                <a:ea typeface="MS Mincho"/>
                <a:cs typeface="Times New Roman" panose="02020603050405020304" pitchFamily="18" charset="0"/>
              </a:rPr>
              <a:t>Lớp ba, lớp năm</a:t>
            </a:r>
            <a:endParaRPr lang="en-GB" sz="4400">
              <a:solidFill>
                <a:schemeClr val="bg1"/>
              </a:solidFill>
              <a:latin typeface="+mj-lt"/>
              <a:ea typeface="MS Mincho"/>
            </a:endParaRPr>
          </a:p>
          <a:p>
            <a:pPr marL="342900" lvl="0" indent="-342900">
              <a:spcAft>
                <a:spcPts val="0"/>
              </a:spcAft>
              <a:buFont typeface="Times New Roman" panose="02020603050405020304" pitchFamily="18" charset="0"/>
              <a:buChar char="-"/>
              <a:tabLst>
                <a:tab pos="1386840" algn="l"/>
              </a:tabLst>
            </a:pPr>
            <a:r>
              <a:rPr lang="en-US" sz="4800" i="1">
                <a:solidFill>
                  <a:schemeClr val="bg1"/>
                </a:solidFill>
                <a:latin typeface="+mj-lt"/>
                <a:ea typeface="MS Mincho"/>
                <a:cs typeface="Times New Roman" panose="02020603050405020304" pitchFamily="18" charset="0"/>
              </a:rPr>
              <a:t>Chéo áo</a:t>
            </a:r>
            <a:endParaRPr lang="en-GB" sz="4400">
              <a:solidFill>
                <a:schemeClr val="bg1"/>
              </a:solidFill>
              <a:latin typeface="+mj-lt"/>
              <a:ea typeface="MS Mincho"/>
            </a:endParaRPr>
          </a:p>
          <a:p>
            <a:pPr marL="342900" lvl="0" indent="-342900">
              <a:spcAft>
                <a:spcPts val="0"/>
              </a:spcAft>
              <a:buFont typeface="Times New Roman" panose="02020603050405020304" pitchFamily="18" charset="0"/>
              <a:buChar char="-"/>
              <a:tabLst>
                <a:tab pos="1386840" algn="l"/>
              </a:tabLst>
            </a:pPr>
            <a:r>
              <a:rPr lang="en-US" sz="4800" i="1">
                <a:solidFill>
                  <a:schemeClr val="bg1"/>
                </a:solidFill>
                <a:latin typeface="+mj-lt"/>
                <a:ea typeface="MS Mincho"/>
                <a:cs typeface="Times New Roman" panose="02020603050405020304" pitchFamily="18" charset="0"/>
              </a:rPr>
              <a:t>Bất giác</a:t>
            </a:r>
            <a:endParaRPr lang="en-GB" sz="4400">
              <a:solidFill>
                <a:schemeClr val="bg1"/>
              </a:solidFill>
              <a:effectLst/>
              <a:latin typeface="+mj-lt"/>
              <a:ea typeface="MS Mincho"/>
            </a:endParaRPr>
          </a:p>
        </p:txBody>
      </p:sp>
    </p:spTree>
    <p:extLst>
      <p:ext uri="{BB962C8B-B14F-4D97-AF65-F5344CB8AC3E}">
        <p14:creationId xmlns:p14="http://schemas.microsoft.com/office/powerpoint/2010/main" val="1915893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419100"/>
            <a:ext cx="15773400" cy="1988345"/>
          </a:xfrm>
        </p:spPr>
        <p:txBody>
          <a:bodyPr/>
          <a:lstStyle/>
          <a:p>
            <a:r>
              <a:rPr lang="pt-BR" sz="8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PHIẾU HỌC TẬP 03 </a:t>
            </a:r>
            <a:endParaRPr lang="en-GB" sz="8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62163101"/>
              </p:ext>
            </p:extLst>
          </p:nvPr>
        </p:nvGraphicFramePr>
        <p:xfrm>
          <a:off x="591078" y="2705100"/>
          <a:ext cx="17449800" cy="6995160"/>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10668000"/>
                <a:gridCol w="6781800"/>
              </a:tblGrid>
              <a:tr h="0">
                <a:tc gridSpan="2">
                  <a:txBody>
                    <a:bodyPr/>
                    <a:lstStyle/>
                    <a:p>
                      <a:pPr algn="ctr">
                        <a:spcAft>
                          <a:spcPts val="0"/>
                        </a:spcAft>
                      </a:pPr>
                      <a:r>
                        <a:rPr lang="pt-BR"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r>
              <a:tr h="0">
                <a:tc>
                  <a:txBody>
                    <a:bodyPr/>
                    <a:lstStyle/>
                    <a:p>
                      <a:pPr algn="ct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0">
                <a:tc>
                  <a:txBody>
                    <a:bodyPr/>
                    <a:lstStyle/>
                    <a:p>
                      <a:pPr algn="just">
                        <a:spcAft>
                          <a:spcPts val="0"/>
                        </a:spcAf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1. Nêu xuất xứ của văn bản</a:t>
                      </a:r>
                      <a:r>
                        <a:rPr lang="en-US" sz="32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32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Xuất xứ: </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2. Xác định thể loại của văn bản. </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Thể loại: </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3. Văn bản có những nhân vật nào? </a:t>
                      </a:r>
                      <a:r>
                        <a:rPr lang="fr-FR" sz="3200" b="1" i="1">
                          <a:effectLst/>
                          <a:latin typeface="Times New Roman" panose="02020603050405020304" pitchFamily="18" charset="0"/>
                          <a:ea typeface="Times New Roman" panose="02020603050405020304" pitchFamily="18" charset="0"/>
                          <a:cs typeface="Times New Roman" panose="02020603050405020304" pitchFamily="18" charset="0"/>
                        </a:rPr>
                        <a:t>Ai là nhân vật chính?</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sz="32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Nhân vật: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Nhân vật chính</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0680">
                <a:tc>
                  <a:txBody>
                    <a:bodyPr/>
                    <a:lstStyle/>
                    <a:p>
                      <a:pPr algn="just">
                        <a:spcAft>
                          <a:spcPts val="0"/>
                        </a:spcAf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4. Văn bản được kể ở ngôi thứ mấy? </a:t>
                      </a:r>
                      <a:r>
                        <a:rPr lang="fr-FR" sz="3200" b="1" i="1">
                          <a:effectLst/>
                          <a:latin typeface="Times New Roman" panose="02020603050405020304" pitchFamily="18" charset="0"/>
                          <a:ea typeface="Times New Roman" panose="02020603050405020304" pitchFamily="18" charset="0"/>
                          <a:cs typeface="Times New Roman" panose="02020603050405020304" pitchFamily="18" charset="0"/>
                        </a:rPr>
                        <a:t>Ai là người kể lại câu chuyện</a:t>
                      </a:r>
                      <a:r>
                        <a:rPr lang="fr-FR" sz="32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Ngôi kể: </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(người kể chuyện là</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fr-FR" sz="3200" b="1" i="1">
                          <a:effectLst/>
                          <a:latin typeface="Times New Roman" panose="02020603050405020304" pitchFamily="18" charset="0"/>
                          <a:ea typeface="Times New Roman" panose="02020603050405020304" pitchFamily="18" charset="0"/>
                          <a:cs typeface="Times New Roman" panose="02020603050405020304" pitchFamily="18" charset="0"/>
                        </a:rPr>
                        <a:t>5. Văn bản đã kết hợp phương thức tự sự với những  phương thức nào? </a:t>
                      </a: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Phương thức </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vi-VN" sz="3200" b="1" baseline="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-&gt; Tác dụng</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6. Văn bản có thể chia thành mấy phần? Nội dung chính từng phần?</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3200" b="1">
                          <a:effectLst/>
                          <a:latin typeface="Times New Roman" panose="02020603050405020304" pitchFamily="18" charset="0"/>
                          <a:ea typeface="Times New Roman" panose="02020603050405020304" pitchFamily="18" charset="0"/>
                          <a:cs typeface="Times New Roman" panose="02020603050405020304" pitchFamily="18" charset="0"/>
                        </a:rPr>
                        <a:t>- Bố cục</a:t>
                      </a:r>
                      <a:r>
                        <a:rPr lang="pt-BR"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图片 17" descr="zzzz_0001s_0002s_0010_骑单车"/>
          <p:cNvPicPr>
            <a:picLocks noChangeAspect="1"/>
          </p:cNvPicPr>
          <p:nvPr/>
        </p:nvPicPr>
        <p:blipFill>
          <a:blip r:embed="rId2"/>
          <a:srcRect l="68784" b="590"/>
          <a:stretch>
            <a:fillRect/>
          </a:stretch>
        </p:blipFill>
        <p:spPr>
          <a:xfrm>
            <a:off x="14334276" y="-41781"/>
            <a:ext cx="3924695" cy="3152774"/>
          </a:xfrm>
          <a:prstGeom prst="rect">
            <a:avLst/>
          </a:prstGeom>
        </p:spPr>
      </p:pic>
      <p:pic>
        <p:nvPicPr>
          <p:cNvPr id="6" name="图片 18" descr="zzzz_0001s_0002s_0011_人物"/>
          <p:cNvPicPr>
            <a:picLocks noChangeAspect="1"/>
          </p:cNvPicPr>
          <p:nvPr/>
        </p:nvPicPr>
        <p:blipFill>
          <a:blip r:embed="rId3"/>
          <a:srcRect l="30175" t="-716" r="11047" b="16425"/>
          <a:stretch>
            <a:fillRect/>
          </a:stretch>
        </p:blipFill>
        <p:spPr>
          <a:xfrm>
            <a:off x="-49002" y="-22860"/>
            <a:ext cx="2430109" cy="3973701"/>
          </a:xfrm>
          <a:prstGeom prst="rect">
            <a:avLst/>
          </a:prstGeom>
        </p:spPr>
      </p:pic>
    </p:spTree>
    <p:extLst>
      <p:ext uri="{BB962C8B-B14F-4D97-AF65-F5344CB8AC3E}">
        <p14:creationId xmlns:p14="http://schemas.microsoft.com/office/powerpoint/2010/main" val="280890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314459" y="-292962"/>
            <a:ext cx="9003396" cy="3053352"/>
            <a:chOff x="4266335" y="-28929"/>
            <a:chExt cx="3691423" cy="1217893"/>
          </a:xfrm>
        </p:grpSpPr>
        <p:sp>
          <p:nvSpPr>
            <p:cNvPr id="14" name="圆角矩形 13"/>
            <p:cNvSpPr/>
            <p:nvPr/>
          </p:nvSpPr>
          <p:spPr>
            <a:xfrm>
              <a:off x="4952922" y="299721"/>
              <a:ext cx="2363508" cy="604783"/>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b. Tìm hiểu chung</a:t>
              </a:r>
              <a:endParaRPr lang="zh-CN" altLang="en-US" sz="4200" b="1" dirty="0">
                <a:solidFill>
                  <a:srgbClr val="FF000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266335" y="46310"/>
              <a:ext cx="1000431" cy="1142654"/>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6957327" y="-28929"/>
              <a:ext cx="1000431" cy="1142654"/>
            </a:xfrm>
            <a:prstGeom prst="rect">
              <a:avLst/>
            </a:prstGeom>
          </p:spPr>
        </p:pic>
      </p:grpSp>
      <p:grpSp>
        <p:nvGrpSpPr>
          <p:cNvPr id="7" name="组合 6"/>
          <p:cNvGrpSpPr/>
          <p:nvPr/>
        </p:nvGrpSpPr>
        <p:grpSpPr>
          <a:xfrm>
            <a:off x="6767732" y="2469786"/>
            <a:ext cx="11063064" cy="1957916"/>
            <a:chOff x="6002400" y="880810"/>
            <a:chExt cx="5314886" cy="1305277"/>
          </a:xfrm>
        </p:grpSpPr>
        <p:grpSp>
          <p:nvGrpSpPr>
            <p:cNvPr id="8" name="组合 7"/>
            <p:cNvGrpSpPr/>
            <p:nvPr/>
          </p:nvGrpSpPr>
          <p:grpSpPr>
            <a:xfrm>
              <a:off x="6792363" y="880810"/>
              <a:ext cx="4524923" cy="1192062"/>
              <a:chOff x="7692476" y="1173825"/>
              <a:chExt cx="4524923" cy="1192062"/>
            </a:xfrm>
          </p:grpSpPr>
          <p:sp>
            <p:nvSpPr>
              <p:cNvPr id="10" name="矩形 9"/>
              <p:cNvSpPr/>
              <p:nvPr/>
            </p:nvSpPr>
            <p:spPr>
              <a:xfrm>
                <a:off x="7692476" y="1762645"/>
                <a:ext cx="4524923" cy="6032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4400">
                    <a:latin typeface="Times New Roman" panose="02020603050405020304" pitchFamily="18" charset="0"/>
                    <a:cs typeface="Times New Roman" panose="02020603050405020304" pitchFamily="18" charset="0"/>
                  </a:rPr>
                  <a:t>In trong tập </a:t>
                </a:r>
                <a:r>
                  <a:rPr lang="en-US" sz="4400" i="1">
                    <a:latin typeface="Times New Roman" panose="02020603050405020304" pitchFamily="18" charset="0"/>
                    <a:cs typeface="Times New Roman" panose="02020603050405020304" pitchFamily="18" charset="0"/>
                  </a:rPr>
                  <a:t>Quê mẹ</a:t>
                </a:r>
                <a:r>
                  <a:rPr lang="en-US" sz="4400">
                    <a:latin typeface="Times New Roman" panose="02020603050405020304" pitchFamily="18" charset="0"/>
                    <a:cs typeface="Times New Roman" panose="02020603050405020304" pitchFamily="18" charset="0"/>
                  </a:rPr>
                  <a:t>, xuất bản năm 1941.</a:t>
                </a:r>
                <a:endParaRPr lang="zh-CN" altLang="en-US" sz="44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11" name="矩形 10"/>
              <p:cNvSpPr/>
              <p:nvPr/>
            </p:nvSpPr>
            <p:spPr>
              <a:xfrm>
                <a:off x="7712964" y="1173825"/>
                <a:ext cx="2241974" cy="615553"/>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5400" b="1">
                    <a:latin typeface="Times New Roman" panose="02020603050405020304" pitchFamily="18" charset="0"/>
                    <a:ea typeface="MS Mincho"/>
                    <a:cs typeface="Times New Roman" panose="02020603050405020304" pitchFamily="18" charset="0"/>
                  </a:rPr>
                  <a:t>* </a:t>
                </a:r>
                <a:r>
                  <a:rPr lang="vi-VN" sz="5400" b="1">
                    <a:latin typeface="Times New Roman" panose="02020603050405020304" pitchFamily="18" charset="0"/>
                    <a:ea typeface="MS Mincho"/>
                    <a:cs typeface="Times New Roman" panose="02020603050405020304" pitchFamily="18" charset="0"/>
                  </a:rPr>
                  <a:t>Xuất xứ: </a:t>
                </a:r>
                <a:endParaRPr lang="en-GB" sz="540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9" name="椭圆 19"/>
            <p:cNvSpPr/>
            <p:nvPr/>
          </p:nvSpPr>
          <p:spPr>
            <a:xfrm>
              <a:off x="6002400" y="1546157"/>
              <a:ext cx="660400" cy="639930"/>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E83E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4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grpSp>
        <p:nvGrpSpPr>
          <p:cNvPr id="12" name="组合 11"/>
          <p:cNvGrpSpPr/>
          <p:nvPr/>
        </p:nvGrpSpPr>
        <p:grpSpPr>
          <a:xfrm>
            <a:off x="6868302" y="4544887"/>
            <a:ext cx="7332598" cy="1655262"/>
            <a:chOff x="6002400" y="1231236"/>
            <a:chExt cx="5853096" cy="1103507"/>
          </a:xfrm>
        </p:grpSpPr>
        <p:grpSp>
          <p:nvGrpSpPr>
            <p:cNvPr id="17" name="组合 16"/>
            <p:cNvGrpSpPr/>
            <p:nvPr/>
          </p:nvGrpSpPr>
          <p:grpSpPr>
            <a:xfrm>
              <a:off x="7330573" y="1231236"/>
              <a:ext cx="4524923" cy="1103507"/>
              <a:chOff x="8230686" y="1524251"/>
              <a:chExt cx="4524923" cy="1103507"/>
            </a:xfrm>
          </p:grpSpPr>
          <p:sp>
            <p:nvSpPr>
              <p:cNvPr id="19" name="矩形 18"/>
              <p:cNvSpPr/>
              <p:nvPr/>
            </p:nvSpPr>
            <p:spPr>
              <a:xfrm>
                <a:off x="8230686" y="2024516"/>
                <a:ext cx="4524923" cy="6032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GB" sz="4400">
                    <a:latin typeface="Times New Roman" panose="02020603050405020304" pitchFamily="18" charset="0"/>
                    <a:cs typeface="Times New Roman" panose="02020603050405020304" pitchFamily="18" charset="0"/>
                  </a:rPr>
                  <a:t>Truyện ngắn trữ tình</a:t>
                </a:r>
                <a:endParaRPr lang="zh-CN" altLang="en-US" sz="44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20" name="矩形 19"/>
              <p:cNvSpPr/>
              <p:nvPr/>
            </p:nvSpPr>
            <p:spPr>
              <a:xfrm>
                <a:off x="8251173" y="1524251"/>
                <a:ext cx="2241974" cy="60324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GB" sz="4400" b="1">
                    <a:latin typeface="Times New Roman" panose="02020603050405020304" pitchFamily="18" charset="0"/>
                    <a:cs typeface="Times New Roman" panose="02020603050405020304" pitchFamily="18" charset="0"/>
                  </a:rPr>
                  <a:t>* Thể loại</a:t>
                </a:r>
                <a:endParaRPr lang="zh-CN" altLang="en-US" sz="4400" b="1"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18" name="椭圆 23"/>
            <p:cNvSpPr/>
            <p:nvPr/>
          </p:nvSpPr>
          <p:spPr>
            <a:xfrm>
              <a:off x="6002400" y="1537511"/>
              <a:ext cx="660400" cy="657221"/>
            </a:xfrm>
            <a:custGeom>
              <a:avLst/>
              <a:gdLst>
                <a:gd name="connsiteX0" fmla="*/ 246063 w 330201"/>
                <a:gd name="connsiteY0" fmla="*/ 296862 h 328612"/>
                <a:gd name="connsiteX1" fmla="*/ 252413 w 330201"/>
                <a:gd name="connsiteY1" fmla="*/ 303212 h 328612"/>
                <a:gd name="connsiteX2" fmla="*/ 258763 w 330201"/>
                <a:gd name="connsiteY2" fmla="*/ 296862 h 328612"/>
                <a:gd name="connsiteX3" fmla="*/ 271463 w 330201"/>
                <a:gd name="connsiteY3" fmla="*/ 300037 h 328612"/>
                <a:gd name="connsiteX4" fmla="*/ 273050 w 330201"/>
                <a:gd name="connsiteY4" fmla="*/ 327025 h 328612"/>
                <a:gd name="connsiteX5" fmla="*/ 231775 w 330201"/>
                <a:gd name="connsiteY5" fmla="*/ 327025 h 328612"/>
                <a:gd name="connsiteX6" fmla="*/ 231775 w 330201"/>
                <a:gd name="connsiteY6" fmla="*/ 300037 h 328612"/>
                <a:gd name="connsiteX7" fmla="*/ 188913 w 330201"/>
                <a:gd name="connsiteY7" fmla="*/ 296862 h 328612"/>
                <a:gd name="connsiteX8" fmla="*/ 195263 w 330201"/>
                <a:gd name="connsiteY8" fmla="*/ 303212 h 328612"/>
                <a:gd name="connsiteX9" fmla="*/ 200025 w 330201"/>
                <a:gd name="connsiteY9" fmla="*/ 296862 h 328612"/>
                <a:gd name="connsiteX10" fmla="*/ 212726 w 330201"/>
                <a:gd name="connsiteY10" fmla="*/ 300037 h 328612"/>
                <a:gd name="connsiteX11" fmla="*/ 214313 w 330201"/>
                <a:gd name="connsiteY11" fmla="*/ 327025 h 328612"/>
                <a:gd name="connsiteX12" fmla="*/ 174625 w 330201"/>
                <a:gd name="connsiteY12" fmla="*/ 327025 h 328612"/>
                <a:gd name="connsiteX13" fmla="*/ 174625 w 330201"/>
                <a:gd name="connsiteY13" fmla="*/ 300037 h 328612"/>
                <a:gd name="connsiteX14" fmla="*/ 130176 w 330201"/>
                <a:gd name="connsiteY14" fmla="*/ 296862 h 328612"/>
                <a:gd name="connsiteX15" fmla="*/ 134938 w 330201"/>
                <a:gd name="connsiteY15" fmla="*/ 303212 h 328612"/>
                <a:gd name="connsiteX16" fmla="*/ 141288 w 330201"/>
                <a:gd name="connsiteY16" fmla="*/ 296862 h 328612"/>
                <a:gd name="connsiteX17" fmla="*/ 153989 w 330201"/>
                <a:gd name="connsiteY17" fmla="*/ 300037 h 328612"/>
                <a:gd name="connsiteX18" fmla="*/ 155576 w 330201"/>
                <a:gd name="connsiteY18" fmla="*/ 327025 h 328612"/>
                <a:gd name="connsiteX19" fmla="*/ 115888 w 330201"/>
                <a:gd name="connsiteY19" fmla="*/ 327025 h 328612"/>
                <a:gd name="connsiteX20" fmla="*/ 115888 w 330201"/>
                <a:gd name="connsiteY20" fmla="*/ 300037 h 328612"/>
                <a:gd name="connsiteX21" fmla="*/ 73026 w 330201"/>
                <a:gd name="connsiteY21" fmla="*/ 296862 h 328612"/>
                <a:gd name="connsiteX22" fmla="*/ 77788 w 330201"/>
                <a:gd name="connsiteY22" fmla="*/ 303212 h 328612"/>
                <a:gd name="connsiteX23" fmla="*/ 84138 w 330201"/>
                <a:gd name="connsiteY23" fmla="*/ 296862 h 328612"/>
                <a:gd name="connsiteX24" fmla="*/ 98426 w 330201"/>
                <a:gd name="connsiteY24" fmla="*/ 300037 h 328612"/>
                <a:gd name="connsiteX25" fmla="*/ 98426 w 330201"/>
                <a:gd name="connsiteY25" fmla="*/ 328612 h 328612"/>
                <a:gd name="connsiteX26" fmla="*/ 58738 w 330201"/>
                <a:gd name="connsiteY26" fmla="*/ 328612 h 328612"/>
                <a:gd name="connsiteX27" fmla="*/ 58738 w 330201"/>
                <a:gd name="connsiteY27" fmla="*/ 300037 h 328612"/>
                <a:gd name="connsiteX28" fmla="*/ 14288 w 330201"/>
                <a:gd name="connsiteY28" fmla="*/ 296862 h 328612"/>
                <a:gd name="connsiteX29" fmla="*/ 20638 w 330201"/>
                <a:gd name="connsiteY29" fmla="*/ 303212 h 328612"/>
                <a:gd name="connsiteX30" fmla="*/ 25400 w 330201"/>
                <a:gd name="connsiteY30" fmla="*/ 296862 h 328612"/>
                <a:gd name="connsiteX31" fmla="*/ 38101 w 330201"/>
                <a:gd name="connsiteY31" fmla="*/ 300037 h 328612"/>
                <a:gd name="connsiteX32" fmla="*/ 39688 w 330201"/>
                <a:gd name="connsiteY32" fmla="*/ 328612 h 328612"/>
                <a:gd name="connsiteX33" fmla="*/ 0 w 330201"/>
                <a:gd name="connsiteY33" fmla="*/ 328612 h 328612"/>
                <a:gd name="connsiteX34" fmla="*/ 0 w 330201"/>
                <a:gd name="connsiteY34" fmla="*/ 300037 h 328612"/>
                <a:gd name="connsiteX35" fmla="*/ 304801 w 330201"/>
                <a:gd name="connsiteY35" fmla="*/ 295275 h 328612"/>
                <a:gd name="connsiteX36" fmla="*/ 311151 w 330201"/>
                <a:gd name="connsiteY36" fmla="*/ 301625 h 328612"/>
                <a:gd name="connsiteX37" fmla="*/ 315913 w 330201"/>
                <a:gd name="connsiteY37" fmla="*/ 295275 h 328612"/>
                <a:gd name="connsiteX38" fmla="*/ 328614 w 330201"/>
                <a:gd name="connsiteY38" fmla="*/ 298450 h 328612"/>
                <a:gd name="connsiteX39" fmla="*/ 330201 w 330201"/>
                <a:gd name="connsiteY39" fmla="*/ 327025 h 328612"/>
                <a:gd name="connsiteX40" fmla="*/ 290513 w 330201"/>
                <a:gd name="connsiteY40" fmla="*/ 327025 h 328612"/>
                <a:gd name="connsiteX41" fmla="*/ 290513 w 330201"/>
                <a:gd name="connsiteY41" fmla="*/ 298450 h 328612"/>
                <a:gd name="connsiteX42" fmla="*/ 94673 w 330201"/>
                <a:gd name="connsiteY42" fmla="*/ 269875 h 328612"/>
                <a:gd name="connsiteX43" fmla="*/ 102466 w 330201"/>
                <a:gd name="connsiteY43" fmla="*/ 269875 h 328612"/>
                <a:gd name="connsiteX44" fmla="*/ 106363 w 330201"/>
                <a:gd name="connsiteY44" fmla="*/ 275105 h 328612"/>
                <a:gd name="connsiteX45" fmla="*/ 110259 w 330201"/>
                <a:gd name="connsiteY45" fmla="*/ 269875 h 328612"/>
                <a:gd name="connsiteX46" fmla="*/ 119351 w 330201"/>
                <a:gd name="connsiteY46" fmla="*/ 269875 h 328612"/>
                <a:gd name="connsiteX47" fmla="*/ 116753 w 330201"/>
                <a:gd name="connsiteY47" fmla="*/ 279027 h 328612"/>
                <a:gd name="connsiteX48" fmla="*/ 120650 w 330201"/>
                <a:gd name="connsiteY48" fmla="*/ 292100 h 328612"/>
                <a:gd name="connsiteX49" fmla="*/ 92075 w 330201"/>
                <a:gd name="connsiteY49" fmla="*/ 292100 h 328612"/>
                <a:gd name="connsiteX50" fmla="*/ 95972 w 330201"/>
                <a:gd name="connsiteY50" fmla="*/ 279027 h 328612"/>
                <a:gd name="connsiteX51" fmla="*/ 94673 w 330201"/>
                <a:gd name="connsiteY51" fmla="*/ 269875 h 328612"/>
                <a:gd name="connsiteX52" fmla="*/ 37272 w 330201"/>
                <a:gd name="connsiteY52" fmla="*/ 269875 h 328612"/>
                <a:gd name="connsiteX53" fmla="*/ 43830 w 330201"/>
                <a:gd name="connsiteY53" fmla="*/ 269875 h 328612"/>
                <a:gd name="connsiteX54" fmla="*/ 49075 w 330201"/>
                <a:gd name="connsiteY54" fmla="*/ 275105 h 328612"/>
                <a:gd name="connsiteX55" fmla="*/ 53010 w 330201"/>
                <a:gd name="connsiteY55" fmla="*/ 269875 h 328612"/>
                <a:gd name="connsiteX56" fmla="*/ 60878 w 330201"/>
                <a:gd name="connsiteY56" fmla="*/ 269875 h 328612"/>
                <a:gd name="connsiteX57" fmla="*/ 59567 w 330201"/>
                <a:gd name="connsiteY57" fmla="*/ 279027 h 328612"/>
                <a:gd name="connsiteX58" fmla="*/ 63501 w 330201"/>
                <a:gd name="connsiteY58" fmla="*/ 292100 h 328612"/>
                <a:gd name="connsiteX59" fmla="*/ 33338 w 330201"/>
                <a:gd name="connsiteY59" fmla="*/ 292100 h 328612"/>
                <a:gd name="connsiteX60" fmla="*/ 38584 w 330201"/>
                <a:gd name="connsiteY60" fmla="*/ 279027 h 328612"/>
                <a:gd name="connsiteX61" fmla="*/ 37272 w 330201"/>
                <a:gd name="connsiteY61" fmla="*/ 269875 h 328612"/>
                <a:gd name="connsiteX62" fmla="*/ 269154 w 330201"/>
                <a:gd name="connsiteY62" fmla="*/ 268287 h 328612"/>
                <a:gd name="connsiteX63" fmla="*/ 276514 w 330201"/>
                <a:gd name="connsiteY63" fmla="*/ 268287 h 328612"/>
                <a:gd name="connsiteX64" fmla="*/ 280194 w 330201"/>
                <a:gd name="connsiteY64" fmla="*/ 273517 h 328612"/>
                <a:gd name="connsiteX65" fmla="*/ 283874 w 330201"/>
                <a:gd name="connsiteY65" fmla="*/ 268287 h 328612"/>
                <a:gd name="connsiteX66" fmla="*/ 292461 w 330201"/>
                <a:gd name="connsiteY66" fmla="*/ 268287 h 328612"/>
                <a:gd name="connsiteX67" fmla="*/ 290008 w 330201"/>
                <a:gd name="connsiteY67" fmla="*/ 277439 h 328612"/>
                <a:gd name="connsiteX68" fmla="*/ 293688 w 330201"/>
                <a:gd name="connsiteY68" fmla="*/ 290512 h 328612"/>
                <a:gd name="connsiteX69" fmla="*/ 266700 w 330201"/>
                <a:gd name="connsiteY69" fmla="*/ 290512 h 328612"/>
                <a:gd name="connsiteX70" fmla="*/ 271607 w 330201"/>
                <a:gd name="connsiteY70" fmla="*/ 277439 h 328612"/>
                <a:gd name="connsiteX71" fmla="*/ 269154 w 330201"/>
                <a:gd name="connsiteY71" fmla="*/ 268287 h 328612"/>
                <a:gd name="connsiteX72" fmla="*/ 211897 w 330201"/>
                <a:gd name="connsiteY72" fmla="*/ 268287 h 328612"/>
                <a:gd name="connsiteX73" fmla="*/ 218455 w 330201"/>
                <a:gd name="connsiteY73" fmla="*/ 268287 h 328612"/>
                <a:gd name="connsiteX74" fmla="*/ 222389 w 330201"/>
                <a:gd name="connsiteY74" fmla="*/ 273579 h 328612"/>
                <a:gd name="connsiteX75" fmla="*/ 227635 w 330201"/>
                <a:gd name="connsiteY75" fmla="*/ 268287 h 328612"/>
                <a:gd name="connsiteX76" fmla="*/ 235503 w 330201"/>
                <a:gd name="connsiteY76" fmla="*/ 268287 h 328612"/>
                <a:gd name="connsiteX77" fmla="*/ 234192 w 330201"/>
                <a:gd name="connsiteY77" fmla="*/ 277548 h 328612"/>
                <a:gd name="connsiteX78" fmla="*/ 238126 w 330201"/>
                <a:gd name="connsiteY78" fmla="*/ 290777 h 328612"/>
                <a:gd name="connsiteX79" fmla="*/ 238126 w 330201"/>
                <a:gd name="connsiteY79" fmla="*/ 292100 h 328612"/>
                <a:gd name="connsiteX80" fmla="*/ 207963 w 330201"/>
                <a:gd name="connsiteY80" fmla="*/ 292100 h 328612"/>
                <a:gd name="connsiteX81" fmla="*/ 213209 w 330201"/>
                <a:gd name="connsiteY81" fmla="*/ 277548 h 328612"/>
                <a:gd name="connsiteX82" fmla="*/ 211897 w 330201"/>
                <a:gd name="connsiteY82" fmla="*/ 268287 h 328612"/>
                <a:gd name="connsiteX83" fmla="*/ 151823 w 330201"/>
                <a:gd name="connsiteY83" fmla="*/ 268287 h 328612"/>
                <a:gd name="connsiteX84" fmla="*/ 159616 w 330201"/>
                <a:gd name="connsiteY84" fmla="*/ 268287 h 328612"/>
                <a:gd name="connsiteX85" fmla="*/ 163513 w 330201"/>
                <a:gd name="connsiteY85" fmla="*/ 273579 h 328612"/>
                <a:gd name="connsiteX86" fmla="*/ 167409 w 330201"/>
                <a:gd name="connsiteY86" fmla="*/ 268287 h 328612"/>
                <a:gd name="connsiteX87" fmla="*/ 176501 w 330201"/>
                <a:gd name="connsiteY87" fmla="*/ 268287 h 328612"/>
                <a:gd name="connsiteX88" fmla="*/ 173903 w 330201"/>
                <a:gd name="connsiteY88" fmla="*/ 277548 h 328612"/>
                <a:gd name="connsiteX89" fmla="*/ 177800 w 330201"/>
                <a:gd name="connsiteY89" fmla="*/ 290777 h 328612"/>
                <a:gd name="connsiteX90" fmla="*/ 177800 w 330201"/>
                <a:gd name="connsiteY90" fmla="*/ 292100 h 328612"/>
                <a:gd name="connsiteX91" fmla="*/ 149225 w 330201"/>
                <a:gd name="connsiteY91" fmla="*/ 292100 h 328612"/>
                <a:gd name="connsiteX92" fmla="*/ 154421 w 330201"/>
                <a:gd name="connsiteY92" fmla="*/ 277548 h 328612"/>
                <a:gd name="connsiteX93" fmla="*/ 151823 w 330201"/>
                <a:gd name="connsiteY93" fmla="*/ 268287 h 328612"/>
                <a:gd name="connsiteX94" fmla="*/ 252413 w 330201"/>
                <a:gd name="connsiteY94" fmla="*/ 261937 h 328612"/>
                <a:gd name="connsiteX95" fmla="*/ 268288 w 330201"/>
                <a:gd name="connsiteY95" fmla="*/ 277812 h 328612"/>
                <a:gd name="connsiteX96" fmla="*/ 252413 w 330201"/>
                <a:gd name="connsiteY96" fmla="*/ 293687 h 328612"/>
                <a:gd name="connsiteX97" fmla="*/ 236538 w 330201"/>
                <a:gd name="connsiteY97" fmla="*/ 277812 h 328612"/>
                <a:gd name="connsiteX98" fmla="*/ 252413 w 330201"/>
                <a:gd name="connsiteY98" fmla="*/ 261937 h 328612"/>
                <a:gd name="connsiteX99" fmla="*/ 193675 w 330201"/>
                <a:gd name="connsiteY99" fmla="*/ 261937 h 328612"/>
                <a:gd name="connsiteX100" fmla="*/ 209550 w 330201"/>
                <a:gd name="connsiteY100" fmla="*/ 277812 h 328612"/>
                <a:gd name="connsiteX101" fmla="*/ 193675 w 330201"/>
                <a:gd name="connsiteY101" fmla="*/ 293687 h 328612"/>
                <a:gd name="connsiteX102" fmla="*/ 177800 w 330201"/>
                <a:gd name="connsiteY102" fmla="*/ 277812 h 328612"/>
                <a:gd name="connsiteX103" fmla="*/ 193675 w 330201"/>
                <a:gd name="connsiteY103" fmla="*/ 261937 h 328612"/>
                <a:gd name="connsiteX104" fmla="*/ 135732 w 330201"/>
                <a:gd name="connsiteY104" fmla="*/ 261937 h 328612"/>
                <a:gd name="connsiteX105" fmla="*/ 152401 w 330201"/>
                <a:gd name="connsiteY105" fmla="*/ 277812 h 328612"/>
                <a:gd name="connsiteX106" fmla="*/ 135732 w 330201"/>
                <a:gd name="connsiteY106" fmla="*/ 293687 h 328612"/>
                <a:gd name="connsiteX107" fmla="*/ 119063 w 330201"/>
                <a:gd name="connsiteY107" fmla="*/ 277812 h 328612"/>
                <a:gd name="connsiteX108" fmla="*/ 135732 w 330201"/>
                <a:gd name="connsiteY108" fmla="*/ 261937 h 328612"/>
                <a:gd name="connsiteX109" fmla="*/ 78582 w 330201"/>
                <a:gd name="connsiteY109" fmla="*/ 261937 h 328612"/>
                <a:gd name="connsiteX110" fmla="*/ 93664 w 330201"/>
                <a:gd name="connsiteY110" fmla="*/ 277812 h 328612"/>
                <a:gd name="connsiteX111" fmla="*/ 78582 w 330201"/>
                <a:gd name="connsiteY111" fmla="*/ 293687 h 328612"/>
                <a:gd name="connsiteX112" fmla="*/ 63500 w 330201"/>
                <a:gd name="connsiteY112" fmla="*/ 277812 h 328612"/>
                <a:gd name="connsiteX113" fmla="*/ 78582 w 330201"/>
                <a:gd name="connsiteY113" fmla="*/ 261937 h 328612"/>
                <a:gd name="connsiteX114" fmla="*/ 19050 w 330201"/>
                <a:gd name="connsiteY114" fmla="*/ 261937 h 328612"/>
                <a:gd name="connsiteX115" fmla="*/ 34925 w 330201"/>
                <a:gd name="connsiteY115" fmla="*/ 277812 h 328612"/>
                <a:gd name="connsiteX116" fmla="*/ 19050 w 330201"/>
                <a:gd name="connsiteY116" fmla="*/ 293687 h 328612"/>
                <a:gd name="connsiteX117" fmla="*/ 3175 w 330201"/>
                <a:gd name="connsiteY117" fmla="*/ 277812 h 328612"/>
                <a:gd name="connsiteX118" fmla="*/ 19050 w 330201"/>
                <a:gd name="connsiteY118" fmla="*/ 261937 h 328612"/>
                <a:gd name="connsiteX119" fmla="*/ 310357 w 330201"/>
                <a:gd name="connsiteY119" fmla="*/ 260350 h 328612"/>
                <a:gd name="connsiteX120" fmla="*/ 327026 w 330201"/>
                <a:gd name="connsiteY120" fmla="*/ 277019 h 328612"/>
                <a:gd name="connsiteX121" fmla="*/ 310357 w 330201"/>
                <a:gd name="connsiteY121" fmla="*/ 293688 h 328612"/>
                <a:gd name="connsiteX122" fmla="*/ 293688 w 330201"/>
                <a:gd name="connsiteY122" fmla="*/ 277019 h 328612"/>
                <a:gd name="connsiteX123" fmla="*/ 310357 w 330201"/>
                <a:gd name="connsiteY123" fmla="*/ 260350 h 328612"/>
                <a:gd name="connsiteX124" fmla="*/ 221457 w 330201"/>
                <a:gd name="connsiteY124" fmla="*/ 244475 h 328612"/>
                <a:gd name="connsiteX125" fmla="*/ 233364 w 330201"/>
                <a:gd name="connsiteY125" fmla="*/ 255588 h 328612"/>
                <a:gd name="connsiteX126" fmla="*/ 221457 w 330201"/>
                <a:gd name="connsiteY126" fmla="*/ 266701 h 328612"/>
                <a:gd name="connsiteX127" fmla="*/ 209550 w 330201"/>
                <a:gd name="connsiteY127" fmla="*/ 255588 h 328612"/>
                <a:gd name="connsiteX128" fmla="*/ 221457 w 330201"/>
                <a:gd name="connsiteY128" fmla="*/ 244475 h 328612"/>
                <a:gd name="connsiteX129" fmla="*/ 163513 w 330201"/>
                <a:gd name="connsiteY129" fmla="*/ 244475 h 328612"/>
                <a:gd name="connsiteX130" fmla="*/ 174626 w 330201"/>
                <a:gd name="connsiteY130" fmla="*/ 255588 h 328612"/>
                <a:gd name="connsiteX131" fmla="*/ 163513 w 330201"/>
                <a:gd name="connsiteY131" fmla="*/ 266701 h 328612"/>
                <a:gd name="connsiteX132" fmla="*/ 152400 w 330201"/>
                <a:gd name="connsiteY132" fmla="*/ 255588 h 328612"/>
                <a:gd name="connsiteX133" fmla="*/ 163513 w 330201"/>
                <a:gd name="connsiteY133" fmla="*/ 244475 h 328612"/>
                <a:gd name="connsiteX134" fmla="*/ 107157 w 330201"/>
                <a:gd name="connsiteY134" fmla="*/ 244475 h 328612"/>
                <a:gd name="connsiteX135" fmla="*/ 119064 w 330201"/>
                <a:gd name="connsiteY135" fmla="*/ 255588 h 328612"/>
                <a:gd name="connsiteX136" fmla="*/ 107157 w 330201"/>
                <a:gd name="connsiteY136" fmla="*/ 266701 h 328612"/>
                <a:gd name="connsiteX137" fmla="*/ 95250 w 330201"/>
                <a:gd name="connsiteY137" fmla="*/ 255588 h 328612"/>
                <a:gd name="connsiteX138" fmla="*/ 107157 w 330201"/>
                <a:gd name="connsiteY138" fmla="*/ 244475 h 328612"/>
                <a:gd name="connsiteX139" fmla="*/ 46832 w 330201"/>
                <a:gd name="connsiteY139" fmla="*/ 244475 h 328612"/>
                <a:gd name="connsiteX140" fmla="*/ 58739 w 330201"/>
                <a:gd name="connsiteY140" fmla="*/ 255588 h 328612"/>
                <a:gd name="connsiteX141" fmla="*/ 46832 w 330201"/>
                <a:gd name="connsiteY141" fmla="*/ 266701 h 328612"/>
                <a:gd name="connsiteX142" fmla="*/ 34925 w 330201"/>
                <a:gd name="connsiteY142" fmla="*/ 255588 h 328612"/>
                <a:gd name="connsiteX143" fmla="*/ 46832 w 330201"/>
                <a:gd name="connsiteY143" fmla="*/ 244475 h 328612"/>
                <a:gd name="connsiteX144" fmla="*/ 280195 w 330201"/>
                <a:gd name="connsiteY144" fmla="*/ 242887 h 328612"/>
                <a:gd name="connsiteX145" fmla="*/ 292102 w 330201"/>
                <a:gd name="connsiteY145" fmla="*/ 254794 h 328612"/>
                <a:gd name="connsiteX146" fmla="*/ 280195 w 330201"/>
                <a:gd name="connsiteY146" fmla="*/ 266701 h 328612"/>
                <a:gd name="connsiteX147" fmla="*/ 268288 w 330201"/>
                <a:gd name="connsiteY147" fmla="*/ 254794 h 328612"/>
                <a:gd name="connsiteX148" fmla="*/ 280195 w 330201"/>
                <a:gd name="connsiteY148" fmla="*/ 242887 h 328612"/>
                <a:gd name="connsiteX149" fmla="*/ 303213 w 330201"/>
                <a:gd name="connsiteY149" fmla="*/ 231775 h 328612"/>
                <a:gd name="connsiteX150" fmla="*/ 314326 w 330201"/>
                <a:gd name="connsiteY150" fmla="*/ 242888 h 328612"/>
                <a:gd name="connsiteX151" fmla="*/ 303213 w 330201"/>
                <a:gd name="connsiteY151" fmla="*/ 254001 h 328612"/>
                <a:gd name="connsiteX152" fmla="*/ 292100 w 330201"/>
                <a:gd name="connsiteY152" fmla="*/ 242888 h 328612"/>
                <a:gd name="connsiteX153" fmla="*/ 303213 w 330201"/>
                <a:gd name="connsiteY153" fmla="*/ 231775 h 328612"/>
                <a:gd name="connsiteX154" fmla="*/ 252413 w 330201"/>
                <a:gd name="connsiteY154" fmla="*/ 231775 h 328612"/>
                <a:gd name="connsiteX155" fmla="*/ 263526 w 330201"/>
                <a:gd name="connsiteY155" fmla="*/ 242888 h 328612"/>
                <a:gd name="connsiteX156" fmla="*/ 252413 w 330201"/>
                <a:gd name="connsiteY156" fmla="*/ 254001 h 328612"/>
                <a:gd name="connsiteX157" fmla="*/ 241300 w 330201"/>
                <a:gd name="connsiteY157" fmla="*/ 242888 h 328612"/>
                <a:gd name="connsiteX158" fmla="*/ 252413 w 330201"/>
                <a:gd name="connsiteY158" fmla="*/ 231775 h 328612"/>
                <a:gd name="connsiteX159" fmla="*/ 195263 w 330201"/>
                <a:gd name="connsiteY159" fmla="*/ 231775 h 328612"/>
                <a:gd name="connsiteX160" fmla="*/ 206376 w 330201"/>
                <a:gd name="connsiteY160" fmla="*/ 242888 h 328612"/>
                <a:gd name="connsiteX161" fmla="*/ 195263 w 330201"/>
                <a:gd name="connsiteY161" fmla="*/ 254001 h 328612"/>
                <a:gd name="connsiteX162" fmla="*/ 184150 w 330201"/>
                <a:gd name="connsiteY162" fmla="*/ 242888 h 328612"/>
                <a:gd name="connsiteX163" fmla="*/ 195263 w 330201"/>
                <a:gd name="connsiteY163" fmla="*/ 231775 h 328612"/>
                <a:gd name="connsiteX164" fmla="*/ 136526 w 330201"/>
                <a:gd name="connsiteY164" fmla="*/ 231775 h 328612"/>
                <a:gd name="connsiteX165" fmla="*/ 147639 w 330201"/>
                <a:gd name="connsiteY165" fmla="*/ 242888 h 328612"/>
                <a:gd name="connsiteX166" fmla="*/ 136526 w 330201"/>
                <a:gd name="connsiteY166" fmla="*/ 254001 h 328612"/>
                <a:gd name="connsiteX167" fmla="*/ 125413 w 330201"/>
                <a:gd name="connsiteY167" fmla="*/ 242888 h 328612"/>
                <a:gd name="connsiteX168" fmla="*/ 136526 w 330201"/>
                <a:gd name="connsiteY168" fmla="*/ 231775 h 328612"/>
                <a:gd name="connsiteX169" fmla="*/ 77788 w 330201"/>
                <a:gd name="connsiteY169" fmla="*/ 230187 h 328612"/>
                <a:gd name="connsiteX170" fmla="*/ 88901 w 330201"/>
                <a:gd name="connsiteY170" fmla="*/ 241300 h 328612"/>
                <a:gd name="connsiteX171" fmla="*/ 77788 w 330201"/>
                <a:gd name="connsiteY171" fmla="*/ 252413 h 328612"/>
                <a:gd name="connsiteX172" fmla="*/ 66675 w 330201"/>
                <a:gd name="connsiteY172" fmla="*/ 241300 h 328612"/>
                <a:gd name="connsiteX173" fmla="*/ 77788 w 330201"/>
                <a:gd name="connsiteY173" fmla="*/ 230187 h 328612"/>
                <a:gd name="connsiteX174" fmla="*/ 19051 w 330201"/>
                <a:gd name="connsiteY174" fmla="*/ 230187 h 328612"/>
                <a:gd name="connsiteX175" fmla="*/ 30164 w 330201"/>
                <a:gd name="connsiteY175" fmla="*/ 241300 h 328612"/>
                <a:gd name="connsiteX176" fmla="*/ 19051 w 330201"/>
                <a:gd name="connsiteY176" fmla="*/ 252413 h 328612"/>
                <a:gd name="connsiteX177" fmla="*/ 7938 w 330201"/>
                <a:gd name="connsiteY177" fmla="*/ 241300 h 328612"/>
                <a:gd name="connsiteX178" fmla="*/ 19051 w 330201"/>
                <a:gd name="connsiteY178" fmla="*/ 230187 h 328612"/>
                <a:gd name="connsiteX179" fmla="*/ 266700 w 330201"/>
                <a:gd name="connsiteY179" fmla="*/ 163512 h 328612"/>
                <a:gd name="connsiteX180" fmla="*/ 307975 w 330201"/>
                <a:gd name="connsiteY180" fmla="*/ 163512 h 328612"/>
                <a:gd name="connsiteX181" fmla="*/ 307975 w 330201"/>
                <a:gd name="connsiteY181" fmla="*/ 179387 h 328612"/>
                <a:gd name="connsiteX182" fmla="*/ 266700 w 330201"/>
                <a:gd name="connsiteY182" fmla="*/ 179387 h 328612"/>
                <a:gd name="connsiteX183" fmla="*/ 154724 w 330201"/>
                <a:gd name="connsiteY183" fmla="*/ 138112 h 328612"/>
                <a:gd name="connsiteX184" fmla="*/ 163668 w 330201"/>
                <a:gd name="connsiteY184" fmla="*/ 145878 h 328612"/>
                <a:gd name="connsiteX185" fmla="*/ 172612 w 330201"/>
                <a:gd name="connsiteY185" fmla="*/ 138112 h 328612"/>
                <a:gd name="connsiteX186" fmla="*/ 184112 w 330201"/>
                <a:gd name="connsiteY186" fmla="*/ 140701 h 328612"/>
                <a:gd name="connsiteX187" fmla="*/ 185390 w 330201"/>
                <a:gd name="connsiteY187" fmla="*/ 170473 h 328612"/>
                <a:gd name="connsiteX188" fmla="*/ 179001 w 330201"/>
                <a:gd name="connsiteY188" fmla="*/ 170473 h 328612"/>
                <a:gd name="connsiteX189" fmla="*/ 179001 w 330201"/>
                <a:gd name="connsiteY189" fmla="*/ 178239 h 328612"/>
                <a:gd name="connsiteX190" fmla="*/ 177724 w 330201"/>
                <a:gd name="connsiteY190" fmla="*/ 178239 h 328612"/>
                <a:gd name="connsiteX191" fmla="*/ 177724 w 330201"/>
                <a:gd name="connsiteY191" fmla="*/ 184711 h 328612"/>
                <a:gd name="connsiteX192" fmla="*/ 181557 w 330201"/>
                <a:gd name="connsiteY192" fmla="*/ 197656 h 328612"/>
                <a:gd name="connsiteX193" fmla="*/ 177724 w 330201"/>
                <a:gd name="connsiteY193" fmla="*/ 214483 h 328612"/>
                <a:gd name="connsiteX194" fmla="*/ 179001 w 330201"/>
                <a:gd name="connsiteY194" fmla="*/ 214483 h 328612"/>
                <a:gd name="connsiteX195" fmla="*/ 186668 w 330201"/>
                <a:gd name="connsiteY195" fmla="*/ 215778 h 328612"/>
                <a:gd name="connsiteX196" fmla="*/ 186668 w 330201"/>
                <a:gd name="connsiteY196" fmla="*/ 222250 h 328612"/>
                <a:gd name="connsiteX197" fmla="*/ 166224 w 330201"/>
                <a:gd name="connsiteY197" fmla="*/ 222250 h 328612"/>
                <a:gd name="connsiteX198" fmla="*/ 166224 w 330201"/>
                <a:gd name="connsiteY198" fmla="*/ 214483 h 328612"/>
                <a:gd name="connsiteX199" fmla="*/ 170057 w 330201"/>
                <a:gd name="connsiteY199" fmla="*/ 197656 h 328612"/>
                <a:gd name="connsiteX200" fmla="*/ 166224 w 330201"/>
                <a:gd name="connsiteY200" fmla="*/ 184711 h 328612"/>
                <a:gd name="connsiteX201" fmla="*/ 162390 w 330201"/>
                <a:gd name="connsiteY201" fmla="*/ 184711 h 328612"/>
                <a:gd name="connsiteX202" fmla="*/ 162390 w 330201"/>
                <a:gd name="connsiteY202" fmla="*/ 222250 h 328612"/>
                <a:gd name="connsiteX203" fmla="*/ 141946 w 330201"/>
                <a:gd name="connsiteY203" fmla="*/ 222250 h 328612"/>
                <a:gd name="connsiteX204" fmla="*/ 141946 w 330201"/>
                <a:gd name="connsiteY204" fmla="*/ 215778 h 328612"/>
                <a:gd name="connsiteX205" fmla="*/ 148335 w 330201"/>
                <a:gd name="connsiteY205" fmla="*/ 214483 h 328612"/>
                <a:gd name="connsiteX206" fmla="*/ 149613 w 330201"/>
                <a:gd name="connsiteY206" fmla="*/ 214483 h 328612"/>
                <a:gd name="connsiteX207" fmla="*/ 149613 w 330201"/>
                <a:gd name="connsiteY207" fmla="*/ 178239 h 328612"/>
                <a:gd name="connsiteX208" fmla="*/ 148335 w 330201"/>
                <a:gd name="connsiteY208" fmla="*/ 171767 h 328612"/>
                <a:gd name="connsiteX209" fmla="*/ 143224 w 330201"/>
                <a:gd name="connsiteY209" fmla="*/ 171767 h 328612"/>
                <a:gd name="connsiteX210" fmla="*/ 144502 w 330201"/>
                <a:gd name="connsiteY210" fmla="*/ 140701 h 328612"/>
                <a:gd name="connsiteX211" fmla="*/ 154724 w 330201"/>
                <a:gd name="connsiteY211" fmla="*/ 138112 h 328612"/>
                <a:gd name="connsiteX212" fmla="*/ 36513 w 330201"/>
                <a:gd name="connsiteY212" fmla="*/ 128587 h 328612"/>
                <a:gd name="connsiteX213" fmla="*/ 42863 w 330201"/>
                <a:gd name="connsiteY213" fmla="*/ 136524 h 328612"/>
                <a:gd name="connsiteX214" fmla="*/ 50801 w 330201"/>
                <a:gd name="connsiteY214" fmla="*/ 128587 h 328612"/>
                <a:gd name="connsiteX215" fmla="*/ 66676 w 330201"/>
                <a:gd name="connsiteY215" fmla="*/ 131762 h 328612"/>
                <a:gd name="connsiteX216" fmla="*/ 66676 w 330201"/>
                <a:gd name="connsiteY216" fmla="*/ 163512 h 328612"/>
                <a:gd name="connsiteX217" fmla="*/ 60326 w 330201"/>
                <a:gd name="connsiteY217" fmla="*/ 163512 h 328612"/>
                <a:gd name="connsiteX218" fmla="*/ 60326 w 330201"/>
                <a:gd name="connsiteY218" fmla="*/ 171449 h 328612"/>
                <a:gd name="connsiteX219" fmla="*/ 58738 w 330201"/>
                <a:gd name="connsiteY219" fmla="*/ 171449 h 328612"/>
                <a:gd name="connsiteX220" fmla="*/ 58738 w 330201"/>
                <a:gd name="connsiteY220" fmla="*/ 209550 h 328612"/>
                <a:gd name="connsiteX221" fmla="*/ 60326 w 330201"/>
                <a:gd name="connsiteY221" fmla="*/ 209550 h 328612"/>
                <a:gd name="connsiteX222" fmla="*/ 68263 w 330201"/>
                <a:gd name="connsiteY222" fmla="*/ 212725 h 328612"/>
                <a:gd name="connsiteX223" fmla="*/ 68263 w 330201"/>
                <a:gd name="connsiteY223" fmla="*/ 219075 h 328612"/>
                <a:gd name="connsiteX224" fmla="*/ 61913 w 330201"/>
                <a:gd name="connsiteY224" fmla="*/ 219075 h 328612"/>
                <a:gd name="connsiteX225" fmla="*/ 55563 w 330201"/>
                <a:gd name="connsiteY225" fmla="*/ 217487 h 328612"/>
                <a:gd name="connsiteX226" fmla="*/ 55563 w 330201"/>
                <a:gd name="connsiteY226" fmla="*/ 219075 h 328612"/>
                <a:gd name="connsiteX227" fmla="*/ 46038 w 330201"/>
                <a:gd name="connsiteY227" fmla="*/ 219075 h 328612"/>
                <a:gd name="connsiteX228" fmla="*/ 46038 w 330201"/>
                <a:gd name="connsiteY228" fmla="*/ 177800 h 328612"/>
                <a:gd name="connsiteX229" fmla="*/ 41276 w 330201"/>
                <a:gd name="connsiteY229" fmla="*/ 177800 h 328612"/>
                <a:gd name="connsiteX230" fmla="*/ 41276 w 330201"/>
                <a:gd name="connsiteY230" fmla="*/ 219075 h 328612"/>
                <a:gd name="connsiteX231" fmla="*/ 34926 w 330201"/>
                <a:gd name="connsiteY231" fmla="*/ 219075 h 328612"/>
                <a:gd name="connsiteX232" fmla="*/ 33338 w 330201"/>
                <a:gd name="connsiteY232" fmla="*/ 217487 h 328612"/>
                <a:gd name="connsiteX233" fmla="*/ 26988 w 330201"/>
                <a:gd name="connsiteY233" fmla="*/ 219075 h 328612"/>
                <a:gd name="connsiteX234" fmla="*/ 20638 w 330201"/>
                <a:gd name="connsiteY234" fmla="*/ 219075 h 328612"/>
                <a:gd name="connsiteX235" fmla="*/ 20638 w 330201"/>
                <a:gd name="connsiteY235" fmla="*/ 212725 h 328612"/>
                <a:gd name="connsiteX236" fmla="*/ 26988 w 330201"/>
                <a:gd name="connsiteY236" fmla="*/ 209550 h 328612"/>
                <a:gd name="connsiteX237" fmla="*/ 28575 w 330201"/>
                <a:gd name="connsiteY237" fmla="*/ 209550 h 328612"/>
                <a:gd name="connsiteX238" fmla="*/ 28575 w 330201"/>
                <a:gd name="connsiteY238" fmla="*/ 171449 h 328612"/>
                <a:gd name="connsiteX239" fmla="*/ 26988 w 330201"/>
                <a:gd name="connsiteY239" fmla="*/ 171449 h 328612"/>
                <a:gd name="connsiteX240" fmla="*/ 26988 w 330201"/>
                <a:gd name="connsiteY240" fmla="*/ 163512 h 328612"/>
                <a:gd name="connsiteX241" fmla="*/ 20638 w 330201"/>
                <a:gd name="connsiteY241" fmla="*/ 163512 h 328612"/>
                <a:gd name="connsiteX242" fmla="*/ 22225 w 330201"/>
                <a:gd name="connsiteY242" fmla="*/ 131762 h 328612"/>
                <a:gd name="connsiteX243" fmla="*/ 79375 w 330201"/>
                <a:gd name="connsiteY243" fmla="*/ 98425 h 328612"/>
                <a:gd name="connsiteX244" fmla="*/ 90488 w 330201"/>
                <a:gd name="connsiteY244" fmla="*/ 98425 h 328612"/>
                <a:gd name="connsiteX245" fmla="*/ 90488 w 330201"/>
                <a:gd name="connsiteY245" fmla="*/ 187325 h 328612"/>
                <a:gd name="connsiteX246" fmla="*/ 144463 w 330201"/>
                <a:gd name="connsiteY246" fmla="*/ 187325 h 328612"/>
                <a:gd name="connsiteX247" fmla="*/ 144463 w 330201"/>
                <a:gd name="connsiteY247" fmla="*/ 196850 h 328612"/>
                <a:gd name="connsiteX248" fmla="*/ 79375 w 330201"/>
                <a:gd name="connsiteY248" fmla="*/ 196850 h 328612"/>
                <a:gd name="connsiteX249" fmla="*/ 155678 w 330201"/>
                <a:gd name="connsiteY249" fmla="*/ 95250 h 328612"/>
                <a:gd name="connsiteX250" fmla="*/ 160799 w 330201"/>
                <a:gd name="connsiteY250" fmla="*/ 101651 h 328612"/>
                <a:gd name="connsiteX251" fmla="*/ 167200 w 330201"/>
                <a:gd name="connsiteY251" fmla="*/ 95250 h 328612"/>
                <a:gd name="connsiteX252" fmla="*/ 171041 w 330201"/>
                <a:gd name="connsiteY252" fmla="*/ 101651 h 328612"/>
                <a:gd name="connsiteX253" fmla="*/ 178722 w 330201"/>
                <a:gd name="connsiteY253" fmla="*/ 100371 h 328612"/>
                <a:gd name="connsiteX254" fmla="*/ 177442 w 330201"/>
                <a:gd name="connsiteY254" fmla="*/ 105492 h 328612"/>
                <a:gd name="connsiteX255" fmla="*/ 182563 w 330201"/>
                <a:gd name="connsiteY255" fmla="*/ 108052 h 328612"/>
                <a:gd name="connsiteX256" fmla="*/ 180003 w 330201"/>
                <a:gd name="connsiteY256" fmla="*/ 113173 h 328612"/>
                <a:gd name="connsiteX257" fmla="*/ 180003 w 330201"/>
                <a:gd name="connsiteY257" fmla="*/ 118294 h 328612"/>
                <a:gd name="connsiteX258" fmla="*/ 163359 w 330201"/>
                <a:gd name="connsiteY258" fmla="*/ 134938 h 328612"/>
                <a:gd name="connsiteX259" fmla="*/ 146716 w 330201"/>
                <a:gd name="connsiteY259" fmla="*/ 118294 h 328612"/>
                <a:gd name="connsiteX260" fmla="*/ 146716 w 330201"/>
                <a:gd name="connsiteY260" fmla="*/ 115734 h 328612"/>
                <a:gd name="connsiteX261" fmla="*/ 147996 w 330201"/>
                <a:gd name="connsiteY261" fmla="*/ 113173 h 328612"/>
                <a:gd name="connsiteX262" fmla="*/ 142875 w 330201"/>
                <a:gd name="connsiteY262" fmla="*/ 109333 h 328612"/>
                <a:gd name="connsiteX263" fmla="*/ 149276 w 330201"/>
                <a:gd name="connsiteY263" fmla="*/ 106772 h 328612"/>
                <a:gd name="connsiteX264" fmla="*/ 145436 w 330201"/>
                <a:gd name="connsiteY264" fmla="*/ 100371 h 328612"/>
                <a:gd name="connsiteX265" fmla="*/ 153117 w 330201"/>
                <a:gd name="connsiteY265" fmla="*/ 102931 h 328612"/>
                <a:gd name="connsiteX266" fmla="*/ 155678 w 330201"/>
                <a:gd name="connsiteY266" fmla="*/ 95250 h 328612"/>
                <a:gd name="connsiteX267" fmla="*/ 44450 w 330201"/>
                <a:gd name="connsiteY267" fmla="*/ 88900 h 328612"/>
                <a:gd name="connsiteX268" fmla="*/ 63500 w 330201"/>
                <a:gd name="connsiteY268" fmla="*/ 107157 h 328612"/>
                <a:gd name="connsiteX269" fmla="*/ 44450 w 330201"/>
                <a:gd name="connsiteY269" fmla="*/ 125414 h 328612"/>
                <a:gd name="connsiteX270" fmla="*/ 25400 w 330201"/>
                <a:gd name="connsiteY270" fmla="*/ 107157 h 328612"/>
                <a:gd name="connsiteX271" fmla="*/ 44450 w 330201"/>
                <a:gd name="connsiteY271" fmla="*/ 88900 h 328612"/>
                <a:gd name="connsiteX272" fmla="*/ 109538 w 330201"/>
                <a:gd name="connsiteY272" fmla="*/ 52387 h 328612"/>
                <a:gd name="connsiteX273" fmla="*/ 109538 w 330201"/>
                <a:gd name="connsiteY273" fmla="*/ 68262 h 328612"/>
                <a:gd name="connsiteX274" fmla="*/ 125413 w 330201"/>
                <a:gd name="connsiteY274" fmla="*/ 68262 h 328612"/>
                <a:gd name="connsiteX275" fmla="*/ 125413 w 330201"/>
                <a:gd name="connsiteY275" fmla="*/ 52387 h 328612"/>
                <a:gd name="connsiteX276" fmla="*/ 185738 w 330201"/>
                <a:gd name="connsiteY276" fmla="*/ 33337 h 328612"/>
                <a:gd name="connsiteX277" fmla="*/ 325438 w 330201"/>
                <a:gd name="connsiteY277" fmla="*/ 33337 h 328612"/>
                <a:gd name="connsiteX278" fmla="*/ 325438 w 330201"/>
                <a:gd name="connsiteY278" fmla="*/ 196850 h 328612"/>
                <a:gd name="connsiteX279" fmla="*/ 189619 w 330201"/>
                <a:gd name="connsiteY279" fmla="*/ 196850 h 328612"/>
                <a:gd name="connsiteX280" fmla="*/ 188325 w 330201"/>
                <a:gd name="connsiteY280" fmla="*/ 190412 h 328612"/>
                <a:gd name="connsiteX281" fmla="*/ 187032 w 330201"/>
                <a:gd name="connsiteY281" fmla="*/ 186550 h 328612"/>
                <a:gd name="connsiteX282" fmla="*/ 315090 w 330201"/>
                <a:gd name="connsiteY282" fmla="*/ 186550 h 328612"/>
                <a:gd name="connsiteX283" fmla="*/ 315090 w 330201"/>
                <a:gd name="connsiteY283" fmla="*/ 43637 h 328612"/>
                <a:gd name="connsiteX284" fmla="*/ 188325 w 330201"/>
                <a:gd name="connsiteY284" fmla="*/ 43637 h 328612"/>
                <a:gd name="connsiteX285" fmla="*/ 185738 w 330201"/>
                <a:gd name="connsiteY285" fmla="*/ 33337 h 328612"/>
                <a:gd name="connsiteX286" fmla="*/ 119063 w 330201"/>
                <a:gd name="connsiteY286" fmla="*/ 14287 h 328612"/>
                <a:gd name="connsiteX287" fmla="*/ 110034 w 330201"/>
                <a:gd name="connsiteY287" fmla="*/ 15580 h 328612"/>
                <a:gd name="connsiteX288" fmla="*/ 103584 w 330201"/>
                <a:gd name="connsiteY288" fmla="*/ 20754 h 328612"/>
                <a:gd name="connsiteX289" fmla="*/ 101005 w 330201"/>
                <a:gd name="connsiteY289" fmla="*/ 25928 h 328612"/>
                <a:gd name="connsiteX290" fmla="*/ 98425 w 330201"/>
                <a:gd name="connsiteY290" fmla="*/ 33690 h 328612"/>
                <a:gd name="connsiteX291" fmla="*/ 113903 w 330201"/>
                <a:gd name="connsiteY291" fmla="*/ 33690 h 328612"/>
                <a:gd name="connsiteX292" fmla="*/ 115193 w 330201"/>
                <a:gd name="connsiteY292" fmla="*/ 28515 h 328612"/>
                <a:gd name="connsiteX293" fmla="*/ 119063 w 330201"/>
                <a:gd name="connsiteY293" fmla="*/ 27222 h 328612"/>
                <a:gd name="connsiteX294" fmla="*/ 122932 w 330201"/>
                <a:gd name="connsiteY294" fmla="*/ 31102 h 328612"/>
                <a:gd name="connsiteX295" fmla="*/ 122932 w 330201"/>
                <a:gd name="connsiteY295" fmla="*/ 32396 h 328612"/>
                <a:gd name="connsiteX296" fmla="*/ 120352 w 330201"/>
                <a:gd name="connsiteY296" fmla="*/ 33690 h 328612"/>
                <a:gd name="connsiteX297" fmla="*/ 119063 w 330201"/>
                <a:gd name="connsiteY297" fmla="*/ 34983 h 328612"/>
                <a:gd name="connsiteX298" fmla="*/ 116483 w 330201"/>
                <a:gd name="connsiteY298" fmla="*/ 36277 h 328612"/>
                <a:gd name="connsiteX299" fmla="*/ 113903 w 330201"/>
                <a:gd name="connsiteY299" fmla="*/ 38864 h 328612"/>
                <a:gd name="connsiteX300" fmla="*/ 111324 w 330201"/>
                <a:gd name="connsiteY300" fmla="*/ 42744 h 328612"/>
                <a:gd name="connsiteX301" fmla="*/ 111324 w 330201"/>
                <a:gd name="connsiteY301" fmla="*/ 46625 h 328612"/>
                <a:gd name="connsiteX302" fmla="*/ 111324 w 330201"/>
                <a:gd name="connsiteY302" fmla="*/ 49212 h 328612"/>
                <a:gd name="connsiteX303" fmla="*/ 125512 w 330201"/>
                <a:gd name="connsiteY303" fmla="*/ 49212 h 328612"/>
                <a:gd name="connsiteX304" fmla="*/ 125512 w 330201"/>
                <a:gd name="connsiteY304" fmla="*/ 46625 h 328612"/>
                <a:gd name="connsiteX305" fmla="*/ 125512 w 330201"/>
                <a:gd name="connsiteY305" fmla="*/ 45331 h 328612"/>
                <a:gd name="connsiteX306" fmla="*/ 126802 w 330201"/>
                <a:gd name="connsiteY306" fmla="*/ 44038 h 328612"/>
                <a:gd name="connsiteX307" fmla="*/ 129381 w 330201"/>
                <a:gd name="connsiteY307" fmla="*/ 42744 h 328612"/>
                <a:gd name="connsiteX308" fmla="*/ 133251 w 330201"/>
                <a:gd name="connsiteY308" fmla="*/ 41451 h 328612"/>
                <a:gd name="connsiteX309" fmla="*/ 135831 w 330201"/>
                <a:gd name="connsiteY309" fmla="*/ 38864 h 328612"/>
                <a:gd name="connsiteX310" fmla="*/ 138410 w 330201"/>
                <a:gd name="connsiteY310" fmla="*/ 34983 h 328612"/>
                <a:gd name="connsiteX311" fmla="*/ 139700 w 330201"/>
                <a:gd name="connsiteY311" fmla="*/ 29809 h 328612"/>
                <a:gd name="connsiteX312" fmla="*/ 138410 w 330201"/>
                <a:gd name="connsiteY312" fmla="*/ 24635 h 328612"/>
                <a:gd name="connsiteX313" fmla="*/ 134541 w 330201"/>
                <a:gd name="connsiteY313" fmla="*/ 19461 h 328612"/>
                <a:gd name="connsiteX314" fmla="*/ 128091 w 330201"/>
                <a:gd name="connsiteY314" fmla="*/ 15580 h 328612"/>
                <a:gd name="connsiteX315" fmla="*/ 119063 w 330201"/>
                <a:gd name="connsiteY315" fmla="*/ 14287 h 328612"/>
                <a:gd name="connsiteX316" fmla="*/ 118916 w 330201"/>
                <a:gd name="connsiteY316" fmla="*/ 0 h 328612"/>
                <a:gd name="connsiteX317" fmla="*/ 180976 w 330201"/>
                <a:gd name="connsiteY317" fmla="*/ 42737 h 328612"/>
                <a:gd name="connsiteX318" fmla="*/ 131845 w 330201"/>
                <a:gd name="connsiteY318" fmla="*/ 85474 h 328612"/>
                <a:gd name="connsiteX319" fmla="*/ 71078 w 330201"/>
                <a:gd name="connsiteY319" fmla="*/ 98425 h 328612"/>
                <a:gd name="connsiteX320" fmla="*/ 81421 w 330201"/>
                <a:gd name="connsiteY320" fmla="*/ 77704 h 328612"/>
                <a:gd name="connsiteX321" fmla="*/ 55563 w 330201"/>
                <a:gd name="connsiteY321" fmla="*/ 42737 h 328612"/>
                <a:gd name="connsiteX322" fmla="*/ 118916 w 330201"/>
                <a:gd name="connsiteY322" fmla="*/ 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30201" h="328612">
                  <a:moveTo>
                    <a:pt x="246063" y="296862"/>
                  </a:moveTo>
                  <a:lnTo>
                    <a:pt x="252413" y="303212"/>
                  </a:lnTo>
                  <a:lnTo>
                    <a:pt x="258763" y="296862"/>
                  </a:lnTo>
                  <a:lnTo>
                    <a:pt x="271463" y="300037"/>
                  </a:lnTo>
                  <a:lnTo>
                    <a:pt x="273050" y="327025"/>
                  </a:lnTo>
                  <a:lnTo>
                    <a:pt x="231775" y="327025"/>
                  </a:lnTo>
                  <a:lnTo>
                    <a:pt x="231775" y="300037"/>
                  </a:lnTo>
                  <a:close/>
                  <a:moveTo>
                    <a:pt x="188913" y="296862"/>
                  </a:moveTo>
                  <a:lnTo>
                    <a:pt x="195263" y="303212"/>
                  </a:lnTo>
                  <a:lnTo>
                    <a:pt x="200025" y="296862"/>
                  </a:lnTo>
                  <a:lnTo>
                    <a:pt x="212726" y="300037"/>
                  </a:lnTo>
                  <a:lnTo>
                    <a:pt x="214313" y="327025"/>
                  </a:lnTo>
                  <a:lnTo>
                    <a:pt x="174625" y="327025"/>
                  </a:lnTo>
                  <a:lnTo>
                    <a:pt x="174625" y="300037"/>
                  </a:lnTo>
                  <a:close/>
                  <a:moveTo>
                    <a:pt x="130176" y="296862"/>
                  </a:moveTo>
                  <a:lnTo>
                    <a:pt x="134938" y="303212"/>
                  </a:lnTo>
                  <a:lnTo>
                    <a:pt x="141288" y="296862"/>
                  </a:lnTo>
                  <a:lnTo>
                    <a:pt x="153989" y="300037"/>
                  </a:lnTo>
                  <a:lnTo>
                    <a:pt x="155576" y="327025"/>
                  </a:lnTo>
                  <a:lnTo>
                    <a:pt x="115888" y="327025"/>
                  </a:lnTo>
                  <a:lnTo>
                    <a:pt x="115888" y="300037"/>
                  </a:lnTo>
                  <a:close/>
                  <a:moveTo>
                    <a:pt x="73026" y="296862"/>
                  </a:moveTo>
                  <a:lnTo>
                    <a:pt x="77788" y="303212"/>
                  </a:lnTo>
                  <a:lnTo>
                    <a:pt x="84138" y="296862"/>
                  </a:lnTo>
                  <a:lnTo>
                    <a:pt x="98426" y="300037"/>
                  </a:lnTo>
                  <a:lnTo>
                    <a:pt x="98426" y="328612"/>
                  </a:lnTo>
                  <a:lnTo>
                    <a:pt x="58738" y="328612"/>
                  </a:lnTo>
                  <a:lnTo>
                    <a:pt x="58738" y="300037"/>
                  </a:lnTo>
                  <a:close/>
                  <a:moveTo>
                    <a:pt x="14288" y="296862"/>
                  </a:moveTo>
                  <a:lnTo>
                    <a:pt x="20638" y="303212"/>
                  </a:lnTo>
                  <a:lnTo>
                    <a:pt x="25400" y="296862"/>
                  </a:lnTo>
                  <a:lnTo>
                    <a:pt x="38101" y="300037"/>
                  </a:lnTo>
                  <a:lnTo>
                    <a:pt x="39688" y="328612"/>
                  </a:lnTo>
                  <a:lnTo>
                    <a:pt x="0" y="328612"/>
                  </a:lnTo>
                  <a:lnTo>
                    <a:pt x="0" y="300037"/>
                  </a:lnTo>
                  <a:close/>
                  <a:moveTo>
                    <a:pt x="304801" y="295275"/>
                  </a:moveTo>
                  <a:lnTo>
                    <a:pt x="311151" y="301625"/>
                  </a:lnTo>
                  <a:lnTo>
                    <a:pt x="315913" y="295275"/>
                  </a:lnTo>
                  <a:lnTo>
                    <a:pt x="328614" y="298450"/>
                  </a:lnTo>
                  <a:lnTo>
                    <a:pt x="330201" y="327025"/>
                  </a:lnTo>
                  <a:lnTo>
                    <a:pt x="290513" y="327025"/>
                  </a:lnTo>
                  <a:lnTo>
                    <a:pt x="290513" y="298450"/>
                  </a:lnTo>
                  <a:close/>
                  <a:moveTo>
                    <a:pt x="94673" y="269875"/>
                  </a:moveTo>
                  <a:cubicBezTo>
                    <a:pt x="94673" y="269875"/>
                    <a:pt x="94673" y="269875"/>
                    <a:pt x="102466" y="269875"/>
                  </a:cubicBezTo>
                  <a:cubicBezTo>
                    <a:pt x="102466" y="269875"/>
                    <a:pt x="102466" y="269875"/>
                    <a:pt x="106363" y="275105"/>
                  </a:cubicBezTo>
                  <a:cubicBezTo>
                    <a:pt x="106363" y="275105"/>
                    <a:pt x="106363" y="275105"/>
                    <a:pt x="110259" y="269875"/>
                  </a:cubicBezTo>
                  <a:cubicBezTo>
                    <a:pt x="110259" y="269875"/>
                    <a:pt x="110259" y="269875"/>
                    <a:pt x="119351" y="269875"/>
                  </a:cubicBezTo>
                  <a:cubicBezTo>
                    <a:pt x="118052" y="272490"/>
                    <a:pt x="116753" y="275105"/>
                    <a:pt x="116753" y="279027"/>
                  </a:cubicBezTo>
                  <a:cubicBezTo>
                    <a:pt x="116753" y="282949"/>
                    <a:pt x="118052" y="288178"/>
                    <a:pt x="120650" y="292100"/>
                  </a:cubicBezTo>
                  <a:cubicBezTo>
                    <a:pt x="120650" y="292100"/>
                    <a:pt x="120650" y="292100"/>
                    <a:pt x="92075" y="292100"/>
                  </a:cubicBezTo>
                  <a:cubicBezTo>
                    <a:pt x="94673" y="288178"/>
                    <a:pt x="95972" y="284256"/>
                    <a:pt x="95972" y="279027"/>
                  </a:cubicBezTo>
                  <a:cubicBezTo>
                    <a:pt x="95972" y="275105"/>
                    <a:pt x="95972" y="272490"/>
                    <a:pt x="94673" y="269875"/>
                  </a:cubicBezTo>
                  <a:close/>
                  <a:moveTo>
                    <a:pt x="37272" y="269875"/>
                  </a:moveTo>
                  <a:cubicBezTo>
                    <a:pt x="37272" y="269875"/>
                    <a:pt x="37272" y="269875"/>
                    <a:pt x="43830" y="269875"/>
                  </a:cubicBezTo>
                  <a:cubicBezTo>
                    <a:pt x="43830" y="269875"/>
                    <a:pt x="43830" y="269875"/>
                    <a:pt x="49075" y="275105"/>
                  </a:cubicBezTo>
                  <a:cubicBezTo>
                    <a:pt x="49075" y="275105"/>
                    <a:pt x="49075" y="275105"/>
                    <a:pt x="53010" y="269875"/>
                  </a:cubicBezTo>
                  <a:cubicBezTo>
                    <a:pt x="53010" y="269875"/>
                    <a:pt x="53010" y="269875"/>
                    <a:pt x="60878" y="269875"/>
                  </a:cubicBezTo>
                  <a:cubicBezTo>
                    <a:pt x="60878" y="272490"/>
                    <a:pt x="59567" y="275105"/>
                    <a:pt x="59567" y="279027"/>
                  </a:cubicBezTo>
                  <a:cubicBezTo>
                    <a:pt x="59567" y="282949"/>
                    <a:pt x="60878" y="288178"/>
                    <a:pt x="63501" y="292100"/>
                  </a:cubicBezTo>
                  <a:cubicBezTo>
                    <a:pt x="63501" y="292100"/>
                    <a:pt x="63501" y="292100"/>
                    <a:pt x="33338" y="292100"/>
                  </a:cubicBezTo>
                  <a:cubicBezTo>
                    <a:pt x="37272" y="288178"/>
                    <a:pt x="38584" y="284256"/>
                    <a:pt x="38584" y="279027"/>
                  </a:cubicBezTo>
                  <a:cubicBezTo>
                    <a:pt x="38584" y="275105"/>
                    <a:pt x="38584" y="272490"/>
                    <a:pt x="37272" y="269875"/>
                  </a:cubicBezTo>
                  <a:close/>
                  <a:moveTo>
                    <a:pt x="269154" y="268287"/>
                  </a:moveTo>
                  <a:cubicBezTo>
                    <a:pt x="269154" y="268287"/>
                    <a:pt x="269154" y="268287"/>
                    <a:pt x="276514" y="268287"/>
                  </a:cubicBezTo>
                  <a:cubicBezTo>
                    <a:pt x="276514" y="268287"/>
                    <a:pt x="276514" y="268287"/>
                    <a:pt x="280194" y="273517"/>
                  </a:cubicBezTo>
                  <a:cubicBezTo>
                    <a:pt x="280194" y="273517"/>
                    <a:pt x="280194" y="273517"/>
                    <a:pt x="283874" y="268287"/>
                  </a:cubicBezTo>
                  <a:cubicBezTo>
                    <a:pt x="283874" y="268287"/>
                    <a:pt x="283874" y="268287"/>
                    <a:pt x="292461" y="268287"/>
                  </a:cubicBezTo>
                  <a:cubicBezTo>
                    <a:pt x="291235" y="270902"/>
                    <a:pt x="290008" y="273517"/>
                    <a:pt x="290008" y="277439"/>
                  </a:cubicBezTo>
                  <a:cubicBezTo>
                    <a:pt x="290008" y="281361"/>
                    <a:pt x="292461" y="286590"/>
                    <a:pt x="293688" y="290512"/>
                  </a:cubicBezTo>
                  <a:cubicBezTo>
                    <a:pt x="293688" y="290512"/>
                    <a:pt x="293688" y="290512"/>
                    <a:pt x="266700" y="290512"/>
                  </a:cubicBezTo>
                  <a:cubicBezTo>
                    <a:pt x="269154" y="286590"/>
                    <a:pt x="271607" y="282668"/>
                    <a:pt x="271607" y="277439"/>
                  </a:cubicBezTo>
                  <a:cubicBezTo>
                    <a:pt x="271607" y="273517"/>
                    <a:pt x="270380" y="270902"/>
                    <a:pt x="269154" y="268287"/>
                  </a:cubicBezTo>
                  <a:close/>
                  <a:moveTo>
                    <a:pt x="211897" y="268287"/>
                  </a:moveTo>
                  <a:cubicBezTo>
                    <a:pt x="211897" y="268287"/>
                    <a:pt x="211897" y="268287"/>
                    <a:pt x="218455" y="268287"/>
                  </a:cubicBezTo>
                  <a:cubicBezTo>
                    <a:pt x="218455" y="268287"/>
                    <a:pt x="218455" y="268287"/>
                    <a:pt x="222389" y="273579"/>
                  </a:cubicBezTo>
                  <a:cubicBezTo>
                    <a:pt x="222389" y="273579"/>
                    <a:pt x="222389" y="273579"/>
                    <a:pt x="227635" y="268287"/>
                  </a:cubicBezTo>
                  <a:cubicBezTo>
                    <a:pt x="227635" y="268287"/>
                    <a:pt x="227635" y="268287"/>
                    <a:pt x="235503" y="268287"/>
                  </a:cubicBezTo>
                  <a:cubicBezTo>
                    <a:pt x="234192" y="272256"/>
                    <a:pt x="234192" y="274902"/>
                    <a:pt x="234192" y="277548"/>
                  </a:cubicBezTo>
                  <a:cubicBezTo>
                    <a:pt x="234192" y="282840"/>
                    <a:pt x="235503" y="286808"/>
                    <a:pt x="238126" y="290777"/>
                  </a:cubicBezTo>
                  <a:lnTo>
                    <a:pt x="238126" y="292100"/>
                  </a:lnTo>
                  <a:cubicBezTo>
                    <a:pt x="238126" y="292100"/>
                    <a:pt x="238126" y="292100"/>
                    <a:pt x="207963" y="292100"/>
                  </a:cubicBezTo>
                  <a:cubicBezTo>
                    <a:pt x="211897" y="288131"/>
                    <a:pt x="213209" y="282840"/>
                    <a:pt x="213209" y="277548"/>
                  </a:cubicBezTo>
                  <a:cubicBezTo>
                    <a:pt x="213209" y="274902"/>
                    <a:pt x="211897" y="272256"/>
                    <a:pt x="211897" y="268287"/>
                  </a:cubicBezTo>
                  <a:close/>
                  <a:moveTo>
                    <a:pt x="151823" y="268287"/>
                  </a:moveTo>
                  <a:cubicBezTo>
                    <a:pt x="151823" y="268287"/>
                    <a:pt x="151823" y="268287"/>
                    <a:pt x="159616" y="268287"/>
                  </a:cubicBezTo>
                  <a:cubicBezTo>
                    <a:pt x="159616" y="268287"/>
                    <a:pt x="159616" y="268287"/>
                    <a:pt x="163513" y="273579"/>
                  </a:cubicBezTo>
                  <a:cubicBezTo>
                    <a:pt x="163513" y="273579"/>
                    <a:pt x="163513" y="273579"/>
                    <a:pt x="167409" y="268287"/>
                  </a:cubicBezTo>
                  <a:cubicBezTo>
                    <a:pt x="167409" y="268287"/>
                    <a:pt x="167409" y="268287"/>
                    <a:pt x="176501" y="268287"/>
                  </a:cubicBezTo>
                  <a:cubicBezTo>
                    <a:pt x="175202" y="272256"/>
                    <a:pt x="173903" y="274902"/>
                    <a:pt x="173903" y="277548"/>
                  </a:cubicBezTo>
                  <a:cubicBezTo>
                    <a:pt x="173903" y="282840"/>
                    <a:pt x="176501" y="286808"/>
                    <a:pt x="177800" y="290777"/>
                  </a:cubicBezTo>
                  <a:lnTo>
                    <a:pt x="177800" y="292100"/>
                  </a:lnTo>
                  <a:cubicBezTo>
                    <a:pt x="177800" y="292100"/>
                    <a:pt x="177800" y="292100"/>
                    <a:pt x="149225" y="292100"/>
                  </a:cubicBezTo>
                  <a:cubicBezTo>
                    <a:pt x="151823" y="288131"/>
                    <a:pt x="154421" y="282840"/>
                    <a:pt x="154421" y="277548"/>
                  </a:cubicBezTo>
                  <a:cubicBezTo>
                    <a:pt x="154421" y="274902"/>
                    <a:pt x="153122" y="272256"/>
                    <a:pt x="151823" y="268287"/>
                  </a:cubicBezTo>
                  <a:close/>
                  <a:moveTo>
                    <a:pt x="252413" y="261937"/>
                  </a:moveTo>
                  <a:cubicBezTo>
                    <a:pt x="261181" y="261937"/>
                    <a:pt x="268288" y="269044"/>
                    <a:pt x="268288" y="277812"/>
                  </a:cubicBezTo>
                  <a:cubicBezTo>
                    <a:pt x="268288" y="286580"/>
                    <a:pt x="261181" y="293687"/>
                    <a:pt x="252413" y="293687"/>
                  </a:cubicBezTo>
                  <a:cubicBezTo>
                    <a:pt x="243645" y="293687"/>
                    <a:pt x="236538" y="286580"/>
                    <a:pt x="236538" y="277812"/>
                  </a:cubicBezTo>
                  <a:cubicBezTo>
                    <a:pt x="236538" y="269044"/>
                    <a:pt x="243645" y="261937"/>
                    <a:pt x="252413" y="261937"/>
                  </a:cubicBezTo>
                  <a:close/>
                  <a:moveTo>
                    <a:pt x="193675" y="261937"/>
                  </a:moveTo>
                  <a:cubicBezTo>
                    <a:pt x="202443" y="261937"/>
                    <a:pt x="209550" y="269044"/>
                    <a:pt x="209550" y="277812"/>
                  </a:cubicBezTo>
                  <a:cubicBezTo>
                    <a:pt x="209550" y="286580"/>
                    <a:pt x="202443" y="293687"/>
                    <a:pt x="193675" y="293687"/>
                  </a:cubicBezTo>
                  <a:cubicBezTo>
                    <a:pt x="184907" y="293687"/>
                    <a:pt x="177800" y="286580"/>
                    <a:pt x="177800" y="277812"/>
                  </a:cubicBezTo>
                  <a:cubicBezTo>
                    <a:pt x="177800" y="269044"/>
                    <a:pt x="184907" y="261937"/>
                    <a:pt x="193675" y="261937"/>
                  </a:cubicBezTo>
                  <a:close/>
                  <a:moveTo>
                    <a:pt x="135732" y="261937"/>
                  </a:moveTo>
                  <a:cubicBezTo>
                    <a:pt x="144938" y="261937"/>
                    <a:pt x="152401" y="269044"/>
                    <a:pt x="152401" y="277812"/>
                  </a:cubicBezTo>
                  <a:cubicBezTo>
                    <a:pt x="152401" y="286580"/>
                    <a:pt x="144938" y="293687"/>
                    <a:pt x="135732" y="293687"/>
                  </a:cubicBezTo>
                  <a:cubicBezTo>
                    <a:pt x="126526" y="293687"/>
                    <a:pt x="119063" y="286580"/>
                    <a:pt x="119063" y="277812"/>
                  </a:cubicBezTo>
                  <a:cubicBezTo>
                    <a:pt x="119063" y="269044"/>
                    <a:pt x="126526" y="261937"/>
                    <a:pt x="135732" y="261937"/>
                  </a:cubicBezTo>
                  <a:close/>
                  <a:moveTo>
                    <a:pt x="78582" y="261937"/>
                  </a:moveTo>
                  <a:cubicBezTo>
                    <a:pt x="86912" y="261937"/>
                    <a:pt x="93664" y="269044"/>
                    <a:pt x="93664" y="277812"/>
                  </a:cubicBezTo>
                  <a:cubicBezTo>
                    <a:pt x="93664" y="286580"/>
                    <a:pt x="86912" y="293687"/>
                    <a:pt x="78582" y="293687"/>
                  </a:cubicBezTo>
                  <a:cubicBezTo>
                    <a:pt x="70252" y="293687"/>
                    <a:pt x="63500" y="286580"/>
                    <a:pt x="63500" y="277812"/>
                  </a:cubicBezTo>
                  <a:cubicBezTo>
                    <a:pt x="63500" y="269044"/>
                    <a:pt x="70252" y="261937"/>
                    <a:pt x="78582" y="261937"/>
                  </a:cubicBezTo>
                  <a:close/>
                  <a:moveTo>
                    <a:pt x="19050" y="261937"/>
                  </a:moveTo>
                  <a:cubicBezTo>
                    <a:pt x="27818" y="261937"/>
                    <a:pt x="34925" y="269044"/>
                    <a:pt x="34925" y="277812"/>
                  </a:cubicBezTo>
                  <a:cubicBezTo>
                    <a:pt x="34925" y="286580"/>
                    <a:pt x="27818" y="293687"/>
                    <a:pt x="19050" y="293687"/>
                  </a:cubicBezTo>
                  <a:cubicBezTo>
                    <a:pt x="10282" y="293687"/>
                    <a:pt x="3175" y="286580"/>
                    <a:pt x="3175" y="277812"/>
                  </a:cubicBezTo>
                  <a:cubicBezTo>
                    <a:pt x="3175" y="269044"/>
                    <a:pt x="10282" y="261937"/>
                    <a:pt x="19050" y="261937"/>
                  </a:cubicBezTo>
                  <a:close/>
                  <a:moveTo>
                    <a:pt x="310357" y="260350"/>
                  </a:moveTo>
                  <a:cubicBezTo>
                    <a:pt x="319563" y="260350"/>
                    <a:pt x="327026" y="267813"/>
                    <a:pt x="327026" y="277019"/>
                  </a:cubicBezTo>
                  <a:cubicBezTo>
                    <a:pt x="327026" y="286225"/>
                    <a:pt x="319563" y="293688"/>
                    <a:pt x="310357" y="293688"/>
                  </a:cubicBezTo>
                  <a:cubicBezTo>
                    <a:pt x="301151" y="293688"/>
                    <a:pt x="293688" y="286225"/>
                    <a:pt x="293688" y="277019"/>
                  </a:cubicBezTo>
                  <a:cubicBezTo>
                    <a:pt x="293688" y="267813"/>
                    <a:pt x="301151" y="260350"/>
                    <a:pt x="310357" y="260350"/>
                  </a:cubicBezTo>
                  <a:close/>
                  <a:moveTo>
                    <a:pt x="221457" y="244475"/>
                  </a:moveTo>
                  <a:cubicBezTo>
                    <a:pt x="228033" y="244475"/>
                    <a:pt x="233364" y="249450"/>
                    <a:pt x="233364" y="255588"/>
                  </a:cubicBezTo>
                  <a:cubicBezTo>
                    <a:pt x="233364" y="261726"/>
                    <a:pt x="228033" y="266701"/>
                    <a:pt x="221457" y="266701"/>
                  </a:cubicBezTo>
                  <a:cubicBezTo>
                    <a:pt x="214881" y="266701"/>
                    <a:pt x="209550" y="261726"/>
                    <a:pt x="209550" y="255588"/>
                  </a:cubicBezTo>
                  <a:cubicBezTo>
                    <a:pt x="209550" y="249450"/>
                    <a:pt x="214881" y="244475"/>
                    <a:pt x="221457" y="244475"/>
                  </a:cubicBezTo>
                  <a:close/>
                  <a:moveTo>
                    <a:pt x="163513" y="244475"/>
                  </a:moveTo>
                  <a:cubicBezTo>
                    <a:pt x="169651" y="244475"/>
                    <a:pt x="174626" y="249450"/>
                    <a:pt x="174626" y="255588"/>
                  </a:cubicBezTo>
                  <a:cubicBezTo>
                    <a:pt x="174626" y="261726"/>
                    <a:pt x="169651" y="266701"/>
                    <a:pt x="163513" y="266701"/>
                  </a:cubicBezTo>
                  <a:cubicBezTo>
                    <a:pt x="157375" y="266701"/>
                    <a:pt x="152400" y="261726"/>
                    <a:pt x="152400" y="255588"/>
                  </a:cubicBezTo>
                  <a:cubicBezTo>
                    <a:pt x="152400" y="249450"/>
                    <a:pt x="157375" y="244475"/>
                    <a:pt x="163513" y="244475"/>
                  </a:cubicBezTo>
                  <a:close/>
                  <a:moveTo>
                    <a:pt x="107157" y="244475"/>
                  </a:moveTo>
                  <a:cubicBezTo>
                    <a:pt x="113733" y="244475"/>
                    <a:pt x="119064" y="249450"/>
                    <a:pt x="119064" y="255588"/>
                  </a:cubicBezTo>
                  <a:cubicBezTo>
                    <a:pt x="119064" y="261726"/>
                    <a:pt x="113733" y="266701"/>
                    <a:pt x="107157" y="266701"/>
                  </a:cubicBezTo>
                  <a:cubicBezTo>
                    <a:pt x="100581" y="266701"/>
                    <a:pt x="95250" y="261726"/>
                    <a:pt x="95250" y="255588"/>
                  </a:cubicBezTo>
                  <a:cubicBezTo>
                    <a:pt x="95250" y="249450"/>
                    <a:pt x="100581" y="244475"/>
                    <a:pt x="107157" y="244475"/>
                  </a:cubicBezTo>
                  <a:close/>
                  <a:moveTo>
                    <a:pt x="46832" y="244475"/>
                  </a:moveTo>
                  <a:cubicBezTo>
                    <a:pt x="53408" y="244475"/>
                    <a:pt x="58739" y="249450"/>
                    <a:pt x="58739" y="255588"/>
                  </a:cubicBezTo>
                  <a:cubicBezTo>
                    <a:pt x="58739" y="261726"/>
                    <a:pt x="53408" y="266701"/>
                    <a:pt x="46832" y="266701"/>
                  </a:cubicBezTo>
                  <a:cubicBezTo>
                    <a:pt x="40256" y="266701"/>
                    <a:pt x="34925" y="261726"/>
                    <a:pt x="34925" y="255588"/>
                  </a:cubicBezTo>
                  <a:cubicBezTo>
                    <a:pt x="34925" y="249450"/>
                    <a:pt x="40256" y="244475"/>
                    <a:pt x="46832" y="244475"/>
                  </a:cubicBezTo>
                  <a:close/>
                  <a:moveTo>
                    <a:pt x="280195" y="242887"/>
                  </a:moveTo>
                  <a:cubicBezTo>
                    <a:pt x="286771" y="242887"/>
                    <a:pt x="292102" y="248218"/>
                    <a:pt x="292102" y="254794"/>
                  </a:cubicBezTo>
                  <a:cubicBezTo>
                    <a:pt x="292102" y="261370"/>
                    <a:pt x="286771" y="266701"/>
                    <a:pt x="280195" y="266701"/>
                  </a:cubicBezTo>
                  <a:cubicBezTo>
                    <a:pt x="273619" y="266701"/>
                    <a:pt x="268288" y="261370"/>
                    <a:pt x="268288" y="254794"/>
                  </a:cubicBezTo>
                  <a:cubicBezTo>
                    <a:pt x="268288" y="248218"/>
                    <a:pt x="273619" y="242887"/>
                    <a:pt x="280195" y="242887"/>
                  </a:cubicBezTo>
                  <a:close/>
                  <a:moveTo>
                    <a:pt x="303213" y="231775"/>
                  </a:moveTo>
                  <a:cubicBezTo>
                    <a:pt x="309351" y="231775"/>
                    <a:pt x="314326" y="236750"/>
                    <a:pt x="314326" y="242888"/>
                  </a:cubicBezTo>
                  <a:cubicBezTo>
                    <a:pt x="314326" y="249026"/>
                    <a:pt x="309351" y="254001"/>
                    <a:pt x="303213" y="254001"/>
                  </a:cubicBezTo>
                  <a:cubicBezTo>
                    <a:pt x="297075" y="254001"/>
                    <a:pt x="292100" y="249026"/>
                    <a:pt x="292100" y="242888"/>
                  </a:cubicBezTo>
                  <a:cubicBezTo>
                    <a:pt x="292100" y="236750"/>
                    <a:pt x="297075" y="231775"/>
                    <a:pt x="303213" y="231775"/>
                  </a:cubicBezTo>
                  <a:close/>
                  <a:moveTo>
                    <a:pt x="252413" y="231775"/>
                  </a:moveTo>
                  <a:cubicBezTo>
                    <a:pt x="258551" y="231775"/>
                    <a:pt x="263526" y="236750"/>
                    <a:pt x="263526" y="242888"/>
                  </a:cubicBezTo>
                  <a:cubicBezTo>
                    <a:pt x="263526" y="249026"/>
                    <a:pt x="258551" y="254001"/>
                    <a:pt x="252413" y="254001"/>
                  </a:cubicBezTo>
                  <a:cubicBezTo>
                    <a:pt x="246275" y="254001"/>
                    <a:pt x="241300" y="249026"/>
                    <a:pt x="241300" y="242888"/>
                  </a:cubicBezTo>
                  <a:cubicBezTo>
                    <a:pt x="241300" y="236750"/>
                    <a:pt x="246275" y="231775"/>
                    <a:pt x="252413" y="231775"/>
                  </a:cubicBezTo>
                  <a:close/>
                  <a:moveTo>
                    <a:pt x="195263" y="231775"/>
                  </a:moveTo>
                  <a:cubicBezTo>
                    <a:pt x="201401" y="231775"/>
                    <a:pt x="206376" y="236750"/>
                    <a:pt x="206376" y="242888"/>
                  </a:cubicBezTo>
                  <a:cubicBezTo>
                    <a:pt x="206376" y="249026"/>
                    <a:pt x="201401" y="254001"/>
                    <a:pt x="195263" y="254001"/>
                  </a:cubicBezTo>
                  <a:cubicBezTo>
                    <a:pt x="189125" y="254001"/>
                    <a:pt x="184150" y="249026"/>
                    <a:pt x="184150" y="242888"/>
                  </a:cubicBezTo>
                  <a:cubicBezTo>
                    <a:pt x="184150" y="236750"/>
                    <a:pt x="189125" y="231775"/>
                    <a:pt x="195263" y="231775"/>
                  </a:cubicBezTo>
                  <a:close/>
                  <a:moveTo>
                    <a:pt x="136526" y="231775"/>
                  </a:moveTo>
                  <a:cubicBezTo>
                    <a:pt x="142664" y="231775"/>
                    <a:pt x="147639" y="236750"/>
                    <a:pt x="147639" y="242888"/>
                  </a:cubicBezTo>
                  <a:cubicBezTo>
                    <a:pt x="147639" y="249026"/>
                    <a:pt x="142664" y="254001"/>
                    <a:pt x="136526" y="254001"/>
                  </a:cubicBezTo>
                  <a:cubicBezTo>
                    <a:pt x="130388" y="254001"/>
                    <a:pt x="125413" y="249026"/>
                    <a:pt x="125413" y="242888"/>
                  </a:cubicBezTo>
                  <a:cubicBezTo>
                    <a:pt x="125413" y="236750"/>
                    <a:pt x="130388" y="231775"/>
                    <a:pt x="136526" y="231775"/>
                  </a:cubicBezTo>
                  <a:close/>
                  <a:moveTo>
                    <a:pt x="77788" y="230187"/>
                  </a:moveTo>
                  <a:cubicBezTo>
                    <a:pt x="83926" y="230187"/>
                    <a:pt x="88901" y="235162"/>
                    <a:pt x="88901" y="241300"/>
                  </a:cubicBezTo>
                  <a:cubicBezTo>
                    <a:pt x="88901" y="247438"/>
                    <a:pt x="83926" y="252413"/>
                    <a:pt x="77788" y="252413"/>
                  </a:cubicBezTo>
                  <a:cubicBezTo>
                    <a:pt x="71650" y="252413"/>
                    <a:pt x="66675" y="247438"/>
                    <a:pt x="66675" y="241300"/>
                  </a:cubicBezTo>
                  <a:cubicBezTo>
                    <a:pt x="66675" y="235162"/>
                    <a:pt x="71650" y="230187"/>
                    <a:pt x="77788" y="230187"/>
                  </a:cubicBezTo>
                  <a:close/>
                  <a:moveTo>
                    <a:pt x="19051" y="230187"/>
                  </a:moveTo>
                  <a:cubicBezTo>
                    <a:pt x="25189" y="230187"/>
                    <a:pt x="30164" y="235162"/>
                    <a:pt x="30164" y="241300"/>
                  </a:cubicBezTo>
                  <a:cubicBezTo>
                    <a:pt x="30164" y="247438"/>
                    <a:pt x="25189" y="252413"/>
                    <a:pt x="19051" y="252413"/>
                  </a:cubicBezTo>
                  <a:cubicBezTo>
                    <a:pt x="12913" y="252413"/>
                    <a:pt x="7938" y="247438"/>
                    <a:pt x="7938" y="241300"/>
                  </a:cubicBezTo>
                  <a:cubicBezTo>
                    <a:pt x="7938" y="235162"/>
                    <a:pt x="12913" y="230187"/>
                    <a:pt x="19051" y="230187"/>
                  </a:cubicBezTo>
                  <a:close/>
                  <a:moveTo>
                    <a:pt x="266700" y="163512"/>
                  </a:moveTo>
                  <a:lnTo>
                    <a:pt x="307975" y="163512"/>
                  </a:lnTo>
                  <a:lnTo>
                    <a:pt x="307975" y="179387"/>
                  </a:lnTo>
                  <a:lnTo>
                    <a:pt x="266700" y="179387"/>
                  </a:lnTo>
                  <a:close/>
                  <a:moveTo>
                    <a:pt x="154724" y="138112"/>
                  </a:moveTo>
                  <a:cubicBezTo>
                    <a:pt x="154724" y="138112"/>
                    <a:pt x="157279" y="145878"/>
                    <a:pt x="163668" y="145878"/>
                  </a:cubicBezTo>
                  <a:cubicBezTo>
                    <a:pt x="170057" y="145878"/>
                    <a:pt x="172612" y="138112"/>
                    <a:pt x="172612" y="138112"/>
                  </a:cubicBezTo>
                  <a:cubicBezTo>
                    <a:pt x="172612" y="138112"/>
                    <a:pt x="172612" y="138112"/>
                    <a:pt x="184112" y="140701"/>
                  </a:cubicBezTo>
                  <a:cubicBezTo>
                    <a:pt x="184112" y="140701"/>
                    <a:pt x="184112" y="140701"/>
                    <a:pt x="185390" y="170473"/>
                  </a:cubicBezTo>
                  <a:cubicBezTo>
                    <a:pt x="185390" y="170473"/>
                    <a:pt x="185390" y="170473"/>
                    <a:pt x="179001" y="170473"/>
                  </a:cubicBezTo>
                  <a:cubicBezTo>
                    <a:pt x="179001" y="170473"/>
                    <a:pt x="179001" y="170473"/>
                    <a:pt x="179001" y="178239"/>
                  </a:cubicBezTo>
                  <a:cubicBezTo>
                    <a:pt x="179001" y="178239"/>
                    <a:pt x="179001" y="178239"/>
                    <a:pt x="177724" y="178239"/>
                  </a:cubicBezTo>
                  <a:cubicBezTo>
                    <a:pt x="177724" y="178239"/>
                    <a:pt x="177724" y="178239"/>
                    <a:pt x="177724" y="184711"/>
                  </a:cubicBezTo>
                  <a:cubicBezTo>
                    <a:pt x="177724" y="184711"/>
                    <a:pt x="177724" y="184711"/>
                    <a:pt x="181557" y="197656"/>
                  </a:cubicBezTo>
                  <a:cubicBezTo>
                    <a:pt x="181557" y="197656"/>
                    <a:pt x="181557" y="197656"/>
                    <a:pt x="177724" y="214483"/>
                  </a:cubicBezTo>
                  <a:cubicBezTo>
                    <a:pt x="177724" y="214483"/>
                    <a:pt x="177724" y="214483"/>
                    <a:pt x="179001" y="214483"/>
                  </a:cubicBezTo>
                  <a:cubicBezTo>
                    <a:pt x="179001" y="214483"/>
                    <a:pt x="181557" y="215778"/>
                    <a:pt x="186668" y="215778"/>
                  </a:cubicBezTo>
                  <a:cubicBezTo>
                    <a:pt x="190501" y="217072"/>
                    <a:pt x="186668" y="222250"/>
                    <a:pt x="186668" y="222250"/>
                  </a:cubicBezTo>
                  <a:cubicBezTo>
                    <a:pt x="186668" y="222250"/>
                    <a:pt x="186668" y="222250"/>
                    <a:pt x="166224" y="222250"/>
                  </a:cubicBezTo>
                  <a:cubicBezTo>
                    <a:pt x="166224" y="222250"/>
                    <a:pt x="166224" y="222250"/>
                    <a:pt x="166224" y="214483"/>
                  </a:cubicBezTo>
                  <a:cubicBezTo>
                    <a:pt x="166224" y="214483"/>
                    <a:pt x="166224" y="214483"/>
                    <a:pt x="170057" y="197656"/>
                  </a:cubicBezTo>
                  <a:cubicBezTo>
                    <a:pt x="170057" y="197656"/>
                    <a:pt x="170057" y="197656"/>
                    <a:pt x="166224" y="184711"/>
                  </a:cubicBezTo>
                  <a:cubicBezTo>
                    <a:pt x="166224" y="184711"/>
                    <a:pt x="166224" y="184711"/>
                    <a:pt x="162390" y="184711"/>
                  </a:cubicBezTo>
                  <a:cubicBezTo>
                    <a:pt x="162390" y="184711"/>
                    <a:pt x="162390" y="184711"/>
                    <a:pt x="162390" y="222250"/>
                  </a:cubicBezTo>
                  <a:cubicBezTo>
                    <a:pt x="162390" y="222250"/>
                    <a:pt x="162390" y="222250"/>
                    <a:pt x="141946" y="222250"/>
                  </a:cubicBezTo>
                  <a:cubicBezTo>
                    <a:pt x="141946" y="222250"/>
                    <a:pt x="138113" y="217072"/>
                    <a:pt x="141946" y="215778"/>
                  </a:cubicBezTo>
                  <a:cubicBezTo>
                    <a:pt x="147057" y="214483"/>
                    <a:pt x="148335" y="214483"/>
                    <a:pt x="148335" y="214483"/>
                  </a:cubicBezTo>
                  <a:cubicBezTo>
                    <a:pt x="148335" y="214483"/>
                    <a:pt x="148335" y="214483"/>
                    <a:pt x="149613" y="214483"/>
                  </a:cubicBezTo>
                  <a:cubicBezTo>
                    <a:pt x="149613" y="214483"/>
                    <a:pt x="149613" y="214483"/>
                    <a:pt x="149613" y="178239"/>
                  </a:cubicBezTo>
                  <a:cubicBezTo>
                    <a:pt x="149613" y="178239"/>
                    <a:pt x="149613" y="178239"/>
                    <a:pt x="148335" y="171767"/>
                  </a:cubicBezTo>
                  <a:cubicBezTo>
                    <a:pt x="148335" y="171767"/>
                    <a:pt x="148335" y="171767"/>
                    <a:pt x="143224" y="171767"/>
                  </a:cubicBezTo>
                  <a:cubicBezTo>
                    <a:pt x="143224" y="171767"/>
                    <a:pt x="143224" y="171767"/>
                    <a:pt x="144502" y="140701"/>
                  </a:cubicBezTo>
                  <a:cubicBezTo>
                    <a:pt x="144502" y="140701"/>
                    <a:pt x="144502" y="140701"/>
                    <a:pt x="154724" y="138112"/>
                  </a:cubicBezTo>
                  <a:close/>
                  <a:moveTo>
                    <a:pt x="36513" y="128587"/>
                  </a:moveTo>
                  <a:lnTo>
                    <a:pt x="42863" y="136524"/>
                  </a:lnTo>
                  <a:lnTo>
                    <a:pt x="50801" y="128587"/>
                  </a:lnTo>
                  <a:lnTo>
                    <a:pt x="66676" y="131762"/>
                  </a:lnTo>
                  <a:lnTo>
                    <a:pt x="66676" y="163512"/>
                  </a:lnTo>
                  <a:lnTo>
                    <a:pt x="60326" y="163512"/>
                  </a:lnTo>
                  <a:lnTo>
                    <a:pt x="60326" y="171449"/>
                  </a:lnTo>
                  <a:lnTo>
                    <a:pt x="58738" y="171449"/>
                  </a:lnTo>
                  <a:lnTo>
                    <a:pt x="58738" y="209550"/>
                  </a:lnTo>
                  <a:lnTo>
                    <a:pt x="60326" y="209550"/>
                  </a:lnTo>
                  <a:lnTo>
                    <a:pt x="68263" y="212725"/>
                  </a:lnTo>
                  <a:lnTo>
                    <a:pt x="68263" y="219075"/>
                  </a:lnTo>
                  <a:lnTo>
                    <a:pt x="61913" y="219075"/>
                  </a:lnTo>
                  <a:lnTo>
                    <a:pt x="55563" y="217487"/>
                  </a:lnTo>
                  <a:lnTo>
                    <a:pt x="55563" y="219075"/>
                  </a:lnTo>
                  <a:lnTo>
                    <a:pt x="46038" y="219075"/>
                  </a:lnTo>
                  <a:lnTo>
                    <a:pt x="46038" y="177800"/>
                  </a:lnTo>
                  <a:lnTo>
                    <a:pt x="41276" y="177800"/>
                  </a:lnTo>
                  <a:lnTo>
                    <a:pt x="41276" y="219075"/>
                  </a:lnTo>
                  <a:lnTo>
                    <a:pt x="34926" y="219075"/>
                  </a:lnTo>
                  <a:lnTo>
                    <a:pt x="33338" y="217487"/>
                  </a:lnTo>
                  <a:lnTo>
                    <a:pt x="26988" y="219075"/>
                  </a:lnTo>
                  <a:lnTo>
                    <a:pt x="20638" y="219075"/>
                  </a:lnTo>
                  <a:lnTo>
                    <a:pt x="20638" y="212725"/>
                  </a:lnTo>
                  <a:lnTo>
                    <a:pt x="26988" y="209550"/>
                  </a:lnTo>
                  <a:lnTo>
                    <a:pt x="28575" y="209550"/>
                  </a:lnTo>
                  <a:lnTo>
                    <a:pt x="28575" y="171449"/>
                  </a:lnTo>
                  <a:lnTo>
                    <a:pt x="26988" y="171449"/>
                  </a:lnTo>
                  <a:lnTo>
                    <a:pt x="26988" y="163512"/>
                  </a:lnTo>
                  <a:lnTo>
                    <a:pt x="20638" y="163512"/>
                  </a:lnTo>
                  <a:lnTo>
                    <a:pt x="22225" y="131762"/>
                  </a:lnTo>
                  <a:close/>
                  <a:moveTo>
                    <a:pt x="79375" y="98425"/>
                  </a:moveTo>
                  <a:lnTo>
                    <a:pt x="90488" y="98425"/>
                  </a:lnTo>
                  <a:lnTo>
                    <a:pt x="90488" y="187325"/>
                  </a:lnTo>
                  <a:lnTo>
                    <a:pt x="144463" y="187325"/>
                  </a:lnTo>
                  <a:lnTo>
                    <a:pt x="144463" y="196850"/>
                  </a:lnTo>
                  <a:lnTo>
                    <a:pt x="79375" y="196850"/>
                  </a:lnTo>
                  <a:close/>
                  <a:moveTo>
                    <a:pt x="155678" y="95250"/>
                  </a:moveTo>
                  <a:cubicBezTo>
                    <a:pt x="155678" y="95250"/>
                    <a:pt x="155678" y="95250"/>
                    <a:pt x="160799" y="101651"/>
                  </a:cubicBezTo>
                  <a:cubicBezTo>
                    <a:pt x="160799" y="101651"/>
                    <a:pt x="160799" y="101651"/>
                    <a:pt x="167200" y="95250"/>
                  </a:cubicBezTo>
                  <a:cubicBezTo>
                    <a:pt x="167200" y="95250"/>
                    <a:pt x="167200" y="95250"/>
                    <a:pt x="171041" y="101651"/>
                  </a:cubicBezTo>
                  <a:cubicBezTo>
                    <a:pt x="171041" y="101651"/>
                    <a:pt x="171041" y="101651"/>
                    <a:pt x="178722" y="100371"/>
                  </a:cubicBezTo>
                  <a:cubicBezTo>
                    <a:pt x="178722" y="100371"/>
                    <a:pt x="178722" y="100371"/>
                    <a:pt x="177442" y="105492"/>
                  </a:cubicBezTo>
                  <a:lnTo>
                    <a:pt x="182563" y="108052"/>
                  </a:lnTo>
                  <a:cubicBezTo>
                    <a:pt x="182563" y="108052"/>
                    <a:pt x="182563" y="108052"/>
                    <a:pt x="180003" y="113173"/>
                  </a:cubicBezTo>
                  <a:cubicBezTo>
                    <a:pt x="180003" y="114454"/>
                    <a:pt x="180003" y="115734"/>
                    <a:pt x="180003" y="118294"/>
                  </a:cubicBezTo>
                  <a:cubicBezTo>
                    <a:pt x="180003" y="127256"/>
                    <a:pt x="173601" y="134938"/>
                    <a:pt x="163359" y="134938"/>
                  </a:cubicBezTo>
                  <a:cubicBezTo>
                    <a:pt x="154397" y="134938"/>
                    <a:pt x="146716" y="127256"/>
                    <a:pt x="146716" y="118294"/>
                  </a:cubicBezTo>
                  <a:cubicBezTo>
                    <a:pt x="146716" y="117014"/>
                    <a:pt x="146716" y="115734"/>
                    <a:pt x="146716" y="115734"/>
                  </a:cubicBezTo>
                  <a:cubicBezTo>
                    <a:pt x="146716" y="114454"/>
                    <a:pt x="147996" y="114454"/>
                    <a:pt x="147996" y="113173"/>
                  </a:cubicBezTo>
                  <a:cubicBezTo>
                    <a:pt x="147996" y="113173"/>
                    <a:pt x="147996" y="113173"/>
                    <a:pt x="142875" y="109333"/>
                  </a:cubicBezTo>
                  <a:cubicBezTo>
                    <a:pt x="142875" y="109333"/>
                    <a:pt x="142875" y="109333"/>
                    <a:pt x="149276" y="106772"/>
                  </a:cubicBezTo>
                  <a:cubicBezTo>
                    <a:pt x="149276" y="106772"/>
                    <a:pt x="149276" y="106772"/>
                    <a:pt x="145436" y="100371"/>
                  </a:cubicBezTo>
                  <a:cubicBezTo>
                    <a:pt x="145436" y="100371"/>
                    <a:pt x="145436" y="100371"/>
                    <a:pt x="153117" y="102931"/>
                  </a:cubicBezTo>
                  <a:cubicBezTo>
                    <a:pt x="153117" y="102931"/>
                    <a:pt x="153117" y="102931"/>
                    <a:pt x="155678" y="95250"/>
                  </a:cubicBezTo>
                  <a:close/>
                  <a:moveTo>
                    <a:pt x="44450" y="88900"/>
                  </a:moveTo>
                  <a:cubicBezTo>
                    <a:pt x="54971" y="88900"/>
                    <a:pt x="63500" y="97074"/>
                    <a:pt x="63500" y="107157"/>
                  </a:cubicBezTo>
                  <a:cubicBezTo>
                    <a:pt x="63500" y="117240"/>
                    <a:pt x="54971" y="125414"/>
                    <a:pt x="44450" y="125414"/>
                  </a:cubicBezTo>
                  <a:cubicBezTo>
                    <a:pt x="33929" y="125414"/>
                    <a:pt x="25400" y="117240"/>
                    <a:pt x="25400" y="107157"/>
                  </a:cubicBezTo>
                  <a:cubicBezTo>
                    <a:pt x="25400" y="97074"/>
                    <a:pt x="33929" y="88900"/>
                    <a:pt x="44450" y="88900"/>
                  </a:cubicBezTo>
                  <a:close/>
                  <a:moveTo>
                    <a:pt x="109538" y="52387"/>
                  </a:moveTo>
                  <a:lnTo>
                    <a:pt x="109538" y="68262"/>
                  </a:lnTo>
                  <a:lnTo>
                    <a:pt x="125413" y="68262"/>
                  </a:lnTo>
                  <a:lnTo>
                    <a:pt x="125413" y="52387"/>
                  </a:lnTo>
                  <a:close/>
                  <a:moveTo>
                    <a:pt x="185738" y="33337"/>
                  </a:moveTo>
                  <a:cubicBezTo>
                    <a:pt x="185738" y="33337"/>
                    <a:pt x="185738" y="33337"/>
                    <a:pt x="325438" y="33337"/>
                  </a:cubicBezTo>
                  <a:cubicBezTo>
                    <a:pt x="325438" y="33337"/>
                    <a:pt x="325438" y="33337"/>
                    <a:pt x="325438" y="196850"/>
                  </a:cubicBezTo>
                  <a:cubicBezTo>
                    <a:pt x="325438" y="196850"/>
                    <a:pt x="325438" y="196850"/>
                    <a:pt x="189619" y="196850"/>
                  </a:cubicBezTo>
                  <a:cubicBezTo>
                    <a:pt x="189619" y="196850"/>
                    <a:pt x="189619" y="196850"/>
                    <a:pt x="188325" y="190412"/>
                  </a:cubicBezTo>
                  <a:cubicBezTo>
                    <a:pt x="188325" y="190412"/>
                    <a:pt x="188325" y="190412"/>
                    <a:pt x="187032" y="186550"/>
                  </a:cubicBezTo>
                  <a:cubicBezTo>
                    <a:pt x="187032" y="186550"/>
                    <a:pt x="187032" y="186550"/>
                    <a:pt x="315090" y="186550"/>
                  </a:cubicBezTo>
                  <a:cubicBezTo>
                    <a:pt x="315090" y="186550"/>
                    <a:pt x="315090" y="186550"/>
                    <a:pt x="315090" y="43637"/>
                  </a:cubicBezTo>
                  <a:lnTo>
                    <a:pt x="188325" y="43637"/>
                  </a:lnTo>
                  <a:cubicBezTo>
                    <a:pt x="187032" y="39774"/>
                    <a:pt x="188325" y="37199"/>
                    <a:pt x="185738" y="33337"/>
                  </a:cubicBezTo>
                  <a:close/>
                  <a:moveTo>
                    <a:pt x="119063" y="14287"/>
                  </a:moveTo>
                  <a:cubicBezTo>
                    <a:pt x="116483" y="14287"/>
                    <a:pt x="112613" y="14287"/>
                    <a:pt x="110034" y="15580"/>
                  </a:cubicBezTo>
                  <a:cubicBezTo>
                    <a:pt x="107454" y="16874"/>
                    <a:pt x="106164" y="18167"/>
                    <a:pt x="103584" y="20754"/>
                  </a:cubicBezTo>
                  <a:cubicBezTo>
                    <a:pt x="102295" y="22048"/>
                    <a:pt x="101005" y="24635"/>
                    <a:pt x="101005" y="25928"/>
                  </a:cubicBezTo>
                  <a:cubicBezTo>
                    <a:pt x="99715" y="28515"/>
                    <a:pt x="99715" y="31102"/>
                    <a:pt x="98425" y="33690"/>
                  </a:cubicBezTo>
                  <a:cubicBezTo>
                    <a:pt x="98425" y="33690"/>
                    <a:pt x="98425" y="33690"/>
                    <a:pt x="113903" y="33690"/>
                  </a:cubicBezTo>
                  <a:cubicBezTo>
                    <a:pt x="113903" y="31102"/>
                    <a:pt x="115193" y="29809"/>
                    <a:pt x="115193" y="28515"/>
                  </a:cubicBezTo>
                  <a:cubicBezTo>
                    <a:pt x="116483" y="27222"/>
                    <a:pt x="117773" y="27222"/>
                    <a:pt x="119063" y="27222"/>
                  </a:cubicBezTo>
                  <a:cubicBezTo>
                    <a:pt x="121642" y="27222"/>
                    <a:pt x="122932" y="28515"/>
                    <a:pt x="122932" y="31102"/>
                  </a:cubicBezTo>
                  <a:cubicBezTo>
                    <a:pt x="122932" y="31102"/>
                    <a:pt x="122932" y="32396"/>
                    <a:pt x="122932" y="32396"/>
                  </a:cubicBezTo>
                  <a:cubicBezTo>
                    <a:pt x="121642" y="33690"/>
                    <a:pt x="121642" y="33690"/>
                    <a:pt x="120352" y="33690"/>
                  </a:cubicBezTo>
                  <a:cubicBezTo>
                    <a:pt x="120352" y="34983"/>
                    <a:pt x="119063" y="34983"/>
                    <a:pt x="119063" y="34983"/>
                  </a:cubicBezTo>
                  <a:cubicBezTo>
                    <a:pt x="117773" y="36277"/>
                    <a:pt x="117773" y="36277"/>
                    <a:pt x="116483" y="36277"/>
                  </a:cubicBezTo>
                  <a:cubicBezTo>
                    <a:pt x="115193" y="37570"/>
                    <a:pt x="113903" y="37570"/>
                    <a:pt x="113903" y="38864"/>
                  </a:cubicBezTo>
                  <a:cubicBezTo>
                    <a:pt x="112613" y="40157"/>
                    <a:pt x="112613" y="41451"/>
                    <a:pt x="111324" y="42744"/>
                  </a:cubicBezTo>
                  <a:cubicBezTo>
                    <a:pt x="111324" y="44038"/>
                    <a:pt x="111324" y="45331"/>
                    <a:pt x="111324" y="46625"/>
                  </a:cubicBezTo>
                  <a:cubicBezTo>
                    <a:pt x="111324" y="47918"/>
                    <a:pt x="111324" y="49212"/>
                    <a:pt x="111324" y="49212"/>
                  </a:cubicBezTo>
                  <a:cubicBezTo>
                    <a:pt x="111324" y="49212"/>
                    <a:pt x="111324" y="49212"/>
                    <a:pt x="125512" y="49212"/>
                  </a:cubicBezTo>
                  <a:cubicBezTo>
                    <a:pt x="125512" y="47918"/>
                    <a:pt x="125512" y="47918"/>
                    <a:pt x="125512" y="46625"/>
                  </a:cubicBezTo>
                  <a:cubicBezTo>
                    <a:pt x="125512" y="46625"/>
                    <a:pt x="125512" y="46625"/>
                    <a:pt x="125512" y="45331"/>
                  </a:cubicBezTo>
                  <a:cubicBezTo>
                    <a:pt x="126802" y="45331"/>
                    <a:pt x="126802" y="44038"/>
                    <a:pt x="126802" y="44038"/>
                  </a:cubicBezTo>
                  <a:cubicBezTo>
                    <a:pt x="128091" y="44038"/>
                    <a:pt x="128091" y="42744"/>
                    <a:pt x="129381" y="42744"/>
                  </a:cubicBezTo>
                  <a:cubicBezTo>
                    <a:pt x="130671" y="41451"/>
                    <a:pt x="131961" y="41451"/>
                    <a:pt x="133251" y="41451"/>
                  </a:cubicBezTo>
                  <a:cubicBezTo>
                    <a:pt x="134541" y="40157"/>
                    <a:pt x="134541" y="38864"/>
                    <a:pt x="135831" y="38864"/>
                  </a:cubicBezTo>
                  <a:cubicBezTo>
                    <a:pt x="137120" y="37570"/>
                    <a:pt x="138410" y="36277"/>
                    <a:pt x="138410" y="34983"/>
                  </a:cubicBezTo>
                  <a:cubicBezTo>
                    <a:pt x="138410" y="33690"/>
                    <a:pt x="139700" y="31102"/>
                    <a:pt x="139700" y="29809"/>
                  </a:cubicBezTo>
                  <a:cubicBezTo>
                    <a:pt x="139700" y="27222"/>
                    <a:pt x="138410" y="25928"/>
                    <a:pt x="138410" y="24635"/>
                  </a:cubicBezTo>
                  <a:cubicBezTo>
                    <a:pt x="137120" y="22048"/>
                    <a:pt x="135831" y="20754"/>
                    <a:pt x="134541" y="19461"/>
                  </a:cubicBezTo>
                  <a:cubicBezTo>
                    <a:pt x="133251" y="18167"/>
                    <a:pt x="130671" y="16874"/>
                    <a:pt x="128091" y="15580"/>
                  </a:cubicBezTo>
                  <a:cubicBezTo>
                    <a:pt x="126802" y="14287"/>
                    <a:pt x="122932" y="14287"/>
                    <a:pt x="119063" y="14287"/>
                  </a:cubicBezTo>
                  <a:close/>
                  <a:moveTo>
                    <a:pt x="118916" y="0"/>
                  </a:moveTo>
                  <a:cubicBezTo>
                    <a:pt x="153825" y="0"/>
                    <a:pt x="180976" y="19426"/>
                    <a:pt x="180976" y="42737"/>
                  </a:cubicBezTo>
                  <a:cubicBezTo>
                    <a:pt x="180976" y="63458"/>
                    <a:pt x="156411" y="77704"/>
                    <a:pt x="131845" y="85474"/>
                  </a:cubicBezTo>
                  <a:cubicBezTo>
                    <a:pt x="107280" y="91949"/>
                    <a:pt x="71078" y="98425"/>
                    <a:pt x="71078" y="98425"/>
                  </a:cubicBezTo>
                  <a:cubicBezTo>
                    <a:pt x="71078" y="98425"/>
                    <a:pt x="71078" y="98425"/>
                    <a:pt x="81421" y="77704"/>
                  </a:cubicBezTo>
                  <a:cubicBezTo>
                    <a:pt x="65906" y="69933"/>
                    <a:pt x="55563" y="58278"/>
                    <a:pt x="55563" y="42737"/>
                  </a:cubicBezTo>
                  <a:cubicBezTo>
                    <a:pt x="55563" y="19426"/>
                    <a:pt x="82714" y="0"/>
                    <a:pt x="118916" y="0"/>
                  </a:cubicBezTo>
                  <a:close/>
                </a:path>
              </a:pathLst>
            </a:cu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4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grpSp>
        <p:nvGrpSpPr>
          <p:cNvPr id="21" name="组合 20"/>
          <p:cNvGrpSpPr/>
          <p:nvPr/>
        </p:nvGrpSpPr>
        <p:grpSpPr>
          <a:xfrm>
            <a:off x="6842334" y="6429314"/>
            <a:ext cx="11140866" cy="3805671"/>
            <a:chOff x="6002400" y="1293502"/>
            <a:chExt cx="5314888" cy="2537111"/>
          </a:xfrm>
        </p:grpSpPr>
        <p:grpSp>
          <p:nvGrpSpPr>
            <p:cNvPr id="22" name="组合 21"/>
            <p:cNvGrpSpPr/>
            <p:nvPr/>
          </p:nvGrpSpPr>
          <p:grpSpPr>
            <a:xfrm>
              <a:off x="6792365" y="1293502"/>
              <a:ext cx="4524923" cy="2537111"/>
              <a:chOff x="7692478" y="1586517"/>
              <a:chExt cx="4524923" cy="2537111"/>
            </a:xfrm>
          </p:grpSpPr>
          <p:sp>
            <p:nvSpPr>
              <p:cNvPr id="24" name="矩形 23"/>
              <p:cNvSpPr/>
              <p:nvPr/>
            </p:nvSpPr>
            <p:spPr>
              <a:xfrm>
                <a:off x="7692478" y="2030750"/>
                <a:ext cx="4524923" cy="2092878"/>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4400" b="1">
                    <a:latin typeface="Times New Roman" panose="02020603050405020304" pitchFamily="18" charset="0"/>
                    <a:cs typeface="Times New Roman" panose="02020603050405020304" pitchFamily="18" charset="0"/>
                  </a:rPr>
                  <a:t>+ Nhân vật chính: </a:t>
                </a:r>
                <a:r>
                  <a:rPr lang="en-GB" sz="4400">
                    <a:latin typeface="Times New Roman" panose="02020603050405020304" pitchFamily="18" charset="0"/>
                    <a:cs typeface="Times New Roman" panose="02020603050405020304" pitchFamily="18" charset="0"/>
                  </a:rPr>
                  <a:t>nhân vật xưng “</a:t>
                </a:r>
                <a:r>
                  <a:rPr lang="en-GB" sz="4400" i="1">
                    <a:latin typeface="Times New Roman" panose="02020603050405020304" pitchFamily="18" charset="0"/>
                    <a:cs typeface="Times New Roman" panose="02020603050405020304" pitchFamily="18" charset="0"/>
                  </a:rPr>
                  <a:t>tôi”</a:t>
                </a:r>
                <a:endParaRPr lang="en-GB" sz="4400">
                  <a:latin typeface="Times New Roman" panose="02020603050405020304" pitchFamily="18" charset="0"/>
                  <a:cs typeface="Times New Roman" panose="02020603050405020304" pitchFamily="18" charset="0"/>
                </a:endParaRPr>
              </a:p>
              <a:p>
                <a:pPr>
                  <a:lnSpc>
                    <a:spcPct val="150000"/>
                  </a:lnSpc>
                </a:pPr>
                <a:r>
                  <a:rPr lang="en-GB" sz="4400" b="1">
                    <a:latin typeface="Times New Roman" panose="02020603050405020304" pitchFamily="18" charset="0"/>
                    <a:cs typeface="Times New Roman" panose="02020603050405020304" pitchFamily="18" charset="0"/>
                  </a:rPr>
                  <a:t>+ Nhân vật phụ: </a:t>
                </a:r>
                <a:r>
                  <a:rPr lang="en-GB" sz="4400">
                    <a:latin typeface="Times New Roman" panose="02020603050405020304" pitchFamily="18" charset="0"/>
                    <a:cs typeface="Times New Roman" panose="02020603050405020304" pitchFamily="18" charset="0"/>
                  </a:rPr>
                  <a:t>người mẹ, các bạn, ông đốc, thầy giáo, các bậc phụ huynh.</a:t>
                </a:r>
              </a:p>
            </p:txBody>
          </p:sp>
          <p:sp>
            <p:nvSpPr>
              <p:cNvPr id="25" name="矩形 24"/>
              <p:cNvSpPr/>
              <p:nvPr/>
            </p:nvSpPr>
            <p:spPr>
              <a:xfrm>
                <a:off x="7703618" y="1586517"/>
                <a:ext cx="2241974" cy="60324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GB" sz="4400" b="1">
                    <a:latin typeface="Times New Roman" panose="02020603050405020304" pitchFamily="18" charset="0"/>
                    <a:cs typeface="Times New Roman" panose="02020603050405020304" pitchFamily="18" charset="0"/>
                  </a:rPr>
                  <a:t>* Nhân vật</a:t>
                </a:r>
                <a:endParaRPr lang="zh-CN" altLang="en-US" sz="4400" b="1"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3" name="椭圆 28"/>
            <p:cNvSpPr/>
            <p:nvPr/>
          </p:nvSpPr>
          <p:spPr>
            <a:xfrm>
              <a:off x="6002400" y="1561902"/>
              <a:ext cx="660400" cy="608440"/>
            </a:xfrm>
            <a:custGeom>
              <a:avLst/>
              <a:gdLst>
                <a:gd name="connsiteX0" fmla="*/ 71849 w 332200"/>
                <a:gd name="connsiteY0" fmla="*/ 264788 h 306063"/>
                <a:gd name="connsiteX1" fmla="*/ 71849 w 332200"/>
                <a:gd name="connsiteY1" fmla="*/ 287013 h 306063"/>
                <a:gd name="connsiteX2" fmla="*/ 83160 w 332200"/>
                <a:gd name="connsiteY2" fmla="*/ 280476 h 306063"/>
                <a:gd name="connsiteX3" fmla="*/ 89444 w 332200"/>
                <a:gd name="connsiteY3" fmla="*/ 280476 h 306063"/>
                <a:gd name="connsiteX4" fmla="*/ 102012 w 332200"/>
                <a:gd name="connsiteY4" fmla="*/ 287013 h 306063"/>
                <a:gd name="connsiteX5" fmla="*/ 102012 w 332200"/>
                <a:gd name="connsiteY5" fmla="*/ 264788 h 306063"/>
                <a:gd name="connsiteX6" fmla="*/ 71849 w 332200"/>
                <a:gd name="connsiteY6" fmla="*/ 264788 h 306063"/>
                <a:gd name="connsiteX7" fmla="*/ 2700 w 332200"/>
                <a:gd name="connsiteY7" fmla="*/ 245155 h 306063"/>
                <a:gd name="connsiteX8" fmla="*/ 11745 w 332200"/>
                <a:gd name="connsiteY8" fmla="*/ 246451 h 306063"/>
                <a:gd name="connsiteX9" fmla="*/ 55679 w 332200"/>
                <a:gd name="connsiteY9" fmla="*/ 251635 h 306063"/>
                <a:gd name="connsiteX10" fmla="*/ 165511 w 332200"/>
                <a:gd name="connsiteY10" fmla="*/ 268482 h 306063"/>
                <a:gd name="connsiteX11" fmla="*/ 275344 w 332200"/>
                <a:gd name="connsiteY11" fmla="*/ 251635 h 306063"/>
                <a:gd name="connsiteX12" fmla="*/ 319278 w 332200"/>
                <a:gd name="connsiteY12" fmla="*/ 246451 h 306063"/>
                <a:gd name="connsiteX13" fmla="*/ 328323 w 332200"/>
                <a:gd name="connsiteY13" fmla="*/ 245155 h 306063"/>
                <a:gd name="connsiteX14" fmla="*/ 329615 w 332200"/>
                <a:gd name="connsiteY14" fmla="*/ 255522 h 306063"/>
                <a:gd name="connsiteX15" fmla="*/ 274052 w 332200"/>
                <a:gd name="connsiteY15" fmla="*/ 265890 h 306063"/>
                <a:gd name="connsiteX16" fmla="*/ 169388 w 332200"/>
                <a:gd name="connsiteY16" fmla="*/ 282737 h 306063"/>
                <a:gd name="connsiteX17" fmla="*/ 161635 w 332200"/>
                <a:gd name="connsiteY17" fmla="*/ 282737 h 306063"/>
                <a:gd name="connsiteX18" fmla="*/ 115117 w 332200"/>
                <a:gd name="connsiteY18" fmla="*/ 267186 h 306063"/>
                <a:gd name="connsiteX19" fmla="*/ 115117 w 332200"/>
                <a:gd name="connsiteY19" fmla="*/ 298288 h 306063"/>
                <a:gd name="connsiteX20" fmla="*/ 112533 w 332200"/>
                <a:gd name="connsiteY20" fmla="*/ 304767 h 306063"/>
                <a:gd name="connsiteX21" fmla="*/ 104780 w 332200"/>
                <a:gd name="connsiteY21" fmla="*/ 304767 h 306063"/>
                <a:gd name="connsiteX22" fmla="*/ 86690 w 332200"/>
                <a:gd name="connsiteY22" fmla="*/ 294400 h 306063"/>
                <a:gd name="connsiteX23" fmla="*/ 67308 w 332200"/>
                <a:gd name="connsiteY23" fmla="*/ 304767 h 306063"/>
                <a:gd name="connsiteX24" fmla="*/ 63431 w 332200"/>
                <a:gd name="connsiteY24" fmla="*/ 306063 h 306063"/>
                <a:gd name="connsiteX25" fmla="*/ 60847 w 332200"/>
                <a:gd name="connsiteY25" fmla="*/ 304767 h 306063"/>
                <a:gd name="connsiteX26" fmla="*/ 56971 w 332200"/>
                <a:gd name="connsiteY26" fmla="*/ 298288 h 306063"/>
                <a:gd name="connsiteX27" fmla="*/ 56971 w 332200"/>
                <a:gd name="connsiteY27" fmla="*/ 265890 h 306063"/>
                <a:gd name="connsiteX28" fmla="*/ 1408 w 332200"/>
                <a:gd name="connsiteY28" fmla="*/ 255522 h 306063"/>
                <a:gd name="connsiteX29" fmla="*/ 2700 w 332200"/>
                <a:gd name="connsiteY29" fmla="*/ 245155 h 306063"/>
                <a:gd name="connsiteX30" fmla="*/ 229012 w 332200"/>
                <a:gd name="connsiteY30" fmla="*/ 153663 h 306063"/>
                <a:gd name="connsiteX31" fmla="*/ 262085 w 332200"/>
                <a:gd name="connsiteY31" fmla="*/ 153663 h 306063"/>
                <a:gd name="connsiteX32" fmla="*/ 268699 w 332200"/>
                <a:gd name="connsiteY32" fmla="*/ 161457 h 306063"/>
                <a:gd name="connsiteX33" fmla="*/ 262085 w 332200"/>
                <a:gd name="connsiteY33" fmla="*/ 167951 h 306063"/>
                <a:gd name="connsiteX34" fmla="*/ 229012 w 332200"/>
                <a:gd name="connsiteY34" fmla="*/ 167951 h 306063"/>
                <a:gd name="connsiteX35" fmla="*/ 221074 w 332200"/>
                <a:gd name="connsiteY35" fmla="*/ 161457 h 306063"/>
                <a:gd name="connsiteX36" fmla="*/ 229012 w 332200"/>
                <a:gd name="connsiteY36" fmla="*/ 153663 h 306063"/>
                <a:gd name="connsiteX37" fmla="*/ 70306 w 332200"/>
                <a:gd name="connsiteY37" fmla="*/ 153663 h 306063"/>
                <a:gd name="connsiteX38" fmla="*/ 102277 w 332200"/>
                <a:gd name="connsiteY38" fmla="*/ 153663 h 306063"/>
                <a:gd name="connsiteX39" fmla="*/ 109950 w 332200"/>
                <a:gd name="connsiteY39" fmla="*/ 161457 h 306063"/>
                <a:gd name="connsiteX40" fmla="*/ 102277 w 332200"/>
                <a:gd name="connsiteY40" fmla="*/ 167951 h 306063"/>
                <a:gd name="connsiteX41" fmla="*/ 70306 w 332200"/>
                <a:gd name="connsiteY41" fmla="*/ 167951 h 306063"/>
                <a:gd name="connsiteX42" fmla="*/ 63912 w 332200"/>
                <a:gd name="connsiteY42" fmla="*/ 161457 h 306063"/>
                <a:gd name="connsiteX43" fmla="*/ 70306 w 332200"/>
                <a:gd name="connsiteY43" fmla="*/ 153663 h 306063"/>
                <a:gd name="connsiteX44" fmla="*/ 214670 w 332200"/>
                <a:gd name="connsiteY44" fmla="*/ 125088 h 306063"/>
                <a:gd name="connsiteX45" fmla="*/ 276418 w 332200"/>
                <a:gd name="connsiteY45" fmla="*/ 125088 h 306063"/>
                <a:gd name="connsiteX46" fmla="*/ 282987 w 332200"/>
                <a:gd name="connsiteY46" fmla="*/ 131438 h 306063"/>
                <a:gd name="connsiteX47" fmla="*/ 276418 w 332200"/>
                <a:gd name="connsiteY47" fmla="*/ 137788 h 306063"/>
                <a:gd name="connsiteX48" fmla="*/ 214670 w 332200"/>
                <a:gd name="connsiteY48" fmla="*/ 137788 h 306063"/>
                <a:gd name="connsiteX49" fmla="*/ 206787 w 332200"/>
                <a:gd name="connsiteY49" fmla="*/ 131438 h 306063"/>
                <a:gd name="connsiteX50" fmla="*/ 214670 w 332200"/>
                <a:gd name="connsiteY50" fmla="*/ 125088 h 306063"/>
                <a:gd name="connsiteX51" fmla="*/ 56057 w 332200"/>
                <a:gd name="connsiteY51" fmla="*/ 125088 h 306063"/>
                <a:gd name="connsiteX52" fmla="*/ 116519 w 332200"/>
                <a:gd name="connsiteY52" fmla="*/ 125088 h 306063"/>
                <a:gd name="connsiteX53" fmla="*/ 124238 w 332200"/>
                <a:gd name="connsiteY53" fmla="*/ 131438 h 306063"/>
                <a:gd name="connsiteX54" fmla="*/ 116519 w 332200"/>
                <a:gd name="connsiteY54" fmla="*/ 137788 h 306063"/>
                <a:gd name="connsiteX55" fmla="*/ 56057 w 332200"/>
                <a:gd name="connsiteY55" fmla="*/ 137788 h 306063"/>
                <a:gd name="connsiteX56" fmla="*/ 49625 w 332200"/>
                <a:gd name="connsiteY56" fmla="*/ 131438 h 306063"/>
                <a:gd name="connsiteX57" fmla="*/ 56057 w 332200"/>
                <a:gd name="connsiteY57" fmla="*/ 125088 h 306063"/>
                <a:gd name="connsiteX58" fmla="*/ 214670 w 332200"/>
                <a:gd name="connsiteY58" fmla="*/ 94926 h 306063"/>
                <a:gd name="connsiteX59" fmla="*/ 276418 w 332200"/>
                <a:gd name="connsiteY59" fmla="*/ 94926 h 306063"/>
                <a:gd name="connsiteX60" fmla="*/ 282987 w 332200"/>
                <a:gd name="connsiteY60" fmla="*/ 101420 h 306063"/>
                <a:gd name="connsiteX61" fmla="*/ 276418 w 332200"/>
                <a:gd name="connsiteY61" fmla="*/ 109214 h 306063"/>
                <a:gd name="connsiteX62" fmla="*/ 214670 w 332200"/>
                <a:gd name="connsiteY62" fmla="*/ 109214 h 306063"/>
                <a:gd name="connsiteX63" fmla="*/ 206787 w 332200"/>
                <a:gd name="connsiteY63" fmla="*/ 101420 h 306063"/>
                <a:gd name="connsiteX64" fmla="*/ 214670 w 332200"/>
                <a:gd name="connsiteY64" fmla="*/ 94926 h 306063"/>
                <a:gd name="connsiteX65" fmla="*/ 56056 w 332200"/>
                <a:gd name="connsiteY65" fmla="*/ 94926 h 306063"/>
                <a:gd name="connsiteX66" fmla="*/ 116518 w 332200"/>
                <a:gd name="connsiteY66" fmla="*/ 94926 h 306063"/>
                <a:gd name="connsiteX67" fmla="*/ 124237 w 332200"/>
                <a:gd name="connsiteY67" fmla="*/ 101420 h 306063"/>
                <a:gd name="connsiteX68" fmla="*/ 116518 w 332200"/>
                <a:gd name="connsiteY68" fmla="*/ 109214 h 306063"/>
                <a:gd name="connsiteX69" fmla="*/ 56056 w 332200"/>
                <a:gd name="connsiteY69" fmla="*/ 109214 h 306063"/>
                <a:gd name="connsiteX70" fmla="*/ 49624 w 332200"/>
                <a:gd name="connsiteY70" fmla="*/ 101420 h 306063"/>
                <a:gd name="connsiteX71" fmla="*/ 56056 w 332200"/>
                <a:gd name="connsiteY71" fmla="*/ 94926 h 306063"/>
                <a:gd name="connsiteX72" fmla="*/ 317912 w 332200"/>
                <a:gd name="connsiteY72" fmla="*/ 18726 h 306063"/>
                <a:gd name="connsiteX73" fmla="*/ 214894 w 332200"/>
                <a:gd name="connsiteY73" fmla="*/ 32947 h 306063"/>
                <a:gd name="connsiteX74" fmla="*/ 171862 w 332200"/>
                <a:gd name="connsiteY74" fmla="*/ 36825 h 306063"/>
                <a:gd name="connsiteX75" fmla="*/ 171862 w 332200"/>
                <a:gd name="connsiteY75" fmla="*/ 234626 h 306063"/>
                <a:gd name="connsiteX76" fmla="*/ 276184 w 332200"/>
                <a:gd name="connsiteY76" fmla="*/ 221698 h 306063"/>
                <a:gd name="connsiteX77" fmla="*/ 317912 w 332200"/>
                <a:gd name="connsiteY77" fmla="*/ 217820 h 306063"/>
                <a:gd name="connsiteX78" fmla="*/ 14699 w 332200"/>
                <a:gd name="connsiteY78" fmla="*/ 18726 h 306063"/>
                <a:gd name="connsiteX79" fmla="*/ 14699 w 332200"/>
                <a:gd name="connsiteY79" fmla="*/ 217820 h 306063"/>
                <a:gd name="connsiteX80" fmla="*/ 55974 w 332200"/>
                <a:gd name="connsiteY80" fmla="*/ 221698 h 306063"/>
                <a:gd name="connsiteX81" fmla="*/ 84351 w 332200"/>
                <a:gd name="connsiteY81" fmla="*/ 220405 h 306063"/>
                <a:gd name="connsiteX82" fmla="*/ 159162 w 332200"/>
                <a:gd name="connsiteY82" fmla="*/ 234626 h 306063"/>
                <a:gd name="connsiteX83" fmla="*/ 159162 w 332200"/>
                <a:gd name="connsiteY83" fmla="*/ 36825 h 306063"/>
                <a:gd name="connsiteX84" fmla="*/ 116597 w 332200"/>
                <a:gd name="connsiteY84" fmla="*/ 32947 h 306063"/>
                <a:gd name="connsiteX85" fmla="*/ 14699 w 332200"/>
                <a:gd name="connsiteY85" fmla="*/ 18726 h 306063"/>
                <a:gd name="connsiteX86" fmla="*/ 4300 w 332200"/>
                <a:gd name="connsiteY86" fmla="*/ 972 h 306063"/>
                <a:gd name="connsiteX87" fmla="*/ 10780 w 332200"/>
                <a:gd name="connsiteY87" fmla="*/ 972 h 306063"/>
                <a:gd name="connsiteX88" fmla="*/ 115760 w 332200"/>
                <a:gd name="connsiteY88" fmla="*/ 17819 h 306063"/>
                <a:gd name="connsiteX89" fmla="*/ 166306 w 332200"/>
                <a:gd name="connsiteY89" fmla="*/ 23002 h 306063"/>
                <a:gd name="connsiteX90" fmla="*/ 216852 w 332200"/>
                <a:gd name="connsiteY90" fmla="*/ 17819 h 306063"/>
                <a:gd name="connsiteX91" fmla="*/ 321832 w 332200"/>
                <a:gd name="connsiteY91" fmla="*/ 972 h 306063"/>
                <a:gd name="connsiteX92" fmla="*/ 328312 w 332200"/>
                <a:gd name="connsiteY92" fmla="*/ 972 h 306063"/>
                <a:gd name="connsiteX93" fmla="*/ 332200 w 332200"/>
                <a:gd name="connsiteY93" fmla="*/ 7451 h 306063"/>
                <a:gd name="connsiteX94" fmla="*/ 332200 w 332200"/>
                <a:gd name="connsiteY94" fmla="*/ 219982 h 306063"/>
                <a:gd name="connsiteX95" fmla="*/ 330904 w 332200"/>
                <a:gd name="connsiteY95" fmla="*/ 225166 h 306063"/>
                <a:gd name="connsiteX96" fmla="*/ 275174 w 332200"/>
                <a:gd name="connsiteY96" fmla="*/ 235533 h 306063"/>
                <a:gd name="connsiteX97" fmla="*/ 170194 w 332200"/>
                <a:gd name="connsiteY97" fmla="*/ 252380 h 306063"/>
                <a:gd name="connsiteX98" fmla="*/ 168898 w 332200"/>
                <a:gd name="connsiteY98" fmla="*/ 252380 h 306063"/>
                <a:gd name="connsiteX99" fmla="*/ 166306 w 332200"/>
                <a:gd name="connsiteY99" fmla="*/ 253676 h 306063"/>
                <a:gd name="connsiteX100" fmla="*/ 162418 w 332200"/>
                <a:gd name="connsiteY100" fmla="*/ 252380 h 306063"/>
                <a:gd name="connsiteX101" fmla="*/ 57438 w 332200"/>
                <a:gd name="connsiteY101" fmla="*/ 235533 h 306063"/>
                <a:gd name="connsiteX102" fmla="*/ 1708 w 332200"/>
                <a:gd name="connsiteY102" fmla="*/ 225166 h 306063"/>
                <a:gd name="connsiteX103" fmla="*/ 412 w 332200"/>
                <a:gd name="connsiteY103" fmla="*/ 219982 h 306063"/>
                <a:gd name="connsiteX104" fmla="*/ 412 w 332200"/>
                <a:gd name="connsiteY104" fmla="*/ 7451 h 306063"/>
                <a:gd name="connsiteX105" fmla="*/ 4300 w 332200"/>
                <a:gd name="connsiteY105" fmla="*/ 972 h 30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2200" h="306063">
                  <a:moveTo>
                    <a:pt x="71849" y="264788"/>
                  </a:moveTo>
                  <a:cubicBezTo>
                    <a:pt x="71849" y="287013"/>
                    <a:pt x="71849" y="287013"/>
                    <a:pt x="71849" y="287013"/>
                  </a:cubicBezTo>
                  <a:cubicBezTo>
                    <a:pt x="83160" y="280476"/>
                    <a:pt x="83160" y="280476"/>
                    <a:pt x="83160" y="280476"/>
                  </a:cubicBezTo>
                  <a:cubicBezTo>
                    <a:pt x="85674" y="279169"/>
                    <a:pt x="88187" y="279169"/>
                    <a:pt x="89444" y="280476"/>
                  </a:cubicBezTo>
                  <a:cubicBezTo>
                    <a:pt x="102012" y="287013"/>
                    <a:pt x="102012" y="287013"/>
                    <a:pt x="102012" y="287013"/>
                  </a:cubicBezTo>
                  <a:lnTo>
                    <a:pt x="102012" y="264788"/>
                  </a:lnTo>
                  <a:cubicBezTo>
                    <a:pt x="90701" y="264788"/>
                    <a:pt x="80646" y="264788"/>
                    <a:pt x="71849" y="264788"/>
                  </a:cubicBezTo>
                  <a:close/>
                  <a:moveTo>
                    <a:pt x="2700" y="245155"/>
                  </a:moveTo>
                  <a:cubicBezTo>
                    <a:pt x="5285" y="242563"/>
                    <a:pt x="9161" y="242563"/>
                    <a:pt x="11745" y="246451"/>
                  </a:cubicBezTo>
                  <a:cubicBezTo>
                    <a:pt x="19498" y="254227"/>
                    <a:pt x="35004" y="252931"/>
                    <a:pt x="55679" y="251635"/>
                  </a:cubicBezTo>
                  <a:cubicBezTo>
                    <a:pt x="85398" y="249043"/>
                    <a:pt x="124163" y="247747"/>
                    <a:pt x="165511" y="268482"/>
                  </a:cubicBezTo>
                  <a:cubicBezTo>
                    <a:pt x="206860" y="247747"/>
                    <a:pt x="245625" y="249043"/>
                    <a:pt x="275344" y="251635"/>
                  </a:cubicBezTo>
                  <a:cubicBezTo>
                    <a:pt x="296019" y="252931"/>
                    <a:pt x="311525" y="254227"/>
                    <a:pt x="319278" y="246451"/>
                  </a:cubicBezTo>
                  <a:cubicBezTo>
                    <a:pt x="321862" y="242563"/>
                    <a:pt x="325738" y="242563"/>
                    <a:pt x="328323" y="245155"/>
                  </a:cubicBezTo>
                  <a:cubicBezTo>
                    <a:pt x="330907" y="247747"/>
                    <a:pt x="332199" y="252931"/>
                    <a:pt x="329615" y="255522"/>
                  </a:cubicBezTo>
                  <a:cubicBezTo>
                    <a:pt x="317985" y="268482"/>
                    <a:pt x="298603" y="267186"/>
                    <a:pt x="274052" y="265890"/>
                  </a:cubicBezTo>
                  <a:cubicBezTo>
                    <a:pt x="244333" y="263298"/>
                    <a:pt x="208152" y="260706"/>
                    <a:pt x="169388" y="282737"/>
                  </a:cubicBezTo>
                  <a:cubicBezTo>
                    <a:pt x="166804" y="284033"/>
                    <a:pt x="164219" y="284033"/>
                    <a:pt x="161635" y="282737"/>
                  </a:cubicBezTo>
                  <a:cubicBezTo>
                    <a:pt x="146129" y="273665"/>
                    <a:pt x="130623" y="268482"/>
                    <a:pt x="115117" y="267186"/>
                  </a:cubicBezTo>
                  <a:cubicBezTo>
                    <a:pt x="115117" y="298288"/>
                    <a:pt x="115117" y="298288"/>
                    <a:pt x="115117" y="298288"/>
                  </a:cubicBezTo>
                  <a:cubicBezTo>
                    <a:pt x="115117" y="300880"/>
                    <a:pt x="113825" y="303471"/>
                    <a:pt x="112533" y="304767"/>
                  </a:cubicBezTo>
                  <a:cubicBezTo>
                    <a:pt x="109949" y="306063"/>
                    <a:pt x="107365" y="306063"/>
                    <a:pt x="104780" y="304767"/>
                  </a:cubicBezTo>
                  <a:cubicBezTo>
                    <a:pt x="86690" y="294400"/>
                    <a:pt x="86690" y="294400"/>
                    <a:pt x="86690" y="294400"/>
                  </a:cubicBezTo>
                  <a:cubicBezTo>
                    <a:pt x="67308" y="304767"/>
                    <a:pt x="67308" y="304767"/>
                    <a:pt x="67308" y="304767"/>
                  </a:cubicBezTo>
                  <a:cubicBezTo>
                    <a:pt x="66016" y="306063"/>
                    <a:pt x="64724" y="306063"/>
                    <a:pt x="63431" y="306063"/>
                  </a:cubicBezTo>
                  <a:cubicBezTo>
                    <a:pt x="62139" y="306063"/>
                    <a:pt x="60847" y="306063"/>
                    <a:pt x="60847" y="304767"/>
                  </a:cubicBezTo>
                  <a:cubicBezTo>
                    <a:pt x="58263" y="303471"/>
                    <a:pt x="56971" y="300880"/>
                    <a:pt x="56971" y="298288"/>
                  </a:cubicBezTo>
                  <a:cubicBezTo>
                    <a:pt x="56971" y="265890"/>
                    <a:pt x="56971" y="265890"/>
                    <a:pt x="56971" y="265890"/>
                  </a:cubicBezTo>
                  <a:cubicBezTo>
                    <a:pt x="32420" y="267186"/>
                    <a:pt x="13038" y="268482"/>
                    <a:pt x="1408" y="255522"/>
                  </a:cubicBezTo>
                  <a:cubicBezTo>
                    <a:pt x="-1176" y="252931"/>
                    <a:pt x="116" y="247747"/>
                    <a:pt x="2700" y="245155"/>
                  </a:cubicBezTo>
                  <a:close/>
                  <a:moveTo>
                    <a:pt x="229012" y="153663"/>
                  </a:moveTo>
                  <a:cubicBezTo>
                    <a:pt x="229012" y="153663"/>
                    <a:pt x="229012" y="153663"/>
                    <a:pt x="262085" y="153663"/>
                  </a:cubicBezTo>
                  <a:cubicBezTo>
                    <a:pt x="266053" y="153663"/>
                    <a:pt x="268699" y="157560"/>
                    <a:pt x="268699" y="161457"/>
                  </a:cubicBezTo>
                  <a:cubicBezTo>
                    <a:pt x="268699" y="165353"/>
                    <a:pt x="266053" y="167951"/>
                    <a:pt x="262085" y="167951"/>
                  </a:cubicBezTo>
                  <a:cubicBezTo>
                    <a:pt x="262085" y="167951"/>
                    <a:pt x="262085" y="167951"/>
                    <a:pt x="229012" y="167951"/>
                  </a:cubicBezTo>
                  <a:cubicBezTo>
                    <a:pt x="225043" y="167951"/>
                    <a:pt x="221074" y="165353"/>
                    <a:pt x="221074" y="161457"/>
                  </a:cubicBezTo>
                  <a:cubicBezTo>
                    <a:pt x="221074" y="157560"/>
                    <a:pt x="225043" y="153663"/>
                    <a:pt x="229012" y="153663"/>
                  </a:cubicBezTo>
                  <a:close/>
                  <a:moveTo>
                    <a:pt x="70306" y="153663"/>
                  </a:moveTo>
                  <a:cubicBezTo>
                    <a:pt x="70306" y="153663"/>
                    <a:pt x="70306" y="153663"/>
                    <a:pt x="102277" y="153663"/>
                  </a:cubicBezTo>
                  <a:cubicBezTo>
                    <a:pt x="106113" y="153663"/>
                    <a:pt x="109950" y="157560"/>
                    <a:pt x="109950" y="161457"/>
                  </a:cubicBezTo>
                  <a:cubicBezTo>
                    <a:pt x="109950" y="165353"/>
                    <a:pt x="106113" y="167951"/>
                    <a:pt x="102277" y="167951"/>
                  </a:cubicBezTo>
                  <a:cubicBezTo>
                    <a:pt x="102277" y="167951"/>
                    <a:pt x="102277" y="167951"/>
                    <a:pt x="70306" y="167951"/>
                  </a:cubicBezTo>
                  <a:cubicBezTo>
                    <a:pt x="66470" y="167951"/>
                    <a:pt x="63912" y="165353"/>
                    <a:pt x="63912" y="161457"/>
                  </a:cubicBezTo>
                  <a:cubicBezTo>
                    <a:pt x="63912" y="157560"/>
                    <a:pt x="66470" y="153663"/>
                    <a:pt x="70306" y="153663"/>
                  </a:cubicBezTo>
                  <a:close/>
                  <a:moveTo>
                    <a:pt x="214670" y="125088"/>
                  </a:moveTo>
                  <a:cubicBezTo>
                    <a:pt x="214670" y="125088"/>
                    <a:pt x="214670" y="125088"/>
                    <a:pt x="276418" y="125088"/>
                  </a:cubicBezTo>
                  <a:cubicBezTo>
                    <a:pt x="280360" y="125088"/>
                    <a:pt x="282987" y="127628"/>
                    <a:pt x="282987" y="131438"/>
                  </a:cubicBezTo>
                  <a:cubicBezTo>
                    <a:pt x="282987" y="135248"/>
                    <a:pt x="280360" y="137788"/>
                    <a:pt x="276418" y="137788"/>
                  </a:cubicBezTo>
                  <a:cubicBezTo>
                    <a:pt x="276418" y="137788"/>
                    <a:pt x="276418" y="137788"/>
                    <a:pt x="214670" y="137788"/>
                  </a:cubicBezTo>
                  <a:cubicBezTo>
                    <a:pt x="210728" y="137788"/>
                    <a:pt x="206787" y="135248"/>
                    <a:pt x="206787" y="131438"/>
                  </a:cubicBezTo>
                  <a:cubicBezTo>
                    <a:pt x="206787" y="127628"/>
                    <a:pt x="210728" y="125088"/>
                    <a:pt x="214670" y="125088"/>
                  </a:cubicBezTo>
                  <a:close/>
                  <a:moveTo>
                    <a:pt x="56057" y="125088"/>
                  </a:moveTo>
                  <a:cubicBezTo>
                    <a:pt x="116519" y="125088"/>
                    <a:pt x="116519" y="125088"/>
                    <a:pt x="116519" y="125088"/>
                  </a:cubicBezTo>
                  <a:cubicBezTo>
                    <a:pt x="120379" y="125088"/>
                    <a:pt x="124238" y="127628"/>
                    <a:pt x="124238" y="131438"/>
                  </a:cubicBezTo>
                  <a:cubicBezTo>
                    <a:pt x="124238" y="135248"/>
                    <a:pt x="120379" y="137788"/>
                    <a:pt x="116519" y="137788"/>
                  </a:cubicBezTo>
                  <a:cubicBezTo>
                    <a:pt x="56057" y="137788"/>
                    <a:pt x="56057" y="137788"/>
                    <a:pt x="56057" y="137788"/>
                  </a:cubicBezTo>
                  <a:cubicBezTo>
                    <a:pt x="52198" y="137788"/>
                    <a:pt x="49625" y="135248"/>
                    <a:pt x="49625" y="131438"/>
                  </a:cubicBezTo>
                  <a:cubicBezTo>
                    <a:pt x="49625" y="127628"/>
                    <a:pt x="52198" y="125088"/>
                    <a:pt x="56057" y="125088"/>
                  </a:cubicBezTo>
                  <a:close/>
                  <a:moveTo>
                    <a:pt x="214670" y="94926"/>
                  </a:moveTo>
                  <a:cubicBezTo>
                    <a:pt x="214670" y="94926"/>
                    <a:pt x="214670" y="94926"/>
                    <a:pt x="276418" y="94926"/>
                  </a:cubicBezTo>
                  <a:cubicBezTo>
                    <a:pt x="280360" y="94926"/>
                    <a:pt x="282987" y="97524"/>
                    <a:pt x="282987" y="101420"/>
                  </a:cubicBezTo>
                  <a:cubicBezTo>
                    <a:pt x="282987" y="105317"/>
                    <a:pt x="280360" y="109214"/>
                    <a:pt x="276418" y="109214"/>
                  </a:cubicBezTo>
                  <a:cubicBezTo>
                    <a:pt x="276418" y="109214"/>
                    <a:pt x="276418" y="109214"/>
                    <a:pt x="214670" y="109214"/>
                  </a:cubicBezTo>
                  <a:cubicBezTo>
                    <a:pt x="210728" y="109214"/>
                    <a:pt x="206787" y="105317"/>
                    <a:pt x="206787" y="101420"/>
                  </a:cubicBezTo>
                  <a:cubicBezTo>
                    <a:pt x="206787" y="97524"/>
                    <a:pt x="210728" y="94926"/>
                    <a:pt x="214670" y="94926"/>
                  </a:cubicBezTo>
                  <a:close/>
                  <a:moveTo>
                    <a:pt x="56056" y="94926"/>
                  </a:moveTo>
                  <a:cubicBezTo>
                    <a:pt x="56056" y="94926"/>
                    <a:pt x="56056" y="94926"/>
                    <a:pt x="116518" y="94926"/>
                  </a:cubicBezTo>
                  <a:cubicBezTo>
                    <a:pt x="120378" y="94926"/>
                    <a:pt x="124237" y="97524"/>
                    <a:pt x="124237" y="101420"/>
                  </a:cubicBezTo>
                  <a:cubicBezTo>
                    <a:pt x="124237" y="105317"/>
                    <a:pt x="120378" y="109214"/>
                    <a:pt x="116518" y="109214"/>
                  </a:cubicBezTo>
                  <a:cubicBezTo>
                    <a:pt x="116518" y="109214"/>
                    <a:pt x="116518" y="109214"/>
                    <a:pt x="56056" y="109214"/>
                  </a:cubicBezTo>
                  <a:cubicBezTo>
                    <a:pt x="52197" y="109214"/>
                    <a:pt x="49624" y="105317"/>
                    <a:pt x="49624" y="101420"/>
                  </a:cubicBezTo>
                  <a:cubicBezTo>
                    <a:pt x="49624" y="97524"/>
                    <a:pt x="52197" y="94926"/>
                    <a:pt x="56056" y="94926"/>
                  </a:cubicBezTo>
                  <a:close/>
                  <a:moveTo>
                    <a:pt x="317912" y="18726"/>
                  </a:moveTo>
                  <a:cubicBezTo>
                    <a:pt x="278792" y="36825"/>
                    <a:pt x="242279" y="34240"/>
                    <a:pt x="214894" y="32947"/>
                  </a:cubicBezTo>
                  <a:cubicBezTo>
                    <a:pt x="195334" y="31654"/>
                    <a:pt x="180990" y="30361"/>
                    <a:pt x="171862" y="36825"/>
                  </a:cubicBezTo>
                  <a:cubicBezTo>
                    <a:pt x="171862" y="234626"/>
                    <a:pt x="171862" y="234626"/>
                    <a:pt x="171862" y="234626"/>
                  </a:cubicBezTo>
                  <a:cubicBezTo>
                    <a:pt x="210982" y="217820"/>
                    <a:pt x="248799" y="220405"/>
                    <a:pt x="276184" y="221698"/>
                  </a:cubicBezTo>
                  <a:cubicBezTo>
                    <a:pt x="294440" y="222991"/>
                    <a:pt x="310088" y="224284"/>
                    <a:pt x="317912" y="217820"/>
                  </a:cubicBezTo>
                  <a:close/>
                  <a:moveTo>
                    <a:pt x="14699" y="18726"/>
                  </a:moveTo>
                  <a:cubicBezTo>
                    <a:pt x="14699" y="217820"/>
                    <a:pt x="14699" y="217820"/>
                    <a:pt x="14699" y="217820"/>
                  </a:cubicBezTo>
                  <a:cubicBezTo>
                    <a:pt x="22438" y="224284"/>
                    <a:pt x="37916" y="222991"/>
                    <a:pt x="55974" y="221698"/>
                  </a:cubicBezTo>
                  <a:cubicBezTo>
                    <a:pt x="65003" y="220405"/>
                    <a:pt x="74032" y="220405"/>
                    <a:pt x="84351" y="220405"/>
                  </a:cubicBezTo>
                  <a:cubicBezTo>
                    <a:pt x="106278" y="220405"/>
                    <a:pt x="132075" y="222991"/>
                    <a:pt x="159162" y="234626"/>
                  </a:cubicBezTo>
                  <a:lnTo>
                    <a:pt x="159162" y="36825"/>
                  </a:lnTo>
                  <a:cubicBezTo>
                    <a:pt x="150133" y="30361"/>
                    <a:pt x="135945" y="31654"/>
                    <a:pt x="116597" y="32947"/>
                  </a:cubicBezTo>
                  <a:cubicBezTo>
                    <a:pt x="89510" y="34240"/>
                    <a:pt x="53394" y="36825"/>
                    <a:pt x="14699" y="18726"/>
                  </a:cubicBezTo>
                  <a:close/>
                  <a:moveTo>
                    <a:pt x="4300" y="972"/>
                  </a:moveTo>
                  <a:cubicBezTo>
                    <a:pt x="5596" y="-324"/>
                    <a:pt x="8188" y="-324"/>
                    <a:pt x="10780" y="972"/>
                  </a:cubicBezTo>
                  <a:cubicBezTo>
                    <a:pt x="49662" y="21706"/>
                    <a:pt x="87247" y="19115"/>
                    <a:pt x="115760" y="17819"/>
                  </a:cubicBezTo>
                  <a:cubicBezTo>
                    <a:pt x="137793" y="16523"/>
                    <a:pt x="154641" y="15227"/>
                    <a:pt x="166306" y="23002"/>
                  </a:cubicBezTo>
                  <a:cubicBezTo>
                    <a:pt x="177970" y="15227"/>
                    <a:pt x="194819" y="16523"/>
                    <a:pt x="216852" y="17819"/>
                  </a:cubicBezTo>
                  <a:cubicBezTo>
                    <a:pt x="245365" y="19115"/>
                    <a:pt x="282950" y="21706"/>
                    <a:pt x="321832" y="972"/>
                  </a:cubicBezTo>
                  <a:cubicBezTo>
                    <a:pt x="324424" y="-324"/>
                    <a:pt x="327016" y="-324"/>
                    <a:pt x="328312" y="972"/>
                  </a:cubicBezTo>
                  <a:cubicBezTo>
                    <a:pt x="330904" y="2268"/>
                    <a:pt x="332200" y="4859"/>
                    <a:pt x="332200" y="7451"/>
                  </a:cubicBezTo>
                  <a:cubicBezTo>
                    <a:pt x="332200" y="219982"/>
                    <a:pt x="332200" y="219982"/>
                    <a:pt x="332200" y="219982"/>
                  </a:cubicBezTo>
                  <a:cubicBezTo>
                    <a:pt x="332200" y="222574"/>
                    <a:pt x="330904" y="223870"/>
                    <a:pt x="330904" y="225166"/>
                  </a:cubicBezTo>
                  <a:cubicBezTo>
                    <a:pt x="319240" y="238125"/>
                    <a:pt x="299799" y="236829"/>
                    <a:pt x="275174" y="235533"/>
                  </a:cubicBezTo>
                  <a:cubicBezTo>
                    <a:pt x="245365" y="232942"/>
                    <a:pt x="209075" y="231646"/>
                    <a:pt x="170194" y="252380"/>
                  </a:cubicBezTo>
                  <a:cubicBezTo>
                    <a:pt x="170194" y="252380"/>
                    <a:pt x="168898" y="252380"/>
                    <a:pt x="168898" y="252380"/>
                  </a:cubicBezTo>
                  <a:cubicBezTo>
                    <a:pt x="168898" y="252380"/>
                    <a:pt x="167602" y="253676"/>
                    <a:pt x="166306" y="253676"/>
                  </a:cubicBezTo>
                  <a:cubicBezTo>
                    <a:pt x="166306" y="253676"/>
                    <a:pt x="163714" y="252380"/>
                    <a:pt x="162418" y="252380"/>
                  </a:cubicBezTo>
                  <a:cubicBezTo>
                    <a:pt x="123536" y="231646"/>
                    <a:pt x="87247" y="232942"/>
                    <a:pt x="57438" y="235533"/>
                  </a:cubicBezTo>
                  <a:cubicBezTo>
                    <a:pt x="32813" y="236829"/>
                    <a:pt x="13372" y="238125"/>
                    <a:pt x="1708" y="225166"/>
                  </a:cubicBezTo>
                  <a:cubicBezTo>
                    <a:pt x="1708" y="223870"/>
                    <a:pt x="412" y="222574"/>
                    <a:pt x="412" y="219982"/>
                  </a:cubicBezTo>
                  <a:cubicBezTo>
                    <a:pt x="412" y="7451"/>
                    <a:pt x="412" y="7451"/>
                    <a:pt x="412" y="7451"/>
                  </a:cubicBezTo>
                  <a:cubicBezTo>
                    <a:pt x="412" y="4859"/>
                    <a:pt x="1708" y="2268"/>
                    <a:pt x="4300" y="972"/>
                  </a:cubicBezTo>
                  <a:close/>
                </a:path>
              </a:pathLst>
            </a:custGeom>
            <a:solidFill>
              <a:srgbClr val="FBC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4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7629122"/>
            <a:ext cx="5500688" cy="23288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865" y="1947550"/>
            <a:ext cx="5366850" cy="56815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7018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241" y="-35243"/>
            <a:ext cx="18302288" cy="7153275"/>
            <a:chOff x="16" y="-37"/>
            <a:chExt cx="19215" cy="7510"/>
          </a:xfrm>
        </p:grpSpPr>
        <p:pic>
          <p:nvPicPr>
            <p:cNvPr id="4" name="图片 3" descr="zzzz_0001s_0002s_0001s_0000_天空-副本"/>
            <p:cNvPicPr>
              <a:picLocks noChangeAspect="1"/>
            </p:cNvPicPr>
            <p:nvPr/>
          </p:nvPicPr>
          <p:blipFill>
            <a:blip r:embed="rId4"/>
            <a:stretch>
              <a:fillRect/>
            </a:stretch>
          </p:blipFill>
          <p:spPr>
            <a:xfrm>
              <a:off x="3391" y="-37"/>
              <a:ext cx="15840" cy="6841"/>
            </a:xfrm>
            <a:prstGeom prst="rect">
              <a:avLst/>
            </a:prstGeom>
          </p:spPr>
        </p:pic>
        <p:pic>
          <p:nvPicPr>
            <p:cNvPr id="5" name="图片 4" descr="zzzz_0001s_0002s_0001s_0001_天空"/>
            <p:cNvPicPr>
              <a:picLocks noChangeAspect="1"/>
            </p:cNvPicPr>
            <p:nvPr/>
          </p:nvPicPr>
          <p:blipFill>
            <a:blip r:embed="rId5"/>
            <a:stretch>
              <a:fillRect/>
            </a:stretch>
          </p:blipFill>
          <p:spPr>
            <a:xfrm>
              <a:off x="16" y="-37"/>
              <a:ext cx="15840" cy="7510"/>
            </a:xfrm>
            <a:prstGeom prst="rect">
              <a:avLst/>
            </a:prstGeom>
          </p:spPr>
        </p:pic>
      </p:grpSp>
      <p:pic>
        <p:nvPicPr>
          <p:cNvPr id="20" name="图片 19" descr="zzzz_0001s_0002s_0001s_0004_ibaotu.com-"/>
          <p:cNvPicPr>
            <a:picLocks noChangeAspect="1"/>
          </p:cNvPicPr>
          <p:nvPr/>
        </p:nvPicPr>
        <p:blipFill>
          <a:blip r:embed="rId6"/>
          <a:srcRect l="36726" b="40310"/>
          <a:stretch>
            <a:fillRect/>
          </a:stretch>
        </p:blipFill>
        <p:spPr>
          <a:xfrm>
            <a:off x="1777365" y="7320915"/>
            <a:ext cx="2748915" cy="1840230"/>
          </a:xfrm>
          <a:prstGeom prst="rect">
            <a:avLst/>
          </a:prstGeom>
        </p:spPr>
      </p:pic>
      <p:pic>
        <p:nvPicPr>
          <p:cNvPr id="11" name="图片 10" descr="zzzz_0001s_0002s_0008_图层-2"/>
          <p:cNvPicPr>
            <a:picLocks noChangeAspect="1"/>
          </p:cNvPicPr>
          <p:nvPr/>
        </p:nvPicPr>
        <p:blipFill>
          <a:blip r:embed="rId7"/>
          <a:srcRect r="48217" b="71661"/>
          <a:stretch>
            <a:fillRect/>
          </a:stretch>
        </p:blipFill>
        <p:spPr>
          <a:xfrm>
            <a:off x="13114021" y="4105276"/>
            <a:ext cx="1576388" cy="1313498"/>
          </a:xfrm>
          <a:prstGeom prst="rect">
            <a:avLst/>
          </a:prstGeom>
        </p:spPr>
      </p:pic>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pic>
        <p:nvPicPr>
          <p:cNvPr id="12" name="图片 11" descr="zzzz_0001s_0002s_0013_图层-12"/>
          <p:cNvPicPr>
            <a:picLocks noChangeAspect="1"/>
          </p:cNvPicPr>
          <p:nvPr/>
        </p:nvPicPr>
        <p:blipFill>
          <a:blip r:embed="rId9"/>
          <a:srcRect l="70263" b="74043"/>
          <a:stretch>
            <a:fillRect/>
          </a:stretch>
        </p:blipFill>
        <p:spPr>
          <a:xfrm>
            <a:off x="3697605" y="5535930"/>
            <a:ext cx="1423035" cy="1731645"/>
          </a:xfrm>
          <a:prstGeom prst="rect">
            <a:avLst/>
          </a:prstGeom>
        </p:spPr>
      </p:pic>
      <p:pic>
        <p:nvPicPr>
          <p:cNvPr id="13" name="图片 12" descr="zzzz_0001s_0002s_0014_图层-13"/>
          <p:cNvPicPr>
            <a:picLocks noChangeAspect="1"/>
          </p:cNvPicPr>
          <p:nvPr/>
        </p:nvPicPr>
        <p:blipFill>
          <a:blip r:embed="rId10"/>
          <a:srcRect l="30135" r="36724" b="82126"/>
          <a:stretch>
            <a:fillRect/>
          </a:stretch>
        </p:blipFill>
        <p:spPr>
          <a:xfrm>
            <a:off x="1829753" y="421958"/>
            <a:ext cx="1585913" cy="2183130"/>
          </a:xfrm>
          <a:prstGeom prst="rect">
            <a:avLst/>
          </a:prstGeom>
        </p:spPr>
      </p:pic>
      <p:pic>
        <p:nvPicPr>
          <p:cNvPr id="14" name="图片 13" descr="zzzz_0001s_0002s_0003_图层-15"/>
          <p:cNvPicPr>
            <a:picLocks noChangeAspect="1"/>
          </p:cNvPicPr>
          <p:nvPr/>
        </p:nvPicPr>
        <p:blipFill>
          <a:blip r:embed="rId11"/>
          <a:srcRect l="88838" b="50579"/>
          <a:stretch>
            <a:fillRect/>
          </a:stretch>
        </p:blipFill>
        <p:spPr>
          <a:xfrm>
            <a:off x="16633508" y="3405188"/>
            <a:ext cx="1684020" cy="1545908"/>
          </a:xfrm>
          <a:prstGeom prst="rect">
            <a:avLst/>
          </a:prstGeom>
        </p:spPr>
      </p:pic>
      <p:pic>
        <p:nvPicPr>
          <p:cNvPr id="15" name="图片 14" descr="zzzz_0001s_0002s_0003_图层-15"/>
          <p:cNvPicPr>
            <a:picLocks noChangeAspect="1"/>
          </p:cNvPicPr>
          <p:nvPr/>
        </p:nvPicPr>
        <p:blipFill>
          <a:blip r:embed="rId11"/>
          <a:srcRect l="88838" b="50579"/>
          <a:stretch>
            <a:fillRect/>
          </a:stretch>
        </p:blipFill>
        <p:spPr>
          <a:xfrm>
            <a:off x="-123825" y="7118033"/>
            <a:ext cx="1006793" cy="924878"/>
          </a:xfrm>
          <a:prstGeom prst="rect">
            <a:avLst/>
          </a:prstGeom>
        </p:spPr>
      </p:pic>
      <p:pic>
        <p:nvPicPr>
          <p:cNvPr id="16" name="图片 15" descr="zzzz_0001s_0002s_0008_图层-2"/>
          <p:cNvPicPr>
            <a:picLocks noChangeAspect="1"/>
          </p:cNvPicPr>
          <p:nvPr/>
        </p:nvPicPr>
        <p:blipFill>
          <a:blip r:embed="rId7"/>
          <a:srcRect r="60311" b="74768"/>
          <a:stretch>
            <a:fillRect/>
          </a:stretch>
        </p:blipFill>
        <p:spPr>
          <a:xfrm>
            <a:off x="4964430" y="7871460"/>
            <a:ext cx="1186815" cy="1148715"/>
          </a:xfrm>
          <a:prstGeom prst="rect">
            <a:avLst/>
          </a:prstGeom>
        </p:spPr>
      </p:pic>
      <p:pic>
        <p:nvPicPr>
          <p:cNvPr id="17" name="图片 16" descr="zzzz_0001s_0002s_0009_滑板"/>
          <p:cNvPicPr>
            <a:picLocks noChangeAspect="1"/>
          </p:cNvPicPr>
          <p:nvPr/>
        </p:nvPicPr>
        <p:blipFill>
          <a:blip r:embed="rId12"/>
          <a:srcRect l="83434" b="11892"/>
          <a:stretch>
            <a:fillRect/>
          </a:stretch>
        </p:blipFill>
        <p:spPr>
          <a:xfrm>
            <a:off x="12235815" y="5198746"/>
            <a:ext cx="3034665" cy="4900613"/>
          </a:xfrm>
          <a:prstGeom prst="rect">
            <a:avLst/>
          </a:prstGeom>
        </p:spPr>
      </p:pic>
      <p:pic>
        <p:nvPicPr>
          <p:cNvPr id="18" name="图片 17" descr="zzzz_0001s_0002s_0010_骑单车"/>
          <p:cNvPicPr>
            <a:picLocks noChangeAspect="1"/>
          </p:cNvPicPr>
          <p:nvPr/>
        </p:nvPicPr>
        <p:blipFill>
          <a:blip r:embed="rId13"/>
          <a:srcRect l="68784" b="590"/>
          <a:stretch>
            <a:fillRect/>
          </a:stretch>
        </p:blipFill>
        <p:spPr>
          <a:xfrm>
            <a:off x="6652261" y="6657975"/>
            <a:ext cx="4479608" cy="3598545"/>
          </a:xfrm>
          <a:prstGeom prst="rect">
            <a:avLst/>
          </a:prstGeom>
        </p:spPr>
      </p:pic>
      <p:pic>
        <p:nvPicPr>
          <p:cNvPr id="19" name="图片 18" descr="zzzz_0001s_0002s_0011_人物"/>
          <p:cNvPicPr>
            <a:picLocks noChangeAspect="1"/>
          </p:cNvPicPr>
          <p:nvPr/>
        </p:nvPicPr>
        <p:blipFill>
          <a:blip r:embed="rId14"/>
          <a:srcRect l="30175" t="-716" r="11047" b="16425"/>
          <a:stretch>
            <a:fillRect/>
          </a:stretch>
        </p:blipFill>
        <p:spPr>
          <a:xfrm>
            <a:off x="882968" y="4778693"/>
            <a:ext cx="2814638" cy="4602480"/>
          </a:xfrm>
          <a:prstGeom prst="rect">
            <a:avLst/>
          </a:prstGeom>
        </p:spPr>
      </p:pic>
      <p:pic>
        <p:nvPicPr>
          <p:cNvPr id="21" name="图片 20" descr="zzzz_0001s_0002s_0003_图层-15"/>
          <p:cNvPicPr>
            <a:picLocks noChangeAspect="1"/>
          </p:cNvPicPr>
          <p:nvPr/>
        </p:nvPicPr>
        <p:blipFill>
          <a:blip r:embed="rId11"/>
          <a:srcRect l="88838" b="50579"/>
          <a:stretch>
            <a:fillRect/>
          </a:stretch>
        </p:blipFill>
        <p:spPr>
          <a:xfrm>
            <a:off x="-123825" y="1859281"/>
            <a:ext cx="2487930" cy="1545908"/>
          </a:xfrm>
          <a:prstGeom prst="rect">
            <a:avLst/>
          </a:prstGeom>
        </p:spPr>
      </p:pic>
      <p:pic>
        <p:nvPicPr>
          <p:cNvPr id="25" name="图片 24" descr="zzzz_0001s_0002s_0001s_0006_ibaotu.com-"/>
          <p:cNvPicPr>
            <a:picLocks noChangeAspect="1"/>
          </p:cNvPicPr>
          <p:nvPr/>
        </p:nvPicPr>
        <p:blipFill>
          <a:blip r:embed="rId15"/>
          <a:srcRect l="48053" t="72541" b="-1366"/>
          <a:stretch>
            <a:fillRect/>
          </a:stretch>
        </p:blipFill>
        <p:spPr>
          <a:xfrm rot="20160000">
            <a:off x="14858048" y="6113146"/>
            <a:ext cx="3049905" cy="1004888"/>
          </a:xfrm>
          <a:prstGeom prst="rect">
            <a:avLst/>
          </a:prstGeom>
        </p:spPr>
      </p:pic>
      <p:pic>
        <p:nvPicPr>
          <p:cNvPr id="26" name="图片 25" descr="zzzz_0001s_0002s_0018_太阳"/>
          <p:cNvPicPr>
            <a:picLocks noChangeAspect="1"/>
          </p:cNvPicPr>
          <p:nvPr/>
        </p:nvPicPr>
        <p:blipFill>
          <a:blip r:embed="rId16"/>
          <a:srcRect l="89350" b="76443"/>
          <a:stretch>
            <a:fillRect/>
          </a:stretch>
        </p:blipFill>
        <p:spPr>
          <a:xfrm>
            <a:off x="14785658" y="325756"/>
            <a:ext cx="2623185" cy="3079433"/>
          </a:xfrm>
          <a:prstGeom prst="rect">
            <a:avLst/>
          </a:prstGeom>
        </p:spPr>
      </p:pic>
      <p:sp>
        <p:nvSpPr>
          <p:cNvPr id="24" name="Rectangle 23"/>
          <p:cNvSpPr/>
          <p:nvPr/>
        </p:nvSpPr>
        <p:spPr>
          <a:xfrm>
            <a:off x="4327207" y="1222713"/>
            <a:ext cx="8951488" cy="5201424"/>
          </a:xfrm>
          <a:prstGeom prst="rect">
            <a:avLst/>
          </a:prstGeom>
          <a:noFill/>
        </p:spPr>
        <p:txBody>
          <a:bodyPr wrap="none" lIns="91440" tIns="45720" rIns="91440" bIns="45720">
            <a:spAutoFit/>
          </a:bodyPr>
          <a:lstStyle/>
          <a:p>
            <a:pPr algn="ctr"/>
            <a:r>
              <a:rPr lang="vi-VN" sz="166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9Slide05 Agile Script Calligra" panose="03070402050302030203" pitchFamily="66" charset="-93"/>
              </a:rPr>
              <a:t>Hoạt động 1</a:t>
            </a:r>
          </a:p>
          <a:p>
            <a:pPr algn="ctr"/>
            <a:r>
              <a:rPr lang="vi-VN" sz="166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9Slide05 Agile Script Calligra" panose="03070402050302030203" pitchFamily="66" charset="-93"/>
              </a:rPr>
              <a:t>Khởi động</a:t>
            </a:r>
            <a:endParaRPr lang="en-GB" sz="166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9Slide05 Agile Script Calligra" panose="03070402050302030203" pitchFamily="66" charset="-93"/>
            </a:endParaRPr>
          </a:p>
        </p:txBody>
      </p:sp>
    </p:spTree>
    <p:custDataLst>
      <p:tags r:id="rId1"/>
    </p:custDataLst>
    <p:extLst>
      <p:ext uri="{BB962C8B-B14F-4D97-AF65-F5344CB8AC3E}">
        <p14:creationId xmlns:p14="http://schemas.microsoft.com/office/powerpoint/2010/main" val="2016763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80">
                                          <p:stCondLst>
                                            <p:cond delay="0"/>
                                          </p:stCondLst>
                                        </p:cTn>
                                        <p:tgtEl>
                                          <p:spTgt spid="17"/>
                                        </p:tgtEl>
                                      </p:cBhvr>
                                    </p:animEffect>
                                    <p:anim calcmode="lin" valueType="num">
                                      <p:cBhvr>
                                        <p:cTn id="5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8" dur="26">
                                          <p:stCondLst>
                                            <p:cond delay="650"/>
                                          </p:stCondLst>
                                        </p:cTn>
                                        <p:tgtEl>
                                          <p:spTgt spid="17"/>
                                        </p:tgtEl>
                                      </p:cBhvr>
                                      <p:to x="100000" y="60000"/>
                                    </p:animScale>
                                    <p:animScale>
                                      <p:cBhvr>
                                        <p:cTn id="59" dur="166" decel="50000">
                                          <p:stCondLst>
                                            <p:cond delay="676"/>
                                          </p:stCondLst>
                                        </p:cTn>
                                        <p:tgtEl>
                                          <p:spTgt spid="17"/>
                                        </p:tgtEl>
                                      </p:cBhvr>
                                      <p:to x="100000" y="100000"/>
                                    </p:animScale>
                                    <p:animScale>
                                      <p:cBhvr>
                                        <p:cTn id="60" dur="26">
                                          <p:stCondLst>
                                            <p:cond delay="1312"/>
                                          </p:stCondLst>
                                        </p:cTn>
                                        <p:tgtEl>
                                          <p:spTgt spid="17"/>
                                        </p:tgtEl>
                                      </p:cBhvr>
                                      <p:to x="100000" y="80000"/>
                                    </p:animScale>
                                    <p:animScale>
                                      <p:cBhvr>
                                        <p:cTn id="61" dur="166" decel="50000">
                                          <p:stCondLst>
                                            <p:cond delay="1338"/>
                                          </p:stCondLst>
                                        </p:cTn>
                                        <p:tgtEl>
                                          <p:spTgt spid="17"/>
                                        </p:tgtEl>
                                      </p:cBhvr>
                                      <p:to x="100000" y="100000"/>
                                    </p:animScale>
                                    <p:animScale>
                                      <p:cBhvr>
                                        <p:cTn id="62" dur="26">
                                          <p:stCondLst>
                                            <p:cond delay="1642"/>
                                          </p:stCondLst>
                                        </p:cTn>
                                        <p:tgtEl>
                                          <p:spTgt spid="17"/>
                                        </p:tgtEl>
                                      </p:cBhvr>
                                      <p:to x="100000" y="90000"/>
                                    </p:animScale>
                                    <p:animScale>
                                      <p:cBhvr>
                                        <p:cTn id="63" dur="166" decel="50000">
                                          <p:stCondLst>
                                            <p:cond delay="1668"/>
                                          </p:stCondLst>
                                        </p:cTn>
                                        <p:tgtEl>
                                          <p:spTgt spid="17"/>
                                        </p:tgtEl>
                                      </p:cBhvr>
                                      <p:to x="100000" y="100000"/>
                                    </p:animScale>
                                    <p:animScale>
                                      <p:cBhvr>
                                        <p:cTn id="64" dur="26">
                                          <p:stCondLst>
                                            <p:cond delay="1808"/>
                                          </p:stCondLst>
                                        </p:cTn>
                                        <p:tgtEl>
                                          <p:spTgt spid="17"/>
                                        </p:tgtEl>
                                      </p:cBhvr>
                                      <p:to x="100000" y="95000"/>
                                    </p:animScale>
                                    <p:animScale>
                                      <p:cBhvr>
                                        <p:cTn id="65" dur="166" decel="50000">
                                          <p:stCondLst>
                                            <p:cond delay="1834"/>
                                          </p:stCondLst>
                                        </p:cTn>
                                        <p:tgtEl>
                                          <p:spTgt spid="17"/>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heel(1)">
                                      <p:cBhvr>
                                        <p:cTn id="70" dur="20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6" presetClass="entr" presetSubtype="21"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barn(inVertical)">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circle(in)">
                                      <p:cBhvr>
                                        <p:cTn id="8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7286" y="876300"/>
            <a:ext cx="6896100" cy="63722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0000" endA="300" endPos="55500" dist="508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Rectangle 5"/>
          <p:cNvSpPr/>
          <p:nvPr/>
        </p:nvSpPr>
        <p:spPr>
          <a:xfrm>
            <a:off x="2895600" y="1181100"/>
            <a:ext cx="7026412" cy="1754326"/>
          </a:xfrm>
          <a:prstGeom prst="rect">
            <a:avLst/>
          </a:prstGeom>
        </p:spPr>
        <p:txBody>
          <a:bodyPr wrap="square">
            <a:spAutoFit/>
          </a:bodyPr>
          <a:lstStyle/>
          <a:p>
            <a:pPr algn="just">
              <a:spcAft>
                <a:spcPts val="1200"/>
              </a:spcAft>
            </a:pPr>
            <a:r>
              <a:rPr lang="en-GB" sz="5400" b="1">
                <a:latin typeface="Times New Roman" panose="02020603050405020304" pitchFamily="18" charset="0"/>
                <a:ea typeface="Calibri" panose="020F0502020204030204" pitchFamily="34" charset="0"/>
                <a:cs typeface="Times New Roman" panose="02020603050405020304" pitchFamily="18" charset="0"/>
              </a:rPr>
              <a:t>* Ngôi kể: </a:t>
            </a:r>
            <a:r>
              <a:rPr lang="en-GB" sz="5400">
                <a:latin typeface="Times New Roman" panose="02020603050405020304" pitchFamily="18" charset="0"/>
                <a:ea typeface="Calibri" panose="020F0502020204030204" pitchFamily="34" charset="0"/>
                <a:cs typeface="Times New Roman" panose="02020603050405020304" pitchFamily="18" charset="0"/>
              </a:rPr>
              <a:t>thứ nhất (tác giả xưng</a:t>
            </a:r>
            <a:r>
              <a:rPr lang="en-GB" sz="5400" b="1">
                <a:latin typeface="Times New Roman" panose="02020603050405020304" pitchFamily="18" charset="0"/>
                <a:ea typeface="Calibri" panose="020F0502020204030204" pitchFamily="34" charset="0"/>
                <a:cs typeface="Times New Roman" panose="02020603050405020304" pitchFamily="18" charset="0"/>
              </a:rPr>
              <a:t> </a:t>
            </a:r>
            <a:r>
              <a:rPr lang="en-GB" sz="5400" i="1">
                <a:latin typeface="Times New Roman" panose="02020603050405020304" pitchFamily="18" charset="0"/>
                <a:ea typeface="Calibri" panose="020F0502020204030204" pitchFamily="34" charset="0"/>
                <a:cs typeface="Times New Roman" panose="02020603050405020304" pitchFamily="18" charset="0"/>
              </a:rPr>
              <a:t>“tôi”)</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2895600" y="4686300"/>
            <a:ext cx="7467600" cy="4247317"/>
          </a:xfrm>
          <a:prstGeom prst="rect">
            <a:avLst/>
          </a:prstGeom>
        </p:spPr>
        <p:txBody>
          <a:bodyPr wrap="square">
            <a:spAutoFit/>
          </a:bodyPr>
          <a:lstStyle/>
          <a:p>
            <a:pPr algn="just">
              <a:spcAft>
                <a:spcPts val="1200"/>
              </a:spcAft>
            </a:pPr>
            <a:r>
              <a:rPr lang="en-GB" sz="5400" b="1">
                <a:latin typeface="Times New Roman" panose="02020603050405020304" pitchFamily="18" charset="0"/>
                <a:ea typeface="Calibri" panose="020F0502020204030204" pitchFamily="34" charset="0"/>
                <a:cs typeface="Times New Roman" panose="02020603050405020304" pitchFamily="18" charset="0"/>
              </a:rPr>
              <a:t>* Phương thức biểu đạt: </a:t>
            </a:r>
            <a:r>
              <a:rPr lang="en-GB" sz="5400">
                <a:latin typeface="Times New Roman" panose="02020603050405020304" pitchFamily="18" charset="0"/>
                <a:ea typeface="Calibri" panose="020F0502020204030204" pitchFamily="34" charset="0"/>
                <a:cs typeface="Times New Roman" panose="02020603050405020304" pitchFamily="18" charset="0"/>
              </a:rPr>
              <a:t>tự sự kết hợp biểu cảm, miêu tả, …góp phần thể hiện cảm xúc trong sáng, thiết tha của nhân vật.</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椭圆 19"/>
          <p:cNvSpPr/>
          <p:nvPr/>
        </p:nvSpPr>
        <p:spPr>
          <a:xfrm>
            <a:off x="1626962" y="1251896"/>
            <a:ext cx="1185274" cy="959895"/>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E83E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sp>
        <p:nvSpPr>
          <p:cNvPr id="9" name="椭圆 28"/>
          <p:cNvSpPr/>
          <p:nvPr/>
        </p:nvSpPr>
        <p:spPr>
          <a:xfrm>
            <a:off x="1447800" y="4445151"/>
            <a:ext cx="1299091" cy="912661"/>
          </a:xfrm>
          <a:custGeom>
            <a:avLst/>
            <a:gdLst>
              <a:gd name="connsiteX0" fmla="*/ 71849 w 332200"/>
              <a:gd name="connsiteY0" fmla="*/ 264788 h 306063"/>
              <a:gd name="connsiteX1" fmla="*/ 71849 w 332200"/>
              <a:gd name="connsiteY1" fmla="*/ 287013 h 306063"/>
              <a:gd name="connsiteX2" fmla="*/ 83160 w 332200"/>
              <a:gd name="connsiteY2" fmla="*/ 280476 h 306063"/>
              <a:gd name="connsiteX3" fmla="*/ 89444 w 332200"/>
              <a:gd name="connsiteY3" fmla="*/ 280476 h 306063"/>
              <a:gd name="connsiteX4" fmla="*/ 102012 w 332200"/>
              <a:gd name="connsiteY4" fmla="*/ 287013 h 306063"/>
              <a:gd name="connsiteX5" fmla="*/ 102012 w 332200"/>
              <a:gd name="connsiteY5" fmla="*/ 264788 h 306063"/>
              <a:gd name="connsiteX6" fmla="*/ 71849 w 332200"/>
              <a:gd name="connsiteY6" fmla="*/ 264788 h 306063"/>
              <a:gd name="connsiteX7" fmla="*/ 2700 w 332200"/>
              <a:gd name="connsiteY7" fmla="*/ 245155 h 306063"/>
              <a:gd name="connsiteX8" fmla="*/ 11745 w 332200"/>
              <a:gd name="connsiteY8" fmla="*/ 246451 h 306063"/>
              <a:gd name="connsiteX9" fmla="*/ 55679 w 332200"/>
              <a:gd name="connsiteY9" fmla="*/ 251635 h 306063"/>
              <a:gd name="connsiteX10" fmla="*/ 165511 w 332200"/>
              <a:gd name="connsiteY10" fmla="*/ 268482 h 306063"/>
              <a:gd name="connsiteX11" fmla="*/ 275344 w 332200"/>
              <a:gd name="connsiteY11" fmla="*/ 251635 h 306063"/>
              <a:gd name="connsiteX12" fmla="*/ 319278 w 332200"/>
              <a:gd name="connsiteY12" fmla="*/ 246451 h 306063"/>
              <a:gd name="connsiteX13" fmla="*/ 328323 w 332200"/>
              <a:gd name="connsiteY13" fmla="*/ 245155 h 306063"/>
              <a:gd name="connsiteX14" fmla="*/ 329615 w 332200"/>
              <a:gd name="connsiteY14" fmla="*/ 255522 h 306063"/>
              <a:gd name="connsiteX15" fmla="*/ 274052 w 332200"/>
              <a:gd name="connsiteY15" fmla="*/ 265890 h 306063"/>
              <a:gd name="connsiteX16" fmla="*/ 169388 w 332200"/>
              <a:gd name="connsiteY16" fmla="*/ 282737 h 306063"/>
              <a:gd name="connsiteX17" fmla="*/ 161635 w 332200"/>
              <a:gd name="connsiteY17" fmla="*/ 282737 h 306063"/>
              <a:gd name="connsiteX18" fmla="*/ 115117 w 332200"/>
              <a:gd name="connsiteY18" fmla="*/ 267186 h 306063"/>
              <a:gd name="connsiteX19" fmla="*/ 115117 w 332200"/>
              <a:gd name="connsiteY19" fmla="*/ 298288 h 306063"/>
              <a:gd name="connsiteX20" fmla="*/ 112533 w 332200"/>
              <a:gd name="connsiteY20" fmla="*/ 304767 h 306063"/>
              <a:gd name="connsiteX21" fmla="*/ 104780 w 332200"/>
              <a:gd name="connsiteY21" fmla="*/ 304767 h 306063"/>
              <a:gd name="connsiteX22" fmla="*/ 86690 w 332200"/>
              <a:gd name="connsiteY22" fmla="*/ 294400 h 306063"/>
              <a:gd name="connsiteX23" fmla="*/ 67308 w 332200"/>
              <a:gd name="connsiteY23" fmla="*/ 304767 h 306063"/>
              <a:gd name="connsiteX24" fmla="*/ 63431 w 332200"/>
              <a:gd name="connsiteY24" fmla="*/ 306063 h 306063"/>
              <a:gd name="connsiteX25" fmla="*/ 60847 w 332200"/>
              <a:gd name="connsiteY25" fmla="*/ 304767 h 306063"/>
              <a:gd name="connsiteX26" fmla="*/ 56971 w 332200"/>
              <a:gd name="connsiteY26" fmla="*/ 298288 h 306063"/>
              <a:gd name="connsiteX27" fmla="*/ 56971 w 332200"/>
              <a:gd name="connsiteY27" fmla="*/ 265890 h 306063"/>
              <a:gd name="connsiteX28" fmla="*/ 1408 w 332200"/>
              <a:gd name="connsiteY28" fmla="*/ 255522 h 306063"/>
              <a:gd name="connsiteX29" fmla="*/ 2700 w 332200"/>
              <a:gd name="connsiteY29" fmla="*/ 245155 h 306063"/>
              <a:gd name="connsiteX30" fmla="*/ 229012 w 332200"/>
              <a:gd name="connsiteY30" fmla="*/ 153663 h 306063"/>
              <a:gd name="connsiteX31" fmla="*/ 262085 w 332200"/>
              <a:gd name="connsiteY31" fmla="*/ 153663 h 306063"/>
              <a:gd name="connsiteX32" fmla="*/ 268699 w 332200"/>
              <a:gd name="connsiteY32" fmla="*/ 161457 h 306063"/>
              <a:gd name="connsiteX33" fmla="*/ 262085 w 332200"/>
              <a:gd name="connsiteY33" fmla="*/ 167951 h 306063"/>
              <a:gd name="connsiteX34" fmla="*/ 229012 w 332200"/>
              <a:gd name="connsiteY34" fmla="*/ 167951 h 306063"/>
              <a:gd name="connsiteX35" fmla="*/ 221074 w 332200"/>
              <a:gd name="connsiteY35" fmla="*/ 161457 h 306063"/>
              <a:gd name="connsiteX36" fmla="*/ 229012 w 332200"/>
              <a:gd name="connsiteY36" fmla="*/ 153663 h 306063"/>
              <a:gd name="connsiteX37" fmla="*/ 70306 w 332200"/>
              <a:gd name="connsiteY37" fmla="*/ 153663 h 306063"/>
              <a:gd name="connsiteX38" fmla="*/ 102277 w 332200"/>
              <a:gd name="connsiteY38" fmla="*/ 153663 h 306063"/>
              <a:gd name="connsiteX39" fmla="*/ 109950 w 332200"/>
              <a:gd name="connsiteY39" fmla="*/ 161457 h 306063"/>
              <a:gd name="connsiteX40" fmla="*/ 102277 w 332200"/>
              <a:gd name="connsiteY40" fmla="*/ 167951 h 306063"/>
              <a:gd name="connsiteX41" fmla="*/ 70306 w 332200"/>
              <a:gd name="connsiteY41" fmla="*/ 167951 h 306063"/>
              <a:gd name="connsiteX42" fmla="*/ 63912 w 332200"/>
              <a:gd name="connsiteY42" fmla="*/ 161457 h 306063"/>
              <a:gd name="connsiteX43" fmla="*/ 70306 w 332200"/>
              <a:gd name="connsiteY43" fmla="*/ 153663 h 306063"/>
              <a:gd name="connsiteX44" fmla="*/ 214670 w 332200"/>
              <a:gd name="connsiteY44" fmla="*/ 125088 h 306063"/>
              <a:gd name="connsiteX45" fmla="*/ 276418 w 332200"/>
              <a:gd name="connsiteY45" fmla="*/ 125088 h 306063"/>
              <a:gd name="connsiteX46" fmla="*/ 282987 w 332200"/>
              <a:gd name="connsiteY46" fmla="*/ 131438 h 306063"/>
              <a:gd name="connsiteX47" fmla="*/ 276418 w 332200"/>
              <a:gd name="connsiteY47" fmla="*/ 137788 h 306063"/>
              <a:gd name="connsiteX48" fmla="*/ 214670 w 332200"/>
              <a:gd name="connsiteY48" fmla="*/ 137788 h 306063"/>
              <a:gd name="connsiteX49" fmla="*/ 206787 w 332200"/>
              <a:gd name="connsiteY49" fmla="*/ 131438 h 306063"/>
              <a:gd name="connsiteX50" fmla="*/ 214670 w 332200"/>
              <a:gd name="connsiteY50" fmla="*/ 125088 h 306063"/>
              <a:gd name="connsiteX51" fmla="*/ 56057 w 332200"/>
              <a:gd name="connsiteY51" fmla="*/ 125088 h 306063"/>
              <a:gd name="connsiteX52" fmla="*/ 116519 w 332200"/>
              <a:gd name="connsiteY52" fmla="*/ 125088 h 306063"/>
              <a:gd name="connsiteX53" fmla="*/ 124238 w 332200"/>
              <a:gd name="connsiteY53" fmla="*/ 131438 h 306063"/>
              <a:gd name="connsiteX54" fmla="*/ 116519 w 332200"/>
              <a:gd name="connsiteY54" fmla="*/ 137788 h 306063"/>
              <a:gd name="connsiteX55" fmla="*/ 56057 w 332200"/>
              <a:gd name="connsiteY55" fmla="*/ 137788 h 306063"/>
              <a:gd name="connsiteX56" fmla="*/ 49625 w 332200"/>
              <a:gd name="connsiteY56" fmla="*/ 131438 h 306063"/>
              <a:gd name="connsiteX57" fmla="*/ 56057 w 332200"/>
              <a:gd name="connsiteY57" fmla="*/ 125088 h 306063"/>
              <a:gd name="connsiteX58" fmla="*/ 214670 w 332200"/>
              <a:gd name="connsiteY58" fmla="*/ 94926 h 306063"/>
              <a:gd name="connsiteX59" fmla="*/ 276418 w 332200"/>
              <a:gd name="connsiteY59" fmla="*/ 94926 h 306063"/>
              <a:gd name="connsiteX60" fmla="*/ 282987 w 332200"/>
              <a:gd name="connsiteY60" fmla="*/ 101420 h 306063"/>
              <a:gd name="connsiteX61" fmla="*/ 276418 w 332200"/>
              <a:gd name="connsiteY61" fmla="*/ 109214 h 306063"/>
              <a:gd name="connsiteX62" fmla="*/ 214670 w 332200"/>
              <a:gd name="connsiteY62" fmla="*/ 109214 h 306063"/>
              <a:gd name="connsiteX63" fmla="*/ 206787 w 332200"/>
              <a:gd name="connsiteY63" fmla="*/ 101420 h 306063"/>
              <a:gd name="connsiteX64" fmla="*/ 214670 w 332200"/>
              <a:gd name="connsiteY64" fmla="*/ 94926 h 306063"/>
              <a:gd name="connsiteX65" fmla="*/ 56056 w 332200"/>
              <a:gd name="connsiteY65" fmla="*/ 94926 h 306063"/>
              <a:gd name="connsiteX66" fmla="*/ 116518 w 332200"/>
              <a:gd name="connsiteY66" fmla="*/ 94926 h 306063"/>
              <a:gd name="connsiteX67" fmla="*/ 124237 w 332200"/>
              <a:gd name="connsiteY67" fmla="*/ 101420 h 306063"/>
              <a:gd name="connsiteX68" fmla="*/ 116518 w 332200"/>
              <a:gd name="connsiteY68" fmla="*/ 109214 h 306063"/>
              <a:gd name="connsiteX69" fmla="*/ 56056 w 332200"/>
              <a:gd name="connsiteY69" fmla="*/ 109214 h 306063"/>
              <a:gd name="connsiteX70" fmla="*/ 49624 w 332200"/>
              <a:gd name="connsiteY70" fmla="*/ 101420 h 306063"/>
              <a:gd name="connsiteX71" fmla="*/ 56056 w 332200"/>
              <a:gd name="connsiteY71" fmla="*/ 94926 h 306063"/>
              <a:gd name="connsiteX72" fmla="*/ 317912 w 332200"/>
              <a:gd name="connsiteY72" fmla="*/ 18726 h 306063"/>
              <a:gd name="connsiteX73" fmla="*/ 214894 w 332200"/>
              <a:gd name="connsiteY73" fmla="*/ 32947 h 306063"/>
              <a:gd name="connsiteX74" fmla="*/ 171862 w 332200"/>
              <a:gd name="connsiteY74" fmla="*/ 36825 h 306063"/>
              <a:gd name="connsiteX75" fmla="*/ 171862 w 332200"/>
              <a:gd name="connsiteY75" fmla="*/ 234626 h 306063"/>
              <a:gd name="connsiteX76" fmla="*/ 276184 w 332200"/>
              <a:gd name="connsiteY76" fmla="*/ 221698 h 306063"/>
              <a:gd name="connsiteX77" fmla="*/ 317912 w 332200"/>
              <a:gd name="connsiteY77" fmla="*/ 217820 h 306063"/>
              <a:gd name="connsiteX78" fmla="*/ 14699 w 332200"/>
              <a:gd name="connsiteY78" fmla="*/ 18726 h 306063"/>
              <a:gd name="connsiteX79" fmla="*/ 14699 w 332200"/>
              <a:gd name="connsiteY79" fmla="*/ 217820 h 306063"/>
              <a:gd name="connsiteX80" fmla="*/ 55974 w 332200"/>
              <a:gd name="connsiteY80" fmla="*/ 221698 h 306063"/>
              <a:gd name="connsiteX81" fmla="*/ 84351 w 332200"/>
              <a:gd name="connsiteY81" fmla="*/ 220405 h 306063"/>
              <a:gd name="connsiteX82" fmla="*/ 159162 w 332200"/>
              <a:gd name="connsiteY82" fmla="*/ 234626 h 306063"/>
              <a:gd name="connsiteX83" fmla="*/ 159162 w 332200"/>
              <a:gd name="connsiteY83" fmla="*/ 36825 h 306063"/>
              <a:gd name="connsiteX84" fmla="*/ 116597 w 332200"/>
              <a:gd name="connsiteY84" fmla="*/ 32947 h 306063"/>
              <a:gd name="connsiteX85" fmla="*/ 14699 w 332200"/>
              <a:gd name="connsiteY85" fmla="*/ 18726 h 306063"/>
              <a:gd name="connsiteX86" fmla="*/ 4300 w 332200"/>
              <a:gd name="connsiteY86" fmla="*/ 972 h 306063"/>
              <a:gd name="connsiteX87" fmla="*/ 10780 w 332200"/>
              <a:gd name="connsiteY87" fmla="*/ 972 h 306063"/>
              <a:gd name="connsiteX88" fmla="*/ 115760 w 332200"/>
              <a:gd name="connsiteY88" fmla="*/ 17819 h 306063"/>
              <a:gd name="connsiteX89" fmla="*/ 166306 w 332200"/>
              <a:gd name="connsiteY89" fmla="*/ 23002 h 306063"/>
              <a:gd name="connsiteX90" fmla="*/ 216852 w 332200"/>
              <a:gd name="connsiteY90" fmla="*/ 17819 h 306063"/>
              <a:gd name="connsiteX91" fmla="*/ 321832 w 332200"/>
              <a:gd name="connsiteY91" fmla="*/ 972 h 306063"/>
              <a:gd name="connsiteX92" fmla="*/ 328312 w 332200"/>
              <a:gd name="connsiteY92" fmla="*/ 972 h 306063"/>
              <a:gd name="connsiteX93" fmla="*/ 332200 w 332200"/>
              <a:gd name="connsiteY93" fmla="*/ 7451 h 306063"/>
              <a:gd name="connsiteX94" fmla="*/ 332200 w 332200"/>
              <a:gd name="connsiteY94" fmla="*/ 219982 h 306063"/>
              <a:gd name="connsiteX95" fmla="*/ 330904 w 332200"/>
              <a:gd name="connsiteY95" fmla="*/ 225166 h 306063"/>
              <a:gd name="connsiteX96" fmla="*/ 275174 w 332200"/>
              <a:gd name="connsiteY96" fmla="*/ 235533 h 306063"/>
              <a:gd name="connsiteX97" fmla="*/ 170194 w 332200"/>
              <a:gd name="connsiteY97" fmla="*/ 252380 h 306063"/>
              <a:gd name="connsiteX98" fmla="*/ 168898 w 332200"/>
              <a:gd name="connsiteY98" fmla="*/ 252380 h 306063"/>
              <a:gd name="connsiteX99" fmla="*/ 166306 w 332200"/>
              <a:gd name="connsiteY99" fmla="*/ 253676 h 306063"/>
              <a:gd name="connsiteX100" fmla="*/ 162418 w 332200"/>
              <a:gd name="connsiteY100" fmla="*/ 252380 h 306063"/>
              <a:gd name="connsiteX101" fmla="*/ 57438 w 332200"/>
              <a:gd name="connsiteY101" fmla="*/ 235533 h 306063"/>
              <a:gd name="connsiteX102" fmla="*/ 1708 w 332200"/>
              <a:gd name="connsiteY102" fmla="*/ 225166 h 306063"/>
              <a:gd name="connsiteX103" fmla="*/ 412 w 332200"/>
              <a:gd name="connsiteY103" fmla="*/ 219982 h 306063"/>
              <a:gd name="connsiteX104" fmla="*/ 412 w 332200"/>
              <a:gd name="connsiteY104" fmla="*/ 7451 h 306063"/>
              <a:gd name="connsiteX105" fmla="*/ 4300 w 332200"/>
              <a:gd name="connsiteY105" fmla="*/ 972 h 30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2200" h="306063">
                <a:moveTo>
                  <a:pt x="71849" y="264788"/>
                </a:moveTo>
                <a:cubicBezTo>
                  <a:pt x="71849" y="287013"/>
                  <a:pt x="71849" y="287013"/>
                  <a:pt x="71849" y="287013"/>
                </a:cubicBezTo>
                <a:cubicBezTo>
                  <a:pt x="83160" y="280476"/>
                  <a:pt x="83160" y="280476"/>
                  <a:pt x="83160" y="280476"/>
                </a:cubicBezTo>
                <a:cubicBezTo>
                  <a:pt x="85674" y="279169"/>
                  <a:pt x="88187" y="279169"/>
                  <a:pt x="89444" y="280476"/>
                </a:cubicBezTo>
                <a:cubicBezTo>
                  <a:pt x="102012" y="287013"/>
                  <a:pt x="102012" y="287013"/>
                  <a:pt x="102012" y="287013"/>
                </a:cubicBezTo>
                <a:lnTo>
                  <a:pt x="102012" y="264788"/>
                </a:lnTo>
                <a:cubicBezTo>
                  <a:pt x="90701" y="264788"/>
                  <a:pt x="80646" y="264788"/>
                  <a:pt x="71849" y="264788"/>
                </a:cubicBezTo>
                <a:close/>
                <a:moveTo>
                  <a:pt x="2700" y="245155"/>
                </a:moveTo>
                <a:cubicBezTo>
                  <a:pt x="5285" y="242563"/>
                  <a:pt x="9161" y="242563"/>
                  <a:pt x="11745" y="246451"/>
                </a:cubicBezTo>
                <a:cubicBezTo>
                  <a:pt x="19498" y="254227"/>
                  <a:pt x="35004" y="252931"/>
                  <a:pt x="55679" y="251635"/>
                </a:cubicBezTo>
                <a:cubicBezTo>
                  <a:pt x="85398" y="249043"/>
                  <a:pt x="124163" y="247747"/>
                  <a:pt x="165511" y="268482"/>
                </a:cubicBezTo>
                <a:cubicBezTo>
                  <a:pt x="206860" y="247747"/>
                  <a:pt x="245625" y="249043"/>
                  <a:pt x="275344" y="251635"/>
                </a:cubicBezTo>
                <a:cubicBezTo>
                  <a:pt x="296019" y="252931"/>
                  <a:pt x="311525" y="254227"/>
                  <a:pt x="319278" y="246451"/>
                </a:cubicBezTo>
                <a:cubicBezTo>
                  <a:pt x="321862" y="242563"/>
                  <a:pt x="325738" y="242563"/>
                  <a:pt x="328323" y="245155"/>
                </a:cubicBezTo>
                <a:cubicBezTo>
                  <a:pt x="330907" y="247747"/>
                  <a:pt x="332199" y="252931"/>
                  <a:pt x="329615" y="255522"/>
                </a:cubicBezTo>
                <a:cubicBezTo>
                  <a:pt x="317985" y="268482"/>
                  <a:pt x="298603" y="267186"/>
                  <a:pt x="274052" y="265890"/>
                </a:cubicBezTo>
                <a:cubicBezTo>
                  <a:pt x="244333" y="263298"/>
                  <a:pt x="208152" y="260706"/>
                  <a:pt x="169388" y="282737"/>
                </a:cubicBezTo>
                <a:cubicBezTo>
                  <a:pt x="166804" y="284033"/>
                  <a:pt x="164219" y="284033"/>
                  <a:pt x="161635" y="282737"/>
                </a:cubicBezTo>
                <a:cubicBezTo>
                  <a:pt x="146129" y="273665"/>
                  <a:pt x="130623" y="268482"/>
                  <a:pt x="115117" y="267186"/>
                </a:cubicBezTo>
                <a:cubicBezTo>
                  <a:pt x="115117" y="298288"/>
                  <a:pt x="115117" y="298288"/>
                  <a:pt x="115117" y="298288"/>
                </a:cubicBezTo>
                <a:cubicBezTo>
                  <a:pt x="115117" y="300880"/>
                  <a:pt x="113825" y="303471"/>
                  <a:pt x="112533" y="304767"/>
                </a:cubicBezTo>
                <a:cubicBezTo>
                  <a:pt x="109949" y="306063"/>
                  <a:pt x="107365" y="306063"/>
                  <a:pt x="104780" y="304767"/>
                </a:cubicBezTo>
                <a:cubicBezTo>
                  <a:pt x="86690" y="294400"/>
                  <a:pt x="86690" y="294400"/>
                  <a:pt x="86690" y="294400"/>
                </a:cubicBezTo>
                <a:cubicBezTo>
                  <a:pt x="67308" y="304767"/>
                  <a:pt x="67308" y="304767"/>
                  <a:pt x="67308" y="304767"/>
                </a:cubicBezTo>
                <a:cubicBezTo>
                  <a:pt x="66016" y="306063"/>
                  <a:pt x="64724" y="306063"/>
                  <a:pt x="63431" y="306063"/>
                </a:cubicBezTo>
                <a:cubicBezTo>
                  <a:pt x="62139" y="306063"/>
                  <a:pt x="60847" y="306063"/>
                  <a:pt x="60847" y="304767"/>
                </a:cubicBezTo>
                <a:cubicBezTo>
                  <a:pt x="58263" y="303471"/>
                  <a:pt x="56971" y="300880"/>
                  <a:pt x="56971" y="298288"/>
                </a:cubicBezTo>
                <a:cubicBezTo>
                  <a:pt x="56971" y="265890"/>
                  <a:pt x="56971" y="265890"/>
                  <a:pt x="56971" y="265890"/>
                </a:cubicBezTo>
                <a:cubicBezTo>
                  <a:pt x="32420" y="267186"/>
                  <a:pt x="13038" y="268482"/>
                  <a:pt x="1408" y="255522"/>
                </a:cubicBezTo>
                <a:cubicBezTo>
                  <a:pt x="-1176" y="252931"/>
                  <a:pt x="116" y="247747"/>
                  <a:pt x="2700" y="245155"/>
                </a:cubicBezTo>
                <a:close/>
                <a:moveTo>
                  <a:pt x="229012" y="153663"/>
                </a:moveTo>
                <a:cubicBezTo>
                  <a:pt x="229012" y="153663"/>
                  <a:pt x="229012" y="153663"/>
                  <a:pt x="262085" y="153663"/>
                </a:cubicBezTo>
                <a:cubicBezTo>
                  <a:pt x="266053" y="153663"/>
                  <a:pt x="268699" y="157560"/>
                  <a:pt x="268699" y="161457"/>
                </a:cubicBezTo>
                <a:cubicBezTo>
                  <a:pt x="268699" y="165353"/>
                  <a:pt x="266053" y="167951"/>
                  <a:pt x="262085" y="167951"/>
                </a:cubicBezTo>
                <a:cubicBezTo>
                  <a:pt x="262085" y="167951"/>
                  <a:pt x="262085" y="167951"/>
                  <a:pt x="229012" y="167951"/>
                </a:cubicBezTo>
                <a:cubicBezTo>
                  <a:pt x="225043" y="167951"/>
                  <a:pt x="221074" y="165353"/>
                  <a:pt x="221074" y="161457"/>
                </a:cubicBezTo>
                <a:cubicBezTo>
                  <a:pt x="221074" y="157560"/>
                  <a:pt x="225043" y="153663"/>
                  <a:pt x="229012" y="153663"/>
                </a:cubicBezTo>
                <a:close/>
                <a:moveTo>
                  <a:pt x="70306" y="153663"/>
                </a:moveTo>
                <a:cubicBezTo>
                  <a:pt x="70306" y="153663"/>
                  <a:pt x="70306" y="153663"/>
                  <a:pt x="102277" y="153663"/>
                </a:cubicBezTo>
                <a:cubicBezTo>
                  <a:pt x="106113" y="153663"/>
                  <a:pt x="109950" y="157560"/>
                  <a:pt x="109950" y="161457"/>
                </a:cubicBezTo>
                <a:cubicBezTo>
                  <a:pt x="109950" y="165353"/>
                  <a:pt x="106113" y="167951"/>
                  <a:pt x="102277" y="167951"/>
                </a:cubicBezTo>
                <a:cubicBezTo>
                  <a:pt x="102277" y="167951"/>
                  <a:pt x="102277" y="167951"/>
                  <a:pt x="70306" y="167951"/>
                </a:cubicBezTo>
                <a:cubicBezTo>
                  <a:pt x="66470" y="167951"/>
                  <a:pt x="63912" y="165353"/>
                  <a:pt x="63912" y="161457"/>
                </a:cubicBezTo>
                <a:cubicBezTo>
                  <a:pt x="63912" y="157560"/>
                  <a:pt x="66470" y="153663"/>
                  <a:pt x="70306" y="153663"/>
                </a:cubicBezTo>
                <a:close/>
                <a:moveTo>
                  <a:pt x="214670" y="125088"/>
                </a:moveTo>
                <a:cubicBezTo>
                  <a:pt x="214670" y="125088"/>
                  <a:pt x="214670" y="125088"/>
                  <a:pt x="276418" y="125088"/>
                </a:cubicBezTo>
                <a:cubicBezTo>
                  <a:pt x="280360" y="125088"/>
                  <a:pt x="282987" y="127628"/>
                  <a:pt x="282987" y="131438"/>
                </a:cubicBezTo>
                <a:cubicBezTo>
                  <a:pt x="282987" y="135248"/>
                  <a:pt x="280360" y="137788"/>
                  <a:pt x="276418" y="137788"/>
                </a:cubicBezTo>
                <a:cubicBezTo>
                  <a:pt x="276418" y="137788"/>
                  <a:pt x="276418" y="137788"/>
                  <a:pt x="214670" y="137788"/>
                </a:cubicBezTo>
                <a:cubicBezTo>
                  <a:pt x="210728" y="137788"/>
                  <a:pt x="206787" y="135248"/>
                  <a:pt x="206787" y="131438"/>
                </a:cubicBezTo>
                <a:cubicBezTo>
                  <a:pt x="206787" y="127628"/>
                  <a:pt x="210728" y="125088"/>
                  <a:pt x="214670" y="125088"/>
                </a:cubicBezTo>
                <a:close/>
                <a:moveTo>
                  <a:pt x="56057" y="125088"/>
                </a:moveTo>
                <a:cubicBezTo>
                  <a:pt x="116519" y="125088"/>
                  <a:pt x="116519" y="125088"/>
                  <a:pt x="116519" y="125088"/>
                </a:cubicBezTo>
                <a:cubicBezTo>
                  <a:pt x="120379" y="125088"/>
                  <a:pt x="124238" y="127628"/>
                  <a:pt x="124238" y="131438"/>
                </a:cubicBezTo>
                <a:cubicBezTo>
                  <a:pt x="124238" y="135248"/>
                  <a:pt x="120379" y="137788"/>
                  <a:pt x="116519" y="137788"/>
                </a:cubicBezTo>
                <a:cubicBezTo>
                  <a:pt x="56057" y="137788"/>
                  <a:pt x="56057" y="137788"/>
                  <a:pt x="56057" y="137788"/>
                </a:cubicBezTo>
                <a:cubicBezTo>
                  <a:pt x="52198" y="137788"/>
                  <a:pt x="49625" y="135248"/>
                  <a:pt x="49625" y="131438"/>
                </a:cubicBezTo>
                <a:cubicBezTo>
                  <a:pt x="49625" y="127628"/>
                  <a:pt x="52198" y="125088"/>
                  <a:pt x="56057" y="125088"/>
                </a:cubicBezTo>
                <a:close/>
                <a:moveTo>
                  <a:pt x="214670" y="94926"/>
                </a:moveTo>
                <a:cubicBezTo>
                  <a:pt x="214670" y="94926"/>
                  <a:pt x="214670" y="94926"/>
                  <a:pt x="276418" y="94926"/>
                </a:cubicBezTo>
                <a:cubicBezTo>
                  <a:pt x="280360" y="94926"/>
                  <a:pt x="282987" y="97524"/>
                  <a:pt x="282987" y="101420"/>
                </a:cubicBezTo>
                <a:cubicBezTo>
                  <a:pt x="282987" y="105317"/>
                  <a:pt x="280360" y="109214"/>
                  <a:pt x="276418" y="109214"/>
                </a:cubicBezTo>
                <a:cubicBezTo>
                  <a:pt x="276418" y="109214"/>
                  <a:pt x="276418" y="109214"/>
                  <a:pt x="214670" y="109214"/>
                </a:cubicBezTo>
                <a:cubicBezTo>
                  <a:pt x="210728" y="109214"/>
                  <a:pt x="206787" y="105317"/>
                  <a:pt x="206787" y="101420"/>
                </a:cubicBezTo>
                <a:cubicBezTo>
                  <a:pt x="206787" y="97524"/>
                  <a:pt x="210728" y="94926"/>
                  <a:pt x="214670" y="94926"/>
                </a:cubicBezTo>
                <a:close/>
                <a:moveTo>
                  <a:pt x="56056" y="94926"/>
                </a:moveTo>
                <a:cubicBezTo>
                  <a:pt x="56056" y="94926"/>
                  <a:pt x="56056" y="94926"/>
                  <a:pt x="116518" y="94926"/>
                </a:cubicBezTo>
                <a:cubicBezTo>
                  <a:pt x="120378" y="94926"/>
                  <a:pt x="124237" y="97524"/>
                  <a:pt x="124237" y="101420"/>
                </a:cubicBezTo>
                <a:cubicBezTo>
                  <a:pt x="124237" y="105317"/>
                  <a:pt x="120378" y="109214"/>
                  <a:pt x="116518" y="109214"/>
                </a:cubicBezTo>
                <a:cubicBezTo>
                  <a:pt x="116518" y="109214"/>
                  <a:pt x="116518" y="109214"/>
                  <a:pt x="56056" y="109214"/>
                </a:cubicBezTo>
                <a:cubicBezTo>
                  <a:pt x="52197" y="109214"/>
                  <a:pt x="49624" y="105317"/>
                  <a:pt x="49624" y="101420"/>
                </a:cubicBezTo>
                <a:cubicBezTo>
                  <a:pt x="49624" y="97524"/>
                  <a:pt x="52197" y="94926"/>
                  <a:pt x="56056" y="94926"/>
                </a:cubicBezTo>
                <a:close/>
                <a:moveTo>
                  <a:pt x="317912" y="18726"/>
                </a:moveTo>
                <a:cubicBezTo>
                  <a:pt x="278792" y="36825"/>
                  <a:pt x="242279" y="34240"/>
                  <a:pt x="214894" y="32947"/>
                </a:cubicBezTo>
                <a:cubicBezTo>
                  <a:pt x="195334" y="31654"/>
                  <a:pt x="180990" y="30361"/>
                  <a:pt x="171862" y="36825"/>
                </a:cubicBezTo>
                <a:cubicBezTo>
                  <a:pt x="171862" y="234626"/>
                  <a:pt x="171862" y="234626"/>
                  <a:pt x="171862" y="234626"/>
                </a:cubicBezTo>
                <a:cubicBezTo>
                  <a:pt x="210982" y="217820"/>
                  <a:pt x="248799" y="220405"/>
                  <a:pt x="276184" y="221698"/>
                </a:cubicBezTo>
                <a:cubicBezTo>
                  <a:pt x="294440" y="222991"/>
                  <a:pt x="310088" y="224284"/>
                  <a:pt x="317912" y="217820"/>
                </a:cubicBezTo>
                <a:close/>
                <a:moveTo>
                  <a:pt x="14699" y="18726"/>
                </a:moveTo>
                <a:cubicBezTo>
                  <a:pt x="14699" y="217820"/>
                  <a:pt x="14699" y="217820"/>
                  <a:pt x="14699" y="217820"/>
                </a:cubicBezTo>
                <a:cubicBezTo>
                  <a:pt x="22438" y="224284"/>
                  <a:pt x="37916" y="222991"/>
                  <a:pt x="55974" y="221698"/>
                </a:cubicBezTo>
                <a:cubicBezTo>
                  <a:pt x="65003" y="220405"/>
                  <a:pt x="74032" y="220405"/>
                  <a:pt x="84351" y="220405"/>
                </a:cubicBezTo>
                <a:cubicBezTo>
                  <a:pt x="106278" y="220405"/>
                  <a:pt x="132075" y="222991"/>
                  <a:pt x="159162" y="234626"/>
                </a:cubicBezTo>
                <a:lnTo>
                  <a:pt x="159162" y="36825"/>
                </a:lnTo>
                <a:cubicBezTo>
                  <a:pt x="150133" y="30361"/>
                  <a:pt x="135945" y="31654"/>
                  <a:pt x="116597" y="32947"/>
                </a:cubicBezTo>
                <a:cubicBezTo>
                  <a:pt x="89510" y="34240"/>
                  <a:pt x="53394" y="36825"/>
                  <a:pt x="14699" y="18726"/>
                </a:cubicBezTo>
                <a:close/>
                <a:moveTo>
                  <a:pt x="4300" y="972"/>
                </a:moveTo>
                <a:cubicBezTo>
                  <a:pt x="5596" y="-324"/>
                  <a:pt x="8188" y="-324"/>
                  <a:pt x="10780" y="972"/>
                </a:cubicBezTo>
                <a:cubicBezTo>
                  <a:pt x="49662" y="21706"/>
                  <a:pt x="87247" y="19115"/>
                  <a:pt x="115760" y="17819"/>
                </a:cubicBezTo>
                <a:cubicBezTo>
                  <a:pt x="137793" y="16523"/>
                  <a:pt x="154641" y="15227"/>
                  <a:pt x="166306" y="23002"/>
                </a:cubicBezTo>
                <a:cubicBezTo>
                  <a:pt x="177970" y="15227"/>
                  <a:pt x="194819" y="16523"/>
                  <a:pt x="216852" y="17819"/>
                </a:cubicBezTo>
                <a:cubicBezTo>
                  <a:pt x="245365" y="19115"/>
                  <a:pt x="282950" y="21706"/>
                  <a:pt x="321832" y="972"/>
                </a:cubicBezTo>
                <a:cubicBezTo>
                  <a:pt x="324424" y="-324"/>
                  <a:pt x="327016" y="-324"/>
                  <a:pt x="328312" y="972"/>
                </a:cubicBezTo>
                <a:cubicBezTo>
                  <a:pt x="330904" y="2268"/>
                  <a:pt x="332200" y="4859"/>
                  <a:pt x="332200" y="7451"/>
                </a:cubicBezTo>
                <a:cubicBezTo>
                  <a:pt x="332200" y="219982"/>
                  <a:pt x="332200" y="219982"/>
                  <a:pt x="332200" y="219982"/>
                </a:cubicBezTo>
                <a:cubicBezTo>
                  <a:pt x="332200" y="222574"/>
                  <a:pt x="330904" y="223870"/>
                  <a:pt x="330904" y="225166"/>
                </a:cubicBezTo>
                <a:cubicBezTo>
                  <a:pt x="319240" y="238125"/>
                  <a:pt x="299799" y="236829"/>
                  <a:pt x="275174" y="235533"/>
                </a:cubicBezTo>
                <a:cubicBezTo>
                  <a:pt x="245365" y="232942"/>
                  <a:pt x="209075" y="231646"/>
                  <a:pt x="170194" y="252380"/>
                </a:cubicBezTo>
                <a:cubicBezTo>
                  <a:pt x="170194" y="252380"/>
                  <a:pt x="168898" y="252380"/>
                  <a:pt x="168898" y="252380"/>
                </a:cubicBezTo>
                <a:cubicBezTo>
                  <a:pt x="168898" y="252380"/>
                  <a:pt x="167602" y="253676"/>
                  <a:pt x="166306" y="253676"/>
                </a:cubicBezTo>
                <a:cubicBezTo>
                  <a:pt x="166306" y="253676"/>
                  <a:pt x="163714" y="252380"/>
                  <a:pt x="162418" y="252380"/>
                </a:cubicBezTo>
                <a:cubicBezTo>
                  <a:pt x="123536" y="231646"/>
                  <a:pt x="87247" y="232942"/>
                  <a:pt x="57438" y="235533"/>
                </a:cubicBezTo>
                <a:cubicBezTo>
                  <a:pt x="32813" y="236829"/>
                  <a:pt x="13372" y="238125"/>
                  <a:pt x="1708" y="225166"/>
                </a:cubicBezTo>
                <a:cubicBezTo>
                  <a:pt x="1708" y="223870"/>
                  <a:pt x="412" y="222574"/>
                  <a:pt x="412" y="219982"/>
                </a:cubicBezTo>
                <a:cubicBezTo>
                  <a:pt x="412" y="7451"/>
                  <a:pt x="412" y="7451"/>
                  <a:pt x="412" y="7451"/>
                </a:cubicBezTo>
                <a:cubicBezTo>
                  <a:pt x="412" y="4859"/>
                  <a:pt x="1708" y="2268"/>
                  <a:pt x="4300" y="972"/>
                </a:cubicBezTo>
                <a:close/>
              </a:path>
            </a:pathLst>
          </a:custGeom>
          <a:solidFill>
            <a:srgbClr val="FBC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solidFill>
                <a:prstClr val="black">
                  <a:lumMod val="95000"/>
                  <a:lumOff val="5000"/>
                </a:prstClr>
              </a:solidFill>
              <a:latin typeface="Times New Roman" panose="02020603050405020304" pitchFamily="18" charset="0"/>
              <a:ea typeface="迷你简卡通"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597797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46318" y="4610100"/>
            <a:ext cx="11302646" cy="3910392"/>
            <a:chOff x="971550" y="1865313"/>
            <a:chExt cx="7034213" cy="2433637"/>
          </a:xfrm>
        </p:grpSpPr>
        <p:sp>
          <p:nvSpPr>
            <p:cNvPr id="3" name="椭圆 8"/>
            <p:cNvSpPr>
              <a:spLocks noChangeArrowheads="1"/>
            </p:cNvSpPr>
            <p:nvPr/>
          </p:nvSpPr>
          <p:spPr bwMode="auto">
            <a:xfrm>
              <a:off x="971550" y="3508375"/>
              <a:ext cx="7034213" cy="790575"/>
            </a:xfrm>
            <a:custGeom>
              <a:avLst/>
              <a:gdLst>
                <a:gd name="T0" fmla="*/ 3516831 w 7034766"/>
                <a:gd name="T1" fmla="*/ 0 h 791278"/>
                <a:gd name="T2" fmla="*/ 7033661 w 7034766"/>
                <a:gd name="T3" fmla="*/ 789873 h 791278"/>
                <a:gd name="T4" fmla="*/ 3516831 w 7034766"/>
                <a:gd name="T5" fmla="*/ 215640 h 791278"/>
                <a:gd name="T6" fmla="*/ 0 w 7034766"/>
                <a:gd name="T7" fmla="*/ 789873 h 791278"/>
                <a:gd name="T8" fmla="*/ 3516831 w 7034766"/>
                <a:gd name="T9" fmla="*/ 0 h 791278"/>
                <a:gd name="T10" fmla="*/ 0 60000 65536"/>
                <a:gd name="T11" fmla="*/ 0 60000 65536"/>
                <a:gd name="T12" fmla="*/ 0 60000 65536"/>
                <a:gd name="T13" fmla="*/ 0 60000 65536"/>
                <a:gd name="T14" fmla="*/ 0 60000 65536"/>
                <a:gd name="T15" fmla="*/ 0 w 7034766"/>
                <a:gd name="T16" fmla="*/ 0 h 791278"/>
                <a:gd name="T17" fmla="*/ 7034766 w 7034766"/>
                <a:gd name="T18" fmla="*/ 791278 h 791278"/>
              </a:gdLst>
              <a:ahLst/>
              <a:cxnLst>
                <a:cxn ang="T10">
                  <a:pos x="T0" y="T1"/>
                </a:cxn>
                <a:cxn ang="T11">
                  <a:pos x="T2" y="T3"/>
                </a:cxn>
                <a:cxn ang="T12">
                  <a:pos x="T4" y="T5"/>
                </a:cxn>
                <a:cxn ang="T13">
                  <a:pos x="T6" y="T7"/>
                </a:cxn>
                <a:cxn ang="T14">
                  <a:pos x="T8" y="T9"/>
                </a:cxn>
              </a:cxnLst>
              <a:rect l="T15" t="T16" r="T17" b="T18"/>
              <a:pathLst>
                <a:path w="7034766" h="791278">
                  <a:moveTo>
                    <a:pt x="3517383" y="0"/>
                  </a:moveTo>
                  <a:cubicBezTo>
                    <a:pt x="5027813" y="0"/>
                    <a:pt x="6344283" y="318829"/>
                    <a:pt x="7034766" y="791278"/>
                  </a:cubicBezTo>
                  <a:cubicBezTo>
                    <a:pt x="6205735" y="440222"/>
                    <a:pt x="4938050" y="216024"/>
                    <a:pt x="3517383" y="216024"/>
                  </a:cubicBezTo>
                  <a:cubicBezTo>
                    <a:pt x="2096717" y="216024"/>
                    <a:pt x="829032" y="440222"/>
                    <a:pt x="0" y="791278"/>
                  </a:cubicBezTo>
                  <a:cubicBezTo>
                    <a:pt x="690483" y="318829"/>
                    <a:pt x="2006953" y="0"/>
                    <a:pt x="3517383" y="0"/>
                  </a:cubicBezTo>
                  <a:close/>
                </a:path>
              </a:pathLst>
            </a:custGeom>
            <a:solidFill>
              <a:schemeClr val="tx2"/>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36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grpSp>
          <p:nvGrpSpPr>
            <p:cNvPr id="4" name="Group 5"/>
            <p:cNvGrpSpPr/>
            <p:nvPr/>
          </p:nvGrpSpPr>
          <p:grpSpPr bwMode="auto">
            <a:xfrm>
              <a:off x="3627438" y="1865313"/>
              <a:ext cx="1728787" cy="1728787"/>
              <a:chOff x="0" y="0"/>
              <a:chExt cx="1728192" cy="1728192"/>
            </a:xfrm>
          </p:grpSpPr>
          <p:sp>
            <p:nvSpPr>
              <p:cNvPr id="27" name="五角星 68"/>
              <p:cNvSpPr>
                <a:spLocks noChangeArrowheads="1"/>
              </p:cNvSpPr>
              <p:nvPr/>
            </p:nvSpPr>
            <p:spPr bwMode="auto">
              <a:xfrm>
                <a:off x="0" y="0"/>
                <a:ext cx="1728192" cy="1728192"/>
              </a:xfrm>
              <a:prstGeom prst="star5">
                <a:avLst/>
              </a:prstGeom>
              <a:solidFill>
                <a:srgbClr val="FBC32A"/>
              </a:solidFill>
              <a:ln>
                <a:noFill/>
              </a:ln>
            </p:spPr>
            <p:txBody>
              <a:bodyPr anchor="ctr"/>
              <a:lstStyle/>
              <a:p>
                <a:pPr algn="ctr">
                  <a:buFont typeface="Arial" panose="020B0604020202020204" pitchFamily="34" charset="0"/>
                  <a:buNone/>
                  <a:defRPr/>
                </a:pPr>
                <a:endParaRPr lang="zh-CN" altLang="zh-CN" sz="3600" dirty="0">
                  <a:solidFill>
                    <a:prstClr val="black">
                      <a:lumMod val="65000"/>
                      <a:lumOff val="35000"/>
                    </a:prstClr>
                  </a:solidFill>
                  <a:latin typeface="迷你简卡通" panose="03000509000000000000" pitchFamily="65" charset="-122"/>
                  <a:ea typeface="迷你简卡通" panose="03000509000000000000" pitchFamily="65" charset="-122"/>
                  <a:sym typeface="微软雅黑" panose="020B0503020204020204" charset="-122"/>
                </a:endParaRPr>
              </a:p>
            </p:txBody>
          </p:sp>
          <p:sp>
            <p:nvSpPr>
              <p:cNvPr id="28"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36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29" name="TextBox 70"/>
              <p:cNvSpPr>
                <a:spLocks noChangeArrowheads="1"/>
              </p:cNvSpPr>
              <p:nvPr/>
            </p:nvSpPr>
            <p:spPr bwMode="auto">
              <a:xfrm>
                <a:off x="676505" y="656269"/>
                <a:ext cx="375180" cy="51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vi-VN" altLang="zh-CN" sz="4800" dirty="0" smtClean="0">
                    <a:solidFill>
                      <a:prstClr val="white"/>
                    </a:solidFill>
                    <a:latin typeface="迷你简卡通" panose="03000509000000000000" pitchFamily="65" charset="-122"/>
                    <a:ea typeface="迷你简卡通" panose="03000509000000000000" pitchFamily="65" charset="-122"/>
                    <a:sym typeface="微软雅黑" panose="020B0503020204020204" charset="-122"/>
                  </a:rPr>
                  <a:t>2</a:t>
                </a:r>
                <a:endParaRPr lang="zh-CN" altLang="en-US" sz="48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grpSp>
        <p:sp>
          <p:nvSpPr>
            <p:cNvPr id="26" name="TextBox 74"/>
            <p:cNvSpPr>
              <a:spLocks noChangeArrowheads="1"/>
            </p:cNvSpPr>
            <p:nvPr/>
          </p:nvSpPr>
          <p:spPr bwMode="auto">
            <a:xfrm rot="21120000">
              <a:off x="2812583" y="2807728"/>
              <a:ext cx="342387" cy="45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4200" dirty="0">
                  <a:solidFill>
                    <a:prstClr val="white"/>
                  </a:solidFill>
                  <a:latin typeface="迷你简卡通" panose="03000509000000000000" pitchFamily="65" charset="-122"/>
                  <a:ea typeface="迷你简卡通" panose="03000509000000000000" pitchFamily="65" charset="-122"/>
                  <a:sym typeface="微软雅黑" panose="020B0503020204020204" charset="-122"/>
                </a:rPr>
                <a:t>2</a:t>
              </a:r>
              <a:endParaRPr lang="zh-CN" altLang="en-US" sz="42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grpSp>
          <p:nvGrpSpPr>
            <p:cNvPr id="6" name="Group 13"/>
            <p:cNvGrpSpPr/>
            <p:nvPr/>
          </p:nvGrpSpPr>
          <p:grpSpPr bwMode="auto">
            <a:xfrm rot="-981927">
              <a:off x="1119188" y="2730500"/>
              <a:ext cx="1217612" cy="1219200"/>
              <a:chOff x="0" y="0"/>
              <a:chExt cx="1728192" cy="1728192"/>
            </a:xfrm>
          </p:grpSpPr>
          <p:sp>
            <p:nvSpPr>
              <p:cNvPr id="21" name="五角星 76"/>
              <p:cNvSpPr>
                <a:spLocks noChangeArrowheads="1"/>
              </p:cNvSpPr>
              <p:nvPr/>
            </p:nvSpPr>
            <p:spPr bwMode="auto">
              <a:xfrm>
                <a:off x="0" y="0"/>
                <a:ext cx="1728192" cy="1728192"/>
              </a:xfrm>
              <a:prstGeom prst="star5">
                <a:avLst/>
              </a:prstGeom>
              <a:solidFill>
                <a:srgbClr val="E86903"/>
              </a:solidFill>
              <a:ln>
                <a:noFill/>
              </a:ln>
            </p:spPr>
            <p:txBody>
              <a:bodyPr anchor="ctr"/>
              <a:lstStyle/>
              <a:p>
                <a:pPr algn="ctr">
                  <a:buFont typeface="Arial" panose="020B0604020202020204" pitchFamily="34" charset="0"/>
                  <a:buNone/>
                  <a:defRPr/>
                </a:pPr>
                <a:endParaRPr lang="zh-CN" altLang="zh-CN" sz="36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sp>
            <p:nvSpPr>
              <p:cNvPr id="22"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36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23" name="TextBox 78"/>
              <p:cNvSpPr>
                <a:spLocks noChangeArrowheads="1"/>
              </p:cNvSpPr>
              <p:nvPr/>
            </p:nvSpPr>
            <p:spPr bwMode="auto">
              <a:xfrm>
                <a:off x="706783" y="560101"/>
                <a:ext cx="314628" cy="65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vi-VN" altLang="zh-CN" sz="4200" dirty="0" smtClean="0">
                    <a:solidFill>
                      <a:prstClr val="white"/>
                    </a:solidFill>
                    <a:latin typeface="迷你简卡通" panose="03000509000000000000" pitchFamily="65" charset="-122"/>
                    <a:ea typeface="迷你简卡通" panose="03000509000000000000" pitchFamily="65" charset="-122"/>
                    <a:sym typeface="微软雅黑" panose="020B0503020204020204" charset="-122"/>
                  </a:rPr>
                  <a:t>1</a:t>
                </a:r>
                <a:endParaRPr lang="zh-CN" altLang="en-US" sz="42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grpSp>
        <p:sp>
          <p:nvSpPr>
            <p:cNvPr id="20" name="TextBox 82"/>
            <p:cNvSpPr>
              <a:spLocks noChangeArrowheads="1"/>
            </p:cNvSpPr>
            <p:nvPr/>
          </p:nvSpPr>
          <p:spPr bwMode="auto">
            <a:xfrm rot="480000">
              <a:off x="5859525" y="2799868"/>
              <a:ext cx="277541" cy="45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4200" dirty="0">
                  <a:solidFill>
                    <a:prstClr val="white"/>
                  </a:solidFill>
                  <a:latin typeface="迷你简卡通" panose="03000509000000000000" pitchFamily="65" charset="-122"/>
                  <a:ea typeface="迷你简卡通" panose="03000509000000000000" pitchFamily="65" charset="-122"/>
                  <a:sym typeface="微软雅黑" panose="020B0503020204020204" charset="-122"/>
                </a:rPr>
                <a:t>3</a:t>
              </a:r>
              <a:endParaRPr lang="zh-CN" altLang="en-US" sz="42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grpSp>
          <p:nvGrpSpPr>
            <p:cNvPr id="8" name="Group 21"/>
            <p:cNvGrpSpPr/>
            <p:nvPr/>
          </p:nvGrpSpPr>
          <p:grpSpPr bwMode="auto">
            <a:xfrm rot="967929">
              <a:off x="6645275" y="2730500"/>
              <a:ext cx="1217613" cy="1219200"/>
              <a:chOff x="0" y="0"/>
              <a:chExt cx="1728192" cy="1728192"/>
            </a:xfrm>
          </p:grpSpPr>
          <p:sp>
            <p:nvSpPr>
              <p:cNvPr id="15" name="五角星 84"/>
              <p:cNvSpPr>
                <a:spLocks noChangeArrowheads="1"/>
              </p:cNvSpPr>
              <p:nvPr/>
            </p:nvSpPr>
            <p:spPr bwMode="auto">
              <a:xfrm>
                <a:off x="0" y="0"/>
                <a:ext cx="1728192" cy="1728192"/>
              </a:xfrm>
              <a:prstGeom prst="star5">
                <a:avLst/>
              </a:prstGeom>
              <a:solidFill>
                <a:srgbClr val="E86903"/>
              </a:solidFill>
              <a:ln>
                <a:solidFill>
                  <a:schemeClr val="bg2"/>
                </a:solidFill>
              </a:ln>
            </p:spPr>
            <p:txBody>
              <a:bodyPr anchor="ctr"/>
              <a:lstStyle/>
              <a:p>
                <a:pPr algn="ctr">
                  <a:buFont typeface="Arial" panose="020B0604020202020204" pitchFamily="34" charset="0"/>
                  <a:buNone/>
                  <a:defRPr/>
                </a:pPr>
                <a:endParaRPr lang="zh-CN" altLang="zh-CN" sz="36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sp>
            <p:nvSpPr>
              <p:cNvPr id="16" name="五角星 32"/>
              <p:cNvSpPr>
                <a:spLocks noChangeArrowheads="1"/>
              </p:cNvSpPr>
              <p:nvPr/>
            </p:nvSpPr>
            <p:spPr bwMode="auto">
              <a:xfrm>
                <a:off x="330116" y="1204861"/>
                <a:ext cx="1067960" cy="523331"/>
              </a:xfrm>
              <a:custGeom>
                <a:avLst/>
                <a:gdLst>
                  <a:gd name="T0" fmla="*/ 27583 w 1067960"/>
                  <a:gd name="T1" fmla="*/ 0 h 523331"/>
                  <a:gd name="T2" fmla="*/ 533980 w 1067960"/>
                  <a:gd name="T3" fmla="*/ 131310 h 523331"/>
                  <a:gd name="T4" fmla="*/ 1040377 w 1067960"/>
                  <a:gd name="T5" fmla="*/ 0 h 523331"/>
                  <a:gd name="T6" fmla="*/ 1067960 w 1067960"/>
                  <a:gd name="T7" fmla="*/ 523331 h 523331"/>
                  <a:gd name="T8" fmla="*/ 533980 w 1067960"/>
                  <a:gd name="T9" fmla="*/ 305870 h 523331"/>
                  <a:gd name="T10" fmla="*/ 0 w 1067960"/>
                  <a:gd name="T11" fmla="*/ 523331 h 523331"/>
                  <a:gd name="T12" fmla="*/ 27583 w 1067960"/>
                  <a:gd name="T13" fmla="*/ 0 h 523331"/>
                  <a:gd name="T14" fmla="*/ 0 60000 65536"/>
                  <a:gd name="T15" fmla="*/ 0 60000 65536"/>
                  <a:gd name="T16" fmla="*/ 0 60000 65536"/>
                  <a:gd name="T17" fmla="*/ 0 60000 65536"/>
                  <a:gd name="T18" fmla="*/ 0 60000 65536"/>
                  <a:gd name="T19" fmla="*/ 0 60000 65536"/>
                  <a:gd name="T20" fmla="*/ 0 60000 65536"/>
                  <a:gd name="T21" fmla="*/ 0 w 1067960"/>
                  <a:gd name="T22" fmla="*/ 0 h 523331"/>
                  <a:gd name="T23" fmla="*/ 1067960 w 1067960"/>
                  <a:gd name="T24" fmla="*/ 523331 h 523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lnTo>
                      <a:pt x="27583" y="0"/>
                    </a:lnTo>
                    <a:close/>
                  </a:path>
                </a:pathLst>
              </a:cu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36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17" name="TextBox 86"/>
              <p:cNvSpPr>
                <a:spLocks noChangeArrowheads="1"/>
              </p:cNvSpPr>
              <p:nvPr/>
            </p:nvSpPr>
            <p:spPr bwMode="auto">
              <a:xfrm>
                <a:off x="667136" y="560103"/>
                <a:ext cx="393922" cy="65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vi-VN" altLang="zh-CN" sz="4200" dirty="0" smtClean="0">
                    <a:solidFill>
                      <a:prstClr val="white"/>
                    </a:solidFill>
                    <a:latin typeface="迷你简卡通" panose="03000509000000000000" pitchFamily="65" charset="-122"/>
                    <a:ea typeface="迷你简卡通" panose="03000509000000000000" pitchFamily="65" charset="-122"/>
                    <a:sym typeface="微软雅黑" panose="020B0503020204020204" charset="-122"/>
                  </a:rPr>
                  <a:t>3</a:t>
                </a:r>
                <a:endParaRPr lang="zh-CN" altLang="en-US" sz="4200" dirty="0">
                  <a:solidFill>
                    <a:prstClr val="white"/>
                  </a:solidFill>
                  <a:latin typeface="迷你简卡通" panose="03000509000000000000" pitchFamily="65" charset="-122"/>
                  <a:ea typeface="迷你简卡通" panose="03000509000000000000" pitchFamily="65" charset="-122"/>
                  <a:sym typeface="微软雅黑" panose="020B0503020204020204" charset="-122"/>
                </a:endParaRPr>
              </a:p>
            </p:txBody>
          </p:sp>
        </p:grpSp>
      </p:grpSp>
      <p:grpSp>
        <p:nvGrpSpPr>
          <p:cNvPr id="32" name="组合 31"/>
          <p:cNvGrpSpPr/>
          <p:nvPr/>
        </p:nvGrpSpPr>
        <p:grpSpPr>
          <a:xfrm>
            <a:off x="6535357" y="328328"/>
            <a:ext cx="5306537" cy="1749696"/>
            <a:chOff x="4356904" y="218885"/>
            <a:chExt cx="3537691" cy="1166464"/>
          </a:xfrm>
        </p:grpSpPr>
        <p:sp>
          <p:nvSpPr>
            <p:cNvPr id="33" name="圆角矩形 32"/>
            <p:cNvSpPr/>
            <p:nvPr/>
          </p:nvSpPr>
          <p:spPr>
            <a:xfrm>
              <a:off x="4982690" y="650928"/>
              <a:ext cx="2363508" cy="604783"/>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solidFill>
                    <a:schemeClr val="tx1"/>
                  </a:solidFill>
                </a:rPr>
                <a:t>*</a:t>
              </a:r>
              <a:r>
                <a:rPr lang="vi-VN" sz="4400" b="1">
                  <a:solidFill>
                    <a:schemeClr val="tx1"/>
                  </a:solidFill>
                </a:rPr>
                <a:t> </a:t>
              </a:r>
              <a:r>
                <a:rPr lang="vi-VN" sz="5400" b="1">
                  <a:solidFill>
                    <a:srgbClr val="FF0000"/>
                  </a:solidFill>
                  <a:effectLst>
                    <a:outerShdw blurRad="38100" dist="38100" dir="2700000" algn="tl">
                      <a:srgbClr val="000000">
                        <a:alpha val="43137"/>
                      </a:srgbClr>
                    </a:outerShdw>
                  </a:effectLst>
                  <a:latin typeface="#9Slide05 Aphrodite Pro" panose="02000000000000000000" pitchFamily="2" charset="-93"/>
                </a:rPr>
                <a:t>Bố cục</a:t>
              </a:r>
              <a:endParaRPr lang="en-GB" sz="5400">
                <a:solidFill>
                  <a:srgbClr val="FF0000"/>
                </a:solidFill>
                <a:effectLst>
                  <a:outerShdw blurRad="38100" dist="38100" dir="2700000" algn="tl">
                    <a:srgbClr val="000000">
                      <a:alpha val="43137"/>
                    </a:srgbClr>
                  </a:outerShdw>
                </a:effectLst>
                <a:latin typeface="#9Slide05 Aphrodite Pro" panose="02000000000000000000" pitchFamily="2" charset="-93"/>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356904" y="242695"/>
              <a:ext cx="1000431" cy="1142654"/>
            </a:xfrm>
            <a:prstGeom prst="rect">
              <a:avLst/>
            </a:prstGeom>
          </p:spPr>
        </p:pic>
        <p:pic>
          <p:nvPicPr>
            <p:cNvPr id="35" name="图片 3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6894164" y="218885"/>
              <a:ext cx="1000431" cy="1142654"/>
            </a:xfrm>
            <a:prstGeom prst="rect">
              <a:avLst/>
            </a:prstGeom>
          </p:spPr>
        </p:pic>
      </p:grpSp>
      <p:sp>
        <p:nvSpPr>
          <p:cNvPr id="11" name="Rectangle 10"/>
          <p:cNvSpPr/>
          <p:nvPr/>
        </p:nvSpPr>
        <p:spPr>
          <a:xfrm>
            <a:off x="726356" y="2703790"/>
            <a:ext cx="5048016" cy="4154984"/>
          </a:xfrm>
          <a:prstGeom prst="rect">
            <a:avLst/>
          </a:prstGeom>
        </p:spPr>
        <p:txBody>
          <a:bodyPr wrap="square">
            <a:spAutoFit/>
          </a:bodyPr>
          <a:lstStyle/>
          <a:p>
            <a:pPr algn="just"/>
            <a:r>
              <a:rPr lang="en-GB" sz="4400" b="1" smtClean="0">
                <a:latin typeface="Times New Roman" panose="02020603050405020304" pitchFamily="18" charset="0"/>
                <a:ea typeface="Times New Roman" panose="02020603050405020304" pitchFamily="18" charset="0"/>
                <a:cs typeface="Times New Roman" panose="02020603050405020304" pitchFamily="18" charset="0"/>
              </a:rPr>
              <a:t>Phần </a:t>
            </a:r>
            <a:r>
              <a:rPr lang="en-GB" sz="4400" b="1">
                <a:latin typeface="Times New Roman" panose="02020603050405020304" pitchFamily="18" charset="0"/>
                <a:ea typeface="Times New Roman" panose="02020603050405020304" pitchFamily="18" charset="0"/>
                <a:cs typeface="Times New Roman" panose="02020603050405020304" pitchFamily="18" charset="0"/>
              </a:rPr>
              <a:t>1 </a:t>
            </a:r>
            <a:r>
              <a:rPr lang="en-GB" sz="4400">
                <a:latin typeface="Times New Roman" panose="02020603050405020304" pitchFamily="18" charset="0"/>
                <a:ea typeface="Times New Roman" panose="02020603050405020304" pitchFamily="18" charset="0"/>
                <a:cs typeface="Times New Roman" panose="02020603050405020304" pitchFamily="18" charset="0"/>
              </a:rPr>
              <a:t>(từ đầu… “</a:t>
            </a:r>
            <a:r>
              <a:rPr lang="en-GB" sz="4400" i="1">
                <a:latin typeface="Times New Roman" panose="02020603050405020304" pitchFamily="18" charset="0"/>
                <a:ea typeface="Times New Roman" panose="02020603050405020304" pitchFamily="18" charset="0"/>
                <a:cs typeface="Times New Roman" panose="02020603050405020304" pitchFamily="18" charset="0"/>
              </a:rPr>
              <a:t>trên ngọn núi</a:t>
            </a:r>
            <a:r>
              <a:rPr lang="en-GB" sz="440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440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4400">
                <a:latin typeface="Times New Roman" panose="02020603050405020304" pitchFamily="18" charset="0"/>
                <a:cs typeface="Times New Roman" panose="02020603050405020304" pitchFamily="18" charset="0"/>
              </a:rPr>
              <a:t>Khơi nguồn nỗi nhớ và cảm nhận của “tôi” trên đường tới trường.</a:t>
            </a:r>
            <a:r>
              <a:rPr lang="en-GB" sz="440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latin typeface="Times New Roman" panose="02020603050405020304" pitchFamily="18" charset="0"/>
              <a:cs typeface="Times New Roman" panose="02020603050405020304" pitchFamily="18" charset="0"/>
            </a:endParaRPr>
          </a:p>
        </p:txBody>
      </p:sp>
      <p:sp>
        <p:nvSpPr>
          <p:cNvPr id="12" name="Rectangle 11"/>
          <p:cNvSpPr/>
          <p:nvPr/>
        </p:nvSpPr>
        <p:spPr>
          <a:xfrm>
            <a:off x="7101838" y="2665537"/>
            <a:ext cx="4937762" cy="3477875"/>
          </a:xfrm>
          <a:prstGeom prst="rect">
            <a:avLst/>
          </a:prstGeom>
        </p:spPr>
        <p:txBody>
          <a:bodyPr wrap="square">
            <a:spAutoFit/>
          </a:bodyPr>
          <a:lstStyle/>
          <a:p>
            <a:pPr algn="just"/>
            <a:r>
              <a:rPr lang="en-US" sz="4400" b="1">
                <a:latin typeface="Times New Roman" panose="02020603050405020304" pitchFamily="18" charset="0"/>
                <a:ea typeface="Times New Roman" panose="02020603050405020304" pitchFamily="18" charset="0"/>
                <a:cs typeface="Times New Roman" panose="02020603050405020304" pitchFamily="18" charset="0"/>
              </a:rPr>
              <a:t>Phần 2 </a:t>
            </a:r>
            <a:r>
              <a:rPr lang="en-US" sz="4400">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i="1">
                <a:latin typeface="Times New Roman" panose="02020603050405020304" pitchFamily="18" charset="0"/>
                <a:ea typeface="Times New Roman" panose="02020603050405020304" pitchFamily="18" charset="0"/>
                <a:cs typeface="Times New Roman" panose="02020603050405020304" pitchFamily="18" charset="0"/>
              </a:rPr>
              <a:t>… “tôi cũng lấy làm lạ”</a:t>
            </a:r>
            <a:r>
              <a:rPr lang="en-US" sz="4400">
                <a:latin typeface="Times New Roman" panose="02020603050405020304" pitchFamily="18" charset="0"/>
                <a:ea typeface="Times New Roman" panose="02020603050405020304" pitchFamily="18" charset="0"/>
                <a:cs typeface="Times New Roman" panose="02020603050405020304" pitchFamily="18" charset="0"/>
              </a:rPr>
              <a:t>):</a:t>
            </a:r>
            <a:r>
              <a:rPr lang="en-US" sz="4400" b="1">
                <a:latin typeface="Times New Roman" panose="02020603050405020304" pitchFamily="18" charset="0"/>
                <a:ea typeface="Times New Roman" panose="02020603050405020304" pitchFamily="18" charset="0"/>
                <a:cs typeface="Times New Roman" panose="02020603050405020304" pitchFamily="18" charset="0"/>
              </a:rPr>
              <a:t> </a:t>
            </a:r>
            <a:r>
              <a:rPr lang="en-US" sz="4400">
                <a:latin typeface="Times New Roman" panose="02020603050405020304" pitchFamily="18" charset="0"/>
                <a:ea typeface="Times New Roman" panose="02020603050405020304" pitchFamily="18" charset="0"/>
                <a:cs typeface="Times New Roman" panose="02020603050405020304" pitchFamily="18" charset="0"/>
              </a:rPr>
              <a:t>→ Cảm nhận của “tôi” lúc ở sân trường. </a:t>
            </a:r>
            <a:endParaRPr lang="en-GB" sz="4400">
              <a:latin typeface="Times New Roman" panose="02020603050405020304" pitchFamily="18" charset="0"/>
              <a:cs typeface="Times New Roman" panose="02020603050405020304" pitchFamily="18" charset="0"/>
            </a:endParaRPr>
          </a:p>
        </p:txBody>
      </p:sp>
      <p:sp>
        <p:nvSpPr>
          <p:cNvPr id="13" name="Rectangle 12"/>
          <p:cNvSpPr/>
          <p:nvPr/>
        </p:nvSpPr>
        <p:spPr>
          <a:xfrm>
            <a:off x="12750042" y="3380898"/>
            <a:ext cx="4634278" cy="2800767"/>
          </a:xfrm>
          <a:prstGeom prst="rect">
            <a:avLst/>
          </a:prstGeom>
        </p:spPr>
        <p:txBody>
          <a:bodyPr wrap="square">
            <a:spAutoFit/>
          </a:bodyPr>
          <a:lstStyle/>
          <a:p>
            <a:pPr algn="just"/>
            <a:r>
              <a:rPr lang="en-US" sz="4400" b="1">
                <a:latin typeface="Times New Roman" panose="02020603050405020304" pitchFamily="18" charset="0"/>
                <a:ea typeface="Times New Roman" panose="02020603050405020304" pitchFamily="18" charset="0"/>
                <a:cs typeface="Times New Roman" panose="02020603050405020304" pitchFamily="18" charset="0"/>
              </a:rPr>
              <a:t>Phần 3 (</a:t>
            </a:r>
            <a:r>
              <a:rPr lang="en-US" sz="4400">
                <a:latin typeface="Times New Roman" panose="02020603050405020304" pitchFamily="18" charset="0"/>
                <a:ea typeface="Times New Roman" panose="02020603050405020304" pitchFamily="18" charset="0"/>
                <a:cs typeface="Times New Roman" panose="02020603050405020304" pitchFamily="18" charset="0"/>
              </a:rPr>
              <a:t>phần còn lại)</a:t>
            </a:r>
            <a:r>
              <a:rPr lang="en-US" sz="4400" b="1">
                <a:latin typeface="Times New Roman" panose="02020603050405020304" pitchFamily="18" charset="0"/>
                <a:ea typeface="Times New Roman" panose="02020603050405020304" pitchFamily="18" charset="0"/>
                <a:cs typeface="Times New Roman" panose="02020603050405020304" pitchFamily="18" charset="0"/>
              </a:rPr>
              <a:t> </a:t>
            </a:r>
            <a:r>
              <a:rPr lang="en-US" sz="4400">
                <a:latin typeface="Times New Roman" panose="02020603050405020304" pitchFamily="18" charset="0"/>
                <a:ea typeface="Calibri" panose="020F0502020204030204" pitchFamily="34" charset="0"/>
                <a:cs typeface="Times New Roman" panose="02020603050405020304" pitchFamily="18" charset="0"/>
              </a:rPr>
              <a:t>→ Cảm nhận của “tôi” khi ở trong lớp học.</a:t>
            </a:r>
            <a:endParaRPr lang="en-GB" sz="4400">
              <a:latin typeface="Times New Roman" panose="02020603050405020304" pitchFamily="18" charset="0"/>
              <a:cs typeface="Times New Roman" panose="02020603050405020304" pitchFamily="18" charset="0"/>
            </a:endParaRPr>
          </a:p>
        </p:txBody>
      </p:sp>
      <p:pic>
        <p:nvPicPr>
          <p:cNvPr id="51"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10093" y="7520385"/>
            <a:ext cx="5299030" cy="2755495"/>
          </a:xfrm>
          <a:prstGeom prst="rect">
            <a:avLst/>
          </a:prstGeom>
        </p:spPr>
      </p:pic>
    </p:spTree>
    <p:extLst>
      <p:ext uri="{BB962C8B-B14F-4D97-AF65-F5344CB8AC3E}">
        <p14:creationId xmlns:p14="http://schemas.microsoft.com/office/powerpoint/2010/main" val="221077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419100"/>
            <a:ext cx="15773400" cy="1988345"/>
          </a:xfrm>
        </p:spPr>
        <p:txBody>
          <a:bodyPr/>
          <a:lstStyle/>
          <a:p>
            <a:r>
              <a:rPr lang="pt-BR" sz="8800" b="1">
                <a:solidFill>
                  <a:srgbClr val="FF0000"/>
                </a:solidFill>
                <a:latin typeface="Times New Roman" panose="02020603050405020304" pitchFamily="18" charset="0"/>
                <a:cs typeface="Times New Roman" panose="02020603050405020304" pitchFamily="18" charset="0"/>
              </a:rPr>
              <a:t>PHIẾU HỌC TẬP 04 </a:t>
            </a:r>
            <a:endParaRPr lang="en-GB" sz="880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91726410"/>
              </p:ext>
            </p:extLst>
          </p:nvPr>
        </p:nvGraphicFramePr>
        <p:xfrm>
          <a:off x="6705600" y="2403705"/>
          <a:ext cx="10515600" cy="6400800"/>
        </p:xfrm>
        <a:graphic>
          <a:graphicData uri="http://schemas.openxmlformats.org/drawingml/2006/table">
            <a:tbl>
              <a:tblPr firstRow="1" firstCol="1" bandRow="1"/>
              <a:tblGrid>
                <a:gridCol w="2057400"/>
                <a:gridCol w="8458200"/>
              </a:tblGrid>
              <a:tr h="381000">
                <a:tc gridSpan="2">
                  <a:txBody>
                    <a:bodyPr/>
                    <a:lstStyle/>
                    <a:p>
                      <a:pPr algn="ctr">
                        <a:spcAft>
                          <a:spcPts val="0"/>
                        </a:spcAft>
                      </a:pPr>
                      <a:r>
                        <a:rPr lang="pt-BR"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Tóm tắt văn bản</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r>
              <a:tr h="381000">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Sự việc</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381000">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ctr">
                        <a:spcAft>
                          <a:spcPts val="0"/>
                        </a:spcAft>
                      </a:pPr>
                      <a:r>
                        <a:rPr lang="pt-BR"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7"/>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3992">
            <a:off x="1268299" y="2459105"/>
            <a:ext cx="7206577" cy="4828406"/>
          </a:xfrm>
          <a:prstGeom prst="rect">
            <a:avLst/>
          </a:prstGeom>
        </p:spPr>
      </p:pic>
      <p:pic>
        <p:nvPicPr>
          <p:cNvPr id="5"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8863" y="2403705"/>
            <a:ext cx="6414701" cy="6359413"/>
          </a:xfrm>
          <a:prstGeom prst="rect">
            <a:avLst/>
          </a:prstGeom>
        </p:spPr>
      </p:pic>
    </p:spTree>
    <p:extLst>
      <p:ext uri="{BB962C8B-B14F-4D97-AF65-F5344CB8AC3E}">
        <p14:creationId xmlns:p14="http://schemas.microsoft.com/office/powerpoint/2010/main" val="262571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206"/>
          <p:cNvSpPr>
            <a:spLocks noEditPoints="1"/>
          </p:cNvSpPr>
          <p:nvPr/>
        </p:nvSpPr>
        <p:spPr bwMode="auto">
          <a:xfrm>
            <a:off x="9066761" y="5502977"/>
            <a:ext cx="478631" cy="478631"/>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ysClr val="window" lastClr="FFFFFF"/>
          </a:solidFill>
          <a:ln w="9525">
            <a:noFill/>
            <a:round/>
          </a:ln>
        </p:spPr>
        <p:txBody>
          <a:bodyPr lIns="136893" tIns="68447" rIns="136893" bIns="68447"/>
          <a:lstStyle/>
          <a:p>
            <a:pPr defTabSz="1368743">
              <a:defRPr/>
            </a:pPr>
            <a:endParaRPr lang="en-US" sz="4200" kern="0" dirty="0">
              <a:solidFill>
                <a:prstClr val="black">
                  <a:lumMod val="65000"/>
                  <a:lumOff val="35000"/>
                </a:prstClr>
              </a:solidFill>
              <a:latin typeface="迷你简卡通" panose="03000509000000000000" pitchFamily="65" charset="-122"/>
              <a:ea typeface="迷你简卡通" panose="03000509000000000000" pitchFamily="65" charset="-122"/>
              <a:sym typeface="Arial" panose="020B0604020202020204" pitchFamily="34" charset="0"/>
            </a:endParaRPr>
          </a:p>
        </p:txBody>
      </p:sp>
      <p:sp>
        <p:nvSpPr>
          <p:cNvPr id="52" name="Freeform 170"/>
          <p:cNvSpPr>
            <a:spLocks noEditPoints="1"/>
          </p:cNvSpPr>
          <p:nvPr/>
        </p:nvSpPr>
        <p:spPr bwMode="auto">
          <a:xfrm>
            <a:off x="10447886" y="6431665"/>
            <a:ext cx="471488" cy="395288"/>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ysClr val="window" lastClr="FFFFFF"/>
          </a:solidFill>
          <a:ln w="9525">
            <a:noFill/>
            <a:round/>
          </a:ln>
        </p:spPr>
        <p:txBody>
          <a:bodyPr lIns="136893" tIns="68447" rIns="136893" bIns="68447"/>
          <a:lstStyle/>
          <a:p>
            <a:pPr defTabSz="1368743">
              <a:defRPr/>
            </a:pPr>
            <a:endParaRPr lang="en-US" sz="4200" kern="0" dirty="0">
              <a:solidFill>
                <a:prstClr val="black">
                  <a:lumMod val="65000"/>
                  <a:lumOff val="35000"/>
                </a:prstClr>
              </a:solidFill>
              <a:latin typeface="迷你简卡通" panose="03000509000000000000" pitchFamily="65" charset="-122"/>
              <a:ea typeface="迷你简卡通" panose="03000509000000000000" pitchFamily="65" charset="-122"/>
              <a:sym typeface="Arial" panose="020B0604020202020204" pitchFamily="34" charset="0"/>
            </a:endParaRPr>
          </a:p>
        </p:txBody>
      </p:sp>
      <p:sp>
        <p:nvSpPr>
          <p:cNvPr id="53" name="Freeform 5"/>
          <p:cNvSpPr>
            <a:spLocks noEditPoints="1"/>
          </p:cNvSpPr>
          <p:nvPr/>
        </p:nvSpPr>
        <p:spPr bwMode="auto">
          <a:xfrm>
            <a:off x="8369054" y="7927090"/>
            <a:ext cx="492920" cy="478631"/>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ysClr val="window" lastClr="FFFFFF"/>
          </a:solidFill>
          <a:ln w="9525">
            <a:noFill/>
            <a:round/>
          </a:ln>
        </p:spPr>
        <p:txBody>
          <a:bodyPr lIns="136893" tIns="68447" rIns="136893" bIns="68447"/>
          <a:lstStyle/>
          <a:p>
            <a:pPr defTabSz="1368743">
              <a:defRPr/>
            </a:pPr>
            <a:endParaRPr lang="en-US" sz="4200" kern="0" dirty="0">
              <a:solidFill>
                <a:prstClr val="black">
                  <a:lumMod val="65000"/>
                  <a:lumOff val="35000"/>
                </a:prstClr>
              </a:solidFill>
              <a:latin typeface="迷你简卡通" panose="03000509000000000000" pitchFamily="65" charset="-122"/>
              <a:ea typeface="迷你简卡通" panose="03000509000000000000" pitchFamily="65" charset="-122"/>
              <a:sym typeface="Arial" panose="020B0604020202020204" pitchFamily="34" charset="0"/>
            </a:endParaRPr>
          </a:p>
        </p:txBody>
      </p:sp>
      <p:sp>
        <p:nvSpPr>
          <p:cNvPr id="54" name="Freeform 45"/>
          <p:cNvSpPr>
            <a:spLocks noEditPoints="1"/>
          </p:cNvSpPr>
          <p:nvPr/>
        </p:nvSpPr>
        <p:spPr bwMode="auto">
          <a:xfrm>
            <a:off x="9864479" y="7829457"/>
            <a:ext cx="552450" cy="600075"/>
          </a:xfrm>
          <a:custGeom>
            <a:avLst/>
            <a:gdLst/>
            <a:ahLst/>
            <a:cxnLst>
              <a:cxn ang="0">
                <a:pos x="783" y="812"/>
              </a:cxn>
              <a:cxn ang="0">
                <a:pos x="684" y="703"/>
              </a:cxn>
              <a:cxn ang="0">
                <a:pos x="698" y="592"/>
              </a:cxn>
              <a:cxn ang="0">
                <a:pos x="674" y="483"/>
              </a:cxn>
              <a:cxn ang="0">
                <a:pos x="617" y="387"/>
              </a:cxn>
              <a:cxn ang="0">
                <a:pos x="532" y="315"/>
              </a:cxn>
              <a:cxn ang="0">
                <a:pos x="428" y="275"/>
              </a:cxn>
              <a:cxn ang="0">
                <a:pos x="316" y="270"/>
              </a:cxn>
              <a:cxn ang="0">
                <a:pos x="209" y="303"/>
              </a:cxn>
              <a:cxn ang="0">
                <a:pos x="119" y="367"/>
              </a:cxn>
              <a:cxn ang="0">
                <a:pos x="54" y="458"/>
              </a:cxn>
              <a:cxn ang="0">
                <a:pos x="22" y="565"/>
              </a:cxn>
              <a:cxn ang="0">
                <a:pos x="27" y="677"/>
              </a:cxn>
              <a:cxn ang="0">
                <a:pos x="68" y="781"/>
              </a:cxn>
              <a:cxn ang="0">
                <a:pos x="140" y="866"/>
              </a:cxn>
              <a:cxn ang="0">
                <a:pos x="236" y="923"/>
              </a:cxn>
              <a:cxn ang="0">
                <a:pos x="345" y="945"/>
              </a:cxn>
              <a:cxn ang="0">
                <a:pos x="456" y="931"/>
              </a:cxn>
              <a:cxn ang="0">
                <a:pos x="556" y="882"/>
              </a:cxn>
              <a:cxn ang="0">
                <a:pos x="605" y="817"/>
              </a:cxn>
              <a:cxn ang="0">
                <a:pos x="769" y="943"/>
              </a:cxn>
              <a:cxn ang="0">
                <a:pos x="843" y="818"/>
              </a:cxn>
              <a:cxn ang="0">
                <a:pos x="456" y="618"/>
              </a:cxn>
              <a:cxn ang="0">
                <a:pos x="317" y="545"/>
              </a:cxn>
              <a:cxn ang="0">
                <a:pos x="381" y="630"/>
              </a:cxn>
              <a:cxn ang="0">
                <a:pos x="276" y="614"/>
              </a:cxn>
              <a:cxn ang="0">
                <a:pos x="407" y="700"/>
              </a:cxn>
              <a:cxn ang="0">
                <a:pos x="408" y="804"/>
              </a:cxn>
              <a:cxn ang="0">
                <a:pos x="307" y="409"/>
              </a:cxn>
              <a:cxn ang="0">
                <a:pos x="550" y="674"/>
              </a:cxn>
              <a:cxn ang="0">
                <a:pos x="576" y="689"/>
              </a:cxn>
              <a:cxn ang="0">
                <a:pos x="299" y="379"/>
              </a:cxn>
              <a:cxn ang="0">
                <a:pos x="415" y="833"/>
              </a:cxn>
              <a:cxn ang="0">
                <a:pos x="544" y="781"/>
              </a:cxn>
              <a:cxn ang="0">
                <a:pos x="109" y="670"/>
              </a:cxn>
              <a:cxn ang="0">
                <a:pos x="605" y="543"/>
              </a:cxn>
              <a:cxn ang="0">
                <a:pos x="839" y="900"/>
              </a:cxn>
              <a:cxn ang="0">
                <a:pos x="773" y="900"/>
              </a:cxn>
              <a:cxn ang="0">
                <a:pos x="807" y="842"/>
              </a:cxn>
              <a:cxn ang="0">
                <a:pos x="839" y="900"/>
              </a:cxn>
              <a:cxn ang="0">
                <a:pos x="543" y="226"/>
              </a:cxn>
              <a:cxn ang="0">
                <a:pos x="570" y="293"/>
              </a:cxn>
              <a:cxn ang="0">
                <a:pos x="620" y="312"/>
              </a:cxn>
              <a:cxn ang="0">
                <a:pos x="687" y="340"/>
              </a:cxn>
              <a:cxn ang="0">
                <a:pos x="736" y="318"/>
              </a:cxn>
              <a:cxn ang="0">
                <a:pos x="802" y="290"/>
              </a:cxn>
              <a:cxn ang="0">
                <a:pos x="821" y="240"/>
              </a:cxn>
              <a:cxn ang="0">
                <a:pos x="849" y="173"/>
              </a:cxn>
              <a:cxn ang="0">
                <a:pos x="827" y="124"/>
              </a:cxn>
              <a:cxn ang="0">
                <a:pos x="800" y="58"/>
              </a:cxn>
              <a:cxn ang="0">
                <a:pos x="749" y="39"/>
              </a:cxn>
              <a:cxn ang="0">
                <a:pos x="683" y="11"/>
              </a:cxn>
              <a:cxn ang="0">
                <a:pos x="634" y="33"/>
              </a:cxn>
              <a:cxn ang="0">
                <a:pos x="567" y="60"/>
              </a:cxn>
              <a:cxn ang="0">
                <a:pos x="548" y="111"/>
              </a:cxn>
              <a:cxn ang="0">
                <a:pos x="521" y="177"/>
              </a:cxn>
              <a:cxn ang="0">
                <a:pos x="685" y="93"/>
              </a:cxn>
              <a:cxn ang="0">
                <a:pos x="685" y="258"/>
              </a:cxn>
              <a:cxn ang="0">
                <a:pos x="685" y="93"/>
              </a:cxn>
              <a:cxn ang="0">
                <a:pos x="685" y="93"/>
              </a:cxn>
            </a:cxnLst>
            <a:rect l="0" t="0" r="r" b="b"/>
            <a:pathLst>
              <a:path w="889" h="965">
                <a:moveTo>
                  <a:pt x="843" y="818"/>
                </a:moveTo>
                <a:cubicBezTo>
                  <a:pt x="824" y="807"/>
                  <a:pt x="803" y="806"/>
                  <a:pt x="783" y="812"/>
                </a:cubicBezTo>
                <a:cubicBezTo>
                  <a:pt x="657" y="737"/>
                  <a:pt x="657" y="737"/>
                  <a:pt x="657" y="737"/>
                </a:cubicBezTo>
                <a:cubicBezTo>
                  <a:pt x="659" y="722"/>
                  <a:pt x="669" y="709"/>
                  <a:pt x="684" y="703"/>
                </a:cubicBezTo>
                <a:cubicBezTo>
                  <a:pt x="707" y="694"/>
                  <a:pt x="712" y="672"/>
                  <a:pt x="694" y="654"/>
                </a:cubicBezTo>
                <a:cubicBezTo>
                  <a:pt x="677" y="636"/>
                  <a:pt x="679" y="608"/>
                  <a:pt x="698" y="592"/>
                </a:cubicBezTo>
                <a:cubicBezTo>
                  <a:pt x="716" y="576"/>
                  <a:pt x="714" y="554"/>
                  <a:pt x="691" y="542"/>
                </a:cubicBezTo>
                <a:cubicBezTo>
                  <a:pt x="670" y="531"/>
                  <a:pt x="662" y="504"/>
                  <a:pt x="674" y="483"/>
                </a:cubicBezTo>
                <a:cubicBezTo>
                  <a:pt x="687" y="462"/>
                  <a:pt x="677" y="441"/>
                  <a:pt x="653" y="438"/>
                </a:cubicBezTo>
                <a:cubicBezTo>
                  <a:pt x="628" y="434"/>
                  <a:pt x="612" y="412"/>
                  <a:pt x="617" y="387"/>
                </a:cubicBezTo>
                <a:cubicBezTo>
                  <a:pt x="622" y="363"/>
                  <a:pt x="606" y="347"/>
                  <a:pt x="582" y="352"/>
                </a:cubicBezTo>
                <a:cubicBezTo>
                  <a:pt x="557" y="356"/>
                  <a:pt x="535" y="340"/>
                  <a:pt x="532" y="315"/>
                </a:cubicBezTo>
                <a:cubicBezTo>
                  <a:pt x="529" y="291"/>
                  <a:pt x="508" y="281"/>
                  <a:pt x="487" y="293"/>
                </a:cubicBezTo>
                <a:cubicBezTo>
                  <a:pt x="465" y="305"/>
                  <a:pt x="439" y="297"/>
                  <a:pt x="428" y="275"/>
                </a:cubicBezTo>
                <a:cubicBezTo>
                  <a:pt x="417" y="253"/>
                  <a:pt x="395" y="250"/>
                  <a:pt x="378" y="268"/>
                </a:cubicBezTo>
                <a:cubicBezTo>
                  <a:pt x="362" y="287"/>
                  <a:pt x="334" y="288"/>
                  <a:pt x="316" y="270"/>
                </a:cubicBezTo>
                <a:cubicBezTo>
                  <a:pt x="299" y="253"/>
                  <a:pt x="277" y="258"/>
                  <a:pt x="267" y="280"/>
                </a:cubicBezTo>
                <a:cubicBezTo>
                  <a:pt x="258" y="303"/>
                  <a:pt x="232" y="313"/>
                  <a:pt x="209" y="303"/>
                </a:cubicBezTo>
                <a:cubicBezTo>
                  <a:pt x="187" y="292"/>
                  <a:pt x="168" y="303"/>
                  <a:pt x="166" y="328"/>
                </a:cubicBezTo>
                <a:cubicBezTo>
                  <a:pt x="165" y="353"/>
                  <a:pt x="143" y="370"/>
                  <a:pt x="119" y="367"/>
                </a:cubicBezTo>
                <a:cubicBezTo>
                  <a:pt x="94" y="365"/>
                  <a:pt x="80" y="382"/>
                  <a:pt x="86" y="405"/>
                </a:cubicBezTo>
                <a:cubicBezTo>
                  <a:pt x="93" y="429"/>
                  <a:pt x="78" y="453"/>
                  <a:pt x="54" y="458"/>
                </a:cubicBezTo>
                <a:cubicBezTo>
                  <a:pt x="30" y="464"/>
                  <a:pt x="21" y="485"/>
                  <a:pt x="35" y="505"/>
                </a:cubicBezTo>
                <a:cubicBezTo>
                  <a:pt x="50" y="525"/>
                  <a:pt x="44" y="553"/>
                  <a:pt x="22" y="565"/>
                </a:cubicBezTo>
                <a:cubicBezTo>
                  <a:pt x="1" y="578"/>
                  <a:pt x="0" y="601"/>
                  <a:pt x="20" y="616"/>
                </a:cubicBezTo>
                <a:cubicBezTo>
                  <a:pt x="40" y="630"/>
                  <a:pt x="43" y="658"/>
                  <a:pt x="27" y="677"/>
                </a:cubicBezTo>
                <a:cubicBezTo>
                  <a:pt x="11" y="696"/>
                  <a:pt x="18" y="718"/>
                  <a:pt x="41" y="725"/>
                </a:cubicBezTo>
                <a:cubicBezTo>
                  <a:pt x="65" y="733"/>
                  <a:pt x="77" y="758"/>
                  <a:pt x="68" y="781"/>
                </a:cubicBezTo>
                <a:cubicBezTo>
                  <a:pt x="59" y="804"/>
                  <a:pt x="72" y="822"/>
                  <a:pt x="97" y="822"/>
                </a:cubicBezTo>
                <a:cubicBezTo>
                  <a:pt x="122" y="821"/>
                  <a:pt x="141" y="841"/>
                  <a:pt x="140" y="866"/>
                </a:cubicBezTo>
                <a:cubicBezTo>
                  <a:pt x="139" y="891"/>
                  <a:pt x="158" y="904"/>
                  <a:pt x="181" y="895"/>
                </a:cubicBezTo>
                <a:cubicBezTo>
                  <a:pt x="204" y="887"/>
                  <a:pt x="229" y="899"/>
                  <a:pt x="236" y="923"/>
                </a:cubicBezTo>
                <a:cubicBezTo>
                  <a:pt x="243" y="946"/>
                  <a:pt x="265" y="953"/>
                  <a:pt x="284" y="937"/>
                </a:cubicBezTo>
                <a:cubicBezTo>
                  <a:pt x="303" y="922"/>
                  <a:pt x="331" y="925"/>
                  <a:pt x="345" y="945"/>
                </a:cubicBezTo>
                <a:cubicBezTo>
                  <a:pt x="360" y="965"/>
                  <a:pt x="383" y="965"/>
                  <a:pt x="395" y="944"/>
                </a:cubicBezTo>
                <a:cubicBezTo>
                  <a:pt x="409" y="923"/>
                  <a:pt x="436" y="917"/>
                  <a:pt x="456" y="931"/>
                </a:cubicBezTo>
                <a:cubicBezTo>
                  <a:pt x="476" y="946"/>
                  <a:pt x="497" y="938"/>
                  <a:pt x="503" y="914"/>
                </a:cubicBezTo>
                <a:cubicBezTo>
                  <a:pt x="509" y="889"/>
                  <a:pt x="533" y="875"/>
                  <a:pt x="556" y="882"/>
                </a:cubicBezTo>
                <a:cubicBezTo>
                  <a:pt x="580" y="889"/>
                  <a:pt x="597" y="875"/>
                  <a:pt x="595" y="850"/>
                </a:cubicBezTo>
                <a:cubicBezTo>
                  <a:pt x="593" y="838"/>
                  <a:pt x="598" y="826"/>
                  <a:pt x="605" y="817"/>
                </a:cubicBezTo>
                <a:cubicBezTo>
                  <a:pt x="735" y="894"/>
                  <a:pt x="735" y="894"/>
                  <a:pt x="735" y="894"/>
                </a:cubicBezTo>
                <a:cubicBezTo>
                  <a:pt x="739" y="914"/>
                  <a:pt x="750" y="932"/>
                  <a:pt x="769" y="943"/>
                </a:cubicBezTo>
                <a:cubicBezTo>
                  <a:pt x="804" y="964"/>
                  <a:pt x="848" y="952"/>
                  <a:pt x="869" y="918"/>
                </a:cubicBezTo>
                <a:cubicBezTo>
                  <a:pt x="889" y="883"/>
                  <a:pt x="878" y="839"/>
                  <a:pt x="843" y="818"/>
                </a:cubicBezTo>
                <a:close/>
                <a:moveTo>
                  <a:pt x="550" y="674"/>
                </a:moveTo>
                <a:cubicBezTo>
                  <a:pt x="456" y="618"/>
                  <a:pt x="456" y="618"/>
                  <a:pt x="456" y="618"/>
                </a:cubicBezTo>
                <a:cubicBezTo>
                  <a:pt x="455" y="588"/>
                  <a:pt x="440" y="559"/>
                  <a:pt x="412" y="543"/>
                </a:cubicBezTo>
                <a:cubicBezTo>
                  <a:pt x="381" y="525"/>
                  <a:pt x="345" y="527"/>
                  <a:pt x="317" y="545"/>
                </a:cubicBezTo>
                <a:cubicBezTo>
                  <a:pt x="368" y="575"/>
                  <a:pt x="368" y="575"/>
                  <a:pt x="368" y="575"/>
                </a:cubicBezTo>
                <a:cubicBezTo>
                  <a:pt x="387" y="586"/>
                  <a:pt x="392" y="610"/>
                  <a:pt x="381" y="630"/>
                </a:cubicBezTo>
                <a:cubicBezTo>
                  <a:pt x="370" y="649"/>
                  <a:pt x="346" y="655"/>
                  <a:pt x="328" y="644"/>
                </a:cubicBezTo>
                <a:cubicBezTo>
                  <a:pt x="276" y="614"/>
                  <a:pt x="276" y="614"/>
                  <a:pt x="276" y="614"/>
                </a:cubicBezTo>
                <a:cubicBezTo>
                  <a:pt x="273" y="647"/>
                  <a:pt x="289" y="680"/>
                  <a:pt x="320" y="698"/>
                </a:cubicBezTo>
                <a:cubicBezTo>
                  <a:pt x="348" y="715"/>
                  <a:pt x="380" y="714"/>
                  <a:pt x="407" y="700"/>
                </a:cubicBezTo>
                <a:cubicBezTo>
                  <a:pt x="498" y="754"/>
                  <a:pt x="498" y="754"/>
                  <a:pt x="498" y="754"/>
                </a:cubicBezTo>
                <a:cubicBezTo>
                  <a:pt x="473" y="777"/>
                  <a:pt x="443" y="795"/>
                  <a:pt x="408" y="804"/>
                </a:cubicBezTo>
                <a:cubicBezTo>
                  <a:pt x="299" y="832"/>
                  <a:pt x="188" y="766"/>
                  <a:pt x="160" y="657"/>
                </a:cubicBezTo>
                <a:cubicBezTo>
                  <a:pt x="132" y="548"/>
                  <a:pt x="198" y="437"/>
                  <a:pt x="307" y="409"/>
                </a:cubicBezTo>
                <a:cubicBezTo>
                  <a:pt x="415" y="381"/>
                  <a:pt x="527" y="447"/>
                  <a:pt x="555" y="556"/>
                </a:cubicBezTo>
                <a:cubicBezTo>
                  <a:pt x="565" y="596"/>
                  <a:pt x="562" y="637"/>
                  <a:pt x="550" y="674"/>
                </a:cubicBezTo>
                <a:close/>
                <a:moveTo>
                  <a:pt x="595" y="700"/>
                </a:moveTo>
                <a:cubicBezTo>
                  <a:pt x="576" y="689"/>
                  <a:pt x="576" y="689"/>
                  <a:pt x="576" y="689"/>
                </a:cubicBezTo>
                <a:cubicBezTo>
                  <a:pt x="592" y="646"/>
                  <a:pt x="597" y="597"/>
                  <a:pt x="584" y="548"/>
                </a:cubicBezTo>
                <a:cubicBezTo>
                  <a:pt x="552" y="423"/>
                  <a:pt x="424" y="347"/>
                  <a:pt x="299" y="379"/>
                </a:cubicBezTo>
                <a:cubicBezTo>
                  <a:pt x="174" y="412"/>
                  <a:pt x="98" y="539"/>
                  <a:pt x="130" y="665"/>
                </a:cubicBezTo>
                <a:cubicBezTo>
                  <a:pt x="163" y="790"/>
                  <a:pt x="290" y="865"/>
                  <a:pt x="415" y="833"/>
                </a:cubicBezTo>
                <a:cubicBezTo>
                  <a:pt x="459" y="822"/>
                  <a:pt x="496" y="799"/>
                  <a:pt x="524" y="770"/>
                </a:cubicBezTo>
                <a:cubicBezTo>
                  <a:pt x="544" y="781"/>
                  <a:pt x="544" y="781"/>
                  <a:pt x="544" y="781"/>
                </a:cubicBezTo>
                <a:cubicBezTo>
                  <a:pt x="512" y="815"/>
                  <a:pt x="470" y="841"/>
                  <a:pt x="421" y="854"/>
                </a:cubicBezTo>
                <a:cubicBezTo>
                  <a:pt x="284" y="889"/>
                  <a:pt x="145" y="807"/>
                  <a:pt x="109" y="670"/>
                </a:cubicBezTo>
                <a:cubicBezTo>
                  <a:pt x="74" y="533"/>
                  <a:pt x="157" y="394"/>
                  <a:pt x="294" y="359"/>
                </a:cubicBezTo>
                <a:cubicBezTo>
                  <a:pt x="430" y="323"/>
                  <a:pt x="570" y="406"/>
                  <a:pt x="605" y="543"/>
                </a:cubicBezTo>
                <a:cubicBezTo>
                  <a:pt x="619" y="597"/>
                  <a:pt x="614" y="652"/>
                  <a:pt x="595" y="700"/>
                </a:cubicBezTo>
                <a:close/>
                <a:moveTo>
                  <a:pt x="839" y="900"/>
                </a:moveTo>
                <a:cubicBezTo>
                  <a:pt x="806" y="919"/>
                  <a:pt x="806" y="919"/>
                  <a:pt x="806" y="919"/>
                </a:cubicBezTo>
                <a:cubicBezTo>
                  <a:pt x="773" y="900"/>
                  <a:pt x="773" y="900"/>
                  <a:pt x="773" y="900"/>
                </a:cubicBezTo>
                <a:cubicBezTo>
                  <a:pt x="773" y="861"/>
                  <a:pt x="773" y="861"/>
                  <a:pt x="773" y="861"/>
                </a:cubicBezTo>
                <a:cubicBezTo>
                  <a:pt x="807" y="842"/>
                  <a:pt x="807" y="842"/>
                  <a:pt x="807" y="842"/>
                </a:cubicBezTo>
                <a:cubicBezTo>
                  <a:pt x="840" y="862"/>
                  <a:pt x="840" y="862"/>
                  <a:pt x="840" y="862"/>
                </a:cubicBezTo>
                <a:lnTo>
                  <a:pt x="839" y="900"/>
                </a:lnTo>
                <a:close/>
                <a:moveTo>
                  <a:pt x="526" y="216"/>
                </a:moveTo>
                <a:cubicBezTo>
                  <a:pt x="543" y="226"/>
                  <a:pt x="543" y="226"/>
                  <a:pt x="543" y="226"/>
                </a:cubicBezTo>
                <a:cubicBezTo>
                  <a:pt x="557" y="235"/>
                  <a:pt x="569" y="256"/>
                  <a:pt x="569" y="273"/>
                </a:cubicBezTo>
                <a:cubicBezTo>
                  <a:pt x="570" y="293"/>
                  <a:pt x="570" y="293"/>
                  <a:pt x="570" y="293"/>
                </a:cubicBezTo>
                <a:cubicBezTo>
                  <a:pt x="571" y="309"/>
                  <a:pt x="585" y="320"/>
                  <a:pt x="601" y="316"/>
                </a:cubicBezTo>
                <a:cubicBezTo>
                  <a:pt x="620" y="312"/>
                  <a:pt x="620" y="312"/>
                  <a:pt x="620" y="312"/>
                </a:cubicBezTo>
                <a:cubicBezTo>
                  <a:pt x="637" y="308"/>
                  <a:pt x="660" y="315"/>
                  <a:pt x="672" y="326"/>
                </a:cubicBezTo>
                <a:cubicBezTo>
                  <a:pt x="687" y="340"/>
                  <a:pt x="687" y="340"/>
                  <a:pt x="687" y="340"/>
                </a:cubicBezTo>
                <a:cubicBezTo>
                  <a:pt x="699" y="351"/>
                  <a:pt x="716" y="349"/>
                  <a:pt x="725" y="335"/>
                </a:cubicBezTo>
                <a:cubicBezTo>
                  <a:pt x="736" y="318"/>
                  <a:pt x="736" y="318"/>
                  <a:pt x="736" y="318"/>
                </a:cubicBezTo>
                <a:cubicBezTo>
                  <a:pt x="745" y="304"/>
                  <a:pt x="766" y="291"/>
                  <a:pt x="782" y="291"/>
                </a:cubicBezTo>
                <a:cubicBezTo>
                  <a:pt x="802" y="290"/>
                  <a:pt x="802" y="290"/>
                  <a:pt x="802" y="290"/>
                </a:cubicBezTo>
                <a:cubicBezTo>
                  <a:pt x="819" y="290"/>
                  <a:pt x="830" y="276"/>
                  <a:pt x="826" y="259"/>
                </a:cubicBezTo>
                <a:cubicBezTo>
                  <a:pt x="821" y="240"/>
                  <a:pt x="821" y="240"/>
                  <a:pt x="821" y="240"/>
                </a:cubicBezTo>
                <a:cubicBezTo>
                  <a:pt x="818" y="224"/>
                  <a:pt x="824" y="200"/>
                  <a:pt x="835" y="188"/>
                </a:cubicBezTo>
                <a:cubicBezTo>
                  <a:pt x="849" y="173"/>
                  <a:pt x="849" y="173"/>
                  <a:pt x="849" y="173"/>
                </a:cubicBezTo>
                <a:cubicBezTo>
                  <a:pt x="860" y="161"/>
                  <a:pt x="858" y="144"/>
                  <a:pt x="844" y="135"/>
                </a:cubicBezTo>
                <a:cubicBezTo>
                  <a:pt x="827" y="124"/>
                  <a:pt x="827" y="124"/>
                  <a:pt x="827" y="124"/>
                </a:cubicBezTo>
                <a:cubicBezTo>
                  <a:pt x="813" y="115"/>
                  <a:pt x="801" y="95"/>
                  <a:pt x="800" y="78"/>
                </a:cubicBezTo>
                <a:cubicBezTo>
                  <a:pt x="800" y="58"/>
                  <a:pt x="800" y="58"/>
                  <a:pt x="800" y="58"/>
                </a:cubicBezTo>
                <a:cubicBezTo>
                  <a:pt x="799" y="41"/>
                  <a:pt x="785" y="31"/>
                  <a:pt x="769" y="34"/>
                </a:cubicBezTo>
                <a:cubicBezTo>
                  <a:pt x="749" y="39"/>
                  <a:pt x="749" y="39"/>
                  <a:pt x="749" y="39"/>
                </a:cubicBezTo>
                <a:cubicBezTo>
                  <a:pt x="733" y="42"/>
                  <a:pt x="710" y="36"/>
                  <a:pt x="698" y="25"/>
                </a:cubicBezTo>
                <a:cubicBezTo>
                  <a:pt x="683" y="11"/>
                  <a:pt x="683" y="11"/>
                  <a:pt x="683" y="11"/>
                </a:cubicBezTo>
                <a:cubicBezTo>
                  <a:pt x="671" y="0"/>
                  <a:pt x="653" y="2"/>
                  <a:pt x="645" y="16"/>
                </a:cubicBezTo>
                <a:cubicBezTo>
                  <a:pt x="634" y="33"/>
                  <a:pt x="634" y="33"/>
                  <a:pt x="634" y="33"/>
                </a:cubicBezTo>
                <a:cubicBezTo>
                  <a:pt x="625" y="47"/>
                  <a:pt x="604" y="59"/>
                  <a:pt x="587" y="60"/>
                </a:cubicBezTo>
                <a:cubicBezTo>
                  <a:pt x="567" y="60"/>
                  <a:pt x="567" y="60"/>
                  <a:pt x="567" y="60"/>
                </a:cubicBezTo>
                <a:cubicBezTo>
                  <a:pt x="551" y="61"/>
                  <a:pt x="540" y="75"/>
                  <a:pt x="544" y="91"/>
                </a:cubicBezTo>
                <a:cubicBezTo>
                  <a:pt x="548" y="111"/>
                  <a:pt x="548" y="111"/>
                  <a:pt x="548" y="111"/>
                </a:cubicBezTo>
                <a:cubicBezTo>
                  <a:pt x="552" y="127"/>
                  <a:pt x="546" y="150"/>
                  <a:pt x="534" y="163"/>
                </a:cubicBezTo>
                <a:cubicBezTo>
                  <a:pt x="521" y="177"/>
                  <a:pt x="521" y="177"/>
                  <a:pt x="521" y="177"/>
                </a:cubicBezTo>
                <a:cubicBezTo>
                  <a:pt x="509" y="189"/>
                  <a:pt x="512" y="207"/>
                  <a:pt x="526" y="216"/>
                </a:cubicBezTo>
                <a:close/>
                <a:moveTo>
                  <a:pt x="685" y="93"/>
                </a:moveTo>
                <a:cubicBezTo>
                  <a:pt x="730" y="93"/>
                  <a:pt x="767" y="130"/>
                  <a:pt x="767" y="175"/>
                </a:cubicBezTo>
                <a:cubicBezTo>
                  <a:pt x="767" y="221"/>
                  <a:pt x="730" y="258"/>
                  <a:pt x="685" y="258"/>
                </a:cubicBezTo>
                <a:cubicBezTo>
                  <a:pt x="639" y="258"/>
                  <a:pt x="603" y="221"/>
                  <a:pt x="603" y="175"/>
                </a:cubicBezTo>
                <a:cubicBezTo>
                  <a:pt x="603" y="130"/>
                  <a:pt x="639" y="93"/>
                  <a:pt x="685" y="93"/>
                </a:cubicBezTo>
                <a:close/>
                <a:moveTo>
                  <a:pt x="685" y="93"/>
                </a:moveTo>
                <a:cubicBezTo>
                  <a:pt x="685" y="93"/>
                  <a:pt x="685" y="93"/>
                  <a:pt x="685" y="93"/>
                </a:cubicBezTo>
              </a:path>
            </a:pathLst>
          </a:custGeom>
          <a:solidFill>
            <a:sysClr val="window" lastClr="FFFFFF"/>
          </a:solidFill>
          <a:ln w="9525">
            <a:noFill/>
            <a:round/>
          </a:ln>
        </p:spPr>
        <p:txBody>
          <a:bodyPr lIns="136893" tIns="68447" rIns="136893" bIns="68447"/>
          <a:lstStyle/>
          <a:p>
            <a:pPr defTabSz="1368743">
              <a:defRPr/>
            </a:pPr>
            <a:endParaRPr lang="en-US" sz="4200" kern="0" dirty="0">
              <a:solidFill>
                <a:prstClr val="black">
                  <a:lumMod val="65000"/>
                  <a:lumOff val="35000"/>
                </a:prstClr>
              </a:solidFill>
              <a:latin typeface="迷你简卡通" panose="03000509000000000000" pitchFamily="65" charset="-122"/>
              <a:ea typeface="迷你简卡通" panose="03000509000000000000" pitchFamily="65" charset="-122"/>
              <a:sym typeface="Arial" panose="020B0604020202020204" pitchFamily="34" charset="0"/>
            </a:endParaRPr>
          </a:p>
        </p:txBody>
      </p:sp>
      <p:pic>
        <p:nvPicPr>
          <p:cNvPr id="21" name="Picture 20"/>
          <p:cNvPicPr>
            <a:picLocks noChangeAspect="1"/>
          </p:cNvPicPr>
          <p:nvPr/>
        </p:nvPicPr>
        <p:blipFill>
          <a:blip r:embed="rId3"/>
          <a:srcRect r="8855"/>
          <a:stretch>
            <a:fillRect/>
          </a:stretch>
        </p:blipFill>
        <p:spPr>
          <a:xfrm>
            <a:off x="13030959" y="1643608"/>
            <a:ext cx="5363808" cy="8352944"/>
          </a:xfrm>
          <a:custGeom>
            <a:avLst/>
            <a:gdLst>
              <a:gd name="connsiteX0" fmla="*/ 2188001 w 4444979"/>
              <a:gd name="connsiteY0" fmla="*/ 6832500 h 6922071"/>
              <a:gd name="connsiteX1" fmla="*/ 2190413 w 4444979"/>
              <a:gd name="connsiteY1" fmla="*/ 6840126 h 6922071"/>
              <a:gd name="connsiteX2" fmla="*/ 2195718 w 4444979"/>
              <a:gd name="connsiteY2" fmla="*/ 6844700 h 6922071"/>
              <a:gd name="connsiteX3" fmla="*/ 2203434 w 4444979"/>
              <a:gd name="connsiteY3" fmla="*/ 6836568 h 6922071"/>
              <a:gd name="connsiteX4" fmla="*/ 2203434 w 4444979"/>
              <a:gd name="connsiteY4" fmla="*/ 6799968 h 6922071"/>
              <a:gd name="connsiteX5" fmla="*/ 2204398 w 4444979"/>
              <a:gd name="connsiteY5" fmla="*/ 6807594 h 6922071"/>
              <a:gd name="connsiteX6" fmla="*/ 2211150 w 4444979"/>
              <a:gd name="connsiteY6" fmla="*/ 6812168 h 6922071"/>
              <a:gd name="connsiteX7" fmla="*/ 2215008 w 4444979"/>
              <a:gd name="connsiteY7" fmla="*/ 6812168 h 6922071"/>
              <a:gd name="connsiteX8" fmla="*/ 2203434 w 4444979"/>
              <a:gd name="connsiteY8" fmla="*/ 6799968 h 6922071"/>
              <a:gd name="connsiteX9" fmla="*/ 2309228 w 4444979"/>
              <a:gd name="connsiteY9" fmla="*/ 6764592 h 6922071"/>
              <a:gd name="connsiteX10" fmla="*/ 2308673 w 4444979"/>
              <a:gd name="connsiteY10" fmla="*/ 6765261 h 6922071"/>
              <a:gd name="connsiteX11" fmla="*/ 2305626 w 4444979"/>
              <a:gd name="connsiteY11" fmla="*/ 6771862 h 6922071"/>
              <a:gd name="connsiteX12" fmla="*/ 2309228 w 4444979"/>
              <a:gd name="connsiteY12" fmla="*/ 6769150 h 6922071"/>
              <a:gd name="connsiteX13" fmla="*/ 2836166 w 4444979"/>
              <a:gd name="connsiteY13" fmla="*/ 6726772 h 6922071"/>
              <a:gd name="connsiteX14" fmla="*/ 2851598 w 4444979"/>
              <a:gd name="connsiteY14" fmla="*/ 6755238 h 6922071"/>
              <a:gd name="connsiteX15" fmla="*/ 2847740 w 4444979"/>
              <a:gd name="connsiteY15" fmla="*/ 6787770 h 6922071"/>
              <a:gd name="connsiteX16" fmla="*/ 2832790 w 4444979"/>
              <a:gd name="connsiteY16" fmla="*/ 6802002 h 6922071"/>
              <a:gd name="connsiteX17" fmla="*/ 2809159 w 4444979"/>
              <a:gd name="connsiteY17" fmla="*/ 6816234 h 6922071"/>
              <a:gd name="connsiteX18" fmla="*/ 2822662 w 4444979"/>
              <a:gd name="connsiteY18" fmla="*/ 6771504 h 6922071"/>
              <a:gd name="connsiteX19" fmla="*/ 2836166 w 4444979"/>
              <a:gd name="connsiteY19" fmla="*/ 6726772 h 6922071"/>
              <a:gd name="connsiteX20" fmla="*/ 1342990 w 4444979"/>
              <a:gd name="connsiteY20" fmla="*/ 6617032 h 6922071"/>
              <a:gd name="connsiteX21" fmla="*/ 1345402 w 4444979"/>
              <a:gd name="connsiteY21" fmla="*/ 6624656 h 6922071"/>
              <a:gd name="connsiteX22" fmla="*/ 1350707 w 4444979"/>
              <a:gd name="connsiteY22" fmla="*/ 6629231 h 6922071"/>
              <a:gd name="connsiteX23" fmla="*/ 1358423 w 4444979"/>
              <a:gd name="connsiteY23" fmla="*/ 6621098 h 6922071"/>
              <a:gd name="connsiteX24" fmla="*/ 1358423 w 4444979"/>
              <a:gd name="connsiteY24" fmla="*/ 6584500 h 6922071"/>
              <a:gd name="connsiteX25" fmla="*/ 1359387 w 4444979"/>
              <a:gd name="connsiteY25" fmla="*/ 6592124 h 6922071"/>
              <a:gd name="connsiteX26" fmla="*/ 1366139 w 4444979"/>
              <a:gd name="connsiteY26" fmla="*/ 6596700 h 6922071"/>
              <a:gd name="connsiteX27" fmla="*/ 1369997 w 4444979"/>
              <a:gd name="connsiteY27" fmla="*/ 6596700 h 6922071"/>
              <a:gd name="connsiteX28" fmla="*/ 1358423 w 4444979"/>
              <a:gd name="connsiteY28" fmla="*/ 6584500 h 6922071"/>
              <a:gd name="connsiteX29" fmla="*/ 1464217 w 4444979"/>
              <a:gd name="connsiteY29" fmla="*/ 6549124 h 6922071"/>
              <a:gd name="connsiteX30" fmla="*/ 1463662 w 4444979"/>
              <a:gd name="connsiteY30" fmla="*/ 6549792 h 6922071"/>
              <a:gd name="connsiteX31" fmla="*/ 1460615 w 4444979"/>
              <a:gd name="connsiteY31" fmla="*/ 6556394 h 6922071"/>
              <a:gd name="connsiteX32" fmla="*/ 1464217 w 4444979"/>
              <a:gd name="connsiteY32" fmla="*/ 6553682 h 6922071"/>
              <a:gd name="connsiteX33" fmla="*/ 1991155 w 4444979"/>
              <a:gd name="connsiteY33" fmla="*/ 6511304 h 6922071"/>
              <a:gd name="connsiteX34" fmla="*/ 2006587 w 4444979"/>
              <a:gd name="connsiteY34" fmla="*/ 6539769 h 6922071"/>
              <a:gd name="connsiteX35" fmla="*/ 2002729 w 4444979"/>
              <a:gd name="connsiteY35" fmla="*/ 6572301 h 6922071"/>
              <a:gd name="connsiteX36" fmla="*/ 1987779 w 4444979"/>
              <a:gd name="connsiteY36" fmla="*/ 6586534 h 6922071"/>
              <a:gd name="connsiteX37" fmla="*/ 1964148 w 4444979"/>
              <a:gd name="connsiteY37" fmla="*/ 6600766 h 6922071"/>
              <a:gd name="connsiteX38" fmla="*/ 1977651 w 4444979"/>
              <a:gd name="connsiteY38" fmla="*/ 6556034 h 6922071"/>
              <a:gd name="connsiteX39" fmla="*/ 1991155 w 4444979"/>
              <a:gd name="connsiteY39" fmla="*/ 6511304 h 6922071"/>
              <a:gd name="connsiteX40" fmla="*/ 2874747 w 4444979"/>
              <a:gd name="connsiteY40" fmla="*/ 6490918 h 6922071"/>
              <a:gd name="connsiteX41" fmla="*/ 2877158 w 4444979"/>
              <a:gd name="connsiteY41" fmla="*/ 6500576 h 6922071"/>
              <a:gd name="connsiteX42" fmla="*/ 2882463 w 4444979"/>
              <a:gd name="connsiteY42" fmla="*/ 6507184 h 6922071"/>
              <a:gd name="connsiteX43" fmla="*/ 2889215 w 4444979"/>
              <a:gd name="connsiteY43" fmla="*/ 6502608 h 6922071"/>
              <a:gd name="connsiteX44" fmla="*/ 2890179 w 4444979"/>
              <a:gd name="connsiteY44" fmla="*/ 6494985 h 6922071"/>
              <a:gd name="connsiteX45" fmla="*/ 2963483 w 4444979"/>
              <a:gd name="connsiteY45" fmla="*/ 6356725 h 6922071"/>
              <a:gd name="connsiteX46" fmla="*/ 2961615 w 4444979"/>
              <a:gd name="connsiteY46" fmla="*/ 6357476 h 6922071"/>
              <a:gd name="connsiteX47" fmla="*/ 2961250 w 4444979"/>
              <a:gd name="connsiteY47" fmla="*/ 6358438 h 6922071"/>
              <a:gd name="connsiteX48" fmla="*/ 2960816 w 4444979"/>
              <a:gd name="connsiteY48" fmla="*/ 6357797 h 6922071"/>
              <a:gd name="connsiteX49" fmla="*/ 2948473 w 4444979"/>
              <a:gd name="connsiteY49" fmla="*/ 6362760 h 6922071"/>
              <a:gd name="connsiteX50" fmla="*/ 2941781 w 4444979"/>
              <a:gd name="connsiteY50" fmla="*/ 6377566 h 6922071"/>
              <a:gd name="connsiteX51" fmla="*/ 2940335 w 4444979"/>
              <a:gd name="connsiteY51" fmla="*/ 6413655 h 6922071"/>
              <a:gd name="connsiteX52" fmla="*/ 2921527 w 4444979"/>
              <a:gd name="connsiteY52" fmla="*/ 6416705 h 6922071"/>
              <a:gd name="connsiteX53" fmla="*/ 2905611 w 4444979"/>
              <a:gd name="connsiteY53" fmla="*/ 6425854 h 6922071"/>
              <a:gd name="connsiteX54" fmla="*/ 2913328 w 4444979"/>
              <a:gd name="connsiteY54" fmla="*/ 6462453 h 6922071"/>
              <a:gd name="connsiteX55" fmla="*/ 2925384 w 4444979"/>
              <a:gd name="connsiteY55" fmla="*/ 6430430 h 6922071"/>
              <a:gd name="connsiteX56" fmla="*/ 2951909 w 4444979"/>
              <a:gd name="connsiteY56" fmla="*/ 6413655 h 6922071"/>
              <a:gd name="connsiteX57" fmla="*/ 2957696 w 4444979"/>
              <a:gd name="connsiteY57" fmla="*/ 6385190 h 6922071"/>
              <a:gd name="connsiteX58" fmla="*/ 2963483 w 4444979"/>
              <a:gd name="connsiteY58" fmla="*/ 6356725 h 6922071"/>
              <a:gd name="connsiteX59" fmla="*/ 2989569 w 4444979"/>
              <a:gd name="connsiteY59" fmla="*/ 6279827 h 6922071"/>
              <a:gd name="connsiteX60" fmla="*/ 2986632 w 4444979"/>
              <a:gd name="connsiteY60" fmla="*/ 6289628 h 6922071"/>
              <a:gd name="connsiteX61" fmla="*/ 2977822 w 4444979"/>
              <a:gd name="connsiteY61" fmla="*/ 6305768 h 6922071"/>
              <a:gd name="connsiteX62" fmla="*/ 2976683 w 4444979"/>
              <a:gd name="connsiteY62" fmla="*/ 6317772 h 6922071"/>
              <a:gd name="connsiteX63" fmla="*/ 2969937 w 4444979"/>
              <a:gd name="connsiteY63" fmla="*/ 6335548 h 6922071"/>
              <a:gd name="connsiteX64" fmla="*/ 2975057 w 4444979"/>
              <a:gd name="connsiteY64" fmla="*/ 6348592 h 6922071"/>
              <a:gd name="connsiteX65" fmla="*/ 2978433 w 4444979"/>
              <a:gd name="connsiteY65" fmla="*/ 6342492 h 6922071"/>
              <a:gd name="connsiteX66" fmla="*/ 2978916 w 4444979"/>
              <a:gd name="connsiteY66" fmla="*/ 6336392 h 6922071"/>
              <a:gd name="connsiteX67" fmla="*/ 3007297 w 4444979"/>
              <a:gd name="connsiteY67" fmla="*/ 6285166 h 6922071"/>
              <a:gd name="connsiteX68" fmla="*/ 2029736 w 4444979"/>
              <a:gd name="connsiteY68" fmla="*/ 6275449 h 6922071"/>
              <a:gd name="connsiteX69" fmla="*/ 2032147 w 4444979"/>
              <a:gd name="connsiteY69" fmla="*/ 6285107 h 6922071"/>
              <a:gd name="connsiteX70" fmla="*/ 2037452 w 4444979"/>
              <a:gd name="connsiteY70" fmla="*/ 6291714 h 6922071"/>
              <a:gd name="connsiteX71" fmla="*/ 2044204 w 4444979"/>
              <a:gd name="connsiteY71" fmla="*/ 6287140 h 6922071"/>
              <a:gd name="connsiteX72" fmla="*/ 2045168 w 4444979"/>
              <a:gd name="connsiteY72" fmla="*/ 6279516 h 6922071"/>
              <a:gd name="connsiteX73" fmla="*/ 2118472 w 4444979"/>
              <a:gd name="connsiteY73" fmla="*/ 6141256 h 6922071"/>
              <a:gd name="connsiteX74" fmla="*/ 2116605 w 4444979"/>
              <a:gd name="connsiteY74" fmla="*/ 6142007 h 6922071"/>
              <a:gd name="connsiteX75" fmla="*/ 2116239 w 4444979"/>
              <a:gd name="connsiteY75" fmla="*/ 6142969 h 6922071"/>
              <a:gd name="connsiteX76" fmla="*/ 2115805 w 4444979"/>
              <a:gd name="connsiteY76" fmla="*/ 6142328 h 6922071"/>
              <a:gd name="connsiteX77" fmla="*/ 2103461 w 4444979"/>
              <a:gd name="connsiteY77" fmla="*/ 6147292 h 6922071"/>
              <a:gd name="connsiteX78" fmla="*/ 2096770 w 4444979"/>
              <a:gd name="connsiteY78" fmla="*/ 6162097 h 6922071"/>
              <a:gd name="connsiteX79" fmla="*/ 2095323 w 4444979"/>
              <a:gd name="connsiteY79" fmla="*/ 6198186 h 6922071"/>
              <a:gd name="connsiteX80" fmla="*/ 2076515 w 4444979"/>
              <a:gd name="connsiteY80" fmla="*/ 6201236 h 6922071"/>
              <a:gd name="connsiteX81" fmla="*/ 2060601 w 4444979"/>
              <a:gd name="connsiteY81" fmla="*/ 6210386 h 6922071"/>
              <a:gd name="connsiteX82" fmla="*/ 2068317 w 4444979"/>
              <a:gd name="connsiteY82" fmla="*/ 6246984 h 6922071"/>
              <a:gd name="connsiteX83" fmla="*/ 2080373 w 4444979"/>
              <a:gd name="connsiteY83" fmla="*/ 6214961 h 6922071"/>
              <a:gd name="connsiteX84" fmla="*/ 2106898 w 4444979"/>
              <a:gd name="connsiteY84" fmla="*/ 6198186 h 6922071"/>
              <a:gd name="connsiteX85" fmla="*/ 2112685 w 4444979"/>
              <a:gd name="connsiteY85" fmla="*/ 6169721 h 6922071"/>
              <a:gd name="connsiteX86" fmla="*/ 2118472 w 4444979"/>
              <a:gd name="connsiteY86" fmla="*/ 6141256 h 6922071"/>
              <a:gd name="connsiteX87" fmla="*/ 735997 w 4444979"/>
              <a:gd name="connsiteY87" fmla="*/ 6072916 h 6922071"/>
              <a:gd name="connsiteX88" fmla="*/ 738409 w 4444979"/>
              <a:gd name="connsiteY88" fmla="*/ 6080541 h 6922071"/>
              <a:gd name="connsiteX89" fmla="*/ 743714 w 4444979"/>
              <a:gd name="connsiteY89" fmla="*/ 6085115 h 6922071"/>
              <a:gd name="connsiteX90" fmla="*/ 751430 w 4444979"/>
              <a:gd name="connsiteY90" fmla="*/ 6076983 h 6922071"/>
              <a:gd name="connsiteX91" fmla="*/ 2144557 w 4444979"/>
              <a:gd name="connsiteY91" fmla="*/ 6064358 h 6922071"/>
              <a:gd name="connsiteX92" fmla="*/ 2141621 w 4444979"/>
              <a:gd name="connsiteY92" fmla="*/ 6074159 h 6922071"/>
              <a:gd name="connsiteX93" fmla="*/ 2132811 w 4444979"/>
              <a:gd name="connsiteY93" fmla="*/ 6090299 h 6922071"/>
              <a:gd name="connsiteX94" fmla="*/ 2131672 w 4444979"/>
              <a:gd name="connsiteY94" fmla="*/ 6102304 h 6922071"/>
              <a:gd name="connsiteX95" fmla="*/ 2124926 w 4444979"/>
              <a:gd name="connsiteY95" fmla="*/ 6120079 h 6922071"/>
              <a:gd name="connsiteX96" fmla="*/ 2130047 w 4444979"/>
              <a:gd name="connsiteY96" fmla="*/ 6133123 h 6922071"/>
              <a:gd name="connsiteX97" fmla="*/ 2133422 w 4444979"/>
              <a:gd name="connsiteY97" fmla="*/ 6127023 h 6922071"/>
              <a:gd name="connsiteX98" fmla="*/ 2133905 w 4444979"/>
              <a:gd name="connsiteY98" fmla="*/ 6120924 h 6922071"/>
              <a:gd name="connsiteX99" fmla="*/ 2162286 w 4444979"/>
              <a:gd name="connsiteY99" fmla="*/ 6069697 h 6922071"/>
              <a:gd name="connsiteX100" fmla="*/ 751430 w 4444979"/>
              <a:gd name="connsiteY100" fmla="*/ 6040384 h 6922071"/>
              <a:gd name="connsiteX101" fmla="*/ 752394 w 4444979"/>
              <a:gd name="connsiteY101" fmla="*/ 6048009 h 6922071"/>
              <a:gd name="connsiteX102" fmla="*/ 759146 w 4444979"/>
              <a:gd name="connsiteY102" fmla="*/ 6052584 h 6922071"/>
              <a:gd name="connsiteX103" fmla="*/ 763004 w 4444979"/>
              <a:gd name="connsiteY103" fmla="*/ 6052584 h 6922071"/>
              <a:gd name="connsiteX104" fmla="*/ 751430 w 4444979"/>
              <a:gd name="connsiteY104" fmla="*/ 6040384 h 6922071"/>
              <a:gd name="connsiteX105" fmla="*/ 857224 w 4444979"/>
              <a:gd name="connsiteY105" fmla="*/ 6005008 h 6922071"/>
              <a:gd name="connsiteX106" fmla="*/ 856669 w 4444979"/>
              <a:gd name="connsiteY106" fmla="*/ 6005676 h 6922071"/>
              <a:gd name="connsiteX107" fmla="*/ 853622 w 4444979"/>
              <a:gd name="connsiteY107" fmla="*/ 6012278 h 6922071"/>
              <a:gd name="connsiteX108" fmla="*/ 857224 w 4444979"/>
              <a:gd name="connsiteY108" fmla="*/ 6009566 h 6922071"/>
              <a:gd name="connsiteX109" fmla="*/ 3144815 w 4444979"/>
              <a:gd name="connsiteY109" fmla="*/ 5937879 h 6922071"/>
              <a:gd name="connsiteX110" fmla="*/ 3114823 w 4444979"/>
              <a:gd name="connsiteY110" fmla="*/ 5989249 h 6922071"/>
              <a:gd name="connsiteX111" fmla="*/ 3119433 w 4444979"/>
              <a:gd name="connsiteY111" fmla="*/ 6000589 h 6922071"/>
              <a:gd name="connsiteX112" fmla="*/ 3119127 w 4444979"/>
              <a:gd name="connsiteY112" fmla="*/ 6003171 h 6922071"/>
              <a:gd name="connsiteX113" fmla="*/ 3122631 w 4444979"/>
              <a:gd name="connsiteY113" fmla="*/ 6011584 h 6922071"/>
              <a:gd name="connsiteX114" fmla="*/ 3125524 w 4444979"/>
              <a:gd name="connsiteY114" fmla="*/ 6035474 h 6922071"/>
              <a:gd name="connsiteX115" fmla="*/ 3118291 w 4444979"/>
              <a:gd name="connsiteY115" fmla="*/ 6036491 h 6922071"/>
              <a:gd name="connsiteX116" fmla="*/ 3113950 w 4444979"/>
              <a:gd name="connsiteY116" fmla="*/ 6043607 h 6922071"/>
              <a:gd name="connsiteX117" fmla="*/ 3118291 w 4444979"/>
              <a:gd name="connsiteY117" fmla="*/ 6055807 h 6922071"/>
              <a:gd name="connsiteX118" fmla="*/ 3125524 w 4444979"/>
              <a:gd name="connsiteY118" fmla="*/ 6068006 h 6922071"/>
              <a:gd name="connsiteX119" fmla="*/ 3152531 w 4444979"/>
              <a:gd name="connsiteY119" fmla="*/ 6080205 h 6922071"/>
              <a:gd name="connsiteX120" fmla="*/ 3156389 w 4444979"/>
              <a:gd name="connsiteY120" fmla="*/ 6068006 h 6922071"/>
              <a:gd name="connsiteX121" fmla="*/ 3137099 w 4444979"/>
              <a:gd name="connsiteY121" fmla="*/ 6051740 h 6922071"/>
              <a:gd name="connsiteX122" fmla="*/ 3140474 w 4444979"/>
              <a:gd name="connsiteY122" fmla="*/ 6034457 h 6922071"/>
              <a:gd name="connsiteX123" fmla="*/ 3152531 w 4444979"/>
              <a:gd name="connsiteY123" fmla="*/ 6023275 h 6922071"/>
              <a:gd name="connsiteX124" fmla="*/ 3153013 w 4444979"/>
              <a:gd name="connsiteY124" fmla="*/ 5980577 h 6922071"/>
              <a:gd name="connsiteX125" fmla="*/ 3144815 w 4444979"/>
              <a:gd name="connsiteY125" fmla="*/ 5937879 h 6922071"/>
              <a:gd name="connsiteX126" fmla="*/ 2241932 w 4444979"/>
              <a:gd name="connsiteY126" fmla="*/ 5856604 h 6922071"/>
              <a:gd name="connsiteX127" fmla="*/ 2228429 w 4444979"/>
              <a:gd name="connsiteY127" fmla="*/ 5893710 h 6922071"/>
              <a:gd name="connsiteX128" fmla="*/ 2214925 w 4444979"/>
              <a:gd name="connsiteY128" fmla="*/ 5933866 h 6922071"/>
              <a:gd name="connsiteX129" fmla="*/ 2182614 w 4444979"/>
              <a:gd name="connsiteY129" fmla="*/ 5984697 h 6922071"/>
              <a:gd name="connsiteX130" fmla="*/ 2154533 w 4444979"/>
              <a:gd name="connsiteY130" fmla="*/ 6033217 h 6922071"/>
              <a:gd name="connsiteX131" fmla="*/ 2156750 w 4444979"/>
              <a:gd name="connsiteY131" fmla="*/ 6043341 h 6922071"/>
              <a:gd name="connsiteX132" fmla="*/ 2162454 w 4444979"/>
              <a:gd name="connsiteY132" fmla="*/ 6069394 h 6922071"/>
              <a:gd name="connsiteX133" fmla="*/ 2172486 w 4444979"/>
              <a:gd name="connsiteY133" fmla="*/ 6051285 h 6922071"/>
              <a:gd name="connsiteX134" fmla="*/ 2199493 w 4444979"/>
              <a:gd name="connsiteY134" fmla="*/ 5978597 h 6922071"/>
              <a:gd name="connsiteX135" fmla="*/ 2218783 w 4444979"/>
              <a:gd name="connsiteY135" fmla="*/ 5978597 h 6922071"/>
              <a:gd name="connsiteX136" fmla="*/ 2249649 w 4444979"/>
              <a:gd name="connsiteY136" fmla="*/ 5981139 h 6922071"/>
              <a:gd name="connsiteX137" fmla="*/ 2260815 w 4444979"/>
              <a:gd name="connsiteY137" fmla="*/ 5986086 h 6922071"/>
              <a:gd name="connsiteX138" fmla="*/ 2266789 w 4444979"/>
              <a:gd name="connsiteY138" fmla="*/ 5963991 h 6922071"/>
              <a:gd name="connsiteX139" fmla="*/ 2268330 w 4444979"/>
              <a:gd name="connsiteY139" fmla="*/ 5962146 h 6922071"/>
              <a:gd name="connsiteX140" fmla="*/ 2258088 w 4444979"/>
              <a:gd name="connsiteY140" fmla="*/ 5959028 h 6922071"/>
              <a:gd name="connsiteX141" fmla="*/ 2257365 w 4444979"/>
              <a:gd name="connsiteY141" fmla="*/ 5951149 h 6922071"/>
              <a:gd name="connsiteX142" fmla="*/ 2268939 w 4444979"/>
              <a:gd name="connsiteY142" fmla="*/ 5933866 h 6922071"/>
              <a:gd name="connsiteX143" fmla="*/ 2253506 w 4444979"/>
              <a:gd name="connsiteY143" fmla="*/ 5897268 h 6922071"/>
              <a:gd name="connsiteX144" fmla="*/ 2268939 w 4444979"/>
              <a:gd name="connsiteY144" fmla="*/ 5868802 h 6922071"/>
              <a:gd name="connsiteX145" fmla="*/ 3225835 w 4444979"/>
              <a:gd name="connsiteY145" fmla="*/ 5795552 h 6922071"/>
              <a:gd name="connsiteX146" fmla="*/ 3229694 w 4444979"/>
              <a:gd name="connsiteY146" fmla="*/ 5807752 h 6922071"/>
              <a:gd name="connsiteX147" fmla="*/ 3229694 w 4444979"/>
              <a:gd name="connsiteY147" fmla="*/ 5795552 h 6922071"/>
              <a:gd name="connsiteX148" fmla="*/ 3272133 w 4444979"/>
              <a:gd name="connsiteY148" fmla="*/ 5750822 h 6922071"/>
              <a:gd name="connsiteX149" fmla="*/ 3256701 w 4444979"/>
              <a:gd name="connsiteY149" fmla="*/ 5763021 h 6922071"/>
              <a:gd name="connsiteX150" fmla="*/ 3268275 w 4444979"/>
              <a:gd name="connsiteY150" fmla="*/ 5763021 h 6922071"/>
              <a:gd name="connsiteX151" fmla="*/ 3270203 w 4444979"/>
              <a:gd name="connsiteY151" fmla="*/ 5756922 h 6922071"/>
              <a:gd name="connsiteX152" fmla="*/ 3272133 w 4444979"/>
              <a:gd name="connsiteY152" fmla="*/ 5750822 h 6922071"/>
              <a:gd name="connsiteX153" fmla="*/ 1422743 w 4444979"/>
              <a:gd name="connsiteY153" fmla="*/ 5731333 h 6922071"/>
              <a:gd name="connsiteX154" fmla="*/ 1425154 w 4444979"/>
              <a:gd name="connsiteY154" fmla="*/ 5740991 h 6922071"/>
              <a:gd name="connsiteX155" fmla="*/ 1426582 w 4444979"/>
              <a:gd name="connsiteY155" fmla="*/ 5742770 h 6922071"/>
              <a:gd name="connsiteX156" fmla="*/ 1433719 w 4444979"/>
              <a:gd name="connsiteY156" fmla="*/ 5734226 h 6922071"/>
              <a:gd name="connsiteX157" fmla="*/ 2299804 w 4444979"/>
              <a:gd name="connsiteY157" fmla="*/ 5722410 h 6922071"/>
              <a:gd name="connsiteX158" fmla="*/ 2269811 w 4444979"/>
              <a:gd name="connsiteY158" fmla="*/ 5773780 h 6922071"/>
              <a:gd name="connsiteX159" fmla="*/ 2274422 w 4444979"/>
              <a:gd name="connsiteY159" fmla="*/ 5785120 h 6922071"/>
              <a:gd name="connsiteX160" fmla="*/ 2274116 w 4444979"/>
              <a:gd name="connsiteY160" fmla="*/ 5787702 h 6922071"/>
              <a:gd name="connsiteX161" fmla="*/ 2277620 w 4444979"/>
              <a:gd name="connsiteY161" fmla="*/ 5796115 h 6922071"/>
              <a:gd name="connsiteX162" fmla="*/ 2280513 w 4444979"/>
              <a:gd name="connsiteY162" fmla="*/ 5820005 h 6922071"/>
              <a:gd name="connsiteX163" fmla="*/ 2273280 w 4444979"/>
              <a:gd name="connsiteY163" fmla="*/ 5821022 h 6922071"/>
              <a:gd name="connsiteX164" fmla="*/ 2268939 w 4444979"/>
              <a:gd name="connsiteY164" fmla="*/ 5828138 h 6922071"/>
              <a:gd name="connsiteX165" fmla="*/ 2273280 w 4444979"/>
              <a:gd name="connsiteY165" fmla="*/ 5840338 h 6922071"/>
              <a:gd name="connsiteX166" fmla="*/ 2280513 w 4444979"/>
              <a:gd name="connsiteY166" fmla="*/ 5852537 h 6922071"/>
              <a:gd name="connsiteX167" fmla="*/ 2304980 w 4444979"/>
              <a:gd name="connsiteY167" fmla="*/ 5863589 h 6922071"/>
              <a:gd name="connsiteX168" fmla="*/ 2306757 w 4444979"/>
              <a:gd name="connsiteY168" fmla="*/ 5856992 h 6922071"/>
              <a:gd name="connsiteX169" fmla="*/ 2308880 w 4444979"/>
              <a:gd name="connsiteY169" fmla="*/ 5850431 h 6922071"/>
              <a:gd name="connsiteX170" fmla="*/ 2292087 w 4444979"/>
              <a:gd name="connsiteY170" fmla="*/ 5836271 h 6922071"/>
              <a:gd name="connsiteX171" fmla="*/ 2295463 w 4444979"/>
              <a:gd name="connsiteY171" fmla="*/ 5818988 h 6922071"/>
              <a:gd name="connsiteX172" fmla="*/ 2307520 w 4444979"/>
              <a:gd name="connsiteY172" fmla="*/ 5807806 h 6922071"/>
              <a:gd name="connsiteX173" fmla="*/ 2308003 w 4444979"/>
              <a:gd name="connsiteY173" fmla="*/ 5765108 h 6922071"/>
              <a:gd name="connsiteX174" fmla="*/ 2299804 w 4444979"/>
              <a:gd name="connsiteY174" fmla="*/ 5722410 h 6922071"/>
              <a:gd name="connsiteX175" fmla="*/ 3295281 w 4444979"/>
              <a:gd name="connsiteY175" fmla="*/ 5689824 h 6922071"/>
              <a:gd name="connsiteX176" fmla="*/ 3295281 w 4444979"/>
              <a:gd name="connsiteY176" fmla="*/ 5710157 h 6922071"/>
              <a:gd name="connsiteX177" fmla="*/ 3268275 w 4444979"/>
              <a:gd name="connsiteY177" fmla="*/ 5710157 h 6922071"/>
              <a:gd name="connsiteX178" fmla="*/ 3268275 w 4444979"/>
              <a:gd name="connsiteY178" fmla="*/ 5726423 h 6922071"/>
              <a:gd name="connsiteX179" fmla="*/ 3275991 w 4444979"/>
              <a:gd name="connsiteY179" fmla="*/ 5738622 h 6922071"/>
              <a:gd name="connsiteX180" fmla="*/ 3306856 w 4444979"/>
              <a:gd name="connsiteY180" fmla="*/ 5710157 h 6922071"/>
              <a:gd name="connsiteX181" fmla="*/ 3306856 w 4444979"/>
              <a:gd name="connsiteY181" fmla="*/ 5693891 h 6922071"/>
              <a:gd name="connsiteX182" fmla="*/ 1455352 w 4444979"/>
              <a:gd name="connsiteY182" fmla="*/ 5665267 h 6922071"/>
              <a:gd name="connsiteX183" fmla="*/ 1453607 w 4444979"/>
              <a:gd name="connsiteY183" fmla="*/ 5666270 h 6922071"/>
              <a:gd name="connsiteX184" fmla="*/ 1454255 w 4444979"/>
              <a:gd name="connsiteY184" fmla="*/ 5669341 h 6922071"/>
              <a:gd name="connsiteX185" fmla="*/ 3318801 w 4444979"/>
              <a:gd name="connsiteY185" fmla="*/ 5650385 h 6922071"/>
              <a:gd name="connsiteX186" fmla="*/ 3310714 w 4444979"/>
              <a:gd name="connsiteY186" fmla="*/ 5653227 h 6922071"/>
              <a:gd name="connsiteX187" fmla="*/ 3310714 w 4444979"/>
              <a:gd name="connsiteY187" fmla="*/ 5685758 h 6922071"/>
              <a:gd name="connsiteX188" fmla="*/ 3320841 w 4444979"/>
              <a:gd name="connsiteY188" fmla="*/ 5668984 h 6922071"/>
              <a:gd name="connsiteX189" fmla="*/ 3321827 w 4444979"/>
              <a:gd name="connsiteY189" fmla="*/ 5655486 h 6922071"/>
              <a:gd name="connsiteX190" fmla="*/ 3337639 w 4444979"/>
              <a:gd name="connsiteY190" fmla="*/ 5626053 h 6922071"/>
              <a:gd name="connsiteX191" fmla="*/ 3333448 w 4444979"/>
              <a:gd name="connsiteY191" fmla="*/ 5636116 h 6922071"/>
              <a:gd name="connsiteX192" fmla="*/ 3333863 w 4444979"/>
              <a:gd name="connsiteY192" fmla="*/ 5636961 h 6922071"/>
              <a:gd name="connsiteX193" fmla="*/ 3337238 w 4444979"/>
              <a:gd name="connsiteY193" fmla="*/ 5632386 h 6922071"/>
              <a:gd name="connsiteX194" fmla="*/ 2380824 w 4444979"/>
              <a:gd name="connsiteY194" fmla="*/ 5580083 h 6922071"/>
              <a:gd name="connsiteX195" fmla="*/ 2384683 w 4444979"/>
              <a:gd name="connsiteY195" fmla="*/ 5592283 h 6922071"/>
              <a:gd name="connsiteX196" fmla="*/ 2384683 w 4444979"/>
              <a:gd name="connsiteY196" fmla="*/ 5580083 h 6922071"/>
              <a:gd name="connsiteX197" fmla="*/ 3347062 w 4444979"/>
              <a:gd name="connsiteY197" fmla="*/ 5569544 h 6922071"/>
              <a:gd name="connsiteX198" fmla="*/ 3341275 w 4444979"/>
              <a:gd name="connsiteY198" fmla="*/ 5617324 h 6922071"/>
              <a:gd name="connsiteX199" fmla="*/ 3339468 w 4444979"/>
              <a:gd name="connsiteY199" fmla="*/ 5621662 h 6922071"/>
              <a:gd name="connsiteX200" fmla="*/ 3357494 w 4444979"/>
              <a:gd name="connsiteY200" fmla="*/ 5589688 h 6922071"/>
              <a:gd name="connsiteX201" fmla="*/ 3360749 w 4444979"/>
              <a:gd name="connsiteY201" fmla="*/ 5581281 h 6922071"/>
              <a:gd name="connsiteX202" fmla="*/ 3359119 w 4444979"/>
              <a:gd name="connsiteY202" fmla="*/ 5580727 h 6922071"/>
              <a:gd name="connsiteX203" fmla="*/ 3347062 w 4444979"/>
              <a:gd name="connsiteY203" fmla="*/ 5569544 h 6922071"/>
              <a:gd name="connsiteX204" fmla="*/ 2427122 w 4444979"/>
              <a:gd name="connsiteY204" fmla="*/ 5535353 h 6922071"/>
              <a:gd name="connsiteX205" fmla="*/ 2411690 w 4444979"/>
              <a:gd name="connsiteY205" fmla="*/ 5547552 h 6922071"/>
              <a:gd name="connsiteX206" fmla="*/ 2423264 w 4444979"/>
              <a:gd name="connsiteY206" fmla="*/ 5547552 h 6922071"/>
              <a:gd name="connsiteX207" fmla="*/ 2425193 w 4444979"/>
              <a:gd name="connsiteY207" fmla="*/ 5541453 h 6922071"/>
              <a:gd name="connsiteX208" fmla="*/ 2427122 w 4444979"/>
              <a:gd name="connsiteY208" fmla="*/ 5535353 h 6922071"/>
              <a:gd name="connsiteX209" fmla="*/ 2423264 w 4444979"/>
              <a:gd name="connsiteY209" fmla="*/ 5494688 h 6922071"/>
              <a:gd name="connsiteX210" fmla="*/ 2423264 w 4444979"/>
              <a:gd name="connsiteY210" fmla="*/ 5510954 h 6922071"/>
              <a:gd name="connsiteX211" fmla="*/ 2430980 w 4444979"/>
              <a:gd name="connsiteY211" fmla="*/ 5523153 h 6922071"/>
              <a:gd name="connsiteX212" fmla="*/ 2443676 w 4444979"/>
              <a:gd name="connsiteY212" fmla="*/ 5511444 h 6922071"/>
              <a:gd name="connsiteX213" fmla="*/ 2446882 w 4444979"/>
              <a:gd name="connsiteY213" fmla="*/ 5494688 h 6922071"/>
              <a:gd name="connsiteX214" fmla="*/ 2450270 w 4444979"/>
              <a:gd name="connsiteY214" fmla="*/ 5474355 h 6922071"/>
              <a:gd name="connsiteX215" fmla="*/ 2450270 w 4444979"/>
              <a:gd name="connsiteY215" fmla="*/ 5486664 h 6922071"/>
              <a:gd name="connsiteX216" fmla="*/ 2457283 w 4444979"/>
              <a:gd name="connsiteY216" fmla="*/ 5481607 h 6922071"/>
              <a:gd name="connsiteX217" fmla="*/ 2459814 w 4444979"/>
              <a:gd name="connsiteY217" fmla="*/ 5477709 h 6922071"/>
              <a:gd name="connsiteX218" fmla="*/ 3480471 w 4444979"/>
              <a:gd name="connsiteY218" fmla="*/ 5421438 h 6922071"/>
              <a:gd name="connsiteX219" fmla="*/ 3477095 w 4444979"/>
              <a:gd name="connsiteY219" fmla="*/ 5431604 h 6922071"/>
              <a:gd name="connsiteX220" fmla="*/ 3476613 w 4444979"/>
              <a:gd name="connsiteY220" fmla="*/ 5441771 h 6922071"/>
              <a:gd name="connsiteX221" fmla="*/ 3484329 w 4444979"/>
              <a:gd name="connsiteY221" fmla="*/ 5421438 h 6922071"/>
              <a:gd name="connsiteX222" fmla="*/ 2502051 w 4444979"/>
              <a:gd name="connsiteY222" fmla="*/ 5354075 h 6922071"/>
              <a:gd name="connsiteX223" fmla="*/ 2499136 w 4444979"/>
              <a:gd name="connsiteY223" fmla="*/ 5378147 h 6922071"/>
              <a:gd name="connsiteX224" fmla="*/ 2499241 w 4444979"/>
              <a:gd name="connsiteY224" fmla="*/ 5377911 h 6922071"/>
              <a:gd name="connsiteX225" fmla="*/ 2505440 w 4444979"/>
              <a:gd name="connsiteY225" fmla="*/ 5357219 h 6922071"/>
              <a:gd name="connsiteX226" fmla="*/ 3457322 w 4444979"/>
              <a:gd name="connsiteY226" fmla="*/ 5340109 h 6922071"/>
              <a:gd name="connsiteX227" fmla="*/ 3441890 w 4444979"/>
              <a:gd name="connsiteY227" fmla="*/ 5380773 h 6922071"/>
              <a:gd name="connsiteX228" fmla="*/ 3426458 w 4444979"/>
              <a:gd name="connsiteY228" fmla="*/ 5421438 h 6922071"/>
              <a:gd name="connsiteX229" fmla="*/ 3403309 w 4444979"/>
              <a:gd name="connsiteY229" fmla="*/ 5453970 h 6922071"/>
              <a:gd name="connsiteX230" fmla="*/ 3404273 w 4444979"/>
              <a:gd name="connsiteY230" fmla="*/ 5461594 h 6922071"/>
              <a:gd name="connsiteX231" fmla="*/ 3411025 w 4444979"/>
              <a:gd name="connsiteY231" fmla="*/ 5466169 h 6922071"/>
              <a:gd name="connsiteX232" fmla="*/ 3434174 w 4444979"/>
              <a:gd name="connsiteY232" fmla="*/ 5462103 h 6922071"/>
              <a:gd name="connsiteX233" fmla="*/ 3446713 w 4444979"/>
              <a:gd name="connsiteY233" fmla="*/ 5429063 h 6922071"/>
              <a:gd name="connsiteX234" fmla="*/ 3453465 w 4444979"/>
              <a:gd name="connsiteY234" fmla="*/ 5392973 h 6922071"/>
              <a:gd name="connsiteX235" fmla="*/ 3465521 w 4444979"/>
              <a:gd name="connsiteY235" fmla="*/ 5365016 h 6922071"/>
              <a:gd name="connsiteX236" fmla="*/ 3480471 w 4444979"/>
              <a:gd name="connsiteY236" fmla="*/ 5340109 h 6922071"/>
              <a:gd name="connsiteX237" fmla="*/ 3526769 w 4444979"/>
              <a:gd name="connsiteY237" fmla="*/ 5287245 h 6922071"/>
              <a:gd name="connsiteX238" fmla="*/ 3503620 w 4444979"/>
              <a:gd name="connsiteY238" fmla="*/ 5311644 h 6922071"/>
              <a:gd name="connsiteX239" fmla="*/ 3495422 w 4444979"/>
              <a:gd name="connsiteY239" fmla="*/ 5302495 h 6922071"/>
              <a:gd name="connsiteX240" fmla="*/ 3484329 w 4444979"/>
              <a:gd name="connsiteY240" fmla="*/ 5311644 h 6922071"/>
              <a:gd name="connsiteX241" fmla="*/ 3511336 w 4444979"/>
              <a:gd name="connsiteY241" fmla="*/ 5348242 h 6922071"/>
              <a:gd name="connsiteX242" fmla="*/ 3526769 w 4444979"/>
              <a:gd name="connsiteY242" fmla="*/ 5348242 h 6922071"/>
              <a:gd name="connsiteX243" fmla="*/ 3530627 w 4444979"/>
              <a:gd name="connsiteY243" fmla="*/ 5311644 h 6922071"/>
              <a:gd name="connsiteX244" fmla="*/ 3569208 w 4444979"/>
              <a:gd name="connsiteY244" fmla="*/ 5214049 h 6922071"/>
              <a:gd name="connsiteX245" fmla="*/ 3549917 w 4444979"/>
              <a:gd name="connsiteY245" fmla="*/ 5246580 h 6922071"/>
              <a:gd name="connsiteX246" fmla="*/ 3561492 w 4444979"/>
              <a:gd name="connsiteY246" fmla="*/ 5246580 h 6922071"/>
              <a:gd name="connsiteX247" fmla="*/ 3569208 w 4444979"/>
              <a:gd name="connsiteY247" fmla="*/ 5214049 h 6922071"/>
              <a:gd name="connsiteX248" fmla="*/ 3502303 w 4444979"/>
              <a:gd name="connsiteY248" fmla="*/ 5204825 h 6922071"/>
              <a:gd name="connsiteX249" fmla="*/ 3487883 w 4444979"/>
              <a:gd name="connsiteY249" fmla="*/ 5247784 h 6922071"/>
              <a:gd name="connsiteX250" fmla="*/ 3486585 w 4444979"/>
              <a:gd name="connsiteY250" fmla="*/ 5250524 h 6922071"/>
              <a:gd name="connsiteX251" fmla="*/ 3487223 w 4444979"/>
              <a:gd name="connsiteY251" fmla="*/ 5256238 h 6922071"/>
              <a:gd name="connsiteX252" fmla="*/ 3495904 w 4444979"/>
              <a:gd name="connsiteY252" fmla="*/ 5279112 h 6922071"/>
              <a:gd name="connsiteX253" fmla="*/ 3507478 w 4444979"/>
              <a:gd name="connsiteY253" fmla="*/ 5205916 h 6922071"/>
              <a:gd name="connsiteX254" fmla="*/ 3530627 w 4444979"/>
              <a:gd name="connsiteY254" fmla="*/ 5140852 h 6922071"/>
              <a:gd name="connsiteX255" fmla="*/ 3515195 w 4444979"/>
              <a:gd name="connsiteY255" fmla="*/ 5148985 h 6922071"/>
              <a:gd name="connsiteX256" fmla="*/ 3513253 w 4444979"/>
              <a:gd name="connsiteY256" fmla="*/ 5152566 h 6922071"/>
              <a:gd name="connsiteX257" fmla="*/ 3516819 w 4444979"/>
              <a:gd name="connsiteY257" fmla="*/ 5158831 h 6922071"/>
              <a:gd name="connsiteX258" fmla="*/ 3512766 w 4444979"/>
              <a:gd name="connsiteY258" fmla="*/ 5171968 h 6922071"/>
              <a:gd name="connsiteX259" fmla="*/ 3519052 w 4444979"/>
              <a:gd name="connsiteY259" fmla="*/ 5169318 h 6922071"/>
              <a:gd name="connsiteX260" fmla="*/ 3530627 w 4444979"/>
              <a:gd name="connsiteY260" fmla="*/ 5148985 h 6922071"/>
              <a:gd name="connsiteX261" fmla="*/ 3585975 w 4444979"/>
              <a:gd name="connsiteY261" fmla="*/ 5049677 h 6922071"/>
              <a:gd name="connsiteX262" fmla="*/ 3582769 w 4444979"/>
              <a:gd name="connsiteY262" fmla="*/ 5056216 h 6922071"/>
              <a:gd name="connsiteX263" fmla="*/ 3577521 w 4444979"/>
              <a:gd name="connsiteY263" fmla="*/ 5062118 h 6922071"/>
              <a:gd name="connsiteX264" fmla="*/ 3576924 w 4444979"/>
              <a:gd name="connsiteY264" fmla="*/ 5067656 h 6922071"/>
              <a:gd name="connsiteX265" fmla="*/ 3585605 w 4444979"/>
              <a:gd name="connsiteY265" fmla="*/ 5052406 h 6922071"/>
              <a:gd name="connsiteX266" fmla="*/ 3595622 w 4444979"/>
              <a:gd name="connsiteY266" fmla="*/ 4984897 h 6922071"/>
              <a:gd name="connsiteX267" fmla="*/ 3605226 w 4444979"/>
              <a:gd name="connsiteY267" fmla="*/ 4995797 h 6922071"/>
              <a:gd name="connsiteX268" fmla="*/ 3607790 w 4444979"/>
              <a:gd name="connsiteY268" fmla="*/ 4990393 h 6922071"/>
              <a:gd name="connsiteX269" fmla="*/ 2671752 w 4444979"/>
              <a:gd name="connsiteY269" fmla="*/ 4943544 h 6922071"/>
              <a:gd name="connsiteX270" fmla="*/ 2667755 w 4444979"/>
              <a:gd name="connsiteY270" fmla="*/ 4956499 h 6922071"/>
              <a:gd name="connsiteX271" fmla="*/ 2668359 w 4444979"/>
              <a:gd name="connsiteY271" fmla="*/ 4956245 h 6922071"/>
              <a:gd name="connsiteX272" fmla="*/ 2671892 w 4444979"/>
              <a:gd name="connsiteY272" fmla="*/ 4947375 h 6922071"/>
              <a:gd name="connsiteX273" fmla="*/ 2671363 w 4444979"/>
              <a:gd name="connsiteY273" fmla="*/ 4932894 h 6922071"/>
              <a:gd name="connsiteX274" fmla="*/ 2670183 w 4444979"/>
              <a:gd name="connsiteY274" fmla="*/ 4933516 h 6922071"/>
              <a:gd name="connsiteX275" fmla="*/ 2668242 w 4444979"/>
              <a:gd name="connsiteY275" fmla="*/ 4937097 h 6922071"/>
              <a:gd name="connsiteX276" fmla="*/ 2671741 w 4444979"/>
              <a:gd name="connsiteY276" fmla="*/ 4943245 h 6922071"/>
              <a:gd name="connsiteX277" fmla="*/ 2750612 w 4444979"/>
              <a:gd name="connsiteY277" fmla="*/ 4769428 h 6922071"/>
              <a:gd name="connsiteX278" fmla="*/ 2753318 w 4444979"/>
              <a:gd name="connsiteY278" fmla="*/ 4772500 h 6922071"/>
              <a:gd name="connsiteX279" fmla="*/ 2754023 w 4444979"/>
              <a:gd name="connsiteY279" fmla="*/ 4770969 h 6922071"/>
              <a:gd name="connsiteX280" fmla="*/ 3716574 w 4444979"/>
              <a:gd name="connsiteY280" fmla="*/ 4731754 h 6922071"/>
              <a:gd name="connsiteX281" fmla="*/ 3714546 w 4444979"/>
              <a:gd name="connsiteY281" fmla="*/ 4741002 h 6922071"/>
              <a:gd name="connsiteX282" fmla="*/ 3705866 w 4444979"/>
              <a:gd name="connsiteY282" fmla="*/ 4748118 h 6922071"/>
              <a:gd name="connsiteX283" fmla="*/ 3701154 w 4444979"/>
              <a:gd name="connsiteY283" fmla="*/ 4744805 h 6922071"/>
              <a:gd name="connsiteX284" fmla="*/ 3700386 w 4444979"/>
              <a:gd name="connsiteY284" fmla="*/ 4750472 h 6922071"/>
              <a:gd name="connsiteX285" fmla="*/ 3683506 w 4444979"/>
              <a:gd name="connsiteY285" fmla="*/ 4773346 h 6922071"/>
              <a:gd name="connsiteX286" fmla="*/ 3669518 w 4444979"/>
              <a:gd name="connsiteY286" fmla="*/ 4799270 h 6922071"/>
              <a:gd name="connsiteX287" fmla="*/ 3654086 w 4444979"/>
              <a:gd name="connsiteY287" fmla="*/ 4844000 h 6922071"/>
              <a:gd name="connsiteX288" fmla="*/ 3640582 w 4444979"/>
              <a:gd name="connsiteY288" fmla="*/ 4845525 h 6922071"/>
              <a:gd name="connsiteX289" fmla="*/ 3638654 w 4444979"/>
              <a:gd name="connsiteY289" fmla="*/ 4856200 h 6922071"/>
              <a:gd name="connsiteX290" fmla="*/ 3615506 w 4444979"/>
              <a:gd name="connsiteY290" fmla="*/ 4884665 h 6922071"/>
              <a:gd name="connsiteX291" fmla="*/ 3603930 w 4444979"/>
              <a:gd name="connsiteY291" fmla="*/ 4925330 h 6922071"/>
              <a:gd name="connsiteX292" fmla="*/ 3596214 w 4444979"/>
              <a:gd name="connsiteY292" fmla="*/ 4925330 h 6922071"/>
              <a:gd name="connsiteX293" fmla="*/ 3596214 w 4444979"/>
              <a:gd name="connsiteY293" fmla="*/ 4942813 h 6922071"/>
              <a:gd name="connsiteX294" fmla="*/ 3599286 w 4444979"/>
              <a:gd name="connsiteY294" fmla="*/ 4945341 h 6922071"/>
              <a:gd name="connsiteX295" fmla="*/ 3601998 w 4444979"/>
              <a:gd name="connsiteY295" fmla="*/ 4953601 h 6922071"/>
              <a:gd name="connsiteX296" fmla="*/ 3600582 w 4444979"/>
              <a:gd name="connsiteY296" fmla="*/ 4955636 h 6922071"/>
              <a:gd name="connsiteX297" fmla="*/ 3615506 w 4444979"/>
              <a:gd name="connsiteY297" fmla="*/ 4961927 h 6922071"/>
              <a:gd name="connsiteX298" fmla="*/ 3614542 w 4444979"/>
              <a:gd name="connsiteY298" fmla="*/ 4956845 h 6922071"/>
              <a:gd name="connsiteX299" fmla="*/ 3619362 w 4444979"/>
              <a:gd name="connsiteY299" fmla="*/ 4957861 h 6922071"/>
              <a:gd name="connsiteX300" fmla="*/ 3627082 w 4444979"/>
              <a:gd name="connsiteY300" fmla="*/ 4941595 h 6922071"/>
              <a:gd name="connsiteX301" fmla="*/ 3634314 w 4444979"/>
              <a:gd name="connsiteY301" fmla="*/ 4937020 h 6922071"/>
              <a:gd name="connsiteX302" fmla="*/ 3638654 w 4444979"/>
              <a:gd name="connsiteY302" fmla="*/ 4929397 h 6922071"/>
              <a:gd name="connsiteX303" fmla="*/ 3665662 w 4444979"/>
              <a:gd name="connsiteY303" fmla="*/ 4880599 h 6922071"/>
              <a:gd name="connsiteX304" fmla="*/ 3678682 w 4444979"/>
              <a:gd name="connsiteY304" fmla="*/ 4824685 h 6922071"/>
              <a:gd name="connsiteX305" fmla="*/ 3700386 w 4444979"/>
              <a:gd name="connsiteY305" fmla="*/ 4774871 h 6922071"/>
              <a:gd name="connsiteX306" fmla="*/ 3719674 w 4444979"/>
              <a:gd name="connsiteY306" fmla="*/ 4787070 h 6922071"/>
              <a:gd name="connsiteX307" fmla="*/ 3726426 w 4444979"/>
              <a:gd name="connsiteY307" fmla="*/ 4761146 h 6922071"/>
              <a:gd name="connsiteX308" fmla="*/ 3738966 w 4444979"/>
              <a:gd name="connsiteY308" fmla="*/ 4738273 h 6922071"/>
              <a:gd name="connsiteX309" fmla="*/ 3719674 w 4444979"/>
              <a:gd name="connsiteY309" fmla="*/ 4734206 h 6922071"/>
              <a:gd name="connsiteX310" fmla="*/ 448394 w 4444979"/>
              <a:gd name="connsiteY310" fmla="*/ 4702610 h 6922071"/>
              <a:gd name="connsiteX311" fmla="*/ 450806 w 4444979"/>
              <a:gd name="connsiteY311" fmla="*/ 4710235 h 6922071"/>
              <a:gd name="connsiteX312" fmla="*/ 456111 w 4444979"/>
              <a:gd name="connsiteY312" fmla="*/ 4714809 h 6922071"/>
              <a:gd name="connsiteX313" fmla="*/ 463827 w 4444979"/>
              <a:gd name="connsiteY313" fmla="*/ 4706677 h 6922071"/>
              <a:gd name="connsiteX314" fmla="*/ 3765974 w 4444979"/>
              <a:gd name="connsiteY314" fmla="*/ 4681342 h 6922071"/>
              <a:gd name="connsiteX315" fmla="*/ 3762114 w 4444979"/>
              <a:gd name="connsiteY315" fmla="*/ 4689475 h 6922071"/>
              <a:gd name="connsiteX316" fmla="*/ 3758254 w 4444979"/>
              <a:gd name="connsiteY316" fmla="*/ 4722006 h 6922071"/>
              <a:gd name="connsiteX317" fmla="*/ 3762114 w 4444979"/>
              <a:gd name="connsiteY317" fmla="*/ 4734206 h 6922071"/>
              <a:gd name="connsiteX318" fmla="*/ 3772726 w 4444979"/>
              <a:gd name="connsiteY318" fmla="*/ 4713874 h 6922071"/>
              <a:gd name="connsiteX319" fmla="*/ 3777546 w 4444979"/>
              <a:gd name="connsiteY319" fmla="*/ 4693541 h 6922071"/>
              <a:gd name="connsiteX320" fmla="*/ 3765974 w 4444979"/>
              <a:gd name="connsiteY320" fmla="*/ 4681342 h 6922071"/>
              <a:gd name="connsiteX321" fmla="*/ 463827 w 4444979"/>
              <a:gd name="connsiteY321" fmla="*/ 4670078 h 6922071"/>
              <a:gd name="connsiteX322" fmla="*/ 464791 w 4444979"/>
              <a:gd name="connsiteY322" fmla="*/ 4677703 h 6922071"/>
              <a:gd name="connsiteX323" fmla="*/ 471543 w 4444979"/>
              <a:gd name="connsiteY323" fmla="*/ 4682278 h 6922071"/>
              <a:gd name="connsiteX324" fmla="*/ 475401 w 4444979"/>
              <a:gd name="connsiteY324" fmla="*/ 4682278 h 6922071"/>
              <a:gd name="connsiteX325" fmla="*/ 463827 w 4444979"/>
              <a:gd name="connsiteY325" fmla="*/ 4670078 h 6922071"/>
              <a:gd name="connsiteX326" fmla="*/ 2782566 w 4444979"/>
              <a:gd name="connsiteY326" fmla="*/ 4654353 h 6922071"/>
              <a:gd name="connsiteX327" fmla="*/ 2770495 w 4444979"/>
              <a:gd name="connsiteY327" fmla="*/ 4669196 h 6922071"/>
              <a:gd name="connsiteX328" fmla="*/ 2758920 w 4444979"/>
              <a:gd name="connsiteY328" fmla="*/ 4709861 h 6922071"/>
              <a:gd name="connsiteX329" fmla="*/ 2751204 w 4444979"/>
              <a:gd name="connsiteY329" fmla="*/ 4709861 h 6922071"/>
              <a:gd name="connsiteX330" fmla="*/ 2751204 w 4444979"/>
              <a:gd name="connsiteY330" fmla="*/ 4727344 h 6922071"/>
              <a:gd name="connsiteX331" fmla="*/ 2754276 w 4444979"/>
              <a:gd name="connsiteY331" fmla="*/ 4729872 h 6922071"/>
              <a:gd name="connsiteX332" fmla="*/ 2756989 w 4444979"/>
              <a:gd name="connsiteY332" fmla="*/ 4738132 h 6922071"/>
              <a:gd name="connsiteX333" fmla="*/ 2755571 w 4444979"/>
              <a:gd name="connsiteY333" fmla="*/ 4740167 h 6922071"/>
              <a:gd name="connsiteX334" fmla="*/ 2762092 w 4444979"/>
              <a:gd name="connsiteY334" fmla="*/ 4742916 h 6922071"/>
              <a:gd name="connsiteX335" fmla="*/ 2768345 w 4444979"/>
              <a:gd name="connsiteY335" fmla="*/ 4711520 h 6922071"/>
              <a:gd name="connsiteX336" fmla="*/ 2777507 w 4444979"/>
              <a:gd name="connsiteY336" fmla="*/ 4703387 h 6922071"/>
              <a:gd name="connsiteX337" fmla="*/ 2783777 w 4444979"/>
              <a:gd name="connsiteY337" fmla="*/ 4695254 h 6922071"/>
              <a:gd name="connsiteX338" fmla="*/ 2779436 w 4444979"/>
              <a:gd name="connsiteY338" fmla="*/ 4688138 h 6922071"/>
              <a:gd name="connsiteX339" fmla="*/ 2772202 w 4444979"/>
              <a:gd name="connsiteY339" fmla="*/ 4687122 h 6922071"/>
              <a:gd name="connsiteX340" fmla="*/ 569621 w 4444979"/>
              <a:gd name="connsiteY340" fmla="*/ 4634702 h 6922071"/>
              <a:gd name="connsiteX341" fmla="*/ 569066 w 4444979"/>
              <a:gd name="connsiteY341" fmla="*/ 4635370 h 6922071"/>
              <a:gd name="connsiteX342" fmla="*/ 566019 w 4444979"/>
              <a:gd name="connsiteY342" fmla="*/ 4641972 h 6922071"/>
              <a:gd name="connsiteX343" fmla="*/ 569621 w 4444979"/>
              <a:gd name="connsiteY343" fmla="*/ 4639260 h 6922071"/>
              <a:gd name="connsiteX344" fmla="*/ 2804110 w 4444979"/>
              <a:gd name="connsiteY344" fmla="*/ 4629092 h 6922071"/>
              <a:gd name="connsiteX345" fmla="*/ 2795572 w 4444979"/>
              <a:gd name="connsiteY345" fmla="*/ 4630056 h 6922071"/>
              <a:gd name="connsiteX346" fmla="*/ 2793778 w 4444979"/>
              <a:gd name="connsiteY346" fmla="*/ 4639982 h 6922071"/>
              <a:gd name="connsiteX347" fmla="*/ 1135140 w 4444979"/>
              <a:gd name="connsiteY347" fmla="*/ 4361027 h 6922071"/>
              <a:gd name="connsiteX348" fmla="*/ 1137551 w 4444979"/>
              <a:gd name="connsiteY348" fmla="*/ 4370685 h 6922071"/>
              <a:gd name="connsiteX349" fmla="*/ 1139619 w 4444979"/>
              <a:gd name="connsiteY349" fmla="*/ 4373261 h 6922071"/>
              <a:gd name="connsiteX350" fmla="*/ 1144280 w 4444979"/>
              <a:gd name="connsiteY350" fmla="*/ 4363436 h 6922071"/>
              <a:gd name="connsiteX351" fmla="*/ 1182093 w 4444979"/>
              <a:gd name="connsiteY351" fmla="*/ 4286786 h 6922071"/>
              <a:gd name="connsiteX352" fmla="*/ 1181919 w 4444979"/>
              <a:gd name="connsiteY352" fmla="*/ 4286814 h 6922071"/>
              <a:gd name="connsiteX353" fmla="*/ 1166005 w 4444979"/>
              <a:gd name="connsiteY353" fmla="*/ 4295964 h 6922071"/>
              <a:gd name="connsiteX354" fmla="*/ 1170072 w 4444979"/>
              <a:gd name="connsiteY354" fmla="*/ 4315255 h 6922071"/>
              <a:gd name="connsiteX355" fmla="*/ 1177448 w 4444979"/>
              <a:gd name="connsiteY355" fmla="*/ 4301650 h 6922071"/>
              <a:gd name="connsiteX356" fmla="*/ 4097770 w 4444979"/>
              <a:gd name="connsiteY356" fmla="*/ 3973777 h 6922071"/>
              <a:gd name="connsiteX357" fmla="*/ 4090054 w 4444979"/>
              <a:gd name="connsiteY357" fmla="*/ 3985977 h 6922071"/>
              <a:gd name="connsiteX358" fmla="*/ 4070762 w 4444979"/>
              <a:gd name="connsiteY358" fmla="*/ 3998176 h 6922071"/>
              <a:gd name="connsiteX359" fmla="*/ 4063046 w 4444979"/>
              <a:gd name="connsiteY359" fmla="*/ 3990043 h 6922071"/>
              <a:gd name="connsiteX360" fmla="*/ 4055330 w 4444979"/>
              <a:gd name="connsiteY360" fmla="*/ 4014442 h 6922071"/>
              <a:gd name="connsiteX361" fmla="*/ 4030254 w 4444979"/>
              <a:gd name="connsiteY361" fmla="*/ 4050023 h 6922071"/>
              <a:gd name="connsiteX362" fmla="*/ 4016750 w 4444979"/>
              <a:gd name="connsiteY362" fmla="*/ 4091705 h 6922071"/>
              <a:gd name="connsiteX363" fmla="*/ 4006802 w 4444979"/>
              <a:gd name="connsiteY363" fmla="*/ 4115299 h 6922071"/>
              <a:gd name="connsiteX364" fmla="*/ 4006802 w 4444979"/>
              <a:gd name="connsiteY364" fmla="*/ 4134082 h 6922071"/>
              <a:gd name="connsiteX365" fmla="*/ 3990926 w 4444979"/>
              <a:gd name="connsiteY365" fmla="*/ 4148725 h 6922071"/>
              <a:gd name="connsiteX366" fmla="*/ 3989742 w 4444979"/>
              <a:gd name="connsiteY366" fmla="*/ 4164901 h 6922071"/>
              <a:gd name="connsiteX367" fmla="*/ 3966594 w 4444979"/>
              <a:gd name="connsiteY367" fmla="*/ 4219798 h 6922071"/>
              <a:gd name="connsiteX368" fmla="*/ 3943446 w 4444979"/>
              <a:gd name="connsiteY368" fmla="*/ 4274696 h 6922071"/>
              <a:gd name="connsiteX369" fmla="*/ 3928014 w 4444979"/>
              <a:gd name="connsiteY369" fmla="*/ 4286895 h 6922071"/>
              <a:gd name="connsiteX370" fmla="*/ 3917886 w 4444979"/>
              <a:gd name="connsiteY370" fmla="*/ 4311294 h 6922071"/>
              <a:gd name="connsiteX371" fmla="*/ 3904866 w 4444979"/>
              <a:gd name="connsiteY371" fmla="*/ 4335693 h 6922071"/>
              <a:gd name="connsiteX372" fmla="*/ 3904866 w 4444979"/>
              <a:gd name="connsiteY372" fmla="*/ 4364158 h 6922071"/>
              <a:gd name="connsiteX373" fmla="*/ 3941998 w 4444979"/>
              <a:gd name="connsiteY373" fmla="*/ 4331626 h 6922071"/>
              <a:gd name="connsiteX374" fmla="*/ 3958878 w 4444979"/>
              <a:gd name="connsiteY374" fmla="*/ 4286895 h 6922071"/>
              <a:gd name="connsiteX375" fmla="*/ 3969490 w 4444979"/>
              <a:gd name="connsiteY375" fmla="*/ 4285879 h 6922071"/>
              <a:gd name="connsiteX376" fmla="*/ 3974310 w 4444979"/>
              <a:gd name="connsiteY376" fmla="*/ 4278762 h 6922071"/>
              <a:gd name="connsiteX377" fmla="*/ 3974310 w 4444979"/>
              <a:gd name="connsiteY377" fmla="*/ 4261988 h 6922071"/>
              <a:gd name="connsiteX378" fmla="*/ 3985886 w 4444979"/>
              <a:gd name="connsiteY378" fmla="*/ 4254363 h 6922071"/>
              <a:gd name="connsiteX379" fmla="*/ 4032182 w 4444979"/>
              <a:gd name="connsiteY379" fmla="*/ 4124236 h 6922071"/>
              <a:gd name="connsiteX380" fmla="*/ 4051474 w 4444979"/>
              <a:gd name="connsiteY380" fmla="*/ 4112037 h 6922071"/>
              <a:gd name="connsiteX381" fmla="*/ 4053402 w 4444979"/>
              <a:gd name="connsiteY381" fmla="*/ 4095771 h 6922071"/>
              <a:gd name="connsiteX382" fmla="*/ 4066906 w 4444979"/>
              <a:gd name="connsiteY382" fmla="*/ 4091705 h 6922071"/>
              <a:gd name="connsiteX383" fmla="*/ 4086198 w 4444979"/>
              <a:gd name="connsiteY383" fmla="*/ 4051040 h 6922071"/>
              <a:gd name="connsiteX384" fmla="*/ 4089090 w 4444979"/>
              <a:gd name="connsiteY384" fmla="*/ 4020033 h 6922071"/>
              <a:gd name="connsiteX385" fmla="*/ 4097770 w 4444979"/>
              <a:gd name="connsiteY385" fmla="*/ 3973777 h 6922071"/>
              <a:gd name="connsiteX386" fmla="*/ 4105486 w 4444979"/>
              <a:gd name="connsiteY386" fmla="*/ 3953445 h 6922071"/>
              <a:gd name="connsiteX387" fmla="*/ 4093910 w 4444979"/>
              <a:gd name="connsiteY387" fmla="*/ 3965645 h 6922071"/>
              <a:gd name="connsiteX388" fmla="*/ 4098734 w 4444979"/>
              <a:gd name="connsiteY388" fmla="*/ 3969711 h 6922071"/>
              <a:gd name="connsiteX389" fmla="*/ 4099126 w 4444979"/>
              <a:gd name="connsiteY389" fmla="*/ 3970787 h 6922071"/>
              <a:gd name="connsiteX390" fmla="*/ 4103074 w 4444979"/>
              <a:gd name="connsiteY390" fmla="*/ 3962086 h 6922071"/>
              <a:gd name="connsiteX391" fmla="*/ 4105486 w 4444979"/>
              <a:gd name="connsiteY391" fmla="*/ 3953445 h 6922071"/>
              <a:gd name="connsiteX392" fmla="*/ 4105486 w 4444979"/>
              <a:gd name="connsiteY392" fmla="*/ 3900581 h 6922071"/>
              <a:gd name="connsiteX393" fmla="*/ 4103670 w 4444979"/>
              <a:gd name="connsiteY393" fmla="*/ 3903930 h 6922071"/>
              <a:gd name="connsiteX394" fmla="*/ 4113202 w 4444979"/>
              <a:gd name="connsiteY394" fmla="*/ 3900581 h 6922071"/>
              <a:gd name="connsiteX395" fmla="*/ 4158534 w 4444979"/>
              <a:gd name="connsiteY395" fmla="*/ 3879232 h 6922071"/>
              <a:gd name="connsiteX396" fmla="*/ 4144066 w 4444979"/>
              <a:gd name="connsiteY396" fmla="*/ 3880249 h 6922071"/>
              <a:gd name="connsiteX397" fmla="*/ 4133942 w 4444979"/>
              <a:gd name="connsiteY397" fmla="*/ 3904647 h 6922071"/>
              <a:gd name="connsiteX398" fmla="*/ 4120918 w 4444979"/>
              <a:gd name="connsiteY398" fmla="*/ 3929046 h 6922071"/>
              <a:gd name="connsiteX399" fmla="*/ 4144066 w 4444979"/>
              <a:gd name="connsiteY399" fmla="*/ 3941246 h 6922071"/>
              <a:gd name="connsiteX400" fmla="*/ 4155642 w 4444979"/>
              <a:gd name="connsiteY400" fmla="*/ 3900581 h 6922071"/>
              <a:gd name="connsiteX401" fmla="*/ 4162878 w 4444979"/>
              <a:gd name="connsiteY401" fmla="*/ 3892448 h 6922071"/>
              <a:gd name="connsiteX402" fmla="*/ 4167218 w 4444979"/>
              <a:gd name="connsiteY402" fmla="*/ 3884315 h 6922071"/>
              <a:gd name="connsiteX403" fmla="*/ 4158534 w 4444979"/>
              <a:gd name="connsiteY403" fmla="*/ 3879232 h 6922071"/>
              <a:gd name="connsiteX404" fmla="*/ 4159502 w 4444979"/>
              <a:gd name="connsiteY404" fmla="*/ 3766388 h 6922071"/>
              <a:gd name="connsiteX405" fmla="*/ 4144066 w 4444979"/>
              <a:gd name="connsiteY405" fmla="*/ 3774521 h 6922071"/>
              <a:gd name="connsiteX406" fmla="*/ 4136350 w 4444979"/>
              <a:gd name="connsiteY406" fmla="*/ 3815185 h 6922071"/>
              <a:gd name="connsiteX407" fmla="*/ 4149374 w 4444979"/>
              <a:gd name="connsiteY407" fmla="*/ 3790787 h 6922071"/>
              <a:gd name="connsiteX408" fmla="*/ 4159502 w 4444979"/>
              <a:gd name="connsiteY408" fmla="*/ 3766388 h 6922071"/>
              <a:gd name="connsiteX409" fmla="*/ 4186506 w 4444979"/>
              <a:gd name="connsiteY409" fmla="*/ 3725723 h 6922071"/>
              <a:gd name="connsiteX410" fmla="*/ 4190366 w 4444979"/>
              <a:gd name="connsiteY410" fmla="*/ 3741989 h 6922071"/>
              <a:gd name="connsiteX411" fmla="*/ 4198082 w 4444979"/>
              <a:gd name="connsiteY411" fmla="*/ 3741989 h 6922071"/>
              <a:gd name="connsiteX412" fmla="*/ 4201938 w 4444979"/>
              <a:gd name="connsiteY412" fmla="*/ 3733856 h 6922071"/>
              <a:gd name="connsiteX413" fmla="*/ 4199046 w 4444979"/>
              <a:gd name="connsiteY413" fmla="*/ 3726740 h 6922071"/>
              <a:gd name="connsiteX414" fmla="*/ 4190366 w 4444979"/>
              <a:gd name="connsiteY414" fmla="*/ 3725723 h 6922071"/>
              <a:gd name="connsiteX415" fmla="*/ 547662 w 4444979"/>
              <a:gd name="connsiteY415" fmla="*/ 3721239 h 6922071"/>
              <a:gd name="connsiteX416" fmla="*/ 550073 w 4444979"/>
              <a:gd name="connsiteY416" fmla="*/ 3730897 h 6922071"/>
              <a:gd name="connsiteX417" fmla="*/ 555378 w 4444979"/>
              <a:gd name="connsiteY417" fmla="*/ 3737505 h 6922071"/>
              <a:gd name="connsiteX418" fmla="*/ 562130 w 4444979"/>
              <a:gd name="connsiteY418" fmla="*/ 3732930 h 6922071"/>
              <a:gd name="connsiteX419" fmla="*/ 563094 w 4444979"/>
              <a:gd name="connsiteY419" fmla="*/ 3725306 h 6922071"/>
              <a:gd name="connsiteX420" fmla="*/ 593153 w 4444979"/>
              <a:gd name="connsiteY420" fmla="*/ 3647767 h 6922071"/>
              <a:gd name="connsiteX421" fmla="*/ 578527 w 4444979"/>
              <a:gd name="connsiteY421" fmla="*/ 3656176 h 6922071"/>
              <a:gd name="connsiteX422" fmla="*/ 583093 w 4444979"/>
              <a:gd name="connsiteY422" fmla="*/ 3677834 h 6922071"/>
              <a:gd name="connsiteX423" fmla="*/ 587465 w 4444979"/>
              <a:gd name="connsiteY423" fmla="*/ 3664325 h 6922071"/>
              <a:gd name="connsiteX424" fmla="*/ 4217370 w 4444979"/>
              <a:gd name="connsiteY424" fmla="*/ 3628128 h 6922071"/>
              <a:gd name="connsiteX425" fmla="*/ 4217370 w 4444979"/>
              <a:gd name="connsiteY425" fmla="*/ 3656593 h 6922071"/>
              <a:gd name="connsiteX426" fmla="*/ 4206762 w 4444979"/>
              <a:gd name="connsiteY426" fmla="*/ 3659643 h 6922071"/>
              <a:gd name="connsiteX427" fmla="*/ 4201938 w 4444979"/>
              <a:gd name="connsiteY427" fmla="*/ 3668793 h 6922071"/>
              <a:gd name="connsiteX428" fmla="*/ 4204834 w 4444979"/>
              <a:gd name="connsiteY428" fmla="*/ 3682009 h 6922071"/>
              <a:gd name="connsiteX429" fmla="*/ 4213514 w 4444979"/>
              <a:gd name="connsiteY429" fmla="*/ 3689125 h 6922071"/>
              <a:gd name="connsiteX430" fmla="*/ 4216890 w 4444979"/>
              <a:gd name="connsiteY430" fmla="*/ 3685059 h 6922071"/>
              <a:gd name="connsiteX431" fmla="*/ 4217370 w 4444979"/>
              <a:gd name="connsiteY431" fmla="*/ 3680992 h 6922071"/>
              <a:gd name="connsiteX432" fmla="*/ 4236662 w 4444979"/>
              <a:gd name="connsiteY432" fmla="*/ 3644394 h 6922071"/>
              <a:gd name="connsiteX433" fmla="*/ 4232806 w 4444979"/>
              <a:gd name="connsiteY433" fmla="*/ 3575264 h 6922071"/>
              <a:gd name="connsiteX434" fmla="*/ 4232806 w 4444979"/>
              <a:gd name="connsiteY434" fmla="*/ 3587464 h 6922071"/>
              <a:gd name="connsiteX435" fmla="*/ 4217370 w 4444979"/>
              <a:gd name="connsiteY435" fmla="*/ 3607796 h 6922071"/>
              <a:gd name="connsiteX436" fmla="*/ 4217370 w 4444979"/>
              <a:gd name="connsiteY436" fmla="*/ 3615928 h 6922071"/>
              <a:gd name="connsiteX437" fmla="*/ 4236662 w 4444979"/>
              <a:gd name="connsiteY437" fmla="*/ 3599663 h 6922071"/>
              <a:gd name="connsiteX438" fmla="*/ 4236662 w 4444979"/>
              <a:gd name="connsiteY438" fmla="*/ 3587464 h 6922071"/>
              <a:gd name="connsiteX439" fmla="*/ 4236182 w 4444979"/>
              <a:gd name="connsiteY439" fmla="*/ 3581364 h 6922071"/>
              <a:gd name="connsiteX440" fmla="*/ 4232806 w 4444979"/>
              <a:gd name="connsiteY440" fmla="*/ 3575264 h 6922071"/>
              <a:gd name="connsiteX441" fmla="*/ 4315462 w 4444979"/>
              <a:gd name="connsiteY441" fmla="*/ 3079313 h 6922071"/>
              <a:gd name="connsiteX442" fmla="*/ 4315450 w 4444979"/>
              <a:gd name="connsiteY442" fmla="*/ 3079344 h 6922071"/>
              <a:gd name="connsiteX443" fmla="*/ 4311590 w 4444979"/>
              <a:gd name="connsiteY443" fmla="*/ 3093068 h 6922071"/>
              <a:gd name="connsiteX444" fmla="*/ 4311574 w 4444979"/>
              <a:gd name="connsiteY444" fmla="*/ 3093776 h 6922071"/>
              <a:gd name="connsiteX445" fmla="*/ 4333118 w 4444979"/>
              <a:gd name="connsiteY445" fmla="*/ 3087288 h 6922071"/>
              <a:gd name="connsiteX446" fmla="*/ 3523477 w 4444979"/>
              <a:gd name="connsiteY446" fmla="*/ 3012459 h 6922071"/>
              <a:gd name="connsiteX447" fmla="*/ 3515594 w 4444979"/>
              <a:gd name="connsiteY447" fmla="*/ 3024185 h 6922071"/>
              <a:gd name="connsiteX448" fmla="*/ 3515459 w 4444979"/>
              <a:gd name="connsiteY448" fmla="*/ 3029344 h 6922071"/>
              <a:gd name="connsiteX449" fmla="*/ 3516819 w 4444979"/>
              <a:gd name="connsiteY449" fmla="*/ 3028004 h 6922071"/>
              <a:gd name="connsiteX450" fmla="*/ 3524535 w 4444979"/>
              <a:gd name="connsiteY450" fmla="*/ 3015805 h 6922071"/>
              <a:gd name="connsiteX451" fmla="*/ 4342478 w 4444979"/>
              <a:gd name="connsiteY451" fmla="*/ 2979229 h 6922071"/>
              <a:gd name="connsiteX452" fmla="*/ 4342518 w 4444979"/>
              <a:gd name="connsiteY452" fmla="*/ 2986832 h 6922071"/>
              <a:gd name="connsiteX453" fmla="*/ 4334258 w 4444979"/>
              <a:gd name="connsiteY453" fmla="*/ 3001572 h 6922071"/>
              <a:gd name="connsiteX454" fmla="*/ 4311590 w 4444979"/>
              <a:gd name="connsiteY454" fmla="*/ 3028004 h 6922071"/>
              <a:gd name="connsiteX455" fmla="*/ 4306770 w 4444979"/>
              <a:gd name="connsiteY455" fmla="*/ 3050370 h 6922071"/>
              <a:gd name="connsiteX456" fmla="*/ 4305714 w 4444979"/>
              <a:gd name="connsiteY456" fmla="*/ 3051380 h 6922071"/>
              <a:gd name="connsiteX457" fmla="*/ 4306110 w 4444979"/>
              <a:gd name="connsiteY457" fmla="*/ 3054757 h 6922071"/>
              <a:gd name="connsiteX458" fmla="*/ 4290022 w 4444979"/>
              <a:gd name="connsiteY458" fmla="*/ 3069593 h 6922071"/>
              <a:gd name="connsiteX459" fmla="*/ 4276870 w 4444979"/>
              <a:gd name="connsiteY459" fmla="*/ 3089002 h 6922071"/>
              <a:gd name="connsiteX460" fmla="*/ 4276870 w 4444979"/>
              <a:gd name="connsiteY460" fmla="*/ 3125600 h 6922071"/>
              <a:gd name="connsiteX461" fmla="*/ 4279234 w 4444979"/>
              <a:gd name="connsiteY461" fmla="*/ 3123107 h 6922071"/>
              <a:gd name="connsiteX462" fmla="*/ 4287842 w 4444979"/>
              <a:gd name="connsiteY462" fmla="*/ 3106223 h 6922071"/>
              <a:gd name="connsiteX463" fmla="*/ 4293410 w 4444979"/>
              <a:gd name="connsiteY463" fmla="*/ 3102931 h 6922071"/>
              <a:gd name="connsiteX464" fmla="*/ 4303878 w 4444979"/>
              <a:gd name="connsiteY464" fmla="*/ 3080868 h 6922071"/>
              <a:gd name="connsiteX465" fmla="*/ 4308022 w 4444979"/>
              <a:gd name="connsiteY465" fmla="*/ 3075953 h 6922071"/>
              <a:gd name="connsiteX466" fmla="*/ 4306110 w 4444979"/>
              <a:gd name="connsiteY466" fmla="*/ 3075089 h 6922071"/>
              <a:gd name="connsiteX467" fmla="*/ 4317682 w 4444979"/>
              <a:gd name="connsiteY467" fmla="*/ 3066956 h 6922071"/>
              <a:gd name="connsiteX468" fmla="*/ 4332634 w 4444979"/>
              <a:gd name="connsiteY468" fmla="*/ 3064923 h 6922071"/>
              <a:gd name="connsiteX469" fmla="*/ 4344690 w 4444979"/>
              <a:gd name="connsiteY469" fmla="*/ 3075089 h 6922071"/>
              <a:gd name="connsiteX470" fmla="*/ 4355298 w 4444979"/>
              <a:gd name="connsiteY470" fmla="*/ 3058823 h 6922071"/>
              <a:gd name="connsiteX471" fmla="*/ 4360122 w 4444979"/>
              <a:gd name="connsiteY471" fmla="*/ 3042558 h 6922071"/>
              <a:gd name="connsiteX472" fmla="*/ 4367358 w 4444979"/>
              <a:gd name="connsiteY472" fmla="*/ 3023242 h 6922071"/>
              <a:gd name="connsiteX473" fmla="*/ 4371698 w 4444979"/>
              <a:gd name="connsiteY473" fmla="*/ 2997826 h 6922071"/>
              <a:gd name="connsiteX474" fmla="*/ 4354818 w 4444979"/>
              <a:gd name="connsiteY474" fmla="*/ 2992235 h 6922071"/>
              <a:gd name="connsiteX475" fmla="*/ 3470450 w 4444979"/>
              <a:gd name="connsiteY475" fmla="*/ 2863844 h 6922071"/>
              <a:gd name="connsiteX476" fmla="*/ 3470439 w 4444979"/>
              <a:gd name="connsiteY476" fmla="*/ 2863875 h 6922071"/>
              <a:gd name="connsiteX477" fmla="*/ 3466581 w 4444979"/>
              <a:gd name="connsiteY477" fmla="*/ 2877599 h 6922071"/>
              <a:gd name="connsiteX478" fmla="*/ 3466562 w 4444979"/>
              <a:gd name="connsiteY478" fmla="*/ 2878307 h 6922071"/>
              <a:gd name="connsiteX479" fmla="*/ 3488105 w 4444979"/>
              <a:gd name="connsiteY479" fmla="*/ 2871819 h 6922071"/>
              <a:gd name="connsiteX480" fmla="*/ 3497467 w 4444979"/>
              <a:gd name="connsiteY480" fmla="*/ 2763760 h 6922071"/>
              <a:gd name="connsiteX481" fmla="*/ 3497506 w 4444979"/>
              <a:gd name="connsiteY481" fmla="*/ 2771363 h 6922071"/>
              <a:gd name="connsiteX482" fmla="*/ 3489248 w 4444979"/>
              <a:gd name="connsiteY482" fmla="*/ 2786103 h 6922071"/>
              <a:gd name="connsiteX483" fmla="*/ 3466581 w 4444979"/>
              <a:gd name="connsiteY483" fmla="*/ 2812535 h 6922071"/>
              <a:gd name="connsiteX484" fmla="*/ 3461759 w 4444979"/>
              <a:gd name="connsiteY484" fmla="*/ 2834901 h 6922071"/>
              <a:gd name="connsiteX485" fmla="*/ 3460704 w 4444979"/>
              <a:gd name="connsiteY485" fmla="*/ 2835911 h 6922071"/>
              <a:gd name="connsiteX486" fmla="*/ 3461098 w 4444979"/>
              <a:gd name="connsiteY486" fmla="*/ 2839288 h 6922071"/>
              <a:gd name="connsiteX487" fmla="*/ 3445011 w 4444979"/>
              <a:gd name="connsiteY487" fmla="*/ 2854124 h 6922071"/>
              <a:gd name="connsiteX488" fmla="*/ 3431858 w 4444979"/>
              <a:gd name="connsiteY488" fmla="*/ 2873533 h 6922071"/>
              <a:gd name="connsiteX489" fmla="*/ 3431858 w 4444979"/>
              <a:gd name="connsiteY489" fmla="*/ 2910131 h 6922071"/>
              <a:gd name="connsiteX490" fmla="*/ 3434223 w 4444979"/>
              <a:gd name="connsiteY490" fmla="*/ 2907638 h 6922071"/>
              <a:gd name="connsiteX491" fmla="*/ 3442832 w 4444979"/>
              <a:gd name="connsiteY491" fmla="*/ 2890754 h 6922071"/>
              <a:gd name="connsiteX492" fmla="*/ 3448399 w 4444979"/>
              <a:gd name="connsiteY492" fmla="*/ 2887462 h 6922071"/>
              <a:gd name="connsiteX493" fmla="*/ 3458865 w 4444979"/>
              <a:gd name="connsiteY493" fmla="*/ 2865399 h 6922071"/>
              <a:gd name="connsiteX494" fmla="*/ 3463010 w 4444979"/>
              <a:gd name="connsiteY494" fmla="*/ 2860484 h 6922071"/>
              <a:gd name="connsiteX495" fmla="*/ 3461098 w 4444979"/>
              <a:gd name="connsiteY495" fmla="*/ 2859620 h 6922071"/>
              <a:gd name="connsiteX496" fmla="*/ 3472672 w 4444979"/>
              <a:gd name="connsiteY496" fmla="*/ 2851487 h 6922071"/>
              <a:gd name="connsiteX497" fmla="*/ 3487623 w 4444979"/>
              <a:gd name="connsiteY497" fmla="*/ 2849454 h 6922071"/>
              <a:gd name="connsiteX498" fmla="*/ 3499679 w 4444979"/>
              <a:gd name="connsiteY498" fmla="*/ 2859620 h 6922071"/>
              <a:gd name="connsiteX499" fmla="*/ 3510289 w 4444979"/>
              <a:gd name="connsiteY499" fmla="*/ 2843354 h 6922071"/>
              <a:gd name="connsiteX500" fmla="*/ 3515112 w 4444979"/>
              <a:gd name="connsiteY500" fmla="*/ 2827089 h 6922071"/>
              <a:gd name="connsiteX501" fmla="*/ 3522345 w 4444979"/>
              <a:gd name="connsiteY501" fmla="*/ 2807773 h 6922071"/>
              <a:gd name="connsiteX502" fmla="*/ 3526685 w 4444979"/>
              <a:gd name="connsiteY502" fmla="*/ 2782357 h 6922071"/>
              <a:gd name="connsiteX503" fmla="*/ 3509806 w 4444979"/>
              <a:gd name="connsiteY503" fmla="*/ 2776766 h 6922071"/>
              <a:gd name="connsiteX504" fmla="*/ 4010794 w 4444979"/>
              <a:gd name="connsiteY504" fmla="*/ 2535749 h 6922071"/>
              <a:gd name="connsiteX505" fmla="*/ 3987510 w 4444979"/>
              <a:gd name="connsiteY505" fmla="*/ 2572561 h 6922071"/>
              <a:gd name="connsiteX506" fmla="*/ 3987674 w 4444979"/>
              <a:gd name="connsiteY506" fmla="*/ 2573027 h 6922071"/>
              <a:gd name="connsiteX507" fmla="*/ 4005174 w 4444979"/>
              <a:gd name="connsiteY507" fmla="*/ 2554582 h 6922071"/>
              <a:gd name="connsiteX508" fmla="*/ 4012894 w 4444979"/>
              <a:gd name="connsiteY508" fmla="*/ 2542383 h 6922071"/>
              <a:gd name="connsiteX509" fmla="*/ 3927070 w 4444979"/>
              <a:gd name="connsiteY509" fmla="*/ 2425766 h 6922071"/>
              <a:gd name="connsiteX510" fmla="*/ 3914206 w 4444979"/>
              <a:gd name="connsiteY510" fmla="*/ 2434300 h 6922071"/>
              <a:gd name="connsiteX511" fmla="*/ 3913242 w 4444979"/>
              <a:gd name="connsiteY511" fmla="*/ 2445484 h 6922071"/>
              <a:gd name="connsiteX512" fmla="*/ 3915266 w 4444979"/>
              <a:gd name="connsiteY512" fmla="*/ 2447618 h 6922071"/>
              <a:gd name="connsiteX513" fmla="*/ 3165783 w 4444979"/>
              <a:gd name="connsiteY513" fmla="*/ 2320280 h 6922071"/>
              <a:gd name="connsiteX514" fmla="*/ 3142499 w 4444979"/>
              <a:gd name="connsiteY514" fmla="*/ 2357092 h 6922071"/>
              <a:gd name="connsiteX515" fmla="*/ 3142664 w 4444979"/>
              <a:gd name="connsiteY515" fmla="*/ 2357558 h 6922071"/>
              <a:gd name="connsiteX516" fmla="*/ 3160165 w 4444979"/>
              <a:gd name="connsiteY516" fmla="*/ 2339113 h 6922071"/>
              <a:gd name="connsiteX517" fmla="*/ 3167881 w 4444979"/>
              <a:gd name="connsiteY517" fmla="*/ 2326914 h 6922071"/>
              <a:gd name="connsiteX518" fmla="*/ 2863457 w 4444979"/>
              <a:gd name="connsiteY518" fmla="*/ 2319728 h 6922071"/>
              <a:gd name="connsiteX519" fmla="*/ 2863446 w 4444979"/>
              <a:gd name="connsiteY519" fmla="*/ 2319759 h 6922071"/>
              <a:gd name="connsiteX520" fmla="*/ 2859587 w 4444979"/>
              <a:gd name="connsiteY520" fmla="*/ 2333483 h 6922071"/>
              <a:gd name="connsiteX521" fmla="*/ 2859569 w 4444979"/>
              <a:gd name="connsiteY521" fmla="*/ 2334191 h 6922071"/>
              <a:gd name="connsiteX522" fmla="*/ 2881112 w 4444979"/>
              <a:gd name="connsiteY522" fmla="*/ 2327703 h 6922071"/>
              <a:gd name="connsiteX523" fmla="*/ 2890474 w 4444979"/>
              <a:gd name="connsiteY523" fmla="*/ 2219644 h 6922071"/>
              <a:gd name="connsiteX524" fmla="*/ 2890513 w 4444979"/>
              <a:gd name="connsiteY524" fmla="*/ 2227247 h 6922071"/>
              <a:gd name="connsiteX525" fmla="*/ 2882255 w 4444979"/>
              <a:gd name="connsiteY525" fmla="*/ 2241987 h 6922071"/>
              <a:gd name="connsiteX526" fmla="*/ 2859587 w 4444979"/>
              <a:gd name="connsiteY526" fmla="*/ 2268419 h 6922071"/>
              <a:gd name="connsiteX527" fmla="*/ 2854765 w 4444979"/>
              <a:gd name="connsiteY527" fmla="*/ 2290785 h 6922071"/>
              <a:gd name="connsiteX528" fmla="*/ 2853711 w 4444979"/>
              <a:gd name="connsiteY528" fmla="*/ 2291795 h 6922071"/>
              <a:gd name="connsiteX529" fmla="*/ 2854105 w 4444979"/>
              <a:gd name="connsiteY529" fmla="*/ 2295172 h 6922071"/>
              <a:gd name="connsiteX530" fmla="*/ 2838019 w 4444979"/>
              <a:gd name="connsiteY530" fmla="*/ 2310008 h 6922071"/>
              <a:gd name="connsiteX531" fmla="*/ 2824865 w 4444979"/>
              <a:gd name="connsiteY531" fmla="*/ 2329417 h 6922071"/>
              <a:gd name="connsiteX532" fmla="*/ 2824865 w 4444979"/>
              <a:gd name="connsiteY532" fmla="*/ 2366015 h 6922071"/>
              <a:gd name="connsiteX533" fmla="*/ 2827230 w 4444979"/>
              <a:gd name="connsiteY533" fmla="*/ 2363522 h 6922071"/>
              <a:gd name="connsiteX534" fmla="*/ 2835839 w 4444979"/>
              <a:gd name="connsiteY534" fmla="*/ 2346638 h 6922071"/>
              <a:gd name="connsiteX535" fmla="*/ 2841406 w 4444979"/>
              <a:gd name="connsiteY535" fmla="*/ 2343346 h 6922071"/>
              <a:gd name="connsiteX536" fmla="*/ 2851872 w 4444979"/>
              <a:gd name="connsiteY536" fmla="*/ 2321283 h 6922071"/>
              <a:gd name="connsiteX537" fmla="*/ 2856017 w 4444979"/>
              <a:gd name="connsiteY537" fmla="*/ 2316368 h 6922071"/>
              <a:gd name="connsiteX538" fmla="*/ 2854105 w 4444979"/>
              <a:gd name="connsiteY538" fmla="*/ 2315504 h 6922071"/>
              <a:gd name="connsiteX539" fmla="*/ 2865679 w 4444979"/>
              <a:gd name="connsiteY539" fmla="*/ 2307371 h 6922071"/>
              <a:gd name="connsiteX540" fmla="*/ 2880629 w 4444979"/>
              <a:gd name="connsiteY540" fmla="*/ 2305338 h 6922071"/>
              <a:gd name="connsiteX541" fmla="*/ 2892686 w 4444979"/>
              <a:gd name="connsiteY541" fmla="*/ 2315504 h 6922071"/>
              <a:gd name="connsiteX542" fmla="*/ 2903296 w 4444979"/>
              <a:gd name="connsiteY542" fmla="*/ 2299238 h 6922071"/>
              <a:gd name="connsiteX543" fmla="*/ 2908119 w 4444979"/>
              <a:gd name="connsiteY543" fmla="*/ 2282973 h 6922071"/>
              <a:gd name="connsiteX544" fmla="*/ 2915352 w 4444979"/>
              <a:gd name="connsiteY544" fmla="*/ 2263657 h 6922071"/>
              <a:gd name="connsiteX545" fmla="*/ 2919693 w 4444979"/>
              <a:gd name="connsiteY545" fmla="*/ 2238241 h 6922071"/>
              <a:gd name="connsiteX546" fmla="*/ 2902813 w 4444979"/>
              <a:gd name="connsiteY546" fmla="*/ 2232650 h 6922071"/>
              <a:gd name="connsiteX547" fmla="*/ 3082057 w 4444979"/>
              <a:gd name="connsiteY547" fmla="*/ 2210297 h 6922071"/>
              <a:gd name="connsiteX548" fmla="*/ 3069194 w 4444979"/>
              <a:gd name="connsiteY548" fmla="*/ 2218831 h 6922071"/>
              <a:gd name="connsiteX549" fmla="*/ 3068231 w 4444979"/>
              <a:gd name="connsiteY549" fmla="*/ 2230015 h 6922071"/>
              <a:gd name="connsiteX550" fmla="*/ 3070255 w 4444979"/>
              <a:gd name="connsiteY550" fmla="*/ 2232149 h 6922071"/>
              <a:gd name="connsiteX551" fmla="*/ 2558789 w 4444979"/>
              <a:gd name="connsiteY551" fmla="*/ 1776164 h 6922071"/>
              <a:gd name="connsiteX552" fmla="*/ 2535505 w 4444979"/>
              <a:gd name="connsiteY552" fmla="*/ 1812976 h 6922071"/>
              <a:gd name="connsiteX553" fmla="*/ 2535671 w 4444979"/>
              <a:gd name="connsiteY553" fmla="*/ 1813442 h 6922071"/>
              <a:gd name="connsiteX554" fmla="*/ 2553171 w 4444979"/>
              <a:gd name="connsiteY554" fmla="*/ 1794997 h 6922071"/>
              <a:gd name="connsiteX555" fmla="*/ 2560888 w 4444979"/>
              <a:gd name="connsiteY555" fmla="*/ 1782797 h 6922071"/>
              <a:gd name="connsiteX556" fmla="*/ 2475064 w 4444979"/>
              <a:gd name="connsiteY556" fmla="*/ 1666181 h 6922071"/>
              <a:gd name="connsiteX557" fmla="*/ 2462201 w 4444979"/>
              <a:gd name="connsiteY557" fmla="*/ 1674715 h 6922071"/>
              <a:gd name="connsiteX558" fmla="*/ 2461237 w 4444979"/>
              <a:gd name="connsiteY558" fmla="*/ 1685899 h 6922071"/>
              <a:gd name="connsiteX559" fmla="*/ 2463262 w 4444979"/>
              <a:gd name="connsiteY559" fmla="*/ 1688033 h 6922071"/>
              <a:gd name="connsiteX560" fmla="*/ 2481623 w 4444979"/>
              <a:gd name="connsiteY560" fmla="*/ 1640563 h 6922071"/>
              <a:gd name="connsiteX561" fmla="*/ 2477112 w 4444979"/>
              <a:gd name="connsiteY561" fmla="*/ 1644367 h 6922071"/>
              <a:gd name="connsiteX562" fmla="*/ 2473776 w 4444979"/>
              <a:gd name="connsiteY562" fmla="*/ 1654383 h 6922071"/>
              <a:gd name="connsiteX563" fmla="*/ 2476850 w 4444979"/>
              <a:gd name="connsiteY563" fmla="*/ 1661563 h 6922071"/>
              <a:gd name="connsiteX564" fmla="*/ 2475430 w 4444979"/>
              <a:gd name="connsiteY564" fmla="*/ 1665503 h 6922071"/>
              <a:gd name="connsiteX565" fmla="*/ 2488899 w 4444979"/>
              <a:gd name="connsiteY565" fmla="*/ 1640563 h 6922071"/>
              <a:gd name="connsiteX566" fmla="*/ 2575854 w 4444979"/>
              <a:gd name="connsiteY566" fmla="*/ 949422 h 6922071"/>
              <a:gd name="connsiteX567" fmla="*/ 2575843 w 4444979"/>
              <a:gd name="connsiteY567" fmla="*/ 949453 h 6922071"/>
              <a:gd name="connsiteX568" fmla="*/ 2571985 w 4444979"/>
              <a:gd name="connsiteY568" fmla="*/ 963177 h 6922071"/>
              <a:gd name="connsiteX569" fmla="*/ 2571966 w 4444979"/>
              <a:gd name="connsiteY569" fmla="*/ 963886 h 6922071"/>
              <a:gd name="connsiteX570" fmla="*/ 2593509 w 4444979"/>
              <a:gd name="connsiteY570" fmla="*/ 957398 h 6922071"/>
              <a:gd name="connsiteX571" fmla="*/ 2602871 w 4444979"/>
              <a:gd name="connsiteY571" fmla="*/ 849339 h 6922071"/>
              <a:gd name="connsiteX572" fmla="*/ 2602910 w 4444979"/>
              <a:gd name="connsiteY572" fmla="*/ 856941 h 6922071"/>
              <a:gd name="connsiteX573" fmla="*/ 2594652 w 4444979"/>
              <a:gd name="connsiteY573" fmla="*/ 871682 h 6922071"/>
              <a:gd name="connsiteX574" fmla="*/ 2571985 w 4444979"/>
              <a:gd name="connsiteY574" fmla="*/ 898114 h 6922071"/>
              <a:gd name="connsiteX575" fmla="*/ 2567163 w 4444979"/>
              <a:gd name="connsiteY575" fmla="*/ 920479 h 6922071"/>
              <a:gd name="connsiteX576" fmla="*/ 2566108 w 4444979"/>
              <a:gd name="connsiteY576" fmla="*/ 921489 h 6922071"/>
              <a:gd name="connsiteX577" fmla="*/ 2566502 w 4444979"/>
              <a:gd name="connsiteY577" fmla="*/ 924866 h 6922071"/>
              <a:gd name="connsiteX578" fmla="*/ 2550415 w 4444979"/>
              <a:gd name="connsiteY578" fmla="*/ 939702 h 6922071"/>
              <a:gd name="connsiteX579" fmla="*/ 2537262 w 4444979"/>
              <a:gd name="connsiteY579" fmla="*/ 959111 h 6922071"/>
              <a:gd name="connsiteX580" fmla="*/ 2537262 w 4444979"/>
              <a:gd name="connsiteY580" fmla="*/ 995709 h 6922071"/>
              <a:gd name="connsiteX581" fmla="*/ 2539627 w 4444979"/>
              <a:gd name="connsiteY581" fmla="*/ 993216 h 6922071"/>
              <a:gd name="connsiteX582" fmla="*/ 2548236 w 4444979"/>
              <a:gd name="connsiteY582" fmla="*/ 976332 h 6922071"/>
              <a:gd name="connsiteX583" fmla="*/ 2553803 w 4444979"/>
              <a:gd name="connsiteY583" fmla="*/ 973041 h 6922071"/>
              <a:gd name="connsiteX584" fmla="*/ 2564269 w 4444979"/>
              <a:gd name="connsiteY584" fmla="*/ 950978 h 6922071"/>
              <a:gd name="connsiteX585" fmla="*/ 2568414 w 4444979"/>
              <a:gd name="connsiteY585" fmla="*/ 946062 h 6922071"/>
              <a:gd name="connsiteX586" fmla="*/ 2566502 w 4444979"/>
              <a:gd name="connsiteY586" fmla="*/ 945198 h 6922071"/>
              <a:gd name="connsiteX587" fmla="*/ 2578076 w 4444979"/>
              <a:gd name="connsiteY587" fmla="*/ 937066 h 6922071"/>
              <a:gd name="connsiteX588" fmla="*/ 2593027 w 4444979"/>
              <a:gd name="connsiteY588" fmla="*/ 935033 h 6922071"/>
              <a:gd name="connsiteX589" fmla="*/ 2605083 w 4444979"/>
              <a:gd name="connsiteY589" fmla="*/ 945198 h 6922071"/>
              <a:gd name="connsiteX590" fmla="*/ 2615693 w 4444979"/>
              <a:gd name="connsiteY590" fmla="*/ 928932 h 6922071"/>
              <a:gd name="connsiteX591" fmla="*/ 2620516 w 4444979"/>
              <a:gd name="connsiteY591" fmla="*/ 912667 h 6922071"/>
              <a:gd name="connsiteX592" fmla="*/ 2627749 w 4444979"/>
              <a:gd name="connsiteY592" fmla="*/ 893351 h 6922071"/>
              <a:gd name="connsiteX593" fmla="*/ 2632089 w 4444979"/>
              <a:gd name="connsiteY593" fmla="*/ 867936 h 6922071"/>
              <a:gd name="connsiteX594" fmla="*/ 2615210 w 4444979"/>
              <a:gd name="connsiteY594" fmla="*/ 862344 h 6922071"/>
              <a:gd name="connsiteX595" fmla="*/ 2271187 w 4444979"/>
              <a:gd name="connsiteY595" fmla="*/ 405858 h 6922071"/>
              <a:gd name="connsiteX596" fmla="*/ 2247903 w 4444979"/>
              <a:gd name="connsiteY596" fmla="*/ 442670 h 6922071"/>
              <a:gd name="connsiteX597" fmla="*/ 2248068 w 4444979"/>
              <a:gd name="connsiteY597" fmla="*/ 443137 h 6922071"/>
              <a:gd name="connsiteX598" fmla="*/ 2265569 w 4444979"/>
              <a:gd name="connsiteY598" fmla="*/ 424691 h 6922071"/>
              <a:gd name="connsiteX599" fmla="*/ 2273285 w 4444979"/>
              <a:gd name="connsiteY599" fmla="*/ 412492 h 6922071"/>
              <a:gd name="connsiteX600" fmla="*/ 1988376 w 4444979"/>
              <a:gd name="connsiteY600" fmla="*/ 309635 h 6922071"/>
              <a:gd name="connsiteX601" fmla="*/ 1988365 w 4444979"/>
              <a:gd name="connsiteY601" fmla="*/ 309665 h 6922071"/>
              <a:gd name="connsiteX602" fmla="*/ 1984507 w 4444979"/>
              <a:gd name="connsiteY602" fmla="*/ 323389 h 6922071"/>
              <a:gd name="connsiteX603" fmla="*/ 1984488 w 4444979"/>
              <a:gd name="connsiteY603" fmla="*/ 324097 h 6922071"/>
              <a:gd name="connsiteX604" fmla="*/ 2006031 w 4444979"/>
              <a:gd name="connsiteY604" fmla="*/ 317610 h 6922071"/>
              <a:gd name="connsiteX605" fmla="*/ 2187461 w 4444979"/>
              <a:gd name="connsiteY605" fmla="*/ 295875 h 6922071"/>
              <a:gd name="connsiteX606" fmla="*/ 2174598 w 4444979"/>
              <a:gd name="connsiteY606" fmla="*/ 304410 h 6922071"/>
              <a:gd name="connsiteX607" fmla="*/ 2173635 w 4444979"/>
              <a:gd name="connsiteY607" fmla="*/ 315593 h 6922071"/>
              <a:gd name="connsiteX608" fmla="*/ 2175659 w 4444979"/>
              <a:gd name="connsiteY608" fmla="*/ 317727 h 6922071"/>
              <a:gd name="connsiteX609" fmla="*/ 2015393 w 4444979"/>
              <a:gd name="connsiteY609" fmla="*/ 209551 h 6922071"/>
              <a:gd name="connsiteX610" fmla="*/ 2015432 w 4444979"/>
              <a:gd name="connsiteY610" fmla="*/ 217153 h 6922071"/>
              <a:gd name="connsiteX611" fmla="*/ 2007174 w 4444979"/>
              <a:gd name="connsiteY611" fmla="*/ 231894 h 6922071"/>
              <a:gd name="connsiteX612" fmla="*/ 1984507 w 4444979"/>
              <a:gd name="connsiteY612" fmla="*/ 258325 h 6922071"/>
              <a:gd name="connsiteX613" fmla="*/ 1979685 w 4444979"/>
              <a:gd name="connsiteY613" fmla="*/ 280691 h 6922071"/>
              <a:gd name="connsiteX614" fmla="*/ 1978630 w 4444979"/>
              <a:gd name="connsiteY614" fmla="*/ 281701 h 6922071"/>
              <a:gd name="connsiteX615" fmla="*/ 1979024 w 4444979"/>
              <a:gd name="connsiteY615" fmla="*/ 285077 h 6922071"/>
              <a:gd name="connsiteX616" fmla="*/ 1962937 w 4444979"/>
              <a:gd name="connsiteY616" fmla="*/ 299914 h 6922071"/>
              <a:gd name="connsiteX617" fmla="*/ 1949784 w 4444979"/>
              <a:gd name="connsiteY617" fmla="*/ 319323 h 6922071"/>
              <a:gd name="connsiteX618" fmla="*/ 1949784 w 4444979"/>
              <a:gd name="connsiteY618" fmla="*/ 355921 h 6922071"/>
              <a:gd name="connsiteX619" fmla="*/ 1952149 w 4444979"/>
              <a:gd name="connsiteY619" fmla="*/ 353428 h 6922071"/>
              <a:gd name="connsiteX620" fmla="*/ 1960758 w 4444979"/>
              <a:gd name="connsiteY620" fmla="*/ 336544 h 6922071"/>
              <a:gd name="connsiteX621" fmla="*/ 1966325 w 4444979"/>
              <a:gd name="connsiteY621" fmla="*/ 333252 h 6922071"/>
              <a:gd name="connsiteX622" fmla="*/ 1976791 w 4444979"/>
              <a:gd name="connsiteY622" fmla="*/ 311190 h 6922071"/>
              <a:gd name="connsiteX623" fmla="*/ 1980936 w 4444979"/>
              <a:gd name="connsiteY623" fmla="*/ 306274 h 6922071"/>
              <a:gd name="connsiteX624" fmla="*/ 1979024 w 4444979"/>
              <a:gd name="connsiteY624" fmla="*/ 305410 h 6922071"/>
              <a:gd name="connsiteX625" fmla="*/ 1990598 w 4444979"/>
              <a:gd name="connsiteY625" fmla="*/ 297278 h 6922071"/>
              <a:gd name="connsiteX626" fmla="*/ 2005549 w 4444979"/>
              <a:gd name="connsiteY626" fmla="*/ 295244 h 6922071"/>
              <a:gd name="connsiteX627" fmla="*/ 2017605 w 4444979"/>
              <a:gd name="connsiteY627" fmla="*/ 305410 h 6922071"/>
              <a:gd name="connsiteX628" fmla="*/ 2028215 w 4444979"/>
              <a:gd name="connsiteY628" fmla="*/ 289145 h 6922071"/>
              <a:gd name="connsiteX629" fmla="*/ 2033038 w 4444979"/>
              <a:gd name="connsiteY629" fmla="*/ 272879 h 6922071"/>
              <a:gd name="connsiteX630" fmla="*/ 2040271 w 4444979"/>
              <a:gd name="connsiteY630" fmla="*/ 253563 h 6922071"/>
              <a:gd name="connsiteX631" fmla="*/ 2044611 w 4444979"/>
              <a:gd name="connsiteY631" fmla="*/ 228148 h 6922071"/>
              <a:gd name="connsiteX632" fmla="*/ 2027732 w 4444979"/>
              <a:gd name="connsiteY632" fmla="*/ 222556 h 6922071"/>
              <a:gd name="connsiteX633" fmla="*/ 1315239 w 4444979"/>
              <a:gd name="connsiteY633" fmla="*/ 0 h 6922071"/>
              <a:gd name="connsiteX634" fmla="*/ 1801800 w 4444979"/>
              <a:gd name="connsiteY634" fmla="*/ 0 h 6922071"/>
              <a:gd name="connsiteX635" fmla="*/ 1804139 w 4444979"/>
              <a:gd name="connsiteY635" fmla="*/ 6713 h 6922071"/>
              <a:gd name="connsiteX636" fmla="*/ 1795459 w 4444979"/>
              <a:gd name="connsiteY636" fmla="*/ 22470 h 6922071"/>
              <a:gd name="connsiteX637" fmla="*/ 1792083 w 4444979"/>
              <a:gd name="connsiteY637" fmla="*/ 32637 h 6922071"/>
              <a:gd name="connsiteX638" fmla="*/ 1791601 w 4444979"/>
              <a:gd name="connsiteY638" fmla="*/ 42804 h 6922071"/>
              <a:gd name="connsiteX639" fmla="*/ 1803176 w 4444979"/>
              <a:gd name="connsiteY639" fmla="*/ 34670 h 6922071"/>
              <a:gd name="connsiteX640" fmla="*/ 1845938 w 4444979"/>
              <a:gd name="connsiteY640" fmla="*/ 0 h 6922071"/>
              <a:gd name="connsiteX641" fmla="*/ 1942492 w 4444979"/>
              <a:gd name="connsiteY641" fmla="*/ 0 h 6922071"/>
              <a:gd name="connsiteX642" fmla="*/ 1944479 w 4444979"/>
              <a:gd name="connsiteY642" fmla="*/ 5697 h 6922071"/>
              <a:gd name="connsiteX643" fmla="*/ 1946685 w 4444979"/>
              <a:gd name="connsiteY643" fmla="*/ 9484 h 6922071"/>
              <a:gd name="connsiteX644" fmla="*/ 1953884 w 4444979"/>
              <a:gd name="connsiteY644" fmla="*/ 0 h 6922071"/>
              <a:gd name="connsiteX645" fmla="*/ 2041875 w 4444979"/>
              <a:gd name="connsiteY645" fmla="*/ 0 h 6922071"/>
              <a:gd name="connsiteX646" fmla="*/ 2025321 w 4444979"/>
              <a:gd name="connsiteY646" fmla="*/ 32957 h 6922071"/>
              <a:gd name="connsiteX647" fmla="*/ 2030626 w 4444979"/>
              <a:gd name="connsiteY647" fmla="*/ 48207 h 6922071"/>
              <a:gd name="connsiteX648" fmla="*/ 2021463 w 4444979"/>
              <a:gd name="connsiteY648" fmla="*/ 57356 h 6922071"/>
              <a:gd name="connsiteX649" fmla="*/ 2023874 w 4444979"/>
              <a:gd name="connsiteY649" fmla="*/ 89380 h 6922071"/>
              <a:gd name="connsiteX650" fmla="*/ 2040753 w 4444979"/>
              <a:gd name="connsiteY650" fmla="*/ 118353 h 6922071"/>
              <a:gd name="connsiteX651" fmla="*/ 1999761 w 4444979"/>
              <a:gd name="connsiteY651" fmla="*/ 201716 h 6922071"/>
              <a:gd name="connsiteX652" fmla="*/ 1999082 w 4444979"/>
              <a:gd name="connsiteY652" fmla="*/ 203388 h 6922071"/>
              <a:gd name="connsiteX653" fmla="*/ 1999457 w 4444979"/>
              <a:gd name="connsiteY653" fmla="*/ 203429 h 6922071"/>
              <a:gd name="connsiteX654" fmla="*/ 2015372 w 4444979"/>
              <a:gd name="connsiteY654" fmla="*/ 205461 h 6922071"/>
              <a:gd name="connsiteX655" fmla="*/ 2015375 w 4444979"/>
              <a:gd name="connsiteY655" fmla="*/ 206040 h 6922071"/>
              <a:gd name="connsiteX656" fmla="*/ 2027732 w 4444979"/>
              <a:gd name="connsiteY656" fmla="*/ 192566 h 6922071"/>
              <a:gd name="connsiteX657" fmla="*/ 2033038 w 4444979"/>
              <a:gd name="connsiteY657" fmla="*/ 171217 h 6922071"/>
              <a:gd name="connsiteX658" fmla="*/ 2071619 w 4444979"/>
              <a:gd name="connsiteY658" fmla="*/ 179350 h 6922071"/>
              <a:gd name="connsiteX659" fmla="*/ 2060526 w 4444979"/>
              <a:gd name="connsiteY659" fmla="*/ 197649 h 6922071"/>
              <a:gd name="connsiteX660" fmla="*/ 2052328 w 4444979"/>
              <a:gd name="connsiteY660" fmla="*/ 215949 h 6922071"/>
              <a:gd name="connsiteX661" fmla="*/ 2067760 w 4444979"/>
              <a:gd name="connsiteY661" fmla="*/ 228148 h 6922071"/>
              <a:gd name="connsiteX662" fmla="*/ 2079335 w 4444979"/>
              <a:gd name="connsiteY662" fmla="*/ 240347 h 6922071"/>
              <a:gd name="connsiteX663" fmla="*/ 2072583 w 4444979"/>
              <a:gd name="connsiteY663" fmla="*/ 264237 h 6922071"/>
              <a:gd name="connsiteX664" fmla="*/ 2060045 w 4444979"/>
              <a:gd name="connsiteY664" fmla="*/ 285077 h 6922071"/>
              <a:gd name="connsiteX665" fmla="*/ 2068225 w 4444979"/>
              <a:gd name="connsiteY665" fmla="*/ 285963 h 6922071"/>
              <a:gd name="connsiteX666" fmla="*/ 2190031 w 4444979"/>
              <a:gd name="connsiteY666" fmla="*/ 60422 h 6922071"/>
              <a:gd name="connsiteX667" fmla="*/ 2209804 w 4444979"/>
              <a:gd name="connsiteY667" fmla="*/ 28399 h 6922071"/>
              <a:gd name="connsiteX668" fmla="*/ 2232021 w 4444979"/>
              <a:gd name="connsiteY668" fmla="*/ 0 h 6922071"/>
              <a:gd name="connsiteX669" fmla="*/ 2269899 w 4444979"/>
              <a:gd name="connsiteY669" fmla="*/ 0 h 6922071"/>
              <a:gd name="connsiteX670" fmla="*/ 2252967 w 4444979"/>
              <a:gd name="connsiteY670" fmla="*/ 34308 h 6922071"/>
              <a:gd name="connsiteX671" fmla="*/ 2236329 w 4444979"/>
              <a:gd name="connsiteY671" fmla="*/ 60422 h 6922071"/>
              <a:gd name="connsiteX672" fmla="*/ 2240187 w 4444979"/>
              <a:gd name="connsiteY672" fmla="*/ 60422 h 6922071"/>
              <a:gd name="connsiteX673" fmla="*/ 2249350 w 4444979"/>
              <a:gd name="connsiteY673" fmla="*/ 76688 h 6922071"/>
              <a:gd name="connsiteX674" fmla="*/ 2244045 w 4444979"/>
              <a:gd name="connsiteY674" fmla="*/ 92954 h 6922071"/>
              <a:gd name="connsiteX675" fmla="*/ 2218003 w 4444979"/>
              <a:gd name="connsiteY675" fmla="*/ 188516 h 6922071"/>
              <a:gd name="connsiteX676" fmla="*/ 2186173 w 4444979"/>
              <a:gd name="connsiteY676" fmla="*/ 284077 h 6922071"/>
              <a:gd name="connsiteX677" fmla="*/ 2189247 w 4444979"/>
              <a:gd name="connsiteY677" fmla="*/ 291257 h 6922071"/>
              <a:gd name="connsiteX678" fmla="*/ 2187827 w 4444979"/>
              <a:gd name="connsiteY678" fmla="*/ 295198 h 6922071"/>
              <a:gd name="connsiteX679" fmla="*/ 2269427 w 4444979"/>
              <a:gd name="connsiteY679" fmla="*/ 144106 h 6922071"/>
              <a:gd name="connsiteX680" fmla="*/ 2289199 w 4444979"/>
              <a:gd name="connsiteY680" fmla="*/ 112082 h 6922071"/>
              <a:gd name="connsiteX681" fmla="*/ 2291704 w 4444979"/>
              <a:gd name="connsiteY681" fmla="*/ 107776 h 6922071"/>
              <a:gd name="connsiteX682" fmla="*/ 2291789 w 4444979"/>
              <a:gd name="connsiteY682" fmla="*/ 106678 h 6922071"/>
              <a:gd name="connsiteX683" fmla="*/ 2297632 w 4444979"/>
              <a:gd name="connsiteY683" fmla="*/ 97588 h 6922071"/>
              <a:gd name="connsiteX684" fmla="*/ 2298182 w 4444979"/>
              <a:gd name="connsiteY684" fmla="*/ 96642 h 6922071"/>
              <a:gd name="connsiteX685" fmla="*/ 2298341 w 4444979"/>
              <a:gd name="connsiteY685" fmla="*/ 96485 h 6922071"/>
              <a:gd name="connsiteX686" fmla="*/ 2301916 w 4444979"/>
              <a:gd name="connsiteY686" fmla="*/ 90920 h 6922071"/>
              <a:gd name="connsiteX687" fmla="*/ 2313491 w 4444979"/>
              <a:gd name="connsiteY687" fmla="*/ 56356 h 6922071"/>
              <a:gd name="connsiteX688" fmla="*/ 2329888 w 4444979"/>
              <a:gd name="connsiteY688" fmla="*/ 41732 h 6922071"/>
              <a:gd name="connsiteX689" fmla="*/ 2342731 w 4444979"/>
              <a:gd name="connsiteY689" fmla="*/ 18045 h 6922071"/>
              <a:gd name="connsiteX690" fmla="*/ 2358163 w 4444979"/>
              <a:gd name="connsiteY690" fmla="*/ 9404 h 6922071"/>
              <a:gd name="connsiteX691" fmla="*/ 2366603 w 4444979"/>
              <a:gd name="connsiteY691" fmla="*/ 8323 h 6922071"/>
              <a:gd name="connsiteX692" fmla="*/ 2373596 w 4444979"/>
              <a:gd name="connsiteY692" fmla="*/ 9912 h 6922071"/>
              <a:gd name="connsiteX693" fmla="*/ 2371715 w 4444979"/>
              <a:gd name="connsiteY693" fmla="*/ 22302 h 6922071"/>
              <a:gd name="connsiteX694" fmla="*/ 2374497 w 4444979"/>
              <a:gd name="connsiteY694" fmla="*/ 25985 h 6922071"/>
              <a:gd name="connsiteX695" fmla="*/ 2378115 w 4444979"/>
              <a:gd name="connsiteY695" fmla="*/ 35007 h 6922071"/>
              <a:gd name="connsiteX696" fmla="*/ 2363647 w 4444979"/>
              <a:gd name="connsiteY696" fmla="*/ 52289 h 6922071"/>
              <a:gd name="connsiteX697" fmla="*/ 2363164 w 4444979"/>
              <a:gd name="connsiteY697" fmla="*/ 78213 h 6922071"/>
              <a:gd name="connsiteX698" fmla="*/ 2359789 w 4444979"/>
              <a:gd name="connsiteY698" fmla="*/ 101086 h 6922071"/>
              <a:gd name="connsiteX699" fmla="*/ 2337122 w 4444979"/>
              <a:gd name="connsiteY699" fmla="*/ 153442 h 6922071"/>
              <a:gd name="connsiteX700" fmla="*/ 2328923 w 4444979"/>
              <a:gd name="connsiteY700" fmla="*/ 202748 h 6922071"/>
              <a:gd name="connsiteX701" fmla="*/ 2298058 w 4444979"/>
              <a:gd name="connsiteY701" fmla="*/ 280012 h 6922071"/>
              <a:gd name="connsiteX702" fmla="*/ 2310598 w 4444979"/>
              <a:gd name="connsiteY702" fmla="*/ 312544 h 6922071"/>
              <a:gd name="connsiteX703" fmla="*/ 2294201 w 4444979"/>
              <a:gd name="connsiteY703" fmla="*/ 345075 h 6922071"/>
              <a:gd name="connsiteX704" fmla="*/ 2280477 w 4444979"/>
              <a:gd name="connsiteY704" fmla="*/ 386056 h 6922071"/>
              <a:gd name="connsiteX705" fmla="*/ 2282448 w 4444979"/>
              <a:gd name="connsiteY705" fmla="*/ 383518 h 6922071"/>
              <a:gd name="connsiteX706" fmla="*/ 2292575 w 4444979"/>
              <a:gd name="connsiteY706" fmla="*/ 363694 h 6922071"/>
              <a:gd name="connsiteX707" fmla="*/ 2323441 w 4444979"/>
              <a:gd name="connsiteY707" fmla="*/ 290498 h 6922071"/>
              <a:gd name="connsiteX708" fmla="*/ 2346589 w 4444979"/>
              <a:gd name="connsiteY708" fmla="*/ 270165 h 6922071"/>
              <a:gd name="connsiteX709" fmla="*/ 2356235 w 4444979"/>
              <a:gd name="connsiteY709" fmla="*/ 255933 h 6922071"/>
              <a:gd name="connsiteX710" fmla="*/ 2354305 w 4444979"/>
              <a:gd name="connsiteY710" fmla="*/ 241700 h 6922071"/>
              <a:gd name="connsiteX711" fmla="*/ 2369738 w 4444979"/>
              <a:gd name="connsiteY711" fmla="*/ 209169 h 6922071"/>
              <a:gd name="connsiteX712" fmla="*/ 2381312 w 4444979"/>
              <a:gd name="connsiteY712" fmla="*/ 174604 h 6922071"/>
              <a:gd name="connsiteX713" fmla="*/ 2392887 w 4444979"/>
              <a:gd name="connsiteY713" fmla="*/ 140039 h 6922071"/>
              <a:gd name="connsiteX714" fmla="*/ 2443042 w 4444979"/>
              <a:gd name="connsiteY714" fmla="*/ 95307 h 6922071"/>
              <a:gd name="connsiteX715" fmla="*/ 2457511 w 4444979"/>
              <a:gd name="connsiteY715" fmla="*/ 118689 h 6922071"/>
              <a:gd name="connsiteX716" fmla="*/ 2443042 w 4444979"/>
              <a:gd name="connsiteY716" fmla="*/ 135972 h 6922071"/>
              <a:gd name="connsiteX717" fmla="*/ 2442560 w 4444979"/>
              <a:gd name="connsiteY717" fmla="*/ 161896 h 6922071"/>
              <a:gd name="connsiteX718" fmla="*/ 2439184 w 4444979"/>
              <a:gd name="connsiteY718" fmla="*/ 184769 h 6922071"/>
              <a:gd name="connsiteX719" fmla="*/ 2416517 w 4444979"/>
              <a:gd name="connsiteY719" fmla="*/ 237125 h 6922071"/>
              <a:gd name="connsiteX720" fmla="*/ 2408319 w 4444979"/>
              <a:gd name="connsiteY720" fmla="*/ 286431 h 6922071"/>
              <a:gd name="connsiteX721" fmla="*/ 2377453 w 4444979"/>
              <a:gd name="connsiteY721" fmla="*/ 363694 h 6922071"/>
              <a:gd name="connsiteX722" fmla="*/ 2389993 w 4444979"/>
              <a:gd name="connsiteY722" fmla="*/ 396226 h 6922071"/>
              <a:gd name="connsiteX723" fmla="*/ 2373596 w 4444979"/>
              <a:gd name="connsiteY723" fmla="*/ 428758 h 6922071"/>
              <a:gd name="connsiteX724" fmla="*/ 2356235 w 4444979"/>
              <a:gd name="connsiteY724" fmla="*/ 480605 h 6922071"/>
              <a:gd name="connsiteX725" fmla="*/ 2327298 w 4444979"/>
              <a:gd name="connsiteY725" fmla="*/ 526352 h 6922071"/>
              <a:gd name="connsiteX726" fmla="*/ 2338873 w 4444979"/>
              <a:gd name="connsiteY726" fmla="*/ 558885 h 6922071"/>
              <a:gd name="connsiteX727" fmla="*/ 2311866 w 4444979"/>
              <a:gd name="connsiteY727" fmla="*/ 579217 h 6922071"/>
              <a:gd name="connsiteX728" fmla="*/ 2311866 w 4444979"/>
              <a:gd name="connsiteY728" fmla="*/ 607526 h 6922071"/>
              <a:gd name="connsiteX729" fmla="*/ 2334229 w 4444979"/>
              <a:gd name="connsiteY729" fmla="*/ 606345 h 6922071"/>
              <a:gd name="connsiteX730" fmla="*/ 2335015 w 4444979"/>
              <a:gd name="connsiteY730" fmla="*/ 606430 h 6922071"/>
              <a:gd name="connsiteX731" fmla="*/ 2335015 w 4444979"/>
              <a:gd name="connsiteY731" fmla="*/ 587350 h 6922071"/>
              <a:gd name="connsiteX732" fmla="*/ 2338873 w 4444979"/>
              <a:gd name="connsiteY732" fmla="*/ 587350 h 6922071"/>
              <a:gd name="connsiteX733" fmla="*/ 2343213 w 4444979"/>
              <a:gd name="connsiteY733" fmla="*/ 573117 h 6922071"/>
              <a:gd name="connsiteX734" fmla="*/ 2338873 w 4444979"/>
              <a:gd name="connsiteY734" fmla="*/ 558885 h 6922071"/>
              <a:gd name="connsiteX735" fmla="*/ 2363951 w 4444979"/>
              <a:gd name="connsiteY735" fmla="*/ 524828 h 6922071"/>
              <a:gd name="connsiteX736" fmla="*/ 2389028 w 4444979"/>
              <a:gd name="connsiteY736" fmla="*/ 493821 h 6922071"/>
              <a:gd name="connsiteX737" fmla="*/ 2378418 w 4444979"/>
              <a:gd name="connsiteY737" fmla="*/ 465864 h 6922071"/>
              <a:gd name="connsiteX738" fmla="*/ 2408319 w 4444979"/>
              <a:gd name="connsiteY738" fmla="*/ 440957 h 6922071"/>
              <a:gd name="connsiteX739" fmla="*/ 2428091 w 4444979"/>
              <a:gd name="connsiteY739" fmla="*/ 381485 h 6922071"/>
              <a:gd name="connsiteX740" fmla="*/ 2450759 w 4444979"/>
              <a:gd name="connsiteY740" fmla="*/ 318963 h 6922071"/>
              <a:gd name="connsiteX741" fmla="*/ 2461850 w 4444979"/>
              <a:gd name="connsiteY741" fmla="*/ 317947 h 6922071"/>
              <a:gd name="connsiteX742" fmla="*/ 2470049 w 4444979"/>
              <a:gd name="connsiteY742" fmla="*/ 323030 h 6922071"/>
              <a:gd name="connsiteX743" fmla="*/ 2475353 w 4444979"/>
              <a:gd name="connsiteY743" fmla="*/ 362677 h 6922071"/>
              <a:gd name="connsiteX744" fmla="*/ 2454616 w 4444979"/>
              <a:gd name="connsiteY744" fmla="*/ 396226 h 6922071"/>
              <a:gd name="connsiteX745" fmla="*/ 2431467 w 4444979"/>
              <a:gd name="connsiteY745" fmla="*/ 470947 h 6922071"/>
              <a:gd name="connsiteX746" fmla="*/ 2408319 w 4444979"/>
              <a:gd name="connsiteY746" fmla="*/ 542619 h 6922071"/>
              <a:gd name="connsiteX747" fmla="*/ 2410248 w 4444979"/>
              <a:gd name="connsiteY747" fmla="*/ 552784 h 6922071"/>
              <a:gd name="connsiteX748" fmla="*/ 2400602 w 4444979"/>
              <a:gd name="connsiteY748" fmla="*/ 562952 h 6922071"/>
              <a:gd name="connsiteX749" fmla="*/ 2396745 w 4444979"/>
              <a:gd name="connsiteY749" fmla="*/ 574642 h 6922071"/>
              <a:gd name="connsiteX750" fmla="*/ 2404460 w 4444979"/>
              <a:gd name="connsiteY750" fmla="*/ 583283 h 6922071"/>
              <a:gd name="connsiteX751" fmla="*/ 2388546 w 4444979"/>
              <a:gd name="connsiteY751" fmla="*/ 603615 h 6922071"/>
              <a:gd name="connsiteX752" fmla="*/ 2382287 w 4444979"/>
              <a:gd name="connsiteY752" fmla="*/ 621208 h 6922071"/>
              <a:gd name="connsiteX753" fmla="*/ 2382937 w 4444979"/>
              <a:gd name="connsiteY753" fmla="*/ 621594 h 6922071"/>
              <a:gd name="connsiteX754" fmla="*/ 2391617 w 4444979"/>
              <a:gd name="connsiteY754" fmla="*/ 646501 h 6922071"/>
              <a:gd name="connsiteX755" fmla="*/ 2382937 w 4444979"/>
              <a:gd name="connsiteY755" fmla="*/ 662259 h 6922071"/>
              <a:gd name="connsiteX756" fmla="*/ 2379561 w 4444979"/>
              <a:gd name="connsiteY756" fmla="*/ 672424 h 6922071"/>
              <a:gd name="connsiteX757" fmla="*/ 2379079 w 4444979"/>
              <a:gd name="connsiteY757" fmla="*/ 682591 h 6922071"/>
              <a:gd name="connsiteX758" fmla="*/ 2390654 w 4444979"/>
              <a:gd name="connsiteY758" fmla="*/ 674458 h 6922071"/>
              <a:gd name="connsiteX759" fmla="*/ 2440809 w 4444979"/>
              <a:gd name="connsiteY759" fmla="*/ 633794 h 6922071"/>
              <a:gd name="connsiteX760" fmla="*/ 2448525 w 4444979"/>
              <a:gd name="connsiteY760" fmla="*/ 605328 h 6922071"/>
              <a:gd name="connsiteX761" fmla="*/ 2446596 w 4444979"/>
              <a:gd name="connsiteY761" fmla="*/ 593638 h 6922071"/>
              <a:gd name="connsiteX762" fmla="*/ 2456241 w 4444979"/>
              <a:gd name="connsiteY762" fmla="*/ 584996 h 6922071"/>
              <a:gd name="connsiteX763" fmla="*/ 2457206 w 4444979"/>
              <a:gd name="connsiteY763" fmla="*/ 575339 h 6922071"/>
              <a:gd name="connsiteX764" fmla="*/ 2452383 w 4444979"/>
              <a:gd name="connsiteY764" fmla="*/ 568730 h 6922071"/>
              <a:gd name="connsiteX765" fmla="*/ 2483248 w 4444979"/>
              <a:gd name="connsiteY765" fmla="*/ 528066 h 6922071"/>
              <a:gd name="connsiteX766" fmla="*/ 2514113 w 4444979"/>
              <a:gd name="connsiteY766" fmla="*/ 487401 h 6922071"/>
              <a:gd name="connsiteX767" fmla="*/ 2536297 w 4444979"/>
              <a:gd name="connsiteY767" fmla="*/ 435045 h 6922071"/>
              <a:gd name="connsiteX768" fmla="*/ 2575843 w 4444979"/>
              <a:gd name="connsiteY768" fmla="*/ 397939 h 6922071"/>
              <a:gd name="connsiteX769" fmla="*/ 2571985 w 4444979"/>
              <a:gd name="connsiteY769" fmla="*/ 377607 h 6922071"/>
              <a:gd name="connsiteX770" fmla="*/ 2573914 w 4444979"/>
              <a:gd name="connsiteY770" fmla="*/ 359815 h 6922071"/>
              <a:gd name="connsiteX771" fmla="*/ 2587418 w 4444979"/>
              <a:gd name="connsiteY771" fmla="*/ 345075 h 6922071"/>
              <a:gd name="connsiteX772" fmla="*/ 2610567 w 4444979"/>
              <a:gd name="connsiteY772" fmla="*/ 336941 h 6922071"/>
              <a:gd name="connsiteX773" fmla="*/ 2625516 w 4444979"/>
              <a:gd name="connsiteY773" fmla="*/ 359815 h 6922071"/>
              <a:gd name="connsiteX774" fmla="*/ 2614425 w 4444979"/>
              <a:gd name="connsiteY774" fmla="*/ 385739 h 6922071"/>
              <a:gd name="connsiteX775" fmla="*/ 2586935 w 4444979"/>
              <a:gd name="connsiteY775" fmla="*/ 423863 h 6922071"/>
              <a:gd name="connsiteX776" fmla="*/ 2579701 w 4444979"/>
              <a:gd name="connsiteY776" fmla="*/ 471135 h 6922071"/>
              <a:gd name="connsiteX777" fmla="*/ 2563787 w 4444979"/>
              <a:gd name="connsiteY777" fmla="*/ 528574 h 6922071"/>
              <a:gd name="connsiteX778" fmla="*/ 2533404 w 4444979"/>
              <a:gd name="connsiteY778" fmla="*/ 589063 h 6922071"/>
              <a:gd name="connsiteX779" fmla="*/ 2538708 w 4444979"/>
              <a:gd name="connsiteY779" fmla="*/ 604312 h 6922071"/>
              <a:gd name="connsiteX780" fmla="*/ 2529545 w 4444979"/>
              <a:gd name="connsiteY780" fmla="*/ 613461 h 6922071"/>
              <a:gd name="connsiteX781" fmla="*/ 2531957 w 4444979"/>
              <a:gd name="connsiteY781" fmla="*/ 645485 h 6922071"/>
              <a:gd name="connsiteX782" fmla="*/ 2534163 w 4444979"/>
              <a:gd name="connsiteY782" fmla="*/ 649272 h 6922071"/>
              <a:gd name="connsiteX783" fmla="*/ 2562644 w 4444979"/>
              <a:gd name="connsiteY783" fmla="*/ 611748 h 6922071"/>
              <a:gd name="connsiteX784" fmla="*/ 2593509 w 4444979"/>
              <a:gd name="connsiteY784" fmla="*/ 571084 h 6922071"/>
              <a:gd name="connsiteX785" fmla="*/ 2615693 w 4444979"/>
              <a:gd name="connsiteY785" fmla="*/ 518729 h 6922071"/>
              <a:gd name="connsiteX786" fmla="*/ 2655238 w 4444979"/>
              <a:gd name="connsiteY786" fmla="*/ 481622 h 6922071"/>
              <a:gd name="connsiteX787" fmla="*/ 2651380 w 4444979"/>
              <a:gd name="connsiteY787" fmla="*/ 461290 h 6922071"/>
              <a:gd name="connsiteX788" fmla="*/ 2653310 w 4444979"/>
              <a:gd name="connsiteY788" fmla="*/ 443498 h 6922071"/>
              <a:gd name="connsiteX789" fmla="*/ 2666813 w 4444979"/>
              <a:gd name="connsiteY789" fmla="*/ 428758 h 6922071"/>
              <a:gd name="connsiteX790" fmla="*/ 2689962 w 4444979"/>
              <a:gd name="connsiteY790" fmla="*/ 420625 h 6922071"/>
              <a:gd name="connsiteX791" fmla="*/ 2704911 w 4444979"/>
              <a:gd name="connsiteY791" fmla="*/ 443498 h 6922071"/>
              <a:gd name="connsiteX792" fmla="*/ 2693820 w 4444979"/>
              <a:gd name="connsiteY792" fmla="*/ 469423 h 6922071"/>
              <a:gd name="connsiteX793" fmla="*/ 2666331 w 4444979"/>
              <a:gd name="connsiteY793" fmla="*/ 507545 h 6922071"/>
              <a:gd name="connsiteX794" fmla="*/ 2659097 w 4444979"/>
              <a:gd name="connsiteY794" fmla="*/ 554818 h 6922071"/>
              <a:gd name="connsiteX795" fmla="*/ 2643182 w 4444979"/>
              <a:gd name="connsiteY795" fmla="*/ 612257 h 6922071"/>
              <a:gd name="connsiteX796" fmla="*/ 2612799 w 4444979"/>
              <a:gd name="connsiteY796" fmla="*/ 672745 h 6922071"/>
              <a:gd name="connsiteX797" fmla="*/ 2618104 w 4444979"/>
              <a:gd name="connsiteY797" fmla="*/ 687994 h 6922071"/>
              <a:gd name="connsiteX798" fmla="*/ 2608941 w 4444979"/>
              <a:gd name="connsiteY798" fmla="*/ 697144 h 6922071"/>
              <a:gd name="connsiteX799" fmla="*/ 2611352 w 4444979"/>
              <a:gd name="connsiteY799" fmla="*/ 729167 h 6922071"/>
              <a:gd name="connsiteX800" fmla="*/ 2628231 w 4444979"/>
              <a:gd name="connsiteY800" fmla="*/ 758141 h 6922071"/>
              <a:gd name="connsiteX801" fmla="*/ 2587239 w 4444979"/>
              <a:gd name="connsiteY801" fmla="*/ 841504 h 6922071"/>
              <a:gd name="connsiteX802" fmla="*/ 2586560 w 4444979"/>
              <a:gd name="connsiteY802" fmla="*/ 843176 h 6922071"/>
              <a:gd name="connsiteX803" fmla="*/ 2586935 w 4444979"/>
              <a:gd name="connsiteY803" fmla="*/ 843217 h 6922071"/>
              <a:gd name="connsiteX804" fmla="*/ 2602850 w 4444979"/>
              <a:gd name="connsiteY804" fmla="*/ 845250 h 6922071"/>
              <a:gd name="connsiteX805" fmla="*/ 2602853 w 4444979"/>
              <a:gd name="connsiteY805" fmla="*/ 845828 h 6922071"/>
              <a:gd name="connsiteX806" fmla="*/ 2615210 w 4444979"/>
              <a:gd name="connsiteY806" fmla="*/ 832354 h 6922071"/>
              <a:gd name="connsiteX807" fmla="*/ 2620516 w 4444979"/>
              <a:gd name="connsiteY807" fmla="*/ 811005 h 6922071"/>
              <a:gd name="connsiteX808" fmla="*/ 2659097 w 4444979"/>
              <a:gd name="connsiteY808" fmla="*/ 819138 h 6922071"/>
              <a:gd name="connsiteX809" fmla="*/ 2648004 w 4444979"/>
              <a:gd name="connsiteY809" fmla="*/ 837437 h 6922071"/>
              <a:gd name="connsiteX810" fmla="*/ 2639806 w 4444979"/>
              <a:gd name="connsiteY810" fmla="*/ 855736 h 6922071"/>
              <a:gd name="connsiteX811" fmla="*/ 2655238 w 4444979"/>
              <a:gd name="connsiteY811" fmla="*/ 867936 h 6922071"/>
              <a:gd name="connsiteX812" fmla="*/ 2666813 w 4444979"/>
              <a:gd name="connsiteY812" fmla="*/ 880135 h 6922071"/>
              <a:gd name="connsiteX813" fmla="*/ 2660061 w 4444979"/>
              <a:gd name="connsiteY813" fmla="*/ 904025 h 6922071"/>
              <a:gd name="connsiteX814" fmla="*/ 2647523 w 4444979"/>
              <a:gd name="connsiteY814" fmla="*/ 924866 h 6922071"/>
              <a:gd name="connsiteX815" fmla="*/ 2666331 w 4444979"/>
              <a:gd name="connsiteY815" fmla="*/ 926900 h 6922071"/>
              <a:gd name="connsiteX816" fmla="*/ 2682245 w 4444979"/>
              <a:gd name="connsiteY816" fmla="*/ 928932 h 6922071"/>
              <a:gd name="connsiteX817" fmla="*/ 2674047 w 4444979"/>
              <a:gd name="connsiteY817" fmla="*/ 955364 h 6922071"/>
              <a:gd name="connsiteX818" fmla="*/ 2651380 w 4444979"/>
              <a:gd name="connsiteY818" fmla="*/ 981796 h 6922071"/>
              <a:gd name="connsiteX819" fmla="*/ 2646558 w 4444979"/>
              <a:gd name="connsiteY819" fmla="*/ 1004162 h 6922071"/>
              <a:gd name="connsiteX820" fmla="*/ 2635948 w 4444979"/>
              <a:gd name="connsiteY820" fmla="*/ 1014328 h 6922071"/>
              <a:gd name="connsiteX821" fmla="*/ 2616657 w 4444979"/>
              <a:gd name="connsiteY821" fmla="*/ 1042794 h 6922071"/>
              <a:gd name="connsiteX822" fmla="*/ 2616657 w 4444979"/>
              <a:gd name="connsiteY822" fmla="*/ 1079392 h 6922071"/>
              <a:gd name="connsiteX823" fmla="*/ 2628231 w 4444979"/>
              <a:gd name="connsiteY823" fmla="*/ 1067193 h 6922071"/>
              <a:gd name="connsiteX824" fmla="*/ 2643665 w 4444979"/>
              <a:gd name="connsiteY824" fmla="*/ 1034660 h 6922071"/>
              <a:gd name="connsiteX825" fmla="*/ 2651380 w 4444979"/>
              <a:gd name="connsiteY825" fmla="*/ 1025511 h 6922071"/>
              <a:gd name="connsiteX826" fmla="*/ 2659097 w 4444979"/>
              <a:gd name="connsiteY826" fmla="*/ 1022461 h 6922071"/>
              <a:gd name="connsiteX827" fmla="*/ 2655238 w 4444979"/>
              <a:gd name="connsiteY827" fmla="*/ 1033136 h 6922071"/>
              <a:gd name="connsiteX828" fmla="*/ 2651380 w 4444979"/>
              <a:gd name="connsiteY828" fmla="*/ 1046860 h 6922071"/>
              <a:gd name="connsiteX829" fmla="*/ 2635948 w 4444979"/>
              <a:gd name="connsiteY829" fmla="*/ 1087525 h 6922071"/>
              <a:gd name="connsiteX830" fmla="*/ 2620516 w 4444979"/>
              <a:gd name="connsiteY830" fmla="*/ 1128189 h 6922071"/>
              <a:gd name="connsiteX831" fmla="*/ 2605083 w 4444979"/>
              <a:gd name="connsiteY831" fmla="*/ 1156654 h 6922071"/>
              <a:gd name="connsiteX832" fmla="*/ 2597367 w 4444979"/>
              <a:gd name="connsiteY832" fmla="*/ 1189186 h 6922071"/>
              <a:gd name="connsiteX833" fmla="*/ 2620516 w 4444979"/>
              <a:gd name="connsiteY833" fmla="*/ 1155638 h 6922071"/>
              <a:gd name="connsiteX834" fmla="*/ 2632089 w 4444979"/>
              <a:gd name="connsiteY834" fmla="*/ 1115990 h 6922071"/>
              <a:gd name="connsiteX835" fmla="*/ 2662955 w 4444979"/>
              <a:gd name="connsiteY835" fmla="*/ 1128189 h 6922071"/>
              <a:gd name="connsiteX836" fmla="*/ 2655238 w 4444979"/>
              <a:gd name="connsiteY836" fmla="*/ 1172920 h 6922071"/>
              <a:gd name="connsiteX837" fmla="*/ 2674529 w 4444979"/>
              <a:gd name="connsiteY837" fmla="*/ 1168854 h 6922071"/>
              <a:gd name="connsiteX838" fmla="*/ 2693820 w 4444979"/>
              <a:gd name="connsiteY838" fmla="*/ 1193253 h 6922071"/>
              <a:gd name="connsiteX839" fmla="*/ 2674529 w 4444979"/>
              <a:gd name="connsiteY839" fmla="*/ 1254249 h 6922071"/>
              <a:gd name="connsiteX840" fmla="*/ 2636913 w 4444979"/>
              <a:gd name="connsiteY840" fmla="*/ 1306605 h 6922071"/>
              <a:gd name="connsiteX841" fmla="*/ 2605083 w 4444979"/>
              <a:gd name="connsiteY841" fmla="*/ 1355911 h 6922071"/>
              <a:gd name="connsiteX842" fmla="*/ 2597367 w 4444979"/>
              <a:gd name="connsiteY842" fmla="*/ 1355911 h 6922071"/>
              <a:gd name="connsiteX843" fmla="*/ 2597367 w 4444979"/>
              <a:gd name="connsiteY843" fmla="*/ 1368110 h 6922071"/>
              <a:gd name="connsiteX844" fmla="*/ 2574217 w 4444979"/>
              <a:gd name="connsiteY844" fmla="*/ 1408775 h 6922071"/>
              <a:gd name="connsiteX845" fmla="*/ 2554927 w 4444979"/>
              <a:gd name="connsiteY845" fmla="*/ 1454523 h 6922071"/>
              <a:gd name="connsiteX846" fmla="*/ 2535637 w 4444979"/>
              <a:gd name="connsiteY846" fmla="*/ 1506370 h 6922071"/>
              <a:gd name="connsiteX847" fmla="*/ 2514417 w 4444979"/>
              <a:gd name="connsiteY847" fmla="*/ 1549576 h 6922071"/>
              <a:gd name="connsiteX848" fmla="*/ 2501999 w 4444979"/>
              <a:gd name="connsiteY848" fmla="*/ 1573276 h 6922071"/>
              <a:gd name="connsiteX849" fmla="*/ 2500013 w 4444979"/>
              <a:gd name="connsiteY849" fmla="*/ 1575613 h 6922071"/>
              <a:gd name="connsiteX850" fmla="*/ 2491750 w 4444979"/>
              <a:gd name="connsiteY850" fmla="*/ 1600422 h 6922071"/>
              <a:gd name="connsiteX851" fmla="*/ 2489339 w 4444979"/>
              <a:gd name="connsiteY851" fmla="*/ 1628364 h 6922071"/>
              <a:gd name="connsiteX852" fmla="*/ 2493198 w 4444979"/>
              <a:gd name="connsiteY852" fmla="*/ 1628364 h 6922071"/>
              <a:gd name="connsiteX853" fmla="*/ 2494166 w 4444979"/>
              <a:gd name="connsiteY853" fmla="*/ 1630812 h 6922071"/>
              <a:gd name="connsiteX854" fmla="*/ 2557030 w 4444979"/>
              <a:gd name="connsiteY854" fmla="*/ 1514411 h 6922071"/>
              <a:gd name="connsiteX855" fmla="*/ 2576803 w 4444979"/>
              <a:gd name="connsiteY855" fmla="*/ 1482388 h 6922071"/>
              <a:gd name="connsiteX856" fmla="*/ 2579307 w 4444979"/>
              <a:gd name="connsiteY856" fmla="*/ 1478082 h 6922071"/>
              <a:gd name="connsiteX857" fmla="*/ 2579392 w 4444979"/>
              <a:gd name="connsiteY857" fmla="*/ 1476984 h 6922071"/>
              <a:gd name="connsiteX858" fmla="*/ 2585235 w 4444979"/>
              <a:gd name="connsiteY858" fmla="*/ 1467893 h 6922071"/>
              <a:gd name="connsiteX859" fmla="*/ 2585785 w 4444979"/>
              <a:gd name="connsiteY859" fmla="*/ 1466947 h 6922071"/>
              <a:gd name="connsiteX860" fmla="*/ 2585943 w 4444979"/>
              <a:gd name="connsiteY860" fmla="*/ 1466791 h 6922071"/>
              <a:gd name="connsiteX861" fmla="*/ 2589519 w 4444979"/>
              <a:gd name="connsiteY861" fmla="*/ 1461227 h 6922071"/>
              <a:gd name="connsiteX862" fmla="*/ 2601094 w 4444979"/>
              <a:gd name="connsiteY862" fmla="*/ 1426662 h 6922071"/>
              <a:gd name="connsiteX863" fmla="*/ 2617491 w 4444979"/>
              <a:gd name="connsiteY863" fmla="*/ 1412038 h 6922071"/>
              <a:gd name="connsiteX864" fmla="*/ 2630334 w 4444979"/>
              <a:gd name="connsiteY864" fmla="*/ 1388351 h 6922071"/>
              <a:gd name="connsiteX865" fmla="*/ 2645766 w 4444979"/>
              <a:gd name="connsiteY865" fmla="*/ 1379709 h 6922071"/>
              <a:gd name="connsiteX866" fmla="*/ 2654206 w 4444979"/>
              <a:gd name="connsiteY866" fmla="*/ 1378629 h 6922071"/>
              <a:gd name="connsiteX867" fmla="*/ 2661199 w 4444979"/>
              <a:gd name="connsiteY867" fmla="*/ 1380218 h 6922071"/>
              <a:gd name="connsiteX868" fmla="*/ 2659319 w 4444979"/>
              <a:gd name="connsiteY868" fmla="*/ 1392607 h 6922071"/>
              <a:gd name="connsiteX869" fmla="*/ 2662101 w 4444979"/>
              <a:gd name="connsiteY869" fmla="*/ 1396290 h 6922071"/>
              <a:gd name="connsiteX870" fmla="*/ 2665718 w 4444979"/>
              <a:gd name="connsiteY870" fmla="*/ 1405313 h 6922071"/>
              <a:gd name="connsiteX871" fmla="*/ 2651250 w 4444979"/>
              <a:gd name="connsiteY871" fmla="*/ 1422595 h 6922071"/>
              <a:gd name="connsiteX872" fmla="*/ 2650767 w 4444979"/>
              <a:gd name="connsiteY872" fmla="*/ 1448519 h 6922071"/>
              <a:gd name="connsiteX873" fmla="*/ 2647391 w 4444979"/>
              <a:gd name="connsiteY873" fmla="*/ 1471393 h 6922071"/>
              <a:gd name="connsiteX874" fmla="*/ 2624725 w 4444979"/>
              <a:gd name="connsiteY874" fmla="*/ 1523748 h 6922071"/>
              <a:gd name="connsiteX875" fmla="*/ 2616526 w 4444979"/>
              <a:gd name="connsiteY875" fmla="*/ 1573054 h 6922071"/>
              <a:gd name="connsiteX876" fmla="*/ 2585661 w 4444979"/>
              <a:gd name="connsiteY876" fmla="*/ 1650317 h 6922071"/>
              <a:gd name="connsiteX877" fmla="*/ 2598201 w 4444979"/>
              <a:gd name="connsiteY877" fmla="*/ 1682849 h 6922071"/>
              <a:gd name="connsiteX878" fmla="*/ 2581804 w 4444979"/>
              <a:gd name="connsiteY878" fmla="*/ 1715381 h 6922071"/>
              <a:gd name="connsiteX879" fmla="*/ 2568081 w 4444979"/>
              <a:gd name="connsiteY879" fmla="*/ 1756362 h 6922071"/>
              <a:gd name="connsiteX880" fmla="*/ 2570051 w 4444979"/>
              <a:gd name="connsiteY880" fmla="*/ 1753824 h 6922071"/>
              <a:gd name="connsiteX881" fmla="*/ 2580179 w 4444979"/>
              <a:gd name="connsiteY881" fmla="*/ 1734000 h 6922071"/>
              <a:gd name="connsiteX882" fmla="*/ 2611043 w 4444979"/>
              <a:gd name="connsiteY882" fmla="*/ 1660804 h 6922071"/>
              <a:gd name="connsiteX883" fmla="*/ 2634192 w 4444979"/>
              <a:gd name="connsiteY883" fmla="*/ 1640471 h 6922071"/>
              <a:gd name="connsiteX884" fmla="*/ 2643837 w 4444979"/>
              <a:gd name="connsiteY884" fmla="*/ 1626239 h 6922071"/>
              <a:gd name="connsiteX885" fmla="*/ 2641908 w 4444979"/>
              <a:gd name="connsiteY885" fmla="*/ 1612006 h 6922071"/>
              <a:gd name="connsiteX886" fmla="*/ 2657341 w 4444979"/>
              <a:gd name="connsiteY886" fmla="*/ 1579474 h 6922071"/>
              <a:gd name="connsiteX887" fmla="*/ 2668915 w 4444979"/>
              <a:gd name="connsiteY887" fmla="*/ 1544909 h 6922071"/>
              <a:gd name="connsiteX888" fmla="*/ 2680489 w 4444979"/>
              <a:gd name="connsiteY888" fmla="*/ 1510344 h 6922071"/>
              <a:gd name="connsiteX889" fmla="*/ 2730645 w 4444979"/>
              <a:gd name="connsiteY889" fmla="*/ 1465613 h 6922071"/>
              <a:gd name="connsiteX890" fmla="*/ 2745113 w 4444979"/>
              <a:gd name="connsiteY890" fmla="*/ 1488996 h 6922071"/>
              <a:gd name="connsiteX891" fmla="*/ 2730645 w 4444979"/>
              <a:gd name="connsiteY891" fmla="*/ 1506278 h 6922071"/>
              <a:gd name="connsiteX892" fmla="*/ 2730163 w 4444979"/>
              <a:gd name="connsiteY892" fmla="*/ 1532202 h 6922071"/>
              <a:gd name="connsiteX893" fmla="*/ 2726787 w 4444979"/>
              <a:gd name="connsiteY893" fmla="*/ 1555075 h 6922071"/>
              <a:gd name="connsiteX894" fmla="*/ 2704121 w 4444979"/>
              <a:gd name="connsiteY894" fmla="*/ 1607431 h 6922071"/>
              <a:gd name="connsiteX895" fmla="*/ 2695922 w 4444979"/>
              <a:gd name="connsiteY895" fmla="*/ 1656737 h 6922071"/>
              <a:gd name="connsiteX896" fmla="*/ 2665057 w 4444979"/>
              <a:gd name="connsiteY896" fmla="*/ 1734000 h 6922071"/>
              <a:gd name="connsiteX897" fmla="*/ 2677596 w 4444979"/>
              <a:gd name="connsiteY897" fmla="*/ 1766532 h 6922071"/>
              <a:gd name="connsiteX898" fmla="*/ 2661199 w 4444979"/>
              <a:gd name="connsiteY898" fmla="*/ 1799064 h 6922071"/>
              <a:gd name="connsiteX899" fmla="*/ 2643837 w 4444979"/>
              <a:gd name="connsiteY899" fmla="*/ 1850911 h 6922071"/>
              <a:gd name="connsiteX900" fmla="*/ 2614901 w 4444979"/>
              <a:gd name="connsiteY900" fmla="*/ 1896658 h 6922071"/>
              <a:gd name="connsiteX901" fmla="*/ 2626476 w 4444979"/>
              <a:gd name="connsiteY901" fmla="*/ 1929190 h 6922071"/>
              <a:gd name="connsiteX902" fmla="*/ 2599469 w 4444979"/>
              <a:gd name="connsiteY902" fmla="*/ 1949522 h 6922071"/>
              <a:gd name="connsiteX903" fmla="*/ 2599469 w 4444979"/>
              <a:gd name="connsiteY903" fmla="*/ 1977832 h 6922071"/>
              <a:gd name="connsiteX904" fmla="*/ 2621832 w 4444979"/>
              <a:gd name="connsiteY904" fmla="*/ 1976651 h 6922071"/>
              <a:gd name="connsiteX905" fmla="*/ 2622617 w 4444979"/>
              <a:gd name="connsiteY905" fmla="*/ 1976736 h 6922071"/>
              <a:gd name="connsiteX906" fmla="*/ 2622617 w 4444979"/>
              <a:gd name="connsiteY906" fmla="*/ 1957656 h 6922071"/>
              <a:gd name="connsiteX907" fmla="*/ 2626476 w 4444979"/>
              <a:gd name="connsiteY907" fmla="*/ 1957656 h 6922071"/>
              <a:gd name="connsiteX908" fmla="*/ 2630817 w 4444979"/>
              <a:gd name="connsiteY908" fmla="*/ 1943423 h 6922071"/>
              <a:gd name="connsiteX909" fmla="*/ 2626476 w 4444979"/>
              <a:gd name="connsiteY909" fmla="*/ 1929190 h 6922071"/>
              <a:gd name="connsiteX910" fmla="*/ 2651554 w 4444979"/>
              <a:gd name="connsiteY910" fmla="*/ 1895133 h 6922071"/>
              <a:gd name="connsiteX911" fmla="*/ 2676631 w 4444979"/>
              <a:gd name="connsiteY911" fmla="*/ 1864127 h 6922071"/>
              <a:gd name="connsiteX912" fmla="*/ 2666021 w 4444979"/>
              <a:gd name="connsiteY912" fmla="*/ 1836170 h 6922071"/>
              <a:gd name="connsiteX913" fmla="*/ 2695922 w 4444979"/>
              <a:gd name="connsiteY913" fmla="*/ 1811263 h 6922071"/>
              <a:gd name="connsiteX914" fmla="*/ 2715695 w 4444979"/>
              <a:gd name="connsiteY914" fmla="*/ 1751791 h 6922071"/>
              <a:gd name="connsiteX915" fmla="*/ 2738362 w 4444979"/>
              <a:gd name="connsiteY915" fmla="*/ 1689269 h 6922071"/>
              <a:gd name="connsiteX916" fmla="*/ 2749453 w 4444979"/>
              <a:gd name="connsiteY916" fmla="*/ 1688252 h 6922071"/>
              <a:gd name="connsiteX917" fmla="*/ 2757652 w 4444979"/>
              <a:gd name="connsiteY917" fmla="*/ 1693335 h 6922071"/>
              <a:gd name="connsiteX918" fmla="*/ 2762957 w 4444979"/>
              <a:gd name="connsiteY918" fmla="*/ 1732983 h 6922071"/>
              <a:gd name="connsiteX919" fmla="*/ 2742219 w 4444979"/>
              <a:gd name="connsiteY919" fmla="*/ 1766532 h 6922071"/>
              <a:gd name="connsiteX920" fmla="*/ 2719070 w 4444979"/>
              <a:gd name="connsiteY920" fmla="*/ 1841253 h 6922071"/>
              <a:gd name="connsiteX921" fmla="*/ 2695922 w 4444979"/>
              <a:gd name="connsiteY921" fmla="*/ 1912924 h 6922071"/>
              <a:gd name="connsiteX922" fmla="*/ 2697851 w 4444979"/>
              <a:gd name="connsiteY922" fmla="*/ 1923090 h 6922071"/>
              <a:gd name="connsiteX923" fmla="*/ 2688205 w 4444979"/>
              <a:gd name="connsiteY923" fmla="*/ 1933257 h 6922071"/>
              <a:gd name="connsiteX924" fmla="*/ 2684348 w 4444979"/>
              <a:gd name="connsiteY924" fmla="*/ 1944948 h 6922071"/>
              <a:gd name="connsiteX925" fmla="*/ 2692063 w 4444979"/>
              <a:gd name="connsiteY925" fmla="*/ 1953589 h 6922071"/>
              <a:gd name="connsiteX926" fmla="*/ 2676149 w 4444979"/>
              <a:gd name="connsiteY926" fmla="*/ 1973921 h 6922071"/>
              <a:gd name="connsiteX927" fmla="*/ 2669890 w 4444979"/>
              <a:gd name="connsiteY927" fmla="*/ 1991514 h 6922071"/>
              <a:gd name="connsiteX928" fmla="*/ 2670540 w 4444979"/>
              <a:gd name="connsiteY928" fmla="*/ 1991900 h 6922071"/>
              <a:gd name="connsiteX929" fmla="*/ 2679221 w 4444979"/>
              <a:gd name="connsiteY929" fmla="*/ 2016807 h 6922071"/>
              <a:gd name="connsiteX930" fmla="*/ 2670540 w 4444979"/>
              <a:gd name="connsiteY930" fmla="*/ 2032565 h 6922071"/>
              <a:gd name="connsiteX931" fmla="*/ 2667164 w 4444979"/>
              <a:gd name="connsiteY931" fmla="*/ 2042731 h 6922071"/>
              <a:gd name="connsiteX932" fmla="*/ 2666682 w 4444979"/>
              <a:gd name="connsiteY932" fmla="*/ 2052897 h 6922071"/>
              <a:gd name="connsiteX933" fmla="*/ 2678257 w 4444979"/>
              <a:gd name="connsiteY933" fmla="*/ 2044764 h 6922071"/>
              <a:gd name="connsiteX934" fmla="*/ 2728412 w 4444979"/>
              <a:gd name="connsiteY934" fmla="*/ 2004100 h 6922071"/>
              <a:gd name="connsiteX935" fmla="*/ 2736128 w 4444979"/>
              <a:gd name="connsiteY935" fmla="*/ 1975634 h 6922071"/>
              <a:gd name="connsiteX936" fmla="*/ 2734199 w 4444979"/>
              <a:gd name="connsiteY936" fmla="*/ 1963944 h 6922071"/>
              <a:gd name="connsiteX937" fmla="*/ 2743844 w 4444979"/>
              <a:gd name="connsiteY937" fmla="*/ 1955302 h 6922071"/>
              <a:gd name="connsiteX938" fmla="*/ 2744809 w 4444979"/>
              <a:gd name="connsiteY938" fmla="*/ 1945644 h 6922071"/>
              <a:gd name="connsiteX939" fmla="*/ 2739986 w 4444979"/>
              <a:gd name="connsiteY939" fmla="*/ 1939036 h 6922071"/>
              <a:gd name="connsiteX940" fmla="*/ 2770851 w 4444979"/>
              <a:gd name="connsiteY940" fmla="*/ 1898371 h 6922071"/>
              <a:gd name="connsiteX941" fmla="*/ 2801717 w 4444979"/>
              <a:gd name="connsiteY941" fmla="*/ 1857707 h 6922071"/>
              <a:gd name="connsiteX942" fmla="*/ 2823900 w 4444979"/>
              <a:gd name="connsiteY942" fmla="*/ 1805351 h 6922071"/>
              <a:gd name="connsiteX943" fmla="*/ 2863446 w 4444979"/>
              <a:gd name="connsiteY943" fmla="*/ 1768245 h 6922071"/>
              <a:gd name="connsiteX944" fmla="*/ 2859587 w 4444979"/>
              <a:gd name="connsiteY944" fmla="*/ 1747913 h 6922071"/>
              <a:gd name="connsiteX945" fmla="*/ 2861517 w 4444979"/>
              <a:gd name="connsiteY945" fmla="*/ 1730121 h 6922071"/>
              <a:gd name="connsiteX946" fmla="*/ 2875021 w 4444979"/>
              <a:gd name="connsiteY946" fmla="*/ 1715381 h 6922071"/>
              <a:gd name="connsiteX947" fmla="*/ 2898169 w 4444979"/>
              <a:gd name="connsiteY947" fmla="*/ 1707248 h 6922071"/>
              <a:gd name="connsiteX948" fmla="*/ 2913119 w 4444979"/>
              <a:gd name="connsiteY948" fmla="*/ 1730121 h 6922071"/>
              <a:gd name="connsiteX949" fmla="*/ 2902028 w 4444979"/>
              <a:gd name="connsiteY949" fmla="*/ 1756045 h 6922071"/>
              <a:gd name="connsiteX950" fmla="*/ 2874538 w 4444979"/>
              <a:gd name="connsiteY950" fmla="*/ 1794168 h 6922071"/>
              <a:gd name="connsiteX951" fmla="*/ 2867304 w 4444979"/>
              <a:gd name="connsiteY951" fmla="*/ 1841441 h 6922071"/>
              <a:gd name="connsiteX952" fmla="*/ 2851390 w 4444979"/>
              <a:gd name="connsiteY952" fmla="*/ 1898880 h 6922071"/>
              <a:gd name="connsiteX953" fmla="*/ 2821007 w 4444979"/>
              <a:gd name="connsiteY953" fmla="*/ 1959368 h 6922071"/>
              <a:gd name="connsiteX954" fmla="*/ 2826311 w 4444979"/>
              <a:gd name="connsiteY954" fmla="*/ 1974617 h 6922071"/>
              <a:gd name="connsiteX955" fmla="*/ 2817149 w 4444979"/>
              <a:gd name="connsiteY955" fmla="*/ 1983767 h 6922071"/>
              <a:gd name="connsiteX956" fmla="*/ 2819559 w 4444979"/>
              <a:gd name="connsiteY956" fmla="*/ 2015790 h 6922071"/>
              <a:gd name="connsiteX957" fmla="*/ 2821765 w 4444979"/>
              <a:gd name="connsiteY957" fmla="*/ 2019578 h 6922071"/>
              <a:gd name="connsiteX958" fmla="*/ 2850247 w 4444979"/>
              <a:gd name="connsiteY958" fmla="*/ 1982054 h 6922071"/>
              <a:gd name="connsiteX959" fmla="*/ 2881112 w 4444979"/>
              <a:gd name="connsiteY959" fmla="*/ 1941390 h 6922071"/>
              <a:gd name="connsiteX960" fmla="*/ 2903296 w 4444979"/>
              <a:gd name="connsiteY960" fmla="*/ 1889034 h 6922071"/>
              <a:gd name="connsiteX961" fmla="*/ 2942841 w 4444979"/>
              <a:gd name="connsiteY961" fmla="*/ 1851927 h 6922071"/>
              <a:gd name="connsiteX962" fmla="*/ 2938983 w 4444979"/>
              <a:gd name="connsiteY962" fmla="*/ 1831595 h 6922071"/>
              <a:gd name="connsiteX963" fmla="*/ 2940913 w 4444979"/>
              <a:gd name="connsiteY963" fmla="*/ 1813804 h 6922071"/>
              <a:gd name="connsiteX964" fmla="*/ 2954416 w 4444979"/>
              <a:gd name="connsiteY964" fmla="*/ 1799064 h 6922071"/>
              <a:gd name="connsiteX965" fmla="*/ 2977565 w 4444979"/>
              <a:gd name="connsiteY965" fmla="*/ 1790930 h 6922071"/>
              <a:gd name="connsiteX966" fmla="*/ 2992515 w 4444979"/>
              <a:gd name="connsiteY966" fmla="*/ 1813804 h 6922071"/>
              <a:gd name="connsiteX967" fmla="*/ 2981423 w 4444979"/>
              <a:gd name="connsiteY967" fmla="*/ 1839728 h 6922071"/>
              <a:gd name="connsiteX968" fmla="*/ 2953934 w 4444979"/>
              <a:gd name="connsiteY968" fmla="*/ 1877851 h 6922071"/>
              <a:gd name="connsiteX969" fmla="*/ 2946699 w 4444979"/>
              <a:gd name="connsiteY969" fmla="*/ 1925124 h 6922071"/>
              <a:gd name="connsiteX970" fmla="*/ 2930785 w 4444979"/>
              <a:gd name="connsiteY970" fmla="*/ 1982563 h 6922071"/>
              <a:gd name="connsiteX971" fmla="*/ 2900402 w 4444979"/>
              <a:gd name="connsiteY971" fmla="*/ 2043051 h 6922071"/>
              <a:gd name="connsiteX972" fmla="*/ 2905707 w 4444979"/>
              <a:gd name="connsiteY972" fmla="*/ 2058300 h 6922071"/>
              <a:gd name="connsiteX973" fmla="*/ 2896544 w 4444979"/>
              <a:gd name="connsiteY973" fmla="*/ 2067450 h 6922071"/>
              <a:gd name="connsiteX974" fmla="*/ 2898955 w 4444979"/>
              <a:gd name="connsiteY974" fmla="*/ 2099473 h 6922071"/>
              <a:gd name="connsiteX975" fmla="*/ 2915834 w 4444979"/>
              <a:gd name="connsiteY975" fmla="*/ 2128447 h 6922071"/>
              <a:gd name="connsiteX976" fmla="*/ 2874843 w 4444979"/>
              <a:gd name="connsiteY976" fmla="*/ 2211809 h 6922071"/>
              <a:gd name="connsiteX977" fmla="*/ 2874163 w 4444979"/>
              <a:gd name="connsiteY977" fmla="*/ 2213482 h 6922071"/>
              <a:gd name="connsiteX978" fmla="*/ 2874538 w 4444979"/>
              <a:gd name="connsiteY978" fmla="*/ 2213523 h 6922071"/>
              <a:gd name="connsiteX979" fmla="*/ 2890453 w 4444979"/>
              <a:gd name="connsiteY979" fmla="*/ 2215555 h 6922071"/>
              <a:gd name="connsiteX980" fmla="*/ 2890456 w 4444979"/>
              <a:gd name="connsiteY980" fmla="*/ 2216134 h 6922071"/>
              <a:gd name="connsiteX981" fmla="*/ 2902813 w 4444979"/>
              <a:gd name="connsiteY981" fmla="*/ 2202660 h 6922071"/>
              <a:gd name="connsiteX982" fmla="*/ 2908119 w 4444979"/>
              <a:gd name="connsiteY982" fmla="*/ 2181311 h 6922071"/>
              <a:gd name="connsiteX983" fmla="*/ 2946699 w 4444979"/>
              <a:gd name="connsiteY983" fmla="*/ 2189444 h 6922071"/>
              <a:gd name="connsiteX984" fmla="*/ 2935607 w 4444979"/>
              <a:gd name="connsiteY984" fmla="*/ 2207743 h 6922071"/>
              <a:gd name="connsiteX985" fmla="*/ 2927409 w 4444979"/>
              <a:gd name="connsiteY985" fmla="*/ 2226042 h 6922071"/>
              <a:gd name="connsiteX986" fmla="*/ 2942515 w 4444979"/>
              <a:gd name="connsiteY986" fmla="*/ 2237983 h 6922071"/>
              <a:gd name="connsiteX987" fmla="*/ 3084627 w 4444979"/>
              <a:gd name="connsiteY987" fmla="*/ 1974844 h 6922071"/>
              <a:gd name="connsiteX988" fmla="*/ 3104400 w 4444979"/>
              <a:gd name="connsiteY988" fmla="*/ 1942821 h 6922071"/>
              <a:gd name="connsiteX989" fmla="*/ 3127067 w 4444979"/>
              <a:gd name="connsiteY989" fmla="*/ 1913847 h 6922071"/>
              <a:gd name="connsiteX990" fmla="*/ 3131889 w 4444979"/>
              <a:gd name="connsiteY990" fmla="*/ 1894023 h 6922071"/>
              <a:gd name="connsiteX991" fmla="*/ 3142499 w 4444979"/>
              <a:gd name="connsiteY991" fmla="*/ 1877249 h 6922071"/>
              <a:gd name="connsiteX992" fmla="*/ 3157931 w 4444979"/>
              <a:gd name="connsiteY992" fmla="*/ 1848784 h 6922071"/>
              <a:gd name="connsiteX993" fmla="*/ 3173364 w 4444979"/>
              <a:gd name="connsiteY993" fmla="*/ 1840143 h 6922071"/>
              <a:gd name="connsiteX994" fmla="*/ 3181803 w 4444979"/>
              <a:gd name="connsiteY994" fmla="*/ 1839063 h 6922071"/>
              <a:gd name="connsiteX995" fmla="*/ 3188797 w 4444979"/>
              <a:gd name="connsiteY995" fmla="*/ 1840651 h 6922071"/>
              <a:gd name="connsiteX996" fmla="*/ 3168541 w 4444979"/>
              <a:gd name="connsiteY996" fmla="*/ 1906223 h 6922071"/>
              <a:gd name="connsiteX997" fmla="*/ 3130925 w 4444979"/>
              <a:gd name="connsiteY997" fmla="*/ 1974844 h 6922071"/>
              <a:gd name="connsiteX998" fmla="*/ 3134783 w 4444979"/>
              <a:gd name="connsiteY998" fmla="*/ 1974844 h 6922071"/>
              <a:gd name="connsiteX999" fmla="*/ 3143946 w 4444979"/>
              <a:gd name="connsiteY999" fmla="*/ 1991110 h 6922071"/>
              <a:gd name="connsiteX1000" fmla="*/ 3138641 w 4444979"/>
              <a:gd name="connsiteY1000" fmla="*/ 2007376 h 6922071"/>
              <a:gd name="connsiteX1001" fmla="*/ 3112599 w 4444979"/>
              <a:gd name="connsiteY1001" fmla="*/ 2102938 h 6922071"/>
              <a:gd name="connsiteX1002" fmla="*/ 3080769 w 4444979"/>
              <a:gd name="connsiteY1002" fmla="*/ 2198499 h 6922071"/>
              <a:gd name="connsiteX1003" fmla="*/ 3083843 w 4444979"/>
              <a:gd name="connsiteY1003" fmla="*/ 2205679 h 6922071"/>
              <a:gd name="connsiteX1004" fmla="*/ 3082423 w 4444979"/>
              <a:gd name="connsiteY1004" fmla="*/ 2209619 h 6922071"/>
              <a:gd name="connsiteX1005" fmla="*/ 3164023 w 4444979"/>
              <a:gd name="connsiteY1005" fmla="*/ 2058527 h 6922071"/>
              <a:gd name="connsiteX1006" fmla="*/ 3183795 w 4444979"/>
              <a:gd name="connsiteY1006" fmla="*/ 2026504 h 6922071"/>
              <a:gd name="connsiteX1007" fmla="*/ 3186300 w 4444979"/>
              <a:gd name="connsiteY1007" fmla="*/ 2022198 h 6922071"/>
              <a:gd name="connsiteX1008" fmla="*/ 3186385 w 4444979"/>
              <a:gd name="connsiteY1008" fmla="*/ 2021100 h 6922071"/>
              <a:gd name="connsiteX1009" fmla="*/ 3192228 w 4444979"/>
              <a:gd name="connsiteY1009" fmla="*/ 2012010 h 6922071"/>
              <a:gd name="connsiteX1010" fmla="*/ 3192778 w 4444979"/>
              <a:gd name="connsiteY1010" fmla="*/ 2011064 h 6922071"/>
              <a:gd name="connsiteX1011" fmla="*/ 3192937 w 4444979"/>
              <a:gd name="connsiteY1011" fmla="*/ 2010907 h 6922071"/>
              <a:gd name="connsiteX1012" fmla="*/ 3196512 w 4444979"/>
              <a:gd name="connsiteY1012" fmla="*/ 2005343 h 6922071"/>
              <a:gd name="connsiteX1013" fmla="*/ 3208087 w 4444979"/>
              <a:gd name="connsiteY1013" fmla="*/ 1970778 h 6922071"/>
              <a:gd name="connsiteX1014" fmla="*/ 3224484 w 4444979"/>
              <a:gd name="connsiteY1014" fmla="*/ 1956154 h 6922071"/>
              <a:gd name="connsiteX1015" fmla="*/ 3237327 w 4444979"/>
              <a:gd name="connsiteY1015" fmla="*/ 1932467 h 6922071"/>
              <a:gd name="connsiteX1016" fmla="*/ 3252759 w 4444979"/>
              <a:gd name="connsiteY1016" fmla="*/ 1923825 h 6922071"/>
              <a:gd name="connsiteX1017" fmla="*/ 3261199 w 4444979"/>
              <a:gd name="connsiteY1017" fmla="*/ 1922745 h 6922071"/>
              <a:gd name="connsiteX1018" fmla="*/ 3268192 w 4444979"/>
              <a:gd name="connsiteY1018" fmla="*/ 1924334 h 6922071"/>
              <a:gd name="connsiteX1019" fmla="*/ 3266311 w 4444979"/>
              <a:gd name="connsiteY1019" fmla="*/ 1936724 h 6922071"/>
              <a:gd name="connsiteX1020" fmla="*/ 3269093 w 4444979"/>
              <a:gd name="connsiteY1020" fmla="*/ 1940407 h 6922071"/>
              <a:gd name="connsiteX1021" fmla="*/ 3272711 w 4444979"/>
              <a:gd name="connsiteY1021" fmla="*/ 1949429 h 6922071"/>
              <a:gd name="connsiteX1022" fmla="*/ 3258243 w 4444979"/>
              <a:gd name="connsiteY1022" fmla="*/ 1966711 h 6922071"/>
              <a:gd name="connsiteX1023" fmla="*/ 3257760 w 4444979"/>
              <a:gd name="connsiteY1023" fmla="*/ 1992635 h 6922071"/>
              <a:gd name="connsiteX1024" fmla="*/ 3254385 w 4444979"/>
              <a:gd name="connsiteY1024" fmla="*/ 2015509 h 6922071"/>
              <a:gd name="connsiteX1025" fmla="*/ 3231718 w 4444979"/>
              <a:gd name="connsiteY1025" fmla="*/ 2067864 h 6922071"/>
              <a:gd name="connsiteX1026" fmla="*/ 3223519 w 4444979"/>
              <a:gd name="connsiteY1026" fmla="*/ 2117170 h 6922071"/>
              <a:gd name="connsiteX1027" fmla="*/ 3192654 w 4444979"/>
              <a:gd name="connsiteY1027" fmla="*/ 2194433 h 6922071"/>
              <a:gd name="connsiteX1028" fmla="*/ 3205194 w 4444979"/>
              <a:gd name="connsiteY1028" fmla="*/ 2226965 h 6922071"/>
              <a:gd name="connsiteX1029" fmla="*/ 3188797 w 4444979"/>
              <a:gd name="connsiteY1029" fmla="*/ 2259497 h 6922071"/>
              <a:gd name="connsiteX1030" fmla="*/ 3175073 w 4444979"/>
              <a:gd name="connsiteY1030" fmla="*/ 2300478 h 6922071"/>
              <a:gd name="connsiteX1031" fmla="*/ 3177044 w 4444979"/>
              <a:gd name="connsiteY1031" fmla="*/ 2297940 h 6922071"/>
              <a:gd name="connsiteX1032" fmla="*/ 3187171 w 4444979"/>
              <a:gd name="connsiteY1032" fmla="*/ 2278116 h 6922071"/>
              <a:gd name="connsiteX1033" fmla="*/ 3218037 w 4444979"/>
              <a:gd name="connsiteY1033" fmla="*/ 2204919 h 6922071"/>
              <a:gd name="connsiteX1034" fmla="*/ 3241185 w 4444979"/>
              <a:gd name="connsiteY1034" fmla="*/ 2184587 h 6922071"/>
              <a:gd name="connsiteX1035" fmla="*/ 3250831 w 4444979"/>
              <a:gd name="connsiteY1035" fmla="*/ 2170355 h 6922071"/>
              <a:gd name="connsiteX1036" fmla="*/ 3248901 w 4444979"/>
              <a:gd name="connsiteY1036" fmla="*/ 2156122 h 6922071"/>
              <a:gd name="connsiteX1037" fmla="*/ 3264334 w 4444979"/>
              <a:gd name="connsiteY1037" fmla="*/ 2123591 h 6922071"/>
              <a:gd name="connsiteX1038" fmla="*/ 3275908 w 4444979"/>
              <a:gd name="connsiteY1038" fmla="*/ 2089025 h 6922071"/>
              <a:gd name="connsiteX1039" fmla="*/ 3287483 w 4444979"/>
              <a:gd name="connsiteY1039" fmla="*/ 2054461 h 6922071"/>
              <a:gd name="connsiteX1040" fmla="*/ 3337638 w 4444979"/>
              <a:gd name="connsiteY1040" fmla="*/ 2009729 h 6922071"/>
              <a:gd name="connsiteX1041" fmla="*/ 3352107 w 4444979"/>
              <a:gd name="connsiteY1041" fmla="*/ 2033112 h 6922071"/>
              <a:gd name="connsiteX1042" fmla="*/ 3337638 w 4444979"/>
              <a:gd name="connsiteY1042" fmla="*/ 2050394 h 6922071"/>
              <a:gd name="connsiteX1043" fmla="*/ 3337156 w 4444979"/>
              <a:gd name="connsiteY1043" fmla="*/ 2076318 h 6922071"/>
              <a:gd name="connsiteX1044" fmla="*/ 3333780 w 4444979"/>
              <a:gd name="connsiteY1044" fmla="*/ 2099191 h 6922071"/>
              <a:gd name="connsiteX1045" fmla="*/ 3311113 w 4444979"/>
              <a:gd name="connsiteY1045" fmla="*/ 2151547 h 6922071"/>
              <a:gd name="connsiteX1046" fmla="*/ 3302915 w 4444979"/>
              <a:gd name="connsiteY1046" fmla="*/ 2200853 h 6922071"/>
              <a:gd name="connsiteX1047" fmla="*/ 3272049 w 4444979"/>
              <a:gd name="connsiteY1047" fmla="*/ 2278116 h 6922071"/>
              <a:gd name="connsiteX1048" fmla="*/ 3284589 w 4444979"/>
              <a:gd name="connsiteY1048" fmla="*/ 2310648 h 6922071"/>
              <a:gd name="connsiteX1049" fmla="*/ 3268192 w 4444979"/>
              <a:gd name="connsiteY1049" fmla="*/ 2343180 h 6922071"/>
              <a:gd name="connsiteX1050" fmla="*/ 3250831 w 4444979"/>
              <a:gd name="connsiteY1050" fmla="*/ 2395027 h 6922071"/>
              <a:gd name="connsiteX1051" fmla="*/ 3221894 w 4444979"/>
              <a:gd name="connsiteY1051" fmla="*/ 2440774 h 6922071"/>
              <a:gd name="connsiteX1052" fmla="*/ 3233469 w 4444979"/>
              <a:gd name="connsiteY1052" fmla="*/ 2473306 h 6922071"/>
              <a:gd name="connsiteX1053" fmla="*/ 3206462 w 4444979"/>
              <a:gd name="connsiteY1053" fmla="*/ 2493638 h 6922071"/>
              <a:gd name="connsiteX1054" fmla="*/ 3206462 w 4444979"/>
              <a:gd name="connsiteY1054" fmla="*/ 2521948 h 6922071"/>
              <a:gd name="connsiteX1055" fmla="*/ 3228825 w 4444979"/>
              <a:gd name="connsiteY1055" fmla="*/ 2520767 h 6922071"/>
              <a:gd name="connsiteX1056" fmla="*/ 3229611 w 4444979"/>
              <a:gd name="connsiteY1056" fmla="*/ 2520852 h 6922071"/>
              <a:gd name="connsiteX1057" fmla="*/ 3229611 w 4444979"/>
              <a:gd name="connsiteY1057" fmla="*/ 2501772 h 6922071"/>
              <a:gd name="connsiteX1058" fmla="*/ 3233469 w 4444979"/>
              <a:gd name="connsiteY1058" fmla="*/ 2501772 h 6922071"/>
              <a:gd name="connsiteX1059" fmla="*/ 3237809 w 4444979"/>
              <a:gd name="connsiteY1059" fmla="*/ 2487539 h 6922071"/>
              <a:gd name="connsiteX1060" fmla="*/ 3233469 w 4444979"/>
              <a:gd name="connsiteY1060" fmla="*/ 2473306 h 6922071"/>
              <a:gd name="connsiteX1061" fmla="*/ 3258547 w 4444979"/>
              <a:gd name="connsiteY1061" fmla="*/ 2439249 h 6922071"/>
              <a:gd name="connsiteX1062" fmla="*/ 3283624 w 4444979"/>
              <a:gd name="connsiteY1062" fmla="*/ 2408243 h 6922071"/>
              <a:gd name="connsiteX1063" fmla="*/ 3273014 w 4444979"/>
              <a:gd name="connsiteY1063" fmla="*/ 2380285 h 6922071"/>
              <a:gd name="connsiteX1064" fmla="*/ 3302915 w 4444979"/>
              <a:gd name="connsiteY1064" fmla="*/ 2355379 h 6922071"/>
              <a:gd name="connsiteX1065" fmla="*/ 3322687 w 4444979"/>
              <a:gd name="connsiteY1065" fmla="*/ 2295907 h 6922071"/>
              <a:gd name="connsiteX1066" fmla="*/ 3345355 w 4444979"/>
              <a:gd name="connsiteY1066" fmla="*/ 2233385 h 6922071"/>
              <a:gd name="connsiteX1067" fmla="*/ 3356446 w 4444979"/>
              <a:gd name="connsiteY1067" fmla="*/ 2232368 h 6922071"/>
              <a:gd name="connsiteX1068" fmla="*/ 3364645 w 4444979"/>
              <a:gd name="connsiteY1068" fmla="*/ 2237451 h 6922071"/>
              <a:gd name="connsiteX1069" fmla="*/ 3369949 w 4444979"/>
              <a:gd name="connsiteY1069" fmla="*/ 2277099 h 6922071"/>
              <a:gd name="connsiteX1070" fmla="*/ 3349212 w 4444979"/>
              <a:gd name="connsiteY1070" fmla="*/ 2310648 h 6922071"/>
              <a:gd name="connsiteX1071" fmla="*/ 3326063 w 4444979"/>
              <a:gd name="connsiteY1071" fmla="*/ 2385369 h 6922071"/>
              <a:gd name="connsiteX1072" fmla="*/ 3302915 w 4444979"/>
              <a:gd name="connsiteY1072" fmla="*/ 2457040 h 6922071"/>
              <a:gd name="connsiteX1073" fmla="*/ 3304844 w 4444979"/>
              <a:gd name="connsiteY1073" fmla="*/ 2467206 h 6922071"/>
              <a:gd name="connsiteX1074" fmla="*/ 3295198 w 4444979"/>
              <a:gd name="connsiteY1074" fmla="*/ 2477373 h 6922071"/>
              <a:gd name="connsiteX1075" fmla="*/ 3291341 w 4444979"/>
              <a:gd name="connsiteY1075" fmla="*/ 2489064 h 6922071"/>
              <a:gd name="connsiteX1076" fmla="*/ 3299056 w 4444979"/>
              <a:gd name="connsiteY1076" fmla="*/ 2497705 h 6922071"/>
              <a:gd name="connsiteX1077" fmla="*/ 3283142 w 4444979"/>
              <a:gd name="connsiteY1077" fmla="*/ 2518037 h 6922071"/>
              <a:gd name="connsiteX1078" fmla="*/ 3276883 w 4444979"/>
              <a:gd name="connsiteY1078" fmla="*/ 2535630 h 6922071"/>
              <a:gd name="connsiteX1079" fmla="*/ 3277533 w 4444979"/>
              <a:gd name="connsiteY1079" fmla="*/ 2536016 h 6922071"/>
              <a:gd name="connsiteX1080" fmla="*/ 3286213 w 4444979"/>
              <a:gd name="connsiteY1080" fmla="*/ 2560923 h 6922071"/>
              <a:gd name="connsiteX1081" fmla="*/ 3277533 w 4444979"/>
              <a:gd name="connsiteY1081" fmla="*/ 2576680 h 6922071"/>
              <a:gd name="connsiteX1082" fmla="*/ 3274157 w 4444979"/>
              <a:gd name="connsiteY1082" fmla="*/ 2586846 h 6922071"/>
              <a:gd name="connsiteX1083" fmla="*/ 3273675 w 4444979"/>
              <a:gd name="connsiteY1083" fmla="*/ 2597013 h 6922071"/>
              <a:gd name="connsiteX1084" fmla="*/ 3285250 w 4444979"/>
              <a:gd name="connsiteY1084" fmla="*/ 2588880 h 6922071"/>
              <a:gd name="connsiteX1085" fmla="*/ 3335405 w 4444979"/>
              <a:gd name="connsiteY1085" fmla="*/ 2548216 h 6922071"/>
              <a:gd name="connsiteX1086" fmla="*/ 3343121 w 4444979"/>
              <a:gd name="connsiteY1086" fmla="*/ 2519750 h 6922071"/>
              <a:gd name="connsiteX1087" fmla="*/ 3341192 w 4444979"/>
              <a:gd name="connsiteY1087" fmla="*/ 2508059 h 6922071"/>
              <a:gd name="connsiteX1088" fmla="*/ 3350837 w 4444979"/>
              <a:gd name="connsiteY1088" fmla="*/ 2499418 h 6922071"/>
              <a:gd name="connsiteX1089" fmla="*/ 3351802 w 4444979"/>
              <a:gd name="connsiteY1089" fmla="*/ 2489760 h 6922071"/>
              <a:gd name="connsiteX1090" fmla="*/ 3346979 w 4444979"/>
              <a:gd name="connsiteY1090" fmla="*/ 2483152 h 6922071"/>
              <a:gd name="connsiteX1091" fmla="*/ 3377844 w 4444979"/>
              <a:gd name="connsiteY1091" fmla="*/ 2442487 h 6922071"/>
              <a:gd name="connsiteX1092" fmla="*/ 3408709 w 4444979"/>
              <a:gd name="connsiteY1092" fmla="*/ 2401823 h 6922071"/>
              <a:gd name="connsiteX1093" fmla="*/ 3430893 w 4444979"/>
              <a:gd name="connsiteY1093" fmla="*/ 2349467 h 6922071"/>
              <a:gd name="connsiteX1094" fmla="*/ 3470439 w 4444979"/>
              <a:gd name="connsiteY1094" fmla="*/ 2312361 h 6922071"/>
              <a:gd name="connsiteX1095" fmla="*/ 3466581 w 4444979"/>
              <a:gd name="connsiteY1095" fmla="*/ 2292029 h 6922071"/>
              <a:gd name="connsiteX1096" fmla="*/ 3468510 w 4444979"/>
              <a:gd name="connsiteY1096" fmla="*/ 2274237 h 6922071"/>
              <a:gd name="connsiteX1097" fmla="*/ 3482014 w 4444979"/>
              <a:gd name="connsiteY1097" fmla="*/ 2259497 h 6922071"/>
              <a:gd name="connsiteX1098" fmla="*/ 3505163 w 4444979"/>
              <a:gd name="connsiteY1098" fmla="*/ 2251363 h 6922071"/>
              <a:gd name="connsiteX1099" fmla="*/ 3520112 w 4444979"/>
              <a:gd name="connsiteY1099" fmla="*/ 2274237 h 6922071"/>
              <a:gd name="connsiteX1100" fmla="*/ 3509021 w 4444979"/>
              <a:gd name="connsiteY1100" fmla="*/ 2300161 h 6922071"/>
              <a:gd name="connsiteX1101" fmla="*/ 3481531 w 4444979"/>
              <a:gd name="connsiteY1101" fmla="*/ 2338284 h 6922071"/>
              <a:gd name="connsiteX1102" fmla="*/ 3474297 w 4444979"/>
              <a:gd name="connsiteY1102" fmla="*/ 2385557 h 6922071"/>
              <a:gd name="connsiteX1103" fmla="*/ 3458383 w 4444979"/>
              <a:gd name="connsiteY1103" fmla="*/ 2442996 h 6922071"/>
              <a:gd name="connsiteX1104" fmla="*/ 3428000 w 4444979"/>
              <a:gd name="connsiteY1104" fmla="*/ 2503484 h 6922071"/>
              <a:gd name="connsiteX1105" fmla="*/ 3433304 w 4444979"/>
              <a:gd name="connsiteY1105" fmla="*/ 2518733 h 6922071"/>
              <a:gd name="connsiteX1106" fmla="*/ 3424141 w 4444979"/>
              <a:gd name="connsiteY1106" fmla="*/ 2527883 h 6922071"/>
              <a:gd name="connsiteX1107" fmla="*/ 3426553 w 4444979"/>
              <a:gd name="connsiteY1107" fmla="*/ 2559907 h 6922071"/>
              <a:gd name="connsiteX1108" fmla="*/ 3428759 w 4444979"/>
              <a:gd name="connsiteY1108" fmla="*/ 2563694 h 6922071"/>
              <a:gd name="connsiteX1109" fmla="*/ 3457240 w 4444979"/>
              <a:gd name="connsiteY1109" fmla="*/ 2526170 h 6922071"/>
              <a:gd name="connsiteX1110" fmla="*/ 3488105 w 4444979"/>
              <a:gd name="connsiteY1110" fmla="*/ 2485506 h 6922071"/>
              <a:gd name="connsiteX1111" fmla="*/ 3510289 w 4444979"/>
              <a:gd name="connsiteY1111" fmla="*/ 2433150 h 6922071"/>
              <a:gd name="connsiteX1112" fmla="*/ 3549834 w 4444979"/>
              <a:gd name="connsiteY1112" fmla="*/ 2396043 h 6922071"/>
              <a:gd name="connsiteX1113" fmla="*/ 3545976 w 4444979"/>
              <a:gd name="connsiteY1113" fmla="*/ 2375711 h 6922071"/>
              <a:gd name="connsiteX1114" fmla="*/ 3547906 w 4444979"/>
              <a:gd name="connsiteY1114" fmla="*/ 2357920 h 6922071"/>
              <a:gd name="connsiteX1115" fmla="*/ 3561409 w 4444979"/>
              <a:gd name="connsiteY1115" fmla="*/ 2343180 h 6922071"/>
              <a:gd name="connsiteX1116" fmla="*/ 3584558 w 4444979"/>
              <a:gd name="connsiteY1116" fmla="*/ 2335046 h 6922071"/>
              <a:gd name="connsiteX1117" fmla="*/ 3599506 w 4444979"/>
              <a:gd name="connsiteY1117" fmla="*/ 2357920 h 6922071"/>
              <a:gd name="connsiteX1118" fmla="*/ 3588416 w 4444979"/>
              <a:gd name="connsiteY1118" fmla="*/ 2383844 h 6922071"/>
              <a:gd name="connsiteX1119" fmla="*/ 3560927 w 4444979"/>
              <a:gd name="connsiteY1119" fmla="*/ 2421967 h 6922071"/>
              <a:gd name="connsiteX1120" fmla="*/ 3553693 w 4444979"/>
              <a:gd name="connsiteY1120" fmla="*/ 2469240 h 6922071"/>
              <a:gd name="connsiteX1121" fmla="*/ 3537778 w 4444979"/>
              <a:gd name="connsiteY1121" fmla="*/ 2526679 h 6922071"/>
              <a:gd name="connsiteX1122" fmla="*/ 3507395 w 4444979"/>
              <a:gd name="connsiteY1122" fmla="*/ 2587167 h 6922071"/>
              <a:gd name="connsiteX1123" fmla="*/ 3512700 w 4444979"/>
              <a:gd name="connsiteY1123" fmla="*/ 2602416 h 6922071"/>
              <a:gd name="connsiteX1124" fmla="*/ 3503537 w 4444979"/>
              <a:gd name="connsiteY1124" fmla="*/ 2611566 h 6922071"/>
              <a:gd name="connsiteX1125" fmla="*/ 3505948 w 4444979"/>
              <a:gd name="connsiteY1125" fmla="*/ 2643589 h 6922071"/>
              <a:gd name="connsiteX1126" fmla="*/ 3522827 w 4444979"/>
              <a:gd name="connsiteY1126" fmla="*/ 2672563 h 6922071"/>
              <a:gd name="connsiteX1127" fmla="*/ 3481835 w 4444979"/>
              <a:gd name="connsiteY1127" fmla="*/ 2755925 h 6922071"/>
              <a:gd name="connsiteX1128" fmla="*/ 3481156 w 4444979"/>
              <a:gd name="connsiteY1128" fmla="*/ 2757598 h 6922071"/>
              <a:gd name="connsiteX1129" fmla="*/ 3481531 w 4444979"/>
              <a:gd name="connsiteY1129" fmla="*/ 2757639 h 6922071"/>
              <a:gd name="connsiteX1130" fmla="*/ 3497446 w 4444979"/>
              <a:gd name="connsiteY1130" fmla="*/ 2759671 h 6922071"/>
              <a:gd name="connsiteX1131" fmla="*/ 3497449 w 4444979"/>
              <a:gd name="connsiteY1131" fmla="*/ 2760250 h 6922071"/>
              <a:gd name="connsiteX1132" fmla="*/ 3509806 w 4444979"/>
              <a:gd name="connsiteY1132" fmla="*/ 2746776 h 6922071"/>
              <a:gd name="connsiteX1133" fmla="*/ 3515112 w 4444979"/>
              <a:gd name="connsiteY1133" fmla="*/ 2725427 h 6922071"/>
              <a:gd name="connsiteX1134" fmla="*/ 3553693 w 4444979"/>
              <a:gd name="connsiteY1134" fmla="*/ 2733560 h 6922071"/>
              <a:gd name="connsiteX1135" fmla="*/ 3542600 w 4444979"/>
              <a:gd name="connsiteY1135" fmla="*/ 2751859 h 6922071"/>
              <a:gd name="connsiteX1136" fmla="*/ 3534402 w 4444979"/>
              <a:gd name="connsiteY1136" fmla="*/ 2770158 h 6922071"/>
              <a:gd name="connsiteX1137" fmla="*/ 3549834 w 4444979"/>
              <a:gd name="connsiteY1137" fmla="*/ 2782357 h 6922071"/>
              <a:gd name="connsiteX1138" fmla="*/ 3561409 w 4444979"/>
              <a:gd name="connsiteY1138" fmla="*/ 2794557 h 6922071"/>
              <a:gd name="connsiteX1139" fmla="*/ 3554657 w 4444979"/>
              <a:gd name="connsiteY1139" fmla="*/ 2818447 h 6922071"/>
              <a:gd name="connsiteX1140" fmla="*/ 3542119 w 4444979"/>
              <a:gd name="connsiteY1140" fmla="*/ 2839288 h 6922071"/>
              <a:gd name="connsiteX1141" fmla="*/ 3560927 w 4444979"/>
              <a:gd name="connsiteY1141" fmla="*/ 2841321 h 6922071"/>
              <a:gd name="connsiteX1142" fmla="*/ 3576841 w 4444979"/>
              <a:gd name="connsiteY1142" fmla="*/ 2843354 h 6922071"/>
              <a:gd name="connsiteX1143" fmla="*/ 3568643 w 4444979"/>
              <a:gd name="connsiteY1143" fmla="*/ 2869786 h 6922071"/>
              <a:gd name="connsiteX1144" fmla="*/ 3545976 w 4444979"/>
              <a:gd name="connsiteY1144" fmla="*/ 2896218 h 6922071"/>
              <a:gd name="connsiteX1145" fmla="*/ 3541154 w 4444979"/>
              <a:gd name="connsiteY1145" fmla="*/ 2918584 h 6922071"/>
              <a:gd name="connsiteX1146" fmla="*/ 3530544 w 4444979"/>
              <a:gd name="connsiteY1146" fmla="*/ 2928750 h 6922071"/>
              <a:gd name="connsiteX1147" fmla="*/ 3511253 w 4444979"/>
              <a:gd name="connsiteY1147" fmla="*/ 2957215 h 6922071"/>
              <a:gd name="connsiteX1148" fmla="*/ 3511253 w 4444979"/>
              <a:gd name="connsiteY1148" fmla="*/ 2993814 h 6922071"/>
              <a:gd name="connsiteX1149" fmla="*/ 3522827 w 4444979"/>
              <a:gd name="connsiteY1149" fmla="*/ 2981614 h 6922071"/>
              <a:gd name="connsiteX1150" fmla="*/ 3538261 w 4444979"/>
              <a:gd name="connsiteY1150" fmla="*/ 2949082 h 6922071"/>
              <a:gd name="connsiteX1151" fmla="*/ 3545976 w 4444979"/>
              <a:gd name="connsiteY1151" fmla="*/ 2939933 h 6922071"/>
              <a:gd name="connsiteX1152" fmla="*/ 3553693 w 4444979"/>
              <a:gd name="connsiteY1152" fmla="*/ 2936883 h 6922071"/>
              <a:gd name="connsiteX1153" fmla="*/ 3549834 w 4444979"/>
              <a:gd name="connsiteY1153" fmla="*/ 2947557 h 6922071"/>
              <a:gd name="connsiteX1154" fmla="*/ 3548993 w 4444979"/>
              <a:gd name="connsiteY1154" fmla="*/ 2950550 h 6922071"/>
              <a:gd name="connsiteX1155" fmla="*/ 3555401 w 4444979"/>
              <a:gd name="connsiteY1155" fmla="*/ 2938542 h 6922071"/>
              <a:gd name="connsiteX1156" fmla="*/ 3564563 w 4444979"/>
              <a:gd name="connsiteY1156" fmla="*/ 2923293 h 6922071"/>
              <a:gd name="connsiteX1157" fmla="*/ 3570833 w 4444979"/>
              <a:gd name="connsiteY1157" fmla="*/ 2901944 h 6922071"/>
              <a:gd name="connsiteX1158" fmla="*/ 3614238 w 4444979"/>
              <a:gd name="connsiteY1158" fmla="*/ 2821123 h 6922071"/>
              <a:gd name="connsiteX1159" fmla="*/ 3663426 w 4444979"/>
              <a:gd name="connsiteY1159" fmla="*/ 2743352 h 6922071"/>
              <a:gd name="connsiteX1160" fmla="*/ 3659570 w 4444979"/>
              <a:gd name="connsiteY1160" fmla="*/ 2714887 h 6922071"/>
              <a:gd name="connsiteX1161" fmla="*/ 3702010 w 4444979"/>
              <a:gd name="connsiteY1161" fmla="*/ 2645757 h 6922071"/>
              <a:gd name="connsiteX1162" fmla="*/ 3717922 w 4444979"/>
              <a:gd name="connsiteY1162" fmla="*/ 2590351 h 6922071"/>
              <a:gd name="connsiteX1163" fmla="*/ 3748306 w 4444979"/>
              <a:gd name="connsiteY1163" fmla="*/ 2531896 h 6922071"/>
              <a:gd name="connsiteX1164" fmla="*/ 3771454 w 4444979"/>
              <a:gd name="connsiteY1164" fmla="*/ 2491231 h 6922071"/>
              <a:gd name="connsiteX1165" fmla="*/ 3770490 w 4444979"/>
              <a:gd name="connsiteY1165" fmla="*/ 2469883 h 6922071"/>
              <a:gd name="connsiteX1166" fmla="*/ 3786886 w 4444979"/>
              <a:gd name="connsiteY1166" fmla="*/ 2454633 h 6922071"/>
              <a:gd name="connsiteX1167" fmla="*/ 3929638 w 4444979"/>
              <a:gd name="connsiteY1167" fmla="*/ 2190313 h 6922071"/>
              <a:gd name="connsiteX1168" fmla="*/ 3949410 w 4444979"/>
              <a:gd name="connsiteY1168" fmla="*/ 2158290 h 6922071"/>
              <a:gd name="connsiteX1169" fmla="*/ 3972078 w 4444979"/>
              <a:gd name="connsiteY1169" fmla="*/ 2129316 h 6922071"/>
              <a:gd name="connsiteX1170" fmla="*/ 3976902 w 4444979"/>
              <a:gd name="connsiteY1170" fmla="*/ 2109492 h 6922071"/>
              <a:gd name="connsiteX1171" fmla="*/ 3987510 w 4444979"/>
              <a:gd name="connsiteY1171" fmla="*/ 2092718 h 6922071"/>
              <a:gd name="connsiteX1172" fmla="*/ 4002942 w 4444979"/>
              <a:gd name="connsiteY1172" fmla="*/ 2064252 h 6922071"/>
              <a:gd name="connsiteX1173" fmla="*/ 4018374 w 4444979"/>
              <a:gd name="connsiteY1173" fmla="*/ 2055612 h 6922071"/>
              <a:gd name="connsiteX1174" fmla="*/ 4026814 w 4444979"/>
              <a:gd name="connsiteY1174" fmla="*/ 2054531 h 6922071"/>
              <a:gd name="connsiteX1175" fmla="*/ 4033806 w 4444979"/>
              <a:gd name="connsiteY1175" fmla="*/ 2056120 h 6922071"/>
              <a:gd name="connsiteX1176" fmla="*/ 4013554 w 4444979"/>
              <a:gd name="connsiteY1176" fmla="*/ 2121692 h 6922071"/>
              <a:gd name="connsiteX1177" fmla="*/ 3975934 w 4444979"/>
              <a:gd name="connsiteY1177" fmla="*/ 2190313 h 6922071"/>
              <a:gd name="connsiteX1178" fmla="*/ 3979794 w 4444979"/>
              <a:gd name="connsiteY1178" fmla="*/ 2190313 h 6922071"/>
              <a:gd name="connsiteX1179" fmla="*/ 3988958 w 4444979"/>
              <a:gd name="connsiteY1179" fmla="*/ 2206579 h 6922071"/>
              <a:gd name="connsiteX1180" fmla="*/ 3983654 w 4444979"/>
              <a:gd name="connsiteY1180" fmla="*/ 2222845 h 6922071"/>
              <a:gd name="connsiteX1181" fmla="*/ 3957610 w 4444979"/>
              <a:gd name="connsiteY1181" fmla="*/ 2318407 h 6922071"/>
              <a:gd name="connsiteX1182" fmla="*/ 3925782 w 4444979"/>
              <a:gd name="connsiteY1182" fmla="*/ 2413968 h 6922071"/>
              <a:gd name="connsiteX1183" fmla="*/ 3928854 w 4444979"/>
              <a:gd name="connsiteY1183" fmla="*/ 2421148 h 6922071"/>
              <a:gd name="connsiteX1184" fmla="*/ 3927434 w 4444979"/>
              <a:gd name="connsiteY1184" fmla="*/ 2425088 h 6922071"/>
              <a:gd name="connsiteX1185" fmla="*/ 4009034 w 4444979"/>
              <a:gd name="connsiteY1185" fmla="*/ 2273996 h 6922071"/>
              <a:gd name="connsiteX1186" fmla="*/ 4028806 w 4444979"/>
              <a:gd name="connsiteY1186" fmla="*/ 2241973 h 6922071"/>
              <a:gd name="connsiteX1187" fmla="*/ 4031310 w 4444979"/>
              <a:gd name="connsiteY1187" fmla="*/ 2237667 h 6922071"/>
              <a:gd name="connsiteX1188" fmla="*/ 4031394 w 4444979"/>
              <a:gd name="connsiteY1188" fmla="*/ 2236569 h 6922071"/>
              <a:gd name="connsiteX1189" fmla="*/ 4037238 w 4444979"/>
              <a:gd name="connsiteY1189" fmla="*/ 2227479 h 6922071"/>
              <a:gd name="connsiteX1190" fmla="*/ 4037790 w 4444979"/>
              <a:gd name="connsiteY1190" fmla="*/ 2226533 h 6922071"/>
              <a:gd name="connsiteX1191" fmla="*/ 4037946 w 4444979"/>
              <a:gd name="connsiteY1191" fmla="*/ 2226376 h 6922071"/>
              <a:gd name="connsiteX1192" fmla="*/ 4041522 w 4444979"/>
              <a:gd name="connsiteY1192" fmla="*/ 2220811 h 6922071"/>
              <a:gd name="connsiteX1193" fmla="*/ 4053098 w 4444979"/>
              <a:gd name="connsiteY1193" fmla="*/ 2186247 h 6922071"/>
              <a:gd name="connsiteX1194" fmla="*/ 4069494 w 4444979"/>
              <a:gd name="connsiteY1194" fmla="*/ 2171623 h 6922071"/>
              <a:gd name="connsiteX1195" fmla="*/ 4082338 w 4444979"/>
              <a:gd name="connsiteY1195" fmla="*/ 2147936 h 6922071"/>
              <a:gd name="connsiteX1196" fmla="*/ 4097770 w 4444979"/>
              <a:gd name="connsiteY1196" fmla="*/ 2139294 h 6922071"/>
              <a:gd name="connsiteX1197" fmla="*/ 4106210 w 4444979"/>
              <a:gd name="connsiteY1197" fmla="*/ 2138214 h 6922071"/>
              <a:gd name="connsiteX1198" fmla="*/ 4113202 w 4444979"/>
              <a:gd name="connsiteY1198" fmla="*/ 2139803 h 6922071"/>
              <a:gd name="connsiteX1199" fmla="*/ 4111322 w 4444979"/>
              <a:gd name="connsiteY1199" fmla="*/ 2152193 h 6922071"/>
              <a:gd name="connsiteX1200" fmla="*/ 4114106 w 4444979"/>
              <a:gd name="connsiteY1200" fmla="*/ 2155875 h 6922071"/>
              <a:gd name="connsiteX1201" fmla="*/ 4117722 w 4444979"/>
              <a:gd name="connsiteY1201" fmla="*/ 2164898 h 6922071"/>
              <a:gd name="connsiteX1202" fmla="*/ 4103254 w 4444979"/>
              <a:gd name="connsiteY1202" fmla="*/ 2182180 h 6922071"/>
              <a:gd name="connsiteX1203" fmla="*/ 4102770 w 4444979"/>
              <a:gd name="connsiteY1203" fmla="*/ 2208104 h 6922071"/>
              <a:gd name="connsiteX1204" fmla="*/ 4099394 w 4444979"/>
              <a:gd name="connsiteY1204" fmla="*/ 2230977 h 6922071"/>
              <a:gd name="connsiteX1205" fmla="*/ 4076730 w 4444979"/>
              <a:gd name="connsiteY1205" fmla="*/ 2283333 h 6922071"/>
              <a:gd name="connsiteX1206" fmla="*/ 4068530 w 4444979"/>
              <a:gd name="connsiteY1206" fmla="*/ 2332639 h 6922071"/>
              <a:gd name="connsiteX1207" fmla="*/ 4037666 w 4444979"/>
              <a:gd name="connsiteY1207" fmla="*/ 2409902 h 6922071"/>
              <a:gd name="connsiteX1208" fmla="*/ 4050206 w 4444979"/>
              <a:gd name="connsiteY1208" fmla="*/ 2442434 h 6922071"/>
              <a:gd name="connsiteX1209" fmla="*/ 4033806 w 4444979"/>
              <a:gd name="connsiteY1209" fmla="*/ 2474966 h 6922071"/>
              <a:gd name="connsiteX1210" fmla="*/ 4020086 w 4444979"/>
              <a:gd name="connsiteY1210" fmla="*/ 2515947 h 6922071"/>
              <a:gd name="connsiteX1211" fmla="*/ 4022054 w 4444979"/>
              <a:gd name="connsiteY1211" fmla="*/ 2513409 h 6922071"/>
              <a:gd name="connsiteX1212" fmla="*/ 4032182 w 4444979"/>
              <a:gd name="connsiteY1212" fmla="*/ 2493585 h 6922071"/>
              <a:gd name="connsiteX1213" fmla="*/ 4063046 w 4444979"/>
              <a:gd name="connsiteY1213" fmla="*/ 2420388 h 6922071"/>
              <a:gd name="connsiteX1214" fmla="*/ 4086198 w 4444979"/>
              <a:gd name="connsiteY1214" fmla="*/ 2400056 h 6922071"/>
              <a:gd name="connsiteX1215" fmla="*/ 4095842 w 4444979"/>
              <a:gd name="connsiteY1215" fmla="*/ 2385824 h 6922071"/>
              <a:gd name="connsiteX1216" fmla="*/ 4093910 w 4444979"/>
              <a:gd name="connsiteY1216" fmla="*/ 2371591 h 6922071"/>
              <a:gd name="connsiteX1217" fmla="*/ 4109346 w 4444979"/>
              <a:gd name="connsiteY1217" fmla="*/ 2339060 h 6922071"/>
              <a:gd name="connsiteX1218" fmla="*/ 4120918 w 4444979"/>
              <a:gd name="connsiteY1218" fmla="*/ 2304494 h 6922071"/>
              <a:gd name="connsiteX1219" fmla="*/ 4132494 w 4444979"/>
              <a:gd name="connsiteY1219" fmla="*/ 2269930 h 6922071"/>
              <a:gd name="connsiteX1220" fmla="*/ 4182650 w 4444979"/>
              <a:gd name="connsiteY1220" fmla="*/ 2225198 h 6922071"/>
              <a:gd name="connsiteX1221" fmla="*/ 4197118 w 4444979"/>
              <a:gd name="connsiteY1221" fmla="*/ 2248581 h 6922071"/>
              <a:gd name="connsiteX1222" fmla="*/ 4182650 w 4444979"/>
              <a:gd name="connsiteY1222" fmla="*/ 2265863 h 6922071"/>
              <a:gd name="connsiteX1223" fmla="*/ 4182166 w 4444979"/>
              <a:gd name="connsiteY1223" fmla="*/ 2291787 h 6922071"/>
              <a:gd name="connsiteX1224" fmla="*/ 4178790 w 4444979"/>
              <a:gd name="connsiteY1224" fmla="*/ 2314660 h 6922071"/>
              <a:gd name="connsiteX1225" fmla="*/ 4156126 w 4444979"/>
              <a:gd name="connsiteY1225" fmla="*/ 2367016 h 6922071"/>
              <a:gd name="connsiteX1226" fmla="*/ 4147926 w 4444979"/>
              <a:gd name="connsiteY1226" fmla="*/ 2416322 h 6922071"/>
              <a:gd name="connsiteX1227" fmla="*/ 4117062 w 4444979"/>
              <a:gd name="connsiteY1227" fmla="*/ 2493585 h 6922071"/>
              <a:gd name="connsiteX1228" fmla="*/ 4129602 w 4444979"/>
              <a:gd name="connsiteY1228" fmla="*/ 2526117 h 6922071"/>
              <a:gd name="connsiteX1229" fmla="*/ 4113202 w 4444979"/>
              <a:gd name="connsiteY1229" fmla="*/ 2558649 h 6922071"/>
              <a:gd name="connsiteX1230" fmla="*/ 4095842 w 4444979"/>
              <a:gd name="connsiteY1230" fmla="*/ 2610496 h 6922071"/>
              <a:gd name="connsiteX1231" fmla="*/ 4066906 w 4444979"/>
              <a:gd name="connsiteY1231" fmla="*/ 2656243 h 6922071"/>
              <a:gd name="connsiteX1232" fmla="*/ 4078478 w 4444979"/>
              <a:gd name="connsiteY1232" fmla="*/ 2688775 h 6922071"/>
              <a:gd name="connsiteX1233" fmla="*/ 4051474 w 4444979"/>
              <a:gd name="connsiteY1233" fmla="*/ 2709107 h 6922071"/>
              <a:gd name="connsiteX1234" fmla="*/ 4051474 w 4444979"/>
              <a:gd name="connsiteY1234" fmla="*/ 2737417 h 6922071"/>
              <a:gd name="connsiteX1235" fmla="*/ 4073834 w 4444979"/>
              <a:gd name="connsiteY1235" fmla="*/ 2736236 h 6922071"/>
              <a:gd name="connsiteX1236" fmla="*/ 4074622 w 4444979"/>
              <a:gd name="connsiteY1236" fmla="*/ 2736321 h 6922071"/>
              <a:gd name="connsiteX1237" fmla="*/ 4074622 w 4444979"/>
              <a:gd name="connsiteY1237" fmla="*/ 2717241 h 6922071"/>
              <a:gd name="connsiteX1238" fmla="*/ 4078478 w 4444979"/>
              <a:gd name="connsiteY1238" fmla="*/ 2717241 h 6922071"/>
              <a:gd name="connsiteX1239" fmla="*/ 4082822 w 4444979"/>
              <a:gd name="connsiteY1239" fmla="*/ 2703008 h 6922071"/>
              <a:gd name="connsiteX1240" fmla="*/ 4078478 w 4444979"/>
              <a:gd name="connsiteY1240" fmla="*/ 2688775 h 6922071"/>
              <a:gd name="connsiteX1241" fmla="*/ 4103558 w 4444979"/>
              <a:gd name="connsiteY1241" fmla="*/ 2654718 h 6922071"/>
              <a:gd name="connsiteX1242" fmla="*/ 4128634 w 4444979"/>
              <a:gd name="connsiteY1242" fmla="*/ 2623712 h 6922071"/>
              <a:gd name="connsiteX1243" fmla="*/ 4118026 w 4444979"/>
              <a:gd name="connsiteY1243" fmla="*/ 2595754 h 6922071"/>
              <a:gd name="connsiteX1244" fmla="*/ 4147926 w 4444979"/>
              <a:gd name="connsiteY1244" fmla="*/ 2570848 h 6922071"/>
              <a:gd name="connsiteX1245" fmla="*/ 4167698 w 4444979"/>
              <a:gd name="connsiteY1245" fmla="*/ 2511376 h 6922071"/>
              <a:gd name="connsiteX1246" fmla="*/ 4190366 w 4444979"/>
              <a:gd name="connsiteY1246" fmla="*/ 2448854 h 6922071"/>
              <a:gd name="connsiteX1247" fmla="*/ 4201458 w 4444979"/>
              <a:gd name="connsiteY1247" fmla="*/ 2447837 h 6922071"/>
              <a:gd name="connsiteX1248" fmla="*/ 4209658 w 4444979"/>
              <a:gd name="connsiteY1248" fmla="*/ 2452920 h 6922071"/>
              <a:gd name="connsiteX1249" fmla="*/ 4214962 w 4444979"/>
              <a:gd name="connsiteY1249" fmla="*/ 2492568 h 6922071"/>
              <a:gd name="connsiteX1250" fmla="*/ 4194222 w 4444979"/>
              <a:gd name="connsiteY1250" fmla="*/ 2526117 h 6922071"/>
              <a:gd name="connsiteX1251" fmla="*/ 4171074 w 4444979"/>
              <a:gd name="connsiteY1251" fmla="*/ 2600838 h 6922071"/>
              <a:gd name="connsiteX1252" fmla="*/ 4147926 w 4444979"/>
              <a:gd name="connsiteY1252" fmla="*/ 2672509 h 6922071"/>
              <a:gd name="connsiteX1253" fmla="*/ 4149854 w 4444979"/>
              <a:gd name="connsiteY1253" fmla="*/ 2682675 h 6922071"/>
              <a:gd name="connsiteX1254" fmla="*/ 4140210 w 4444979"/>
              <a:gd name="connsiteY1254" fmla="*/ 2692842 h 6922071"/>
              <a:gd name="connsiteX1255" fmla="*/ 4136350 w 4444979"/>
              <a:gd name="connsiteY1255" fmla="*/ 2704533 h 6922071"/>
              <a:gd name="connsiteX1256" fmla="*/ 4144066 w 4444979"/>
              <a:gd name="connsiteY1256" fmla="*/ 2713174 h 6922071"/>
              <a:gd name="connsiteX1257" fmla="*/ 4128154 w 4444979"/>
              <a:gd name="connsiteY1257" fmla="*/ 2733506 h 6922071"/>
              <a:gd name="connsiteX1258" fmla="*/ 4121894 w 4444979"/>
              <a:gd name="connsiteY1258" fmla="*/ 2751099 h 6922071"/>
              <a:gd name="connsiteX1259" fmla="*/ 4122546 w 4444979"/>
              <a:gd name="connsiteY1259" fmla="*/ 2751485 h 6922071"/>
              <a:gd name="connsiteX1260" fmla="*/ 4131226 w 4444979"/>
              <a:gd name="connsiteY1260" fmla="*/ 2776392 h 6922071"/>
              <a:gd name="connsiteX1261" fmla="*/ 4122546 w 4444979"/>
              <a:gd name="connsiteY1261" fmla="*/ 2792149 h 6922071"/>
              <a:gd name="connsiteX1262" fmla="*/ 4119170 w 4444979"/>
              <a:gd name="connsiteY1262" fmla="*/ 2802315 h 6922071"/>
              <a:gd name="connsiteX1263" fmla="*/ 4118686 w 4444979"/>
              <a:gd name="connsiteY1263" fmla="*/ 2812482 h 6922071"/>
              <a:gd name="connsiteX1264" fmla="*/ 4130262 w 4444979"/>
              <a:gd name="connsiteY1264" fmla="*/ 2804349 h 6922071"/>
              <a:gd name="connsiteX1265" fmla="*/ 4180418 w 4444979"/>
              <a:gd name="connsiteY1265" fmla="*/ 2763685 h 6922071"/>
              <a:gd name="connsiteX1266" fmla="*/ 4188130 w 4444979"/>
              <a:gd name="connsiteY1266" fmla="*/ 2735219 h 6922071"/>
              <a:gd name="connsiteX1267" fmla="*/ 4186202 w 4444979"/>
              <a:gd name="connsiteY1267" fmla="*/ 2723528 h 6922071"/>
              <a:gd name="connsiteX1268" fmla="*/ 4195850 w 4444979"/>
              <a:gd name="connsiteY1268" fmla="*/ 2714887 h 6922071"/>
              <a:gd name="connsiteX1269" fmla="*/ 4196814 w 4444979"/>
              <a:gd name="connsiteY1269" fmla="*/ 2705229 h 6922071"/>
              <a:gd name="connsiteX1270" fmla="*/ 4191990 w 4444979"/>
              <a:gd name="connsiteY1270" fmla="*/ 2698621 h 6922071"/>
              <a:gd name="connsiteX1271" fmla="*/ 4222854 w 4444979"/>
              <a:gd name="connsiteY1271" fmla="*/ 2657956 h 6922071"/>
              <a:gd name="connsiteX1272" fmla="*/ 4253722 w 4444979"/>
              <a:gd name="connsiteY1272" fmla="*/ 2617292 h 6922071"/>
              <a:gd name="connsiteX1273" fmla="*/ 4275906 w 4444979"/>
              <a:gd name="connsiteY1273" fmla="*/ 2564936 h 6922071"/>
              <a:gd name="connsiteX1274" fmla="*/ 4315450 w 4444979"/>
              <a:gd name="connsiteY1274" fmla="*/ 2527830 h 6922071"/>
              <a:gd name="connsiteX1275" fmla="*/ 4311590 w 4444979"/>
              <a:gd name="connsiteY1275" fmla="*/ 2507498 h 6922071"/>
              <a:gd name="connsiteX1276" fmla="*/ 4313522 w 4444979"/>
              <a:gd name="connsiteY1276" fmla="*/ 2489706 h 6922071"/>
              <a:gd name="connsiteX1277" fmla="*/ 4327026 w 4444979"/>
              <a:gd name="connsiteY1277" fmla="*/ 2474966 h 6922071"/>
              <a:gd name="connsiteX1278" fmla="*/ 4350174 w 4444979"/>
              <a:gd name="connsiteY1278" fmla="*/ 2466832 h 6922071"/>
              <a:gd name="connsiteX1279" fmla="*/ 4365122 w 4444979"/>
              <a:gd name="connsiteY1279" fmla="*/ 2489706 h 6922071"/>
              <a:gd name="connsiteX1280" fmla="*/ 4354030 w 4444979"/>
              <a:gd name="connsiteY1280" fmla="*/ 2515630 h 6922071"/>
              <a:gd name="connsiteX1281" fmla="*/ 4326542 w 4444979"/>
              <a:gd name="connsiteY1281" fmla="*/ 2553753 h 6922071"/>
              <a:gd name="connsiteX1282" fmla="*/ 4319310 w 4444979"/>
              <a:gd name="connsiteY1282" fmla="*/ 2601026 h 6922071"/>
              <a:gd name="connsiteX1283" fmla="*/ 4303394 w 4444979"/>
              <a:gd name="connsiteY1283" fmla="*/ 2658465 h 6922071"/>
              <a:gd name="connsiteX1284" fmla="*/ 4273010 w 4444979"/>
              <a:gd name="connsiteY1284" fmla="*/ 2718953 h 6922071"/>
              <a:gd name="connsiteX1285" fmla="*/ 4278314 w 4444979"/>
              <a:gd name="connsiteY1285" fmla="*/ 2734202 h 6922071"/>
              <a:gd name="connsiteX1286" fmla="*/ 4269154 w 4444979"/>
              <a:gd name="connsiteY1286" fmla="*/ 2743352 h 6922071"/>
              <a:gd name="connsiteX1287" fmla="*/ 4271562 w 4444979"/>
              <a:gd name="connsiteY1287" fmla="*/ 2775376 h 6922071"/>
              <a:gd name="connsiteX1288" fmla="*/ 4273770 w 4444979"/>
              <a:gd name="connsiteY1288" fmla="*/ 2779163 h 6922071"/>
              <a:gd name="connsiteX1289" fmla="*/ 4302250 w 4444979"/>
              <a:gd name="connsiteY1289" fmla="*/ 2741639 h 6922071"/>
              <a:gd name="connsiteX1290" fmla="*/ 4333118 w 4444979"/>
              <a:gd name="connsiteY1290" fmla="*/ 2700975 h 6922071"/>
              <a:gd name="connsiteX1291" fmla="*/ 4355298 w 4444979"/>
              <a:gd name="connsiteY1291" fmla="*/ 2648619 h 6922071"/>
              <a:gd name="connsiteX1292" fmla="*/ 4394846 w 4444979"/>
              <a:gd name="connsiteY1292" fmla="*/ 2611512 h 6922071"/>
              <a:gd name="connsiteX1293" fmla="*/ 4390986 w 4444979"/>
              <a:gd name="connsiteY1293" fmla="*/ 2591180 h 6922071"/>
              <a:gd name="connsiteX1294" fmla="*/ 4392918 w 4444979"/>
              <a:gd name="connsiteY1294" fmla="*/ 2573389 h 6922071"/>
              <a:gd name="connsiteX1295" fmla="*/ 4406422 w 4444979"/>
              <a:gd name="connsiteY1295" fmla="*/ 2558649 h 6922071"/>
              <a:gd name="connsiteX1296" fmla="*/ 4429570 w 4444979"/>
              <a:gd name="connsiteY1296" fmla="*/ 2550515 h 6922071"/>
              <a:gd name="connsiteX1297" fmla="*/ 4444518 w 4444979"/>
              <a:gd name="connsiteY1297" fmla="*/ 2573389 h 6922071"/>
              <a:gd name="connsiteX1298" fmla="*/ 4433426 w 4444979"/>
              <a:gd name="connsiteY1298" fmla="*/ 2599313 h 6922071"/>
              <a:gd name="connsiteX1299" fmla="*/ 4405938 w 4444979"/>
              <a:gd name="connsiteY1299" fmla="*/ 2637436 h 6922071"/>
              <a:gd name="connsiteX1300" fmla="*/ 4398702 w 4444979"/>
              <a:gd name="connsiteY1300" fmla="*/ 2684709 h 6922071"/>
              <a:gd name="connsiteX1301" fmla="*/ 4382790 w 4444979"/>
              <a:gd name="connsiteY1301" fmla="*/ 2742148 h 6922071"/>
              <a:gd name="connsiteX1302" fmla="*/ 4352406 w 4444979"/>
              <a:gd name="connsiteY1302" fmla="*/ 2802636 h 6922071"/>
              <a:gd name="connsiteX1303" fmla="*/ 4357710 w 4444979"/>
              <a:gd name="connsiteY1303" fmla="*/ 2817885 h 6922071"/>
              <a:gd name="connsiteX1304" fmla="*/ 4348550 w 4444979"/>
              <a:gd name="connsiteY1304" fmla="*/ 2827035 h 6922071"/>
              <a:gd name="connsiteX1305" fmla="*/ 4350958 w 4444979"/>
              <a:gd name="connsiteY1305" fmla="*/ 2859058 h 6922071"/>
              <a:gd name="connsiteX1306" fmla="*/ 4367838 w 4444979"/>
              <a:gd name="connsiteY1306" fmla="*/ 2888032 h 6922071"/>
              <a:gd name="connsiteX1307" fmla="*/ 4326846 w 4444979"/>
              <a:gd name="connsiteY1307" fmla="*/ 2971394 h 6922071"/>
              <a:gd name="connsiteX1308" fmla="*/ 4326166 w 4444979"/>
              <a:gd name="connsiteY1308" fmla="*/ 2973067 h 6922071"/>
              <a:gd name="connsiteX1309" fmla="*/ 4326542 w 4444979"/>
              <a:gd name="connsiteY1309" fmla="*/ 2973108 h 6922071"/>
              <a:gd name="connsiteX1310" fmla="*/ 4342458 w 4444979"/>
              <a:gd name="connsiteY1310" fmla="*/ 2975140 h 6922071"/>
              <a:gd name="connsiteX1311" fmla="*/ 4342462 w 4444979"/>
              <a:gd name="connsiteY1311" fmla="*/ 2975719 h 6922071"/>
              <a:gd name="connsiteX1312" fmla="*/ 4354818 w 4444979"/>
              <a:gd name="connsiteY1312" fmla="*/ 2962245 h 6922071"/>
              <a:gd name="connsiteX1313" fmla="*/ 4360122 w 4444979"/>
              <a:gd name="connsiteY1313" fmla="*/ 2940896 h 6922071"/>
              <a:gd name="connsiteX1314" fmla="*/ 4398702 w 4444979"/>
              <a:gd name="connsiteY1314" fmla="*/ 2949029 h 6922071"/>
              <a:gd name="connsiteX1315" fmla="*/ 4387610 w 4444979"/>
              <a:gd name="connsiteY1315" fmla="*/ 2967328 h 6922071"/>
              <a:gd name="connsiteX1316" fmla="*/ 4379414 w 4444979"/>
              <a:gd name="connsiteY1316" fmla="*/ 2985627 h 6922071"/>
              <a:gd name="connsiteX1317" fmla="*/ 4394846 w 4444979"/>
              <a:gd name="connsiteY1317" fmla="*/ 2997826 h 6922071"/>
              <a:gd name="connsiteX1318" fmla="*/ 4406422 w 4444979"/>
              <a:gd name="connsiteY1318" fmla="*/ 3010026 h 6922071"/>
              <a:gd name="connsiteX1319" fmla="*/ 4399670 w 4444979"/>
              <a:gd name="connsiteY1319" fmla="*/ 3033916 h 6922071"/>
              <a:gd name="connsiteX1320" fmla="*/ 4387130 w 4444979"/>
              <a:gd name="connsiteY1320" fmla="*/ 3054757 h 6922071"/>
              <a:gd name="connsiteX1321" fmla="*/ 4405938 w 4444979"/>
              <a:gd name="connsiteY1321" fmla="*/ 3056790 h 6922071"/>
              <a:gd name="connsiteX1322" fmla="*/ 4421854 w 4444979"/>
              <a:gd name="connsiteY1322" fmla="*/ 3058823 h 6922071"/>
              <a:gd name="connsiteX1323" fmla="*/ 4413654 w 4444979"/>
              <a:gd name="connsiteY1323" fmla="*/ 3085255 h 6922071"/>
              <a:gd name="connsiteX1324" fmla="*/ 4390986 w 4444979"/>
              <a:gd name="connsiteY1324" fmla="*/ 3111687 h 6922071"/>
              <a:gd name="connsiteX1325" fmla="*/ 4386166 w 4444979"/>
              <a:gd name="connsiteY1325" fmla="*/ 3134053 h 6922071"/>
              <a:gd name="connsiteX1326" fmla="*/ 4375554 w 4444979"/>
              <a:gd name="connsiteY1326" fmla="*/ 3144219 h 6922071"/>
              <a:gd name="connsiteX1327" fmla="*/ 4356266 w 4444979"/>
              <a:gd name="connsiteY1327" fmla="*/ 3172684 h 6922071"/>
              <a:gd name="connsiteX1328" fmla="*/ 4356266 w 4444979"/>
              <a:gd name="connsiteY1328" fmla="*/ 3209283 h 6922071"/>
              <a:gd name="connsiteX1329" fmla="*/ 4367838 w 4444979"/>
              <a:gd name="connsiteY1329" fmla="*/ 3197083 h 6922071"/>
              <a:gd name="connsiteX1330" fmla="*/ 4383270 w 4444979"/>
              <a:gd name="connsiteY1330" fmla="*/ 3164551 h 6922071"/>
              <a:gd name="connsiteX1331" fmla="*/ 4390986 w 4444979"/>
              <a:gd name="connsiteY1331" fmla="*/ 3155402 h 6922071"/>
              <a:gd name="connsiteX1332" fmla="*/ 4398702 w 4444979"/>
              <a:gd name="connsiteY1332" fmla="*/ 3152352 h 6922071"/>
              <a:gd name="connsiteX1333" fmla="*/ 4394846 w 4444979"/>
              <a:gd name="connsiteY1333" fmla="*/ 3163026 h 6922071"/>
              <a:gd name="connsiteX1334" fmla="*/ 4390986 w 4444979"/>
              <a:gd name="connsiteY1334" fmla="*/ 3176751 h 6922071"/>
              <a:gd name="connsiteX1335" fmla="*/ 4375554 w 4444979"/>
              <a:gd name="connsiteY1335" fmla="*/ 3217415 h 6922071"/>
              <a:gd name="connsiteX1336" fmla="*/ 4360122 w 4444979"/>
              <a:gd name="connsiteY1336" fmla="*/ 3258080 h 6922071"/>
              <a:gd name="connsiteX1337" fmla="*/ 4344690 w 4444979"/>
              <a:gd name="connsiteY1337" fmla="*/ 3286545 h 6922071"/>
              <a:gd name="connsiteX1338" fmla="*/ 4336974 w 4444979"/>
              <a:gd name="connsiteY1338" fmla="*/ 3319077 h 6922071"/>
              <a:gd name="connsiteX1339" fmla="*/ 4360122 w 4444979"/>
              <a:gd name="connsiteY1339" fmla="*/ 3285528 h 6922071"/>
              <a:gd name="connsiteX1340" fmla="*/ 4371698 w 4444979"/>
              <a:gd name="connsiteY1340" fmla="*/ 3245881 h 6922071"/>
              <a:gd name="connsiteX1341" fmla="*/ 4402562 w 4444979"/>
              <a:gd name="connsiteY1341" fmla="*/ 3258080 h 6922071"/>
              <a:gd name="connsiteX1342" fmla="*/ 4394846 w 4444979"/>
              <a:gd name="connsiteY1342" fmla="*/ 3302811 h 6922071"/>
              <a:gd name="connsiteX1343" fmla="*/ 4414134 w 4444979"/>
              <a:gd name="connsiteY1343" fmla="*/ 3298745 h 6922071"/>
              <a:gd name="connsiteX1344" fmla="*/ 4433426 w 4444979"/>
              <a:gd name="connsiteY1344" fmla="*/ 3323143 h 6922071"/>
              <a:gd name="connsiteX1345" fmla="*/ 4414134 w 4444979"/>
              <a:gd name="connsiteY1345" fmla="*/ 3384140 h 6922071"/>
              <a:gd name="connsiteX1346" fmla="*/ 4376518 w 4444979"/>
              <a:gd name="connsiteY1346" fmla="*/ 3436496 h 6922071"/>
              <a:gd name="connsiteX1347" fmla="*/ 4344690 w 4444979"/>
              <a:gd name="connsiteY1347" fmla="*/ 3485802 h 6922071"/>
              <a:gd name="connsiteX1348" fmla="*/ 4336974 w 4444979"/>
              <a:gd name="connsiteY1348" fmla="*/ 3485802 h 6922071"/>
              <a:gd name="connsiteX1349" fmla="*/ 4336974 w 4444979"/>
              <a:gd name="connsiteY1349" fmla="*/ 3498001 h 6922071"/>
              <a:gd name="connsiteX1350" fmla="*/ 4313826 w 4444979"/>
              <a:gd name="connsiteY1350" fmla="*/ 3538666 h 6922071"/>
              <a:gd name="connsiteX1351" fmla="*/ 4294534 w 4444979"/>
              <a:gd name="connsiteY1351" fmla="*/ 3584413 h 6922071"/>
              <a:gd name="connsiteX1352" fmla="*/ 4275242 w 4444979"/>
              <a:gd name="connsiteY1352" fmla="*/ 3636261 h 6922071"/>
              <a:gd name="connsiteX1353" fmla="*/ 4254022 w 4444979"/>
              <a:gd name="connsiteY1353" fmla="*/ 3679467 h 6922071"/>
              <a:gd name="connsiteX1354" fmla="*/ 4232806 w 4444979"/>
              <a:gd name="connsiteY1354" fmla="*/ 3713524 h 6922071"/>
              <a:gd name="connsiteX1355" fmla="*/ 4228946 w 4444979"/>
              <a:gd name="connsiteY1355" fmla="*/ 3758255 h 6922071"/>
              <a:gd name="connsiteX1356" fmla="*/ 4232806 w 4444979"/>
              <a:gd name="connsiteY1356" fmla="*/ 3758255 h 6922071"/>
              <a:gd name="connsiteX1357" fmla="*/ 4228946 w 4444979"/>
              <a:gd name="connsiteY1357" fmla="*/ 3770454 h 6922071"/>
              <a:gd name="connsiteX1358" fmla="*/ 4221230 w 4444979"/>
              <a:gd name="connsiteY1358" fmla="*/ 3770454 h 6922071"/>
              <a:gd name="connsiteX1359" fmla="*/ 4201938 w 4444979"/>
              <a:gd name="connsiteY1359" fmla="*/ 3786720 h 6922071"/>
              <a:gd name="connsiteX1360" fmla="*/ 4194222 w 4444979"/>
              <a:gd name="connsiteY1360" fmla="*/ 3827385 h 6922071"/>
              <a:gd name="connsiteX1361" fmla="*/ 4186506 w 4444979"/>
              <a:gd name="connsiteY1361" fmla="*/ 3868049 h 6922071"/>
              <a:gd name="connsiteX1362" fmla="*/ 4209658 w 4444979"/>
              <a:gd name="connsiteY1362" fmla="*/ 3900581 h 6922071"/>
              <a:gd name="connsiteX1363" fmla="*/ 4217370 w 4444979"/>
              <a:gd name="connsiteY1363" fmla="*/ 3904647 h 6922071"/>
              <a:gd name="connsiteX1364" fmla="*/ 4212550 w 4444979"/>
              <a:gd name="connsiteY1364" fmla="*/ 3918372 h 6922071"/>
              <a:gd name="connsiteX1365" fmla="*/ 4201938 w 4444979"/>
              <a:gd name="connsiteY1365" fmla="*/ 3929046 h 6922071"/>
              <a:gd name="connsiteX1366" fmla="*/ 4198082 w 4444979"/>
              <a:gd name="connsiteY1366" fmla="*/ 3945821 h 6922071"/>
              <a:gd name="connsiteX1367" fmla="*/ 4182650 w 4444979"/>
              <a:gd name="connsiteY1367" fmla="*/ 3953445 h 6922071"/>
              <a:gd name="connsiteX1368" fmla="*/ 4171074 w 4444979"/>
              <a:gd name="connsiteY1368" fmla="*/ 3953445 h 6922071"/>
              <a:gd name="connsiteX1369" fmla="*/ 4167218 w 4444979"/>
              <a:gd name="connsiteY1369" fmla="*/ 3998176 h 6922071"/>
              <a:gd name="connsiteX1370" fmla="*/ 4128634 w 4444979"/>
              <a:gd name="connsiteY1370" fmla="*/ 4075439 h 6922071"/>
              <a:gd name="connsiteX1371" fmla="*/ 4113202 w 4444979"/>
              <a:gd name="connsiteY1371" fmla="*/ 4087638 h 6922071"/>
              <a:gd name="connsiteX1372" fmla="*/ 4104038 w 4444979"/>
              <a:gd name="connsiteY1372" fmla="*/ 4128303 h 6922071"/>
              <a:gd name="connsiteX1373" fmla="*/ 4086198 w 4444979"/>
              <a:gd name="connsiteY1373" fmla="*/ 4168968 h 6922071"/>
              <a:gd name="connsiteX1374" fmla="*/ 4086198 w 4444979"/>
              <a:gd name="connsiteY1374" fmla="*/ 4217765 h 6922071"/>
              <a:gd name="connsiteX1375" fmla="*/ 4055330 w 4444979"/>
              <a:gd name="connsiteY1375" fmla="*/ 4246230 h 6922071"/>
              <a:gd name="connsiteX1376" fmla="*/ 4039898 w 4444979"/>
              <a:gd name="connsiteY1376" fmla="*/ 4286895 h 6922071"/>
              <a:gd name="connsiteX1377" fmla="*/ 4016750 w 4444979"/>
              <a:gd name="connsiteY1377" fmla="*/ 4307227 h 6922071"/>
              <a:gd name="connsiteX1378" fmla="*/ 4003246 w 4444979"/>
              <a:gd name="connsiteY1378" fmla="*/ 4340267 h 6922071"/>
              <a:gd name="connsiteX1379" fmla="*/ 3989742 w 4444979"/>
              <a:gd name="connsiteY1379" fmla="*/ 4376357 h 6922071"/>
              <a:gd name="connsiteX1380" fmla="*/ 3955022 w 4444979"/>
              <a:gd name="connsiteY1380" fmla="*/ 4445487 h 6922071"/>
              <a:gd name="connsiteX1381" fmla="*/ 3934766 w 4444979"/>
              <a:gd name="connsiteY1381" fmla="*/ 4478019 h 6922071"/>
              <a:gd name="connsiteX1382" fmla="*/ 3908722 w 4444979"/>
              <a:gd name="connsiteY1382" fmla="*/ 4510551 h 6922071"/>
              <a:gd name="connsiteX1383" fmla="*/ 3912582 w 4444979"/>
              <a:gd name="connsiteY1383" fmla="*/ 4396689 h 6922071"/>
              <a:gd name="connsiteX1384" fmla="*/ 3889434 w 4444979"/>
              <a:gd name="connsiteY1384" fmla="*/ 4388557 h 6922071"/>
              <a:gd name="connsiteX1385" fmla="*/ 3873998 w 4444979"/>
              <a:gd name="connsiteY1385" fmla="*/ 4417022 h 6922071"/>
              <a:gd name="connsiteX1386" fmla="*/ 3855674 w 4444979"/>
              <a:gd name="connsiteY1386" fmla="*/ 4486151 h 6922071"/>
              <a:gd name="connsiteX1387" fmla="*/ 3843134 w 4444979"/>
              <a:gd name="connsiteY1387" fmla="*/ 4555281 h 6922071"/>
              <a:gd name="connsiteX1388" fmla="*/ 3836382 w 4444979"/>
              <a:gd name="connsiteY1388" fmla="*/ 4585272 h 6922071"/>
              <a:gd name="connsiteX1389" fmla="*/ 3800694 w 4444979"/>
              <a:gd name="connsiteY1389" fmla="*/ 4587813 h 6922071"/>
              <a:gd name="connsiteX1390" fmla="*/ 3796838 w 4444979"/>
              <a:gd name="connsiteY1390" fmla="*/ 4600013 h 6922071"/>
              <a:gd name="connsiteX1391" fmla="*/ 3808410 w 4444979"/>
              <a:gd name="connsiteY1391" fmla="*/ 4621362 h 6922071"/>
              <a:gd name="connsiteX1392" fmla="*/ 3796838 w 4444979"/>
              <a:gd name="connsiteY1392" fmla="*/ 4636611 h 6922071"/>
              <a:gd name="connsiteX1393" fmla="*/ 3783818 w 4444979"/>
              <a:gd name="connsiteY1393" fmla="*/ 4639153 h 6922071"/>
              <a:gd name="connsiteX1394" fmla="*/ 3773690 w 4444979"/>
              <a:gd name="connsiteY1394" fmla="*/ 4644744 h 6922071"/>
              <a:gd name="connsiteX1395" fmla="*/ 3773690 w 4444979"/>
              <a:gd name="connsiteY1395" fmla="*/ 4648810 h 6922071"/>
              <a:gd name="connsiteX1396" fmla="*/ 3827702 w 4444979"/>
              <a:gd name="connsiteY1396" fmla="*/ 4681342 h 6922071"/>
              <a:gd name="connsiteX1397" fmla="*/ 3848438 w 4444979"/>
              <a:gd name="connsiteY1397" fmla="*/ 4643727 h 6922071"/>
              <a:gd name="connsiteX1398" fmla="*/ 3854710 w 4444979"/>
              <a:gd name="connsiteY1398" fmla="*/ 4600013 h 6922071"/>
              <a:gd name="connsiteX1399" fmla="*/ 3870142 w 4444979"/>
              <a:gd name="connsiteY1399" fmla="*/ 4559348 h 6922071"/>
              <a:gd name="connsiteX1400" fmla="*/ 3885574 w 4444979"/>
              <a:gd name="connsiteY1400" fmla="*/ 4522750 h 6922071"/>
              <a:gd name="connsiteX1401" fmla="*/ 3886058 w 4444979"/>
              <a:gd name="connsiteY1401" fmla="*/ 4513092 h 6922071"/>
              <a:gd name="connsiteX1402" fmla="*/ 3889434 w 4444979"/>
              <a:gd name="connsiteY1402" fmla="*/ 4506484 h 6922071"/>
              <a:gd name="connsiteX1403" fmla="*/ 3908722 w 4444979"/>
              <a:gd name="connsiteY1403" fmla="*/ 4528342 h 6922071"/>
              <a:gd name="connsiteX1404" fmla="*/ 3916438 w 4444979"/>
              <a:gd name="connsiteY1404" fmla="*/ 4559348 h 6922071"/>
              <a:gd name="connsiteX1405" fmla="*/ 3915474 w 4444979"/>
              <a:gd name="connsiteY1405" fmla="*/ 4566973 h 6922071"/>
              <a:gd name="connsiteX1406" fmla="*/ 3908722 w 4444979"/>
              <a:gd name="connsiteY1406" fmla="*/ 4571547 h 6922071"/>
              <a:gd name="connsiteX1407" fmla="*/ 3888950 w 4444979"/>
              <a:gd name="connsiteY1407" fmla="*/ 4633561 h 6922071"/>
              <a:gd name="connsiteX1408" fmla="*/ 3854710 w 4444979"/>
              <a:gd name="connsiteY1408" fmla="*/ 4689475 h 6922071"/>
              <a:gd name="connsiteX1409" fmla="*/ 3848922 w 4444979"/>
              <a:gd name="connsiteY1409" fmla="*/ 4707774 h 6922071"/>
              <a:gd name="connsiteX1410" fmla="*/ 3843134 w 4444979"/>
              <a:gd name="connsiteY1410" fmla="*/ 4726073 h 6922071"/>
              <a:gd name="connsiteX1411" fmla="*/ 3822878 w 4444979"/>
              <a:gd name="connsiteY1411" fmla="*/ 4770296 h 6922071"/>
              <a:gd name="connsiteX1412" fmla="*/ 3796838 w 4444979"/>
              <a:gd name="connsiteY1412" fmla="*/ 4811469 h 6922071"/>
              <a:gd name="connsiteX1413" fmla="*/ 3793942 w 4444979"/>
              <a:gd name="connsiteY1413" fmla="*/ 4824685 h 6922071"/>
              <a:gd name="connsiteX1414" fmla="*/ 3785262 w 4444979"/>
              <a:gd name="connsiteY1414" fmla="*/ 4831801 h 6922071"/>
              <a:gd name="connsiteX1415" fmla="*/ 3773690 w 4444979"/>
              <a:gd name="connsiteY1415" fmla="*/ 4812485 h 6922071"/>
              <a:gd name="connsiteX1416" fmla="*/ 3773690 w 4444979"/>
              <a:gd name="connsiteY1416" fmla="*/ 4787070 h 6922071"/>
              <a:gd name="connsiteX1417" fmla="*/ 3742822 w 4444979"/>
              <a:gd name="connsiteY1417" fmla="*/ 4799270 h 6922071"/>
              <a:gd name="connsiteX1418" fmla="*/ 3738966 w 4444979"/>
              <a:gd name="connsiteY1418" fmla="*/ 4839934 h 6922071"/>
              <a:gd name="connsiteX1419" fmla="*/ 3704242 w 4444979"/>
              <a:gd name="connsiteY1419" fmla="*/ 4913130 h 6922071"/>
              <a:gd name="connsiteX1420" fmla="*/ 3700386 w 4444979"/>
              <a:gd name="connsiteY1420" fmla="*/ 4913130 h 6922071"/>
              <a:gd name="connsiteX1421" fmla="*/ 3669518 w 4444979"/>
              <a:gd name="connsiteY1421" fmla="*/ 4986327 h 6922071"/>
              <a:gd name="connsiteX1422" fmla="*/ 3664698 w 4444979"/>
              <a:gd name="connsiteY1422" fmla="*/ 5006659 h 6922071"/>
              <a:gd name="connsiteX1423" fmla="*/ 3665662 w 4444979"/>
              <a:gd name="connsiteY1423" fmla="*/ 5026991 h 6922071"/>
              <a:gd name="connsiteX1424" fmla="*/ 3678682 w 4444979"/>
              <a:gd name="connsiteY1424" fmla="*/ 5029024 h 6922071"/>
              <a:gd name="connsiteX1425" fmla="*/ 3677234 w 4444979"/>
              <a:gd name="connsiteY1425" fmla="*/ 5043257 h 6922071"/>
              <a:gd name="connsiteX1426" fmla="*/ 3670002 w 4444979"/>
              <a:gd name="connsiteY1426" fmla="*/ 5044274 h 6922071"/>
              <a:gd name="connsiteX1427" fmla="*/ 3665662 w 4444979"/>
              <a:gd name="connsiteY1427" fmla="*/ 5051390 h 6922071"/>
              <a:gd name="connsiteX1428" fmla="*/ 3672414 w 4444979"/>
              <a:gd name="connsiteY1428" fmla="*/ 5065623 h 6922071"/>
              <a:gd name="connsiteX1429" fmla="*/ 3684950 w 4444979"/>
              <a:gd name="connsiteY1429" fmla="*/ 5079855 h 6922071"/>
              <a:gd name="connsiteX1430" fmla="*/ 3672414 w 4444979"/>
              <a:gd name="connsiteY1430" fmla="*/ 5118995 h 6922071"/>
              <a:gd name="connsiteX1431" fmla="*/ 3654086 w 4444979"/>
              <a:gd name="connsiteY1431" fmla="*/ 5148985 h 6922071"/>
              <a:gd name="connsiteX1432" fmla="*/ 3650710 w 4444979"/>
              <a:gd name="connsiteY1432" fmla="*/ 5175925 h 6922071"/>
              <a:gd name="connsiteX1433" fmla="*/ 3627082 w 4444979"/>
              <a:gd name="connsiteY1433" fmla="*/ 5181517 h 6922071"/>
              <a:gd name="connsiteX1434" fmla="*/ 3627082 w 4444979"/>
              <a:gd name="connsiteY1434" fmla="*/ 5226248 h 6922071"/>
              <a:gd name="connsiteX1435" fmla="*/ 3599110 w 4444979"/>
              <a:gd name="connsiteY1435" fmla="*/ 5204899 h 6922071"/>
              <a:gd name="connsiteX1436" fmla="*/ 3576924 w 4444979"/>
              <a:gd name="connsiteY1436" fmla="*/ 5177450 h 6922071"/>
              <a:gd name="connsiteX1437" fmla="*/ 3573066 w 4444979"/>
              <a:gd name="connsiteY1437" fmla="*/ 5201849 h 6922071"/>
              <a:gd name="connsiteX1438" fmla="*/ 3596214 w 4444979"/>
              <a:gd name="connsiteY1438" fmla="*/ 5242514 h 6922071"/>
              <a:gd name="connsiteX1439" fmla="*/ 3567279 w 4444979"/>
              <a:gd name="connsiteY1439" fmla="*/ 5331467 h 6922071"/>
              <a:gd name="connsiteX1440" fmla="*/ 3515195 w 4444979"/>
              <a:gd name="connsiteY1440" fmla="*/ 5405172 h 6922071"/>
              <a:gd name="connsiteX1441" fmla="*/ 3506031 w 4444979"/>
              <a:gd name="connsiteY1441" fmla="*/ 5440245 h 6922071"/>
              <a:gd name="connsiteX1442" fmla="*/ 3488188 w 4444979"/>
              <a:gd name="connsiteY1442" fmla="*/ 5466169 h 6922071"/>
              <a:gd name="connsiteX1443" fmla="*/ 3484812 w 4444979"/>
              <a:gd name="connsiteY1443" fmla="*/ 5460070 h 6922071"/>
              <a:gd name="connsiteX1444" fmla="*/ 3484329 w 4444979"/>
              <a:gd name="connsiteY1444" fmla="*/ 5453970 h 6922071"/>
              <a:gd name="connsiteX1445" fmla="*/ 3468897 w 4444979"/>
              <a:gd name="connsiteY1445" fmla="*/ 5449903 h 6922071"/>
              <a:gd name="connsiteX1446" fmla="*/ 3457322 w 4444979"/>
              <a:gd name="connsiteY1446" fmla="*/ 5466169 h 6922071"/>
              <a:gd name="connsiteX1447" fmla="*/ 3484329 w 4444979"/>
              <a:gd name="connsiteY1447" fmla="*/ 5494635 h 6922071"/>
              <a:gd name="connsiteX1448" fmla="*/ 3471791 w 4444979"/>
              <a:gd name="connsiteY1448" fmla="*/ 5554107 h 6922071"/>
              <a:gd name="connsiteX1449" fmla="*/ 3441890 w 4444979"/>
              <a:gd name="connsiteY1449" fmla="*/ 5604429 h 6922071"/>
              <a:gd name="connsiteX1450" fmla="*/ 3452018 w 4444979"/>
              <a:gd name="connsiteY1450" fmla="*/ 5640010 h 6922071"/>
              <a:gd name="connsiteX1451" fmla="*/ 3453465 w 4444979"/>
              <a:gd name="connsiteY1451" fmla="*/ 5669492 h 6922071"/>
              <a:gd name="connsiteX1452" fmla="*/ 3438514 w 4444979"/>
              <a:gd name="connsiteY1452" fmla="*/ 5664410 h 6922071"/>
              <a:gd name="connsiteX1453" fmla="*/ 3426458 w 4444979"/>
              <a:gd name="connsiteY1453" fmla="*/ 5653227 h 6922071"/>
              <a:gd name="connsiteX1454" fmla="*/ 3420670 w 4444979"/>
              <a:gd name="connsiteY1454" fmla="*/ 5701007 h 6922071"/>
              <a:gd name="connsiteX1455" fmla="*/ 3403309 w 4444979"/>
              <a:gd name="connsiteY1455" fmla="*/ 5742689 h 6922071"/>
              <a:gd name="connsiteX1456" fmla="*/ 3384018 w 4444979"/>
              <a:gd name="connsiteY1456" fmla="*/ 5710157 h 6922071"/>
              <a:gd name="connsiteX1457" fmla="*/ 3395593 w 4444979"/>
              <a:gd name="connsiteY1457" fmla="*/ 5669492 h 6922071"/>
              <a:gd name="connsiteX1458" fmla="*/ 3388359 w 4444979"/>
              <a:gd name="connsiteY1458" fmla="*/ 5663393 h 6922071"/>
              <a:gd name="connsiteX1459" fmla="*/ 3384018 w 4444979"/>
              <a:gd name="connsiteY1459" fmla="*/ 5657293 h 6922071"/>
              <a:gd name="connsiteX1460" fmla="*/ 3396075 w 4444979"/>
              <a:gd name="connsiteY1460" fmla="*/ 5650177 h 6922071"/>
              <a:gd name="connsiteX1461" fmla="*/ 3411025 w 4444979"/>
              <a:gd name="connsiteY1461" fmla="*/ 5649160 h 6922071"/>
              <a:gd name="connsiteX1462" fmla="*/ 3418259 w 4444979"/>
              <a:gd name="connsiteY1462" fmla="*/ 5610529 h 6922071"/>
              <a:gd name="connsiteX1463" fmla="*/ 3434174 w 4444979"/>
              <a:gd name="connsiteY1463" fmla="*/ 5571897 h 6922071"/>
              <a:gd name="connsiteX1464" fmla="*/ 3431763 w 4444979"/>
              <a:gd name="connsiteY1464" fmla="*/ 5561731 h 6922071"/>
              <a:gd name="connsiteX1465" fmla="*/ 3426458 w 4444979"/>
              <a:gd name="connsiteY1465" fmla="*/ 5551565 h 6922071"/>
              <a:gd name="connsiteX1466" fmla="*/ 3399451 w 4444979"/>
              <a:gd name="connsiteY1466" fmla="*/ 5588163 h 6922071"/>
              <a:gd name="connsiteX1467" fmla="*/ 3380160 w 4444979"/>
              <a:gd name="connsiteY1467" fmla="*/ 5592229 h 6922071"/>
              <a:gd name="connsiteX1468" fmla="*/ 3380160 w 4444979"/>
              <a:gd name="connsiteY1468" fmla="*/ 5649160 h 6922071"/>
              <a:gd name="connsiteX1469" fmla="*/ 3343990 w 4444979"/>
              <a:gd name="connsiteY1469" fmla="*/ 5701007 h 6922071"/>
              <a:gd name="connsiteX1470" fmla="*/ 3322288 w 4444979"/>
              <a:gd name="connsiteY1470" fmla="*/ 5758955 h 6922071"/>
              <a:gd name="connsiteX1471" fmla="*/ 3314572 w 4444979"/>
              <a:gd name="connsiteY1471" fmla="*/ 5779287 h 6922071"/>
              <a:gd name="connsiteX1472" fmla="*/ 3306856 w 4444979"/>
              <a:gd name="connsiteY1472" fmla="*/ 5799619 h 6922071"/>
              <a:gd name="connsiteX1473" fmla="*/ 3295281 w 4444979"/>
              <a:gd name="connsiteY1473" fmla="*/ 5832151 h 6922071"/>
              <a:gd name="connsiteX1474" fmla="*/ 3299140 w 4444979"/>
              <a:gd name="connsiteY1474" fmla="*/ 5832151 h 6922071"/>
              <a:gd name="connsiteX1475" fmla="*/ 3291423 w 4444979"/>
              <a:gd name="connsiteY1475" fmla="*/ 5852483 h 6922071"/>
              <a:gd name="connsiteX1476" fmla="*/ 3283707 w 4444979"/>
              <a:gd name="connsiteY1476" fmla="*/ 5872816 h 6922071"/>
              <a:gd name="connsiteX1477" fmla="*/ 3281778 w 4444979"/>
              <a:gd name="connsiteY1477" fmla="*/ 5889590 h 6922071"/>
              <a:gd name="connsiteX1478" fmla="*/ 3268275 w 4444979"/>
              <a:gd name="connsiteY1478" fmla="*/ 5897214 h 6922071"/>
              <a:gd name="connsiteX1479" fmla="*/ 3265381 w 4444979"/>
              <a:gd name="connsiteY1479" fmla="*/ 5920597 h 6922071"/>
              <a:gd name="connsiteX1480" fmla="*/ 3245126 w 4444979"/>
              <a:gd name="connsiteY1480" fmla="*/ 5925679 h 6922071"/>
              <a:gd name="connsiteX1481" fmla="*/ 3245126 w 4444979"/>
              <a:gd name="connsiteY1481" fmla="*/ 5970411 h 6922071"/>
              <a:gd name="connsiteX1482" fmla="*/ 3225835 w 4444979"/>
              <a:gd name="connsiteY1482" fmla="*/ 5962278 h 6922071"/>
              <a:gd name="connsiteX1483" fmla="*/ 3202687 w 4444979"/>
              <a:gd name="connsiteY1483" fmla="*/ 6019208 h 6922071"/>
              <a:gd name="connsiteX1484" fmla="*/ 3210403 w 4444979"/>
              <a:gd name="connsiteY1484" fmla="*/ 6027341 h 6922071"/>
              <a:gd name="connsiteX1485" fmla="*/ 3194971 w 4444979"/>
              <a:gd name="connsiteY1485" fmla="*/ 6039541 h 6922071"/>
              <a:gd name="connsiteX1486" fmla="*/ 3187254 w 4444979"/>
              <a:gd name="connsiteY1486" fmla="*/ 6055807 h 6922071"/>
              <a:gd name="connsiteX1487" fmla="*/ 3198829 w 4444979"/>
              <a:gd name="connsiteY1487" fmla="*/ 6084271 h 6922071"/>
              <a:gd name="connsiteX1488" fmla="*/ 3194971 w 4444979"/>
              <a:gd name="connsiteY1488" fmla="*/ 6116803 h 6922071"/>
              <a:gd name="connsiteX1489" fmla="*/ 3179538 w 4444979"/>
              <a:gd name="connsiteY1489" fmla="*/ 6133069 h 6922071"/>
              <a:gd name="connsiteX1490" fmla="*/ 3152531 w 4444979"/>
              <a:gd name="connsiteY1490" fmla="*/ 6149335 h 6922071"/>
              <a:gd name="connsiteX1491" fmla="*/ 3152531 w 4444979"/>
              <a:gd name="connsiteY1491" fmla="*/ 6129003 h 6922071"/>
              <a:gd name="connsiteX1492" fmla="*/ 3140957 w 4444979"/>
              <a:gd name="connsiteY1492" fmla="*/ 6133069 h 6922071"/>
              <a:gd name="connsiteX1493" fmla="*/ 3129383 w 4444979"/>
              <a:gd name="connsiteY1493" fmla="*/ 6162551 h 6922071"/>
              <a:gd name="connsiteX1494" fmla="*/ 3117808 w 4444979"/>
              <a:gd name="connsiteY1494" fmla="*/ 6185933 h 6922071"/>
              <a:gd name="connsiteX1495" fmla="*/ 3114432 w 4444979"/>
              <a:gd name="connsiteY1495" fmla="*/ 6181867 h 6922071"/>
              <a:gd name="connsiteX1496" fmla="*/ 3113950 w 4444979"/>
              <a:gd name="connsiteY1496" fmla="*/ 6177801 h 6922071"/>
              <a:gd name="connsiteX1497" fmla="*/ 3102375 w 4444979"/>
              <a:gd name="connsiteY1497" fmla="*/ 6166618 h 6922071"/>
              <a:gd name="connsiteX1498" fmla="*/ 3113950 w 4444979"/>
              <a:gd name="connsiteY1498" fmla="*/ 6149335 h 6922071"/>
              <a:gd name="connsiteX1499" fmla="*/ 3098517 w 4444979"/>
              <a:gd name="connsiteY1499" fmla="*/ 6112737 h 6922071"/>
              <a:gd name="connsiteX1500" fmla="*/ 3113950 w 4444979"/>
              <a:gd name="connsiteY1500" fmla="*/ 6084271 h 6922071"/>
              <a:gd name="connsiteX1501" fmla="*/ 3086943 w 4444979"/>
              <a:gd name="connsiteY1501" fmla="*/ 6072073 h 6922071"/>
              <a:gd name="connsiteX1502" fmla="*/ 3073439 w 4444979"/>
              <a:gd name="connsiteY1502" fmla="*/ 6109179 h 6922071"/>
              <a:gd name="connsiteX1503" fmla="*/ 3059937 w 4444979"/>
              <a:gd name="connsiteY1503" fmla="*/ 6149335 h 6922071"/>
              <a:gd name="connsiteX1504" fmla="*/ 3027625 w 4444979"/>
              <a:gd name="connsiteY1504" fmla="*/ 6200166 h 6922071"/>
              <a:gd name="connsiteX1505" fmla="*/ 2999544 w 4444979"/>
              <a:gd name="connsiteY1505" fmla="*/ 6248686 h 6922071"/>
              <a:gd name="connsiteX1506" fmla="*/ 3001761 w 4444979"/>
              <a:gd name="connsiteY1506" fmla="*/ 6258810 h 6922071"/>
              <a:gd name="connsiteX1507" fmla="*/ 3007465 w 4444979"/>
              <a:gd name="connsiteY1507" fmla="*/ 6284862 h 6922071"/>
              <a:gd name="connsiteX1508" fmla="*/ 3017497 w 4444979"/>
              <a:gd name="connsiteY1508" fmla="*/ 6266754 h 6922071"/>
              <a:gd name="connsiteX1509" fmla="*/ 3044504 w 4444979"/>
              <a:gd name="connsiteY1509" fmla="*/ 6194066 h 6922071"/>
              <a:gd name="connsiteX1510" fmla="*/ 3063794 w 4444979"/>
              <a:gd name="connsiteY1510" fmla="*/ 6194066 h 6922071"/>
              <a:gd name="connsiteX1511" fmla="*/ 3094659 w 4444979"/>
              <a:gd name="connsiteY1511" fmla="*/ 6196608 h 6922071"/>
              <a:gd name="connsiteX1512" fmla="*/ 3113950 w 4444979"/>
              <a:gd name="connsiteY1512" fmla="*/ 6214398 h 6922071"/>
              <a:gd name="connsiteX1513" fmla="*/ 3101893 w 4444979"/>
              <a:gd name="connsiteY1513" fmla="*/ 6268279 h 6922071"/>
              <a:gd name="connsiteX1514" fmla="*/ 3075369 w 4444979"/>
              <a:gd name="connsiteY1514" fmla="*/ 6316060 h 6922071"/>
              <a:gd name="connsiteX1515" fmla="*/ 3081156 w 4444979"/>
              <a:gd name="connsiteY1515" fmla="*/ 6342492 h 6922071"/>
              <a:gd name="connsiteX1516" fmla="*/ 3086943 w 4444979"/>
              <a:gd name="connsiteY1516" fmla="*/ 6368924 h 6922071"/>
              <a:gd name="connsiteX1517" fmla="*/ 3059937 w 4444979"/>
              <a:gd name="connsiteY1517" fmla="*/ 6360792 h 6922071"/>
              <a:gd name="connsiteX1518" fmla="*/ 3056078 w 4444979"/>
              <a:gd name="connsiteY1518" fmla="*/ 6401456 h 6922071"/>
              <a:gd name="connsiteX1519" fmla="*/ 3040646 w 4444979"/>
              <a:gd name="connsiteY1519" fmla="*/ 6442120 h 6922071"/>
              <a:gd name="connsiteX1520" fmla="*/ 3021355 w 4444979"/>
              <a:gd name="connsiteY1520" fmla="*/ 6413655 h 6922071"/>
              <a:gd name="connsiteX1521" fmla="*/ 3032930 w 4444979"/>
              <a:gd name="connsiteY1521" fmla="*/ 6377057 h 6922071"/>
              <a:gd name="connsiteX1522" fmla="*/ 3025695 w 4444979"/>
              <a:gd name="connsiteY1522" fmla="*/ 6370958 h 6922071"/>
              <a:gd name="connsiteX1523" fmla="*/ 3021355 w 4444979"/>
              <a:gd name="connsiteY1523" fmla="*/ 6364857 h 6922071"/>
              <a:gd name="connsiteX1524" fmla="*/ 3031483 w 4444979"/>
              <a:gd name="connsiteY1524" fmla="*/ 6357741 h 6922071"/>
              <a:gd name="connsiteX1525" fmla="*/ 3044504 w 4444979"/>
              <a:gd name="connsiteY1525" fmla="*/ 6356725 h 6922071"/>
              <a:gd name="connsiteX1526" fmla="*/ 3067653 w 4444979"/>
              <a:gd name="connsiteY1526" fmla="*/ 6287594 h 6922071"/>
              <a:gd name="connsiteX1527" fmla="*/ 3063794 w 4444979"/>
              <a:gd name="connsiteY1527" fmla="*/ 6271329 h 6922071"/>
              <a:gd name="connsiteX1528" fmla="*/ 3048362 w 4444979"/>
              <a:gd name="connsiteY1528" fmla="*/ 6250997 h 6922071"/>
              <a:gd name="connsiteX1529" fmla="*/ 3029071 w 4444979"/>
              <a:gd name="connsiteY1529" fmla="*/ 6271329 h 6922071"/>
              <a:gd name="connsiteX1530" fmla="*/ 3017497 w 4444979"/>
              <a:gd name="connsiteY1530" fmla="*/ 6356725 h 6922071"/>
              <a:gd name="connsiteX1531" fmla="*/ 2984703 w 4444979"/>
              <a:gd name="connsiteY1531" fmla="*/ 6404506 h 6922071"/>
              <a:gd name="connsiteX1532" fmla="*/ 2963483 w 4444979"/>
              <a:gd name="connsiteY1532" fmla="*/ 6458386 h 6922071"/>
              <a:gd name="connsiteX1533" fmla="*/ 2954803 w 4444979"/>
              <a:gd name="connsiteY1533" fmla="*/ 6499050 h 6922071"/>
              <a:gd name="connsiteX1534" fmla="*/ 2940335 w 4444979"/>
              <a:gd name="connsiteY1534" fmla="*/ 6539716 h 6922071"/>
              <a:gd name="connsiteX1535" fmla="*/ 2890179 w 4444979"/>
              <a:gd name="connsiteY1535" fmla="*/ 6596646 h 6922071"/>
              <a:gd name="connsiteX1536" fmla="*/ 2863172 w 4444979"/>
              <a:gd name="connsiteY1536" fmla="*/ 6677975 h 6922071"/>
              <a:gd name="connsiteX1537" fmla="*/ 2854009 w 4444979"/>
              <a:gd name="connsiteY1537" fmla="*/ 6678992 h 6922071"/>
              <a:gd name="connsiteX1538" fmla="*/ 2847740 w 4444979"/>
              <a:gd name="connsiteY1538" fmla="*/ 6686108 h 6922071"/>
              <a:gd name="connsiteX1539" fmla="*/ 2854009 w 4444979"/>
              <a:gd name="connsiteY1539" fmla="*/ 6694241 h 6922071"/>
              <a:gd name="connsiteX1540" fmla="*/ 2863172 w 4444979"/>
              <a:gd name="connsiteY1540" fmla="*/ 6702374 h 6922071"/>
              <a:gd name="connsiteX1541" fmla="*/ 2820733 w 4444979"/>
              <a:gd name="connsiteY1541" fmla="*/ 6726772 h 6922071"/>
              <a:gd name="connsiteX1542" fmla="*/ 2793726 w 4444979"/>
              <a:gd name="connsiteY1542" fmla="*/ 6726772 h 6922071"/>
              <a:gd name="connsiteX1543" fmla="*/ 2800478 w 4444979"/>
              <a:gd name="connsiteY1543" fmla="*/ 6683058 h 6922071"/>
              <a:gd name="connsiteX1544" fmla="*/ 2801443 w 4444979"/>
              <a:gd name="connsiteY1544" fmla="*/ 6621045 h 6922071"/>
              <a:gd name="connsiteX1545" fmla="*/ 2778293 w 4444979"/>
              <a:gd name="connsiteY1545" fmla="*/ 6656626 h 6922071"/>
              <a:gd name="connsiteX1546" fmla="*/ 2772014 w 4444979"/>
              <a:gd name="connsiteY1546" fmla="*/ 6671207 h 6922071"/>
              <a:gd name="connsiteX1547" fmla="*/ 2772202 w 4444979"/>
              <a:gd name="connsiteY1547" fmla="*/ 6671555 h 6922071"/>
              <a:gd name="connsiteX1548" fmla="*/ 2768345 w 4444979"/>
              <a:gd name="connsiteY1548" fmla="*/ 6704087 h 6922071"/>
              <a:gd name="connsiteX1549" fmla="*/ 2753394 w 4444979"/>
              <a:gd name="connsiteY1549" fmla="*/ 6718320 h 6922071"/>
              <a:gd name="connsiteX1550" fmla="*/ 2747185 w 4444979"/>
              <a:gd name="connsiteY1550" fmla="*/ 6728104 h 6922071"/>
              <a:gd name="connsiteX1551" fmla="*/ 2735656 w 4444979"/>
              <a:gd name="connsiteY1551" fmla="*/ 6731048 h 6922071"/>
              <a:gd name="connsiteX1552" fmla="*/ 2716564 w 4444979"/>
              <a:gd name="connsiteY1552" fmla="*/ 6751172 h 6922071"/>
              <a:gd name="connsiteX1553" fmla="*/ 2691968 w 4444979"/>
              <a:gd name="connsiteY1553" fmla="*/ 6775570 h 6922071"/>
              <a:gd name="connsiteX1554" fmla="*/ 2681841 w 4444979"/>
              <a:gd name="connsiteY1554" fmla="*/ 6799968 h 6922071"/>
              <a:gd name="connsiteX1555" fmla="*/ 2666408 w 4444979"/>
              <a:gd name="connsiteY1555" fmla="*/ 6799968 h 6922071"/>
              <a:gd name="connsiteX1556" fmla="*/ 2658692 w 4444979"/>
              <a:gd name="connsiteY1556" fmla="*/ 6825893 h 6922071"/>
              <a:gd name="connsiteX1557" fmla="*/ 2650976 w 4444979"/>
              <a:gd name="connsiteY1557" fmla="*/ 6848766 h 6922071"/>
              <a:gd name="connsiteX1558" fmla="*/ 2623969 w 4444979"/>
              <a:gd name="connsiteY1558" fmla="*/ 6873166 h 6922071"/>
              <a:gd name="connsiteX1559" fmla="*/ 2608536 w 4444979"/>
              <a:gd name="connsiteY1559" fmla="*/ 6840634 h 6922071"/>
              <a:gd name="connsiteX1560" fmla="*/ 2596962 w 4444979"/>
              <a:gd name="connsiteY1560" fmla="*/ 6828434 h 6922071"/>
              <a:gd name="connsiteX1561" fmla="*/ 2610465 w 4444979"/>
              <a:gd name="connsiteY1561" fmla="*/ 6781162 h 6922071"/>
              <a:gd name="connsiteX1562" fmla="*/ 2623969 w 4444979"/>
              <a:gd name="connsiteY1562" fmla="*/ 6730839 h 6922071"/>
              <a:gd name="connsiteX1563" fmla="*/ 2623487 w 4444979"/>
              <a:gd name="connsiteY1563" fmla="*/ 6726772 h 6922071"/>
              <a:gd name="connsiteX1564" fmla="*/ 2620111 w 4444979"/>
              <a:gd name="connsiteY1564" fmla="*/ 6722706 h 6922071"/>
              <a:gd name="connsiteX1565" fmla="*/ 2612395 w 4444979"/>
              <a:gd name="connsiteY1565" fmla="*/ 6735414 h 6922071"/>
              <a:gd name="connsiteX1566" fmla="*/ 2604678 w 4444979"/>
              <a:gd name="connsiteY1566" fmla="*/ 6751172 h 6922071"/>
              <a:gd name="connsiteX1567" fmla="*/ 2596962 w 4444979"/>
              <a:gd name="connsiteY1567" fmla="*/ 6763370 h 6922071"/>
              <a:gd name="connsiteX1568" fmla="*/ 2596962 w 4444979"/>
              <a:gd name="connsiteY1568" fmla="*/ 6780145 h 6922071"/>
              <a:gd name="connsiteX1569" fmla="*/ 2585388 w 4444979"/>
              <a:gd name="connsiteY1569" fmla="*/ 6787770 h 6922071"/>
              <a:gd name="connsiteX1570" fmla="*/ 2569955 w 4444979"/>
              <a:gd name="connsiteY1570" fmla="*/ 6795902 h 6922071"/>
              <a:gd name="connsiteX1571" fmla="*/ 2531374 w 4444979"/>
              <a:gd name="connsiteY1571" fmla="*/ 6799968 h 6922071"/>
              <a:gd name="connsiteX1572" fmla="*/ 2519799 w 4444979"/>
              <a:gd name="connsiteY1572" fmla="*/ 6832500 h 6922071"/>
              <a:gd name="connsiteX1573" fmla="*/ 2502920 w 4444979"/>
              <a:gd name="connsiteY1573" fmla="*/ 6843175 h 6922071"/>
              <a:gd name="connsiteX1574" fmla="*/ 2488935 w 4444979"/>
              <a:gd name="connsiteY1574" fmla="*/ 6856900 h 6922071"/>
              <a:gd name="connsiteX1575" fmla="*/ 2476396 w 4444979"/>
              <a:gd name="connsiteY1575" fmla="*/ 6860458 h 6922071"/>
              <a:gd name="connsiteX1576" fmla="*/ 2469644 w 4444979"/>
              <a:gd name="connsiteY1576" fmla="*/ 6873166 h 6922071"/>
              <a:gd name="connsiteX1577" fmla="*/ 2473502 w 4444979"/>
              <a:gd name="connsiteY1577" fmla="*/ 6889432 h 6922071"/>
              <a:gd name="connsiteX1578" fmla="*/ 2438779 w 4444979"/>
              <a:gd name="connsiteY1578" fmla="*/ 6889432 h 6922071"/>
              <a:gd name="connsiteX1579" fmla="*/ 2449871 w 4444979"/>
              <a:gd name="connsiteY1579" fmla="*/ 6854358 h 6922071"/>
              <a:gd name="connsiteX1580" fmla="*/ 2446495 w 4444979"/>
              <a:gd name="connsiteY1580" fmla="*/ 6828434 h 6922071"/>
              <a:gd name="connsiteX1581" fmla="*/ 2435403 w 4444979"/>
              <a:gd name="connsiteY1581" fmla="*/ 6833009 h 6922071"/>
              <a:gd name="connsiteX1582" fmla="*/ 2427205 w 4444979"/>
              <a:gd name="connsiteY1582" fmla="*/ 6840634 h 6922071"/>
              <a:gd name="connsiteX1583" fmla="*/ 2419488 w 4444979"/>
              <a:gd name="connsiteY1583" fmla="*/ 6889432 h 6922071"/>
              <a:gd name="connsiteX1584" fmla="*/ 2400198 w 4444979"/>
              <a:gd name="connsiteY1584" fmla="*/ 6917897 h 6922071"/>
              <a:gd name="connsiteX1585" fmla="*/ 2399432 w 4444979"/>
              <a:gd name="connsiteY1585" fmla="*/ 6922071 h 6922071"/>
              <a:gd name="connsiteX1586" fmla="*/ 2355362 w 4444979"/>
              <a:gd name="connsiteY1586" fmla="*/ 6922071 h 6922071"/>
              <a:gd name="connsiteX1587" fmla="*/ 2361617 w 4444979"/>
              <a:gd name="connsiteY1587" fmla="*/ 6913830 h 6922071"/>
              <a:gd name="connsiteX1588" fmla="*/ 2361617 w 4444979"/>
              <a:gd name="connsiteY1588" fmla="*/ 6873166 h 6922071"/>
              <a:gd name="connsiteX1589" fmla="*/ 2388624 w 4444979"/>
              <a:gd name="connsiteY1589" fmla="*/ 6852834 h 6922071"/>
              <a:gd name="connsiteX1590" fmla="*/ 2388624 w 4444979"/>
              <a:gd name="connsiteY1590" fmla="*/ 6816234 h 6922071"/>
              <a:gd name="connsiteX1591" fmla="*/ 2415631 w 4444979"/>
              <a:gd name="connsiteY1591" fmla="*/ 6783704 h 6922071"/>
              <a:gd name="connsiteX1592" fmla="*/ 2424453 w 4444979"/>
              <a:gd name="connsiteY1592" fmla="*/ 6758906 h 6922071"/>
              <a:gd name="connsiteX1593" fmla="*/ 2423525 w 4444979"/>
              <a:gd name="connsiteY1593" fmla="*/ 6759492 h 6922071"/>
              <a:gd name="connsiteX1594" fmla="*/ 2409539 w 4444979"/>
              <a:gd name="connsiteY1594" fmla="*/ 6773216 h 6922071"/>
              <a:gd name="connsiteX1595" fmla="*/ 2397000 w 4444979"/>
              <a:gd name="connsiteY1595" fmla="*/ 6776775 h 6922071"/>
              <a:gd name="connsiteX1596" fmla="*/ 2390249 w 4444979"/>
              <a:gd name="connsiteY1596" fmla="*/ 6789482 h 6922071"/>
              <a:gd name="connsiteX1597" fmla="*/ 2394107 w 4444979"/>
              <a:gd name="connsiteY1597" fmla="*/ 6805748 h 6922071"/>
              <a:gd name="connsiteX1598" fmla="*/ 2359384 w 4444979"/>
              <a:gd name="connsiteY1598" fmla="*/ 6805748 h 6922071"/>
              <a:gd name="connsiteX1599" fmla="*/ 2370476 w 4444979"/>
              <a:gd name="connsiteY1599" fmla="*/ 6770676 h 6922071"/>
              <a:gd name="connsiteX1600" fmla="*/ 2367100 w 4444979"/>
              <a:gd name="connsiteY1600" fmla="*/ 6744751 h 6922071"/>
              <a:gd name="connsiteX1601" fmla="*/ 2356008 w 4444979"/>
              <a:gd name="connsiteY1601" fmla="*/ 6749326 h 6922071"/>
              <a:gd name="connsiteX1602" fmla="*/ 2347809 w 4444979"/>
              <a:gd name="connsiteY1602" fmla="*/ 6756950 h 6922071"/>
              <a:gd name="connsiteX1603" fmla="*/ 2340093 w 4444979"/>
              <a:gd name="connsiteY1603" fmla="*/ 6805748 h 6922071"/>
              <a:gd name="connsiteX1604" fmla="*/ 2320803 w 4444979"/>
              <a:gd name="connsiteY1604" fmla="*/ 6834214 h 6922071"/>
              <a:gd name="connsiteX1605" fmla="*/ 2315016 w 4444979"/>
              <a:gd name="connsiteY1605" fmla="*/ 6865728 h 6922071"/>
              <a:gd name="connsiteX1606" fmla="*/ 2297654 w 4444979"/>
              <a:gd name="connsiteY1606" fmla="*/ 6891144 h 6922071"/>
              <a:gd name="connsiteX1607" fmla="*/ 2297654 w 4444979"/>
              <a:gd name="connsiteY1607" fmla="*/ 6922071 h 6922071"/>
              <a:gd name="connsiteX1608" fmla="*/ 2225649 w 4444979"/>
              <a:gd name="connsiteY1608" fmla="*/ 6922071 h 6922071"/>
              <a:gd name="connsiteX1609" fmla="*/ 2227726 w 4444979"/>
              <a:gd name="connsiteY1609" fmla="*/ 6913001 h 6922071"/>
              <a:gd name="connsiteX1610" fmla="*/ 2239782 w 4444979"/>
              <a:gd name="connsiteY1610" fmla="*/ 6907410 h 6922071"/>
              <a:gd name="connsiteX1611" fmla="*/ 2270647 w 4444979"/>
              <a:gd name="connsiteY1611" fmla="*/ 6906902 h 6922071"/>
              <a:gd name="connsiteX1612" fmla="*/ 2266789 w 4444979"/>
              <a:gd name="connsiteY1612" fmla="*/ 6891144 h 6922071"/>
              <a:gd name="connsiteX1613" fmla="*/ 2282221 w 4444979"/>
              <a:gd name="connsiteY1613" fmla="*/ 6850480 h 6922071"/>
              <a:gd name="connsiteX1614" fmla="*/ 2280020 w 4444979"/>
              <a:gd name="connsiteY1614" fmla="*/ 6850480 h 6922071"/>
              <a:gd name="connsiteX1615" fmla="*/ 2272880 w 4444979"/>
              <a:gd name="connsiteY1615" fmla="*/ 6873166 h 6922071"/>
              <a:gd name="connsiteX1616" fmla="*/ 2238157 w 4444979"/>
              <a:gd name="connsiteY1616" fmla="*/ 6887398 h 6922071"/>
              <a:gd name="connsiteX1617" fmla="*/ 2203434 w 4444979"/>
              <a:gd name="connsiteY1617" fmla="*/ 6901630 h 6922071"/>
              <a:gd name="connsiteX1618" fmla="*/ 2203434 w 4444979"/>
              <a:gd name="connsiteY1618" fmla="*/ 6922071 h 6922071"/>
              <a:gd name="connsiteX1619" fmla="*/ 2176438 w 4444979"/>
              <a:gd name="connsiteY1619" fmla="*/ 6922071 h 6922071"/>
              <a:gd name="connsiteX1620" fmla="*/ 2176427 w 4444979"/>
              <a:gd name="connsiteY1620" fmla="*/ 6921963 h 6922071"/>
              <a:gd name="connsiteX1621" fmla="*/ 2188001 w 4444979"/>
              <a:gd name="connsiteY1621" fmla="*/ 6889432 h 6922071"/>
              <a:gd name="connsiteX1622" fmla="*/ 2183661 w 4444979"/>
              <a:gd name="connsiteY1622" fmla="*/ 6873674 h 6922071"/>
              <a:gd name="connsiteX1623" fmla="*/ 2176427 w 4444979"/>
              <a:gd name="connsiteY1623" fmla="*/ 6860966 h 6922071"/>
              <a:gd name="connsiteX1624" fmla="*/ 2176427 w 4444979"/>
              <a:gd name="connsiteY1624" fmla="*/ 6873166 h 6922071"/>
              <a:gd name="connsiteX1625" fmla="*/ 2145562 w 4444979"/>
              <a:gd name="connsiteY1625" fmla="*/ 6900614 h 6922071"/>
              <a:gd name="connsiteX1626" fmla="*/ 2131938 w 4444979"/>
              <a:gd name="connsiteY1626" fmla="*/ 6917770 h 6922071"/>
              <a:gd name="connsiteX1627" fmla="*/ 2130451 w 4444979"/>
              <a:gd name="connsiteY1627" fmla="*/ 6922071 h 6922071"/>
              <a:gd name="connsiteX1628" fmla="*/ 2038753 w 4444979"/>
              <a:gd name="connsiteY1628" fmla="*/ 6922071 h 6922071"/>
              <a:gd name="connsiteX1629" fmla="*/ 2041393 w 4444979"/>
              <a:gd name="connsiteY1629" fmla="*/ 6917897 h 6922071"/>
              <a:gd name="connsiteX1630" fmla="*/ 2047180 w 4444979"/>
              <a:gd name="connsiteY1630" fmla="*/ 6879265 h 6922071"/>
              <a:gd name="connsiteX1631" fmla="*/ 2052967 w 4444979"/>
              <a:gd name="connsiteY1631" fmla="*/ 6840634 h 6922071"/>
              <a:gd name="connsiteX1632" fmla="*/ 2065024 w 4444979"/>
              <a:gd name="connsiteY1632" fmla="*/ 6833009 h 6922071"/>
              <a:gd name="connsiteX1633" fmla="*/ 2068400 w 4444979"/>
              <a:gd name="connsiteY1633" fmla="*/ 6816234 h 6922071"/>
              <a:gd name="connsiteX1634" fmla="*/ 2068577 w 4444979"/>
              <a:gd name="connsiteY1634" fmla="*/ 6814788 h 6922071"/>
              <a:gd name="connsiteX1635" fmla="*/ 2066167 w 4444979"/>
              <a:gd name="connsiteY1635" fmla="*/ 6816931 h 6922071"/>
              <a:gd name="connsiteX1636" fmla="*/ 2046876 w 4444979"/>
              <a:gd name="connsiteY1636" fmla="*/ 6850480 h 6922071"/>
              <a:gd name="connsiteX1637" fmla="*/ 2034819 w 4444979"/>
              <a:gd name="connsiteY1637" fmla="*/ 6869795 h 6922071"/>
              <a:gd name="connsiteX1638" fmla="*/ 2031443 w 4444979"/>
              <a:gd name="connsiteY1638" fmla="*/ 6895210 h 6922071"/>
              <a:gd name="connsiteX1639" fmla="*/ 2004437 w 4444979"/>
              <a:gd name="connsiteY1639" fmla="*/ 6911476 h 6922071"/>
              <a:gd name="connsiteX1640" fmla="*/ 2002801 w 4444979"/>
              <a:gd name="connsiteY1640" fmla="*/ 6922071 h 6922071"/>
              <a:gd name="connsiteX1641" fmla="*/ 1912430 w 4444979"/>
              <a:gd name="connsiteY1641" fmla="*/ 6922071 h 6922071"/>
              <a:gd name="connsiteX1642" fmla="*/ 1926792 w 4444979"/>
              <a:gd name="connsiteY1642" fmla="*/ 6889873 h 6922071"/>
              <a:gd name="connsiteX1643" fmla="*/ 1961997 w 4444979"/>
              <a:gd name="connsiteY1643" fmla="*/ 6834214 h 6922071"/>
              <a:gd name="connsiteX1644" fmla="*/ 1967785 w 4444979"/>
              <a:gd name="connsiteY1644" fmla="*/ 6795582 h 6922071"/>
              <a:gd name="connsiteX1645" fmla="*/ 1973572 w 4444979"/>
              <a:gd name="connsiteY1645" fmla="*/ 6756950 h 6922071"/>
              <a:gd name="connsiteX1646" fmla="*/ 1985629 w 4444979"/>
              <a:gd name="connsiteY1646" fmla="*/ 6749326 h 6922071"/>
              <a:gd name="connsiteX1647" fmla="*/ 1989004 w 4444979"/>
              <a:gd name="connsiteY1647" fmla="*/ 6732552 h 6922071"/>
              <a:gd name="connsiteX1648" fmla="*/ 1996720 w 4444979"/>
              <a:gd name="connsiteY1648" fmla="*/ 6703578 h 6922071"/>
              <a:gd name="connsiteX1649" fmla="*/ 2004437 w 4444979"/>
              <a:gd name="connsiteY1649" fmla="*/ 6683754 h 6922071"/>
              <a:gd name="connsiteX1650" fmla="*/ 2023727 w 4444979"/>
              <a:gd name="connsiteY1650" fmla="*/ 6643090 h 6922071"/>
              <a:gd name="connsiteX1651" fmla="*/ 2035784 w 4444979"/>
              <a:gd name="connsiteY1651" fmla="*/ 6631907 h 6922071"/>
              <a:gd name="connsiteX1652" fmla="*/ 2039160 w 4444979"/>
              <a:gd name="connsiteY1652" fmla="*/ 6614624 h 6922071"/>
              <a:gd name="connsiteX1653" fmla="*/ 2035302 w 4444979"/>
              <a:gd name="connsiteY1653" fmla="*/ 6594292 h 6922071"/>
              <a:gd name="connsiteX1654" fmla="*/ 2070025 w 4444979"/>
              <a:gd name="connsiteY1654" fmla="*/ 6468232 h 6922071"/>
              <a:gd name="connsiteX1655" fmla="*/ 2085457 w 4444979"/>
              <a:gd name="connsiteY1655" fmla="*/ 6456033 h 6922071"/>
              <a:gd name="connsiteX1656" fmla="*/ 2097032 w 4444979"/>
              <a:gd name="connsiteY1656" fmla="*/ 6435700 h 6922071"/>
              <a:gd name="connsiteX1657" fmla="*/ 2099925 w 4444979"/>
              <a:gd name="connsiteY1657" fmla="*/ 6413844 h 6922071"/>
              <a:gd name="connsiteX1658" fmla="*/ 2108606 w 4444979"/>
              <a:gd name="connsiteY1658" fmla="*/ 6395036 h 6922071"/>
              <a:gd name="connsiteX1659" fmla="*/ 2107642 w 4444979"/>
              <a:gd name="connsiteY1659" fmla="*/ 6366062 h 6922071"/>
              <a:gd name="connsiteX1660" fmla="*/ 2124039 w 4444979"/>
              <a:gd name="connsiteY1660" fmla="*/ 6346238 h 6922071"/>
              <a:gd name="connsiteX1661" fmla="*/ 2144776 w 4444979"/>
              <a:gd name="connsiteY1661" fmla="*/ 6291340 h 6922071"/>
              <a:gd name="connsiteX1662" fmla="*/ 2174194 w 4444979"/>
              <a:gd name="connsiteY1662" fmla="*/ 6248643 h 6922071"/>
              <a:gd name="connsiteX1663" fmla="*/ 2185768 w 4444979"/>
              <a:gd name="connsiteY1663" fmla="*/ 6220178 h 6922071"/>
              <a:gd name="connsiteX1664" fmla="*/ 2187023 w 4444979"/>
              <a:gd name="connsiteY1664" fmla="*/ 6213944 h 6922071"/>
              <a:gd name="connsiteX1665" fmla="*/ 2176344 w 4444979"/>
              <a:gd name="connsiteY1665" fmla="*/ 6198186 h 6922071"/>
              <a:gd name="connsiteX1666" fmla="*/ 2187919 w 4444979"/>
              <a:gd name="connsiteY1666" fmla="*/ 6161588 h 6922071"/>
              <a:gd name="connsiteX1667" fmla="*/ 2180685 w 4444979"/>
              <a:gd name="connsiteY1667" fmla="*/ 6155489 h 6922071"/>
              <a:gd name="connsiteX1668" fmla="*/ 2176344 w 4444979"/>
              <a:gd name="connsiteY1668" fmla="*/ 6149388 h 6922071"/>
              <a:gd name="connsiteX1669" fmla="*/ 2186472 w 4444979"/>
              <a:gd name="connsiteY1669" fmla="*/ 6142272 h 6922071"/>
              <a:gd name="connsiteX1670" fmla="*/ 2199493 w 4444979"/>
              <a:gd name="connsiteY1670" fmla="*/ 6141256 h 6922071"/>
              <a:gd name="connsiteX1671" fmla="*/ 2204903 w 4444979"/>
              <a:gd name="connsiteY1671" fmla="*/ 6125099 h 6922071"/>
              <a:gd name="connsiteX1672" fmla="*/ 2212775 w 4444979"/>
              <a:gd name="connsiteY1672" fmla="*/ 6085985 h 6922071"/>
              <a:gd name="connsiteX1673" fmla="*/ 2222641 w 4444979"/>
              <a:gd name="connsiteY1673" fmla="*/ 6072121 h 6922071"/>
              <a:gd name="connsiteX1674" fmla="*/ 2218783 w 4444979"/>
              <a:gd name="connsiteY1674" fmla="*/ 6055860 h 6922071"/>
              <a:gd name="connsiteX1675" fmla="*/ 2203351 w 4444979"/>
              <a:gd name="connsiteY1675" fmla="*/ 6035528 h 6922071"/>
              <a:gd name="connsiteX1676" fmla="*/ 2184060 w 4444979"/>
              <a:gd name="connsiteY1676" fmla="*/ 6055860 h 6922071"/>
              <a:gd name="connsiteX1677" fmla="*/ 2172486 w 4444979"/>
              <a:gd name="connsiteY1677" fmla="*/ 6141256 h 6922071"/>
              <a:gd name="connsiteX1678" fmla="*/ 2139692 w 4444979"/>
              <a:gd name="connsiteY1678" fmla="*/ 6189037 h 6922071"/>
              <a:gd name="connsiteX1679" fmla="*/ 2118472 w 4444979"/>
              <a:gd name="connsiteY1679" fmla="*/ 6242917 h 6922071"/>
              <a:gd name="connsiteX1680" fmla="*/ 2109792 w 4444979"/>
              <a:gd name="connsiteY1680" fmla="*/ 6283582 h 6922071"/>
              <a:gd name="connsiteX1681" fmla="*/ 2095323 w 4444979"/>
              <a:gd name="connsiteY1681" fmla="*/ 6324246 h 6922071"/>
              <a:gd name="connsiteX1682" fmla="*/ 2045168 w 4444979"/>
              <a:gd name="connsiteY1682" fmla="*/ 6381177 h 6922071"/>
              <a:gd name="connsiteX1683" fmla="*/ 2018161 w 4444979"/>
              <a:gd name="connsiteY1683" fmla="*/ 6462506 h 6922071"/>
              <a:gd name="connsiteX1684" fmla="*/ 2008998 w 4444979"/>
              <a:gd name="connsiteY1684" fmla="*/ 6463522 h 6922071"/>
              <a:gd name="connsiteX1685" fmla="*/ 2002729 w 4444979"/>
              <a:gd name="connsiteY1685" fmla="*/ 6470639 h 6922071"/>
              <a:gd name="connsiteX1686" fmla="*/ 2008998 w 4444979"/>
              <a:gd name="connsiteY1686" fmla="*/ 6478772 h 6922071"/>
              <a:gd name="connsiteX1687" fmla="*/ 2018161 w 4444979"/>
              <a:gd name="connsiteY1687" fmla="*/ 6486905 h 6922071"/>
              <a:gd name="connsiteX1688" fmla="*/ 1975722 w 4444979"/>
              <a:gd name="connsiteY1688" fmla="*/ 6511304 h 6922071"/>
              <a:gd name="connsiteX1689" fmla="*/ 1948715 w 4444979"/>
              <a:gd name="connsiteY1689" fmla="*/ 6511304 h 6922071"/>
              <a:gd name="connsiteX1690" fmla="*/ 1955467 w 4444979"/>
              <a:gd name="connsiteY1690" fmla="*/ 6467589 h 6922071"/>
              <a:gd name="connsiteX1691" fmla="*/ 1956432 w 4444979"/>
              <a:gd name="connsiteY1691" fmla="*/ 6405576 h 6922071"/>
              <a:gd name="connsiteX1692" fmla="*/ 1933282 w 4444979"/>
              <a:gd name="connsiteY1692" fmla="*/ 6441157 h 6922071"/>
              <a:gd name="connsiteX1693" fmla="*/ 1927003 w 4444979"/>
              <a:gd name="connsiteY1693" fmla="*/ 6455738 h 6922071"/>
              <a:gd name="connsiteX1694" fmla="*/ 1927191 w 4444979"/>
              <a:gd name="connsiteY1694" fmla="*/ 6456086 h 6922071"/>
              <a:gd name="connsiteX1695" fmla="*/ 1923333 w 4444979"/>
              <a:gd name="connsiteY1695" fmla="*/ 6488618 h 6922071"/>
              <a:gd name="connsiteX1696" fmla="*/ 1908383 w 4444979"/>
              <a:gd name="connsiteY1696" fmla="*/ 6502851 h 6922071"/>
              <a:gd name="connsiteX1697" fmla="*/ 1902174 w 4444979"/>
              <a:gd name="connsiteY1697" fmla="*/ 6512636 h 6922071"/>
              <a:gd name="connsiteX1698" fmla="*/ 1890645 w 4444979"/>
              <a:gd name="connsiteY1698" fmla="*/ 6515578 h 6922071"/>
              <a:gd name="connsiteX1699" fmla="*/ 1871553 w 4444979"/>
              <a:gd name="connsiteY1699" fmla="*/ 6535702 h 6922071"/>
              <a:gd name="connsiteX1700" fmla="*/ 1846957 w 4444979"/>
              <a:gd name="connsiteY1700" fmla="*/ 6560101 h 6922071"/>
              <a:gd name="connsiteX1701" fmla="*/ 1836830 w 4444979"/>
              <a:gd name="connsiteY1701" fmla="*/ 6584500 h 6922071"/>
              <a:gd name="connsiteX1702" fmla="*/ 1821397 w 4444979"/>
              <a:gd name="connsiteY1702" fmla="*/ 6584500 h 6922071"/>
              <a:gd name="connsiteX1703" fmla="*/ 1813681 w 4444979"/>
              <a:gd name="connsiteY1703" fmla="*/ 6610424 h 6922071"/>
              <a:gd name="connsiteX1704" fmla="*/ 1805965 w 4444979"/>
              <a:gd name="connsiteY1704" fmla="*/ 6633298 h 6922071"/>
              <a:gd name="connsiteX1705" fmla="*/ 1778958 w 4444979"/>
              <a:gd name="connsiteY1705" fmla="*/ 6657696 h 6922071"/>
              <a:gd name="connsiteX1706" fmla="*/ 1763525 w 4444979"/>
              <a:gd name="connsiteY1706" fmla="*/ 6625164 h 6922071"/>
              <a:gd name="connsiteX1707" fmla="*/ 1751951 w 4444979"/>
              <a:gd name="connsiteY1707" fmla="*/ 6612965 h 6922071"/>
              <a:gd name="connsiteX1708" fmla="*/ 1765455 w 4444979"/>
              <a:gd name="connsiteY1708" fmla="*/ 6565692 h 6922071"/>
              <a:gd name="connsiteX1709" fmla="*/ 1778958 w 4444979"/>
              <a:gd name="connsiteY1709" fmla="*/ 6515370 h 6922071"/>
              <a:gd name="connsiteX1710" fmla="*/ 1778475 w 4444979"/>
              <a:gd name="connsiteY1710" fmla="*/ 6511304 h 6922071"/>
              <a:gd name="connsiteX1711" fmla="*/ 1775100 w 4444979"/>
              <a:gd name="connsiteY1711" fmla="*/ 6507238 h 6922071"/>
              <a:gd name="connsiteX1712" fmla="*/ 1767384 w 4444979"/>
              <a:gd name="connsiteY1712" fmla="*/ 6519945 h 6922071"/>
              <a:gd name="connsiteX1713" fmla="*/ 1759667 w 4444979"/>
              <a:gd name="connsiteY1713" fmla="*/ 6535702 h 6922071"/>
              <a:gd name="connsiteX1714" fmla="*/ 1751951 w 4444979"/>
              <a:gd name="connsiteY1714" fmla="*/ 6547902 h 6922071"/>
              <a:gd name="connsiteX1715" fmla="*/ 1751951 w 4444979"/>
              <a:gd name="connsiteY1715" fmla="*/ 6564676 h 6922071"/>
              <a:gd name="connsiteX1716" fmla="*/ 1740377 w 4444979"/>
              <a:gd name="connsiteY1716" fmla="*/ 6572301 h 6922071"/>
              <a:gd name="connsiteX1717" fmla="*/ 1724944 w 4444979"/>
              <a:gd name="connsiteY1717" fmla="*/ 6580434 h 6922071"/>
              <a:gd name="connsiteX1718" fmla="*/ 1686363 w 4444979"/>
              <a:gd name="connsiteY1718" fmla="*/ 6584500 h 6922071"/>
              <a:gd name="connsiteX1719" fmla="*/ 1674789 w 4444979"/>
              <a:gd name="connsiteY1719" fmla="*/ 6617032 h 6922071"/>
              <a:gd name="connsiteX1720" fmla="*/ 1657909 w 4444979"/>
              <a:gd name="connsiteY1720" fmla="*/ 6627706 h 6922071"/>
              <a:gd name="connsiteX1721" fmla="*/ 1643924 w 4444979"/>
              <a:gd name="connsiteY1721" fmla="*/ 6641430 h 6922071"/>
              <a:gd name="connsiteX1722" fmla="*/ 1631385 w 4444979"/>
              <a:gd name="connsiteY1722" fmla="*/ 6644988 h 6922071"/>
              <a:gd name="connsiteX1723" fmla="*/ 1624633 w 4444979"/>
              <a:gd name="connsiteY1723" fmla="*/ 6657696 h 6922071"/>
              <a:gd name="connsiteX1724" fmla="*/ 1628491 w 4444979"/>
              <a:gd name="connsiteY1724" fmla="*/ 6673962 h 6922071"/>
              <a:gd name="connsiteX1725" fmla="*/ 1593768 w 4444979"/>
              <a:gd name="connsiteY1725" fmla="*/ 6673962 h 6922071"/>
              <a:gd name="connsiteX1726" fmla="*/ 1604860 w 4444979"/>
              <a:gd name="connsiteY1726" fmla="*/ 6638889 h 6922071"/>
              <a:gd name="connsiteX1727" fmla="*/ 1601484 w 4444979"/>
              <a:gd name="connsiteY1727" fmla="*/ 6612965 h 6922071"/>
              <a:gd name="connsiteX1728" fmla="*/ 1590392 w 4444979"/>
              <a:gd name="connsiteY1728" fmla="*/ 6617540 h 6922071"/>
              <a:gd name="connsiteX1729" fmla="*/ 1582194 w 4444979"/>
              <a:gd name="connsiteY1729" fmla="*/ 6625164 h 6922071"/>
              <a:gd name="connsiteX1730" fmla="*/ 1574477 w 4444979"/>
              <a:gd name="connsiteY1730" fmla="*/ 6673962 h 6922071"/>
              <a:gd name="connsiteX1731" fmla="*/ 1555187 w 4444979"/>
              <a:gd name="connsiteY1731" fmla="*/ 6702428 h 6922071"/>
              <a:gd name="connsiteX1732" fmla="*/ 1549400 w 4444979"/>
              <a:gd name="connsiteY1732" fmla="*/ 6733942 h 6922071"/>
              <a:gd name="connsiteX1733" fmla="*/ 1532038 w 4444979"/>
              <a:gd name="connsiteY1733" fmla="*/ 6759358 h 6922071"/>
              <a:gd name="connsiteX1734" fmla="*/ 1532038 w 4444979"/>
              <a:gd name="connsiteY1734" fmla="*/ 6791890 h 6922071"/>
              <a:gd name="connsiteX1735" fmla="*/ 1516606 w 4444979"/>
              <a:gd name="connsiteY1735" fmla="*/ 6836620 h 6922071"/>
              <a:gd name="connsiteX1736" fmla="*/ 1498762 w 4444979"/>
              <a:gd name="connsiteY1736" fmla="*/ 6839162 h 6922071"/>
              <a:gd name="connsiteX1737" fmla="*/ 1489599 w 4444979"/>
              <a:gd name="connsiteY1737" fmla="*/ 6856954 h 6922071"/>
              <a:gd name="connsiteX1738" fmla="*/ 1466450 w 4444979"/>
              <a:gd name="connsiteY1738" fmla="*/ 6893552 h 6922071"/>
              <a:gd name="connsiteX1739" fmla="*/ 1435585 w 4444979"/>
              <a:gd name="connsiteY1739" fmla="*/ 6881352 h 6922071"/>
              <a:gd name="connsiteX1740" fmla="*/ 1445713 w 4444979"/>
              <a:gd name="connsiteY1740" fmla="*/ 6835604 h 6922071"/>
              <a:gd name="connsiteX1741" fmla="*/ 1458734 w 4444979"/>
              <a:gd name="connsiteY1741" fmla="*/ 6795956 h 6922071"/>
              <a:gd name="connsiteX1742" fmla="*/ 1474167 w 4444979"/>
              <a:gd name="connsiteY1742" fmla="*/ 6775624 h 6922071"/>
              <a:gd name="connsiteX1743" fmla="*/ 1505031 w 4444979"/>
              <a:gd name="connsiteY1743" fmla="*/ 6775116 h 6922071"/>
              <a:gd name="connsiteX1744" fmla="*/ 1501173 w 4444979"/>
              <a:gd name="connsiteY1744" fmla="*/ 6759358 h 6922071"/>
              <a:gd name="connsiteX1745" fmla="*/ 1516606 w 4444979"/>
              <a:gd name="connsiteY1745" fmla="*/ 6718693 h 6922071"/>
              <a:gd name="connsiteX1746" fmla="*/ 1501173 w 4444979"/>
              <a:gd name="connsiteY1746" fmla="*/ 6718693 h 6922071"/>
              <a:gd name="connsiteX1747" fmla="*/ 1516606 w 4444979"/>
              <a:gd name="connsiteY1747" fmla="*/ 6698361 h 6922071"/>
              <a:gd name="connsiteX1748" fmla="*/ 1516606 w 4444979"/>
              <a:gd name="connsiteY1748" fmla="*/ 6657696 h 6922071"/>
              <a:gd name="connsiteX1749" fmla="*/ 1543613 w 4444979"/>
              <a:gd name="connsiteY1749" fmla="*/ 6637364 h 6922071"/>
              <a:gd name="connsiteX1750" fmla="*/ 1543613 w 4444979"/>
              <a:gd name="connsiteY1750" fmla="*/ 6600766 h 6922071"/>
              <a:gd name="connsiteX1751" fmla="*/ 1570620 w 4444979"/>
              <a:gd name="connsiteY1751" fmla="*/ 6568234 h 6922071"/>
              <a:gd name="connsiteX1752" fmla="*/ 1579442 w 4444979"/>
              <a:gd name="connsiteY1752" fmla="*/ 6543436 h 6922071"/>
              <a:gd name="connsiteX1753" fmla="*/ 1578514 w 4444979"/>
              <a:gd name="connsiteY1753" fmla="*/ 6544024 h 6922071"/>
              <a:gd name="connsiteX1754" fmla="*/ 1564528 w 4444979"/>
              <a:gd name="connsiteY1754" fmla="*/ 6557748 h 6922071"/>
              <a:gd name="connsiteX1755" fmla="*/ 1551989 w 4444979"/>
              <a:gd name="connsiteY1755" fmla="*/ 6561306 h 6922071"/>
              <a:gd name="connsiteX1756" fmla="*/ 1545238 w 4444979"/>
              <a:gd name="connsiteY1756" fmla="*/ 6574014 h 6922071"/>
              <a:gd name="connsiteX1757" fmla="*/ 1549096 w 4444979"/>
              <a:gd name="connsiteY1757" fmla="*/ 6590280 h 6922071"/>
              <a:gd name="connsiteX1758" fmla="*/ 1514373 w 4444979"/>
              <a:gd name="connsiteY1758" fmla="*/ 6590280 h 6922071"/>
              <a:gd name="connsiteX1759" fmla="*/ 1525465 w 4444979"/>
              <a:gd name="connsiteY1759" fmla="*/ 6555206 h 6922071"/>
              <a:gd name="connsiteX1760" fmla="*/ 1522089 w 4444979"/>
              <a:gd name="connsiteY1760" fmla="*/ 6529282 h 6922071"/>
              <a:gd name="connsiteX1761" fmla="*/ 1510997 w 4444979"/>
              <a:gd name="connsiteY1761" fmla="*/ 6533858 h 6922071"/>
              <a:gd name="connsiteX1762" fmla="*/ 1502799 w 4444979"/>
              <a:gd name="connsiteY1762" fmla="*/ 6541482 h 6922071"/>
              <a:gd name="connsiteX1763" fmla="*/ 1495082 w 4444979"/>
              <a:gd name="connsiteY1763" fmla="*/ 6590280 h 6922071"/>
              <a:gd name="connsiteX1764" fmla="*/ 1475792 w 4444979"/>
              <a:gd name="connsiteY1764" fmla="*/ 6618745 h 6922071"/>
              <a:gd name="connsiteX1765" fmla="*/ 1470005 w 4444979"/>
              <a:gd name="connsiteY1765" fmla="*/ 6650260 h 6922071"/>
              <a:gd name="connsiteX1766" fmla="*/ 1452643 w 4444979"/>
              <a:gd name="connsiteY1766" fmla="*/ 6675675 h 6922071"/>
              <a:gd name="connsiteX1767" fmla="*/ 1452643 w 4444979"/>
              <a:gd name="connsiteY1767" fmla="*/ 6708207 h 6922071"/>
              <a:gd name="connsiteX1768" fmla="*/ 1437210 w 4444979"/>
              <a:gd name="connsiteY1768" fmla="*/ 6752938 h 6922071"/>
              <a:gd name="connsiteX1769" fmla="*/ 1419367 w 4444979"/>
              <a:gd name="connsiteY1769" fmla="*/ 6755480 h 6922071"/>
              <a:gd name="connsiteX1770" fmla="*/ 1410203 w 4444979"/>
              <a:gd name="connsiteY1770" fmla="*/ 6773270 h 6922071"/>
              <a:gd name="connsiteX1771" fmla="*/ 1387055 w 4444979"/>
              <a:gd name="connsiteY1771" fmla="*/ 6809868 h 6922071"/>
              <a:gd name="connsiteX1772" fmla="*/ 1356190 w 4444979"/>
              <a:gd name="connsiteY1772" fmla="*/ 6797669 h 6922071"/>
              <a:gd name="connsiteX1773" fmla="*/ 1366318 w 4444979"/>
              <a:gd name="connsiteY1773" fmla="*/ 6751921 h 6922071"/>
              <a:gd name="connsiteX1774" fmla="*/ 1379339 w 4444979"/>
              <a:gd name="connsiteY1774" fmla="*/ 6712273 h 6922071"/>
              <a:gd name="connsiteX1775" fmla="*/ 1394771 w 4444979"/>
              <a:gd name="connsiteY1775" fmla="*/ 6691941 h 6922071"/>
              <a:gd name="connsiteX1776" fmla="*/ 1425636 w 4444979"/>
              <a:gd name="connsiteY1776" fmla="*/ 6691432 h 6922071"/>
              <a:gd name="connsiteX1777" fmla="*/ 1421778 w 4444979"/>
              <a:gd name="connsiteY1777" fmla="*/ 6675675 h 6922071"/>
              <a:gd name="connsiteX1778" fmla="*/ 1437210 w 4444979"/>
              <a:gd name="connsiteY1778" fmla="*/ 6635010 h 6922071"/>
              <a:gd name="connsiteX1779" fmla="*/ 1435009 w 4444979"/>
              <a:gd name="connsiteY1779" fmla="*/ 6635010 h 6922071"/>
              <a:gd name="connsiteX1780" fmla="*/ 1427869 w 4444979"/>
              <a:gd name="connsiteY1780" fmla="*/ 6657696 h 6922071"/>
              <a:gd name="connsiteX1781" fmla="*/ 1393146 w 4444979"/>
              <a:gd name="connsiteY1781" fmla="*/ 6671929 h 6922071"/>
              <a:gd name="connsiteX1782" fmla="*/ 1358423 w 4444979"/>
              <a:gd name="connsiteY1782" fmla="*/ 6686161 h 6922071"/>
              <a:gd name="connsiteX1783" fmla="*/ 1358423 w 4444979"/>
              <a:gd name="connsiteY1783" fmla="*/ 6730892 h 6922071"/>
              <a:gd name="connsiteX1784" fmla="*/ 1346849 w 4444979"/>
              <a:gd name="connsiteY1784" fmla="*/ 6730892 h 6922071"/>
              <a:gd name="connsiteX1785" fmla="*/ 1333345 w 4444979"/>
              <a:gd name="connsiteY1785" fmla="*/ 6724793 h 6922071"/>
              <a:gd name="connsiteX1786" fmla="*/ 1331416 w 4444979"/>
              <a:gd name="connsiteY1786" fmla="*/ 6706494 h 6922071"/>
              <a:gd name="connsiteX1787" fmla="*/ 1342990 w 4444979"/>
              <a:gd name="connsiteY1787" fmla="*/ 6673962 h 6922071"/>
              <a:gd name="connsiteX1788" fmla="*/ 1338650 w 4444979"/>
              <a:gd name="connsiteY1788" fmla="*/ 6658205 h 6922071"/>
              <a:gd name="connsiteX1789" fmla="*/ 1331416 w 4444979"/>
              <a:gd name="connsiteY1789" fmla="*/ 6645497 h 6922071"/>
              <a:gd name="connsiteX1790" fmla="*/ 1331416 w 4444979"/>
              <a:gd name="connsiteY1790" fmla="*/ 6657696 h 6922071"/>
              <a:gd name="connsiteX1791" fmla="*/ 1300551 w 4444979"/>
              <a:gd name="connsiteY1791" fmla="*/ 6685145 h 6922071"/>
              <a:gd name="connsiteX1792" fmla="*/ 1281260 w 4444979"/>
              <a:gd name="connsiteY1792" fmla="*/ 6718693 h 6922071"/>
              <a:gd name="connsiteX1793" fmla="*/ 1269204 w 4444979"/>
              <a:gd name="connsiteY1793" fmla="*/ 6738009 h 6922071"/>
              <a:gd name="connsiteX1794" fmla="*/ 1265828 w 4444979"/>
              <a:gd name="connsiteY1794" fmla="*/ 6763424 h 6922071"/>
              <a:gd name="connsiteX1795" fmla="*/ 1238821 w 4444979"/>
              <a:gd name="connsiteY1795" fmla="*/ 6779690 h 6922071"/>
              <a:gd name="connsiteX1796" fmla="*/ 1235446 w 4444979"/>
              <a:gd name="connsiteY1796" fmla="*/ 6801548 h 6922071"/>
              <a:gd name="connsiteX1797" fmla="*/ 1223389 w 4444979"/>
              <a:gd name="connsiteY1797" fmla="*/ 6820354 h 6922071"/>
              <a:gd name="connsiteX1798" fmla="*/ 1223389 w 4444979"/>
              <a:gd name="connsiteY1798" fmla="*/ 6852886 h 6922071"/>
              <a:gd name="connsiteX1799" fmla="*/ 1207956 w 4444979"/>
              <a:gd name="connsiteY1799" fmla="*/ 6865086 h 6922071"/>
              <a:gd name="connsiteX1800" fmla="*/ 1195899 w 4444979"/>
              <a:gd name="connsiteY1800" fmla="*/ 6900667 h 6922071"/>
              <a:gd name="connsiteX1801" fmla="*/ 1176643 w 4444979"/>
              <a:gd name="connsiteY1801" fmla="*/ 6922071 h 6922071"/>
              <a:gd name="connsiteX1802" fmla="*/ 1102962 w 4444979"/>
              <a:gd name="connsiteY1802" fmla="*/ 6922071 h 6922071"/>
              <a:gd name="connsiteX1803" fmla="*/ 1105234 w 4444979"/>
              <a:gd name="connsiteY1803" fmla="*/ 6906005 h 6922071"/>
              <a:gd name="connsiteX1804" fmla="*/ 1128865 w 4444979"/>
              <a:gd name="connsiteY1804" fmla="*/ 6830520 h 6922071"/>
              <a:gd name="connsiteX1805" fmla="*/ 1196382 w 4444979"/>
              <a:gd name="connsiteY1805" fmla="*/ 6702428 h 6922071"/>
              <a:gd name="connsiteX1806" fmla="*/ 1202169 w 4444979"/>
              <a:gd name="connsiteY1806" fmla="*/ 6663796 h 6922071"/>
              <a:gd name="connsiteX1807" fmla="*/ 1207956 w 4444979"/>
              <a:gd name="connsiteY1807" fmla="*/ 6625164 h 6922071"/>
              <a:gd name="connsiteX1808" fmla="*/ 1220013 w 4444979"/>
              <a:gd name="connsiteY1808" fmla="*/ 6617540 h 6922071"/>
              <a:gd name="connsiteX1809" fmla="*/ 1223389 w 4444979"/>
              <a:gd name="connsiteY1809" fmla="*/ 6600766 h 6922071"/>
              <a:gd name="connsiteX1810" fmla="*/ 1223566 w 4444979"/>
              <a:gd name="connsiteY1810" fmla="*/ 6599318 h 6922071"/>
              <a:gd name="connsiteX1811" fmla="*/ 1221156 w 4444979"/>
              <a:gd name="connsiteY1811" fmla="*/ 6601462 h 6922071"/>
              <a:gd name="connsiteX1812" fmla="*/ 1201865 w 4444979"/>
              <a:gd name="connsiteY1812" fmla="*/ 6635010 h 6922071"/>
              <a:gd name="connsiteX1813" fmla="*/ 1189808 w 4444979"/>
              <a:gd name="connsiteY1813" fmla="*/ 6654326 h 6922071"/>
              <a:gd name="connsiteX1814" fmla="*/ 1186432 w 4444979"/>
              <a:gd name="connsiteY1814" fmla="*/ 6679742 h 6922071"/>
              <a:gd name="connsiteX1815" fmla="*/ 1159426 w 4444979"/>
              <a:gd name="connsiteY1815" fmla="*/ 6696007 h 6922071"/>
              <a:gd name="connsiteX1816" fmla="*/ 1156050 w 4444979"/>
              <a:gd name="connsiteY1816" fmla="*/ 6717864 h 6922071"/>
              <a:gd name="connsiteX1817" fmla="*/ 1143993 w 4444979"/>
              <a:gd name="connsiteY1817" fmla="*/ 6736672 h 6922071"/>
              <a:gd name="connsiteX1818" fmla="*/ 1143993 w 4444979"/>
              <a:gd name="connsiteY1818" fmla="*/ 6769204 h 6922071"/>
              <a:gd name="connsiteX1819" fmla="*/ 1128561 w 4444979"/>
              <a:gd name="connsiteY1819" fmla="*/ 6781403 h 6922071"/>
              <a:gd name="connsiteX1820" fmla="*/ 1116504 w 4444979"/>
              <a:gd name="connsiteY1820" fmla="*/ 6816984 h 6922071"/>
              <a:gd name="connsiteX1821" fmla="*/ 1089980 w 4444979"/>
              <a:gd name="connsiteY1821" fmla="*/ 6846466 h 6922071"/>
              <a:gd name="connsiteX1822" fmla="*/ 1062008 w 4444979"/>
              <a:gd name="connsiteY1822" fmla="*/ 6890690 h 6922071"/>
              <a:gd name="connsiteX1823" fmla="*/ 1036278 w 4444979"/>
              <a:gd name="connsiteY1823" fmla="*/ 6922071 h 6922071"/>
              <a:gd name="connsiteX1824" fmla="*/ 1000805 w 4444979"/>
              <a:gd name="connsiteY1824" fmla="*/ 6922071 h 6922071"/>
              <a:gd name="connsiteX1825" fmla="*/ 1000278 w 4444979"/>
              <a:gd name="connsiteY1825" fmla="*/ 6905430 h 6922071"/>
              <a:gd name="connsiteX1826" fmla="*/ 1016675 w 4444979"/>
              <a:gd name="connsiteY1826" fmla="*/ 6887130 h 6922071"/>
              <a:gd name="connsiteX1827" fmla="*/ 1049470 w 4444979"/>
              <a:gd name="connsiteY1827" fmla="*/ 6746838 h 6922071"/>
              <a:gd name="connsiteX1828" fmla="*/ 1116987 w 4444979"/>
              <a:gd name="connsiteY1828" fmla="*/ 6618745 h 6922071"/>
              <a:gd name="connsiteX1829" fmla="*/ 1122774 w 4444979"/>
              <a:gd name="connsiteY1829" fmla="*/ 6580113 h 6922071"/>
              <a:gd name="connsiteX1830" fmla="*/ 1128561 w 4444979"/>
              <a:gd name="connsiteY1830" fmla="*/ 6541482 h 6922071"/>
              <a:gd name="connsiteX1831" fmla="*/ 1140618 w 4444979"/>
              <a:gd name="connsiteY1831" fmla="*/ 6533858 h 6922071"/>
              <a:gd name="connsiteX1832" fmla="*/ 1143993 w 4444979"/>
              <a:gd name="connsiteY1832" fmla="*/ 6517083 h 6922071"/>
              <a:gd name="connsiteX1833" fmla="*/ 1151709 w 4444979"/>
              <a:gd name="connsiteY1833" fmla="*/ 6488110 h 6922071"/>
              <a:gd name="connsiteX1834" fmla="*/ 1159426 w 4444979"/>
              <a:gd name="connsiteY1834" fmla="*/ 6468286 h 6922071"/>
              <a:gd name="connsiteX1835" fmla="*/ 1178716 w 4444979"/>
              <a:gd name="connsiteY1835" fmla="*/ 6427621 h 6922071"/>
              <a:gd name="connsiteX1836" fmla="*/ 1190773 w 4444979"/>
              <a:gd name="connsiteY1836" fmla="*/ 6416438 h 6922071"/>
              <a:gd name="connsiteX1837" fmla="*/ 1194149 w 4444979"/>
              <a:gd name="connsiteY1837" fmla="*/ 6399156 h 6922071"/>
              <a:gd name="connsiteX1838" fmla="*/ 1190291 w 4444979"/>
              <a:gd name="connsiteY1838" fmla="*/ 6378824 h 6922071"/>
              <a:gd name="connsiteX1839" fmla="*/ 1225014 w 4444979"/>
              <a:gd name="connsiteY1839" fmla="*/ 6252763 h 6922071"/>
              <a:gd name="connsiteX1840" fmla="*/ 1240446 w 4444979"/>
              <a:gd name="connsiteY1840" fmla="*/ 6240564 h 6922071"/>
              <a:gd name="connsiteX1841" fmla="*/ 1252021 w 4444979"/>
              <a:gd name="connsiteY1841" fmla="*/ 6220231 h 6922071"/>
              <a:gd name="connsiteX1842" fmla="*/ 1254914 w 4444979"/>
              <a:gd name="connsiteY1842" fmla="*/ 6198375 h 6922071"/>
              <a:gd name="connsiteX1843" fmla="*/ 1263595 w 4444979"/>
              <a:gd name="connsiteY1843" fmla="*/ 6179567 h 6922071"/>
              <a:gd name="connsiteX1844" fmla="*/ 1262631 w 4444979"/>
              <a:gd name="connsiteY1844" fmla="*/ 6150593 h 6922071"/>
              <a:gd name="connsiteX1845" fmla="*/ 1279028 w 4444979"/>
              <a:gd name="connsiteY1845" fmla="*/ 6130769 h 6922071"/>
              <a:gd name="connsiteX1846" fmla="*/ 1299765 w 4444979"/>
              <a:gd name="connsiteY1846" fmla="*/ 6075872 h 6922071"/>
              <a:gd name="connsiteX1847" fmla="*/ 1329183 w 4444979"/>
              <a:gd name="connsiteY1847" fmla="*/ 6033174 h 6922071"/>
              <a:gd name="connsiteX1848" fmla="*/ 1340757 w 4444979"/>
              <a:gd name="connsiteY1848" fmla="*/ 6004709 h 6922071"/>
              <a:gd name="connsiteX1849" fmla="*/ 1348309 w 4444979"/>
              <a:gd name="connsiteY1849" fmla="*/ 5967188 h 6922071"/>
              <a:gd name="connsiteX1850" fmla="*/ 1341722 w 4444979"/>
              <a:gd name="connsiteY1850" fmla="*/ 5967188 h 6922071"/>
              <a:gd name="connsiteX1851" fmla="*/ 1348474 w 4444979"/>
              <a:gd name="connsiteY1851" fmla="*/ 5923473 h 6922071"/>
              <a:gd name="connsiteX1852" fmla="*/ 1349439 w 4444979"/>
              <a:gd name="connsiteY1852" fmla="*/ 5861460 h 6922071"/>
              <a:gd name="connsiteX1853" fmla="*/ 1326289 w 4444979"/>
              <a:gd name="connsiteY1853" fmla="*/ 5897041 h 6922071"/>
              <a:gd name="connsiteX1854" fmla="*/ 1320010 w 4444979"/>
              <a:gd name="connsiteY1854" fmla="*/ 5911622 h 6922071"/>
              <a:gd name="connsiteX1855" fmla="*/ 1320198 w 4444979"/>
              <a:gd name="connsiteY1855" fmla="*/ 5911970 h 6922071"/>
              <a:gd name="connsiteX1856" fmla="*/ 1316341 w 4444979"/>
              <a:gd name="connsiteY1856" fmla="*/ 5944502 h 6922071"/>
              <a:gd name="connsiteX1857" fmla="*/ 1301390 w 4444979"/>
              <a:gd name="connsiteY1857" fmla="*/ 5958735 h 6922071"/>
              <a:gd name="connsiteX1858" fmla="*/ 1295181 w 4444979"/>
              <a:gd name="connsiteY1858" fmla="*/ 5968520 h 6922071"/>
              <a:gd name="connsiteX1859" fmla="*/ 1283652 w 4444979"/>
              <a:gd name="connsiteY1859" fmla="*/ 5971463 h 6922071"/>
              <a:gd name="connsiteX1860" fmla="*/ 1264560 w 4444979"/>
              <a:gd name="connsiteY1860" fmla="*/ 5991587 h 6922071"/>
              <a:gd name="connsiteX1861" fmla="*/ 1239964 w 4444979"/>
              <a:gd name="connsiteY1861" fmla="*/ 6015985 h 6922071"/>
              <a:gd name="connsiteX1862" fmla="*/ 1229837 w 4444979"/>
              <a:gd name="connsiteY1862" fmla="*/ 6040384 h 6922071"/>
              <a:gd name="connsiteX1863" fmla="*/ 1214404 w 4444979"/>
              <a:gd name="connsiteY1863" fmla="*/ 6040384 h 6922071"/>
              <a:gd name="connsiteX1864" fmla="*/ 1206688 w 4444979"/>
              <a:gd name="connsiteY1864" fmla="*/ 6066308 h 6922071"/>
              <a:gd name="connsiteX1865" fmla="*/ 1198972 w 4444979"/>
              <a:gd name="connsiteY1865" fmla="*/ 6089182 h 6922071"/>
              <a:gd name="connsiteX1866" fmla="*/ 1171965 w 4444979"/>
              <a:gd name="connsiteY1866" fmla="*/ 6113581 h 6922071"/>
              <a:gd name="connsiteX1867" fmla="*/ 1156532 w 4444979"/>
              <a:gd name="connsiteY1867" fmla="*/ 6081049 h 6922071"/>
              <a:gd name="connsiteX1868" fmla="*/ 1144958 w 4444979"/>
              <a:gd name="connsiteY1868" fmla="*/ 6068849 h 6922071"/>
              <a:gd name="connsiteX1869" fmla="*/ 1158461 w 4444979"/>
              <a:gd name="connsiteY1869" fmla="*/ 6021577 h 6922071"/>
              <a:gd name="connsiteX1870" fmla="*/ 1171965 w 4444979"/>
              <a:gd name="connsiteY1870" fmla="*/ 5971254 h 6922071"/>
              <a:gd name="connsiteX1871" fmla="*/ 1171483 w 4444979"/>
              <a:gd name="connsiteY1871" fmla="*/ 5967188 h 6922071"/>
              <a:gd name="connsiteX1872" fmla="*/ 1168107 w 4444979"/>
              <a:gd name="connsiteY1872" fmla="*/ 5963122 h 6922071"/>
              <a:gd name="connsiteX1873" fmla="*/ 1160391 w 4444979"/>
              <a:gd name="connsiteY1873" fmla="*/ 5975829 h 6922071"/>
              <a:gd name="connsiteX1874" fmla="*/ 1152674 w 4444979"/>
              <a:gd name="connsiteY1874" fmla="*/ 5991587 h 6922071"/>
              <a:gd name="connsiteX1875" fmla="*/ 1144958 w 4444979"/>
              <a:gd name="connsiteY1875" fmla="*/ 6003786 h 6922071"/>
              <a:gd name="connsiteX1876" fmla="*/ 1144958 w 4444979"/>
              <a:gd name="connsiteY1876" fmla="*/ 6020560 h 6922071"/>
              <a:gd name="connsiteX1877" fmla="*/ 1133384 w 4444979"/>
              <a:gd name="connsiteY1877" fmla="*/ 6028185 h 6922071"/>
              <a:gd name="connsiteX1878" fmla="*/ 1117951 w 4444979"/>
              <a:gd name="connsiteY1878" fmla="*/ 6036318 h 6922071"/>
              <a:gd name="connsiteX1879" fmla="*/ 1079370 w 4444979"/>
              <a:gd name="connsiteY1879" fmla="*/ 6040384 h 6922071"/>
              <a:gd name="connsiteX1880" fmla="*/ 1067795 w 4444979"/>
              <a:gd name="connsiteY1880" fmla="*/ 6072916 h 6922071"/>
              <a:gd name="connsiteX1881" fmla="*/ 1050916 w 4444979"/>
              <a:gd name="connsiteY1881" fmla="*/ 6083590 h 6922071"/>
              <a:gd name="connsiteX1882" fmla="*/ 1036931 w 4444979"/>
              <a:gd name="connsiteY1882" fmla="*/ 6097315 h 6922071"/>
              <a:gd name="connsiteX1883" fmla="*/ 1024392 w 4444979"/>
              <a:gd name="connsiteY1883" fmla="*/ 6100873 h 6922071"/>
              <a:gd name="connsiteX1884" fmla="*/ 1017640 w 4444979"/>
              <a:gd name="connsiteY1884" fmla="*/ 6113581 h 6922071"/>
              <a:gd name="connsiteX1885" fmla="*/ 1021498 w 4444979"/>
              <a:gd name="connsiteY1885" fmla="*/ 6129847 h 6922071"/>
              <a:gd name="connsiteX1886" fmla="*/ 986775 w 4444979"/>
              <a:gd name="connsiteY1886" fmla="*/ 6129847 h 6922071"/>
              <a:gd name="connsiteX1887" fmla="*/ 997867 w 4444979"/>
              <a:gd name="connsiteY1887" fmla="*/ 6094773 h 6922071"/>
              <a:gd name="connsiteX1888" fmla="*/ 994491 w 4444979"/>
              <a:gd name="connsiteY1888" fmla="*/ 6068849 h 6922071"/>
              <a:gd name="connsiteX1889" fmla="*/ 983399 w 4444979"/>
              <a:gd name="connsiteY1889" fmla="*/ 6073424 h 6922071"/>
              <a:gd name="connsiteX1890" fmla="*/ 975201 w 4444979"/>
              <a:gd name="connsiteY1890" fmla="*/ 6081049 h 6922071"/>
              <a:gd name="connsiteX1891" fmla="*/ 967484 w 4444979"/>
              <a:gd name="connsiteY1891" fmla="*/ 6129847 h 6922071"/>
              <a:gd name="connsiteX1892" fmla="*/ 948194 w 4444979"/>
              <a:gd name="connsiteY1892" fmla="*/ 6158312 h 6922071"/>
              <a:gd name="connsiteX1893" fmla="*/ 942407 w 4444979"/>
              <a:gd name="connsiteY1893" fmla="*/ 6189827 h 6922071"/>
              <a:gd name="connsiteX1894" fmla="*/ 925045 w 4444979"/>
              <a:gd name="connsiteY1894" fmla="*/ 6215242 h 6922071"/>
              <a:gd name="connsiteX1895" fmla="*/ 925045 w 4444979"/>
              <a:gd name="connsiteY1895" fmla="*/ 6247774 h 6922071"/>
              <a:gd name="connsiteX1896" fmla="*/ 909613 w 4444979"/>
              <a:gd name="connsiteY1896" fmla="*/ 6292504 h 6922071"/>
              <a:gd name="connsiteX1897" fmla="*/ 891769 w 4444979"/>
              <a:gd name="connsiteY1897" fmla="*/ 6295046 h 6922071"/>
              <a:gd name="connsiteX1898" fmla="*/ 882606 w 4444979"/>
              <a:gd name="connsiteY1898" fmla="*/ 6312838 h 6922071"/>
              <a:gd name="connsiteX1899" fmla="*/ 859457 w 4444979"/>
              <a:gd name="connsiteY1899" fmla="*/ 6349436 h 6922071"/>
              <a:gd name="connsiteX1900" fmla="*/ 828592 w 4444979"/>
              <a:gd name="connsiteY1900" fmla="*/ 6337236 h 6922071"/>
              <a:gd name="connsiteX1901" fmla="*/ 838720 w 4444979"/>
              <a:gd name="connsiteY1901" fmla="*/ 6291488 h 6922071"/>
              <a:gd name="connsiteX1902" fmla="*/ 851741 w 4444979"/>
              <a:gd name="connsiteY1902" fmla="*/ 6251840 h 6922071"/>
              <a:gd name="connsiteX1903" fmla="*/ 867174 w 4444979"/>
              <a:gd name="connsiteY1903" fmla="*/ 6231508 h 6922071"/>
              <a:gd name="connsiteX1904" fmla="*/ 898038 w 4444979"/>
              <a:gd name="connsiteY1904" fmla="*/ 6231000 h 6922071"/>
              <a:gd name="connsiteX1905" fmla="*/ 894180 w 4444979"/>
              <a:gd name="connsiteY1905" fmla="*/ 6215242 h 6922071"/>
              <a:gd name="connsiteX1906" fmla="*/ 909613 w 4444979"/>
              <a:gd name="connsiteY1906" fmla="*/ 6174577 h 6922071"/>
              <a:gd name="connsiteX1907" fmla="*/ 894180 w 4444979"/>
              <a:gd name="connsiteY1907" fmla="*/ 6174577 h 6922071"/>
              <a:gd name="connsiteX1908" fmla="*/ 909613 w 4444979"/>
              <a:gd name="connsiteY1908" fmla="*/ 6154245 h 6922071"/>
              <a:gd name="connsiteX1909" fmla="*/ 909613 w 4444979"/>
              <a:gd name="connsiteY1909" fmla="*/ 6113581 h 6922071"/>
              <a:gd name="connsiteX1910" fmla="*/ 936620 w 4444979"/>
              <a:gd name="connsiteY1910" fmla="*/ 6093249 h 6922071"/>
              <a:gd name="connsiteX1911" fmla="*/ 936620 w 4444979"/>
              <a:gd name="connsiteY1911" fmla="*/ 6056650 h 6922071"/>
              <a:gd name="connsiteX1912" fmla="*/ 963627 w 4444979"/>
              <a:gd name="connsiteY1912" fmla="*/ 6024119 h 6922071"/>
              <a:gd name="connsiteX1913" fmla="*/ 972449 w 4444979"/>
              <a:gd name="connsiteY1913" fmla="*/ 5999321 h 6922071"/>
              <a:gd name="connsiteX1914" fmla="*/ 971521 w 4444979"/>
              <a:gd name="connsiteY1914" fmla="*/ 5999908 h 6922071"/>
              <a:gd name="connsiteX1915" fmla="*/ 957535 w 4444979"/>
              <a:gd name="connsiteY1915" fmla="*/ 6013632 h 6922071"/>
              <a:gd name="connsiteX1916" fmla="*/ 944996 w 4444979"/>
              <a:gd name="connsiteY1916" fmla="*/ 6017190 h 6922071"/>
              <a:gd name="connsiteX1917" fmla="*/ 938245 w 4444979"/>
              <a:gd name="connsiteY1917" fmla="*/ 6029898 h 6922071"/>
              <a:gd name="connsiteX1918" fmla="*/ 942103 w 4444979"/>
              <a:gd name="connsiteY1918" fmla="*/ 6046164 h 6922071"/>
              <a:gd name="connsiteX1919" fmla="*/ 907380 w 4444979"/>
              <a:gd name="connsiteY1919" fmla="*/ 6046164 h 6922071"/>
              <a:gd name="connsiteX1920" fmla="*/ 918472 w 4444979"/>
              <a:gd name="connsiteY1920" fmla="*/ 6011091 h 6922071"/>
              <a:gd name="connsiteX1921" fmla="*/ 915096 w 4444979"/>
              <a:gd name="connsiteY1921" fmla="*/ 5985166 h 6922071"/>
              <a:gd name="connsiteX1922" fmla="*/ 904004 w 4444979"/>
              <a:gd name="connsiteY1922" fmla="*/ 5989742 h 6922071"/>
              <a:gd name="connsiteX1923" fmla="*/ 895805 w 4444979"/>
              <a:gd name="connsiteY1923" fmla="*/ 5997366 h 6922071"/>
              <a:gd name="connsiteX1924" fmla="*/ 888089 w 4444979"/>
              <a:gd name="connsiteY1924" fmla="*/ 6046164 h 6922071"/>
              <a:gd name="connsiteX1925" fmla="*/ 868799 w 4444979"/>
              <a:gd name="connsiteY1925" fmla="*/ 6074629 h 6922071"/>
              <a:gd name="connsiteX1926" fmla="*/ 863012 w 4444979"/>
              <a:gd name="connsiteY1926" fmla="*/ 6106144 h 6922071"/>
              <a:gd name="connsiteX1927" fmla="*/ 845650 w 4444979"/>
              <a:gd name="connsiteY1927" fmla="*/ 6131559 h 6922071"/>
              <a:gd name="connsiteX1928" fmla="*/ 845650 w 4444979"/>
              <a:gd name="connsiteY1928" fmla="*/ 6164091 h 6922071"/>
              <a:gd name="connsiteX1929" fmla="*/ 830217 w 4444979"/>
              <a:gd name="connsiteY1929" fmla="*/ 6208822 h 6922071"/>
              <a:gd name="connsiteX1930" fmla="*/ 812374 w 4444979"/>
              <a:gd name="connsiteY1930" fmla="*/ 6211364 h 6922071"/>
              <a:gd name="connsiteX1931" fmla="*/ 803210 w 4444979"/>
              <a:gd name="connsiteY1931" fmla="*/ 6229155 h 6922071"/>
              <a:gd name="connsiteX1932" fmla="*/ 780062 w 4444979"/>
              <a:gd name="connsiteY1932" fmla="*/ 6265753 h 6922071"/>
              <a:gd name="connsiteX1933" fmla="*/ 749197 w 4444979"/>
              <a:gd name="connsiteY1933" fmla="*/ 6253553 h 6922071"/>
              <a:gd name="connsiteX1934" fmla="*/ 759325 w 4444979"/>
              <a:gd name="connsiteY1934" fmla="*/ 6207805 h 6922071"/>
              <a:gd name="connsiteX1935" fmla="*/ 772346 w 4444979"/>
              <a:gd name="connsiteY1935" fmla="*/ 6168157 h 6922071"/>
              <a:gd name="connsiteX1936" fmla="*/ 787778 w 4444979"/>
              <a:gd name="connsiteY1936" fmla="*/ 6147825 h 6922071"/>
              <a:gd name="connsiteX1937" fmla="*/ 818643 w 4444979"/>
              <a:gd name="connsiteY1937" fmla="*/ 6147317 h 6922071"/>
              <a:gd name="connsiteX1938" fmla="*/ 814785 w 4444979"/>
              <a:gd name="connsiteY1938" fmla="*/ 6131559 h 6922071"/>
              <a:gd name="connsiteX1939" fmla="*/ 830217 w 4444979"/>
              <a:gd name="connsiteY1939" fmla="*/ 6090895 h 6922071"/>
              <a:gd name="connsiteX1940" fmla="*/ 828016 w 4444979"/>
              <a:gd name="connsiteY1940" fmla="*/ 6090895 h 6922071"/>
              <a:gd name="connsiteX1941" fmla="*/ 820876 w 4444979"/>
              <a:gd name="connsiteY1941" fmla="*/ 6113581 h 6922071"/>
              <a:gd name="connsiteX1942" fmla="*/ 786153 w 4444979"/>
              <a:gd name="connsiteY1942" fmla="*/ 6127813 h 6922071"/>
              <a:gd name="connsiteX1943" fmla="*/ 751430 w 4444979"/>
              <a:gd name="connsiteY1943" fmla="*/ 6142045 h 6922071"/>
              <a:gd name="connsiteX1944" fmla="*/ 751430 w 4444979"/>
              <a:gd name="connsiteY1944" fmla="*/ 6186777 h 6922071"/>
              <a:gd name="connsiteX1945" fmla="*/ 739856 w 4444979"/>
              <a:gd name="connsiteY1945" fmla="*/ 6186777 h 6922071"/>
              <a:gd name="connsiteX1946" fmla="*/ 726352 w 4444979"/>
              <a:gd name="connsiteY1946" fmla="*/ 6180677 h 6922071"/>
              <a:gd name="connsiteX1947" fmla="*/ 724423 w 4444979"/>
              <a:gd name="connsiteY1947" fmla="*/ 6162378 h 6922071"/>
              <a:gd name="connsiteX1948" fmla="*/ 735997 w 4444979"/>
              <a:gd name="connsiteY1948" fmla="*/ 6129847 h 6922071"/>
              <a:gd name="connsiteX1949" fmla="*/ 731657 w 4444979"/>
              <a:gd name="connsiteY1949" fmla="*/ 6114089 h 6922071"/>
              <a:gd name="connsiteX1950" fmla="*/ 724423 w 4444979"/>
              <a:gd name="connsiteY1950" fmla="*/ 6101381 h 6922071"/>
              <a:gd name="connsiteX1951" fmla="*/ 724423 w 4444979"/>
              <a:gd name="connsiteY1951" fmla="*/ 6113581 h 6922071"/>
              <a:gd name="connsiteX1952" fmla="*/ 693558 w 4444979"/>
              <a:gd name="connsiteY1952" fmla="*/ 6141029 h 6922071"/>
              <a:gd name="connsiteX1953" fmla="*/ 674267 w 4444979"/>
              <a:gd name="connsiteY1953" fmla="*/ 6174577 h 6922071"/>
              <a:gd name="connsiteX1954" fmla="*/ 662211 w 4444979"/>
              <a:gd name="connsiteY1954" fmla="*/ 6193893 h 6922071"/>
              <a:gd name="connsiteX1955" fmla="*/ 658835 w 4444979"/>
              <a:gd name="connsiteY1955" fmla="*/ 6219309 h 6922071"/>
              <a:gd name="connsiteX1956" fmla="*/ 631828 w 4444979"/>
              <a:gd name="connsiteY1956" fmla="*/ 6235574 h 6922071"/>
              <a:gd name="connsiteX1957" fmla="*/ 628453 w 4444979"/>
              <a:gd name="connsiteY1957" fmla="*/ 6257432 h 6922071"/>
              <a:gd name="connsiteX1958" fmla="*/ 616396 w 4444979"/>
              <a:gd name="connsiteY1958" fmla="*/ 6276239 h 6922071"/>
              <a:gd name="connsiteX1959" fmla="*/ 616396 w 4444979"/>
              <a:gd name="connsiteY1959" fmla="*/ 6308770 h 6922071"/>
              <a:gd name="connsiteX1960" fmla="*/ 600963 w 4444979"/>
              <a:gd name="connsiteY1960" fmla="*/ 6320970 h 6922071"/>
              <a:gd name="connsiteX1961" fmla="*/ 588906 w 4444979"/>
              <a:gd name="connsiteY1961" fmla="*/ 6356551 h 6922071"/>
              <a:gd name="connsiteX1962" fmla="*/ 562382 w 4444979"/>
              <a:gd name="connsiteY1962" fmla="*/ 6386034 h 6922071"/>
              <a:gd name="connsiteX1963" fmla="*/ 534411 w 4444979"/>
              <a:gd name="connsiteY1963" fmla="*/ 6430256 h 6922071"/>
              <a:gd name="connsiteX1964" fmla="*/ 500652 w 4444979"/>
              <a:gd name="connsiteY1964" fmla="*/ 6471430 h 6922071"/>
              <a:gd name="connsiteX1965" fmla="*/ 499205 w 4444979"/>
              <a:gd name="connsiteY1965" fmla="*/ 6491253 h 6922071"/>
              <a:gd name="connsiteX1966" fmla="*/ 489078 w 4444979"/>
              <a:gd name="connsiteY1966" fmla="*/ 6508028 h 6922071"/>
              <a:gd name="connsiteX1967" fmla="*/ 479433 w 4444979"/>
              <a:gd name="connsiteY1967" fmla="*/ 6545642 h 6922071"/>
              <a:gd name="connsiteX1968" fmla="*/ 458213 w 4444979"/>
              <a:gd name="connsiteY1968" fmla="*/ 6577157 h 6922071"/>
              <a:gd name="connsiteX1969" fmla="*/ 455320 w 4444979"/>
              <a:gd name="connsiteY1969" fmla="*/ 6588340 h 6922071"/>
              <a:gd name="connsiteX1970" fmla="*/ 446639 w 4444979"/>
              <a:gd name="connsiteY1970" fmla="*/ 6593423 h 6922071"/>
              <a:gd name="connsiteX1971" fmla="*/ 435064 w 4444979"/>
              <a:gd name="connsiteY1971" fmla="*/ 6589356 h 6922071"/>
              <a:gd name="connsiteX1972" fmla="*/ 446639 w 4444979"/>
              <a:gd name="connsiteY1972" fmla="*/ 6548692 h 6922071"/>
              <a:gd name="connsiteX1973" fmla="*/ 455320 w 4444979"/>
              <a:gd name="connsiteY1973" fmla="*/ 6531918 h 6922071"/>
              <a:gd name="connsiteX1974" fmla="*/ 458213 w 4444979"/>
              <a:gd name="connsiteY1974" fmla="*/ 6512094 h 6922071"/>
              <a:gd name="connsiteX1975" fmla="*/ 473645 w 4444979"/>
              <a:gd name="connsiteY1975" fmla="*/ 6475496 h 6922071"/>
              <a:gd name="connsiteX1976" fmla="*/ 472681 w 4444979"/>
              <a:gd name="connsiteY1976" fmla="*/ 6444997 h 6922071"/>
              <a:gd name="connsiteX1977" fmla="*/ 489078 w 4444979"/>
              <a:gd name="connsiteY1977" fmla="*/ 6426698 h 6922071"/>
              <a:gd name="connsiteX1978" fmla="*/ 521872 w 4444979"/>
              <a:gd name="connsiteY1978" fmla="*/ 6286404 h 6922071"/>
              <a:gd name="connsiteX1979" fmla="*/ 589389 w 4444979"/>
              <a:gd name="connsiteY1979" fmla="*/ 6158312 h 6922071"/>
              <a:gd name="connsiteX1980" fmla="*/ 595176 w 4444979"/>
              <a:gd name="connsiteY1980" fmla="*/ 6119680 h 6922071"/>
              <a:gd name="connsiteX1981" fmla="*/ 600963 w 4444979"/>
              <a:gd name="connsiteY1981" fmla="*/ 6081049 h 6922071"/>
              <a:gd name="connsiteX1982" fmla="*/ 613020 w 4444979"/>
              <a:gd name="connsiteY1982" fmla="*/ 6073424 h 6922071"/>
              <a:gd name="connsiteX1983" fmla="*/ 616396 w 4444979"/>
              <a:gd name="connsiteY1983" fmla="*/ 6056650 h 6922071"/>
              <a:gd name="connsiteX1984" fmla="*/ 616573 w 4444979"/>
              <a:gd name="connsiteY1984" fmla="*/ 6055203 h 6922071"/>
              <a:gd name="connsiteX1985" fmla="*/ 614163 w 4444979"/>
              <a:gd name="connsiteY1985" fmla="*/ 6057346 h 6922071"/>
              <a:gd name="connsiteX1986" fmla="*/ 594872 w 4444979"/>
              <a:gd name="connsiteY1986" fmla="*/ 6090895 h 6922071"/>
              <a:gd name="connsiteX1987" fmla="*/ 582815 w 4444979"/>
              <a:gd name="connsiteY1987" fmla="*/ 6110210 h 6922071"/>
              <a:gd name="connsiteX1988" fmla="*/ 579439 w 4444979"/>
              <a:gd name="connsiteY1988" fmla="*/ 6135626 h 6922071"/>
              <a:gd name="connsiteX1989" fmla="*/ 552433 w 4444979"/>
              <a:gd name="connsiteY1989" fmla="*/ 6151891 h 6922071"/>
              <a:gd name="connsiteX1990" fmla="*/ 549057 w 4444979"/>
              <a:gd name="connsiteY1990" fmla="*/ 6173749 h 6922071"/>
              <a:gd name="connsiteX1991" fmla="*/ 537000 w 4444979"/>
              <a:gd name="connsiteY1991" fmla="*/ 6192556 h 6922071"/>
              <a:gd name="connsiteX1992" fmla="*/ 537000 w 4444979"/>
              <a:gd name="connsiteY1992" fmla="*/ 6225088 h 6922071"/>
              <a:gd name="connsiteX1993" fmla="*/ 521568 w 4444979"/>
              <a:gd name="connsiteY1993" fmla="*/ 6237287 h 6922071"/>
              <a:gd name="connsiteX1994" fmla="*/ 509511 w 4444979"/>
              <a:gd name="connsiteY1994" fmla="*/ 6272869 h 6922071"/>
              <a:gd name="connsiteX1995" fmla="*/ 482987 w 4444979"/>
              <a:gd name="connsiteY1995" fmla="*/ 6302350 h 6922071"/>
              <a:gd name="connsiteX1996" fmla="*/ 455015 w 4444979"/>
              <a:gd name="connsiteY1996" fmla="*/ 6346574 h 6922071"/>
              <a:gd name="connsiteX1997" fmla="*/ 421257 w 4444979"/>
              <a:gd name="connsiteY1997" fmla="*/ 6387746 h 6922071"/>
              <a:gd name="connsiteX1998" fmla="*/ 419810 w 4444979"/>
              <a:gd name="connsiteY1998" fmla="*/ 6407570 h 6922071"/>
              <a:gd name="connsiteX1999" fmla="*/ 409682 w 4444979"/>
              <a:gd name="connsiteY1999" fmla="*/ 6424344 h 6922071"/>
              <a:gd name="connsiteX2000" fmla="*/ 400037 w 4444979"/>
              <a:gd name="connsiteY2000" fmla="*/ 6461959 h 6922071"/>
              <a:gd name="connsiteX2001" fmla="*/ 378818 w 4444979"/>
              <a:gd name="connsiteY2001" fmla="*/ 6493474 h 6922071"/>
              <a:gd name="connsiteX2002" fmla="*/ 375924 w 4444979"/>
              <a:gd name="connsiteY2002" fmla="*/ 6504657 h 6922071"/>
              <a:gd name="connsiteX2003" fmla="*/ 367243 w 4444979"/>
              <a:gd name="connsiteY2003" fmla="*/ 6509740 h 6922071"/>
              <a:gd name="connsiteX2004" fmla="*/ 355669 w 4444979"/>
              <a:gd name="connsiteY2004" fmla="*/ 6505674 h 6922071"/>
              <a:gd name="connsiteX2005" fmla="*/ 367243 w 4444979"/>
              <a:gd name="connsiteY2005" fmla="*/ 6465009 h 6922071"/>
              <a:gd name="connsiteX2006" fmla="*/ 375924 w 4444979"/>
              <a:gd name="connsiteY2006" fmla="*/ 6448235 h 6922071"/>
              <a:gd name="connsiteX2007" fmla="*/ 378818 w 4444979"/>
              <a:gd name="connsiteY2007" fmla="*/ 6428411 h 6922071"/>
              <a:gd name="connsiteX2008" fmla="*/ 394250 w 4444979"/>
              <a:gd name="connsiteY2008" fmla="*/ 6391812 h 6922071"/>
              <a:gd name="connsiteX2009" fmla="*/ 393285 w 4444979"/>
              <a:gd name="connsiteY2009" fmla="*/ 6361314 h 6922071"/>
              <a:gd name="connsiteX2010" fmla="*/ 409682 w 4444979"/>
              <a:gd name="connsiteY2010" fmla="*/ 6343014 h 6922071"/>
              <a:gd name="connsiteX2011" fmla="*/ 442477 w 4444979"/>
              <a:gd name="connsiteY2011" fmla="*/ 6202722 h 6922071"/>
              <a:gd name="connsiteX2012" fmla="*/ 509993 w 4444979"/>
              <a:gd name="connsiteY2012" fmla="*/ 6074629 h 6922071"/>
              <a:gd name="connsiteX2013" fmla="*/ 515781 w 4444979"/>
              <a:gd name="connsiteY2013" fmla="*/ 6035997 h 6922071"/>
              <a:gd name="connsiteX2014" fmla="*/ 521568 w 4444979"/>
              <a:gd name="connsiteY2014" fmla="*/ 5997366 h 6922071"/>
              <a:gd name="connsiteX2015" fmla="*/ 533625 w 4444979"/>
              <a:gd name="connsiteY2015" fmla="*/ 5989742 h 6922071"/>
              <a:gd name="connsiteX2016" fmla="*/ 537000 w 4444979"/>
              <a:gd name="connsiteY2016" fmla="*/ 5972967 h 6922071"/>
              <a:gd name="connsiteX2017" fmla="*/ 544716 w 4444979"/>
              <a:gd name="connsiteY2017" fmla="*/ 5943994 h 6922071"/>
              <a:gd name="connsiteX2018" fmla="*/ 552433 w 4444979"/>
              <a:gd name="connsiteY2018" fmla="*/ 5924170 h 6922071"/>
              <a:gd name="connsiteX2019" fmla="*/ 571723 w 4444979"/>
              <a:gd name="connsiteY2019" fmla="*/ 5883505 h 6922071"/>
              <a:gd name="connsiteX2020" fmla="*/ 583780 w 4444979"/>
              <a:gd name="connsiteY2020" fmla="*/ 5872322 h 6922071"/>
              <a:gd name="connsiteX2021" fmla="*/ 587156 w 4444979"/>
              <a:gd name="connsiteY2021" fmla="*/ 5855040 h 6922071"/>
              <a:gd name="connsiteX2022" fmla="*/ 583298 w 4444979"/>
              <a:gd name="connsiteY2022" fmla="*/ 5834708 h 6922071"/>
              <a:gd name="connsiteX2023" fmla="*/ 618021 w 4444979"/>
              <a:gd name="connsiteY2023" fmla="*/ 5708647 h 6922071"/>
              <a:gd name="connsiteX2024" fmla="*/ 633453 w 4444979"/>
              <a:gd name="connsiteY2024" fmla="*/ 5696448 h 6922071"/>
              <a:gd name="connsiteX2025" fmla="*/ 645028 w 4444979"/>
              <a:gd name="connsiteY2025" fmla="*/ 5676115 h 6922071"/>
              <a:gd name="connsiteX2026" fmla="*/ 647921 w 4444979"/>
              <a:gd name="connsiteY2026" fmla="*/ 5654259 h 6922071"/>
              <a:gd name="connsiteX2027" fmla="*/ 656602 w 4444979"/>
              <a:gd name="connsiteY2027" fmla="*/ 5635451 h 6922071"/>
              <a:gd name="connsiteX2028" fmla="*/ 655638 w 4444979"/>
              <a:gd name="connsiteY2028" fmla="*/ 5606477 h 6922071"/>
              <a:gd name="connsiteX2029" fmla="*/ 672035 w 4444979"/>
              <a:gd name="connsiteY2029" fmla="*/ 5586653 h 6922071"/>
              <a:gd name="connsiteX2030" fmla="*/ 692772 w 4444979"/>
              <a:gd name="connsiteY2030" fmla="*/ 5531756 h 6922071"/>
              <a:gd name="connsiteX2031" fmla="*/ 722190 w 4444979"/>
              <a:gd name="connsiteY2031" fmla="*/ 5489058 h 6922071"/>
              <a:gd name="connsiteX2032" fmla="*/ 733764 w 4444979"/>
              <a:gd name="connsiteY2032" fmla="*/ 5460593 h 6922071"/>
              <a:gd name="connsiteX2033" fmla="*/ 747268 w 4444979"/>
              <a:gd name="connsiteY2033" fmla="*/ 5393496 h 6922071"/>
              <a:gd name="connsiteX2034" fmla="*/ 760771 w 4444979"/>
              <a:gd name="connsiteY2034" fmla="*/ 5326400 h 6922071"/>
              <a:gd name="connsiteX2035" fmla="*/ 772346 w 4444979"/>
              <a:gd name="connsiteY2035" fmla="*/ 5310134 h 6922071"/>
              <a:gd name="connsiteX2036" fmla="*/ 793565 w 4444979"/>
              <a:gd name="connsiteY2036" fmla="*/ 5257270 h 6922071"/>
              <a:gd name="connsiteX2037" fmla="*/ 814785 w 4444979"/>
              <a:gd name="connsiteY2037" fmla="*/ 5204406 h 6922071"/>
              <a:gd name="connsiteX2038" fmla="*/ 830217 w 4444979"/>
              <a:gd name="connsiteY2038" fmla="*/ 5167807 h 6922071"/>
              <a:gd name="connsiteX2039" fmla="*/ 845650 w 4444979"/>
              <a:gd name="connsiteY2039" fmla="*/ 5131209 h 6922071"/>
              <a:gd name="connsiteX2040" fmla="*/ 875068 w 4444979"/>
              <a:gd name="connsiteY2040" fmla="*/ 5034631 h 6922071"/>
              <a:gd name="connsiteX2041" fmla="*/ 907380 w 4444979"/>
              <a:gd name="connsiteY2041" fmla="*/ 4944152 h 6922071"/>
              <a:gd name="connsiteX2042" fmla="*/ 906415 w 4444979"/>
              <a:gd name="connsiteY2042" fmla="*/ 4921278 h 6922071"/>
              <a:gd name="connsiteX2043" fmla="*/ 922812 w 4444979"/>
              <a:gd name="connsiteY2043" fmla="*/ 4907554 h 6922071"/>
              <a:gd name="connsiteX2044" fmla="*/ 966698 w 4444979"/>
              <a:gd name="connsiteY2044" fmla="*/ 4819616 h 6922071"/>
              <a:gd name="connsiteX2045" fmla="*/ 996117 w 4444979"/>
              <a:gd name="connsiteY2045" fmla="*/ 4728629 h 6922071"/>
              <a:gd name="connsiteX2046" fmla="*/ 1005279 w 4444979"/>
              <a:gd name="connsiteY2046" fmla="*/ 4722022 h 6922071"/>
              <a:gd name="connsiteX2047" fmla="*/ 1011549 w 4444979"/>
              <a:gd name="connsiteY2047" fmla="*/ 4712364 h 6922071"/>
              <a:gd name="connsiteX2048" fmla="*/ 1005762 w 4444979"/>
              <a:gd name="connsiteY2048" fmla="*/ 4708806 h 6922071"/>
              <a:gd name="connsiteX2049" fmla="*/ 999974 w 4444979"/>
              <a:gd name="connsiteY2049" fmla="*/ 4708297 h 6922071"/>
              <a:gd name="connsiteX2050" fmla="*/ 1011549 w 4444979"/>
              <a:gd name="connsiteY2050" fmla="*/ 4671699 h 6922071"/>
              <a:gd name="connsiteX2051" fmla="*/ 1026981 w 4444979"/>
              <a:gd name="connsiteY2051" fmla="*/ 4663566 h 6922071"/>
              <a:gd name="connsiteX2052" fmla="*/ 1047237 w 4444979"/>
              <a:gd name="connsiteY2052" fmla="*/ 4618326 h 6922071"/>
              <a:gd name="connsiteX2053" fmla="*/ 1054606 w 4444979"/>
              <a:gd name="connsiteY2053" fmla="*/ 4593730 h 6922071"/>
              <a:gd name="connsiteX2054" fmla="*/ 1060871 w 4444979"/>
              <a:gd name="connsiteY2054" fmla="*/ 4553167 h 6922071"/>
              <a:gd name="connsiteX2055" fmla="*/ 1061836 w 4444979"/>
              <a:gd name="connsiteY2055" fmla="*/ 4491154 h 6922071"/>
              <a:gd name="connsiteX2056" fmla="*/ 1038686 w 4444979"/>
              <a:gd name="connsiteY2056" fmla="*/ 4526735 h 6922071"/>
              <a:gd name="connsiteX2057" fmla="*/ 1032407 w 4444979"/>
              <a:gd name="connsiteY2057" fmla="*/ 4541316 h 6922071"/>
              <a:gd name="connsiteX2058" fmla="*/ 1032595 w 4444979"/>
              <a:gd name="connsiteY2058" fmla="*/ 4541664 h 6922071"/>
              <a:gd name="connsiteX2059" fmla="*/ 1028737 w 4444979"/>
              <a:gd name="connsiteY2059" fmla="*/ 4574196 h 6922071"/>
              <a:gd name="connsiteX2060" fmla="*/ 1013787 w 4444979"/>
              <a:gd name="connsiteY2060" fmla="*/ 4588429 h 6922071"/>
              <a:gd name="connsiteX2061" fmla="*/ 1007578 w 4444979"/>
              <a:gd name="connsiteY2061" fmla="*/ 4598214 h 6922071"/>
              <a:gd name="connsiteX2062" fmla="*/ 996049 w 4444979"/>
              <a:gd name="connsiteY2062" fmla="*/ 4601157 h 6922071"/>
              <a:gd name="connsiteX2063" fmla="*/ 976957 w 4444979"/>
              <a:gd name="connsiteY2063" fmla="*/ 4621281 h 6922071"/>
              <a:gd name="connsiteX2064" fmla="*/ 952361 w 4444979"/>
              <a:gd name="connsiteY2064" fmla="*/ 4645679 h 6922071"/>
              <a:gd name="connsiteX2065" fmla="*/ 942234 w 4444979"/>
              <a:gd name="connsiteY2065" fmla="*/ 4670078 h 6922071"/>
              <a:gd name="connsiteX2066" fmla="*/ 926801 w 4444979"/>
              <a:gd name="connsiteY2066" fmla="*/ 4670078 h 6922071"/>
              <a:gd name="connsiteX2067" fmla="*/ 919085 w 4444979"/>
              <a:gd name="connsiteY2067" fmla="*/ 4696002 h 6922071"/>
              <a:gd name="connsiteX2068" fmla="*/ 911369 w 4444979"/>
              <a:gd name="connsiteY2068" fmla="*/ 4718876 h 6922071"/>
              <a:gd name="connsiteX2069" fmla="*/ 884362 w 4444979"/>
              <a:gd name="connsiteY2069" fmla="*/ 4743275 h 6922071"/>
              <a:gd name="connsiteX2070" fmla="*/ 868929 w 4444979"/>
              <a:gd name="connsiteY2070" fmla="*/ 4710743 h 6922071"/>
              <a:gd name="connsiteX2071" fmla="*/ 857355 w 4444979"/>
              <a:gd name="connsiteY2071" fmla="*/ 4698543 h 6922071"/>
              <a:gd name="connsiteX2072" fmla="*/ 870859 w 4444979"/>
              <a:gd name="connsiteY2072" fmla="*/ 4651271 h 6922071"/>
              <a:gd name="connsiteX2073" fmla="*/ 884362 w 4444979"/>
              <a:gd name="connsiteY2073" fmla="*/ 4600948 h 6922071"/>
              <a:gd name="connsiteX2074" fmla="*/ 883879 w 4444979"/>
              <a:gd name="connsiteY2074" fmla="*/ 4596882 h 6922071"/>
              <a:gd name="connsiteX2075" fmla="*/ 880504 w 4444979"/>
              <a:gd name="connsiteY2075" fmla="*/ 4592816 h 6922071"/>
              <a:gd name="connsiteX2076" fmla="*/ 872788 w 4444979"/>
              <a:gd name="connsiteY2076" fmla="*/ 4605523 h 6922071"/>
              <a:gd name="connsiteX2077" fmla="*/ 865071 w 4444979"/>
              <a:gd name="connsiteY2077" fmla="*/ 4621281 h 6922071"/>
              <a:gd name="connsiteX2078" fmla="*/ 857355 w 4444979"/>
              <a:gd name="connsiteY2078" fmla="*/ 4633480 h 6922071"/>
              <a:gd name="connsiteX2079" fmla="*/ 857355 w 4444979"/>
              <a:gd name="connsiteY2079" fmla="*/ 4650254 h 6922071"/>
              <a:gd name="connsiteX2080" fmla="*/ 845781 w 4444979"/>
              <a:gd name="connsiteY2080" fmla="*/ 4657879 h 6922071"/>
              <a:gd name="connsiteX2081" fmla="*/ 830348 w 4444979"/>
              <a:gd name="connsiteY2081" fmla="*/ 4666012 h 6922071"/>
              <a:gd name="connsiteX2082" fmla="*/ 791767 w 4444979"/>
              <a:gd name="connsiteY2082" fmla="*/ 4670078 h 6922071"/>
              <a:gd name="connsiteX2083" fmla="*/ 780193 w 4444979"/>
              <a:gd name="connsiteY2083" fmla="*/ 4702610 h 6922071"/>
              <a:gd name="connsiteX2084" fmla="*/ 763313 w 4444979"/>
              <a:gd name="connsiteY2084" fmla="*/ 4713284 h 6922071"/>
              <a:gd name="connsiteX2085" fmla="*/ 749328 w 4444979"/>
              <a:gd name="connsiteY2085" fmla="*/ 4727009 h 6922071"/>
              <a:gd name="connsiteX2086" fmla="*/ 736789 w 4444979"/>
              <a:gd name="connsiteY2086" fmla="*/ 4730567 h 6922071"/>
              <a:gd name="connsiteX2087" fmla="*/ 730037 w 4444979"/>
              <a:gd name="connsiteY2087" fmla="*/ 4743275 h 6922071"/>
              <a:gd name="connsiteX2088" fmla="*/ 733895 w 4444979"/>
              <a:gd name="connsiteY2088" fmla="*/ 4759541 h 6922071"/>
              <a:gd name="connsiteX2089" fmla="*/ 699172 w 4444979"/>
              <a:gd name="connsiteY2089" fmla="*/ 4759541 h 6922071"/>
              <a:gd name="connsiteX2090" fmla="*/ 710264 w 4444979"/>
              <a:gd name="connsiteY2090" fmla="*/ 4724467 h 6922071"/>
              <a:gd name="connsiteX2091" fmla="*/ 706888 w 4444979"/>
              <a:gd name="connsiteY2091" fmla="*/ 4698543 h 6922071"/>
              <a:gd name="connsiteX2092" fmla="*/ 695796 w 4444979"/>
              <a:gd name="connsiteY2092" fmla="*/ 4703118 h 6922071"/>
              <a:gd name="connsiteX2093" fmla="*/ 687598 w 4444979"/>
              <a:gd name="connsiteY2093" fmla="*/ 4710743 h 6922071"/>
              <a:gd name="connsiteX2094" fmla="*/ 679881 w 4444979"/>
              <a:gd name="connsiteY2094" fmla="*/ 4759541 h 6922071"/>
              <a:gd name="connsiteX2095" fmla="*/ 660591 w 4444979"/>
              <a:gd name="connsiteY2095" fmla="*/ 4788006 h 6922071"/>
              <a:gd name="connsiteX2096" fmla="*/ 654804 w 4444979"/>
              <a:gd name="connsiteY2096" fmla="*/ 4819521 h 6922071"/>
              <a:gd name="connsiteX2097" fmla="*/ 637442 w 4444979"/>
              <a:gd name="connsiteY2097" fmla="*/ 4844936 h 6922071"/>
              <a:gd name="connsiteX2098" fmla="*/ 637442 w 4444979"/>
              <a:gd name="connsiteY2098" fmla="*/ 4877468 h 6922071"/>
              <a:gd name="connsiteX2099" fmla="*/ 622010 w 4444979"/>
              <a:gd name="connsiteY2099" fmla="*/ 4922199 h 6922071"/>
              <a:gd name="connsiteX2100" fmla="*/ 604166 w 4444979"/>
              <a:gd name="connsiteY2100" fmla="*/ 4924741 h 6922071"/>
              <a:gd name="connsiteX2101" fmla="*/ 595003 w 4444979"/>
              <a:gd name="connsiteY2101" fmla="*/ 4942532 h 6922071"/>
              <a:gd name="connsiteX2102" fmla="*/ 571854 w 4444979"/>
              <a:gd name="connsiteY2102" fmla="*/ 4979130 h 6922071"/>
              <a:gd name="connsiteX2103" fmla="*/ 540989 w 4444979"/>
              <a:gd name="connsiteY2103" fmla="*/ 4966930 h 6922071"/>
              <a:gd name="connsiteX2104" fmla="*/ 551117 w 4444979"/>
              <a:gd name="connsiteY2104" fmla="*/ 4921182 h 6922071"/>
              <a:gd name="connsiteX2105" fmla="*/ 564138 w 4444979"/>
              <a:gd name="connsiteY2105" fmla="*/ 4881534 h 6922071"/>
              <a:gd name="connsiteX2106" fmla="*/ 579571 w 4444979"/>
              <a:gd name="connsiteY2106" fmla="*/ 4861202 h 6922071"/>
              <a:gd name="connsiteX2107" fmla="*/ 610435 w 4444979"/>
              <a:gd name="connsiteY2107" fmla="*/ 4860694 h 6922071"/>
              <a:gd name="connsiteX2108" fmla="*/ 606577 w 4444979"/>
              <a:gd name="connsiteY2108" fmla="*/ 4844936 h 6922071"/>
              <a:gd name="connsiteX2109" fmla="*/ 622010 w 4444979"/>
              <a:gd name="connsiteY2109" fmla="*/ 4804271 h 6922071"/>
              <a:gd name="connsiteX2110" fmla="*/ 606577 w 4444979"/>
              <a:gd name="connsiteY2110" fmla="*/ 4804271 h 6922071"/>
              <a:gd name="connsiteX2111" fmla="*/ 622010 w 4444979"/>
              <a:gd name="connsiteY2111" fmla="*/ 4783939 h 6922071"/>
              <a:gd name="connsiteX2112" fmla="*/ 622010 w 4444979"/>
              <a:gd name="connsiteY2112" fmla="*/ 4743275 h 6922071"/>
              <a:gd name="connsiteX2113" fmla="*/ 649017 w 4444979"/>
              <a:gd name="connsiteY2113" fmla="*/ 4722943 h 6922071"/>
              <a:gd name="connsiteX2114" fmla="*/ 649017 w 4444979"/>
              <a:gd name="connsiteY2114" fmla="*/ 4686344 h 6922071"/>
              <a:gd name="connsiteX2115" fmla="*/ 676024 w 4444979"/>
              <a:gd name="connsiteY2115" fmla="*/ 4653813 h 6922071"/>
              <a:gd name="connsiteX2116" fmla="*/ 684846 w 4444979"/>
              <a:gd name="connsiteY2116" fmla="*/ 4629015 h 6922071"/>
              <a:gd name="connsiteX2117" fmla="*/ 683918 w 4444979"/>
              <a:gd name="connsiteY2117" fmla="*/ 4629602 h 6922071"/>
              <a:gd name="connsiteX2118" fmla="*/ 669932 w 4444979"/>
              <a:gd name="connsiteY2118" fmla="*/ 4643326 h 6922071"/>
              <a:gd name="connsiteX2119" fmla="*/ 657393 w 4444979"/>
              <a:gd name="connsiteY2119" fmla="*/ 4646884 h 6922071"/>
              <a:gd name="connsiteX2120" fmla="*/ 650642 w 4444979"/>
              <a:gd name="connsiteY2120" fmla="*/ 4659592 h 6922071"/>
              <a:gd name="connsiteX2121" fmla="*/ 654500 w 4444979"/>
              <a:gd name="connsiteY2121" fmla="*/ 4675858 h 6922071"/>
              <a:gd name="connsiteX2122" fmla="*/ 619777 w 4444979"/>
              <a:gd name="connsiteY2122" fmla="*/ 4675858 h 6922071"/>
              <a:gd name="connsiteX2123" fmla="*/ 630869 w 4444979"/>
              <a:gd name="connsiteY2123" fmla="*/ 4640785 h 6922071"/>
              <a:gd name="connsiteX2124" fmla="*/ 627493 w 4444979"/>
              <a:gd name="connsiteY2124" fmla="*/ 4614860 h 6922071"/>
              <a:gd name="connsiteX2125" fmla="*/ 616401 w 4444979"/>
              <a:gd name="connsiteY2125" fmla="*/ 4619436 h 6922071"/>
              <a:gd name="connsiteX2126" fmla="*/ 608203 w 4444979"/>
              <a:gd name="connsiteY2126" fmla="*/ 4627060 h 6922071"/>
              <a:gd name="connsiteX2127" fmla="*/ 600486 w 4444979"/>
              <a:gd name="connsiteY2127" fmla="*/ 4675858 h 6922071"/>
              <a:gd name="connsiteX2128" fmla="*/ 581196 w 4444979"/>
              <a:gd name="connsiteY2128" fmla="*/ 4704323 h 6922071"/>
              <a:gd name="connsiteX2129" fmla="*/ 575409 w 4444979"/>
              <a:gd name="connsiteY2129" fmla="*/ 4735838 h 6922071"/>
              <a:gd name="connsiteX2130" fmla="*/ 558047 w 4444979"/>
              <a:gd name="connsiteY2130" fmla="*/ 4761253 h 6922071"/>
              <a:gd name="connsiteX2131" fmla="*/ 558047 w 4444979"/>
              <a:gd name="connsiteY2131" fmla="*/ 4793785 h 6922071"/>
              <a:gd name="connsiteX2132" fmla="*/ 542614 w 4444979"/>
              <a:gd name="connsiteY2132" fmla="*/ 4838516 h 6922071"/>
              <a:gd name="connsiteX2133" fmla="*/ 524771 w 4444979"/>
              <a:gd name="connsiteY2133" fmla="*/ 4841058 h 6922071"/>
              <a:gd name="connsiteX2134" fmla="*/ 515607 w 4444979"/>
              <a:gd name="connsiteY2134" fmla="*/ 4858849 h 6922071"/>
              <a:gd name="connsiteX2135" fmla="*/ 492459 w 4444979"/>
              <a:gd name="connsiteY2135" fmla="*/ 4895447 h 6922071"/>
              <a:gd name="connsiteX2136" fmla="*/ 461594 w 4444979"/>
              <a:gd name="connsiteY2136" fmla="*/ 4883247 h 6922071"/>
              <a:gd name="connsiteX2137" fmla="*/ 471722 w 4444979"/>
              <a:gd name="connsiteY2137" fmla="*/ 4837499 h 6922071"/>
              <a:gd name="connsiteX2138" fmla="*/ 484743 w 4444979"/>
              <a:gd name="connsiteY2138" fmla="*/ 4797851 h 6922071"/>
              <a:gd name="connsiteX2139" fmla="*/ 500175 w 4444979"/>
              <a:gd name="connsiteY2139" fmla="*/ 4777519 h 6922071"/>
              <a:gd name="connsiteX2140" fmla="*/ 531040 w 4444979"/>
              <a:gd name="connsiteY2140" fmla="*/ 4777011 h 6922071"/>
              <a:gd name="connsiteX2141" fmla="*/ 527182 w 4444979"/>
              <a:gd name="connsiteY2141" fmla="*/ 4761253 h 6922071"/>
              <a:gd name="connsiteX2142" fmla="*/ 542614 w 4444979"/>
              <a:gd name="connsiteY2142" fmla="*/ 4720589 h 6922071"/>
              <a:gd name="connsiteX2143" fmla="*/ 540413 w 4444979"/>
              <a:gd name="connsiteY2143" fmla="*/ 4720589 h 6922071"/>
              <a:gd name="connsiteX2144" fmla="*/ 533273 w 4444979"/>
              <a:gd name="connsiteY2144" fmla="*/ 4743275 h 6922071"/>
              <a:gd name="connsiteX2145" fmla="*/ 498550 w 4444979"/>
              <a:gd name="connsiteY2145" fmla="*/ 4757507 h 6922071"/>
              <a:gd name="connsiteX2146" fmla="*/ 463827 w 4444979"/>
              <a:gd name="connsiteY2146" fmla="*/ 4771739 h 6922071"/>
              <a:gd name="connsiteX2147" fmla="*/ 463827 w 4444979"/>
              <a:gd name="connsiteY2147" fmla="*/ 4816471 h 6922071"/>
              <a:gd name="connsiteX2148" fmla="*/ 452253 w 4444979"/>
              <a:gd name="connsiteY2148" fmla="*/ 4816471 h 6922071"/>
              <a:gd name="connsiteX2149" fmla="*/ 438749 w 4444979"/>
              <a:gd name="connsiteY2149" fmla="*/ 4810371 h 6922071"/>
              <a:gd name="connsiteX2150" fmla="*/ 436820 w 4444979"/>
              <a:gd name="connsiteY2150" fmla="*/ 4792072 h 6922071"/>
              <a:gd name="connsiteX2151" fmla="*/ 448394 w 4444979"/>
              <a:gd name="connsiteY2151" fmla="*/ 4759541 h 6922071"/>
              <a:gd name="connsiteX2152" fmla="*/ 444054 w 4444979"/>
              <a:gd name="connsiteY2152" fmla="*/ 4743783 h 6922071"/>
              <a:gd name="connsiteX2153" fmla="*/ 436820 w 4444979"/>
              <a:gd name="connsiteY2153" fmla="*/ 4731075 h 6922071"/>
              <a:gd name="connsiteX2154" fmla="*/ 436820 w 4444979"/>
              <a:gd name="connsiteY2154" fmla="*/ 4743275 h 6922071"/>
              <a:gd name="connsiteX2155" fmla="*/ 405955 w 4444979"/>
              <a:gd name="connsiteY2155" fmla="*/ 4770723 h 6922071"/>
              <a:gd name="connsiteX2156" fmla="*/ 386664 w 4444979"/>
              <a:gd name="connsiteY2156" fmla="*/ 4804271 h 6922071"/>
              <a:gd name="connsiteX2157" fmla="*/ 374608 w 4444979"/>
              <a:gd name="connsiteY2157" fmla="*/ 4823587 h 6922071"/>
              <a:gd name="connsiteX2158" fmla="*/ 371232 w 4444979"/>
              <a:gd name="connsiteY2158" fmla="*/ 4849003 h 6922071"/>
              <a:gd name="connsiteX2159" fmla="*/ 344225 w 4444979"/>
              <a:gd name="connsiteY2159" fmla="*/ 4865268 h 6922071"/>
              <a:gd name="connsiteX2160" fmla="*/ 340850 w 4444979"/>
              <a:gd name="connsiteY2160" fmla="*/ 4887126 h 6922071"/>
              <a:gd name="connsiteX2161" fmla="*/ 328793 w 4444979"/>
              <a:gd name="connsiteY2161" fmla="*/ 4905933 h 6922071"/>
              <a:gd name="connsiteX2162" fmla="*/ 328793 w 4444979"/>
              <a:gd name="connsiteY2162" fmla="*/ 4938465 h 6922071"/>
              <a:gd name="connsiteX2163" fmla="*/ 313360 w 4444979"/>
              <a:gd name="connsiteY2163" fmla="*/ 4950664 h 6922071"/>
              <a:gd name="connsiteX2164" fmla="*/ 301303 w 4444979"/>
              <a:gd name="connsiteY2164" fmla="*/ 4986245 h 6922071"/>
              <a:gd name="connsiteX2165" fmla="*/ 274779 w 4444979"/>
              <a:gd name="connsiteY2165" fmla="*/ 5015728 h 6922071"/>
              <a:gd name="connsiteX2166" fmla="*/ 246808 w 4444979"/>
              <a:gd name="connsiteY2166" fmla="*/ 5059951 h 6922071"/>
              <a:gd name="connsiteX2167" fmla="*/ 213049 w 4444979"/>
              <a:gd name="connsiteY2167" fmla="*/ 5101124 h 6922071"/>
              <a:gd name="connsiteX2168" fmla="*/ 211602 w 4444979"/>
              <a:gd name="connsiteY2168" fmla="*/ 5120947 h 6922071"/>
              <a:gd name="connsiteX2169" fmla="*/ 201475 w 4444979"/>
              <a:gd name="connsiteY2169" fmla="*/ 5137722 h 6922071"/>
              <a:gd name="connsiteX2170" fmla="*/ 191830 w 4444979"/>
              <a:gd name="connsiteY2170" fmla="*/ 5175336 h 6922071"/>
              <a:gd name="connsiteX2171" fmla="*/ 170610 w 4444979"/>
              <a:gd name="connsiteY2171" fmla="*/ 5206851 h 6922071"/>
              <a:gd name="connsiteX2172" fmla="*/ 167717 w 4444979"/>
              <a:gd name="connsiteY2172" fmla="*/ 5218034 h 6922071"/>
              <a:gd name="connsiteX2173" fmla="*/ 159036 w 4444979"/>
              <a:gd name="connsiteY2173" fmla="*/ 5223117 h 6922071"/>
              <a:gd name="connsiteX2174" fmla="*/ 147461 w 4444979"/>
              <a:gd name="connsiteY2174" fmla="*/ 5219051 h 6922071"/>
              <a:gd name="connsiteX2175" fmla="*/ 159036 w 4444979"/>
              <a:gd name="connsiteY2175" fmla="*/ 5178386 h 6922071"/>
              <a:gd name="connsiteX2176" fmla="*/ 167717 w 4444979"/>
              <a:gd name="connsiteY2176" fmla="*/ 5161612 h 6922071"/>
              <a:gd name="connsiteX2177" fmla="*/ 170610 w 4444979"/>
              <a:gd name="connsiteY2177" fmla="*/ 5141788 h 6922071"/>
              <a:gd name="connsiteX2178" fmla="*/ 186042 w 4444979"/>
              <a:gd name="connsiteY2178" fmla="*/ 5105190 h 6922071"/>
              <a:gd name="connsiteX2179" fmla="*/ 185078 w 4444979"/>
              <a:gd name="connsiteY2179" fmla="*/ 5074691 h 6922071"/>
              <a:gd name="connsiteX2180" fmla="*/ 201475 w 4444979"/>
              <a:gd name="connsiteY2180" fmla="*/ 5056392 h 6922071"/>
              <a:gd name="connsiteX2181" fmla="*/ 234269 w 4444979"/>
              <a:gd name="connsiteY2181" fmla="*/ 4916099 h 6922071"/>
              <a:gd name="connsiteX2182" fmla="*/ 301786 w 4444979"/>
              <a:gd name="connsiteY2182" fmla="*/ 4788006 h 6922071"/>
              <a:gd name="connsiteX2183" fmla="*/ 307573 w 4444979"/>
              <a:gd name="connsiteY2183" fmla="*/ 4749374 h 6922071"/>
              <a:gd name="connsiteX2184" fmla="*/ 313360 w 4444979"/>
              <a:gd name="connsiteY2184" fmla="*/ 4710743 h 6922071"/>
              <a:gd name="connsiteX2185" fmla="*/ 325417 w 4444979"/>
              <a:gd name="connsiteY2185" fmla="*/ 4703118 h 6922071"/>
              <a:gd name="connsiteX2186" fmla="*/ 328793 w 4444979"/>
              <a:gd name="connsiteY2186" fmla="*/ 4686344 h 6922071"/>
              <a:gd name="connsiteX2187" fmla="*/ 328970 w 4444979"/>
              <a:gd name="connsiteY2187" fmla="*/ 4684897 h 6922071"/>
              <a:gd name="connsiteX2188" fmla="*/ 326560 w 4444979"/>
              <a:gd name="connsiteY2188" fmla="*/ 4687040 h 6922071"/>
              <a:gd name="connsiteX2189" fmla="*/ 307269 w 4444979"/>
              <a:gd name="connsiteY2189" fmla="*/ 4720589 h 6922071"/>
              <a:gd name="connsiteX2190" fmla="*/ 295212 w 4444979"/>
              <a:gd name="connsiteY2190" fmla="*/ 4739904 h 6922071"/>
              <a:gd name="connsiteX2191" fmla="*/ 291836 w 4444979"/>
              <a:gd name="connsiteY2191" fmla="*/ 4765320 h 6922071"/>
              <a:gd name="connsiteX2192" fmla="*/ 264830 w 4444979"/>
              <a:gd name="connsiteY2192" fmla="*/ 4781585 h 6922071"/>
              <a:gd name="connsiteX2193" fmla="*/ 261454 w 4444979"/>
              <a:gd name="connsiteY2193" fmla="*/ 4803443 h 6922071"/>
              <a:gd name="connsiteX2194" fmla="*/ 249397 w 4444979"/>
              <a:gd name="connsiteY2194" fmla="*/ 4822250 h 6922071"/>
              <a:gd name="connsiteX2195" fmla="*/ 249397 w 4444979"/>
              <a:gd name="connsiteY2195" fmla="*/ 4854782 h 6922071"/>
              <a:gd name="connsiteX2196" fmla="*/ 233965 w 4444979"/>
              <a:gd name="connsiteY2196" fmla="*/ 4866981 h 6922071"/>
              <a:gd name="connsiteX2197" fmla="*/ 221908 w 4444979"/>
              <a:gd name="connsiteY2197" fmla="*/ 4902563 h 6922071"/>
              <a:gd name="connsiteX2198" fmla="*/ 195384 w 4444979"/>
              <a:gd name="connsiteY2198" fmla="*/ 4932045 h 6922071"/>
              <a:gd name="connsiteX2199" fmla="*/ 167412 w 4444979"/>
              <a:gd name="connsiteY2199" fmla="*/ 4976268 h 6922071"/>
              <a:gd name="connsiteX2200" fmla="*/ 133654 w 4444979"/>
              <a:gd name="connsiteY2200" fmla="*/ 5017441 h 6922071"/>
              <a:gd name="connsiteX2201" fmla="*/ 132207 w 4444979"/>
              <a:gd name="connsiteY2201" fmla="*/ 5037264 h 6922071"/>
              <a:gd name="connsiteX2202" fmla="*/ 122079 w 4444979"/>
              <a:gd name="connsiteY2202" fmla="*/ 5054039 h 6922071"/>
              <a:gd name="connsiteX2203" fmla="*/ 112434 w 4444979"/>
              <a:gd name="connsiteY2203" fmla="*/ 5091653 h 6922071"/>
              <a:gd name="connsiteX2204" fmla="*/ 91215 w 4444979"/>
              <a:gd name="connsiteY2204" fmla="*/ 5123168 h 6922071"/>
              <a:gd name="connsiteX2205" fmla="*/ 88321 w 4444979"/>
              <a:gd name="connsiteY2205" fmla="*/ 5134351 h 6922071"/>
              <a:gd name="connsiteX2206" fmla="*/ 79640 w 4444979"/>
              <a:gd name="connsiteY2206" fmla="*/ 5139434 h 6922071"/>
              <a:gd name="connsiteX2207" fmla="*/ 68066 w 4444979"/>
              <a:gd name="connsiteY2207" fmla="*/ 5135368 h 6922071"/>
              <a:gd name="connsiteX2208" fmla="*/ 79640 w 4444979"/>
              <a:gd name="connsiteY2208" fmla="*/ 5094703 h 6922071"/>
              <a:gd name="connsiteX2209" fmla="*/ 88321 w 4444979"/>
              <a:gd name="connsiteY2209" fmla="*/ 5077929 h 6922071"/>
              <a:gd name="connsiteX2210" fmla="*/ 91215 w 4444979"/>
              <a:gd name="connsiteY2210" fmla="*/ 5058105 h 6922071"/>
              <a:gd name="connsiteX2211" fmla="*/ 106647 w 4444979"/>
              <a:gd name="connsiteY2211" fmla="*/ 5021507 h 6922071"/>
              <a:gd name="connsiteX2212" fmla="*/ 105682 w 4444979"/>
              <a:gd name="connsiteY2212" fmla="*/ 4991008 h 6922071"/>
              <a:gd name="connsiteX2213" fmla="*/ 122079 w 4444979"/>
              <a:gd name="connsiteY2213" fmla="*/ 4972709 h 6922071"/>
              <a:gd name="connsiteX2214" fmla="*/ 154874 w 4444979"/>
              <a:gd name="connsiteY2214" fmla="*/ 4832416 h 6922071"/>
              <a:gd name="connsiteX2215" fmla="*/ 222391 w 4444979"/>
              <a:gd name="connsiteY2215" fmla="*/ 4704323 h 6922071"/>
              <a:gd name="connsiteX2216" fmla="*/ 228178 w 4444979"/>
              <a:gd name="connsiteY2216" fmla="*/ 4665691 h 6922071"/>
              <a:gd name="connsiteX2217" fmla="*/ 233965 w 4444979"/>
              <a:gd name="connsiteY2217" fmla="*/ 4627060 h 6922071"/>
              <a:gd name="connsiteX2218" fmla="*/ 246022 w 4444979"/>
              <a:gd name="connsiteY2218" fmla="*/ 4619436 h 6922071"/>
              <a:gd name="connsiteX2219" fmla="*/ 249397 w 4444979"/>
              <a:gd name="connsiteY2219" fmla="*/ 4602661 h 6922071"/>
              <a:gd name="connsiteX2220" fmla="*/ 257113 w 4444979"/>
              <a:gd name="connsiteY2220" fmla="*/ 4573688 h 6922071"/>
              <a:gd name="connsiteX2221" fmla="*/ 264830 w 4444979"/>
              <a:gd name="connsiteY2221" fmla="*/ 4553864 h 6922071"/>
              <a:gd name="connsiteX2222" fmla="*/ 284120 w 4444979"/>
              <a:gd name="connsiteY2222" fmla="*/ 4513199 h 6922071"/>
              <a:gd name="connsiteX2223" fmla="*/ 296177 w 4444979"/>
              <a:gd name="connsiteY2223" fmla="*/ 4502016 h 6922071"/>
              <a:gd name="connsiteX2224" fmla="*/ 299553 w 4444979"/>
              <a:gd name="connsiteY2224" fmla="*/ 4484734 h 6922071"/>
              <a:gd name="connsiteX2225" fmla="*/ 295695 w 4444979"/>
              <a:gd name="connsiteY2225" fmla="*/ 4464402 h 6922071"/>
              <a:gd name="connsiteX2226" fmla="*/ 330418 w 4444979"/>
              <a:gd name="connsiteY2226" fmla="*/ 4338341 h 6922071"/>
              <a:gd name="connsiteX2227" fmla="*/ 345850 w 4444979"/>
              <a:gd name="connsiteY2227" fmla="*/ 4326142 h 6922071"/>
              <a:gd name="connsiteX2228" fmla="*/ 357425 w 4444979"/>
              <a:gd name="connsiteY2228" fmla="*/ 4305809 h 6922071"/>
              <a:gd name="connsiteX2229" fmla="*/ 360318 w 4444979"/>
              <a:gd name="connsiteY2229" fmla="*/ 4283953 h 6922071"/>
              <a:gd name="connsiteX2230" fmla="*/ 368999 w 4444979"/>
              <a:gd name="connsiteY2230" fmla="*/ 4265145 h 6922071"/>
              <a:gd name="connsiteX2231" fmla="*/ 368035 w 4444979"/>
              <a:gd name="connsiteY2231" fmla="*/ 4236171 h 6922071"/>
              <a:gd name="connsiteX2232" fmla="*/ 384432 w 4444979"/>
              <a:gd name="connsiteY2232" fmla="*/ 4216347 h 6922071"/>
              <a:gd name="connsiteX2233" fmla="*/ 405169 w 4444979"/>
              <a:gd name="connsiteY2233" fmla="*/ 4161450 h 6922071"/>
              <a:gd name="connsiteX2234" fmla="*/ 434587 w 4444979"/>
              <a:gd name="connsiteY2234" fmla="*/ 4118752 h 6922071"/>
              <a:gd name="connsiteX2235" fmla="*/ 446161 w 4444979"/>
              <a:gd name="connsiteY2235" fmla="*/ 4090287 h 6922071"/>
              <a:gd name="connsiteX2236" fmla="*/ 459665 w 4444979"/>
              <a:gd name="connsiteY2236" fmla="*/ 4023190 h 6922071"/>
              <a:gd name="connsiteX2237" fmla="*/ 472967 w 4444979"/>
              <a:gd name="connsiteY2237" fmla="*/ 3957094 h 6922071"/>
              <a:gd name="connsiteX2238" fmla="*/ 466641 w 4444979"/>
              <a:gd name="connsiteY2238" fmla="*/ 3957094 h 6922071"/>
              <a:gd name="connsiteX2239" fmla="*/ 473393 w 4444979"/>
              <a:gd name="connsiteY2239" fmla="*/ 3913379 h 6922071"/>
              <a:gd name="connsiteX2240" fmla="*/ 474358 w 4444979"/>
              <a:gd name="connsiteY2240" fmla="*/ 3851366 h 6922071"/>
              <a:gd name="connsiteX2241" fmla="*/ 451208 w 4444979"/>
              <a:gd name="connsiteY2241" fmla="*/ 3886947 h 6922071"/>
              <a:gd name="connsiteX2242" fmla="*/ 444929 w 4444979"/>
              <a:gd name="connsiteY2242" fmla="*/ 3901528 h 6922071"/>
              <a:gd name="connsiteX2243" fmla="*/ 445117 w 4444979"/>
              <a:gd name="connsiteY2243" fmla="*/ 3901876 h 6922071"/>
              <a:gd name="connsiteX2244" fmla="*/ 441259 w 4444979"/>
              <a:gd name="connsiteY2244" fmla="*/ 3934408 h 6922071"/>
              <a:gd name="connsiteX2245" fmla="*/ 426309 w 4444979"/>
              <a:gd name="connsiteY2245" fmla="*/ 3948641 h 6922071"/>
              <a:gd name="connsiteX2246" fmla="*/ 420100 w 4444979"/>
              <a:gd name="connsiteY2246" fmla="*/ 3958426 h 6922071"/>
              <a:gd name="connsiteX2247" fmla="*/ 408571 w 4444979"/>
              <a:gd name="connsiteY2247" fmla="*/ 3961369 h 6922071"/>
              <a:gd name="connsiteX2248" fmla="*/ 389479 w 4444979"/>
              <a:gd name="connsiteY2248" fmla="*/ 3981493 h 6922071"/>
              <a:gd name="connsiteX2249" fmla="*/ 364883 w 4444979"/>
              <a:gd name="connsiteY2249" fmla="*/ 4005891 h 6922071"/>
              <a:gd name="connsiteX2250" fmla="*/ 354756 w 4444979"/>
              <a:gd name="connsiteY2250" fmla="*/ 4030290 h 6922071"/>
              <a:gd name="connsiteX2251" fmla="*/ 339323 w 4444979"/>
              <a:gd name="connsiteY2251" fmla="*/ 4030290 h 6922071"/>
              <a:gd name="connsiteX2252" fmla="*/ 331607 w 4444979"/>
              <a:gd name="connsiteY2252" fmla="*/ 4056214 h 6922071"/>
              <a:gd name="connsiteX2253" fmla="*/ 323891 w 4444979"/>
              <a:gd name="connsiteY2253" fmla="*/ 4079088 h 6922071"/>
              <a:gd name="connsiteX2254" fmla="*/ 296884 w 4444979"/>
              <a:gd name="connsiteY2254" fmla="*/ 4103487 h 6922071"/>
              <a:gd name="connsiteX2255" fmla="*/ 281451 w 4444979"/>
              <a:gd name="connsiteY2255" fmla="*/ 4070955 h 6922071"/>
              <a:gd name="connsiteX2256" fmla="*/ 269877 w 4444979"/>
              <a:gd name="connsiteY2256" fmla="*/ 4058755 h 6922071"/>
              <a:gd name="connsiteX2257" fmla="*/ 283381 w 4444979"/>
              <a:gd name="connsiteY2257" fmla="*/ 4011483 h 6922071"/>
              <a:gd name="connsiteX2258" fmla="*/ 296884 w 4444979"/>
              <a:gd name="connsiteY2258" fmla="*/ 3961160 h 6922071"/>
              <a:gd name="connsiteX2259" fmla="*/ 296401 w 4444979"/>
              <a:gd name="connsiteY2259" fmla="*/ 3957094 h 6922071"/>
              <a:gd name="connsiteX2260" fmla="*/ 293026 w 4444979"/>
              <a:gd name="connsiteY2260" fmla="*/ 3953028 h 6922071"/>
              <a:gd name="connsiteX2261" fmla="*/ 285310 w 4444979"/>
              <a:gd name="connsiteY2261" fmla="*/ 3965735 h 6922071"/>
              <a:gd name="connsiteX2262" fmla="*/ 277593 w 4444979"/>
              <a:gd name="connsiteY2262" fmla="*/ 3981493 h 6922071"/>
              <a:gd name="connsiteX2263" fmla="*/ 269877 w 4444979"/>
              <a:gd name="connsiteY2263" fmla="*/ 3993692 h 6922071"/>
              <a:gd name="connsiteX2264" fmla="*/ 269877 w 4444979"/>
              <a:gd name="connsiteY2264" fmla="*/ 4010466 h 6922071"/>
              <a:gd name="connsiteX2265" fmla="*/ 258303 w 4444979"/>
              <a:gd name="connsiteY2265" fmla="*/ 4018091 h 6922071"/>
              <a:gd name="connsiteX2266" fmla="*/ 242870 w 4444979"/>
              <a:gd name="connsiteY2266" fmla="*/ 4026224 h 6922071"/>
              <a:gd name="connsiteX2267" fmla="*/ 204289 w 4444979"/>
              <a:gd name="connsiteY2267" fmla="*/ 4030290 h 6922071"/>
              <a:gd name="connsiteX2268" fmla="*/ 192715 w 4444979"/>
              <a:gd name="connsiteY2268" fmla="*/ 4062822 h 6922071"/>
              <a:gd name="connsiteX2269" fmla="*/ 175835 w 4444979"/>
              <a:gd name="connsiteY2269" fmla="*/ 4073496 h 6922071"/>
              <a:gd name="connsiteX2270" fmla="*/ 161850 w 4444979"/>
              <a:gd name="connsiteY2270" fmla="*/ 4087221 h 6922071"/>
              <a:gd name="connsiteX2271" fmla="*/ 149311 w 4444979"/>
              <a:gd name="connsiteY2271" fmla="*/ 4090779 h 6922071"/>
              <a:gd name="connsiteX2272" fmla="*/ 142559 w 4444979"/>
              <a:gd name="connsiteY2272" fmla="*/ 4103487 h 6922071"/>
              <a:gd name="connsiteX2273" fmla="*/ 146417 w 4444979"/>
              <a:gd name="connsiteY2273" fmla="*/ 4119753 h 6922071"/>
              <a:gd name="connsiteX2274" fmla="*/ 111694 w 4444979"/>
              <a:gd name="connsiteY2274" fmla="*/ 4119753 h 6922071"/>
              <a:gd name="connsiteX2275" fmla="*/ 122786 w 4444979"/>
              <a:gd name="connsiteY2275" fmla="*/ 4084679 h 6922071"/>
              <a:gd name="connsiteX2276" fmla="*/ 119410 w 4444979"/>
              <a:gd name="connsiteY2276" fmla="*/ 4058755 h 6922071"/>
              <a:gd name="connsiteX2277" fmla="*/ 108318 w 4444979"/>
              <a:gd name="connsiteY2277" fmla="*/ 4063330 h 6922071"/>
              <a:gd name="connsiteX2278" fmla="*/ 100120 w 4444979"/>
              <a:gd name="connsiteY2278" fmla="*/ 4070955 h 6922071"/>
              <a:gd name="connsiteX2279" fmla="*/ 92403 w 4444979"/>
              <a:gd name="connsiteY2279" fmla="*/ 4119753 h 6922071"/>
              <a:gd name="connsiteX2280" fmla="*/ 73113 w 4444979"/>
              <a:gd name="connsiteY2280" fmla="*/ 4148218 h 6922071"/>
              <a:gd name="connsiteX2281" fmla="*/ 67326 w 4444979"/>
              <a:gd name="connsiteY2281" fmla="*/ 4179733 h 6922071"/>
              <a:gd name="connsiteX2282" fmla="*/ 49964 w 4444979"/>
              <a:gd name="connsiteY2282" fmla="*/ 4205148 h 6922071"/>
              <a:gd name="connsiteX2283" fmla="*/ 49964 w 4444979"/>
              <a:gd name="connsiteY2283" fmla="*/ 4237680 h 6922071"/>
              <a:gd name="connsiteX2284" fmla="*/ 34532 w 4444979"/>
              <a:gd name="connsiteY2284" fmla="*/ 4282411 h 6922071"/>
              <a:gd name="connsiteX2285" fmla="*/ 16688 w 4444979"/>
              <a:gd name="connsiteY2285" fmla="*/ 4284953 h 6922071"/>
              <a:gd name="connsiteX2286" fmla="*/ 7525 w 4444979"/>
              <a:gd name="connsiteY2286" fmla="*/ 4302744 h 6922071"/>
              <a:gd name="connsiteX2287" fmla="*/ 0 w 4444979"/>
              <a:gd name="connsiteY2287" fmla="*/ 4314641 h 6922071"/>
              <a:gd name="connsiteX2288" fmla="*/ 0 w 4444979"/>
              <a:gd name="connsiteY2288" fmla="*/ 4221284 h 6922071"/>
              <a:gd name="connsiteX2289" fmla="*/ 22957 w 4444979"/>
              <a:gd name="connsiteY2289" fmla="*/ 4220906 h 6922071"/>
              <a:gd name="connsiteX2290" fmla="*/ 19099 w 4444979"/>
              <a:gd name="connsiteY2290" fmla="*/ 4205148 h 6922071"/>
              <a:gd name="connsiteX2291" fmla="*/ 34532 w 4444979"/>
              <a:gd name="connsiteY2291" fmla="*/ 4164483 h 6922071"/>
              <a:gd name="connsiteX2292" fmla="*/ 19099 w 4444979"/>
              <a:gd name="connsiteY2292" fmla="*/ 4164483 h 6922071"/>
              <a:gd name="connsiteX2293" fmla="*/ 34532 w 4444979"/>
              <a:gd name="connsiteY2293" fmla="*/ 4144151 h 6922071"/>
              <a:gd name="connsiteX2294" fmla="*/ 34532 w 4444979"/>
              <a:gd name="connsiteY2294" fmla="*/ 4103487 h 6922071"/>
              <a:gd name="connsiteX2295" fmla="*/ 61539 w 4444979"/>
              <a:gd name="connsiteY2295" fmla="*/ 4083155 h 6922071"/>
              <a:gd name="connsiteX2296" fmla="*/ 61539 w 4444979"/>
              <a:gd name="connsiteY2296" fmla="*/ 4046556 h 6922071"/>
              <a:gd name="connsiteX2297" fmla="*/ 88546 w 4444979"/>
              <a:gd name="connsiteY2297" fmla="*/ 4014025 h 6922071"/>
              <a:gd name="connsiteX2298" fmla="*/ 97368 w 4444979"/>
              <a:gd name="connsiteY2298" fmla="*/ 3989227 h 6922071"/>
              <a:gd name="connsiteX2299" fmla="*/ 96440 w 4444979"/>
              <a:gd name="connsiteY2299" fmla="*/ 3989814 h 6922071"/>
              <a:gd name="connsiteX2300" fmla="*/ 82454 w 4444979"/>
              <a:gd name="connsiteY2300" fmla="*/ 4003538 h 6922071"/>
              <a:gd name="connsiteX2301" fmla="*/ 69915 w 4444979"/>
              <a:gd name="connsiteY2301" fmla="*/ 4007096 h 6922071"/>
              <a:gd name="connsiteX2302" fmla="*/ 63164 w 4444979"/>
              <a:gd name="connsiteY2302" fmla="*/ 4019804 h 6922071"/>
              <a:gd name="connsiteX2303" fmla="*/ 67022 w 4444979"/>
              <a:gd name="connsiteY2303" fmla="*/ 4036070 h 6922071"/>
              <a:gd name="connsiteX2304" fmla="*/ 32299 w 4444979"/>
              <a:gd name="connsiteY2304" fmla="*/ 4036070 h 6922071"/>
              <a:gd name="connsiteX2305" fmla="*/ 43391 w 4444979"/>
              <a:gd name="connsiteY2305" fmla="*/ 4000997 h 6922071"/>
              <a:gd name="connsiteX2306" fmla="*/ 40015 w 4444979"/>
              <a:gd name="connsiteY2306" fmla="*/ 3975072 h 6922071"/>
              <a:gd name="connsiteX2307" fmla="*/ 28923 w 4444979"/>
              <a:gd name="connsiteY2307" fmla="*/ 3979648 h 6922071"/>
              <a:gd name="connsiteX2308" fmla="*/ 20725 w 4444979"/>
              <a:gd name="connsiteY2308" fmla="*/ 3987272 h 6922071"/>
              <a:gd name="connsiteX2309" fmla="*/ 13008 w 4444979"/>
              <a:gd name="connsiteY2309" fmla="*/ 4036070 h 6922071"/>
              <a:gd name="connsiteX2310" fmla="*/ 0 w 4444979"/>
              <a:gd name="connsiteY2310" fmla="*/ 4055265 h 6922071"/>
              <a:gd name="connsiteX2311" fmla="*/ 0 w 4444979"/>
              <a:gd name="connsiteY2311" fmla="*/ 3024499 h 6922071"/>
              <a:gd name="connsiteX2312" fmla="*/ 21026 w 4444979"/>
              <a:gd name="connsiteY2312" fmla="*/ 2963286 h 6922071"/>
              <a:gd name="connsiteX2313" fmla="*/ 32299 w 4444979"/>
              <a:gd name="connsiteY2313" fmla="*/ 2934058 h 6922071"/>
              <a:gd name="connsiteX2314" fmla="*/ 31334 w 4444979"/>
              <a:gd name="connsiteY2314" fmla="*/ 2911184 h 6922071"/>
              <a:gd name="connsiteX2315" fmla="*/ 47731 w 4444979"/>
              <a:gd name="connsiteY2315" fmla="*/ 2897460 h 6922071"/>
              <a:gd name="connsiteX2316" fmla="*/ 91617 w 4444979"/>
              <a:gd name="connsiteY2316" fmla="*/ 2809522 h 6922071"/>
              <a:gd name="connsiteX2317" fmla="*/ 121036 w 4444979"/>
              <a:gd name="connsiteY2317" fmla="*/ 2718535 h 6922071"/>
              <a:gd name="connsiteX2318" fmla="*/ 130198 w 4444979"/>
              <a:gd name="connsiteY2318" fmla="*/ 2711928 h 6922071"/>
              <a:gd name="connsiteX2319" fmla="*/ 136468 w 4444979"/>
              <a:gd name="connsiteY2319" fmla="*/ 2702270 h 6922071"/>
              <a:gd name="connsiteX2320" fmla="*/ 130681 w 4444979"/>
              <a:gd name="connsiteY2320" fmla="*/ 2698712 h 6922071"/>
              <a:gd name="connsiteX2321" fmla="*/ 124893 w 4444979"/>
              <a:gd name="connsiteY2321" fmla="*/ 2698203 h 6922071"/>
              <a:gd name="connsiteX2322" fmla="*/ 136468 w 4444979"/>
              <a:gd name="connsiteY2322" fmla="*/ 2661605 h 6922071"/>
              <a:gd name="connsiteX2323" fmla="*/ 151900 w 4444979"/>
              <a:gd name="connsiteY2323" fmla="*/ 2653472 h 6922071"/>
              <a:gd name="connsiteX2324" fmla="*/ 172156 w 4444979"/>
              <a:gd name="connsiteY2324" fmla="*/ 2608232 h 6922071"/>
              <a:gd name="connsiteX2325" fmla="*/ 186623 w 4444979"/>
              <a:gd name="connsiteY2325" fmla="*/ 2559943 h 6922071"/>
              <a:gd name="connsiteX2326" fmla="*/ 187588 w 4444979"/>
              <a:gd name="connsiteY2326" fmla="*/ 2537577 h 6922071"/>
              <a:gd name="connsiteX2327" fmla="*/ 205914 w 4444979"/>
              <a:gd name="connsiteY2327" fmla="*/ 2527411 h 6922071"/>
              <a:gd name="connsiteX2328" fmla="*/ 217489 w 4444979"/>
              <a:gd name="connsiteY2328" fmla="*/ 2498947 h 6922071"/>
              <a:gd name="connsiteX2329" fmla="*/ 233885 w 4444979"/>
              <a:gd name="connsiteY2329" fmla="*/ 2453707 h 6922071"/>
              <a:gd name="connsiteX2330" fmla="*/ 244495 w 4444979"/>
              <a:gd name="connsiteY2330" fmla="*/ 2405418 h 6922071"/>
              <a:gd name="connsiteX2331" fmla="*/ 257999 w 4444979"/>
              <a:gd name="connsiteY2331" fmla="*/ 2376952 h 6922071"/>
              <a:gd name="connsiteX2332" fmla="*/ 271502 w 4444979"/>
              <a:gd name="connsiteY2332" fmla="*/ 2348487 h 6922071"/>
              <a:gd name="connsiteX2333" fmla="*/ 302367 w 4444979"/>
              <a:gd name="connsiteY2333" fmla="*/ 2291556 h 6922071"/>
              <a:gd name="connsiteX2334" fmla="*/ 323587 w 4444979"/>
              <a:gd name="connsiteY2334" fmla="*/ 2231577 h 6922071"/>
              <a:gd name="connsiteX2335" fmla="*/ 344807 w 4444979"/>
              <a:gd name="connsiteY2335" fmla="*/ 2177696 h 6922071"/>
              <a:gd name="connsiteX2336" fmla="*/ 343842 w 4444979"/>
              <a:gd name="connsiteY2336" fmla="*/ 2151264 h 6922071"/>
              <a:gd name="connsiteX2337" fmla="*/ 360239 w 4444979"/>
              <a:gd name="connsiteY2337" fmla="*/ 2137031 h 6922071"/>
              <a:gd name="connsiteX2338" fmla="*/ 407983 w 4444979"/>
              <a:gd name="connsiteY2338" fmla="*/ 2042487 h 6922071"/>
              <a:gd name="connsiteX2339" fmla="*/ 441259 w 4444979"/>
              <a:gd name="connsiteY2339" fmla="*/ 1941841 h 6922071"/>
              <a:gd name="connsiteX2340" fmla="*/ 450422 w 4444979"/>
              <a:gd name="connsiteY2340" fmla="*/ 1933708 h 6922071"/>
              <a:gd name="connsiteX2341" fmla="*/ 456692 w 4444979"/>
              <a:gd name="connsiteY2341" fmla="*/ 1925575 h 6922071"/>
              <a:gd name="connsiteX2342" fmla="*/ 452351 w 4444979"/>
              <a:gd name="connsiteY2342" fmla="*/ 1918459 h 6922071"/>
              <a:gd name="connsiteX2343" fmla="*/ 445117 w 4444979"/>
              <a:gd name="connsiteY2343" fmla="*/ 1917443 h 6922071"/>
              <a:gd name="connsiteX2344" fmla="*/ 456692 w 4444979"/>
              <a:gd name="connsiteY2344" fmla="*/ 1880845 h 6922071"/>
              <a:gd name="connsiteX2345" fmla="*/ 487557 w 4444979"/>
              <a:gd name="connsiteY2345" fmla="*/ 1848313 h 6922071"/>
              <a:gd name="connsiteX2346" fmla="*/ 510705 w 4444979"/>
              <a:gd name="connsiteY2346" fmla="*/ 1766983 h 6922071"/>
              <a:gd name="connsiteX2347" fmla="*/ 513599 w 4444979"/>
              <a:gd name="connsiteY2347" fmla="*/ 1744618 h 6922071"/>
              <a:gd name="connsiteX2348" fmla="*/ 533854 w 4444979"/>
              <a:gd name="connsiteY2348" fmla="*/ 1734452 h 6922071"/>
              <a:gd name="connsiteX2349" fmla="*/ 539641 w 4444979"/>
              <a:gd name="connsiteY2349" fmla="*/ 1718186 h 6922071"/>
              <a:gd name="connsiteX2350" fmla="*/ 545429 w 4444979"/>
              <a:gd name="connsiteY2350" fmla="*/ 1701920 h 6922071"/>
              <a:gd name="connsiteX2351" fmla="*/ 562308 w 4444979"/>
              <a:gd name="connsiteY2351" fmla="*/ 1652614 h 6922071"/>
              <a:gd name="connsiteX2352" fmla="*/ 576294 w 4444979"/>
              <a:gd name="connsiteY2352" fmla="*/ 1600259 h 6922071"/>
              <a:gd name="connsiteX2353" fmla="*/ 589797 w 4444979"/>
              <a:gd name="connsiteY2353" fmla="*/ 1569760 h 6922071"/>
              <a:gd name="connsiteX2354" fmla="*/ 603301 w 4444979"/>
              <a:gd name="connsiteY2354" fmla="*/ 1539262 h 6922071"/>
              <a:gd name="connsiteX2355" fmla="*/ 618733 w 4444979"/>
              <a:gd name="connsiteY2355" fmla="*/ 1506730 h 6922071"/>
              <a:gd name="connsiteX2356" fmla="*/ 630307 w 4444979"/>
              <a:gd name="connsiteY2356" fmla="*/ 1484364 h 6922071"/>
              <a:gd name="connsiteX2357" fmla="*/ 641882 w 4444979"/>
              <a:gd name="connsiteY2357" fmla="*/ 1461998 h 6922071"/>
              <a:gd name="connsiteX2358" fmla="*/ 665031 w 4444979"/>
              <a:gd name="connsiteY2358" fmla="*/ 1441667 h 6922071"/>
              <a:gd name="connsiteX2359" fmla="*/ 664548 w 4444979"/>
              <a:gd name="connsiteY2359" fmla="*/ 1437600 h 6922071"/>
              <a:gd name="connsiteX2360" fmla="*/ 661172 w 4444979"/>
              <a:gd name="connsiteY2360" fmla="*/ 1433534 h 6922071"/>
              <a:gd name="connsiteX2361" fmla="*/ 668888 w 4444979"/>
              <a:gd name="connsiteY2361" fmla="*/ 1421334 h 6922071"/>
              <a:gd name="connsiteX2362" fmla="*/ 672264 w 4444979"/>
              <a:gd name="connsiteY2362" fmla="*/ 1411168 h 6922071"/>
              <a:gd name="connsiteX2363" fmla="*/ 672747 w 4444979"/>
              <a:gd name="connsiteY2363" fmla="*/ 1401002 h 6922071"/>
              <a:gd name="connsiteX2364" fmla="*/ 713739 w 4444979"/>
              <a:gd name="connsiteY2364" fmla="*/ 1322722 h 6922071"/>
              <a:gd name="connsiteX2365" fmla="*/ 746051 w 4444979"/>
              <a:gd name="connsiteY2365" fmla="*/ 1238343 h 6922071"/>
              <a:gd name="connsiteX2366" fmla="*/ 760037 w 4444979"/>
              <a:gd name="connsiteY2366" fmla="*/ 1198695 h 6922071"/>
              <a:gd name="connsiteX2367" fmla="*/ 776915 w 4444979"/>
              <a:gd name="connsiteY2367" fmla="*/ 1165147 h 6922071"/>
              <a:gd name="connsiteX2368" fmla="*/ 786079 w 4444979"/>
              <a:gd name="connsiteY2368" fmla="*/ 1127024 h 6922071"/>
              <a:gd name="connsiteX2369" fmla="*/ 803922 w 4444979"/>
              <a:gd name="connsiteY2369" fmla="*/ 1091950 h 6922071"/>
              <a:gd name="connsiteX2370" fmla="*/ 819355 w 4444979"/>
              <a:gd name="connsiteY2370" fmla="*/ 1079751 h 6922071"/>
              <a:gd name="connsiteX2371" fmla="*/ 821284 w 4444979"/>
              <a:gd name="connsiteY2371" fmla="*/ 1073651 h 6922071"/>
              <a:gd name="connsiteX2372" fmla="*/ 823213 w 4444979"/>
              <a:gd name="connsiteY2372" fmla="*/ 1067552 h 6922071"/>
              <a:gd name="connsiteX2373" fmla="*/ 826589 w 4444979"/>
              <a:gd name="connsiteY2373" fmla="*/ 1051286 h 6922071"/>
              <a:gd name="connsiteX2374" fmla="*/ 827071 w 4444979"/>
              <a:gd name="connsiteY2374" fmla="*/ 1035020 h 6922071"/>
              <a:gd name="connsiteX2375" fmla="*/ 834788 w 4444979"/>
              <a:gd name="connsiteY2375" fmla="*/ 1026887 h 6922071"/>
              <a:gd name="connsiteX2376" fmla="*/ 836717 w 4444979"/>
              <a:gd name="connsiteY2376" fmla="*/ 1018755 h 6922071"/>
              <a:gd name="connsiteX2377" fmla="*/ 838646 w 4444979"/>
              <a:gd name="connsiteY2377" fmla="*/ 1010621 h 6922071"/>
              <a:gd name="connsiteX2378" fmla="*/ 842504 w 4444979"/>
              <a:gd name="connsiteY2378" fmla="*/ 1010621 h 6922071"/>
              <a:gd name="connsiteX2379" fmla="*/ 850220 w 4444979"/>
              <a:gd name="connsiteY2379" fmla="*/ 998422 h 6922071"/>
              <a:gd name="connsiteX2380" fmla="*/ 861795 w 4444979"/>
              <a:gd name="connsiteY2380" fmla="*/ 961824 h 6922071"/>
              <a:gd name="connsiteX2381" fmla="*/ 865170 w 4444979"/>
              <a:gd name="connsiteY2381" fmla="*/ 936408 h 6922071"/>
              <a:gd name="connsiteX2382" fmla="*/ 865652 w 4444979"/>
              <a:gd name="connsiteY2382" fmla="*/ 917092 h 6922071"/>
              <a:gd name="connsiteX2383" fmla="*/ 878191 w 4444979"/>
              <a:gd name="connsiteY2383" fmla="*/ 915568 h 6922071"/>
              <a:gd name="connsiteX2384" fmla="*/ 884943 w 4444979"/>
              <a:gd name="connsiteY2384" fmla="*/ 904893 h 6922071"/>
              <a:gd name="connsiteX2385" fmla="*/ 886872 w 4444979"/>
              <a:gd name="connsiteY2385" fmla="*/ 892186 h 6922071"/>
              <a:gd name="connsiteX2386" fmla="*/ 900375 w 4444979"/>
              <a:gd name="connsiteY2386" fmla="*/ 888627 h 6922071"/>
              <a:gd name="connsiteX2387" fmla="*/ 915808 w 4444979"/>
              <a:gd name="connsiteY2387" fmla="*/ 856096 h 6922071"/>
              <a:gd name="connsiteX2388" fmla="*/ 931241 w 4444979"/>
              <a:gd name="connsiteY2388" fmla="*/ 843897 h 6922071"/>
              <a:gd name="connsiteX2389" fmla="*/ 958247 w 4444979"/>
              <a:gd name="connsiteY2389" fmla="*/ 791032 h 6922071"/>
              <a:gd name="connsiteX2390" fmla="*/ 965963 w 4444979"/>
              <a:gd name="connsiteY2390" fmla="*/ 770700 h 6922071"/>
              <a:gd name="connsiteX2391" fmla="*/ 973680 w 4444979"/>
              <a:gd name="connsiteY2391" fmla="*/ 750367 h 6922071"/>
              <a:gd name="connsiteX2392" fmla="*/ 992970 w 4444979"/>
              <a:gd name="connsiteY2392" fmla="*/ 717836 h 6922071"/>
              <a:gd name="connsiteX2393" fmla="*/ 1004545 w 4444979"/>
              <a:gd name="connsiteY2393" fmla="*/ 693437 h 6922071"/>
              <a:gd name="connsiteX2394" fmla="*/ 1013708 w 4444979"/>
              <a:gd name="connsiteY2394" fmla="*/ 651756 h 6922071"/>
              <a:gd name="connsiteX2395" fmla="*/ 1031552 w 4444979"/>
              <a:gd name="connsiteY2395" fmla="*/ 616175 h 6922071"/>
              <a:gd name="connsiteX2396" fmla="*/ 1054700 w 4444979"/>
              <a:gd name="connsiteY2396" fmla="*/ 539928 h 6922071"/>
              <a:gd name="connsiteX2397" fmla="*/ 1066275 w 4444979"/>
              <a:gd name="connsiteY2397" fmla="*/ 481981 h 6922071"/>
              <a:gd name="connsiteX2398" fmla="*/ 1077849 w 4444979"/>
              <a:gd name="connsiteY2398" fmla="*/ 486048 h 6922071"/>
              <a:gd name="connsiteX2399" fmla="*/ 1093281 w 4444979"/>
              <a:gd name="connsiteY2399" fmla="*/ 473848 h 6922071"/>
              <a:gd name="connsiteX2400" fmla="*/ 1095693 w 4444979"/>
              <a:gd name="connsiteY2400" fmla="*/ 465715 h 6922071"/>
              <a:gd name="connsiteX2401" fmla="*/ 1089423 w 4444979"/>
              <a:gd name="connsiteY2401" fmla="*/ 457583 h 6922071"/>
              <a:gd name="connsiteX2402" fmla="*/ 1121735 w 4444979"/>
              <a:gd name="connsiteY2402" fmla="*/ 403702 h 6922071"/>
              <a:gd name="connsiteX2403" fmla="*/ 1139579 w 4444979"/>
              <a:gd name="connsiteY2403" fmla="*/ 343722 h 6922071"/>
              <a:gd name="connsiteX2404" fmla="*/ 1152600 w 4444979"/>
              <a:gd name="connsiteY2404" fmla="*/ 328981 h 6922071"/>
              <a:gd name="connsiteX2405" fmla="*/ 1151153 w 4444979"/>
              <a:gd name="connsiteY2405" fmla="*/ 311190 h 6922071"/>
              <a:gd name="connsiteX2406" fmla="*/ 1167550 w 4444979"/>
              <a:gd name="connsiteY2406" fmla="*/ 280183 h 6922071"/>
              <a:gd name="connsiteX2407" fmla="*/ 1189734 w 4444979"/>
              <a:gd name="connsiteY2407" fmla="*/ 258325 h 6922071"/>
              <a:gd name="connsiteX2408" fmla="*/ 1197451 w 4444979"/>
              <a:gd name="connsiteY2408" fmla="*/ 246126 h 6922071"/>
              <a:gd name="connsiteX2409" fmla="*/ 1193593 w 4444979"/>
              <a:gd name="connsiteY2409" fmla="*/ 233927 h 6922071"/>
              <a:gd name="connsiteX2410" fmla="*/ 1228316 w 4444979"/>
              <a:gd name="connsiteY2410" fmla="*/ 168863 h 6922071"/>
              <a:gd name="connsiteX2411" fmla="*/ 1237479 w 4444979"/>
              <a:gd name="connsiteY2411" fmla="*/ 153614 h 6922071"/>
              <a:gd name="connsiteX2412" fmla="*/ 1243748 w 4444979"/>
              <a:gd name="connsiteY2412" fmla="*/ 132266 h 6922071"/>
              <a:gd name="connsiteX2413" fmla="*/ 1287152 w 4444979"/>
              <a:gd name="connsiteY2413" fmla="*/ 51444 h 6922071"/>
              <a:gd name="connsiteX2414" fmla="*/ 1307769 w 4444979"/>
              <a:gd name="connsiteY2414" fmla="*/ 9318 h 69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Lst>
            <a:rect l="l" t="t" r="r" b="b"/>
            <a:pathLst>
              <a:path w="4444979" h="6922071">
                <a:moveTo>
                  <a:pt x="2188001" y="6832500"/>
                </a:moveTo>
                <a:cubicBezTo>
                  <a:pt x="2188082" y="6834788"/>
                  <a:pt x="2188885" y="6837330"/>
                  <a:pt x="2190413" y="6840126"/>
                </a:cubicBezTo>
                <a:cubicBezTo>
                  <a:pt x="2191940" y="6842921"/>
                  <a:pt x="2193708" y="6844446"/>
                  <a:pt x="2195718" y="6844700"/>
                </a:cubicBezTo>
                <a:cubicBezTo>
                  <a:pt x="2200219" y="6844022"/>
                  <a:pt x="2202791" y="6841312"/>
                  <a:pt x="2203434" y="6836568"/>
                </a:cubicBezTo>
                <a:close/>
                <a:moveTo>
                  <a:pt x="2203434" y="6799968"/>
                </a:moveTo>
                <a:cubicBezTo>
                  <a:pt x="2203273" y="6802256"/>
                  <a:pt x="2203594" y="6804798"/>
                  <a:pt x="2204398" y="6807594"/>
                </a:cubicBezTo>
                <a:cubicBezTo>
                  <a:pt x="2205202" y="6810390"/>
                  <a:pt x="2207453" y="6811914"/>
                  <a:pt x="2211150" y="6812168"/>
                </a:cubicBezTo>
                <a:lnTo>
                  <a:pt x="2215008" y="6812168"/>
                </a:lnTo>
                <a:cubicBezTo>
                  <a:pt x="2215008" y="6804036"/>
                  <a:pt x="2211150" y="6799968"/>
                  <a:pt x="2203434" y="6799968"/>
                </a:cubicBezTo>
                <a:close/>
                <a:moveTo>
                  <a:pt x="2309228" y="6764592"/>
                </a:moveTo>
                <a:lnTo>
                  <a:pt x="2308673" y="6765261"/>
                </a:lnTo>
                <a:lnTo>
                  <a:pt x="2305626" y="6771862"/>
                </a:lnTo>
                <a:lnTo>
                  <a:pt x="2309228" y="6769150"/>
                </a:lnTo>
                <a:close/>
                <a:moveTo>
                  <a:pt x="2836166" y="6726772"/>
                </a:moveTo>
                <a:lnTo>
                  <a:pt x="2851598" y="6755238"/>
                </a:lnTo>
                <a:lnTo>
                  <a:pt x="2847740" y="6787770"/>
                </a:lnTo>
                <a:cubicBezTo>
                  <a:pt x="2838175" y="6788956"/>
                  <a:pt x="2833191" y="6793700"/>
                  <a:pt x="2832790" y="6802002"/>
                </a:cubicBezTo>
                <a:cubicBezTo>
                  <a:pt x="2832387" y="6810305"/>
                  <a:pt x="2824511" y="6815048"/>
                  <a:pt x="2809159" y="6816234"/>
                </a:cubicBezTo>
                <a:cubicBezTo>
                  <a:pt x="2810284" y="6800308"/>
                  <a:pt x="2814785" y="6785398"/>
                  <a:pt x="2822662" y="6771504"/>
                </a:cubicBezTo>
                <a:cubicBezTo>
                  <a:pt x="2830539" y="6757610"/>
                  <a:pt x="2835040" y="6742700"/>
                  <a:pt x="2836166" y="6726772"/>
                </a:cubicBezTo>
                <a:close/>
                <a:moveTo>
                  <a:pt x="1342990" y="6617032"/>
                </a:moveTo>
                <a:cubicBezTo>
                  <a:pt x="1343071" y="6619320"/>
                  <a:pt x="1343874" y="6621860"/>
                  <a:pt x="1345402" y="6624656"/>
                </a:cubicBezTo>
                <a:cubicBezTo>
                  <a:pt x="1346929" y="6627452"/>
                  <a:pt x="1348697" y="6628977"/>
                  <a:pt x="1350707" y="6629231"/>
                </a:cubicBezTo>
                <a:cubicBezTo>
                  <a:pt x="1355208" y="6628554"/>
                  <a:pt x="1357780" y="6625842"/>
                  <a:pt x="1358423" y="6621098"/>
                </a:cubicBezTo>
                <a:close/>
                <a:moveTo>
                  <a:pt x="1358423" y="6584500"/>
                </a:moveTo>
                <a:cubicBezTo>
                  <a:pt x="1358262" y="6586788"/>
                  <a:pt x="1358583" y="6589329"/>
                  <a:pt x="1359387" y="6592124"/>
                </a:cubicBezTo>
                <a:cubicBezTo>
                  <a:pt x="1360191" y="6594920"/>
                  <a:pt x="1362442" y="6596446"/>
                  <a:pt x="1366139" y="6596700"/>
                </a:cubicBezTo>
                <a:lnTo>
                  <a:pt x="1369997" y="6596700"/>
                </a:lnTo>
                <a:cubicBezTo>
                  <a:pt x="1369997" y="6588566"/>
                  <a:pt x="1366139" y="6584500"/>
                  <a:pt x="1358423" y="6584500"/>
                </a:cubicBezTo>
                <a:close/>
                <a:moveTo>
                  <a:pt x="1464217" y="6549124"/>
                </a:moveTo>
                <a:lnTo>
                  <a:pt x="1463662" y="6549792"/>
                </a:lnTo>
                <a:lnTo>
                  <a:pt x="1460615" y="6556394"/>
                </a:lnTo>
                <a:lnTo>
                  <a:pt x="1464217" y="6553682"/>
                </a:lnTo>
                <a:close/>
                <a:moveTo>
                  <a:pt x="1991155" y="6511304"/>
                </a:moveTo>
                <a:lnTo>
                  <a:pt x="2006587" y="6539769"/>
                </a:lnTo>
                <a:lnTo>
                  <a:pt x="2002729" y="6572301"/>
                </a:lnTo>
                <a:cubicBezTo>
                  <a:pt x="1993164" y="6573486"/>
                  <a:pt x="1988180" y="6578231"/>
                  <a:pt x="1987779" y="6586534"/>
                </a:cubicBezTo>
                <a:cubicBezTo>
                  <a:pt x="1987377" y="6594836"/>
                  <a:pt x="1979499" y="6599580"/>
                  <a:pt x="1964148" y="6600766"/>
                </a:cubicBezTo>
                <a:cubicBezTo>
                  <a:pt x="1965273" y="6584839"/>
                  <a:pt x="1969774" y="6569929"/>
                  <a:pt x="1977651" y="6556034"/>
                </a:cubicBezTo>
                <a:cubicBezTo>
                  <a:pt x="1985528" y="6542141"/>
                  <a:pt x="1990029" y="6527231"/>
                  <a:pt x="1991155" y="6511304"/>
                </a:cubicBezTo>
                <a:close/>
                <a:moveTo>
                  <a:pt x="2874747" y="6490918"/>
                </a:moveTo>
                <a:cubicBezTo>
                  <a:pt x="2874827" y="6493375"/>
                  <a:pt x="2875631" y="6496594"/>
                  <a:pt x="2877158" y="6500576"/>
                </a:cubicBezTo>
                <a:cubicBezTo>
                  <a:pt x="2878685" y="6504558"/>
                  <a:pt x="2880453" y="6506760"/>
                  <a:pt x="2882463" y="6507184"/>
                </a:cubicBezTo>
                <a:cubicBezTo>
                  <a:pt x="2886160" y="6506930"/>
                  <a:pt x="2888411" y="6505404"/>
                  <a:pt x="2889215" y="6502608"/>
                </a:cubicBezTo>
                <a:cubicBezTo>
                  <a:pt x="2890019" y="6499813"/>
                  <a:pt x="2890340" y="6497272"/>
                  <a:pt x="2890179" y="6494985"/>
                </a:cubicBezTo>
                <a:close/>
                <a:moveTo>
                  <a:pt x="2963483" y="6356725"/>
                </a:moveTo>
                <a:lnTo>
                  <a:pt x="2961615" y="6357476"/>
                </a:lnTo>
                <a:lnTo>
                  <a:pt x="2961250" y="6358438"/>
                </a:lnTo>
                <a:lnTo>
                  <a:pt x="2960816" y="6357797"/>
                </a:lnTo>
                <a:lnTo>
                  <a:pt x="2948473" y="6362760"/>
                </a:lnTo>
                <a:cubicBezTo>
                  <a:pt x="2944856" y="6366234"/>
                  <a:pt x="2942625" y="6371169"/>
                  <a:pt x="2941781" y="6377566"/>
                </a:cubicBezTo>
                <a:cubicBezTo>
                  <a:pt x="2940093" y="6390358"/>
                  <a:pt x="2939611" y="6402388"/>
                  <a:pt x="2940335" y="6413655"/>
                </a:cubicBezTo>
                <a:cubicBezTo>
                  <a:pt x="2934306" y="6413655"/>
                  <a:pt x="2928037" y="6414672"/>
                  <a:pt x="2921527" y="6416705"/>
                </a:cubicBezTo>
                <a:cubicBezTo>
                  <a:pt x="2915015" y="6418738"/>
                  <a:pt x="2909711" y="6421788"/>
                  <a:pt x="2905611" y="6425854"/>
                </a:cubicBezTo>
                <a:lnTo>
                  <a:pt x="2913328" y="6462453"/>
                </a:lnTo>
                <a:cubicBezTo>
                  <a:pt x="2915177" y="6451524"/>
                  <a:pt x="2919195" y="6440849"/>
                  <a:pt x="2925384" y="6430430"/>
                </a:cubicBezTo>
                <a:cubicBezTo>
                  <a:pt x="2931573" y="6420008"/>
                  <a:pt x="2940415" y="6414418"/>
                  <a:pt x="2951909" y="6413655"/>
                </a:cubicBezTo>
                <a:cubicBezTo>
                  <a:pt x="2952391" y="6403658"/>
                  <a:pt x="2954320" y="6394170"/>
                  <a:pt x="2957696" y="6385190"/>
                </a:cubicBezTo>
                <a:cubicBezTo>
                  <a:pt x="2961072" y="6376210"/>
                  <a:pt x="2963001" y="6366721"/>
                  <a:pt x="2963483" y="6356725"/>
                </a:cubicBezTo>
                <a:close/>
                <a:moveTo>
                  <a:pt x="2989569" y="6279827"/>
                </a:moveTo>
                <a:lnTo>
                  <a:pt x="2986632" y="6289628"/>
                </a:lnTo>
                <a:lnTo>
                  <a:pt x="2977822" y="6305768"/>
                </a:lnTo>
                <a:lnTo>
                  <a:pt x="2976683" y="6317772"/>
                </a:lnTo>
                <a:lnTo>
                  <a:pt x="2969937" y="6335548"/>
                </a:lnTo>
                <a:lnTo>
                  <a:pt x="2975057" y="6348592"/>
                </a:lnTo>
                <a:cubicBezTo>
                  <a:pt x="2976906" y="6348083"/>
                  <a:pt x="2978032" y="6346050"/>
                  <a:pt x="2978433" y="6342492"/>
                </a:cubicBezTo>
                <a:cubicBezTo>
                  <a:pt x="2978835" y="6338934"/>
                  <a:pt x="2978996" y="6336900"/>
                  <a:pt x="2978916" y="6336392"/>
                </a:cubicBezTo>
                <a:lnTo>
                  <a:pt x="3007297" y="6285166"/>
                </a:lnTo>
                <a:close/>
                <a:moveTo>
                  <a:pt x="2029736" y="6275449"/>
                </a:moveTo>
                <a:cubicBezTo>
                  <a:pt x="2029816" y="6277906"/>
                  <a:pt x="2030620" y="6281124"/>
                  <a:pt x="2032147" y="6285107"/>
                </a:cubicBezTo>
                <a:cubicBezTo>
                  <a:pt x="2033674" y="6289088"/>
                  <a:pt x="2035443" y="6291291"/>
                  <a:pt x="2037452" y="6291714"/>
                </a:cubicBezTo>
                <a:cubicBezTo>
                  <a:pt x="2041149" y="6291460"/>
                  <a:pt x="2043400" y="6289936"/>
                  <a:pt x="2044204" y="6287140"/>
                </a:cubicBezTo>
                <a:cubicBezTo>
                  <a:pt x="2045007" y="6284344"/>
                  <a:pt x="2045329" y="6281803"/>
                  <a:pt x="2045168" y="6279516"/>
                </a:cubicBezTo>
                <a:close/>
                <a:moveTo>
                  <a:pt x="2118472" y="6141256"/>
                </a:moveTo>
                <a:lnTo>
                  <a:pt x="2116605" y="6142007"/>
                </a:lnTo>
                <a:lnTo>
                  <a:pt x="2116239" y="6142969"/>
                </a:lnTo>
                <a:lnTo>
                  <a:pt x="2115805" y="6142328"/>
                </a:lnTo>
                <a:lnTo>
                  <a:pt x="2103461" y="6147292"/>
                </a:lnTo>
                <a:cubicBezTo>
                  <a:pt x="2099845" y="6150765"/>
                  <a:pt x="2097614" y="6155700"/>
                  <a:pt x="2096770" y="6162097"/>
                </a:cubicBezTo>
                <a:cubicBezTo>
                  <a:pt x="2095082" y="6174889"/>
                  <a:pt x="2094600" y="6186919"/>
                  <a:pt x="2095323" y="6198186"/>
                </a:cubicBezTo>
                <a:cubicBezTo>
                  <a:pt x="2089295" y="6198186"/>
                  <a:pt x="2083026" y="6199203"/>
                  <a:pt x="2076515" y="6201236"/>
                </a:cubicBezTo>
                <a:cubicBezTo>
                  <a:pt x="2070005" y="6203269"/>
                  <a:pt x="2064700" y="6206319"/>
                  <a:pt x="2060601" y="6210386"/>
                </a:cubicBezTo>
                <a:lnTo>
                  <a:pt x="2068317" y="6246984"/>
                </a:lnTo>
                <a:cubicBezTo>
                  <a:pt x="2070165" y="6236055"/>
                  <a:pt x="2074184" y="6225380"/>
                  <a:pt x="2080373" y="6214961"/>
                </a:cubicBezTo>
                <a:cubicBezTo>
                  <a:pt x="2086562" y="6204540"/>
                  <a:pt x="2095404" y="6198949"/>
                  <a:pt x="2106898" y="6198186"/>
                </a:cubicBezTo>
                <a:cubicBezTo>
                  <a:pt x="2107380" y="6188190"/>
                  <a:pt x="2109309" y="6178701"/>
                  <a:pt x="2112685" y="6169721"/>
                </a:cubicBezTo>
                <a:cubicBezTo>
                  <a:pt x="2116061" y="6160741"/>
                  <a:pt x="2117990" y="6151252"/>
                  <a:pt x="2118472" y="6141256"/>
                </a:cubicBezTo>
                <a:close/>
                <a:moveTo>
                  <a:pt x="735997" y="6072916"/>
                </a:moveTo>
                <a:cubicBezTo>
                  <a:pt x="736078" y="6075204"/>
                  <a:pt x="736881" y="6077745"/>
                  <a:pt x="738409" y="6080541"/>
                </a:cubicBezTo>
                <a:cubicBezTo>
                  <a:pt x="739936" y="6083336"/>
                  <a:pt x="741704" y="6084861"/>
                  <a:pt x="743714" y="6085115"/>
                </a:cubicBezTo>
                <a:cubicBezTo>
                  <a:pt x="748215" y="6084438"/>
                  <a:pt x="750787" y="6081727"/>
                  <a:pt x="751430" y="6076983"/>
                </a:cubicBezTo>
                <a:close/>
                <a:moveTo>
                  <a:pt x="2144557" y="6064358"/>
                </a:moveTo>
                <a:lnTo>
                  <a:pt x="2141621" y="6074159"/>
                </a:lnTo>
                <a:lnTo>
                  <a:pt x="2132811" y="6090299"/>
                </a:lnTo>
                <a:lnTo>
                  <a:pt x="2131672" y="6102304"/>
                </a:lnTo>
                <a:lnTo>
                  <a:pt x="2124926" y="6120079"/>
                </a:lnTo>
                <a:lnTo>
                  <a:pt x="2130047" y="6133123"/>
                </a:lnTo>
                <a:cubicBezTo>
                  <a:pt x="2131895" y="6132614"/>
                  <a:pt x="2133021" y="6130582"/>
                  <a:pt x="2133422" y="6127023"/>
                </a:cubicBezTo>
                <a:cubicBezTo>
                  <a:pt x="2133825" y="6123465"/>
                  <a:pt x="2133985" y="6121432"/>
                  <a:pt x="2133905" y="6120924"/>
                </a:cubicBezTo>
                <a:lnTo>
                  <a:pt x="2162286" y="6069697"/>
                </a:lnTo>
                <a:close/>
                <a:moveTo>
                  <a:pt x="751430" y="6040384"/>
                </a:moveTo>
                <a:cubicBezTo>
                  <a:pt x="751269" y="6042672"/>
                  <a:pt x="751590" y="6045213"/>
                  <a:pt x="752394" y="6048009"/>
                </a:cubicBezTo>
                <a:cubicBezTo>
                  <a:pt x="753198" y="6050805"/>
                  <a:pt x="755449" y="6052330"/>
                  <a:pt x="759146" y="6052584"/>
                </a:cubicBezTo>
                <a:lnTo>
                  <a:pt x="763004" y="6052584"/>
                </a:lnTo>
                <a:cubicBezTo>
                  <a:pt x="763004" y="6044451"/>
                  <a:pt x="759146" y="6040384"/>
                  <a:pt x="751430" y="6040384"/>
                </a:cubicBezTo>
                <a:close/>
                <a:moveTo>
                  <a:pt x="857224" y="6005008"/>
                </a:moveTo>
                <a:lnTo>
                  <a:pt x="856669" y="6005676"/>
                </a:lnTo>
                <a:lnTo>
                  <a:pt x="853622" y="6012278"/>
                </a:lnTo>
                <a:lnTo>
                  <a:pt x="857224" y="6009566"/>
                </a:lnTo>
                <a:close/>
                <a:moveTo>
                  <a:pt x="3144815" y="5937879"/>
                </a:moveTo>
                <a:lnTo>
                  <a:pt x="3114823" y="5989249"/>
                </a:lnTo>
                <a:lnTo>
                  <a:pt x="3119433" y="6000589"/>
                </a:lnTo>
                <a:lnTo>
                  <a:pt x="3119127" y="6003171"/>
                </a:lnTo>
                <a:lnTo>
                  <a:pt x="3122631" y="6011584"/>
                </a:lnTo>
                <a:cubicBezTo>
                  <a:pt x="3124560" y="6019039"/>
                  <a:pt x="3125524" y="6027002"/>
                  <a:pt x="3125524" y="6035474"/>
                </a:cubicBezTo>
                <a:cubicBezTo>
                  <a:pt x="3123354" y="6035305"/>
                  <a:pt x="3120943" y="6035644"/>
                  <a:pt x="3118291" y="6036491"/>
                </a:cubicBezTo>
                <a:cubicBezTo>
                  <a:pt x="3115638" y="6037338"/>
                  <a:pt x="3114191" y="6039710"/>
                  <a:pt x="3113950" y="6043607"/>
                </a:cubicBezTo>
                <a:cubicBezTo>
                  <a:pt x="3114191" y="6047674"/>
                  <a:pt x="3115638" y="6051740"/>
                  <a:pt x="3118291" y="6055807"/>
                </a:cubicBezTo>
                <a:cubicBezTo>
                  <a:pt x="3120943" y="6059873"/>
                  <a:pt x="3123354" y="6063939"/>
                  <a:pt x="3125524" y="6068006"/>
                </a:cubicBezTo>
                <a:lnTo>
                  <a:pt x="3152531" y="6080205"/>
                </a:lnTo>
                <a:lnTo>
                  <a:pt x="3156389" y="6068006"/>
                </a:lnTo>
                <a:lnTo>
                  <a:pt x="3137099" y="6051740"/>
                </a:lnTo>
                <a:cubicBezTo>
                  <a:pt x="3137018" y="6045471"/>
                  <a:pt x="3138144" y="6039710"/>
                  <a:pt x="3140474" y="6034457"/>
                </a:cubicBezTo>
                <a:cubicBezTo>
                  <a:pt x="3142806" y="6029205"/>
                  <a:pt x="3146825" y="6025477"/>
                  <a:pt x="3152531" y="6023275"/>
                </a:cubicBezTo>
                <a:cubicBezTo>
                  <a:pt x="3152933" y="6009042"/>
                  <a:pt x="3153094" y="5994810"/>
                  <a:pt x="3153013" y="5980577"/>
                </a:cubicBezTo>
                <a:cubicBezTo>
                  <a:pt x="3152933" y="5966344"/>
                  <a:pt x="3150200" y="5952112"/>
                  <a:pt x="3144815" y="5937879"/>
                </a:cubicBezTo>
                <a:close/>
                <a:moveTo>
                  <a:pt x="2241932" y="5856604"/>
                </a:moveTo>
                <a:cubicBezTo>
                  <a:pt x="2240807" y="5870243"/>
                  <a:pt x="2236305" y="5882612"/>
                  <a:pt x="2228429" y="5893710"/>
                </a:cubicBezTo>
                <a:cubicBezTo>
                  <a:pt x="2220551" y="5904808"/>
                  <a:pt x="2216051" y="5918193"/>
                  <a:pt x="2214925" y="5933866"/>
                </a:cubicBezTo>
                <a:cubicBezTo>
                  <a:pt x="2203431" y="5950301"/>
                  <a:pt x="2192661" y="5967245"/>
                  <a:pt x="2182614" y="5984697"/>
                </a:cubicBezTo>
                <a:lnTo>
                  <a:pt x="2154533" y="6033217"/>
                </a:lnTo>
                <a:lnTo>
                  <a:pt x="2156750" y="6043341"/>
                </a:lnTo>
                <a:lnTo>
                  <a:pt x="2162454" y="6069394"/>
                </a:lnTo>
                <a:lnTo>
                  <a:pt x="2172486" y="6051285"/>
                </a:lnTo>
                <a:cubicBezTo>
                  <a:pt x="2187275" y="6028835"/>
                  <a:pt x="2196277" y="6004606"/>
                  <a:pt x="2199493" y="5978597"/>
                </a:cubicBezTo>
                <a:lnTo>
                  <a:pt x="2218783" y="5978597"/>
                </a:lnTo>
                <a:cubicBezTo>
                  <a:pt x="2227625" y="5978173"/>
                  <a:pt x="2237913" y="5979021"/>
                  <a:pt x="2249649" y="5981139"/>
                </a:cubicBezTo>
                <a:lnTo>
                  <a:pt x="2260815" y="5986086"/>
                </a:lnTo>
                <a:lnTo>
                  <a:pt x="2266789" y="5963991"/>
                </a:lnTo>
                <a:lnTo>
                  <a:pt x="2268330" y="5962146"/>
                </a:lnTo>
                <a:lnTo>
                  <a:pt x="2258088" y="5959028"/>
                </a:lnTo>
                <a:cubicBezTo>
                  <a:pt x="2256159" y="5957164"/>
                  <a:pt x="2255918" y="5954537"/>
                  <a:pt x="2257365" y="5951149"/>
                </a:cubicBezTo>
                <a:cubicBezTo>
                  <a:pt x="2260258" y="5944371"/>
                  <a:pt x="2264116" y="5938610"/>
                  <a:pt x="2268939" y="5933866"/>
                </a:cubicBezTo>
                <a:lnTo>
                  <a:pt x="2253506" y="5897268"/>
                </a:lnTo>
                <a:lnTo>
                  <a:pt x="2268939" y="5868802"/>
                </a:lnTo>
                <a:close/>
                <a:moveTo>
                  <a:pt x="3225835" y="5795552"/>
                </a:moveTo>
                <a:cubicBezTo>
                  <a:pt x="3225193" y="5799619"/>
                  <a:pt x="3226479" y="5803686"/>
                  <a:pt x="3229694" y="5807752"/>
                </a:cubicBezTo>
                <a:lnTo>
                  <a:pt x="3229694" y="5795552"/>
                </a:lnTo>
                <a:close/>
                <a:moveTo>
                  <a:pt x="3272133" y="5750822"/>
                </a:moveTo>
                <a:cubicBezTo>
                  <a:pt x="3265059" y="5750822"/>
                  <a:pt x="3259915" y="5754888"/>
                  <a:pt x="3256701" y="5763021"/>
                </a:cubicBezTo>
                <a:lnTo>
                  <a:pt x="3268275" y="5763021"/>
                </a:lnTo>
                <a:cubicBezTo>
                  <a:pt x="3268435" y="5760988"/>
                  <a:pt x="3269078" y="5758955"/>
                  <a:pt x="3270203" y="5756922"/>
                </a:cubicBezTo>
                <a:cubicBezTo>
                  <a:pt x="3271329" y="5754888"/>
                  <a:pt x="3271972" y="5752855"/>
                  <a:pt x="3272133" y="5750822"/>
                </a:cubicBezTo>
                <a:close/>
                <a:moveTo>
                  <a:pt x="1422743" y="5731333"/>
                </a:moveTo>
                <a:cubicBezTo>
                  <a:pt x="1422823" y="5733790"/>
                  <a:pt x="1423627" y="5737009"/>
                  <a:pt x="1425154" y="5740991"/>
                </a:cubicBezTo>
                <a:lnTo>
                  <a:pt x="1426582" y="5742770"/>
                </a:lnTo>
                <a:lnTo>
                  <a:pt x="1433719" y="5734226"/>
                </a:lnTo>
                <a:close/>
                <a:moveTo>
                  <a:pt x="2299804" y="5722410"/>
                </a:moveTo>
                <a:lnTo>
                  <a:pt x="2269811" y="5773780"/>
                </a:lnTo>
                <a:lnTo>
                  <a:pt x="2274422" y="5785120"/>
                </a:lnTo>
                <a:lnTo>
                  <a:pt x="2274116" y="5787702"/>
                </a:lnTo>
                <a:lnTo>
                  <a:pt x="2277620" y="5796115"/>
                </a:lnTo>
                <a:cubicBezTo>
                  <a:pt x="2279549" y="5803570"/>
                  <a:pt x="2280513" y="5811533"/>
                  <a:pt x="2280513" y="5820005"/>
                </a:cubicBezTo>
                <a:cubicBezTo>
                  <a:pt x="2278343" y="5819836"/>
                  <a:pt x="2275932" y="5820175"/>
                  <a:pt x="2273280" y="5821022"/>
                </a:cubicBezTo>
                <a:cubicBezTo>
                  <a:pt x="2270627" y="5821869"/>
                  <a:pt x="2269180" y="5824241"/>
                  <a:pt x="2268939" y="5828138"/>
                </a:cubicBezTo>
                <a:cubicBezTo>
                  <a:pt x="2269180" y="5832205"/>
                  <a:pt x="2270627" y="5836271"/>
                  <a:pt x="2273280" y="5840338"/>
                </a:cubicBezTo>
                <a:cubicBezTo>
                  <a:pt x="2275932" y="5844404"/>
                  <a:pt x="2278343" y="5848470"/>
                  <a:pt x="2280513" y="5852537"/>
                </a:cubicBezTo>
                <a:lnTo>
                  <a:pt x="2304980" y="5863589"/>
                </a:lnTo>
                <a:lnTo>
                  <a:pt x="2306757" y="5856992"/>
                </a:lnTo>
                <a:lnTo>
                  <a:pt x="2308880" y="5850431"/>
                </a:lnTo>
                <a:lnTo>
                  <a:pt x="2292087" y="5836271"/>
                </a:lnTo>
                <a:cubicBezTo>
                  <a:pt x="2292007" y="5830002"/>
                  <a:pt x="2293133" y="5824241"/>
                  <a:pt x="2295463" y="5818988"/>
                </a:cubicBezTo>
                <a:cubicBezTo>
                  <a:pt x="2297795" y="5813736"/>
                  <a:pt x="2301813" y="5810008"/>
                  <a:pt x="2307520" y="5807806"/>
                </a:cubicBezTo>
                <a:cubicBezTo>
                  <a:pt x="2307922" y="5793573"/>
                  <a:pt x="2308083" y="5779341"/>
                  <a:pt x="2308003" y="5765108"/>
                </a:cubicBezTo>
                <a:cubicBezTo>
                  <a:pt x="2307922" y="5750875"/>
                  <a:pt x="2305189" y="5736643"/>
                  <a:pt x="2299804" y="5722410"/>
                </a:cubicBezTo>
                <a:close/>
                <a:moveTo>
                  <a:pt x="3295281" y="5689824"/>
                </a:moveTo>
                <a:lnTo>
                  <a:pt x="3295281" y="5710157"/>
                </a:lnTo>
                <a:lnTo>
                  <a:pt x="3268275" y="5710157"/>
                </a:lnTo>
                <a:lnTo>
                  <a:pt x="3268275" y="5726423"/>
                </a:lnTo>
                <a:lnTo>
                  <a:pt x="3275991" y="5738622"/>
                </a:lnTo>
                <a:lnTo>
                  <a:pt x="3306856" y="5710157"/>
                </a:lnTo>
                <a:lnTo>
                  <a:pt x="3306856" y="5693891"/>
                </a:lnTo>
                <a:close/>
                <a:moveTo>
                  <a:pt x="1455352" y="5665267"/>
                </a:moveTo>
                <a:lnTo>
                  <a:pt x="1453607" y="5666270"/>
                </a:lnTo>
                <a:lnTo>
                  <a:pt x="1454255" y="5669341"/>
                </a:lnTo>
                <a:close/>
                <a:moveTo>
                  <a:pt x="3318801" y="5650385"/>
                </a:moveTo>
                <a:lnTo>
                  <a:pt x="3310714" y="5653227"/>
                </a:lnTo>
                <a:lnTo>
                  <a:pt x="3310714" y="5685758"/>
                </a:lnTo>
                <a:cubicBezTo>
                  <a:pt x="3316260" y="5681437"/>
                  <a:pt x="3319636" y="5675846"/>
                  <a:pt x="3320841" y="5668984"/>
                </a:cubicBezTo>
                <a:lnTo>
                  <a:pt x="3321827" y="5655486"/>
                </a:lnTo>
                <a:close/>
                <a:moveTo>
                  <a:pt x="3337639" y="5626053"/>
                </a:moveTo>
                <a:lnTo>
                  <a:pt x="3333448" y="5636116"/>
                </a:lnTo>
                <a:lnTo>
                  <a:pt x="3333863" y="5636961"/>
                </a:lnTo>
                <a:cubicBezTo>
                  <a:pt x="3335711" y="5636707"/>
                  <a:pt x="3336837" y="5635182"/>
                  <a:pt x="3337238" y="5632386"/>
                </a:cubicBezTo>
                <a:close/>
                <a:moveTo>
                  <a:pt x="2380824" y="5580083"/>
                </a:moveTo>
                <a:cubicBezTo>
                  <a:pt x="2380181" y="5584150"/>
                  <a:pt x="2381468" y="5588217"/>
                  <a:pt x="2384683" y="5592283"/>
                </a:cubicBezTo>
                <a:lnTo>
                  <a:pt x="2384683" y="5580083"/>
                </a:lnTo>
                <a:close/>
                <a:moveTo>
                  <a:pt x="3347062" y="5569544"/>
                </a:moveTo>
                <a:cubicBezTo>
                  <a:pt x="3347062" y="5584454"/>
                  <a:pt x="3345133" y="5600381"/>
                  <a:pt x="3341275" y="5617324"/>
                </a:cubicBezTo>
                <a:lnTo>
                  <a:pt x="3339468" y="5621662"/>
                </a:lnTo>
                <a:lnTo>
                  <a:pt x="3357494" y="5589688"/>
                </a:lnTo>
                <a:lnTo>
                  <a:pt x="3360749" y="5581281"/>
                </a:lnTo>
                <a:lnTo>
                  <a:pt x="3359119" y="5580727"/>
                </a:lnTo>
                <a:cubicBezTo>
                  <a:pt x="3354859" y="5577507"/>
                  <a:pt x="3350840" y="5573780"/>
                  <a:pt x="3347062" y="5569544"/>
                </a:cubicBezTo>
                <a:close/>
                <a:moveTo>
                  <a:pt x="2427122" y="5535353"/>
                </a:moveTo>
                <a:cubicBezTo>
                  <a:pt x="2420049" y="5535353"/>
                  <a:pt x="2414905" y="5539419"/>
                  <a:pt x="2411690" y="5547552"/>
                </a:cubicBezTo>
                <a:lnTo>
                  <a:pt x="2423264" y="5547552"/>
                </a:lnTo>
                <a:cubicBezTo>
                  <a:pt x="2423424" y="5545519"/>
                  <a:pt x="2424067" y="5543486"/>
                  <a:pt x="2425193" y="5541453"/>
                </a:cubicBezTo>
                <a:cubicBezTo>
                  <a:pt x="2426318" y="5539419"/>
                  <a:pt x="2426961" y="5537386"/>
                  <a:pt x="2427122" y="5535353"/>
                </a:cubicBezTo>
                <a:close/>
                <a:moveTo>
                  <a:pt x="2423264" y="5494688"/>
                </a:moveTo>
                <a:lnTo>
                  <a:pt x="2423264" y="5510954"/>
                </a:lnTo>
                <a:lnTo>
                  <a:pt x="2430980" y="5523153"/>
                </a:lnTo>
                <a:lnTo>
                  <a:pt x="2443676" y="5511444"/>
                </a:lnTo>
                <a:lnTo>
                  <a:pt x="2446882" y="5494688"/>
                </a:lnTo>
                <a:close/>
                <a:moveTo>
                  <a:pt x="2450270" y="5474355"/>
                </a:moveTo>
                <a:lnTo>
                  <a:pt x="2450270" y="5486664"/>
                </a:lnTo>
                <a:lnTo>
                  <a:pt x="2457283" y="5481607"/>
                </a:lnTo>
                <a:lnTo>
                  <a:pt x="2459814" y="5477709"/>
                </a:lnTo>
                <a:close/>
                <a:moveTo>
                  <a:pt x="3480471" y="5421438"/>
                </a:moveTo>
                <a:cubicBezTo>
                  <a:pt x="3478623" y="5425335"/>
                  <a:pt x="3477497" y="5428724"/>
                  <a:pt x="3477095" y="5431604"/>
                </a:cubicBezTo>
                <a:cubicBezTo>
                  <a:pt x="3476693" y="5434485"/>
                  <a:pt x="3476533" y="5437874"/>
                  <a:pt x="3476613" y="5441771"/>
                </a:cubicBezTo>
                <a:cubicBezTo>
                  <a:pt x="3481114" y="5437026"/>
                  <a:pt x="3483686" y="5430249"/>
                  <a:pt x="3484329" y="5421438"/>
                </a:cubicBezTo>
                <a:close/>
                <a:moveTo>
                  <a:pt x="2502051" y="5354075"/>
                </a:moveTo>
                <a:lnTo>
                  <a:pt x="2499136" y="5378147"/>
                </a:lnTo>
                <a:lnTo>
                  <a:pt x="2499241" y="5377911"/>
                </a:lnTo>
                <a:lnTo>
                  <a:pt x="2505440" y="5357219"/>
                </a:lnTo>
                <a:close/>
                <a:moveTo>
                  <a:pt x="3457322" y="5340109"/>
                </a:moveTo>
                <a:cubicBezTo>
                  <a:pt x="3456037" y="5355697"/>
                  <a:pt x="3450893" y="5369252"/>
                  <a:pt x="3441890" y="5380773"/>
                </a:cubicBezTo>
                <a:cubicBezTo>
                  <a:pt x="3432888" y="5392295"/>
                  <a:pt x="3427743" y="5405850"/>
                  <a:pt x="3426458" y="5421438"/>
                </a:cubicBezTo>
                <a:lnTo>
                  <a:pt x="3403309" y="5453970"/>
                </a:lnTo>
                <a:cubicBezTo>
                  <a:pt x="3401701" y="5456257"/>
                  <a:pt x="3402023" y="5458799"/>
                  <a:pt x="3404273" y="5461594"/>
                </a:cubicBezTo>
                <a:cubicBezTo>
                  <a:pt x="3406524" y="5464390"/>
                  <a:pt x="3408775" y="5465915"/>
                  <a:pt x="3411025" y="5466169"/>
                </a:cubicBezTo>
                <a:lnTo>
                  <a:pt x="3434174" y="5462103"/>
                </a:lnTo>
                <a:cubicBezTo>
                  <a:pt x="3438353" y="5451852"/>
                  <a:pt x="3442533" y="5440838"/>
                  <a:pt x="3446713" y="5429063"/>
                </a:cubicBezTo>
                <a:cubicBezTo>
                  <a:pt x="3450893" y="5417287"/>
                  <a:pt x="3453143" y="5405257"/>
                  <a:pt x="3453465" y="5392973"/>
                </a:cubicBezTo>
                <a:cubicBezTo>
                  <a:pt x="3457242" y="5384416"/>
                  <a:pt x="3461261" y="5375098"/>
                  <a:pt x="3465521" y="5365016"/>
                </a:cubicBezTo>
                <a:cubicBezTo>
                  <a:pt x="3469781" y="5354935"/>
                  <a:pt x="3474764" y="5346632"/>
                  <a:pt x="3480471" y="5340109"/>
                </a:cubicBezTo>
                <a:close/>
                <a:moveTo>
                  <a:pt x="3526769" y="5287245"/>
                </a:moveTo>
                <a:lnTo>
                  <a:pt x="3503620" y="5311644"/>
                </a:lnTo>
                <a:cubicBezTo>
                  <a:pt x="3504504" y="5305544"/>
                  <a:pt x="3501771" y="5302495"/>
                  <a:pt x="3495422" y="5302495"/>
                </a:cubicBezTo>
                <a:cubicBezTo>
                  <a:pt x="3489072" y="5302495"/>
                  <a:pt x="3485374" y="5305544"/>
                  <a:pt x="3484329" y="5311644"/>
                </a:cubicBezTo>
                <a:lnTo>
                  <a:pt x="3511336" y="5348242"/>
                </a:lnTo>
                <a:lnTo>
                  <a:pt x="3526769" y="5348242"/>
                </a:lnTo>
                <a:lnTo>
                  <a:pt x="3530627" y="5311644"/>
                </a:lnTo>
                <a:close/>
                <a:moveTo>
                  <a:pt x="3569208" y="5214049"/>
                </a:moveTo>
                <a:lnTo>
                  <a:pt x="3549917" y="5246580"/>
                </a:lnTo>
                <a:lnTo>
                  <a:pt x="3561492" y="5246580"/>
                </a:lnTo>
                <a:cubicBezTo>
                  <a:pt x="3565993" y="5237769"/>
                  <a:pt x="3568565" y="5226926"/>
                  <a:pt x="3569208" y="5214049"/>
                </a:cubicBezTo>
                <a:close/>
                <a:moveTo>
                  <a:pt x="3502303" y="5204825"/>
                </a:moveTo>
                <a:lnTo>
                  <a:pt x="3487883" y="5247784"/>
                </a:lnTo>
                <a:lnTo>
                  <a:pt x="3486585" y="5250524"/>
                </a:lnTo>
                <a:lnTo>
                  <a:pt x="3487223" y="5256238"/>
                </a:lnTo>
                <a:cubicBezTo>
                  <a:pt x="3489152" y="5265134"/>
                  <a:pt x="3492046" y="5272758"/>
                  <a:pt x="3495904" y="5279112"/>
                </a:cubicBezTo>
                <a:lnTo>
                  <a:pt x="3507478" y="5205916"/>
                </a:lnTo>
                <a:close/>
                <a:moveTo>
                  <a:pt x="3530627" y="5140852"/>
                </a:moveTo>
                <a:lnTo>
                  <a:pt x="3515195" y="5148985"/>
                </a:lnTo>
                <a:lnTo>
                  <a:pt x="3513253" y="5152566"/>
                </a:lnTo>
                <a:lnTo>
                  <a:pt x="3516819" y="5158831"/>
                </a:lnTo>
                <a:lnTo>
                  <a:pt x="3512766" y="5171968"/>
                </a:lnTo>
                <a:lnTo>
                  <a:pt x="3519052" y="5169318"/>
                </a:lnTo>
                <a:lnTo>
                  <a:pt x="3530627" y="5148985"/>
                </a:lnTo>
                <a:close/>
                <a:moveTo>
                  <a:pt x="3585975" y="5049677"/>
                </a:moveTo>
                <a:lnTo>
                  <a:pt x="3582769" y="5056216"/>
                </a:lnTo>
                <a:lnTo>
                  <a:pt x="3577521" y="5062118"/>
                </a:lnTo>
                <a:lnTo>
                  <a:pt x="3576924" y="5067656"/>
                </a:lnTo>
                <a:cubicBezTo>
                  <a:pt x="3580783" y="5063589"/>
                  <a:pt x="3583676" y="5058506"/>
                  <a:pt x="3585605" y="5052406"/>
                </a:cubicBezTo>
                <a:close/>
                <a:moveTo>
                  <a:pt x="3595622" y="4984897"/>
                </a:moveTo>
                <a:lnTo>
                  <a:pt x="3605226" y="4995797"/>
                </a:lnTo>
                <a:lnTo>
                  <a:pt x="3607790" y="4990393"/>
                </a:lnTo>
                <a:close/>
                <a:moveTo>
                  <a:pt x="2671752" y="4943544"/>
                </a:moveTo>
                <a:lnTo>
                  <a:pt x="2667755" y="4956499"/>
                </a:lnTo>
                <a:lnTo>
                  <a:pt x="2668359" y="4956245"/>
                </a:lnTo>
                <a:lnTo>
                  <a:pt x="2671892" y="4947375"/>
                </a:lnTo>
                <a:close/>
                <a:moveTo>
                  <a:pt x="2671363" y="4932894"/>
                </a:moveTo>
                <a:lnTo>
                  <a:pt x="2670183" y="4933516"/>
                </a:lnTo>
                <a:lnTo>
                  <a:pt x="2668242" y="4937097"/>
                </a:lnTo>
                <a:lnTo>
                  <a:pt x="2671741" y="4943245"/>
                </a:lnTo>
                <a:close/>
                <a:moveTo>
                  <a:pt x="2750612" y="4769428"/>
                </a:moveTo>
                <a:lnTo>
                  <a:pt x="2753318" y="4772500"/>
                </a:lnTo>
                <a:lnTo>
                  <a:pt x="2754023" y="4770969"/>
                </a:lnTo>
                <a:close/>
                <a:moveTo>
                  <a:pt x="3716574" y="4731754"/>
                </a:moveTo>
                <a:lnTo>
                  <a:pt x="3714546" y="4741002"/>
                </a:lnTo>
                <a:cubicBezTo>
                  <a:pt x="3712618" y="4745407"/>
                  <a:pt x="3709726" y="4747779"/>
                  <a:pt x="3705866" y="4748118"/>
                </a:cubicBezTo>
                <a:lnTo>
                  <a:pt x="3701154" y="4744805"/>
                </a:lnTo>
                <a:lnTo>
                  <a:pt x="3700386" y="4750472"/>
                </a:lnTo>
                <a:cubicBezTo>
                  <a:pt x="3694518" y="4756826"/>
                  <a:pt x="3688890" y="4764450"/>
                  <a:pt x="3683506" y="4773346"/>
                </a:cubicBezTo>
                <a:cubicBezTo>
                  <a:pt x="3678118" y="4782241"/>
                  <a:pt x="3673458" y="4790883"/>
                  <a:pt x="3669518" y="4799270"/>
                </a:cubicBezTo>
                <a:cubicBezTo>
                  <a:pt x="3670162" y="4816213"/>
                  <a:pt x="3665018" y="4831124"/>
                  <a:pt x="3654086" y="4844000"/>
                </a:cubicBezTo>
                <a:cubicBezTo>
                  <a:pt x="3649586" y="4840697"/>
                  <a:pt x="3645086" y="4841205"/>
                  <a:pt x="3640582" y="4845525"/>
                </a:cubicBezTo>
                <a:cubicBezTo>
                  <a:pt x="3636082" y="4849846"/>
                  <a:pt x="3635438" y="4853404"/>
                  <a:pt x="3638654" y="4856200"/>
                </a:cubicBezTo>
                <a:lnTo>
                  <a:pt x="3615506" y="4884665"/>
                </a:lnTo>
                <a:lnTo>
                  <a:pt x="3603930" y="4925330"/>
                </a:lnTo>
                <a:lnTo>
                  <a:pt x="3596214" y="4925330"/>
                </a:lnTo>
                <a:lnTo>
                  <a:pt x="3596214" y="4942813"/>
                </a:lnTo>
                <a:lnTo>
                  <a:pt x="3599286" y="4945341"/>
                </a:lnTo>
                <a:cubicBezTo>
                  <a:pt x="3601338" y="4948476"/>
                  <a:pt x="3602242" y="4951230"/>
                  <a:pt x="3601998" y="4953601"/>
                </a:cubicBezTo>
                <a:lnTo>
                  <a:pt x="3600582" y="4955636"/>
                </a:lnTo>
                <a:lnTo>
                  <a:pt x="3615506" y="4961927"/>
                </a:lnTo>
                <a:cubicBezTo>
                  <a:pt x="3613738" y="4959725"/>
                  <a:pt x="3613414" y="4958031"/>
                  <a:pt x="3614542" y="4956845"/>
                </a:cubicBezTo>
                <a:cubicBezTo>
                  <a:pt x="3615666" y="4955659"/>
                  <a:pt x="3617274" y="4955997"/>
                  <a:pt x="3619362" y="4957861"/>
                </a:cubicBezTo>
                <a:lnTo>
                  <a:pt x="3627082" y="4941595"/>
                </a:lnTo>
                <a:cubicBezTo>
                  <a:pt x="3629250" y="4942866"/>
                  <a:pt x="3631662" y="4941342"/>
                  <a:pt x="3634314" y="4937020"/>
                </a:cubicBezTo>
                <a:cubicBezTo>
                  <a:pt x="3636966" y="4932700"/>
                  <a:pt x="3638414" y="4930159"/>
                  <a:pt x="3638654" y="4929397"/>
                </a:cubicBezTo>
                <a:lnTo>
                  <a:pt x="3665662" y="4880599"/>
                </a:lnTo>
                <a:cubicBezTo>
                  <a:pt x="3666386" y="4869585"/>
                  <a:pt x="3670726" y="4850948"/>
                  <a:pt x="3678682" y="4824685"/>
                </a:cubicBezTo>
                <a:cubicBezTo>
                  <a:pt x="3686638" y="4798422"/>
                  <a:pt x="3693874" y="4781818"/>
                  <a:pt x="3700386" y="4774871"/>
                </a:cubicBezTo>
                <a:lnTo>
                  <a:pt x="3719674" y="4787070"/>
                </a:lnTo>
                <a:cubicBezTo>
                  <a:pt x="3721442" y="4778683"/>
                  <a:pt x="3723694" y="4770042"/>
                  <a:pt x="3726426" y="4761146"/>
                </a:cubicBezTo>
                <a:cubicBezTo>
                  <a:pt x="3729158" y="4752251"/>
                  <a:pt x="3733338" y="4744626"/>
                  <a:pt x="3738966" y="4738273"/>
                </a:cubicBezTo>
                <a:lnTo>
                  <a:pt x="3719674" y="4734206"/>
                </a:lnTo>
                <a:close/>
                <a:moveTo>
                  <a:pt x="448394" y="4702610"/>
                </a:moveTo>
                <a:cubicBezTo>
                  <a:pt x="448475" y="4704898"/>
                  <a:pt x="449278" y="4707439"/>
                  <a:pt x="450806" y="4710235"/>
                </a:cubicBezTo>
                <a:cubicBezTo>
                  <a:pt x="452333" y="4713030"/>
                  <a:pt x="454101" y="4714555"/>
                  <a:pt x="456111" y="4714809"/>
                </a:cubicBezTo>
                <a:cubicBezTo>
                  <a:pt x="460612" y="4714132"/>
                  <a:pt x="463184" y="4711421"/>
                  <a:pt x="463827" y="4706677"/>
                </a:cubicBezTo>
                <a:close/>
                <a:moveTo>
                  <a:pt x="3765974" y="4681342"/>
                </a:moveTo>
                <a:cubicBezTo>
                  <a:pt x="3766614" y="4686086"/>
                  <a:pt x="3765330" y="4688797"/>
                  <a:pt x="3762114" y="4689475"/>
                </a:cubicBezTo>
                <a:lnTo>
                  <a:pt x="3758254" y="4722006"/>
                </a:lnTo>
                <a:lnTo>
                  <a:pt x="3762114" y="4734206"/>
                </a:lnTo>
                <a:cubicBezTo>
                  <a:pt x="3766134" y="4727937"/>
                  <a:pt x="3769670" y="4721159"/>
                  <a:pt x="3772726" y="4713874"/>
                </a:cubicBezTo>
                <a:cubicBezTo>
                  <a:pt x="3775778" y="4706588"/>
                  <a:pt x="3777386" y="4699811"/>
                  <a:pt x="3777546" y="4693541"/>
                </a:cubicBezTo>
                <a:cubicBezTo>
                  <a:pt x="3777546" y="4685408"/>
                  <a:pt x="3773690" y="4681342"/>
                  <a:pt x="3765974" y="4681342"/>
                </a:cubicBezTo>
                <a:close/>
                <a:moveTo>
                  <a:pt x="463827" y="4670078"/>
                </a:moveTo>
                <a:cubicBezTo>
                  <a:pt x="463666" y="4672366"/>
                  <a:pt x="463987" y="4674907"/>
                  <a:pt x="464791" y="4677703"/>
                </a:cubicBezTo>
                <a:cubicBezTo>
                  <a:pt x="465595" y="4680499"/>
                  <a:pt x="467846" y="4682024"/>
                  <a:pt x="471543" y="4682278"/>
                </a:cubicBezTo>
                <a:lnTo>
                  <a:pt x="475401" y="4682278"/>
                </a:lnTo>
                <a:cubicBezTo>
                  <a:pt x="475401" y="4674145"/>
                  <a:pt x="471543" y="4670078"/>
                  <a:pt x="463827" y="4670078"/>
                </a:cubicBezTo>
                <a:close/>
                <a:moveTo>
                  <a:pt x="2782566" y="4654353"/>
                </a:moveTo>
                <a:lnTo>
                  <a:pt x="2770495" y="4669196"/>
                </a:lnTo>
                <a:lnTo>
                  <a:pt x="2758920" y="4709861"/>
                </a:lnTo>
                <a:lnTo>
                  <a:pt x="2751204" y="4709861"/>
                </a:lnTo>
                <a:lnTo>
                  <a:pt x="2751204" y="4727344"/>
                </a:lnTo>
                <a:lnTo>
                  <a:pt x="2754276" y="4729872"/>
                </a:lnTo>
                <a:cubicBezTo>
                  <a:pt x="2756325" y="4733007"/>
                  <a:pt x="2757230" y="4735761"/>
                  <a:pt x="2756989" y="4738132"/>
                </a:cubicBezTo>
                <a:lnTo>
                  <a:pt x="2755571" y="4740167"/>
                </a:lnTo>
                <a:lnTo>
                  <a:pt x="2762092" y="4742916"/>
                </a:lnTo>
                <a:lnTo>
                  <a:pt x="2768345" y="4711520"/>
                </a:lnTo>
                <a:cubicBezTo>
                  <a:pt x="2770675" y="4709317"/>
                  <a:pt x="2773730" y="4706606"/>
                  <a:pt x="2777507" y="4703387"/>
                </a:cubicBezTo>
                <a:cubicBezTo>
                  <a:pt x="2781285" y="4700168"/>
                  <a:pt x="2783375" y="4697457"/>
                  <a:pt x="2783777" y="4695254"/>
                </a:cubicBezTo>
                <a:cubicBezTo>
                  <a:pt x="2783536" y="4691357"/>
                  <a:pt x="2782089" y="4688985"/>
                  <a:pt x="2779436" y="4688138"/>
                </a:cubicBezTo>
                <a:cubicBezTo>
                  <a:pt x="2776784" y="4687291"/>
                  <a:pt x="2774373" y="4686952"/>
                  <a:pt x="2772202" y="4687122"/>
                </a:cubicBezTo>
                <a:close/>
                <a:moveTo>
                  <a:pt x="569621" y="4634702"/>
                </a:moveTo>
                <a:lnTo>
                  <a:pt x="569066" y="4635370"/>
                </a:lnTo>
                <a:lnTo>
                  <a:pt x="566019" y="4641972"/>
                </a:lnTo>
                <a:lnTo>
                  <a:pt x="569621" y="4639260"/>
                </a:lnTo>
                <a:close/>
                <a:moveTo>
                  <a:pt x="2804110" y="4629092"/>
                </a:moveTo>
                <a:lnTo>
                  <a:pt x="2795572" y="4630056"/>
                </a:lnTo>
                <a:lnTo>
                  <a:pt x="2793778" y="4639982"/>
                </a:lnTo>
                <a:close/>
                <a:moveTo>
                  <a:pt x="1135140" y="4361027"/>
                </a:moveTo>
                <a:cubicBezTo>
                  <a:pt x="1135220" y="4363484"/>
                  <a:pt x="1136024" y="4366703"/>
                  <a:pt x="1137551" y="4370685"/>
                </a:cubicBezTo>
                <a:lnTo>
                  <a:pt x="1139619" y="4373261"/>
                </a:lnTo>
                <a:lnTo>
                  <a:pt x="1144280" y="4363436"/>
                </a:lnTo>
                <a:close/>
                <a:moveTo>
                  <a:pt x="1182093" y="4286786"/>
                </a:moveTo>
                <a:lnTo>
                  <a:pt x="1181919" y="4286814"/>
                </a:lnTo>
                <a:cubicBezTo>
                  <a:pt x="1175409" y="4288847"/>
                  <a:pt x="1170104" y="4291897"/>
                  <a:pt x="1166005" y="4295964"/>
                </a:cubicBezTo>
                <a:lnTo>
                  <a:pt x="1170072" y="4315255"/>
                </a:lnTo>
                <a:lnTo>
                  <a:pt x="1177448" y="4301650"/>
                </a:lnTo>
                <a:close/>
                <a:moveTo>
                  <a:pt x="4097770" y="3973777"/>
                </a:moveTo>
                <a:cubicBezTo>
                  <a:pt x="4097126" y="3977844"/>
                  <a:pt x="4094554" y="3981910"/>
                  <a:pt x="4090054" y="3985977"/>
                </a:cubicBezTo>
                <a:lnTo>
                  <a:pt x="4070762" y="3998176"/>
                </a:lnTo>
                <a:lnTo>
                  <a:pt x="4063046" y="3990043"/>
                </a:lnTo>
                <a:cubicBezTo>
                  <a:pt x="4058546" y="4002243"/>
                  <a:pt x="4055974" y="4010376"/>
                  <a:pt x="4055330" y="4014442"/>
                </a:cubicBezTo>
                <a:cubicBezTo>
                  <a:pt x="4046970" y="4026303"/>
                  <a:pt x="4038614" y="4038163"/>
                  <a:pt x="4030254" y="4050023"/>
                </a:cubicBezTo>
                <a:cubicBezTo>
                  <a:pt x="4021894" y="4061884"/>
                  <a:pt x="4017394" y="4075778"/>
                  <a:pt x="4016750" y="4091705"/>
                </a:cubicBezTo>
                <a:lnTo>
                  <a:pt x="4006802" y="4115299"/>
                </a:lnTo>
                <a:lnTo>
                  <a:pt x="4006802" y="4134082"/>
                </a:lnTo>
                <a:lnTo>
                  <a:pt x="3990926" y="4148725"/>
                </a:lnTo>
                <a:lnTo>
                  <a:pt x="3989742" y="4164901"/>
                </a:lnTo>
                <a:cubicBezTo>
                  <a:pt x="3987814" y="4183200"/>
                  <a:pt x="3980098" y="4201499"/>
                  <a:pt x="3966594" y="4219798"/>
                </a:cubicBezTo>
                <a:cubicBezTo>
                  <a:pt x="3953090" y="4238098"/>
                  <a:pt x="3945374" y="4256396"/>
                  <a:pt x="3943446" y="4274696"/>
                </a:cubicBezTo>
                <a:lnTo>
                  <a:pt x="3928014" y="4286895"/>
                </a:lnTo>
                <a:cubicBezTo>
                  <a:pt x="3925842" y="4295028"/>
                  <a:pt x="3922466" y="4303161"/>
                  <a:pt x="3917886" y="4311294"/>
                </a:cubicBezTo>
                <a:cubicBezTo>
                  <a:pt x="3913306" y="4319427"/>
                  <a:pt x="3908962" y="4327559"/>
                  <a:pt x="3904866" y="4335693"/>
                </a:cubicBezTo>
                <a:lnTo>
                  <a:pt x="3904866" y="4364158"/>
                </a:lnTo>
                <a:cubicBezTo>
                  <a:pt x="3918930" y="4358905"/>
                  <a:pt x="3931310" y="4348061"/>
                  <a:pt x="3941998" y="4331626"/>
                </a:cubicBezTo>
                <a:cubicBezTo>
                  <a:pt x="3952690" y="4315191"/>
                  <a:pt x="3958314" y="4300281"/>
                  <a:pt x="3958878" y="4286895"/>
                </a:cubicBezTo>
                <a:cubicBezTo>
                  <a:pt x="3962898" y="4287064"/>
                  <a:pt x="3966434" y="4286725"/>
                  <a:pt x="3969490" y="4285879"/>
                </a:cubicBezTo>
                <a:cubicBezTo>
                  <a:pt x="3972542" y="4285031"/>
                  <a:pt x="3974150" y="4282659"/>
                  <a:pt x="3974310" y="4278762"/>
                </a:cubicBezTo>
                <a:cubicBezTo>
                  <a:pt x="3973826" y="4272408"/>
                  <a:pt x="3973826" y="4266817"/>
                  <a:pt x="3974310" y="4261988"/>
                </a:cubicBezTo>
                <a:cubicBezTo>
                  <a:pt x="3974794" y="4257159"/>
                  <a:pt x="3978650" y="4254617"/>
                  <a:pt x="3985886" y="4254363"/>
                </a:cubicBezTo>
                <a:lnTo>
                  <a:pt x="4032182" y="4124236"/>
                </a:lnTo>
                <a:cubicBezTo>
                  <a:pt x="4044398" y="4124236"/>
                  <a:pt x="4050830" y="4120170"/>
                  <a:pt x="4051474" y="4112037"/>
                </a:cubicBezTo>
                <a:cubicBezTo>
                  <a:pt x="4051150" y="4104073"/>
                  <a:pt x="4051794" y="4098652"/>
                  <a:pt x="4053402" y="4095771"/>
                </a:cubicBezTo>
                <a:cubicBezTo>
                  <a:pt x="4055010" y="4092891"/>
                  <a:pt x="4059510" y="4091535"/>
                  <a:pt x="4066906" y="4091705"/>
                </a:cubicBezTo>
                <a:lnTo>
                  <a:pt x="4086198" y="4051040"/>
                </a:lnTo>
                <a:cubicBezTo>
                  <a:pt x="4086198" y="4044517"/>
                  <a:pt x="4087162" y="4034182"/>
                  <a:pt x="4089090" y="4020033"/>
                </a:cubicBezTo>
                <a:cubicBezTo>
                  <a:pt x="4091018" y="4005885"/>
                  <a:pt x="4093910" y="3990467"/>
                  <a:pt x="4097770" y="3973777"/>
                </a:cubicBezTo>
                <a:close/>
                <a:moveTo>
                  <a:pt x="4105486" y="3953445"/>
                </a:moveTo>
                <a:lnTo>
                  <a:pt x="4093910" y="3965645"/>
                </a:lnTo>
                <a:cubicBezTo>
                  <a:pt x="4096002" y="3967508"/>
                  <a:pt x="4097610" y="3968864"/>
                  <a:pt x="4098734" y="3969711"/>
                </a:cubicBezTo>
                <a:lnTo>
                  <a:pt x="4099126" y="3970787"/>
                </a:lnTo>
                <a:lnTo>
                  <a:pt x="4103074" y="3962086"/>
                </a:lnTo>
                <a:cubicBezTo>
                  <a:pt x="4104362" y="3958698"/>
                  <a:pt x="4105166" y="3955818"/>
                  <a:pt x="4105486" y="3953445"/>
                </a:cubicBezTo>
                <a:close/>
                <a:moveTo>
                  <a:pt x="4105486" y="3900581"/>
                </a:moveTo>
                <a:lnTo>
                  <a:pt x="4103670" y="3903930"/>
                </a:lnTo>
                <a:lnTo>
                  <a:pt x="4113202" y="3900581"/>
                </a:lnTo>
                <a:close/>
                <a:moveTo>
                  <a:pt x="4158534" y="3879232"/>
                </a:moveTo>
                <a:cubicBezTo>
                  <a:pt x="4153230" y="3879571"/>
                  <a:pt x="4148410" y="3879910"/>
                  <a:pt x="4144066" y="3880249"/>
                </a:cubicBezTo>
                <a:cubicBezTo>
                  <a:pt x="4140450" y="3888381"/>
                  <a:pt x="4137074" y="3896515"/>
                  <a:pt x="4133942" y="3904647"/>
                </a:cubicBezTo>
                <a:cubicBezTo>
                  <a:pt x="4130806" y="3912781"/>
                  <a:pt x="4126466" y="3920913"/>
                  <a:pt x="4120918" y="3929046"/>
                </a:cubicBezTo>
                <a:cubicBezTo>
                  <a:pt x="4128634" y="3929046"/>
                  <a:pt x="4136350" y="3933113"/>
                  <a:pt x="4144066" y="3941246"/>
                </a:cubicBezTo>
                <a:lnTo>
                  <a:pt x="4155642" y="3900581"/>
                </a:lnTo>
                <a:cubicBezTo>
                  <a:pt x="4157814" y="3898378"/>
                  <a:pt x="4160222" y="3895667"/>
                  <a:pt x="4162878" y="3892448"/>
                </a:cubicBezTo>
                <a:cubicBezTo>
                  <a:pt x="4165530" y="3889229"/>
                  <a:pt x="4166974" y="3886518"/>
                  <a:pt x="4167218" y="3884315"/>
                </a:cubicBezTo>
                <a:cubicBezTo>
                  <a:pt x="4166734" y="3880588"/>
                  <a:pt x="4163842" y="3878893"/>
                  <a:pt x="4158534" y="3879232"/>
                </a:cubicBezTo>
                <a:close/>
                <a:moveTo>
                  <a:pt x="4159502" y="3766388"/>
                </a:moveTo>
                <a:lnTo>
                  <a:pt x="4144066" y="3774521"/>
                </a:lnTo>
                <a:cubicBezTo>
                  <a:pt x="4143426" y="3790108"/>
                  <a:pt x="4140854" y="3803664"/>
                  <a:pt x="4136350" y="3815185"/>
                </a:cubicBezTo>
                <a:cubicBezTo>
                  <a:pt x="4141898" y="3807053"/>
                  <a:pt x="4146238" y="3798919"/>
                  <a:pt x="4149374" y="3790787"/>
                </a:cubicBezTo>
                <a:cubicBezTo>
                  <a:pt x="4152506" y="3782653"/>
                  <a:pt x="4155882" y="3774521"/>
                  <a:pt x="4159502" y="3766388"/>
                </a:cubicBezTo>
                <a:close/>
                <a:moveTo>
                  <a:pt x="4186506" y="3725723"/>
                </a:moveTo>
                <a:cubicBezTo>
                  <a:pt x="4185866" y="3733178"/>
                  <a:pt x="4187150" y="3738600"/>
                  <a:pt x="4190366" y="3741989"/>
                </a:cubicBezTo>
                <a:lnTo>
                  <a:pt x="4198082" y="3741989"/>
                </a:lnTo>
                <a:cubicBezTo>
                  <a:pt x="4201298" y="3741311"/>
                  <a:pt x="4202582" y="3738600"/>
                  <a:pt x="4201938" y="3733856"/>
                </a:cubicBezTo>
                <a:cubicBezTo>
                  <a:pt x="4201938" y="3729960"/>
                  <a:pt x="4200974" y="3727587"/>
                  <a:pt x="4199046" y="3726740"/>
                </a:cubicBezTo>
                <a:cubicBezTo>
                  <a:pt x="4197118" y="3725893"/>
                  <a:pt x="4194222" y="3725554"/>
                  <a:pt x="4190366" y="3725723"/>
                </a:cubicBezTo>
                <a:close/>
                <a:moveTo>
                  <a:pt x="547662" y="3721239"/>
                </a:moveTo>
                <a:cubicBezTo>
                  <a:pt x="547742" y="3723696"/>
                  <a:pt x="548546" y="3726915"/>
                  <a:pt x="550073" y="3730897"/>
                </a:cubicBezTo>
                <a:cubicBezTo>
                  <a:pt x="551600" y="3734879"/>
                  <a:pt x="553369" y="3737081"/>
                  <a:pt x="555378" y="3737505"/>
                </a:cubicBezTo>
                <a:cubicBezTo>
                  <a:pt x="559075" y="3737251"/>
                  <a:pt x="561326" y="3735726"/>
                  <a:pt x="562130" y="3732930"/>
                </a:cubicBezTo>
                <a:cubicBezTo>
                  <a:pt x="562933" y="3730134"/>
                  <a:pt x="563255" y="3727593"/>
                  <a:pt x="563094" y="3725306"/>
                </a:cubicBezTo>
                <a:close/>
                <a:moveTo>
                  <a:pt x="593153" y="3647767"/>
                </a:moveTo>
                <a:lnTo>
                  <a:pt x="578527" y="3656176"/>
                </a:lnTo>
                <a:lnTo>
                  <a:pt x="583093" y="3677834"/>
                </a:lnTo>
                <a:lnTo>
                  <a:pt x="587465" y="3664325"/>
                </a:lnTo>
                <a:close/>
                <a:moveTo>
                  <a:pt x="4217370" y="3628128"/>
                </a:moveTo>
                <a:lnTo>
                  <a:pt x="4217370" y="3656593"/>
                </a:lnTo>
                <a:cubicBezTo>
                  <a:pt x="4213354" y="3656593"/>
                  <a:pt x="4209818" y="3657610"/>
                  <a:pt x="4206762" y="3659643"/>
                </a:cubicBezTo>
                <a:cubicBezTo>
                  <a:pt x="4203706" y="3661676"/>
                  <a:pt x="4202102" y="3664726"/>
                  <a:pt x="4201938" y="3668793"/>
                </a:cubicBezTo>
                <a:cubicBezTo>
                  <a:pt x="4201938" y="3673198"/>
                  <a:pt x="4202906" y="3677603"/>
                  <a:pt x="4204834" y="3682009"/>
                </a:cubicBezTo>
                <a:cubicBezTo>
                  <a:pt x="4206762" y="3686414"/>
                  <a:pt x="4209658" y="3688786"/>
                  <a:pt x="4213514" y="3689125"/>
                </a:cubicBezTo>
                <a:cubicBezTo>
                  <a:pt x="4215362" y="3688786"/>
                  <a:pt x="4216490" y="3687431"/>
                  <a:pt x="4216890" y="3685059"/>
                </a:cubicBezTo>
                <a:cubicBezTo>
                  <a:pt x="4217290" y="3682686"/>
                  <a:pt x="4217450" y="3681331"/>
                  <a:pt x="4217370" y="3680992"/>
                </a:cubicBezTo>
                <a:lnTo>
                  <a:pt x="4236662" y="3644394"/>
                </a:lnTo>
                <a:close/>
                <a:moveTo>
                  <a:pt x="4232806" y="3575264"/>
                </a:moveTo>
                <a:lnTo>
                  <a:pt x="4232806" y="3587464"/>
                </a:lnTo>
                <a:lnTo>
                  <a:pt x="4217370" y="3607796"/>
                </a:lnTo>
                <a:lnTo>
                  <a:pt x="4217370" y="3615928"/>
                </a:lnTo>
                <a:lnTo>
                  <a:pt x="4236662" y="3599663"/>
                </a:lnTo>
                <a:lnTo>
                  <a:pt x="4236662" y="3587464"/>
                </a:lnTo>
                <a:cubicBezTo>
                  <a:pt x="4236742" y="3586955"/>
                  <a:pt x="4236582" y="3584922"/>
                  <a:pt x="4236182" y="3581364"/>
                </a:cubicBezTo>
                <a:cubicBezTo>
                  <a:pt x="4235778" y="3577806"/>
                  <a:pt x="4234654" y="3575772"/>
                  <a:pt x="4232806" y="3575264"/>
                </a:cubicBezTo>
                <a:close/>
                <a:moveTo>
                  <a:pt x="4315462" y="3079313"/>
                </a:moveTo>
                <a:lnTo>
                  <a:pt x="4315450" y="3079344"/>
                </a:lnTo>
                <a:cubicBezTo>
                  <a:pt x="4313198" y="3084172"/>
                  <a:pt x="4311914" y="3088747"/>
                  <a:pt x="4311590" y="3093068"/>
                </a:cubicBezTo>
                <a:lnTo>
                  <a:pt x="4311574" y="3093776"/>
                </a:lnTo>
                <a:lnTo>
                  <a:pt x="4333118" y="3087288"/>
                </a:lnTo>
                <a:close/>
                <a:moveTo>
                  <a:pt x="3523477" y="3012459"/>
                </a:moveTo>
                <a:lnTo>
                  <a:pt x="3515594" y="3024185"/>
                </a:lnTo>
                <a:lnTo>
                  <a:pt x="3515459" y="3029344"/>
                </a:lnTo>
                <a:lnTo>
                  <a:pt x="3516819" y="3028004"/>
                </a:lnTo>
                <a:cubicBezTo>
                  <a:pt x="3522285" y="3023938"/>
                  <a:pt x="3524857" y="3019872"/>
                  <a:pt x="3524535" y="3015805"/>
                </a:cubicBezTo>
                <a:close/>
                <a:moveTo>
                  <a:pt x="4342478" y="2979229"/>
                </a:moveTo>
                <a:lnTo>
                  <a:pt x="4342518" y="2986832"/>
                </a:lnTo>
                <a:cubicBezTo>
                  <a:pt x="4341150" y="2991237"/>
                  <a:pt x="4338398" y="2996151"/>
                  <a:pt x="4334258" y="3001572"/>
                </a:cubicBezTo>
                <a:cubicBezTo>
                  <a:pt x="4325978" y="3012417"/>
                  <a:pt x="4318422" y="3021227"/>
                  <a:pt x="4311590" y="3028004"/>
                </a:cubicBezTo>
                <a:cubicBezTo>
                  <a:pt x="4311430" y="3036476"/>
                  <a:pt x="4309822" y="3043932"/>
                  <a:pt x="4306770" y="3050370"/>
                </a:cubicBezTo>
                <a:lnTo>
                  <a:pt x="4305714" y="3051380"/>
                </a:lnTo>
                <a:lnTo>
                  <a:pt x="4306110" y="3054757"/>
                </a:lnTo>
                <a:lnTo>
                  <a:pt x="4290022" y="3069593"/>
                </a:lnTo>
                <a:lnTo>
                  <a:pt x="4276870" y="3089002"/>
                </a:lnTo>
                <a:lnTo>
                  <a:pt x="4276870" y="3125600"/>
                </a:lnTo>
                <a:lnTo>
                  <a:pt x="4279234" y="3123107"/>
                </a:lnTo>
                <a:lnTo>
                  <a:pt x="4287842" y="3106223"/>
                </a:lnTo>
                <a:lnTo>
                  <a:pt x="4293410" y="3102931"/>
                </a:lnTo>
                <a:lnTo>
                  <a:pt x="4303878" y="3080868"/>
                </a:lnTo>
                <a:lnTo>
                  <a:pt x="4308022" y="3075953"/>
                </a:lnTo>
                <a:lnTo>
                  <a:pt x="4306110" y="3075089"/>
                </a:lnTo>
                <a:lnTo>
                  <a:pt x="4317682" y="3066956"/>
                </a:lnTo>
                <a:cubicBezTo>
                  <a:pt x="4323390" y="3063229"/>
                  <a:pt x="4328374" y="3062551"/>
                  <a:pt x="4332634" y="3064923"/>
                </a:cubicBezTo>
                <a:cubicBezTo>
                  <a:pt x="4336894" y="3067295"/>
                  <a:pt x="4340914" y="3070684"/>
                  <a:pt x="4344690" y="3075089"/>
                </a:cubicBezTo>
                <a:cubicBezTo>
                  <a:pt x="4348710" y="3069159"/>
                  <a:pt x="4352246" y="3063737"/>
                  <a:pt x="4355298" y="3058823"/>
                </a:cubicBezTo>
                <a:cubicBezTo>
                  <a:pt x="4358354" y="3053910"/>
                  <a:pt x="4359962" y="3048488"/>
                  <a:pt x="4360122" y="3042558"/>
                </a:cubicBezTo>
                <a:cubicBezTo>
                  <a:pt x="4363738" y="3038152"/>
                  <a:pt x="4366150" y="3031714"/>
                  <a:pt x="4367358" y="3023242"/>
                </a:cubicBezTo>
                <a:cubicBezTo>
                  <a:pt x="4368562" y="3014770"/>
                  <a:pt x="4370010" y="3006298"/>
                  <a:pt x="4371698" y="2997826"/>
                </a:cubicBezTo>
                <a:cubicBezTo>
                  <a:pt x="4365586" y="2997488"/>
                  <a:pt x="4359962" y="2995624"/>
                  <a:pt x="4354818" y="2992235"/>
                </a:cubicBezTo>
                <a:close/>
                <a:moveTo>
                  <a:pt x="3470450" y="2863844"/>
                </a:moveTo>
                <a:lnTo>
                  <a:pt x="3470439" y="2863875"/>
                </a:lnTo>
                <a:cubicBezTo>
                  <a:pt x="3468188" y="2868703"/>
                  <a:pt x="3466903" y="2873278"/>
                  <a:pt x="3466581" y="2877599"/>
                </a:cubicBezTo>
                <a:lnTo>
                  <a:pt x="3466562" y="2878307"/>
                </a:lnTo>
                <a:lnTo>
                  <a:pt x="3488105" y="2871819"/>
                </a:lnTo>
                <a:close/>
                <a:moveTo>
                  <a:pt x="3497467" y="2763760"/>
                </a:moveTo>
                <a:lnTo>
                  <a:pt x="3497506" y="2771363"/>
                </a:lnTo>
                <a:cubicBezTo>
                  <a:pt x="3496139" y="2775768"/>
                  <a:pt x="3493387" y="2780682"/>
                  <a:pt x="3489248" y="2786103"/>
                </a:cubicBezTo>
                <a:cubicBezTo>
                  <a:pt x="3480969" y="2796948"/>
                  <a:pt x="3473413" y="2805758"/>
                  <a:pt x="3466581" y="2812535"/>
                </a:cubicBezTo>
                <a:cubicBezTo>
                  <a:pt x="3466420" y="2821007"/>
                  <a:pt x="3464813" y="2828463"/>
                  <a:pt x="3461759" y="2834901"/>
                </a:cubicBezTo>
                <a:lnTo>
                  <a:pt x="3460704" y="2835911"/>
                </a:lnTo>
                <a:lnTo>
                  <a:pt x="3461098" y="2839288"/>
                </a:lnTo>
                <a:lnTo>
                  <a:pt x="3445011" y="2854124"/>
                </a:lnTo>
                <a:lnTo>
                  <a:pt x="3431858" y="2873533"/>
                </a:lnTo>
                <a:lnTo>
                  <a:pt x="3431858" y="2910131"/>
                </a:lnTo>
                <a:lnTo>
                  <a:pt x="3434223" y="2907638"/>
                </a:lnTo>
                <a:lnTo>
                  <a:pt x="3442832" y="2890754"/>
                </a:lnTo>
                <a:lnTo>
                  <a:pt x="3448399" y="2887462"/>
                </a:lnTo>
                <a:lnTo>
                  <a:pt x="3458865" y="2865399"/>
                </a:lnTo>
                <a:lnTo>
                  <a:pt x="3463010" y="2860484"/>
                </a:lnTo>
                <a:lnTo>
                  <a:pt x="3461098" y="2859620"/>
                </a:lnTo>
                <a:lnTo>
                  <a:pt x="3472672" y="2851487"/>
                </a:lnTo>
                <a:cubicBezTo>
                  <a:pt x="3478379" y="2847760"/>
                  <a:pt x="3483362" y="2847082"/>
                  <a:pt x="3487623" y="2849454"/>
                </a:cubicBezTo>
                <a:cubicBezTo>
                  <a:pt x="3491882" y="2851826"/>
                  <a:pt x="3495902" y="2855215"/>
                  <a:pt x="3499679" y="2859620"/>
                </a:cubicBezTo>
                <a:cubicBezTo>
                  <a:pt x="3503697" y="2853690"/>
                  <a:pt x="3507235" y="2848268"/>
                  <a:pt x="3510289" y="2843354"/>
                </a:cubicBezTo>
                <a:cubicBezTo>
                  <a:pt x="3513344" y="2838441"/>
                  <a:pt x="3514950" y="2833019"/>
                  <a:pt x="3515112" y="2827089"/>
                </a:cubicBezTo>
                <a:cubicBezTo>
                  <a:pt x="3518728" y="2822683"/>
                  <a:pt x="3521139" y="2816245"/>
                  <a:pt x="3522345" y="2807773"/>
                </a:cubicBezTo>
                <a:cubicBezTo>
                  <a:pt x="3523551" y="2799301"/>
                  <a:pt x="3524998" y="2790829"/>
                  <a:pt x="3526685" y="2782357"/>
                </a:cubicBezTo>
                <a:cubicBezTo>
                  <a:pt x="3520577" y="2782019"/>
                  <a:pt x="3514950" y="2780155"/>
                  <a:pt x="3509806" y="2776766"/>
                </a:cubicBezTo>
                <a:close/>
                <a:moveTo>
                  <a:pt x="4010794" y="2535749"/>
                </a:moveTo>
                <a:lnTo>
                  <a:pt x="3987510" y="2572561"/>
                </a:lnTo>
                <a:lnTo>
                  <a:pt x="3987674" y="2573027"/>
                </a:lnTo>
                <a:lnTo>
                  <a:pt x="4005174" y="2554582"/>
                </a:lnTo>
                <a:cubicBezTo>
                  <a:pt x="4009194" y="2550515"/>
                  <a:pt x="4011766" y="2546449"/>
                  <a:pt x="4012894" y="2542383"/>
                </a:cubicBezTo>
                <a:close/>
                <a:moveTo>
                  <a:pt x="3927070" y="2425766"/>
                </a:moveTo>
                <a:lnTo>
                  <a:pt x="3914206" y="2434300"/>
                </a:lnTo>
                <a:cubicBezTo>
                  <a:pt x="3913886" y="2438537"/>
                  <a:pt x="3913562" y="2442265"/>
                  <a:pt x="3913242" y="2445484"/>
                </a:cubicBezTo>
                <a:lnTo>
                  <a:pt x="3915266" y="2447618"/>
                </a:lnTo>
                <a:close/>
                <a:moveTo>
                  <a:pt x="3165783" y="2320280"/>
                </a:moveTo>
                <a:lnTo>
                  <a:pt x="3142499" y="2357092"/>
                </a:lnTo>
                <a:lnTo>
                  <a:pt x="3142664" y="2357558"/>
                </a:lnTo>
                <a:lnTo>
                  <a:pt x="3160165" y="2339113"/>
                </a:lnTo>
                <a:cubicBezTo>
                  <a:pt x="3164183" y="2335046"/>
                  <a:pt x="3166756" y="2330980"/>
                  <a:pt x="3167881" y="2326914"/>
                </a:cubicBezTo>
                <a:close/>
                <a:moveTo>
                  <a:pt x="2863457" y="2319728"/>
                </a:moveTo>
                <a:lnTo>
                  <a:pt x="2863446" y="2319759"/>
                </a:lnTo>
                <a:cubicBezTo>
                  <a:pt x="2861195" y="2324587"/>
                  <a:pt x="2859909" y="2329162"/>
                  <a:pt x="2859587" y="2333483"/>
                </a:cubicBezTo>
                <a:lnTo>
                  <a:pt x="2859569" y="2334191"/>
                </a:lnTo>
                <a:lnTo>
                  <a:pt x="2881112" y="2327703"/>
                </a:lnTo>
                <a:close/>
                <a:moveTo>
                  <a:pt x="2890474" y="2219644"/>
                </a:moveTo>
                <a:lnTo>
                  <a:pt x="2890513" y="2227247"/>
                </a:lnTo>
                <a:cubicBezTo>
                  <a:pt x="2889146" y="2231652"/>
                  <a:pt x="2886393" y="2236566"/>
                  <a:pt x="2882255" y="2241987"/>
                </a:cubicBezTo>
                <a:cubicBezTo>
                  <a:pt x="2873976" y="2252832"/>
                  <a:pt x="2866419" y="2261642"/>
                  <a:pt x="2859587" y="2268419"/>
                </a:cubicBezTo>
                <a:cubicBezTo>
                  <a:pt x="2859427" y="2276891"/>
                  <a:pt x="2857819" y="2284347"/>
                  <a:pt x="2854765" y="2290785"/>
                </a:cubicBezTo>
                <a:lnTo>
                  <a:pt x="2853711" y="2291795"/>
                </a:lnTo>
                <a:lnTo>
                  <a:pt x="2854105" y="2295172"/>
                </a:lnTo>
                <a:lnTo>
                  <a:pt x="2838019" y="2310008"/>
                </a:lnTo>
                <a:lnTo>
                  <a:pt x="2824865" y="2329417"/>
                </a:lnTo>
                <a:lnTo>
                  <a:pt x="2824865" y="2366015"/>
                </a:lnTo>
                <a:lnTo>
                  <a:pt x="2827230" y="2363522"/>
                </a:lnTo>
                <a:lnTo>
                  <a:pt x="2835839" y="2346638"/>
                </a:lnTo>
                <a:lnTo>
                  <a:pt x="2841406" y="2343346"/>
                </a:lnTo>
                <a:lnTo>
                  <a:pt x="2851872" y="2321283"/>
                </a:lnTo>
                <a:lnTo>
                  <a:pt x="2856017" y="2316368"/>
                </a:lnTo>
                <a:lnTo>
                  <a:pt x="2854105" y="2315504"/>
                </a:lnTo>
                <a:lnTo>
                  <a:pt x="2865679" y="2307371"/>
                </a:lnTo>
                <a:cubicBezTo>
                  <a:pt x="2871385" y="2303644"/>
                  <a:pt x="2876369" y="2302966"/>
                  <a:pt x="2880629" y="2305338"/>
                </a:cubicBezTo>
                <a:cubicBezTo>
                  <a:pt x="2884889" y="2307710"/>
                  <a:pt x="2888909" y="2311099"/>
                  <a:pt x="2892686" y="2315504"/>
                </a:cubicBezTo>
                <a:cubicBezTo>
                  <a:pt x="2896705" y="2309574"/>
                  <a:pt x="2900242" y="2304152"/>
                  <a:pt x="2903296" y="2299238"/>
                </a:cubicBezTo>
                <a:cubicBezTo>
                  <a:pt x="2906351" y="2294325"/>
                  <a:pt x="2907957" y="2288903"/>
                  <a:pt x="2908119" y="2282973"/>
                </a:cubicBezTo>
                <a:cubicBezTo>
                  <a:pt x="2911735" y="2278567"/>
                  <a:pt x="2914147" y="2272129"/>
                  <a:pt x="2915352" y="2263657"/>
                </a:cubicBezTo>
                <a:cubicBezTo>
                  <a:pt x="2916559" y="2255185"/>
                  <a:pt x="2918005" y="2246713"/>
                  <a:pt x="2919693" y="2238241"/>
                </a:cubicBezTo>
                <a:cubicBezTo>
                  <a:pt x="2913584" y="2237903"/>
                  <a:pt x="2907957" y="2236039"/>
                  <a:pt x="2902813" y="2232650"/>
                </a:cubicBezTo>
                <a:close/>
                <a:moveTo>
                  <a:pt x="3082057" y="2210297"/>
                </a:moveTo>
                <a:lnTo>
                  <a:pt x="3069194" y="2218831"/>
                </a:lnTo>
                <a:cubicBezTo>
                  <a:pt x="3068873" y="2223068"/>
                  <a:pt x="3068551" y="2226796"/>
                  <a:pt x="3068231" y="2230015"/>
                </a:cubicBezTo>
                <a:lnTo>
                  <a:pt x="3070255" y="2232149"/>
                </a:lnTo>
                <a:close/>
                <a:moveTo>
                  <a:pt x="2558789" y="1776164"/>
                </a:moveTo>
                <a:lnTo>
                  <a:pt x="2535505" y="1812976"/>
                </a:lnTo>
                <a:lnTo>
                  <a:pt x="2535671" y="1813442"/>
                </a:lnTo>
                <a:lnTo>
                  <a:pt x="2553171" y="1794997"/>
                </a:lnTo>
                <a:cubicBezTo>
                  <a:pt x="2557190" y="1790930"/>
                  <a:pt x="2559763" y="1786864"/>
                  <a:pt x="2560888" y="1782797"/>
                </a:cubicBezTo>
                <a:close/>
                <a:moveTo>
                  <a:pt x="2475064" y="1666181"/>
                </a:moveTo>
                <a:lnTo>
                  <a:pt x="2462201" y="1674715"/>
                </a:lnTo>
                <a:cubicBezTo>
                  <a:pt x="2461880" y="1678952"/>
                  <a:pt x="2461559" y="1682680"/>
                  <a:pt x="2461237" y="1685899"/>
                </a:cubicBezTo>
                <a:lnTo>
                  <a:pt x="2463262" y="1688033"/>
                </a:lnTo>
                <a:close/>
                <a:moveTo>
                  <a:pt x="2481623" y="1640563"/>
                </a:moveTo>
                <a:lnTo>
                  <a:pt x="2477112" y="1644367"/>
                </a:lnTo>
                <a:lnTo>
                  <a:pt x="2473776" y="1654383"/>
                </a:lnTo>
                <a:cubicBezTo>
                  <a:pt x="2475584" y="1657222"/>
                  <a:pt x="2476609" y="1659615"/>
                  <a:pt x="2476850" y="1661563"/>
                </a:cubicBezTo>
                <a:lnTo>
                  <a:pt x="2475430" y="1665503"/>
                </a:lnTo>
                <a:lnTo>
                  <a:pt x="2488899" y="1640563"/>
                </a:lnTo>
                <a:close/>
                <a:moveTo>
                  <a:pt x="2575854" y="949422"/>
                </a:moveTo>
                <a:lnTo>
                  <a:pt x="2575843" y="949453"/>
                </a:lnTo>
                <a:cubicBezTo>
                  <a:pt x="2573592" y="954281"/>
                  <a:pt x="2572307" y="958856"/>
                  <a:pt x="2571985" y="963177"/>
                </a:cubicBezTo>
                <a:lnTo>
                  <a:pt x="2571966" y="963886"/>
                </a:lnTo>
                <a:lnTo>
                  <a:pt x="2593509" y="957398"/>
                </a:lnTo>
                <a:close/>
                <a:moveTo>
                  <a:pt x="2602871" y="849339"/>
                </a:moveTo>
                <a:lnTo>
                  <a:pt x="2602910" y="856941"/>
                </a:lnTo>
                <a:cubicBezTo>
                  <a:pt x="2601543" y="861346"/>
                  <a:pt x="2598791" y="866260"/>
                  <a:pt x="2594652" y="871682"/>
                </a:cubicBezTo>
                <a:cubicBezTo>
                  <a:pt x="2586373" y="882526"/>
                  <a:pt x="2578817" y="891336"/>
                  <a:pt x="2571985" y="898114"/>
                </a:cubicBezTo>
                <a:cubicBezTo>
                  <a:pt x="2571824" y="906586"/>
                  <a:pt x="2570217" y="914041"/>
                  <a:pt x="2567163" y="920479"/>
                </a:cubicBezTo>
                <a:lnTo>
                  <a:pt x="2566108" y="921489"/>
                </a:lnTo>
                <a:lnTo>
                  <a:pt x="2566502" y="924866"/>
                </a:lnTo>
                <a:lnTo>
                  <a:pt x="2550415" y="939702"/>
                </a:lnTo>
                <a:lnTo>
                  <a:pt x="2537262" y="959111"/>
                </a:lnTo>
                <a:lnTo>
                  <a:pt x="2537262" y="995709"/>
                </a:lnTo>
                <a:lnTo>
                  <a:pt x="2539627" y="993216"/>
                </a:lnTo>
                <a:lnTo>
                  <a:pt x="2548236" y="976332"/>
                </a:lnTo>
                <a:lnTo>
                  <a:pt x="2553803" y="973041"/>
                </a:lnTo>
                <a:lnTo>
                  <a:pt x="2564269" y="950978"/>
                </a:lnTo>
                <a:lnTo>
                  <a:pt x="2568414" y="946062"/>
                </a:lnTo>
                <a:lnTo>
                  <a:pt x="2566502" y="945198"/>
                </a:lnTo>
                <a:lnTo>
                  <a:pt x="2578076" y="937066"/>
                </a:lnTo>
                <a:cubicBezTo>
                  <a:pt x="2583783" y="933338"/>
                  <a:pt x="2588766" y="932660"/>
                  <a:pt x="2593027" y="935033"/>
                </a:cubicBezTo>
                <a:cubicBezTo>
                  <a:pt x="2597286" y="937404"/>
                  <a:pt x="2601306" y="940793"/>
                  <a:pt x="2605083" y="945198"/>
                </a:cubicBezTo>
                <a:cubicBezTo>
                  <a:pt x="2609101" y="939268"/>
                  <a:pt x="2612639" y="933846"/>
                  <a:pt x="2615693" y="928932"/>
                </a:cubicBezTo>
                <a:cubicBezTo>
                  <a:pt x="2618748" y="924019"/>
                  <a:pt x="2620354" y="918597"/>
                  <a:pt x="2620516" y="912667"/>
                </a:cubicBezTo>
                <a:cubicBezTo>
                  <a:pt x="2624132" y="908261"/>
                  <a:pt x="2626543" y="901823"/>
                  <a:pt x="2627749" y="893351"/>
                </a:cubicBezTo>
                <a:cubicBezTo>
                  <a:pt x="2628955" y="884879"/>
                  <a:pt x="2630402" y="876407"/>
                  <a:pt x="2632089" y="867936"/>
                </a:cubicBezTo>
                <a:cubicBezTo>
                  <a:pt x="2625981" y="867597"/>
                  <a:pt x="2620354" y="865733"/>
                  <a:pt x="2615210" y="862344"/>
                </a:cubicBezTo>
                <a:close/>
                <a:moveTo>
                  <a:pt x="2271187" y="405858"/>
                </a:moveTo>
                <a:lnTo>
                  <a:pt x="2247903" y="442670"/>
                </a:lnTo>
                <a:lnTo>
                  <a:pt x="2248068" y="443137"/>
                </a:lnTo>
                <a:lnTo>
                  <a:pt x="2265569" y="424691"/>
                </a:lnTo>
                <a:cubicBezTo>
                  <a:pt x="2269587" y="420625"/>
                  <a:pt x="2272160" y="416558"/>
                  <a:pt x="2273285" y="412492"/>
                </a:cubicBezTo>
                <a:close/>
                <a:moveTo>
                  <a:pt x="1988376" y="309635"/>
                </a:moveTo>
                <a:lnTo>
                  <a:pt x="1988365" y="309665"/>
                </a:lnTo>
                <a:cubicBezTo>
                  <a:pt x="1986114" y="314493"/>
                  <a:pt x="1984829" y="319068"/>
                  <a:pt x="1984507" y="323389"/>
                </a:cubicBezTo>
                <a:lnTo>
                  <a:pt x="1984488" y="324097"/>
                </a:lnTo>
                <a:lnTo>
                  <a:pt x="2006031" y="317610"/>
                </a:lnTo>
                <a:close/>
                <a:moveTo>
                  <a:pt x="2187461" y="295875"/>
                </a:moveTo>
                <a:lnTo>
                  <a:pt x="2174598" y="304410"/>
                </a:lnTo>
                <a:cubicBezTo>
                  <a:pt x="2174277" y="308646"/>
                  <a:pt x="2173955" y="312374"/>
                  <a:pt x="2173635" y="315593"/>
                </a:cubicBezTo>
                <a:lnTo>
                  <a:pt x="2175659" y="317727"/>
                </a:lnTo>
                <a:close/>
                <a:moveTo>
                  <a:pt x="2015393" y="209551"/>
                </a:moveTo>
                <a:lnTo>
                  <a:pt x="2015432" y="217153"/>
                </a:lnTo>
                <a:cubicBezTo>
                  <a:pt x="2014065" y="221558"/>
                  <a:pt x="2011313" y="226472"/>
                  <a:pt x="2007174" y="231894"/>
                </a:cubicBezTo>
                <a:cubicBezTo>
                  <a:pt x="1998895" y="242738"/>
                  <a:pt x="1991339" y="251548"/>
                  <a:pt x="1984507" y="258325"/>
                </a:cubicBezTo>
                <a:cubicBezTo>
                  <a:pt x="1984346" y="266798"/>
                  <a:pt x="1982739" y="274253"/>
                  <a:pt x="1979685" y="280691"/>
                </a:cubicBezTo>
                <a:lnTo>
                  <a:pt x="1978630" y="281701"/>
                </a:lnTo>
                <a:lnTo>
                  <a:pt x="1979024" y="285077"/>
                </a:lnTo>
                <a:lnTo>
                  <a:pt x="1962937" y="299914"/>
                </a:lnTo>
                <a:lnTo>
                  <a:pt x="1949784" y="319323"/>
                </a:lnTo>
                <a:lnTo>
                  <a:pt x="1949784" y="355921"/>
                </a:lnTo>
                <a:lnTo>
                  <a:pt x="1952149" y="353428"/>
                </a:lnTo>
                <a:lnTo>
                  <a:pt x="1960758" y="336544"/>
                </a:lnTo>
                <a:lnTo>
                  <a:pt x="1966325" y="333252"/>
                </a:lnTo>
                <a:lnTo>
                  <a:pt x="1976791" y="311190"/>
                </a:lnTo>
                <a:lnTo>
                  <a:pt x="1980936" y="306274"/>
                </a:lnTo>
                <a:lnTo>
                  <a:pt x="1979024" y="305410"/>
                </a:lnTo>
                <a:lnTo>
                  <a:pt x="1990598" y="297278"/>
                </a:lnTo>
                <a:cubicBezTo>
                  <a:pt x="1996305" y="293550"/>
                  <a:pt x="2001288" y="292872"/>
                  <a:pt x="2005549" y="295244"/>
                </a:cubicBezTo>
                <a:cubicBezTo>
                  <a:pt x="2009808" y="297616"/>
                  <a:pt x="2013828" y="301005"/>
                  <a:pt x="2017605" y="305410"/>
                </a:cubicBezTo>
                <a:cubicBezTo>
                  <a:pt x="2021623" y="299480"/>
                  <a:pt x="2025161" y="294058"/>
                  <a:pt x="2028215" y="289145"/>
                </a:cubicBezTo>
                <a:cubicBezTo>
                  <a:pt x="2031270" y="284231"/>
                  <a:pt x="2032876" y="278809"/>
                  <a:pt x="2033038" y="272879"/>
                </a:cubicBezTo>
                <a:cubicBezTo>
                  <a:pt x="2036654" y="268473"/>
                  <a:pt x="2039065" y="262035"/>
                  <a:pt x="2040271" y="253563"/>
                </a:cubicBezTo>
                <a:cubicBezTo>
                  <a:pt x="2041477" y="245091"/>
                  <a:pt x="2042924" y="236619"/>
                  <a:pt x="2044611" y="228148"/>
                </a:cubicBezTo>
                <a:cubicBezTo>
                  <a:pt x="2038503" y="227809"/>
                  <a:pt x="2032876" y="225945"/>
                  <a:pt x="2027732" y="222556"/>
                </a:cubicBezTo>
                <a:close/>
                <a:moveTo>
                  <a:pt x="1315239" y="0"/>
                </a:moveTo>
                <a:lnTo>
                  <a:pt x="1801800" y="0"/>
                </a:lnTo>
                <a:lnTo>
                  <a:pt x="1804139" y="6713"/>
                </a:lnTo>
                <a:cubicBezTo>
                  <a:pt x="1804139" y="14762"/>
                  <a:pt x="1801246" y="20014"/>
                  <a:pt x="1795459" y="22470"/>
                </a:cubicBezTo>
                <a:cubicBezTo>
                  <a:pt x="1795057" y="24843"/>
                  <a:pt x="1793932" y="28232"/>
                  <a:pt x="1792083" y="32637"/>
                </a:cubicBezTo>
                <a:cubicBezTo>
                  <a:pt x="1790235" y="37042"/>
                  <a:pt x="1790075" y="40431"/>
                  <a:pt x="1791601" y="42804"/>
                </a:cubicBezTo>
                <a:lnTo>
                  <a:pt x="1803176" y="34670"/>
                </a:lnTo>
                <a:lnTo>
                  <a:pt x="1845938" y="0"/>
                </a:lnTo>
                <a:lnTo>
                  <a:pt x="1942492" y="0"/>
                </a:lnTo>
                <a:lnTo>
                  <a:pt x="1944479" y="5697"/>
                </a:lnTo>
                <a:lnTo>
                  <a:pt x="1946685" y="9484"/>
                </a:lnTo>
                <a:lnTo>
                  <a:pt x="1953884" y="0"/>
                </a:lnTo>
                <a:lnTo>
                  <a:pt x="2041875" y="0"/>
                </a:lnTo>
                <a:lnTo>
                  <a:pt x="2025321" y="32957"/>
                </a:lnTo>
                <a:cubicBezTo>
                  <a:pt x="2030707" y="39058"/>
                  <a:pt x="2032475" y="44140"/>
                  <a:pt x="2030626" y="48207"/>
                </a:cubicBezTo>
                <a:cubicBezTo>
                  <a:pt x="2028777" y="52273"/>
                  <a:pt x="2025723" y="55323"/>
                  <a:pt x="2021463" y="57356"/>
                </a:cubicBezTo>
                <a:cubicBezTo>
                  <a:pt x="2015274" y="64727"/>
                  <a:pt x="2016078" y="75401"/>
                  <a:pt x="2023874" y="89380"/>
                </a:cubicBezTo>
                <a:cubicBezTo>
                  <a:pt x="2031671" y="103358"/>
                  <a:pt x="2037297" y="113016"/>
                  <a:pt x="2040753" y="118353"/>
                </a:cubicBezTo>
                <a:cubicBezTo>
                  <a:pt x="2032153" y="131399"/>
                  <a:pt x="2018489" y="159187"/>
                  <a:pt x="1999761" y="201716"/>
                </a:cubicBezTo>
                <a:lnTo>
                  <a:pt x="1999082" y="203388"/>
                </a:lnTo>
                <a:lnTo>
                  <a:pt x="1999457" y="203429"/>
                </a:lnTo>
                <a:cubicBezTo>
                  <a:pt x="2005967" y="203089"/>
                  <a:pt x="2011273" y="203767"/>
                  <a:pt x="2015372" y="205461"/>
                </a:cubicBezTo>
                <a:lnTo>
                  <a:pt x="2015375" y="206040"/>
                </a:lnTo>
                <a:lnTo>
                  <a:pt x="2027732" y="192566"/>
                </a:lnTo>
                <a:cubicBezTo>
                  <a:pt x="2030948" y="186466"/>
                  <a:pt x="2032716" y="179350"/>
                  <a:pt x="2033038" y="171217"/>
                </a:cubicBezTo>
                <a:lnTo>
                  <a:pt x="2071619" y="179350"/>
                </a:lnTo>
                <a:cubicBezTo>
                  <a:pt x="2066233" y="185449"/>
                  <a:pt x="2062536" y="191549"/>
                  <a:pt x="2060526" y="197649"/>
                </a:cubicBezTo>
                <a:cubicBezTo>
                  <a:pt x="2058517" y="203749"/>
                  <a:pt x="2055784" y="209848"/>
                  <a:pt x="2052328" y="215949"/>
                </a:cubicBezTo>
                <a:lnTo>
                  <a:pt x="2067760" y="228148"/>
                </a:lnTo>
                <a:cubicBezTo>
                  <a:pt x="2075477" y="228148"/>
                  <a:pt x="2079335" y="232214"/>
                  <a:pt x="2079335" y="240347"/>
                </a:cubicBezTo>
                <a:cubicBezTo>
                  <a:pt x="2079013" y="248564"/>
                  <a:pt x="2076763" y="256528"/>
                  <a:pt x="2072583" y="264237"/>
                </a:cubicBezTo>
                <a:cubicBezTo>
                  <a:pt x="2068403" y="271946"/>
                  <a:pt x="2064224" y="278894"/>
                  <a:pt x="2060045" y="285077"/>
                </a:cubicBezTo>
                <a:lnTo>
                  <a:pt x="2068225" y="285963"/>
                </a:lnTo>
                <a:lnTo>
                  <a:pt x="2190031" y="60422"/>
                </a:lnTo>
                <a:cubicBezTo>
                  <a:pt x="2198792" y="50002"/>
                  <a:pt x="2205383" y="39328"/>
                  <a:pt x="2209804" y="28399"/>
                </a:cubicBezTo>
                <a:lnTo>
                  <a:pt x="2232021" y="0"/>
                </a:lnTo>
                <a:lnTo>
                  <a:pt x="2269899" y="0"/>
                </a:lnTo>
                <a:lnTo>
                  <a:pt x="2252967" y="34308"/>
                </a:lnTo>
                <a:cubicBezTo>
                  <a:pt x="2246698" y="45745"/>
                  <a:pt x="2241152" y="54450"/>
                  <a:pt x="2236329" y="60422"/>
                </a:cubicBezTo>
                <a:lnTo>
                  <a:pt x="2240187" y="60422"/>
                </a:lnTo>
                <a:cubicBezTo>
                  <a:pt x="2245894" y="66352"/>
                  <a:pt x="2248947" y="71775"/>
                  <a:pt x="2249350" y="76688"/>
                </a:cubicBezTo>
                <a:cubicBezTo>
                  <a:pt x="2249752" y="81602"/>
                  <a:pt x="2247984" y="87024"/>
                  <a:pt x="2244045" y="92954"/>
                </a:cubicBezTo>
                <a:cubicBezTo>
                  <a:pt x="2239222" y="123791"/>
                  <a:pt x="2230542" y="155645"/>
                  <a:pt x="2218003" y="188516"/>
                </a:cubicBezTo>
                <a:cubicBezTo>
                  <a:pt x="2205463" y="221386"/>
                  <a:pt x="2194853" y="253241"/>
                  <a:pt x="2186173" y="284077"/>
                </a:cubicBezTo>
                <a:cubicBezTo>
                  <a:pt x="2187981" y="286916"/>
                  <a:pt x="2189006" y="289309"/>
                  <a:pt x="2189247" y="291257"/>
                </a:cubicBezTo>
                <a:lnTo>
                  <a:pt x="2187827" y="295198"/>
                </a:lnTo>
                <a:lnTo>
                  <a:pt x="2269427" y="144106"/>
                </a:lnTo>
                <a:cubicBezTo>
                  <a:pt x="2278187" y="133685"/>
                  <a:pt x="2284779" y="123010"/>
                  <a:pt x="2289199" y="112082"/>
                </a:cubicBezTo>
                <a:lnTo>
                  <a:pt x="2291704" y="107776"/>
                </a:lnTo>
                <a:lnTo>
                  <a:pt x="2291789" y="106678"/>
                </a:lnTo>
                <a:lnTo>
                  <a:pt x="2297632" y="97588"/>
                </a:lnTo>
                <a:lnTo>
                  <a:pt x="2298182" y="96642"/>
                </a:lnTo>
                <a:lnTo>
                  <a:pt x="2298341" y="96485"/>
                </a:lnTo>
                <a:lnTo>
                  <a:pt x="2301916" y="90920"/>
                </a:lnTo>
                <a:cubicBezTo>
                  <a:pt x="2311561" y="81433"/>
                  <a:pt x="2315420" y="69910"/>
                  <a:pt x="2313491" y="56356"/>
                </a:cubicBezTo>
                <a:lnTo>
                  <a:pt x="2329888" y="41732"/>
                </a:lnTo>
                <a:lnTo>
                  <a:pt x="2342731" y="18045"/>
                </a:lnTo>
                <a:cubicBezTo>
                  <a:pt x="2346910" y="13894"/>
                  <a:pt x="2352054" y="11013"/>
                  <a:pt x="2358163" y="9404"/>
                </a:cubicBezTo>
                <a:cubicBezTo>
                  <a:pt x="2361218" y="8599"/>
                  <a:pt x="2364031" y="8239"/>
                  <a:pt x="2366603" y="8323"/>
                </a:cubicBezTo>
                <a:cubicBezTo>
                  <a:pt x="2369175" y="8408"/>
                  <a:pt x="2371506" y="8937"/>
                  <a:pt x="2373596" y="9912"/>
                </a:cubicBezTo>
                <a:lnTo>
                  <a:pt x="2371715" y="22302"/>
                </a:lnTo>
                <a:lnTo>
                  <a:pt x="2374497" y="25985"/>
                </a:lnTo>
                <a:cubicBezTo>
                  <a:pt x="2376909" y="29882"/>
                  <a:pt x="2378115" y="32889"/>
                  <a:pt x="2378115" y="35007"/>
                </a:cubicBezTo>
                <a:cubicBezTo>
                  <a:pt x="2378115" y="39243"/>
                  <a:pt x="2373292" y="45003"/>
                  <a:pt x="2363647" y="52289"/>
                </a:cubicBezTo>
                <a:cubicBezTo>
                  <a:pt x="2370961" y="63727"/>
                  <a:pt x="2370801" y="72367"/>
                  <a:pt x="2363164" y="78213"/>
                </a:cubicBezTo>
                <a:cubicBezTo>
                  <a:pt x="2355528" y="84059"/>
                  <a:pt x="2354403" y="91684"/>
                  <a:pt x="2359789" y="101086"/>
                </a:cubicBezTo>
                <a:cubicBezTo>
                  <a:pt x="2352957" y="111677"/>
                  <a:pt x="2345401" y="129128"/>
                  <a:pt x="2337122" y="153442"/>
                </a:cubicBezTo>
                <a:cubicBezTo>
                  <a:pt x="2328843" y="177757"/>
                  <a:pt x="2326110" y="194192"/>
                  <a:pt x="2328923" y="202748"/>
                </a:cubicBezTo>
                <a:lnTo>
                  <a:pt x="2298058" y="280012"/>
                </a:lnTo>
                <a:cubicBezTo>
                  <a:pt x="2306097" y="290348"/>
                  <a:pt x="2310276" y="301191"/>
                  <a:pt x="2310598" y="312544"/>
                </a:cubicBezTo>
                <a:cubicBezTo>
                  <a:pt x="2310919" y="323896"/>
                  <a:pt x="2305453" y="334740"/>
                  <a:pt x="2294201" y="345075"/>
                </a:cubicBezTo>
                <a:lnTo>
                  <a:pt x="2280477" y="386056"/>
                </a:lnTo>
                <a:lnTo>
                  <a:pt x="2282448" y="383518"/>
                </a:lnTo>
                <a:cubicBezTo>
                  <a:pt x="2287029" y="376656"/>
                  <a:pt x="2290405" y="370048"/>
                  <a:pt x="2292575" y="363694"/>
                </a:cubicBezTo>
                <a:lnTo>
                  <a:pt x="2323441" y="290498"/>
                </a:lnTo>
                <a:lnTo>
                  <a:pt x="2346589" y="270165"/>
                </a:lnTo>
                <a:cubicBezTo>
                  <a:pt x="2350769" y="265929"/>
                  <a:pt x="2353984" y="261185"/>
                  <a:pt x="2356235" y="255933"/>
                </a:cubicBezTo>
                <a:cubicBezTo>
                  <a:pt x="2358485" y="250680"/>
                  <a:pt x="2357842" y="245937"/>
                  <a:pt x="2354305" y="241700"/>
                </a:cubicBezTo>
                <a:lnTo>
                  <a:pt x="2369738" y="209169"/>
                </a:lnTo>
                <a:cubicBezTo>
                  <a:pt x="2367808" y="195614"/>
                  <a:pt x="2371667" y="184092"/>
                  <a:pt x="2381312" y="174604"/>
                </a:cubicBezTo>
                <a:cubicBezTo>
                  <a:pt x="2390957" y="165115"/>
                  <a:pt x="2394815" y="153593"/>
                  <a:pt x="2392887" y="140039"/>
                </a:cubicBezTo>
                <a:lnTo>
                  <a:pt x="2443042" y="95307"/>
                </a:lnTo>
                <a:cubicBezTo>
                  <a:pt x="2452687" y="106659"/>
                  <a:pt x="2457511" y="114454"/>
                  <a:pt x="2457511" y="118689"/>
                </a:cubicBezTo>
                <a:cubicBezTo>
                  <a:pt x="2457511" y="122925"/>
                  <a:pt x="2452687" y="128686"/>
                  <a:pt x="2443042" y="135972"/>
                </a:cubicBezTo>
                <a:cubicBezTo>
                  <a:pt x="2450357" y="147409"/>
                  <a:pt x="2450196" y="156050"/>
                  <a:pt x="2442560" y="161896"/>
                </a:cubicBezTo>
                <a:cubicBezTo>
                  <a:pt x="2434923" y="167742"/>
                  <a:pt x="2433798" y="175366"/>
                  <a:pt x="2439184" y="184769"/>
                </a:cubicBezTo>
                <a:cubicBezTo>
                  <a:pt x="2432352" y="195360"/>
                  <a:pt x="2424796" y="212812"/>
                  <a:pt x="2416517" y="237125"/>
                </a:cubicBezTo>
                <a:cubicBezTo>
                  <a:pt x="2408239" y="261440"/>
                  <a:pt x="2405505" y="277875"/>
                  <a:pt x="2408319" y="286431"/>
                </a:cubicBezTo>
                <a:lnTo>
                  <a:pt x="2377453" y="363694"/>
                </a:lnTo>
                <a:cubicBezTo>
                  <a:pt x="2385492" y="374030"/>
                  <a:pt x="2389671" y="384874"/>
                  <a:pt x="2389993" y="396226"/>
                </a:cubicBezTo>
                <a:cubicBezTo>
                  <a:pt x="2390314" y="407578"/>
                  <a:pt x="2384848" y="418422"/>
                  <a:pt x="2373596" y="428758"/>
                </a:cubicBezTo>
                <a:cubicBezTo>
                  <a:pt x="2369738" y="445532"/>
                  <a:pt x="2363951" y="462814"/>
                  <a:pt x="2356235" y="480605"/>
                </a:cubicBezTo>
                <a:cubicBezTo>
                  <a:pt x="2348518" y="498396"/>
                  <a:pt x="2338873" y="513645"/>
                  <a:pt x="2327298" y="526352"/>
                </a:cubicBezTo>
                <a:lnTo>
                  <a:pt x="2338873" y="558885"/>
                </a:lnTo>
                <a:lnTo>
                  <a:pt x="2311866" y="579217"/>
                </a:lnTo>
                <a:lnTo>
                  <a:pt x="2311866" y="607526"/>
                </a:lnTo>
                <a:lnTo>
                  <a:pt x="2334229" y="606345"/>
                </a:lnTo>
                <a:lnTo>
                  <a:pt x="2335015" y="606430"/>
                </a:lnTo>
                <a:lnTo>
                  <a:pt x="2335015" y="587350"/>
                </a:lnTo>
                <a:lnTo>
                  <a:pt x="2338873" y="587350"/>
                </a:lnTo>
                <a:cubicBezTo>
                  <a:pt x="2341043" y="583114"/>
                  <a:pt x="2342489" y="578370"/>
                  <a:pt x="2343213" y="573117"/>
                </a:cubicBezTo>
                <a:cubicBezTo>
                  <a:pt x="2343937" y="567865"/>
                  <a:pt x="2342489" y="563120"/>
                  <a:pt x="2338873" y="558885"/>
                </a:cubicBezTo>
                <a:cubicBezTo>
                  <a:pt x="2349643" y="548295"/>
                  <a:pt x="2358003" y="536942"/>
                  <a:pt x="2363951" y="524828"/>
                </a:cubicBezTo>
                <a:cubicBezTo>
                  <a:pt x="2369898" y="512713"/>
                  <a:pt x="2378258" y="502377"/>
                  <a:pt x="2389028" y="493821"/>
                </a:cubicBezTo>
                <a:cubicBezTo>
                  <a:pt x="2376329" y="480690"/>
                  <a:pt x="2372792" y="471371"/>
                  <a:pt x="2378418" y="465864"/>
                </a:cubicBezTo>
                <a:cubicBezTo>
                  <a:pt x="2384045" y="460358"/>
                  <a:pt x="2394012" y="452055"/>
                  <a:pt x="2408319" y="440957"/>
                </a:cubicBezTo>
                <a:cubicBezTo>
                  <a:pt x="2417080" y="430028"/>
                  <a:pt x="2423671" y="410204"/>
                  <a:pt x="2428091" y="381485"/>
                </a:cubicBezTo>
                <a:cubicBezTo>
                  <a:pt x="2432512" y="352765"/>
                  <a:pt x="2440067" y="331925"/>
                  <a:pt x="2450759" y="318963"/>
                </a:cubicBezTo>
                <a:cubicBezTo>
                  <a:pt x="2454697" y="317100"/>
                  <a:pt x="2458394" y="316760"/>
                  <a:pt x="2461850" y="317947"/>
                </a:cubicBezTo>
                <a:cubicBezTo>
                  <a:pt x="2465306" y="319133"/>
                  <a:pt x="2468039" y="320827"/>
                  <a:pt x="2470049" y="323030"/>
                </a:cubicBezTo>
                <a:cubicBezTo>
                  <a:pt x="2478810" y="334212"/>
                  <a:pt x="2480578" y="347429"/>
                  <a:pt x="2475353" y="362677"/>
                </a:cubicBezTo>
                <a:cubicBezTo>
                  <a:pt x="2470129" y="377927"/>
                  <a:pt x="2463216" y="389110"/>
                  <a:pt x="2454616" y="396226"/>
                </a:cubicBezTo>
                <a:cubicBezTo>
                  <a:pt x="2445453" y="422403"/>
                  <a:pt x="2437737" y="447311"/>
                  <a:pt x="2431467" y="470947"/>
                </a:cubicBezTo>
                <a:cubicBezTo>
                  <a:pt x="2425198" y="494583"/>
                  <a:pt x="2417481" y="518474"/>
                  <a:pt x="2408319" y="542619"/>
                </a:cubicBezTo>
                <a:cubicBezTo>
                  <a:pt x="2411855" y="546516"/>
                  <a:pt x="2412499" y="549904"/>
                  <a:pt x="2410248" y="552784"/>
                </a:cubicBezTo>
                <a:cubicBezTo>
                  <a:pt x="2407998" y="555665"/>
                  <a:pt x="2404782" y="559054"/>
                  <a:pt x="2400602" y="562952"/>
                </a:cubicBezTo>
                <a:cubicBezTo>
                  <a:pt x="2396905" y="567102"/>
                  <a:pt x="2395619" y="571000"/>
                  <a:pt x="2396745" y="574642"/>
                </a:cubicBezTo>
                <a:cubicBezTo>
                  <a:pt x="2397870" y="578285"/>
                  <a:pt x="2400441" y="581165"/>
                  <a:pt x="2404460" y="583283"/>
                </a:cubicBezTo>
                <a:cubicBezTo>
                  <a:pt x="2398433" y="589552"/>
                  <a:pt x="2393127" y="596330"/>
                  <a:pt x="2388546" y="603615"/>
                </a:cubicBezTo>
                <a:lnTo>
                  <a:pt x="2382287" y="621208"/>
                </a:lnTo>
                <a:lnTo>
                  <a:pt x="2382937" y="621594"/>
                </a:lnTo>
                <a:cubicBezTo>
                  <a:pt x="2388724" y="630150"/>
                  <a:pt x="2391617" y="638453"/>
                  <a:pt x="2391617" y="646501"/>
                </a:cubicBezTo>
                <a:cubicBezTo>
                  <a:pt x="2391617" y="654550"/>
                  <a:pt x="2388724" y="659802"/>
                  <a:pt x="2382937" y="662259"/>
                </a:cubicBezTo>
                <a:cubicBezTo>
                  <a:pt x="2382535" y="664631"/>
                  <a:pt x="2381410" y="668020"/>
                  <a:pt x="2379561" y="672424"/>
                </a:cubicBezTo>
                <a:cubicBezTo>
                  <a:pt x="2377713" y="676830"/>
                  <a:pt x="2377553" y="680219"/>
                  <a:pt x="2379079" y="682591"/>
                </a:cubicBezTo>
                <a:lnTo>
                  <a:pt x="2390654" y="674458"/>
                </a:lnTo>
                <a:lnTo>
                  <a:pt x="2440809" y="633794"/>
                </a:lnTo>
                <a:lnTo>
                  <a:pt x="2448525" y="605328"/>
                </a:lnTo>
                <a:cubicBezTo>
                  <a:pt x="2444989" y="599652"/>
                  <a:pt x="2444345" y="595755"/>
                  <a:pt x="2446596" y="593638"/>
                </a:cubicBezTo>
                <a:cubicBezTo>
                  <a:pt x="2448847" y="591519"/>
                  <a:pt x="2452062" y="588639"/>
                  <a:pt x="2456241" y="584996"/>
                </a:cubicBezTo>
                <a:cubicBezTo>
                  <a:pt x="2458009" y="581015"/>
                  <a:pt x="2458331" y="577795"/>
                  <a:pt x="2457206" y="575339"/>
                </a:cubicBezTo>
                <a:cubicBezTo>
                  <a:pt x="2456081" y="572882"/>
                  <a:pt x="2454473" y="570679"/>
                  <a:pt x="2452383" y="568730"/>
                </a:cubicBezTo>
                <a:cubicBezTo>
                  <a:pt x="2463636" y="556192"/>
                  <a:pt x="2473925" y="542637"/>
                  <a:pt x="2483248" y="528066"/>
                </a:cubicBezTo>
                <a:cubicBezTo>
                  <a:pt x="2492571" y="513494"/>
                  <a:pt x="2502861" y="499939"/>
                  <a:pt x="2514113" y="487401"/>
                </a:cubicBezTo>
                <a:cubicBezTo>
                  <a:pt x="2518132" y="468678"/>
                  <a:pt x="2525527" y="451226"/>
                  <a:pt x="2536297" y="435045"/>
                </a:cubicBezTo>
                <a:cubicBezTo>
                  <a:pt x="2547068" y="418864"/>
                  <a:pt x="2560250" y="406496"/>
                  <a:pt x="2575843" y="397939"/>
                </a:cubicBezTo>
                <a:lnTo>
                  <a:pt x="2571985" y="377607"/>
                </a:lnTo>
                <a:cubicBezTo>
                  <a:pt x="2570217" y="371422"/>
                  <a:pt x="2570859" y="365491"/>
                  <a:pt x="2573914" y="359815"/>
                </a:cubicBezTo>
                <a:cubicBezTo>
                  <a:pt x="2576968" y="354140"/>
                  <a:pt x="2581469" y="349226"/>
                  <a:pt x="2587418" y="345075"/>
                </a:cubicBezTo>
                <a:cubicBezTo>
                  <a:pt x="2595133" y="328131"/>
                  <a:pt x="2602850" y="325420"/>
                  <a:pt x="2610567" y="336941"/>
                </a:cubicBezTo>
                <a:cubicBezTo>
                  <a:pt x="2618684" y="344821"/>
                  <a:pt x="2623668" y="352445"/>
                  <a:pt x="2625516" y="359815"/>
                </a:cubicBezTo>
                <a:cubicBezTo>
                  <a:pt x="2627365" y="367186"/>
                  <a:pt x="2623668" y="375827"/>
                  <a:pt x="2614425" y="385739"/>
                </a:cubicBezTo>
                <a:cubicBezTo>
                  <a:pt x="2606949" y="393110"/>
                  <a:pt x="2597786" y="405818"/>
                  <a:pt x="2586935" y="423863"/>
                </a:cubicBezTo>
                <a:cubicBezTo>
                  <a:pt x="2576085" y="441907"/>
                  <a:pt x="2573673" y="457665"/>
                  <a:pt x="2579701" y="471135"/>
                </a:cubicBezTo>
                <a:cubicBezTo>
                  <a:pt x="2577531" y="483419"/>
                  <a:pt x="2572226" y="502565"/>
                  <a:pt x="2563787" y="528574"/>
                </a:cubicBezTo>
                <a:cubicBezTo>
                  <a:pt x="2555347" y="554583"/>
                  <a:pt x="2545219" y="574745"/>
                  <a:pt x="2533404" y="589063"/>
                </a:cubicBezTo>
                <a:cubicBezTo>
                  <a:pt x="2538790" y="595163"/>
                  <a:pt x="2540558" y="600245"/>
                  <a:pt x="2538708" y="604312"/>
                </a:cubicBezTo>
                <a:cubicBezTo>
                  <a:pt x="2536860" y="608378"/>
                  <a:pt x="2533806" y="611428"/>
                  <a:pt x="2529545" y="613461"/>
                </a:cubicBezTo>
                <a:cubicBezTo>
                  <a:pt x="2523357" y="620832"/>
                  <a:pt x="2524161" y="631506"/>
                  <a:pt x="2531957" y="645485"/>
                </a:cubicBezTo>
                <a:lnTo>
                  <a:pt x="2534163" y="649272"/>
                </a:lnTo>
                <a:lnTo>
                  <a:pt x="2562644" y="611748"/>
                </a:lnTo>
                <a:cubicBezTo>
                  <a:pt x="2571967" y="597177"/>
                  <a:pt x="2582256" y="583622"/>
                  <a:pt x="2593509" y="571084"/>
                </a:cubicBezTo>
                <a:cubicBezTo>
                  <a:pt x="2597527" y="552361"/>
                  <a:pt x="2604922" y="534909"/>
                  <a:pt x="2615693" y="518729"/>
                </a:cubicBezTo>
                <a:cubicBezTo>
                  <a:pt x="2626463" y="502547"/>
                  <a:pt x="2639646" y="490179"/>
                  <a:pt x="2655238" y="481622"/>
                </a:cubicBezTo>
                <a:lnTo>
                  <a:pt x="2651380" y="461290"/>
                </a:lnTo>
                <a:cubicBezTo>
                  <a:pt x="2649612" y="455105"/>
                  <a:pt x="2650255" y="449174"/>
                  <a:pt x="2653310" y="443498"/>
                </a:cubicBezTo>
                <a:cubicBezTo>
                  <a:pt x="2656363" y="437822"/>
                  <a:pt x="2660865" y="432909"/>
                  <a:pt x="2666813" y="428758"/>
                </a:cubicBezTo>
                <a:cubicBezTo>
                  <a:pt x="2674529" y="411814"/>
                  <a:pt x="2682245" y="409103"/>
                  <a:pt x="2689962" y="420625"/>
                </a:cubicBezTo>
                <a:cubicBezTo>
                  <a:pt x="2698079" y="428504"/>
                  <a:pt x="2703063" y="436128"/>
                  <a:pt x="2704911" y="443498"/>
                </a:cubicBezTo>
                <a:cubicBezTo>
                  <a:pt x="2706760" y="450869"/>
                  <a:pt x="2703063" y="459510"/>
                  <a:pt x="2693820" y="469423"/>
                </a:cubicBezTo>
                <a:cubicBezTo>
                  <a:pt x="2686344" y="476792"/>
                  <a:pt x="2677181" y="489500"/>
                  <a:pt x="2666331" y="507545"/>
                </a:cubicBezTo>
                <a:cubicBezTo>
                  <a:pt x="2655480" y="525590"/>
                  <a:pt x="2653068" y="541348"/>
                  <a:pt x="2659097" y="554818"/>
                </a:cubicBezTo>
                <a:cubicBezTo>
                  <a:pt x="2656926" y="567102"/>
                  <a:pt x="2651622" y="586248"/>
                  <a:pt x="2643182" y="612257"/>
                </a:cubicBezTo>
                <a:cubicBezTo>
                  <a:pt x="2634742" y="638265"/>
                  <a:pt x="2624615" y="658428"/>
                  <a:pt x="2612799" y="672745"/>
                </a:cubicBezTo>
                <a:cubicBezTo>
                  <a:pt x="2618185" y="678845"/>
                  <a:pt x="2619953" y="683929"/>
                  <a:pt x="2618104" y="687994"/>
                </a:cubicBezTo>
                <a:cubicBezTo>
                  <a:pt x="2616255" y="692061"/>
                  <a:pt x="2613201" y="695111"/>
                  <a:pt x="2608941" y="697144"/>
                </a:cubicBezTo>
                <a:cubicBezTo>
                  <a:pt x="2602752" y="704514"/>
                  <a:pt x="2603556" y="715189"/>
                  <a:pt x="2611352" y="729167"/>
                </a:cubicBezTo>
                <a:cubicBezTo>
                  <a:pt x="2619149" y="743146"/>
                  <a:pt x="2624775" y="752803"/>
                  <a:pt x="2628231" y="758141"/>
                </a:cubicBezTo>
                <a:cubicBezTo>
                  <a:pt x="2619631" y="771188"/>
                  <a:pt x="2605967" y="798975"/>
                  <a:pt x="2587239" y="841504"/>
                </a:cubicBezTo>
                <a:lnTo>
                  <a:pt x="2586560" y="843176"/>
                </a:lnTo>
                <a:lnTo>
                  <a:pt x="2586935" y="843217"/>
                </a:lnTo>
                <a:cubicBezTo>
                  <a:pt x="2593445" y="842878"/>
                  <a:pt x="2598751" y="843555"/>
                  <a:pt x="2602850" y="845250"/>
                </a:cubicBezTo>
                <a:lnTo>
                  <a:pt x="2602853" y="845828"/>
                </a:lnTo>
                <a:lnTo>
                  <a:pt x="2615210" y="832354"/>
                </a:lnTo>
                <a:cubicBezTo>
                  <a:pt x="2618426" y="826254"/>
                  <a:pt x="2620194" y="819138"/>
                  <a:pt x="2620516" y="811005"/>
                </a:cubicBezTo>
                <a:lnTo>
                  <a:pt x="2659097" y="819138"/>
                </a:lnTo>
                <a:cubicBezTo>
                  <a:pt x="2653711" y="825237"/>
                  <a:pt x="2650014" y="831337"/>
                  <a:pt x="2648004" y="837437"/>
                </a:cubicBezTo>
                <a:cubicBezTo>
                  <a:pt x="2645995" y="843537"/>
                  <a:pt x="2643262" y="849636"/>
                  <a:pt x="2639806" y="855736"/>
                </a:cubicBezTo>
                <a:lnTo>
                  <a:pt x="2655238" y="867936"/>
                </a:lnTo>
                <a:cubicBezTo>
                  <a:pt x="2662955" y="867936"/>
                  <a:pt x="2666813" y="872002"/>
                  <a:pt x="2666813" y="880135"/>
                </a:cubicBezTo>
                <a:cubicBezTo>
                  <a:pt x="2666491" y="888352"/>
                  <a:pt x="2664241" y="896316"/>
                  <a:pt x="2660061" y="904025"/>
                </a:cubicBezTo>
                <a:cubicBezTo>
                  <a:pt x="2655881" y="911734"/>
                  <a:pt x="2651702" y="918682"/>
                  <a:pt x="2647523" y="924866"/>
                </a:cubicBezTo>
                <a:cubicBezTo>
                  <a:pt x="2653550" y="926560"/>
                  <a:pt x="2659820" y="927238"/>
                  <a:pt x="2666331" y="926900"/>
                </a:cubicBezTo>
                <a:cubicBezTo>
                  <a:pt x="2672841" y="926560"/>
                  <a:pt x="2678146" y="927238"/>
                  <a:pt x="2682245" y="928932"/>
                </a:cubicBezTo>
                <a:cubicBezTo>
                  <a:pt x="2685059" y="935710"/>
                  <a:pt x="2682325" y="944521"/>
                  <a:pt x="2674047" y="955364"/>
                </a:cubicBezTo>
                <a:cubicBezTo>
                  <a:pt x="2665768" y="966209"/>
                  <a:pt x="2658212" y="975019"/>
                  <a:pt x="2651380" y="981796"/>
                </a:cubicBezTo>
                <a:cubicBezTo>
                  <a:pt x="2651219" y="990269"/>
                  <a:pt x="2649612" y="997724"/>
                  <a:pt x="2646558" y="1004162"/>
                </a:cubicBezTo>
                <a:cubicBezTo>
                  <a:pt x="2643503" y="1010601"/>
                  <a:pt x="2639967" y="1013989"/>
                  <a:pt x="2635948" y="1014328"/>
                </a:cubicBezTo>
                <a:lnTo>
                  <a:pt x="2616657" y="1042794"/>
                </a:lnTo>
                <a:lnTo>
                  <a:pt x="2616657" y="1079392"/>
                </a:lnTo>
                <a:lnTo>
                  <a:pt x="2628231" y="1067193"/>
                </a:lnTo>
                <a:lnTo>
                  <a:pt x="2643665" y="1034660"/>
                </a:lnTo>
                <a:cubicBezTo>
                  <a:pt x="2645753" y="1030594"/>
                  <a:pt x="2648326" y="1027544"/>
                  <a:pt x="2651380" y="1025511"/>
                </a:cubicBezTo>
                <a:cubicBezTo>
                  <a:pt x="2654435" y="1023477"/>
                  <a:pt x="2657007" y="1022461"/>
                  <a:pt x="2659097" y="1022461"/>
                </a:cubicBezTo>
                <a:cubicBezTo>
                  <a:pt x="2658775" y="1024749"/>
                  <a:pt x="2657489" y="1028307"/>
                  <a:pt x="2655238" y="1033136"/>
                </a:cubicBezTo>
                <a:cubicBezTo>
                  <a:pt x="2652988" y="1037964"/>
                  <a:pt x="2651702" y="1042539"/>
                  <a:pt x="2651380" y="1046860"/>
                </a:cubicBezTo>
                <a:cubicBezTo>
                  <a:pt x="2655881" y="1057873"/>
                  <a:pt x="2650737" y="1071428"/>
                  <a:pt x="2635948" y="1087525"/>
                </a:cubicBezTo>
                <a:cubicBezTo>
                  <a:pt x="2621159" y="1103621"/>
                  <a:pt x="2616015" y="1117176"/>
                  <a:pt x="2620516" y="1128189"/>
                </a:cubicBezTo>
                <a:lnTo>
                  <a:pt x="2605083" y="1156654"/>
                </a:lnTo>
                <a:cubicBezTo>
                  <a:pt x="2604440" y="1165466"/>
                  <a:pt x="2601868" y="1176309"/>
                  <a:pt x="2597367" y="1189186"/>
                </a:cubicBezTo>
                <a:cubicBezTo>
                  <a:pt x="2605565" y="1179020"/>
                  <a:pt x="2613282" y="1167837"/>
                  <a:pt x="2620516" y="1155638"/>
                </a:cubicBezTo>
                <a:cubicBezTo>
                  <a:pt x="2627749" y="1143439"/>
                  <a:pt x="2631607" y="1130222"/>
                  <a:pt x="2632089" y="1115990"/>
                </a:cubicBezTo>
                <a:lnTo>
                  <a:pt x="2662955" y="1128189"/>
                </a:lnTo>
                <a:lnTo>
                  <a:pt x="2655238" y="1172920"/>
                </a:lnTo>
                <a:lnTo>
                  <a:pt x="2674529" y="1168854"/>
                </a:lnTo>
                <a:lnTo>
                  <a:pt x="2693820" y="1193253"/>
                </a:lnTo>
                <a:lnTo>
                  <a:pt x="2674529" y="1254249"/>
                </a:lnTo>
                <a:cubicBezTo>
                  <a:pt x="2659579" y="1269414"/>
                  <a:pt x="2647040" y="1286865"/>
                  <a:pt x="2636913" y="1306605"/>
                </a:cubicBezTo>
                <a:cubicBezTo>
                  <a:pt x="2626785" y="1326345"/>
                  <a:pt x="2616175" y="1342780"/>
                  <a:pt x="2605083" y="1355911"/>
                </a:cubicBezTo>
                <a:lnTo>
                  <a:pt x="2597367" y="1355911"/>
                </a:lnTo>
                <a:lnTo>
                  <a:pt x="2597367" y="1368110"/>
                </a:lnTo>
                <a:lnTo>
                  <a:pt x="2574217" y="1408775"/>
                </a:lnTo>
                <a:cubicBezTo>
                  <a:pt x="2572611" y="1426058"/>
                  <a:pt x="2566180" y="1441307"/>
                  <a:pt x="2554927" y="1454523"/>
                </a:cubicBezTo>
                <a:cubicBezTo>
                  <a:pt x="2543674" y="1467739"/>
                  <a:pt x="2537245" y="1485022"/>
                  <a:pt x="2535637" y="1506370"/>
                </a:cubicBezTo>
                <a:cubicBezTo>
                  <a:pt x="2530975" y="1514927"/>
                  <a:pt x="2523901" y="1529329"/>
                  <a:pt x="2514417" y="1549576"/>
                </a:cubicBezTo>
                <a:cubicBezTo>
                  <a:pt x="2509675" y="1559700"/>
                  <a:pt x="2505536" y="1567600"/>
                  <a:pt x="2501999" y="1573276"/>
                </a:cubicBezTo>
                <a:lnTo>
                  <a:pt x="2500013" y="1575613"/>
                </a:lnTo>
                <a:lnTo>
                  <a:pt x="2491750" y="1600422"/>
                </a:lnTo>
                <a:lnTo>
                  <a:pt x="2489339" y="1628364"/>
                </a:lnTo>
                <a:lnTo>
                  <a:pt x="2493198" y="1628364"/>
                </a:lnTo>
                <a:lnTo>
                  <a:pt x="2494166" y="1630812"/>
                </a:lnTo>
                <a:lnTo>
                  <a:pt x="2557030" y="1514411"/>
                </a:lnTo>
                <a:cubicBezTo>
                  <a:pt x="2565790" y="1503990"/>
                  <a:pt x="2572381" y="1493317"/>
                  <a:pt x="2576803" y="1482388"/>
                </a:cubicBezTo>
                <a:lnTo>
                  <a:pt x="2579307" y="1478082"/>
                </a:lnTo>
                <a:lnTo>
                  <a:pt x="2579392" y="1476984"/>
                </a:lnTo>
                <a:lnTo>
                  <a:pt x="2585235" y="1467893"/>
                </a:lnTo>
                <a:lnTo>
                  <a:pt x="2585785" y="1466947"/>
                </a:lnTo>
                <a:lnTo>
                  <a:pt x="2585943" y="1466791"/>
                </a:lnTo>
                <a:lnTo>
                  <a:pt x="2589519" y="1461227"/>
                </a:lnTo>
                <a:cubicBezTo>
                  <a:pt x="2599165" y="1451738"/>
                  <a:pt x="2603023" y="1440216"/>
                  <a:pt x="2601094" y="1426662"/>
                </a:cubicBezTo>
                <a:lnTo>
                  <a:pt x="2617491" y="1412038"/>
                </a:lnTo>
                <a:lnTo>
                  <a:pt x="2630334" y="1388351"/>
                </a:lnTo>
                <a:cubicBezTo>
                  <a:pt x="2634513" y="1384200"/>
                  <a:pt x="2639657" y="1381319"/>
                  <a:pt x="2645766" y="1379709"/>
                </a:cubicBezTo>
                <a:cubicBezTo>
                  <a:pt x="2648821" y="1378905"/>
                  <a:pt x="2651634" y="1378545"/>
                  <a:pt x="2654206" y="1378629"/>
                </a:cubicBezTo>
                <a:cubicBezTo>
                  <a:pt x="2656778" y="1378714"/>
                  <a:pt x="2659109" y="1379243"/>
                  <a:pt x="2661199" y="1380218"/>
                </a:cubicBezTo>
                <a:lnTo>
                  <a:pt x="2659319" y="1392607"/>
                </a:lnTo>
                <a:lnTo>
                  <a:pt x="2662101" y="1396290"/>
                </a:lnTo>
                <a:cubicBezTo>
                  <a:pt x="2664513" y="1400188"/>
                  <a:pt x="2665718" y="1403195"/>
                  <a:pt x="2665718" y="1405313"/>
                </a:cubicBezTo>
                <a:cubicBezTo>
                  <a:pt x="2665718" y="1409549"/>
                  <a:pt x="2660895" y="1415309"/>
                  <a:pt x="2651250" y="1422595"/>
                </a:cubicBezTo>
                <a:cubicBezTo>
                  <a:pt x="2658564" y="1434032"/>
                  <a:pt x="2658404" y="1442674"/>
                  <a:pt x="2650767" y="1448519"/>
                </a:cubicBezTo>
                <a:cubicBezTo>
                  <a:pt x="2643131" y="1454364"/>
                  <a:pt x="2642006" y="1461989"/>
                  <a:pt x="2647391" y="1471393"/>
                </a:cubicBezTo>
                <a:cubicBezTo>
                  <a:pt x="2640559" y="1481983"/>
                  <a:pt x="2633003" y="1499434"/>
                  <a:pt x="2624725" y="1523748"/>
                </a:cubicBezTo>
                <a:cubicBezTo>
                  <a:pt x="2616446" y="1548063"/>
                  <a:pt x="2613713" y="1564498"/>
                  <a:pt x="2616526" y="1573054"/>
                </a:cubicBezTo>
                <a:lnTo>
                  <a:pt x="2585661" y="1650317"/>
                </a:lnTo>
                <a:cubicBezTo>
                  <a:pt x="2593699" y="1660653"/>
                  <a:pt x="2597879" y="1671496"/>
                  <a:pt x="2598201" y="1682849"/>
                </a:cubicBezTo>
                <a:cubicBezTo>
                  <a:pt x="2598522" y="1694201"/>
                  <a:pt x="2593056" y="1705045"/>
                  <a:pt x="2581804" y="1715381"/>
                </a:cubicBezTo>
                <a:lnTo>
                  <a:pt x="2568081" y="1756362"/>
                </a:lnTo>
                <a:lnTo>
                  <a:pt x="2570051" y="1753824"/>
                </a:lnTo>
                <a:cubicBezTo>
                  <a:pt x="2574632" y="1746962"/>
                  <a:pt x="2578008" y="1740354"/>
                  <a:pt x="2580179" y="1734000"/>
                </a:cubicBezTo>
                <a:lnTo>
                  <a:pt x="2611043" y="1660804"/>
                </a:lnTo>
                <a:lnTo>
                  <a:pt x="2634192" y="1640471"/>
                </a:lnTo>
                <a:cubicBezTo>
                  <a:pt x="2638371" y="1636236"/>
                  <a:pt x="2641587" y="1631491"/>
                  <a:pt x="2643837" y="1626239"/>
                </a:cubicBezTo>
                <a:cubicBezTo>
                  <a:pt x="2646088" y="1620986"/>
                  <a:pt x="2645445" y="1616242"/>
                  <a:pt x="2641908" y="1612006"/>
                </a:cubicBezTo>
                <a:lnTo>
                  <a:pt x="2657341" y="1579474"/>
                </a:lnTo>
                <a:cubicBezTo>
                  <a:pt x="2655411" y="1565919"/>
                  <a:pt x="2659269" y="1554398"/>
                  <a:pt x="2668915" y="1544909"/>
                </a:cubicBezTo>
                <a:cubicBezTo>
                  <a:pt x="2678560" y="1535421"/>
                  <a:pt x="2682418" y="1523899"/>
                  <a:pt x="2680489" y="1510344"/>
                </a:cubicBezTo>
                <a:lnTo>
                  <a:pt x="2730645" y="1465613"/>
                </a:lnTo>
                <a:cubicBezTo>
                  <a:pt x="2740290" y="1476965"/>
                  <a:pt x="2745113" y="1484760"/>
                  <a:pt x="2745113" y="1488996"/>
                </a:cubicBezTo>
                <a:cubicBezTo>
                  <a:pt x="2745113" y="1493231"/>
                  <a:pt x="2740290" y="1498992"/>
                  <a:pt x="2730645" y="1506278"/>
                </a:cubicBezTo>
                <a:cubicBezTo>
                  <a:pt x="2737959" y="1517715"/>
                  <a:pt x="2737799" y="1526356"/>
                  <a:pt x="2730163" y="1532202"/>
                </a:cubicBezTo>
                <a:cubicBezTo>
                  <a:pt x="2722527" y="1538047"/>
                  <a:pt x="2721401" y="1545672"/>
                  <a:pt x="2726787" y="1555075"/>
                </a:cubicBezTo>
                <a:cubicBezTo>
                  <a:pt x="2719955" y="1565665"/>
                  <a:pt x="2712399" y="1583117"/>
                  <a:pt x="2704121" y="1607431"/>
                </a:cubicBezTo>
                <a:cubicBezTo>
                  <a:pt x="2695841" y="1631746"/>
                  <a:pt x="2693109" y="1648181"/>
                  <a:pt x="2695922" y="1656737"/>
                </a:cubicBezTo>
                <a:lnTo>
                  <a:pt x="2665057" y="1734000"/>
                </a:lnTo>
                <a:cubicBezTo>
                  <a:pt x="2673095" y="1744336"/>
                  <a:pt x="2677274" y="1755179"/>
                  <a:pt x="2677596" y="1766532"/>
                </a:cubicBezTo>
                <a:cubicBezTo>
                  <a:pt x="2677917" y="1777884"/>
                  <a:pt x="2672451" y="1788728"/>
                  <a:pt x="2661199" y="1799064"/>
                </a:cubicBezTo>
                <a:cubicBezTo>
                  <a:pt x="2657341" y="1815837"/>
                  <a:pt x="2651554" y="1833120"/>
                  <a:pt x="2643837" y="1850911"/>
                </a:cubicBezTo>
                <a:cubicBezTo>
                  <a:pt x="2636121" y="1868701"/>
                  <a:pt x="2626476" y="1883951"/>
                  <a:pt x="2614901" y="1896658"/>
                </a:cubicBezTo>
                <a:lnTo>
                  <a:pt x="2626476" y="1929190"/>
                </a:lnTo>
                <a:lnTo>
                  <a:pt x="2599469" y="1949522"/>
                </a:lnTo>
                <a:lnTo>
                  <a:pt x="2599469" y="1977832"/>
                </a:lnTo>
                <a:lnTo>
                  <a:pt x="2621832" y="1976651"/>
                </a:lnTo>
                <a:lnTo>
                  <a:pt x="2622617" y="1976736"/>
                </a:lnTo>
                <a:lnTo>
                  <a:pt x="2622617" y="1957656"/>
                </a:lnTo>
                <a:lnTo>
                  <a:pt x="2626476" y="1957656"/>
                </a:lnTo>
                <a:cubicBezTo>
                  <a:pt x="2628646" y="1953419"/>
                  <a:pt x="2630092" y="1948675"/>
                  <a:pt x="2630817" y="1943423"/>
                </a:cubicBezTo>
                <a:cubicBezTo>
                  <a:pt x="2631539" y="1938170"/>
                  <a:pt x="2630092" y="1933426"/>
                  <a:pt x="2626476" y="1929190"/>
                </a:cubicBezTo>
                <a:cubicBezTo>
                  <a:pt x="2637246" y="1918600"/>
                  <a:pt x="2645605" y="1907248"/>
                  <a:pt x="2651554" y="1895133"/>
                </a:cubicBezTo>
                <a:cubicBezTo>
                  <a:pt x="2657501" y="1883019"/>
                  <a:pt x="2665861" y="1872683"/>
                  <a:pt x="2676631" y="1864127"/>
                </a:cubicBezTo>
                <a:cubicBezTo>
                  <a:pt x="2663932" y="1850996"/>
                  <a:pt x="2660395" y="1841676"/>
                  <a:pt x="2666021" y="1836170"/>
                </a:cubicBezTo>
                <a:cubicBezTo>
                  <a:pt x="2671648" y="1830663"/>
                  <a:pt x="2681615" y="1822361"/>
                  <a:pt x="2695922" y="1811263"/>
                </a:cubicBezTo>
                <a:cubicBezTo>
                  <a:pt x="2704683" y="1800334"/>
                  <a:pt x="2711273" y="1780510"/>
                  <a:pt x="2715695" y="1751791"/>
                </a:cubicBezTo>
                <a:cubicBezTo>
                  <a:pt x="2720115" y="1723071"/>
                  <a:pt x="2727671" y="1702231"/>
                  <a:pt x="2738362" y="1689269"/>
                </a:cubicBezTo>
                <a:cubicBezTo>
                  <a:pt x="2742300" y="1687405"/>
                  <a:pt x="2745997" y="1687066"/>
                  <a:pt x="2749453" y="1688252"/>
                </a:cubicBezTo>
                <a:cubicBezTo>
                  <a:pt x="2752909" y="1689438"/>
                  <a:pt x="2755642" y="1691132"/>
                  <a:pt x="2757652" y="1693335"/>
                </a:cubicBezTo>
                <a:cubicBezTo>
                  <a:pt x="2766413" y="1704518"/>
                  <a:pt x="2768181" y="1717734"/>
                  <a:pt x="2762957" y="1732983"/>
                </a:cubicBezTo>
                <a:cubicBezTo>
                  <a:pt x="2757732" y="1748232"/>
                  <a:pt x="2750819" y="1759415"/>
                  <a:pt x="2742219" y="1766532"/>
                </a:cubicBezTo>
                <a:cubicBezTo>
                  <a:pt x="2733056" y="1792709"/>
                  <a:pt x="2725339" y="1817617"/>
                  <a:pt x="2719070" y="1841253"/>
                </a:cubicBezTo>
                <a:cubicBezTo>
                  <a:pt x="2712801" y="1864889"/>
                  <a:pt x="2705085" y="1888780"/>
                  <a:pt x="2695922" y="1912924"/>
                </a:cubicBezTo>
                <a:cubicBezTo>
                  <a:pt x="2699458" y="1916821"/>
                  <a:pt x="2700102" y="1920210"/>
                  <a:pt x="2697851" y="1923090"/>
                </a:cubicBezTo>
                <a:cubicBezTo>
                  <a:pt x="2695601" y="1925971"/>
                  <a:pt x="2692385" y="1929359"/>
                  <a:pt x="2688205" y="1933257"/>
                </a:cubicBezTo>
                <a:cubicBezTo>
                  <a:pt x="2684508" y="1937408"/>
                  <a:pt x="2683223" y="1941305"/>
                  <a:pt x="2684348" y="1944948"/>
                </a:cubicBezTo>
                <a:cubicBezTo>
                  <a:pt x="2685473" y="1948591"/>
                  <a:pt x="2688045" y="1951471"/>
                  <a:pt x="2692063" y="1953589"/>
                </a:cubicBezTo>
                <a:cubicBezTo>
                  <a:pt x="2686036" y="1959858"/>
                  <a:pt x="2680730" y="1966636"/>
                  <a:pt x="2676149" y="1973921"/>
                </a:cubicBezTo>
                <a:lnTo>
                  <a:pt x="2669890" y="1991514"/>
                </a:lnTo>
                <a:lnTo>
                  <a:pt x="2670540" y="1991900"/>
                </a:lnTo>
                <a:cubicBezTo>
                  <a:pt x="2676327" y="2000456"/>
                  <a:pt x="2679221" y="2008759"/>
                  <a:pt x="2679221" y="2016807"/>
                </a:cubicBezTo>
                <a:cubicBezTo>
                  <a:pt x="2679221" y="2024856"/>
                  <a:pt x="2676327" y="2030108"/>
                  <a:pt x="2670540" y="2032565"/>
                </a:cubicBezTo>
                <a:cubicBezTo>
                  <a:pt x="2670138" y="2034936"/>
                  <a:pt x="2669013" y="2038326"/>
                  <a:pt x="2667164" y="2042731"/>
                </a:cubicBezTo>
                <a:cubicBezTo>
                  <a:pt x="2665316" y="2047136"/>
                  <a:pt x="2665155" y="2050525"/>
                  <a:pt x="2666682" y="2052897"/>
                </a:cubicBezTo>
                <a:lnTo>
                  <a:pt x="2678257" y="2044764"/>
                </a:lnTo>
                <a:lnTo>
                  <a:pt x="2728412" y="2004100"/>
                </a:lnTo>
                <a:lnTo>
                  <a:pt x="2736128" y="1975634"/>
                </a:lnTo>
                <a:cubicBezTo>
                  <a:pt x="2732591" y="1969958"/>
                  <a:pt x="2731949" y="1966061"/>
                  <a:pt x="2734199" y="1963944"/>
                </a:cubicBezTo>
                <a:cubicBezTo>
                  <a:pt x="2736450" y="1961825"/>
                  <a:pt x="2739665" y="1958944"/>
                  <a:pt x="2743844" y="1955302"/>
                </a:cubicBezTo>
                <a:cubicBezTo>
                  <a:pt x="2745613" y="1951320"/>
                  <a:pt x="2745935" y="1948101"/>
                  <a:pt x="2744809" y="1945644"/>
                </a:cubicBezTo>
                <a:cubicBezTo>
                  <a:pt x="2743684" y="1943188"/>
                  <a:pt x="2742076" y="1940985"/>
                  <a:pt x="2739986" y="1939036"/>
                </a:cubicBezTo>
                <a:cubicBezTo>
                  <a:pt x="2751239" y="1926498"/>
                  <a:pt x="2761528" y="1912943"/>
                  <a:pt x="2770851" y="1898371"/>
                </a:cubicBezTo>
                <a:cubicBezTo>
                  <a:pt x="2780175" y="1883800"/>
                  <a:pt x="2790463" y="1870245"/>
                  <a:pt x="2801717" y="1857707"/>
                </a:cubicBezTo>
                <a:cubicBezTo>
                  <a:pt x="2805735" y="1838984"/>
                  <a:pt x="2813130" y="1821532"/>
                  <a:pt x="2823900" y="1805351"/>
                </a:cubicBezTo>
                <a:cubicBezTo>
                  <a:pt x="2834671" y="1789170"/>
                  <a:pt x="2847853" y="1776801"/>
                  <a:pt x="2863446" y="1768245"/>
                </a:cubicBezTo>
                <a:lnTo>
                  <a:pt x="2859587" y="1747913"/>
                </a:lnTo>
                <a:cubicBezTo>
                  <a:pt x="2857819" y="1741728"/>
                  <a:pt x="2858462" y="1735797"/>
                  <a:pt x="2861517" y="1730121"/>
                </a:cubicBezTo>
                <a:cubicBezTo>
                  <a:pt x="2864571" y="1724446"/>
                  <a:pt x="2869072" y="1719532"/>
                  <a:pt x="2875021" y="1715381"/>
                </a:cubicBezTo>
                <a:cubicBezTo>
                  <a:pt x="2882736" y="1698436"/>
                  <a:pt x="2890453" y="1695726"/>
                  <a:pt x="2898169" y="1707248"/>
                </a:cubicBezTo>
                <a:cubicBezTo>
                  <a:pt x="2906287" y="1715126"/>
                  <a:pt x="2911271" y="1722751"/>
                  <a:pt x="2913119" y="1730121"/>
                </a:cubicBezTo>
                <a:cubicBezTo>
                  <a:pt x="2914967" y="1737492"/>
                  <a:pt x="2911271" y="1746133"/>
                  <a:pt x="2902028" y="1756045"/>
                </a:cubicBezTo>
                <a:cubicBezTo>
                  <a:pt x="2894552" y="1763415"/>
                  <a:pt x="2885389" y="1776123"/>
                  <a:pt x="2874538" y="1794168"/>
                </a:cubicBezTo>
                <a:cubicBezTo>
                  <a:pt x="2863687" y="1812213"/>
                  <a:pt x="2861275" y="1827971"/>
                  <a:pt x="2867304" y="1841441"/>
                </a:cubicBezTo>
                <a:cubicBezTo>
                  <a:pt x="2865134" y="1853725"/>
                  <a:pt x="2859829" y="1872871"/>
                  <a:pt x="2851390" y="1898880"/>
                </a:cubicBezTo>
                <a:cubicBezTo>
                  <a:pt x="2842950" y="1924888"/>
                  <a:pt x="2832823" y="1945051"/>
                  <a:pt x="2821007" y="1959368"/>
                </a:cubicBezTo>
                <a:cubicBezTo>
                  <a:pt x="2826393" y="1965468"/>
                  <a:pt x="2828161" y="1970551"/>
                  <a:pt x="2826311" y="1974617"/>
                </a:cubicBezTo>
                <a:cubicBezTo>
                  <a:pt x="2824463" y="1978684"/>
                  <a:pt x="2821409" y="1981734"/>
                  <a:pt x="2817149" y="1983767"/>
                </a:cubicBezTo>
                <a:cubicBezTo>
                  <a:pt x="2810959" y="1991138"/>
                  <a:pt x="2811764" y="2001812"/>
                  <a:pt x="2819559" y="2015790"/>
                </a:cubicBezTo>
                <a:lnTo>
                  <a:pt x="2821765" y="2019578"/>
                </a:lnTo>
                <a:lnTo>
                  <a:pt x="2850247" y="1982054"/>
                </a:lnTo>
                <a:cubicBezTo>
                  <a:pt x="2859570" y="1967483"/>
                  <a:pt x="2869859" y="1953928"/>
                  <a:pt x="2881112" y="1941390"/>
                </a:cubicBezTo>
                <a:cubicBezTo>
                  <a:pt x="2885131" y="1922667"/>
                  <a:pt x="2892525" y="1905215"/>
                  <a:pt x="2903296" y="1889034"/>
                </a:cubicBezTo>
                <a:cubicBezTo>
                  <a:pt x="2914066" y="1872853"/>
                  <a:pt x="2927249" y="1860484"/>
                  <a:pt x="2942841" y="1851927"/>
                </a:cubicBezTo>
                <a:lnTo>
                  <a:pt x="2938983" y="1831595"/>
                </a:lnTo>
                <a:cubicBezTo>
                  <a:pt x="2937215" y="1825411"/>
                  <a:pt x="2937858" y="1819480"/>
                  <a:pt x="2940913" y="1813804"/>
                </a:cubicBezTo>
                <a:cubicBezTo>
                  <a:pt x="2943967" y="1808128"/>
                  <a:pt x="2948468" y="1803215"/>
                  <a:pt x="2954416" y="1799064"/>
                </a:cubicBezTo>
                <a:cubicBezTo>
                  <a:pt x="2962132" y="1782119"/>
                  <a:pt x="2969848" y="1779409"/>
                  <a:pt x="2977565" y="1790930"/>
                </a:cubicBezTo>
                <a:cubicBezTo>
                  <a:pt x="2985683" y="1798809"/>
                  <a:pt x="2990666" y="1806434"/>
                  <a:pt x="2992515" y="1813804"/>
                </a:cubicBezTo>
                <a:cubicBezTo>
                  <a:pt x="2994363" y="1821175"/>
                  <a:pt x="2990666" y="1829816"/>
                  <a:pt x="2981423" y="1839728"/>
                </a:cubicBezTo>
                <a:cubicBezTo>
                  <a:pt x="2973947" y="1847098"/>
                  <a:pt x="2964785" y="1859806"/>
                  <a:pt x="2953934" y="1877851"/>
                </a:cubicBezTo>
                <a:cubicBezTo>
                  <a:pt x="2943083" y="1895896"/>
                  <a:pt x="2940671" y="1911654"/>
                  <a:pt x="2946699" y="1925124"/>
                </a:cubicBezTo>
                <a:cubicBezTo>
                  <a:pt x="2944529" y="1937408"/>
                  <a:pt x="2939225" y="1956554"/>
                  <a:pt x="2930785" y="1982563"/>
                </a:cubicBezTo>
                <a:cubicBezTo>
                  <a:pt x="2922345" y="2008571"/>
                  <a:pt x="2912218" y="2028734"/>
                  <a:pt x="2900402" y="2043051"/>
                </a:cubicBezTo>
                <a:cubicBezTo>
                  <a:pt x="2905788" y="2049151"/>
                  <a:pt x="2907556" y="2054234"/>
                  <a:pt x="2905707" y="2058300"/>
                </a:cubicBezTo>
                <a:cubicBezTo>
                  <a:pt x="2903858" y="2062367"/>
                  <a:pt x="2900805" y="2065417"/>
                  <a:pt x="2896544" y="2067450"/>
                </a:cubicBezTo>
                <a:cubicBezTo>
                  <a:pt x="2890355" y="2074821"/>
                  <a:pt x="2891159" y="2085495"/>
                  <a:pt x="2898955" y="2099473"/>
                </a:cubicBezTo>
                <a:cubicBezTo>
                  <a:pt x="2906752" y="2113452"/>
                  <a:pt x="2912378" y="2123109"/>
                  <a:pt x="2915834" y="2128447"/>
                </a:cubicBezTo>
                <a:cubicBezTo>
                  <a:pt x="2907234" y="2141493"/>
                  <a:pt x="2893570" y="2169281"/>
                  <a:pt x="2874843" y="2211809"/>
                </a:cubicBezTo>
                <a:lnTo>
                  <a:pt x="2874163" y="2213482"/>
                </a:lnTo>
                <a:lnTo>
                  <a:pt x="2874538" y="2213523"/>
                </a:lnTo>
                <a:cubicBezTo>
                  <a:pt x="2881048" y="2213183"/>
                  <a:pt x="2886354" y="2213861"/>
                  <a:pt x="2890453" y="2215555"/>
                </a:cubicBezTo>
                <a:lnTo>
                  <a:pt x="2890456" y="2216134"/>
                </a:lnTo>
                <a:lnTo>
                  <a:pt x="2902813" y="2202660"/>
                </a:lnTo>
                <a:cubicBezTo>
                  <a:pt x="2906029" y="2196560"/>
                  <a:pt x="2907797" y="2189444"/>
                  <a:pt x="2908119" y="2181311"/>
                </a:cubicBezTo>
                <a:lnTo>
                  <a:pt x="2946699" y="2189444"/>
                </a:lnTo>
                <a:cubicBezTo>
                  <a:pt x="2941314" y="2195543"/>
                  <a:pt x="2937617" y="2201643"/>
                  <a:pt x="2935607" y="2207743"/>
                </a:cubicBezTo>
                <a:cubicBezTo>
                  <a:pt x="2933598" y="2213843"/>
                  <a:pt x="2930865" y="2219942"/>
                  <a:pt x="2927409" y="2226042"/>
                </a:cubicBezTo>
                <a:lnTo>
                  <a:pt x="2942515" y="2237983"/>
                </a:lnTo>
                <a:lnTo>
                  <a:pt x="3084627" y="1974844"/>
                </a:lnTo>
                <a:cubicBezTo>
                  <a:pt x="3093388" y="1964424"/>
                  <a:pt x="3099979" y="1953750"/>
                  <a:pt x="3104400" y="1942821"/>
                </a:cubicBezTo>
                <a:cubicBezTo>
                  <a:pt x="3108821" y="1931892"/>
                  <a:pt x="3116376" y="1922235"/>
                  <a:pt x="3127067" y="1913847"/>
                </a:cubicBezTo>
                <a:cubicBezTo>
                  <a:pt x="3127228" y="1907493"/>
                  <a:pt x="3128835" y="1900885"/>
                  <a:pt x="3131889" y="1894023"/>
                </a:cubicBezTo>
                <a:cubicBezTo>
                  <a:pt x="3134943" y="1887162"/>
                  <a:pt x="3138480" y="1881570"/>
                  <a:pt x="3142499" y="1877249"/>
                </a:cubicBezTo>
                <a:lnTo>
                  <a:pt x="3157931" y="1848784"/>
                </a:lnTo>
                <a:cubicBezTo>
                  <a:pt x="3162111" y="1844633"/>
                  <a:pt x="3167255" y="1841752"/>
                  <a:pt x="3173364" y="1840143"/>
                </a:cubicBezTo>
                <a:cubicBezTo>
                  <a:pt x="3176419" y="1839338"/>
                  <a:pt x="3179232" y="1838978"/>
                  <a:pt x="3181803" y="1839063"/>
                </a:cubicBezTo>
                <a:cubicBezTo>
                  <a:pt x="3184376" y="1839148"/>
                  <a:pt x="3186707" y="1839677"/>
                  <a:pt x="3188797" y="1840651"/>
                </a:cubicBezTo>
                <a:cubicBezTo>
                  <a:pt x="3190725" y="1850563"/>
                  <a:pt x="3183974" y="1872421"/>
                  <a:pt x="3168541" y="1906223"/>
                </a:cubicBezTo>
                <a:cubicBezTo>
                  <a:pt x="3153109" y="1940025"/>
                  <a:pt x="3140570" y="1962899"/>
                  <a:pt x="3130925" y="1974844"/>
                </a:cubicBezTo>
                <a:lnTo>
                  <a:pt x="3134783" y="1974844"/>
                </a:lnTo>
                <a:cubicBezTo>
                  <a:pt x="3140490" y="1980775"/>
                  <a:pt x="3143543" y="1986197"/>
                  <a:pt x="3143946" y="1991110"/>
                </a:cubicBezTo>
                <a:cubicBezTo>
                  <a:pt x="3144348" y="1996024"/>
                  <a:pt x="3142580" y="2001446"/>
                  <a:pt x="3138641" y="2007376"/>
                </a:cubicBezTo>
                <a:cubicBezTo>
                  <a:pt x="3133818" y="2038214"/>
                  <a:pt x="3125138" y="2070067"/>
                  <a:pt x="3112599" y="2102938"/>
                </a:cubicBezTo>
                <a:cubicBezTo>
                  <a:pt x="3100059" y="2135808"/>
                  <a:pt x="3089449" y="2167662"/>
                  <a:pt x="3080769" y="2198499"/>
                </a:cubicBezTo>
                <a:cubicBezTo>
                  <a:pt x="3082577" y="2201338"/>
                  <a:pt x="3083602" y="2203731"/>
                  <a:pt x="3083843" y="2205679"/>
                </a:cubicBezTo>
                <a:lnTo>
                  <a:pt x="3082423" y="2209619"/>
                </a:lnTo>
                <a:lnTo>
                  <a:pt x="3164023" y="2058527"/>
                </a:lnTo>
                <a:cubicBezTo>
                  <a:pt x="3172783" y="2048107"/>
                  <a:pt x="3179375" y="2037433"/>
                  <a:pt x="3183795" y="2026504"/>
                </a:cubicBezTo>
                <a:lnTo>
                  <a:pt x="3186300" y="2022198"/>
                </a:lnTo>
                <a:lnTo>
                  <a:pt x="3186385" y="2021100"/>
                </a:lnTo>
                <a:lnTo>
                  <a:pt x="3192228" y="2012010"/>
                </a:lnTo>
                <a:lnTo>
                  <a:pt x="3192778" y="2011064"/>
                </a:lnTo>
                <a:lnTo>
                  <a:pt x="3192937" y="2010907"/>
                </a:lnTo>
                <a:lnTo>
                  <a:pt x="3196512" y="2005343"/>
                </a:lnTo>
                <a:cubicBezTo>
                  <a:pt x="3206157" y="1995855"/>
                  <a:pt x="3210016" y="1984333"/>
                  <a:pt x="3208087" y="1970778"/>
                </a:cubicBezTo>
                <a:lnTo>
                  <a:pt x="3224484" y="1956154"/>
                </a:lnTo>
                <a:lnTo>
                  <a:pt x="3237327" y="1932467"/>
                </a:lnTo>
                <a:cubicBezTo>
                  <a:pt x="3241506" y="1928316"/>
                  <a:pt x="3246650" y="1925435"/>
                  <a:pt x="3252759" y="1923825"/>
                </a:cubicBezTo>
                <a:cubicBezTo>
                  <a:pt x="3255814" y="1923021"/>
                  <a:pt x="3258627" y="1922661"/>
                  <a:pt x="3261199" y="1922745"/>
                </a:cubicBezTo>
                <a:cubicBezTo>
                  <a:pt x="3263771" y="1922830"/>
                  <a:pt x="3266102" y="1923359"/>
                  <a:pt x="3268192" y="1924334"/>
                </a:cubicBezTo>
                <a:lnTo>
                  <a:pt x="3266311" y="1936724"/>
                </a:lnTo>
                <a:lnTo>
                  <a:pt x="3269093" y="1940407"/>
                </a:lnTo>
                <a:cubicBezTo>
                  <a:pt x="3271505" y="1944304"/>
                  <a:pt x="3272711" y="1947311"/>
                  <a:pt x="3272711" y="1949429"/>
                </a:cubicBezTo>
                <a:cubicBezTo>
                  <a:pt x="3272711" y="1953665"/>
                  <a:pt x="3267888" y="1959425"/>
                  <a:pt x="3258243" y="1966711"/>
                </a:cubicBezTo>
                <a:cubicBezTo>
                  <a:pt x="3265557" y="1978148"/>
                  <a:pt x="3265397" y="1986790"/>
                  <a:pt x="3257760" y="1992635"/>
                </a:cubicBezTo>
                <a:cubicBezTo>
                  <a:pt x="3250124" y="1998481"/>
                  <a:pt x="3248999" y="2006106"/>
                  <a:pt x="3254385" y="2015509"/>
                </a:cubicBezTo>
                <a:cubicBezTo>
                  <a:pt x="3247553" y="2026099"/>
                  <a:pt x="3239997" y="2043550"/>
                  <a:pt x="3231718" y="2067864"/>
                </a:cubicBezTo>
                <a:cubicBezTo>
                  <a:pt x="3223439" y="2092179"/>
                  <a:pt x="3220706" y="2108614"/>
                  <a:pt x="3223519" y="2117170"/>
                </a:cubicBezTo>
                <a:lnTo>
                  <a:pt x="3192654" y="2194433"/>
                </a:lnTo>
                <a:cubicBezTo>
                  <a:pt x="3200693" y="2204769"/>
                  <a:pt x="3204872" y="2215613"/>
                  <a:pt x="3205194" y="2226965"/>
                </a:cubicBezTo>
                <a:cubicBezTo>
                  <a:pt x="3205515" y="2238317"/>
                  <a:pt x="3200049" y="2249161"/>
                  <a:pt x="3188797" y="2259497"/>
                </a:cubicBezTo>
                <a:lnTo>
                  <a:pt x="3175073" y="2300478"/>
                </a:lnTo>
                <a:lnTo>
                  <a:pt x="3177044" y="2297940"/>
                </a:lnTo>
                <a:cubicBezTo>
                  <a:pt x="3181625" y="2291078"/>
                  <a:pt x="3185001" y="2284470"/>
                  <a:pt x="3187171" y="2278116"/>
                </a:cubicBezTo>
                <a:lnTo>
                  <a:pt x="3218037" y="2204919"/>
                </a:lnTo>
                <a:lnTo>
                  <a:pt x="3241185" y="2184587"/>
                </a:lnTo>
                <a:cubicBezTo>
                  <a:pt x="3245365" y="2180352"/>
                  <a:pt x="3248580" y="2175607"/>
                  <a:pt x="3250831" y="2170355"/>
                </a:cubicBezTo>
                <a:cubicBezTo>
                  <a:pt x="3253081" y="2165102"/>
                  <a:pt x="3252438" y="2160358"/>
                  <a:pt x="3248901" y="2156122"/>
                </a:cubicBezTo>
                <a:lnTo>
                  <a:pt x="3264334" y="2123591"/>
                </a:lnTo>
                <a:cubicBezTo>
                  <a:pt x="3262404" y="2110035"/>
                  <a:pt x="3266263" y="2098514"/>
                  <a:pt x="3275908" y="2089025"/>
                </a:cubicBezTo>
                <a:cubicBezTo>
                  <a:pt x="3285553" y="2079537"/>
                  <a:pt x="3289411" y="2068015"/>
                  <a:pt x="3287483" y="2054461"/>
                </a:cubicBezTo>
                <a:lnTo>
                  <a:pt x="3337638" y="2009729"/>
                </a:lnTo>
                <a:cubicBezTo>
                  <a:pt x="3347283" y="2021081"/>
                  <a:pt x="3352107" y="2028876"/>
                  <a:pt x="3352107" y="2033112"/>
                </a:cubicBezTo>
                <a:cubicBezTo>
                  <a:pt x="3352107" y="2037348"/>
                  <a:pt x="3347283" y="2043108"/>
                  <a:pt x="3337638" y="2050394"/>
                </a:cubicBezTo>
                <a:cubicBezTo>
                  <a:pt x="3344953" y="2061831"/>
                  <a:pt x="3344792" y="2070473"/>
                  <a:pt x="3337156" y="2076318"/>
                </a:cubicBezTo>
                <a:cubicBezTo>
                  <a:pt x="3329519" y="2082164"/>
                  <a:pt x="3328394" y="2089788"/>
                  <a:pt x="3333780" y="2099191"/>
                </a:cubicBezTo>
                <a:cubicBezTo>
                  <a:pt x="3326948" y="2109781"/>
                  <a:pt x="3319392" y="2127233"/>
                  <a:pt x="3311113" y="2151547"/>
                </a:cubicBezTo>
                <a:cubicBezTo>
                  <a:pt x="3302835" y="2175862"/>
                  <a:pt x="3300101" y="2192297"/>
                  <a:pt x="3302915" y="2200853"/>
                </a:cubicBezTo>
                <a:lnTo>
                  <a:pt x="3272049" y="2278116"/>
                </a:lnTo>
                <a:cubicBezTo>
                  <a:pt x="3280088" y="2288452"/>
                  <a:pt x="3284267" y="2299295"/>
                  <a:pt x="3284589" y="2310648"/>
                </a:cubicBezTo>
                <a:cubicBezTo>
                  <a:pt x="3284910" y="2322000"/>
                  <a:pt x="3279444" y="2332844"/>
                  <a:pt x="3268192" y="2343180"/>
                </a:cubicBezTo>
                <a:cubicBezTo>
                  <a:pt x="3264334" y="2359953"/>
                  <a:pt x="3258547" y="2377236"/>
                  <a:pt x="3250831" y="2395027"/>
                </a:cubicBezTo>
                <a:cubicBezTo>
                  <a:pt x="3243114" y="2412817"/>
                  <a:pt x="3233469" y="2428067"/>
                  <a:pt x="3221894" y="2440774"/>
                </a:cubicBezTo>
                <a:lnTo>
                  <a:pt x="3233469" y="2473306"/>
                </a:lnTo>
                <a:lnTo>
                  <a:pt x="3206462" y="2493638"/>
                </a:lnTo>
                <a:lnTo>
                  <a:pt x="3206462" y="2521948"/>
                </a:lnTo>
                <a:lnTo>
                  <a:pt x="3228825" y="2520767"/>
                </a:lnTo>
                <a:lnTo>
                  <a:pt x="3229611" y="2520852"/>
                </a:lnTo>
                <a:lnTo>
                  <a:pt x="3229611" y="2501772"/>
                </a:lnTo>
                <a:lnTo>
                  <a:pt x="3233469" y="2501772"/>
                </a:lnTo>
                <a:cubicBezTo>
                  <a:pt x="3235639" y="2497535"/>
                  <a:pt x="3237085" y="2492791"/>
                  <a:pt x="3237809" y="2487539"/>
                </a:cubicBezTo>
                <a:cubicBezTo>
                  <a:pt x="3238533" y="2482286"/>
                  <a:pt x="3237085" y="2477542"/>
                  <a:pt x="3233469" y="2473306"/>
                </a:cubicBezTo>
                <a:cubicBezTo>
                  <a:pt x="3244239" y="2462716"/>
                  <a:pt x="3252599" y="2451364"/>
                  <a:pt x="3258547" y="2439249"/>
                </a:cubicBezTo>
                <a:cubicBezTo>
                  <a:pt x="3264494" y="2427135"/>
                  <a:pt x="3272854" y="2416799"/>
                  <a:pt x="3283624" y="2408243"/>
                </a:cubicBezTo>
                <a:cubicBezTo>
                  <a:pt x="3270925" y="2395112"/>
                  <a:pt x="3267388" y="2385792"/>
                  <a:pt x="3273014" y="2380285"/>
                </a:cubicBezTo>
                <a:cubicBezTo>
                  <a:pt x="3278641" y="2374779"/>
                  <a:pt x="3288608" y="2366477"/>
                  <a:pt x="3302915" y="2355379"/>
                </a:cubicBezTo>
                <a:cubicBezTo>
                  <a:pt x="3311676" y="2344450"/>
                  <a:pt x="3318267" y="2324626"/>
                  <a:pt x="3322687" y="2295907"/>
                </a:cubicBezTo>
                <a:cubicBezTo>
                  <a:pt x="3327108" y="2267187"/>
                  <a:pt x="3334663" y="2246347"/>
                  <a:pt x="3345355" y="2233385"/>
                </a:cubicBezTo>
                <a:cubicBezTo>
                  <a:pt x="3349293" y="2231521"/>
                  <a:pt x="3352990" y="2231182"/>
                  <a:pt x="3356446" y="2232368"/>
                </a:cubicBezTo>
                <a:cubicBezTo>
                  <a:pt x="3359902" y="2233554"/>
                  <a:pt x="3362635" y="2235248"/>
                  <a:pt x="3364645" y="2237451"/>
                </a:cubicBezTo>
                <a:cubicBezTo>
                  <a:pt x="3373406" y="2248634"/>
                  <a:pt x="3375174" y="2261850"/>
                  <a:pt x="3369949" y="2277099"/>
                </a:cubicBezTo>
                <a:cubicBezTo>
                  <a:pt x="3364725" y="2292348"/>
                  <a:pt x="3357812" y="2303531"/>
                  <a:pt x="3349212" y="2310648"/>
                </a:cubicBezTo>
                <a:cubicBezTo>
                  <a:pt x="3340049" y="2336825"/>
                  <a:pt x="3332333" y="2361733"/>
                  <a:pt x="3326063" y="2385369"/>
                </a:cubicBezTo>
                <a:cubicBezTo>
                  <a:pt x="3319794" y="2409005"/>
                  <a:pt x="3312077" y="2432896"/>
                  <a:pt x="3302915" y="2457040"/>
                </a:cubicBezTo>
                <a:cubicBezTo>
                  <a:pt x="3306451" y="2460937"/>
                  <a:pt x="3307095" y="2464326"/>
                  <a:pt x="3304844" y="2467206"/>
                </a:cubicBezTo>
                <a:cubicBezTo>
                  <a:pt x="3302594" y="2470087"/>
                  <a:pt x="3299378" y="2473475"/>
                  <a:pt x="3295198" y="2477373"/>
                </a:cubicBezTo>
                <a:cubicBezTo>
                  <a:pt x="3291501" y="2481524"/>
                  <a:pt x="3290215" y="2485421"/>
                  <a:pt x="3291341" y="2489064"/>
                </a:cubicBezTo>
                <a:cubicBezTo>
                  <a:pt x="3292466" y="2492707"/>
                  <a:pt x="3295037" y="2495587"/>
                  <a:pt x="3299056" y="2497705"/>
                </a:cubicBezTo>
                <a:cubicBezTo>
                  <a:pt x="3293029" y="2503974"/>
                  <a:pt x="3287723" y="2510752"/>
                  <a:pt x="3283142" y="2518037"/>
                </a:cubicBezTo>
                <a:lnTo>
                  <a:pt x="3276883" y="2535630"/>
                </a:lnTo>
                <a:lnTo>
                  <a:pt x="3277533" y="2536016"/>
                </a:lnTo>
                <a:cubicBezTo>
                  <a:pt x="3283320" y="2544572"/>
                  <a:pt x="3286213" y="2552875"/>
                  <a:pt x="3286213" y="2560923"/>
                </a:cubicBezTo>
                <a:cubicBezTo>
                  <a:pt x="3286213" y="2568972"/>
                  <a:pt x="3283320" y="2574224"/>
                  <a:pt x="3277533" y="2576680"/>
                </a:cubicBezTo>
                <a:cubicBezTo>
                  <a:pt x="3277131" y="2579053"/>
                  <a:pt x="3276006" y="2582442"/>
                  <a:pt x="3274157" y="2586846"/>
                </a:cubicBezTo>
                <a:cubicBezTo>
                  <a:pt x="3272309" y="2591252"/>
                  <a:pt x="3272149" y="2594641"/>
                  <a:pt x="3273675" y="2597013"/>
                </a:cubicBezTo>
                <a:lnTo>
                  <a:pt x="3285250" y="2588880"/>
                </a:lnTo>
                <a:lnTo>
                  <a:pt x="3335405" y="2548216"/>
                </a:lnTo>
                <a:lnTo>
                  <a:pt x="3343121" y="2519750"/>
                </a:lnTo>
                <a:cubicBezTo>
                  <a:pt x="3339585" y="2514074"/>
                  <a:pt x="3338941" y="2510177"/>
                  <a:pt x="3341192" y="2508059"/>
                </a:cubicBezTo>
                <a:cubicBezTo>
                  <a:pt x="3343443" y="2505941"/>
                  <a:pt x="3346658" y="2503060"/>
                  <a:pt x="3350837" y="2499418"/>
                </a:cubicBezTo>
                <a:cubicBezTo>
                  <a:pt x="3352605" y="2495436"/>
                  <a:pt x="3352927" y="2492217"/>
                  <a:pt x="3351802" y="2489760"/>
                </a:cubicBezTo>
                <a:cubicBezTo>
                  <a:pt x="3350677" y="2487303"/>
                  <a:pt x="3349069" y="2485100"/>
                  <a:pt x="3346979" y="2483152"/>
                </a:cubicBezTo>
                <a:cubicBezTo>
                  <a:pt x="3358232" y="2470614"/>
                  <a:pt x="3368521" y="2457059"/>
                  <a:pt x="3377844" y="2442487"/>
                </a:cubicBezTo>
                <a:cubicBezTo>
                  <a:pt x="3387167" y="2427916"/>
                  <a:pt x="3397457" y="2414361"/>
                  <a:pt x="3408709" y="2401823"/>
                </a:cubicBezTo>
                <a:cubicBezTo>
                  <a:pt x="3412728" y="2383100"/>
                  <a:pt x="3420123" y="2365648"/>
                  <a:pt x="3430893" y="2349467"/>
                </a:cubicBezTo>
                <a:cubicBezTo>
                  <a:pt x="3441664" y="2333286"/>
                  <a:pt x="3454846" y="2320917"/>
                  <a:pt x="3470439" y="2312361"/>
                </a:cubicBezTo>
                <a:lnTo>
                  <a:pt x="3466581" y="2292029"/>
                </a:lnTo>
                <a:cubicBezTo>
                  <a:pt x="3464813" y="2285844"/>
                  <a:pt x="3465455" y="2279913"/>
                  <a:pt x="3468510" y="2274237"/>
                </a:cubicBezTo>
                <a:cubicBezTo>
                  <a:pt x="3471564" y="2268562"/>
                  <a:pt x="3476065" y="2263648"/>
                  <a:pt x="3482014" y="2259497"/>
                </a:cubicBezTo>
                <a:cubicBezTo>
                  <a:pt x="3489729" y="2242553"/>
                  <a:pt x="3497446" y="2239842"/>
                  <a:pt x="3505163" y="2251363"/>
                </a:cubicBezTo>
                <a:cubicBezTo>
                  <a:pt x="3513280" y="2259242"/>
                  <a:pt x="3518264" y="2266867"/>
                  <a:pt x="3520112" y="2274237"/>
                </a:cubicBezTo>
                <a:cubicBezTo>
                  <a:pt x="3521961" y="2281608"/>
                  <a:pt x="3518264" y="2290249"/>
                  <a:pt x="3509021" y="2300161"/>
                </a:cubicBezTo>
                <a:cubicBezTo>
                  <a:pt x="3501545" y="2307531"/>
                  <a:pt x="3492382" y="2320239"/>
                  <a:pt x="3481531" y="2338284"/>
                </a:cubicBezTo>
                <a:cubicBezTo>
                  <a:pt x="3470681" y="2356329"/>
                  <a:pt x="3468269" y="2372087"/>
                  <a:pt x="3474297" y="2385557"/>
                </a:cubicBezTo>
                <a:cubicBezTo>
                  <a:pt x="3472127" y="2397841"/>
                  <a:pt x="3466822" y="2416987"/>
                  <a:pt x="3458383" y="2442996"/>
                </a:cubicBezTo>
                <a:cubicBezTo>
                  <a:pt x="3449943" y="2469004"/>
                  <a:pt x="3439815" y="2489167"/>
                  <a:pt x="3428000" y="2503484"/>
                </a:cubicBezTo>
                <a:cubicBezTo>
                  <a:pt x="3433386" y="2509584"/>
                  <a:pt x="3435154" y="2514667"/>
                  <a:pt x="3433304" y="2518733"/>
                </a:cubicBezTo>
                <a:cubicBezTo>
                  <a:pt x="3431456" y="2522800"/>
                  <a:pt x="3428402" y="2525850"/>
                  <a:pt x="3424141" y="2527883"/>
                </a:cubicBezTo>
                <a:cubicBezTo>
                  <a:pt x="3417953" y="2535254"/>
                  <a:pt x="3418757" y="2545928"/>
                  <a:pt x="3426553" y="2559907"/>
                </a:cubicBezTo>
                <a:lnTo>
                  <a:pt x="3428759" y="2563694"/>
                </a:lnTo>
                <a:lnTo>
                  <a:pt x="3457240" y="2526170"/>
                </a:lnTo>
                <a:cubicBezTo>
                  <a:pt x="3466563" y="2511599"/>
                  <a:pt x="3476852" y="2498044"/>
                  <a:pt x="3488105" y="2485506"/>
                </a:cubicBezTo>
                <a:cubicBezTo>
                  <a:pt x="3492123" y="2466783"/>
                  <a:pt x="3499518" y="2449331"/>
                  <a:pt x="3510289" y="2433150"/>
                </a:cubicBezTo>
                <a:cubicBezTo>
                  <a:pt x="3521059" y="2416969"/>
                  <a:pt x="3534242" y="2404600"/>
                  <a:pt x="3549834" y="2396043"/>
                </a:cubicBezTo>
                <a:lnTo>
                  <a:pt x="3545976" y="2375711"/>
                </a:lnTo>
                <a:cubicBezTo>
                  <a:pt x="3544208" y="2369527"/>
                  <a:pt x="3544851" y="2363596"/>
                  <a:pt x="3547906" y="2357920"/>
                </a:cubicBezTo>
                <a:cubicBezTo>
                  <a:pt x="3550959" y="2352244"/>
                  <a:pt x="3555461" y="2347331"/>
                  <a:pt x="3561409" y="2343180"/>
                </a:cubicBezTo>
                <a:cubicBezTo>
                  <a:pt x="3569125" y="2326235"/>
                  <a:pt x="3576841" y="2323525"/>
                  <a:pt x="3584558" y="2335046"/>
                </a:cubicBezTo>
                <a:cubicBezTo>
                  <a:pt x="3592674" y="2342925"/>
                  <a:pt x="3597658" y="2350550"/>
                  <a:pt x="3599506" y="2357920"/>
                </a:cubicBezTo>
                <a:cubicBezTo>
                  <a:pt x="3601354" y="2365291"/>
                  <a:pt x="3597658" y="2373932"/>
                  <a:pt x="3588416" y="2383844"/>
                </a:cubicBezTo>
                <a:cubicBezTo>
                  <a:pt x="3580940" y="2391214"/>
                  <a:pt x="3571777" y="2403922"/>
                  <a:pt x="3560927" y="2421967"/>
                </a:cubicBezTo>
                <a:cubicBezTo>
                  <a:pt x="3550076" y="2440012"/>
                  <a:pt x="3547664" y="2455770"/>
                  <a:pt x="3553693" y="2469240"/>
                </a:cubicBezTo>
                <a:cubicBezTo>
                  <a:pt x="3551522" y="2481524"/>
                  <a:pt x="3546218" y="2500670"/>
                  <a:pt x="3537778" y="2526679"/>
                </a:cubicBezTo>
                <a:cubicBezTo>
                  <a:pt x="3529338" y="2552687"/>
                  <a:pt x="3519211" y="2572850"/>
                  <a:pt x="3507395" y="2587167"/>
                </a:cubicBezTo>
                <a:cubicBezTo>
                  <a:pt x="3512781" y="2593267"/>
                  <a:pt x="3514549" y="2598350"/>
                  <a:pt x="3512700" y="2602416"/>
                </a:cubicBezTo>
                <a:cubicBezTo>
                  <a:pt x="3510851" y="2606483"/>
                  <a:pt x="3507797" y="2609533"/>
                  <a:pt x="3503537" y="2611566"/>
                </a:cubicBezTo>
                <a:cubicBezTo>
                  <a:pt x="3497348" y="2618936"/>
                  <a:pt x="3498152" y="2629611"/>
                  <a:pt x="3505948" y="2643589"/>
                </a:cubicBezTo>
                <a:cubicBezTo>
                  <a:pt x="3513745" y="2657568"/>
                  <a:pt x="3519371" y="2667225"/>
                  <a:pt x="3522827" y="2672563"/>
                </a:cubicBezTo>
                <a:cubicBezTo>
                  <a:pt x="3514227" y="2685609"/>
                  <a:pt x="3500563" y="2713397"/>
                  <a:pt x="3481835" y="2755925"/>
                </a:cubicBezTo>
                <a:lnTo>
                  <a:pt x="3481156" y="2757598"/>
                </a:lnTo>
                <a:lnTo>
                  <a:pt x="3481531" y="2757639"/>
                </a:lnTo>
                <a:cubicBezTo>
                  <a:pt x="3488041" y="2757299"/>
                  <a:pt x="3493347" y="2757977"/>
                  <a:pt x="3497446" y="2759671"/>
                </a:cubicBezTo>
                <a:lnTo>
                  <a:pt x="3497449" y="2760250"/>
                </a:lnTo>
                <a:lnTo>
                  <a:pt x="3509806" y="2746776"/>
                </a:lnTo>
                <a:cubicBezTo>
                  <a:pt x="3513022" y="2740676"/>
                  <a:pt x="3514790" y="2733560"/>
                  <a:pt x="3515112" y="2725427"/>
                </a:cubicBezTo>
                <a:lnTo>
                  <a:pt x="3553693" y="2733560"/>
                </a:lnTo>
                <a:cubicBezTo>
                  <a:pt x="3548307" y="2739659"/>
                  <a:pt x="3544610" y="2745759"/>
                  <a:pt x="3542600" y="2751859"/>
                </a:cubicBezTo>
                <a:cubicBezTo>
                  <a:pt x="3540591" y="2757959"/>
                  <a:pt x="3537858" y="2764058"/>
                  <a:pt x="3534402" y="2770158"/>
                </a:cubicBezTo>
                <a:lnTo>
                  <a:pt x="3549834" y="2782357"/>
                </a:lnTo>
                <a:cubicBezTo>
                  <a:pt x="3557551" y="2782357"/>
                  <a:pt x="3561409" y="2786424"/>
                  <a:pt x="3561409" y="2794557"/>
                </a:cubicBezTo>
                <a:cubicBezTo>
                  <a:pt x="3561087" y="2802774"/>
                  <a:pt x="3558837" y="2810738"/>
                  <a:pt x="3554657" y="2818447"/>
                </a:cubicBezTo>
                <a:cubicBezTo>
                  <a:pt x="3550477" y="2826156"/>
                  <a:pt x="3546298" y="2833104"/>
                  <a:pt x="3542119" y="2839288"/>
                </a:cubicBezTo>
                <a:cubicBezTo>
                  <a:pt x="3548146" y="2840982"/>
                  <a:pt x="3554416" y="2841660"/>
                  <a:pt x="3560927" y="2841321"/>
                </a:cubicBezTo>
                <a:cubicBezTo>
                  <a:pt x="3567437" y="2840982"/>
                  <a:pt x="3572742" y="2841660"/>
                  <a:pt x="3576841" y="2843354"/>
                </a:cubicBezTo>
                <a:cubicBezTo>
                  <a:pt x="3579655" y="2850132"/>
                  <a:pt x="3576921" y="2858943"/>
                  <a:pt x="3568643" y="2869786"/>
                </a:cubicBezTo>
                <a:cubicBezTo>
                  <a:pt x="3560364" y="2880630"/>
                  <a:pt x="3552808" y="2889441"/>
                  <a:pt x="3545976" y="2896218"/>
                </a:cubicBezTo>
                <a:cubicBezTo>
                  <a:pt x="3545815" y="2904690"/>
                  <a:pt x="3544208" y="2912145"/>
                  <a:pt x="3541154" y="2918584"/>
                </a:cubicBezTo>
                <a:cubicBezTo>
                  <a:pt x="3538099" y="2925022"/>
                  <a:pt x="3534563" y="2928411"/>
                  <a:pt x="3530544" y="2928750"/>
                </a:cubicBezTo>
                <a:lnTo>
                  <a:pt x="3511253" y="2957215"/>
                </a:lnTo>
                <a:lnTo>
                  <a:pt x="3511253" y="2993814"/>
                </a:lnTo>
                <a:lnTo>
                  <a:pt x="3522827" y="2981614"/>
                </a:lnTo>
                <a:lnTo>
                  <a:pt x="3538261" y="2949082"/>
                </a:lnTo>
                <a:cubicBezTo>
                  <a:pt x="3540349" y="2945016"/>
                  <a:pt x="3542922" y="2941966"/>
                  <a:pt x="3545976" y="2939933"/>
                </a:cubicBezTo>
                <a:cubicBezTo>
                  <a:pt x="3549031" y="2937899"/>
                  <a:pt x="3551603" y="2936883"/>
                  <a:pt x="3553693" y="2936883"/>
                </a:cubicBezTo>
                <a:cubicBezTo>
                  <a:pt x="3553371" y="2939170"/>
                  <a:pt x="3552085" y="2942729"/>
                  <a:pt x="3549834" y="2947557"/>
                </a:cubicBezTo>
                <a:lnTo>
                  <a:pt x="3548993" y="2950550"/>
                </a:lnTo>
                <a:lnTo>
                  <a:pt x="3555401" y="2938542"/>
                </a:lnTo>
                <a:cubicBezTo>
                  <a:pt x="3557731" y="2934476"/>
                  <a:pt x="3560786" y="2929393"/>
                  <a:pt x="3564563" y="2923293"/>
                </a:cubicBezTo>
                <a:cubicBezTo>
                  <a:pt x="3568341" y="2917193"/>
                  <a:pt x="3570431" y="2910077"/>
                  <a:pt x="3570833" y="2901944"/>
                </a:cubicBezTo>
                <a:cubicBezTo>
                  <a:pt x="3588677" y="2878308"/>
                  <a:pt x="3603146" y="2851368"/>
                  <a:pt x="3614238" y="2821123"/>
                </a:cubicBezTo>
                <a:cubicBezTo>
                  <a:pt x="3625330" y="2790879"/>
                  <a:pt x="3641726" y="2764955"/>
                  <a:pt x="3663426" y="2743352"/>
                </a:cubicBezTo>
                <a:lnTo>
                  <a:pt x="3659570" y="2714887"/>
                </a:lnTo>
                <a:lnTo>
                  <a:pt x="3702010" y="2645757"/>
                </a:lnTo>
                <a:cubicBezTo>
                  <a:pt x="3702734" y="2635167"/>
                  <a:pt x="3708038" y="2616699"/>
                  <a:pt x="3717922" y="2590351"/>
                </a:cubicBezTo>
                <a:cubicBezTo>
                  <a:pt x="3727810" y="2564004"/>
                  <a:pt x="3737938" y="2544519"/>
                  <a:pt x="3748306" y="2531896"/>
                </a:cubicBezTo>
                <a:cubicBezTo>
                  <a:pt x="3748306" y="2516308"/>
                  <a:pt x="3756022" y="2502753"/>
                  <a:pt x="3771454" y="2491231"/>
                </a:cubicBezTo>
                <a:cubicBezTo>
                  <a:pt x="3766310" y="2483098"/>
                  <a:pt x="3765990" y="2475982"/>
                  <a:pt x="3770490" y="2469883"/>
                </a:cubicBezTo>
                <a:cubicBezTo>
                  <a:pt x="3774990" y="2463783"/>
                  <a:pt x="3780458" y="2458700"/>
                  <a:pt x="3786886" y="2454633"/>
                </a:cubicBezTo>
                <a:lnTo>
                  <a:pt x="3929638" y="2190313"/>
                </a:lnTo>
                <a:cubicBezTo>
                  <a:pt x="3938398" y="2179893"/>
                  <a:pt x="3944990" y="2169219"/>
                  <a:pt x="3949410" y="2158290"/>
                </a:cubicBezTo>
                <a:cubicBezTo>
                  <a:pt x="3953834" y="2147361"/>
                  <a:pt x="3961386" y="2137704"/>
                  <a:pt x="3972078" y="2129316"/>
                </a:cubicBezTo>
                <a:cubicBezTo>
                  <a:pt x="3972238" y="2122962"/>
                  <a:pt x="3973846" y="2116354"/>
                  <a:pt x="3976902" y="2109492"/>
                </a:cubicBezTo>
                <a:cubicBezTo>
                  <a:pt x="3979954" y="2102630"/>
                  <a:pt x="3983490" y="2097038"/>
                  <a:pt x="3987510" y="2092718"/>
                </a:cubicBezTo>
                <a:lnTo>
                  <a:pt x="4002942" y="2064252"/>
                </a:lnTo>
                <a:cubicBezTo>
                  <a:pt x="4007122" y="2060102"/>
                  <a:pt x="4012266" y="2057221"/>
                  <a:pt x="4018374" y="2055612"/>
                </a:cubicBezTo>
                <a:cubicBezTo>
                  <a:pt x="4021430" y="2054807"/>
                  <a:pt x="4024242" y="2054447"/>
                  <a:pt x="4026814" y="2054531"/>
                </a:cubicBezTo>
                <a:cubicBezTo>
                  <a:pt x="4029386" y="2054617"/>
                  <a:pt x="4031718" y="2055145"/>
                  <a:pt x="4033806" y="2056120"/>
                </a:cubicBezTo>
                <a:cubicBezTo>
                  <a:pt x="4035738" y="2066032"/>
                  <a:pt x="4028986" y="2087889"/>
                  <a:pt x="4013554" y="2121692"/>
                </a:cubicBezTo>
                <a:cubicBezTo>
                  <a:pt x="3998118" y="2155494"/>
                  <a:pt x="3985582" y="2178368"/>
                  <a:pt x="3975934" y="2190313"/>
                </a:cubicBezTo>
                <a:lnTo>
                  <a:pt x="3979794" y="2190313"/>
                </a:lnTo>
                <a:cubicBezTo>
                  <a:pt x="3985502" y="2196244"/>
                  <a:pt x="3988554" y="2201665"/>
                  <a:pt x="3988958" y="2206579"/>
                </a:cubicBezTo>
                <a:cubicBezTo>
                  <a:pt x="3989358" y="2211493"/>
                  <a:pt x="3987590" y="2216915"/>
                  <a:pt x="3983654" y="2222845"/>
                </a:cubicBezTo>
                <a:cubicBezTo>
                  <a:pt x="3978830" y="2253682"/>
                  <a:pt x="3970150" y="2285536"/>
                  <a:pt x="3957610" y="2318407"/>
                </a:cubicBezTo>
                <a:cubicBezTo>
                  <a:pt x="3945070" y="2351277"/>
                  <a:pt x="3934462" y="2383131"/>
                  <a:pt x="3925782" y="2413968"/>
                </a:cubicBezTo>
                <a:cubicBezTo>
                  <a:pt x="3927586" y="2416807"/>
                  <a:pt x="3928614" y="2419200"/>
                  <a:pt x="3928854" y="2421148"/>
                </a:cubicBezTo>
                <a:lnTo>
                  <a:pt x="3927434" y="2425088"/>
                </a:lnTo>
                <a:lnTo>
                  <a:pt x="4009034" y="2273996"/>
                </a:lnTo>
                <a:cubicBezTo>
                  <a:pt x="4017794" y="2263575"/>
                  <a:pt x="4024386" y="2252901"/>
                  <a:pt x="4028806" y="2241973"/>
                </a:cubicBezTo>
                <a:lnTo>
                  <a:pt x="4031310" y="2237667"/>
                </a:lnTo>
                <a:lnTo>
                  <a:pt x="4031394" y="2236569"/>
                </a:lnTo>
                <a:lnTo>
                  <a:pt x="4037238" y="2227479"/>
                </a:lnTo>
                <a:lnTo>
                  <a:pt x="4037790" y="2226533"/>
                </a:lnTo>
                <a:lnTo>
                  <a:pt x="4037946" y="2226376"/>
                </a:lnTo>
                <a:lnTo>
                  <a:pt x="4041522" y="2220811"/>
                </a:lnTo>
                <a:cubicBezTo>
                  <a:pt x="4051170" y="2211324"/>
                  <a:pt x="4055026" y="2199801"/>
                  <a:pt x="4053098" y="2186247"/>
                </a:cubicBezTo>
                <a:lnTo>
                  <a:pt x="4069494" y="2171623"/>
                </a:lnTo>
                <a:lnTo>
                  <a:pt x="4082338" y="2147936"/>
                </a:lnTo>
                <a:cubicBezTo>
                  <a:pt x="4086518" y="2143785"/>
                  <a:pt x="4091662" y="2140904"/>
                  <a:pt x="4097770" y="2139294"/>
                </a:cubicBezTo>
                <a:cubicBezTo>
                  <a:pt x="4100826" y="2138490"/>
                  <a:pt x="4103638" y="2138130"/>
                  <a:pt x="4106210" y="2138214"/>
                </a:cubicBezTo>
                <a:cubicBezTo>
                  <a:pt x="4108782" y="2138299"/>
                  <a:pt x="4111114" y="2138828"/>
                  <a:pt x="4113202" y="2139803"/>
                </a:cubicBezTo>
                <a:lnTo>
                  <a:pt x="4111322" y="2152193"/>
                </a:lnTo>
                <a:lnTo>
                  <a:pt x="4114106" y="2155875"/>
                </a:lnTo>
                <a:cubicBezTo>
                  <a:pt x="4116518" y="2159772"/>
                  <a:pt x="4117722" y="2162780"/>
                  <a:pt x="4117722" y="2164898"/>
                </a:cubicBezTo>
                <a:cubicBezTo>
                  <a:pt x="4117722" y="2169133"/>
                  <a:pt x="4112898" y="2174894"/>
                  <a:pt x="4103254" y="2182180"/>
                </a:cubicBezTo>
                <a:cubicBezTo>
                  <a:pt x="4110570" y="2193617"/>
                  <a:pt x="4110406" y="2202258"/>
                  <a:pt x="4102770" y="2208104"/>
                </a:cubicBezTo>
                <a:cubicBezTo>
                  <a:pt x="4095134" y="2213949"/>
                  <a:pt x="4094010" y="2221574"/>
                  <a:pt x="4099394" y="2230977"/>
                </a:cubicBezTo>
                <a:cubicBezTo>
                  <a:pt x="4092562" y="2241567"/>
                  <a:pt x="4085006" y="2259019"/>
                  <a:pt x="4076730" y="2283333"/>
                </a:cubicBezTo>
                <a:cubicBezTo>
                  <a:pt x="4068450" y="2307648"/>
                  <a:pt x="4065718" y="2324083"/>
                  <a:pt x="4068530" y="2332639"/>
                </a:cubicBezTo>
                <a:lnTo>
                  <a:pt x="4037666" y="2409902"/>
                </a:lnTo>
                <a:cubicBezTo>
                  <a:pt x="4045702" y="2420238"/>
                  <a:pt x="4049882" y="2431082"/>
                  <a:pt x="4050206" y="2442434"/>
                </a:cubicBezTo>
                <a:cubicBezTo>
                  <a:pt x="4050526" y="2453786"/>
                  <a:pt x="4045058" y="2464630"/>
                  <a:pt x="4033806" y="2474966"/>
                </a:cubicBezTo>
                <a:lnTo>
                  <a:pt x="4020086" y="2515947"/>
                </a:lnTo>
                <a:lnTo>
                  <a:pt x="4022054" y="2513409"/>
                </a:lnTo>
                <a:cubicBezTo>
                  <a:pt x="4026638" y="2506547"/>
                  <a:pt x="4030014" y="2499939"/>
                  <a:pt x="4032182" y="2493585"/>
                </a:cubicBezTo>
                <a:lnTo>
                  <a:pt x="4063046" y="2420388"/>
                </a:lnTo>
                <a:lnTo>
                  <a:pt x="4086198" y="2400056"/>
                </a:lnTo>
                <a:cubicBezTo>
                  <a:pt x="4090374" y="2395821"/>
                  <a:pt x="4093590" y="2391076"/>
                  <a:pt x="4095842" y="2385824"/>
                </a:cubicBezTo>
                <a:cubicBezTo>
                  <a:pt x="4098094" y="2380571"/>
                  <a:pt x="4097450" y="2375827"/>
                  <a:pt x="4093910" y="2371591"/>
                </a:cubicBezTo>
                <a:lnTo>
                  <a:pt x="4109346" y="2339060"/>
                </a:lnTo>
                <a:cubicBezTo>
                  <a:pt x="4107414" y="2325504"/>
                  <a:pt x="4111274" y="2313983"/>
                  <a:pt x="4120918" y="2304494"/>
                </a:cubicBezTo>
                <a:cubicBezTo>
                  <a:pt x="4130566" y="2295006"/>
                  <a:pt x="4134422" y="2283484"/>
                  <a:pt x="4132494" y="2269930"/>
                </a:cubicBezTo>
                <a:lnTo>
                  <a:pt x="4182650" y="2225198"/>
                </a:lnTo>
                <a:cubicBezTo>
                  <a:pt x="4192294" y="2236550"/>
                  <a:pt x="4197118" y="2244345"/>
                  <a:pt x="4197118" y="2248581"/>
                </a:cubicBezTo>
                <a:cubicBezTo>
                  <a:pt x="4197118" y="2252816"/>
                  <a:pt x="4192294" y="2258577"/>
                  <a:pt x="4182650" y="2265863"/>
                </a:cubicBezTo>
                <a:cubicBezTo>
                  <a:pt x="4189962" y="2277300"/>
                  <a:pt x="4189802" y="2285941"/>
                  <a:pt x="4182166" y="2291787"/>
                </a:cubicBezTo>
                <a:cubicBezTo>
                  <a:pt x="4174530" y="2297632"/>
                  <a:pt x="4173406" y="2305257"/>
                  <a:pt x="4178790" y="2314660"/>
                </a:cubicBezTo>
                <a:cubicBezTo>
                  <a:pt x="4171958" y="2325250"/>
                  <a:pt x="4164402" y="2342702"/>
                  <a:pt x="4156126" y="2367016"/>
                </a:cubicBezTo>
                <a:cubicBezTo>
                  <a:pt x="4147846" y="2391331"/>
                  <a:pt x="4145114" y="2407766"/>
                  <a:pt x="4147926" y="2416322"/>
                </a:cubicBezTo>
                <a:lnTo>
                  <a:pt x="4117062" y="2493585"/>
                </a:lnTo>
                <a:cubicBezTo>
                  <a:pt x="4125098" y="2503921"/>
                  <a:pt x="4129278" y="2514764"/>
                  <a:pt x="4129602" y="2526117"/>
                </a:cubicBezTo>
                <a:cubicBezTo>
                  <a:pt x="4129922" y="2537469"/>
                  <a:pt x="4124454" y="2548313"/>
                  <a:pt x="4113202" y="2558649"/>
                </a:cubicBezTo>
                <a:cubicBezTo>
                  <a:pt x="4109346" y="2575422"/>
                  <a:pt x="4103558" y="2592705"/>
                  <a:pt x="4095842" y="2610496"/>
                </a:cubicBezTo>
                <a:cubicBezTo>
                  <a:pt x="4088126" y="2628286"/>
                  <a:pt x="4078478" y="2643536"/>
                  <a:pt x="4066906" y="2656243"/>
                </a:cubicBezTo>
                <a:lnTo>
                  <a:pt x="4078478" y="2688775"/>
                </a:lnTo>
                <a:lnTo>
                  <a:pt x="4051474" y="2709107"/>
                </a:lnTo>
                <a:lnTo>
                  <a:pt x="4051474" y="2737417"/>
                </a:lnTo>
                <a:lnTo>
                  <a:pt x="4073834" y="2736236"/>
                </a:lnTo>
                <a:lnTo>
                  <a:pt x="4074622" y="2736321"/>
                </a:lnTo>
                <a:lnTo>
                  <a:pt x="4074622" y="2717241"/>
                </a:lnTo>
                <a:lnTo>
                  <a:pt x="4078478" y="2717241"/>
                </a:lnTo>
                <a:cubicBezTo>
                  <a:pt x="4080650" y="2713004"/>
                  <a:pt x="4082098" y="2708260"/>
                  <a:pt x="4082822" y="2703008"/>
                </a:cubicBezTo>
                <a:cubicBezTo>
                  <a:pt x="4083542" y="2697755"/>
                  <a:pt x="4082098" y="2693011"/>
                  <a:pt x="4078478" y="2688775"/>
                </a:cubicBezTo>
                <a:cubicBezTo>
                  <a:pt x="4089250" y="2678185"/>
                  <a:pt x="4097610" y="2666833"/>
                  <a:pt x="4103558" y="2654718"/>
                </a:cubicBezTo>
                <a:cubicBezTo>
                  <a:pt x="4109506" y="2642604"/>
                  <a:pt x="4117866" y="2632268"/>
                  <a:pt x="4128634" y="2623712"/>
                </a:cubicBezTo>
                <a:cubicBezTo>
                  <a:pt x="4115938" y="2610581"/>
                  <a:pt x="4112398" y="2601261"/>
                  <a:pt x="4118026" y="2595754"/>
                </a:cubicBezTo>
                <a:cubicBezTo>
                  <a:pt x="4123650" y="2590248"/>
                  <a:pt x="4133618" y="2581946"/>
                  <a:pt x="4147926" y="2570848"/>
                </a:cubicBezTo>
                <a:cubicBezTo>
                  <a:pt x="4156686" y="2559919"/>
                  <a:pt x="4163278" y="2540095"/>
                  <a:pt x="4167698" y="2511376"/>
                </a:cubicBezTo>
                <a:cubicBezTo>
                  <a:pt x="4172118" y="2482656"/>
                  <a:pt x="4179674" y="2461816"/>
                  <a:pt x="4190366" y="2448854"/>
                </a:cubicBezTo>
                <a:cubicBezTo>
                  <a:pt x="4194306" y="2446990"/>
                  <a:pt x="4198002" y="2446651"/>
                  <a:pt x="4201458" y="2447837"/>
                </a:cubicBezTo>
                <a:cubicBezTo>
                  <a:pt x="4204914" y="2449023"/>
                  <a:pt x="4207646" y="2450717"/>
                  <a:pt x="4209658" y="2452920"/>
                </a:cubicBezTo>
                <a:cubicBezTo>
                  <a:pt x="4218418" y="2464103"/>
                  <a:pt x="4220186" y="2477319"/>
                  <a:pt x="4214962" y="2492568"/>
                </a:cubicBezTo>
                <a:cubicBezTo>
                  <a:pt x="4209738" y="2507817"/>
                  <a:pt x="4202822" y="2519000"/>
                  <a:pt x="4194222" y="2526117"/>
                </a:cubicBezTo>
                <a:cubicBezTo>
                  <a:pt x="4185062" y="2552294"/>
                  <a:pt x="4177342" y="2577202"/>
                  <a:pt x="4171074" y="2600838"/>
                </a:cubicBezTo>
                <a:cubicBezTo>
                  <a:pt x="4164806" y="2624474"/>
                  <a:pt x="4157090" y="2648365"/>
                  <a:pt x="4147926" y="2672509"/>
                </a:cubicBezTo>
                <a:cubicBezTo>
                  <a:pt x="4151462" y="2676406"/>
                  <a:pt x="4152106" y="2679795"/>
                  <a:pt x="4149854" y="2682675"/>
                </a:cubicBezTo>
                <a:cubicBezTo>
                  <a:pt x="4147606" y="2685556"/>
                  <a:pt x="4144390" y="2688944"/>
                  <a:pt x="4140210" y="2692842"/>
                </a:cubicBezTo>
                <a:cubicBezTo>
                  <a:pt x="4136514" y="2696993"/>
                  <a:pt x="4135226" y="2700890"/>
                  <a:pt x="4136350" y="2704533"/>
                </a:cubicBezTo>
                <a:cubicBezTo>
                  <a:pt x="4137478" y="2708176"/>
                  <a:pt x="4140050" y="2711056"/>
                  <a:pt x="4144066" y="2713174"/>
                </a:cubicBezTo>
                <a:cubicBezTo>
                  <a:pt x="4138038" y="2719443"/>
                  <a:pt x="4132734" y="2726221"/>
                  <a:pt x="4128154" y="2733506"/>
                </a:cubicBezTo>
                <a:lnTo>
                  <a:pt x="4121894" y="2751099"/>
                </a:lnTo>
                <a:lnTo>
                  <a:pt x="4122546" y="2751485"/>
                </a:lnTo>
                <a:cubicBezTo>
                  <a:pt x="4128330" y="2760041"/>
                  <a:pt x="4131226" y="2768344"/>
                  <a:pt x="4131226" y="2776392"/>
                </a:cubicBezTo>
                <a:cubicBezTo>
                  <a:pt x="4131226" y="2784441"/>
                  <a:pt x="4128330" y="2789693"/>
                  <a:pt x="4122546" y="2792149"/>
                </a:cubicBezTo>
                <a:cubicBezTo>
                  <a:pt x="4122142" y="2794522"/>
                  <a:pt x="4121018" y="2797911"/>
                  <a:pt x="4119170" y="2802315"/>
                </a:cubicBezTo>
                <a:cubicBezTo>
                  <a:pt x="4117318" y="2806721"/>
                  <a:pt x="4117158" y="2810110"/>
                  <a:pt x="4118686" y="2812482"/>
                </a:cubicBezTo>
                <a:lnTo>
                  <a:pt x="4130262" y="2804349"/>
                </a:lnTo>
                <a:lnTo>
                  <a:pt x="4180418" y="2763685"/>
                </a:lnTo>
                <a:lnTo>
                  <a:pt x="4188130" y="2735219"/>
                </a:lnTo>
                <a:cubicBezTo>
                  <a:pt x="4184594" y="2729543"/>
                  <a:pt x="4183954" y="2725646"/>
                  <a:pt x="4186202" y="2723528"/>
                </a:cubicBezTo>
                <a:cubicBezTo>
                  <a:pt x="4188454" y="2721410"/>
                  <a:pt x="4191670" y="2718529"/>
                  <a:pt x="4195850" y="2714887"/>
                </a:cubicBezTo>
                <a:cubicBezTo>
                  <a:pt x="4197618" y="2710905"/>
                  <a:pt x="4197938" y="2707686"/>
                  <a:pt x="4196814" y="2705229"/>
                </a:cubicBezTo>
                <a:cubicBezTo>
                  <a:pt x="4195690" y="2702772"/>
                  <a:pt x="4194082" y="2700569"/>
                  <a:pt x="4191990" y="2698621"/>
                </a:cubicBezTo>
                <a:cubicBezTo>
                  <a:pt x="4203242" y="2686083"/>
                  <a:pt x="4213534" y="2672528"/>
                  <a:pt x="4222854" y="2657956"/>
                </a:cubicBezTo>
                <a:cubicBezTo>
                  <a:pt x="4232178" y="2643385"/>
                  <a:pt x="4242466" y="2629830"/>
                  <a:pt x="4253722" y="2617292"/>
                </a:cubicBezTo>
                <a:cubicBezTo>
                  <a:pt x="4257738" y="2598569"/>
                  <a:pt x="4265134" y="2581117"/>
                  <a:pt x="4275906" y="2564936"/>
                </a:cubicBezTo>
                <a:cubicBezTo>
                  <a:pt x="4286674" y="2548755"/>
                  <a:pt x="4299858" y="2536386"/>
                  <a:pt x="4315450" y="2527830"/>
                </a:cubicBezTo>
                <a:lnTo>
                  <a:pt x="4311590" y="2507498"/>
                </a:lnTo>
                <a:cubicBezTo>
                  <a:pt x="4309822" y="2501313"/>
                  <a:pt x="4310466" y="2495382"/>
                  <a:pt x="4313522" y="2489706"/>
                </a:cubicBezTo>
                <a:cubicBezTo>
                  <a:pt x="4316574" y="2484031"/>
                  <a:pt x="4321078" y="2479117"/>
                  <a:pt x="4327026" y="2474966"/>
                </a:cubicBezTo>
                <a:cubicBezTo>
                  <a:pt x="4334742" y="2458022"/>
                  <a:pt x="4342458" y="2455311"/>
                  <a:pt x="4350174" y="2466832"/>
                </a:cubicBezTo>
                <a:cubicBezTo>
                  <a:pt x="4358290" y="2474711"/>
                  <a:pt x="4363274" y="2482336"/>
                  <a:pt x="4365122" y="2489706"/>
                </a:cubicBezTo>
                <a:cubicBezTo>
                  <a:pt x="4366970" y="2497077"/>
                  <a:pt x="4363274" y="2505718"/>
                  <a:pt x="4354030" y="2515630"/>
                </a:cubicBezTo>
                <a:cubicBezTo>
                  <a:pt x="4346554" y="2523000"/>
                  <a:pt x="4337394" y="2535708"/>
                  <a:pt x="4326542" y="2553753"/>
                </a:cubicBezTo>
                <a:cubicBezTo>
                  <a:pt x="4315690" y="2571798"/>
                  <a:pt x="4313278" y="2587556"/>
                  <a:pt x="4319310" y="2601026"/>
                </a:cubicBezTo>
                <a:cubicBezTo>
                  <a:pt x="4317138" y="2613310"/>
                  <a:pt x="4311834" y="2632456"/>
                  <a:pt x="4303394" y="2658465"/>
                </a:cubicBezTo>
                <a:cubicBezTo>
                  <a:pt x="4294954" y="2684473"/>
                  <a:pt x="4284826" y="2704636"/>
                  <a:pt x="4273010" y="2718953"/>
                </a:cubicBezTo>
                <a:cubicBezTo>
                  <a:pt x="4278398" y="2725053"/>
                  <a:pt x="4280166" y="2730136"/>
                  <a:pt x="4278314" y="2734202"/>
                </a:cubicBezTo>
                <a:cubicBezTo>
                  <a:pt x="4276466" y="2738269"/>
                  <a:pt x="4273414" y="2741319"/>
                  <a:pt x="4269154" y="2743352"/>
                </a:cubicBezTo>
                <a:cubicBezTo>
                  <a:pt x="4262962" y="2750723"/>
                  <a:pt x="4263766" y="2761397"/>
                  <a:pt x="4271562" y="2775376"/>
                </a:cubicBezTo>
                <a:lnTo>
                  <a:pt x="4273770" y="2779163"/>
                </a:lnTo>
                <a:lnTo>
                  <a:pt x="4302250" y="2741639"/>
                </a:lnTo>
                <a:cubicBezTo>
                  <a:pt x="4311574" y="2727068"/>
                  <a:pt x="4321862" y="2713513"/>
                  <a:pt x="4333118" y="2700975"/>
                </a:cubicBezTo>
                <a:cubicBezTo>
                  <a:pt x="4337134" y="2682252"/>
                  <a:pt x="4344530" y="2664800"/>
                  <a:pt x="4355298" y="2648619"/>
                </a:cubicBezTo>
                <a:cubicBezTo>
                  <a:pt x="4366070" y="2632438"/>
                  <a:pt x="4379254" y="2620069"/>
                  <a:pt x="4394846" y="2611512"/>
                </a:cubicBezTo>
                <a:lnTo>
                  <a:pt x="4390986" y="2591180"/>
                </a:lnTo>
                <a:cubicBezTo>
                  <a:pt x="4389218" y="2584996"/>
                  <a:pt x="4389862" y="2579065"/>
                  <a:pt x="4392918" y="2573389"/>
                </a:cubicBezTo>
                <a:cubicBezTo>
                  <a:pt x="4395970" y="2567713"/>
                  <a:pt x="4400470" y="2562800"/>
                  <a:pt x="4406422" y="2558649"/>
                </a:cubicBezTo>
                <a:cubicBezTo>
                  <a:pt x="4414134" y="2541704"/>
                  <a:pt x="4421854" y="2538994"/>
                  <a:pt x="4429570" y="2550515"/>
                </a:cubicBezTo>
                <a:cubicBezTo>
                  <a:pt x="4437686" y="2558394"/>
                  <a:pt x="4442670" y="2566019"/>
                  <a:pt x="4444518" y="2573389"/>
                </a:cubicBezTo>
                <a:cubicBezTo>
                  <a:pt x="4446366" y="2580760"/>
                  <a:pt x="4442670" y="2589401"/>
                  <a:pt x="4433426" y="2599313"/>
                </a:cubicBezTo>
                <a:cubicBezTo>
                  <a:pt x="4425950" y="2606683"/>
                  <a:pt x="4416790" y="2619391"/>
                  <a:pt x="4405938" y="2637436"/>
                </a:cubicBezTo>
                <a:cubicBezTo>
                  <a:pt x="4395086" y="2655481"/>
                  <a:pt x="4392674" y="2671239"/>
                  <a:pt x="4398702" y="2684709"/>
                </a:cubicBezTo>
                <a:cubicBezTo>
                  <a:pt x="4396534" y="2696993"/>
                  <a:pt x="4391230" y="2716139"/>
                  <a:pt x="4382790" y="2742148"/>
                </a:cubicBezTo>
                <a:cubicBezTo>
                  <a:pt x="4374350" y="2768156"/>
                  <a:pt x="4364222" y="2788319"/>
                  <a:pt x="4352406" y="2802636"/>
                </a:cubicBezTo>
                <a:cubicBezTo>
                  <a:pt x="4357794" y="2808736"/>
                  <a:pt x="4359562" y="2813819"/>
                  <a:pt x="4357710" y="2817885"/>
                </a:cubicBezTo>
                <a:cubicBezTo>
                  <a:pt x="4355862" y="2821952"/>
                  <a:pt x="4352810" y="2825002"/>
                  <a:pt x="4348550" y="2827035"/>
                </a:cubicBezTo>
                <a:cubicBezTo>
                  <a:pt x="4342358" y="2834405"/>
                  <a:pt x="4343162" y="2845080"/>
                  <a:pt x="4350958" y="2859058"/>
                </a:cubicBezTo>
                <a:cubicBezTo>
                  <a:pt x="4358754" y="2873037"/>
                  <a:pt x="4364382" y="2882694"/>
                  <a:pt x="4367838" y="2888032"/>
                </a:cubicBezTo>
                <a:cubicBezTo>
                  <a:pt x="4359238" y="2901078"/>
                  <a:pt x="4345574" y="2928866"/>
                  <a:pt x="4326846" y="2971394"/>
                </a:cubicBezTo>
                <a:lnTo>
                  <a:pt x="4326166" y="2973067"/>
                </a:lnTo>
                <a:lnTo>
                  <a:pt x="4326542" y="2973108"/>
                </a:lnTo>
                <a:cubicBezTo>
                  <a:pt x="4333054" y="2972768"/>
                  <a:pt x="4338358" y="2973446"/>
                  <a:pt x="4342458" y="2975140"/>
                </a:cubicBezTo>
                <a:lnTo>
                  <a:pt x="4342462" y="2975719"/>
                </a:lnTo>
                <a:lnTo>
                  <a:pt x="4354818" y="2962245"/>
                </a:lnTo>
                <a:cubicBezTo>
                  <a:pt x="4358034" y="2956145"/>
                  <a:pt x="4359802" y="2949029"/>
                  <a:pt x="4360122" y="2940896"/>
                </a:cubicBezTo>
                <a:lnTo>
                  <a:pt x="4398702" y="2949029"/>
                </a:lnTo>
                <a:cubicBezTo>
                  <a:pt x="4393318" y="2955128"/>
                  <a:pt x="4389622" y="2961228"/>
                  <a:pt x="4387610" y="2967328"/>
                </a:cubicBezTo>
                <a:cubicBezTo>
                  <a:pt x="4385602" y="2973428"/>
                  <a:pt x="4382870" y="2979527"/>
                  <a:pt x="4379414" y="2985627"/>
                </a:cubicBezTo>
                <a:lnTo>
                  <a:pt x="4394846" y="2997826"/>
                </a:lnTo>
                <a:cubicBezTo>
                  <a:pt x="4402562" y="2997826"/>
                  <a:pt x="4406422" y="3001893"/>
                  <a:pt x="4406422" y="3010026"/>
                </a:cubicBezTo>
                <a:cubicBezTo>
                  <a:pt x="4406098" y="3018243"/>
                  <a:pt x="4403846" y="3026207"/>
                  <a:pt x="4399670" y="3033916"/>
                </a:cubicBezTo>
                <a:cubicBezTo>
                  <a:pt x="4395490" y="3041625"/>
                  <a:pt x="4391310" y="3048573"/>
                  <a:pt x="4387130" y="3054757"/>
                </a:cubicBezTo>
                <a:cubicBezTo>
                  <a:pt x="4393158" y="3056451"/>
                  <a:pt x="4399426" y="3057129"/>
                  <a:pt x="4405938" y="3056790"/>
                </a:cubicBezTo>
                <a:cubicBezTo>
                  <a:pt x="4412446" y="3056451"/>
                  <a:pt x="4417754" y="3057129"/>
                  <a:pt x="4421854" y="3058823"/>
                </a:cubicBezTo>
                <a:cubicBezTo>
                  <a:pt x="4424666" y="3065601"/>
                  <a:pt x="4421934" y="3074412"/>
                  <a:pt x="4413654" y="3085255"/>
                </a:cubicBezTo>
                <a:cubicBezTo>
                  <a:pt x="4405374" y="3096099"/>
                  <a:pt x="4397818" y="3104910"/>
                  <a:pt x="4390986" y="3111687"/>
                </a:cubicBezTo>
                <a:cubicBezTo>
                  <a:pt x="4390826" y="3120159"/>
                  <a:pt x="4389218" y="3127614"/>
                  <a:pt x="4386166" y="3134053"/>
                </a:cubicBezTo>
                <a:cubicBezTo>
                  <a:pt x="4383110" y="3140491"/>
                  <a:pt x="4379574" y="3143880"/>
                  <a:pt x="4375554" y="3144219"/>
                </a:cubicBezTo>
                <a:lnTo>
                  <a:pt x="4356266" y="3172684"/>
                </a:lnTo>
                <a:lnTo>
                  <a:pt x="4356266" y="3209283"/>
                </a:lnTo>
                <a:lnTo>
                  <a:pt x="4367838" y="3197083"/>
                </a:lnTo>
                <a:lnTo>
                  <a:pt x="4383270" y="3164551"/>
                </a:lnTo>
                <a:cubicBezTo>
                  <a:pt x="4385362" y="3160485"/>
                  <a:pt x="4387934" y="3157435"/>
                  <a:pt x="4390986" y="3155402"/>
                </a:cubicBezTo>
                <a:cubicBezTo>
                  <a:pt x="4394042" y="3153368"/>
                  <a:pt x="4396614" y="3152352"/>
                  <a:pt x="4398702" y="3152352"/>
                </a:cubicBezTo>
                <a:cubicBezTo>
                  <a:pt x="4398382" y="3154639"/>
                  <a:pt x="4397094" y="3158198"/>
                  <a:pt x="4394846" y="3163026"/>
                </a:cubicBezTo>
                <a:cubicBezTo>
                  <a:pt x="4392594" y="3167855"/>
                  <a:pt x="4391310" y="3172430"/>
                  <a:pt x="4390986" y="3176751"/>
                </a:cubicBezTo>
                <a:cubicBezTo>
                  <a:pt x="4395490" y="3187764"/>
                  <a:pt x="4390346" y="3201319"/>
                  <a:pt x="4375554" y="3217415"/>
                </a:cubicBezTo>
                <a:cubicBezTo>
                  <a:pt x="4360766" y="3233512"/>
                  <a:pt x="4355622" y="3247067"/>
                  <a:pt x="4360122" y="3258080"/>
                </a:cubicBezTo>
                <a:lnTo>
                  <a:pt x="4344690" y="3286545"/>
                </a:lnTo>
                <a:cubicBezTo>
                  <a:pt x="4344046" y="3295356"/>
                  <a:pt x="4341474" y="3306200"/>
                  <a:pt x="4336974" y="3319077"/>
                </a:cubicBezTo>
                <a:cubicBezTo>
                  <a:pt x="4345174" y="3308911"/>
                  <a:pt x="4352890" y="3297728"/>
                  <a:pt x="4360122" y="3285528"/>
                </a:cubicBezTo>
                <a:cubicBezTo>
                  <a:pt x="4367358" y="3273329"/>
                  <a:pt x="4371214" y="3260113"/>
                  <a:pt x="4371698" y="3245881"/>
                </a:cubicBezTo>
                <a:lnTo>
                  <a:pt x="4402562" y="3258080"/>
                </a:lnTo>
                <a:lnTo>
                  <a:pt x="4394846" y="3302811"/>
                </a:lnTo>
                <a:lnTo>
                  <a:pt x="4414134" y="3298745"/>
                </a:lnTo>
                <a:lnTo>
                  <a:pt x="4433426" y="3323143"/>
                </a:lnTo>
                <a:lnTo>
                  <a:pt x="4414134" y="3384140"/>
                </a:lnTo>
                <a:cubicBezTo>
                  <a:pt x="4399186" y="3399305"/>
                  <a:pt x="4386646" y="3416756"/>
                  <a:pt x="4376518" y="3436496"/>
                </a:cubicBezTo>
                <a:cubicBezTo>
                  <a:pt x="4366394" y="3456235"/>
                  <a:pt x="4355782" y="3472670"/>
                  <a:pt x="4344690" y="3485802"/>
                </a:cubicBezTo>
                <a:lnTo>
                  <a:pt x="4336974" y="3485802"/>
                </a:lnTo>
                <a:lnTo>
                  <a:pt x="4336974" y="3498001"/>
                </a:lnTo>
                <a:lnTo>
                  <a:pt x="4313826" y="3538666"/>
                </a:lnTo>
                <a:cubicBezTo>
                  <a:pt x="4312218" y="3555948"/>
                  <a:pt x="4305786" y="3571198"/>
                  <a:pt x="4294534" y="3584413"/>
                </a:cubicBezTo>
                <a:cubicBezTo>
                  <a:pt x="4283282" y="3597630"/>
                  <a:pt x="4276850" y="3614912"/>
                  <a:pt x="4275242" y="3636261"/>
                </a:cubicBezTo>
                <a:cubicBezTo>
                  <a:pt x="4270582" y="3644818"/>
                  <a:pt x="4263510" y="3659220"/>
                  <a:pt x="4254022" y="3679467"/>
                </a:cubicBezTo>
                <a:cubicBezTo>
                  <a:pt x="4244542" y="3699715"/>
                  <a:pt x="4237466" y="3711067"/>
                  <a:pt x="4232806" y="3713524"/>
                </a:cubicBezTo>
                <a:cubicBezTo>
                  <a:pt x="4233446" y="3726401"/>
                  <a:pt x="4232162" y="3741311"/>
                  <a:pt x="4228946" y="3758255"/>
                </a:cubicBezTo>
                <a:lnTo>
                  <a:pt x="4232806" y="3758255"/>
                </a:lnTo>
                <a:cubicBezTo>
                  <a:pt x="4237306" y="3762321"/>
                  <a:pt x="4236018" y="3766388"/>
                  <a:pt x="4228946" y="3770454"/>
                </a:cubicBezTo>
                <a:lnTo>
                  <a:pt x="4221230" y="3770454"/>
                </a:lnTo>
                <a:cubicBezTo>
                  <a:pt x="4216730" y="3781976"/>
                  <a:pt x="4210298" y="3787398"/>
                  <a:pt x="4201938" y="3786720"/>
                </a:cubicBezTo>
                <a:cubicBezTo>
                  <a:pt x="4201298" y="3800783"/>
                  <a:pt x="4198726" y="3814338"/>
                  <a:pt x="4194222" y="3827385"/>
                </a:cubicBezTo>
                <a:cubicBezTo>
                  <a:pt x="4189722" y="3840431"/>
                  <a:pt x="4187150" y="3853986"/>
                  <a:pt x="4186506" y="3868049"/>
                </a:cubicBezTo>
                <a:lnTo>
                  <a:pt x="4209658" y="3900581"/>
                </a:lnTo>
                <a:cubicBezTo>
                  <a:pt x="4214158" y="3899903"/>
                  <a:pt x="4216730" y="3901259"/>
                  <a:pt x="4217370" y="3904647"/>
                </a:cubicBezTo>
                <a:cubicBezTo>
                  <a:pt x="4217210" y="3908968"/>
                  <a:pt x="4215602" y="3913543"/>
                  <a:pt x="4212550" y="3918372"/>
                </a:cubicBezTo>
                <a:cubicBezTo>
                  <a:pt x="4209494" y="3923200"/>
                  <a:pt x="4205958" y="3926759"/>
                  <a:pt x="4201938" y="3929046"/>
                </a:cubicBezTo>
                <a:cubicBezTo>
                  <a:pt x="4202102" y="3935400"/>
                  <a:pt x="4200814" y="3940992"/>
                  <a:pt x="4198082" y="3945821"/>
                </a:cubicBezTo>
                <a:cubicBezTo>
                  <a:pt x="4195350" y="3950649"/>
                  <a:pt x="4190206" y="3953191"/>
                  <a:pt x="4182650" y="3953445"/>
                </a:cubicBezTo>
                <a:lnTo>
                  <a:pt x="4171074" y="3953445"/>
                </a:lnTo>
                <a:lnTo>
                  <a:pt x="4167218" y="3998176"/>
                </a:lnTo>
                <a:lnTo>
                  <a:pt x="4128634" y="4075439"/>
                </a:lnTo>
                <a:lnTo>
                  <a:pt x="4113202" y="4087638"/>
                </a:lnTo>
                <a:cubicBezTo>
                  <a:pt x="4112802" y="4100176"/>
                  <a:pt x="4109746" y="4113732"/>
                  <a:pt x="4104038" y="4128303"/>
                </a:cubicBezTo>
                <a:cubicBezTo>
                  <a:pt x="4098334" y="4142874"/>
                  <a:pt x="4092386" y="4156430"/>
                  <a:pt x="4086198" y="4168968"/>
                </a:cubicBezTo>
                <a:lnTo>
                  <a:pt x="4086198" y="4217765"/>
                </a:lnTo>
                <a:lnTo>
                  <a:pt x="4055330" y="4246230"/>
                </a:lnTo>
                <a:lnTo>
                  <a:pt x="4039898" y="4286895"/>
                </a:lnTo>
                <a:lnTo>
                  <a:pt x="4016750" y="4307227"/>
                </a:lnTo>
                <a:cubicBezTo>
                  <a:pt x="4015626" y="4320528"/>
                  <a:pt x="4011122" y="4331541"/>
                  <a:pt x="4003246" y="4340267"/>
                </a:cubicBezTo>
                <a:cubicBezTo>
                  <a:pt x="3995370" y="4348993"/>
                  <a:pt x="3990870" y="4361023"/>
                  <a:pt x="3989742" y="4376357"/>
                </a:cubicBezTo>
                <a:lnTo>
                  <a:pt x="3955022" y="4445487"/>
                </a:lnTo>
                <a:cubicBezTo>
                  <a:pt x="3943446" y="4448198"/>
                  <a:pt x="3936694" y="4459042"/>
                  <a:pt x="3934766" y="4478019"/>
                </a:cubicBezTo>
                <a:cubicBezTo>
                  <a:pt x="3932838" y="4496996"/>
                  <a:pt x="3924154" y="4507840"/>
                  <a:pt x="3908722" y="4510551"/>
                </a:cubicBezTo>
                <a:lnTo>
                  <a:pt x="3912582" y="4396689"/>
                </a:lnTo>
                <a:lnTo>
                  <a:pt x="3889434" y="4388557"/>
                </a:lnTo>
                <a:lnTo>
                  <a:pt x="3873998" y="4417022"/>
                </a:lnTo>
                <a:cubicBezTo>
                  <a:pt x="3869338" y="4433457"/>
                  <a:pt x="3863230" y="4456501"/>
                  <a:pt x="3855674" y="4486151"/>
                </a:cubicBezTo>
                <a:cubicBezTo>
                  <a:pt x="3848118" y="4515803"/>
                  <a:pt x="3843938" y="4538846"/>
                  <a:pt x="3843134" y="4555281"/>
                </a:cubicBezTo>
                <a:cubicBezTo>
                  <a:pt x="3843778" y="4572649"/>
                  <a:pt x="3841526" y="4582645"/>
                  <a:pt x="3836382" y="4585272"/>
                </a:cubicBezTo>
                <a:cubicBezTo>
                  <a:pt x="3831238" y="4587898"/>
                  <a:pt x="3819342" y="4588745"/>
                  <a:pt x="3800694" y="4587813"/>
                </a:cubicBezTo>
                <a:lnTo>
                  <a:pt x="3796838" y="4600013"/>
                </a:lnTo>
                <a:cubicBezTo>
                  <a:pt x="3801658" y="4605096"/>
                  <a:pt x="3805518" y="4612212"/>
                  <a:pt x="3808410" y="4621362"/>
                </a:cubicBezTo>
                <a:cubicBezTo>
                  <a:pt x="3811306" y="4630511"/>
                  <a:pt x="3807446" y="4635594"/>
                  <a:pt x="3796838" y="4636611"/>
                </a:cubicBezTo>
                <a:cubicBezTo>
                  <a:pt x="3794186" y="4636695"/>
                  <a:pt x="3789846" y="4637543"/>
                  <a:pt x="3783818" y="4639153"/>
                </a:cubicBezTo>
                <a:cubicBezTo>
                  <a:pt x="3777786" y="4640762"/>
                  <a:pt x="3774410" y="4642626"/>
                  <a:pt x="3773690" y="4644744"/>
                </a:cubicBezTo>
                <a:lnTo>
                  <a:pt x="3773690" y="4648810"/>
                </a:lnTo>
                <a:lnTo>
                  <a:pt x="3827702" y="4681342"/>
                </a:lnTo>
                <a:cubicBezTo>
                  <a:pt x="3837266" y="4670837"/>
                  <a:pt x="3844178" y="4658299"/>
                  <a:pt x="3848438" y="4643727"/>
                </a:cubicBezTo>
                <a:cubicBezTo>
                  <a:pt x="3852698" y="4629156"/>
                  <a:pt x="3854790" y="4614584"/>
                  <a:pt x="3854710" y="4600013"/>
                </a:cubicBezTo>
                <a:cubicBezTo>
                  <a:pt x="3865642" y="4588491"/>
                  <a:pt x="3870786" y="4574936"/>
                  <a:pt x="3870142" y="4559348"/>
                </a:cubicBezTo>
                <a:lnTo>
                  <a:pt x="3885574" y="4522750"/>
                </a:lnTo>
                <a:cubicBezTo>
                  <a:pt x="3885494" y="4520293"/>
                  <a:pt x="3885654" y="4517073"/>
                  <a:pt x="3886058" y="4513092"/>
                </a:cubicBezTo>
                <a:cubicBezTo>
                  <a:pt x="3886458" y="4509110"/>
                  <a:pt x="3887582" y="4506907"/>
                  <a:pt x="3889434" y="4506484"/>
                </a:cubicBezTo>
                <a:cubicBezTo>
                  <a:pt x="3897310" y="4507924"/>
                  <a:pt x="3903738" y="4515210"/>
                  <a:pt x="3908722" y="4528342"/>
                </a:cubicBezTo>
                <a:cubicBezTo>
                  <a:pt x="3913706" y="4541473"/>
                  <a:pt x="3916278" y="4551808"/>
                  <a:pt x="3916438" y="4559348"/>
                </a:cubicBezTo>
                <a:cubicBezTo>
                  <a:pt x="3916598" y="4561635"/>
                  <a:pt x="3916278" y="4564177"/>
                  <a:pt x="3915474" y="4566973"/>
                </a:cubicBezTo>
                <a:cubicBezTo>
                  <a:pt x="3914670" y="4569768"/>
                  <a:pt x="3912418" y="4571293"/>
                  <a:pt x="3908722" y="4571547"/>
                </a:cubicBezTo>
                <a:cubicBezTo>
                  <a:pt x="3904786" y="4589169"/>
                  <a:pt x="3898194" y="4609840"/>
                  <a:pt x="3888950" y="4633561"/>
                </a:cubicBezTo>
                <a:cubicBezTo>
                  <a:pt x="3879706" y="4657282"/>
                  <a:pt x="3868294" y="4675920"/>
                  <a:pt x="3854710" y="4689475"/>
                </a:cubicBezTo>
                <a:cubicBezTo>
                  <a:pt x="3854226" y="4697100"/>
                  <a:pt x="3852298" y="4703199"/>
                  <a:pt x="3848922" y="4707774"/>
                </a:cubicBezTo>
                <a:cubicBezTo>
                  <a:pt x="3845546" y="4712349"/>
                  <a:pt x="3843618" y="4718449"/>
                  <a:pt x="3843134" y="4726073"/>
                </a:cubicBezTo>
                <a:cubicBezTo>
                  <a:pt x="3837346" y="4740560"/>
                  <a:pt x="3830594" y="4755301"/>
                  <a:pt x="3822878" y="4770296"/>
                </a:cubicBezTo>
                <a:cubicBezTo>
                  <a:pt x="3815162" y="4785291"/>
                  <a:pt x="3806482" y="4799015"/>
                  <a:pt x="3796838" y="4811469"/>
                </a:cubicBezTo>
                <a:cubicBezTo>
                  <a:pt x="3796838" y="4815874"/>
                  <a:pt x="3795874" y="4820279"/>
                  <a:pt x="3793942" y="4824685"/>
                </a:cubicBezTo>
                <a:cubicBezTo>
                  <a:pt x="3792014" y="4829090"/>
                  <a:pt x="3789122" y="4831462"/>
                  <a:pt x="3785262" y="4831801"/>
                </a:cubicBezTo>
                <a:cubicBezTo>
                  <a:pt x="3778030" y="4830445"/>
                  <a:pt x="3774170" y="4824007"/>
                  <a:pt x="3773690" y="4812485"/>
                </a:cubicBezTo>
                <a:cubicBezTo>
                  <a:pt x="3773206" y="4800964"/>
                  <a:pt x="3773206" y="4792492"/>
                  <a:pt x="3773690" y="4787070"/>
                </a:cubicBezTo>
                <a:lnTo>
                  <a:pt x="3742822" y="4799270"/>
                </a:lnTo>
                <a:lnTo>
                  <a:pt x="3738966" y="4839934"/>
                </a:lnTo>
                <a:lnTo>
                  <a:pt x="3704242" y="4913130"/>
                </a:lnTo>
                <a:lnTo>
                  <a:pt x="3700386" y="4913130"/>
                </a:lnTo>
                <a:lnTo>
                  <a:pt x="3669518" y="4986327"/>
                </a:lnTo>
                <a:cubicBezTo>
                  <a:pt x="3665982" y="4989546"/>
                  <a:pt x="3664374" y="4996323"/>
                  <a:pt x="3664698" y="5006659"/>
                </a:cubicBezTo>
                <a:cubicBezTo>
                  <a:pt x="3665018" y="5016994"/>
                  <a:pt x="3665338" y="5023772"/>
                  <a:pt x="3665662" y="5026991"/>
                </a:cubicBezTo>
                <a:cubicBezTo>
                  <a:pt x="3670242" y="5022078"/>
                  <a:pt x="3674582" y="5022756"/>
                  <a:pt x="3678682" y="5029024"/>
                </a:cubicBezTo>
                <a:cubicBezTo>
                  <a:pt x="3682782" y="5035294"/>
                  <a:pt x="3682298" y="5040038"/>
                  <a:pt x="3677234" y="5043257"/>
                </a:cubicBezTo>
                <a:cubicBezTo>
                  <a:pt x="3675066" y="5043088"/>
                  <a:pt x="3672654" y="5043426"/>
                  <a:pt x="3670002" y="5044274"/>
                </a:cubicBezTo>
                <a:cubicBezTo>
                  <a:pt x="3667350" y="5045121"/>
                  <a:pt x="3665902" y="5047493"/>
                  <a:pt x="3665662" y="5051390"/>
                </a:cubicBezTo>
                <a:cubicBezTo>
                  <a:pt x="3665982" y="5055626"/>
                  <a:pt x="3668234" y="5060370"/>
                  <a:pt x="3672414" y="5065623"/>
                </a:cubicBezTo>
                <a:cubicBezTo>
                  <a:pt x="3676594" y="5070875"/>
                  <a:pt x="3680770" y="5075620"/>
                  <a:pt x="3684950" y="5079855"/>
                </a:cubicBezTo>
                <a:cubicBezTo>
                  <a:pt x="3684146" y="5088073"/>
                  <a:pt x="3679970" y="5101119"/>
                  <a:pt x="3672414" y="5118995"/>
                </a:cubicBezTo>
                <a:cubicBezTo>
                  <a:pt x="3664858" y="5136871"/>
                  <a:pt x="3658750" y="5146867"/>
                  <a:pt x="3654086" y="5148985"/>
                </a:cubicBezTo>
                <a:cubicBezTo>
                  <a:pt x="3654650" y="5162794"/>
                  <a:pt x="3653522" y="5171774"/>
                  <a:pt x="3650710" y="5175925"/>
                </a:cubicBezTo>
                <a:cubicBezTo>
                  <a:pt x="3647898" y="5180077"/>
                  <a:pt x="3640022" y="5181940"/>
                  <a:pt x="3627082" y="5181517"/>
                </a:cubicBezTo>
                <a:lnTo>
                  <a:pt x="3627082" y="5226248"/>
                </a:lnTo>
                <a:cubicBezTo>
                  <a:pt x="3617274" y="5220148"/>
                  <a:pt x="3607950" y="5213032"/>
                  <a:pt x="3599110" y="5204899"/>
                </a:cubicBezTo>
                <a:cubicBezTo>
                  <a:pt x="3590266" y="5196766"/>
                  <a:pt x="3582872" y="5187616"/>
                  <a:pt x="3576924" y="5177450"/>
                </a:cubicBezTo>
                <a:cubicBezTo>
                  <a:pt x="3577567" y="5185584"/>
                  <a:pt x="3576281" y="5193716"/>
                  <a:pt x="3573066" y="5201849"/>
                </a:cubicBezTo>
                <a:lnTo>
                  <a:pt x="3596214" y="5242514"/>
                </a:lnTo>
                <a:cubicBezTo>
                  <a:pt x="3591874" y="5258187"/>
                  <a:pt x="3582229" y="5287838"/>
                  <a:pt x="3567279" y="5331467"/>
                </a:cubicBezTo>
                <a:cubicBezTo>
                  <a:pt x="3552329" y="5375098"/>
                  <a:pt x="3534967" y="5399666"/>
                  <a:pt x="3515195" y="5405172"/>
                </a:cubicBezTo>
                <a:cubicBezTo>
                  <a:pt x="3514792" y="5413051"/>
                  <a:pt x="3511738" y="5424742"/>
                  <a:pt x="3506031" y="5440245"/>
                </a:cubicBezTo>
                <a:cubicBezTo>
                  <a:pt x="3500325" y="5455749"/>
                  <a:pt x="3494377" y="5464390"/>
                  <a:pt x="3488188" y="5466169"/>
                </a:cubicBezTo>
                <a:cubicBezTo>
                  <a:pt x="3486339" y="5465661"/>
                  <a:pt x="3485213" y="5463628"/>
                  <a:pt x="3484812" y="5460070"/>
                </a:cubicBezTo>
                <a:cubicBezTo>
                  <a:pt x="3484409" y="5456512"/>
                  <a:pt x="3484249" y="5454478"/>
                  <a:pt x="3484329" y="5453970"/>
                </a:cubicBezTo>
                <a:lnTo>
                  <a:pt x="3468897" y="5449903"/>
                </a:lnTo>
                <a:lnTo>
                  <a:pt x="3457322" y="5466169"/>
                </a:lnTo>
                <a:lnTo>
                  <a:pt x="3484329" y="5494635"/>
                </a:lnTo>
                <a:cubicBezTo>
                  <a:pt x="3484008" y="5516746"/>
                  <a:pt x="3479828" y="5536570"/>
                  <a:pt x="3471791" y="5554107"/>
                </a:cubicBezTo>
                <a:cubicBezTo>
                  <a:pt x="3463753" y="5571643"/>
                  <a:pt x="3453786" y="5588418"/>
                  <a:pt x="3441890" y="5604429"/>
                </a:cubicBezTo>
                <a:cubicBezTo>
                  <a:pt x="3443096" y="5610698"/>
                  <a:pt x="3446472" y="5622558"/>
                  <a:pt x="3452018" y="5640010"/>
                </a:cubicBezTo>
                <a:cubicBezTo>
                  <a:pt x="3457564" y="5657462"/>
                  <a:pt x="3458046" y="5667290"/>
                  <a:pt x="3453465" y="5669492"/>
                </a:cubicBezTo>
                <a:cubicBezTo>
                  <a:pt x="3447757" y="5669323"/>
                  <a:pt x="3442774" y="5667629"/>
                  <a:pt x="3438514" y="5664410"/>
                </a:cubicBezTo>
                <a:cubicBezTo>
                  <a:pt x="3434254" y="5661190"/>
                  <a:pt x="3430235" y="5657462"/>
                  <a:pt x="3426458" y="5653227"/>
                </a:cubicBezTo>
                <a:cubicBezTo>
                  <a:pt x="3426458" y="5668137"/>
                  <a:pt x="3424529" y="5684064"/>
                  <a:pt x="3420670" y="5701007"/>
                </a:cubicBezTo>
                <a:cubicBezTo>
                  <a:pt x="3416813" y="5717951"/>
                  <a:pt x="3411025" y="5731845"/>
                  <a:pt x="3403309" y="5742689"/>
                </a:cubicBezTo>
                <a:lnTo>
                  <a:pt x="3384018" y="5710157"/>
                </a:lnTo>
                <a:lnTo>
                  <a:pt x="3395593" y="5669492"/>
                </a:lnTo>
                <a:cubicBezTo>
                  <a:pt x="3393423" y="5667459"/>
                  <a:pt x="3391011" y="5665426"/>
                  <a:pt x="3388359" y="5663393"/>
                </a:cubicBezTo>
                <a:cubicBezTo>
                  <a:pt x="3385706" y="5661360"/>
                  <a:pt x="3384259" y="5659326"/>
                  <a:pt x="3384018" y="5657293"/>
                </a:cubicBezTo>
                <a:cubicBezTo>
                  <a:pt x="3384903" y="5653396"/>
                  <a:pt x="3388921" y="5651024"/>
                  <a:pt x="3396075" y="5650177"/>
                </a:cubicBezTo>
                <a:cubicBezTo>
                  <a:pt x="3403228" y="5649329"/>
                  <a:pt x="3408212" y="5648991"/>
                  <a:pt x="3411025" y="5649160"/>
                </a:cubicBezTo>
                <a:cubicBezTo>
                  <a:pt x="3411266" y="5636791"/>
                  <a:pt x="3413678" y="5623914"/>
                  <a:pt x="3418259" y="5610529"/>
                </a:cubicBezTo>
                <a:cubicBezTo>
                  <a:pt x="3422841" y="5597143"/>
                  <a:pt x="3428146" y="5584266"/>
                  <a:pt x="3434174" y="5571897"/>
                </a:cubicBezTo>
                <a:cubicBezTo>
                  <a:pt x="3434093" y="5569525"/>
                  <a:pt x="3433290" y="5566136"/>
                  <a:pt x="3431763" y="5561731"/>
                </a:cubicBezTo>
                <a:cubicBezTo>
                  <a:pt x="3430235" y="5557326"/>
                  <a:pt x="3428467" y="5553937"/>
                  <a:pt x="3426458" y="5551565"/>
                </a:cubicBezTo>
                <a:lnTo>
                  <a:pt x="3399451" y="5588163"/>
                </a:lnTo>
                <a:lnTo>
                  <a:pt x="3380160" y="5592229"/>
                </a:lnTo>
                <a:lnTo>
                  <a:pt x="3380160" y="5649160"/>
                </a:lnTo>
                <a:cubicBezTo>
                  <a:pt x="3366416" y="5660851"/>
                  <a:pt x="3354359" y="5678134"/>
                  <a:pt x="3343990" y="5701007"/>
                </a:cubicBezTo>
                <a:cubicBezTo>
                  <a:pt x="3333622" y="5723882"/>
                  <a:pt x="3326388" y="5743197"/>
                  <a:pt x="3322288" y="5758955"/>
                </a:cubicBezTo>
                <a:cubicBezTo>
                  <a:pt x="3321645" y="5766749"/>
                  <a:pt x="3319073" y="5773526"/>
                  <a:pt x="3314572" y="5779287"/>
                </a:cubicBezTo>
                <a:cubicBezTo>
                  <a:pt x="3310071" y="5785048"/>
                  <a:pt x="3307499" y="5791825"/>
                  <a:pt x="3306856" y="5799619"/>
                </a:cubicBezTo>
                <a:lnTo>
                  <a:pt x="3295281" y="5832151"/>
                </a:lnTo>
                <a:lnTo>
                  <a:pt x="3299140" y="5832151"/>
                </a:lnTo>
                <a:cubicBezTo>
                  <a:pt x="3298497" y="5839945"/>
                  <a:pt x="3295925" y="5846722"/>
                  <a:pt x="3291423" y="5852483"/>
                </a:cubicBezTo>
                <a:cubicBezTo>
                  <a:pt x="3286922" y="5858244"/>
                  <a:pt x="3284350" y="5865021"/>
                  <a:pt x="3283707" y="5872816"/>
                </a:cubicBezTo>
                <a:cubicBezTo>
                  <a:pt x="3284029" y="5879169"/>
                  <a:pt x="3283385" y="5884761"/>
                  <a:pt x="3281778" y="5889590"/>
                </a:cubicBezTo>
                <a:cubicBezTo>
                  <a:pt x="3280171" y="5894419"/>
                  <a:pt x="3275669" y="5896960"/>
                  <a:pt x="3268275" y="5897214"/>
                </a:cubicBezTo>
                <a:cubicBezTo>
                  <a:pt x="3268757" y="5909074"/>
                  <a:pt x="3267793" y="5916869"/>
                  <a:pt x="3265381" y="5920597"/>
                </a:cubicBezTo>
                <a:cubicBezTo>
                  <a:pt x="3262970" y="5924324"/>
                  <a:pt x="3256218" y="5926019"/>
                  <a:pt x="3245126" y="5925679"/>
                </a:cubicBezTo>
                <a:lnTo>
                  <a:pt x="3245126" y="5970411"/>
                </a:lnTo>
                <a:lnTo>
                  <a:pt x="3225835" y="5962278"/>
                </a:lnTo>
                <a:lnTo>
                  <a:pt x="3202687" y="6019208"/>
                </a:lnTo>
                <a:lnTo>
                  <a:pt x="3210403" y="6027341"/>
                </a:lnTo>
                <a:lnTo>
                  <a:pt x="3194971" y="6039541"/>
                </a:lnTo>
                <a:lnTo>
                  <a:pt x="3187254" y="6055807"/>
                </a:lnTo>
                <a:lnTo>
                  <a:pt x="3198829" y="6084271"/>
                </a:lnTo>
                <a:lnTo>
                  <a:pt x="3194971" y="6116803"/>
                </a:lnTo>
                <a:cubicBezTo>
                  <a:pt x="3185486" y="6118159"/>
                  <a:pt x="3180342" y="6123580"/>
                  <a:pt x="3179538" y="6133069"/>
                </a:cubicBezTo>
                <a:cubicBezTo>
                  <a:pt x="3178734" y="6142558"/>
                  <a:pt x="3169732" y="6147980"/>
                  <a:pt x="3152531" y="6149335"/>
                </a:cubicBezTo>
                <a:lnTo>
                  <a:pt x="3152531" y="6129003"/>
                </a:lnTo>
                <a:lnTo>
                  <a:pt x="3140957" y="6133069"/>
                </a:lnTo>
                <a:cubicBezTo>
                  <a:pt x="3138546" y="6138830"/>
                  <a:pt x="3134687" y="6148658"/>
                  <a:pt x="3129383" y="6162551"/>
                </a:cubicBezTo>
                <a:cubicBezTo>
                  <a:pt x="3124077" y="6176444"/>
                  <a:pt x="3120219" y="6184239"/>
                  <a:pt x="3117808" y="6185933"/>
                </a:cubicBezTo>
                <a:cubicBezTo>
                  <a:pt x="3115959" y="6185595"/>
                  <a:pt x="3114834" y="6184239"/>
                  <a:pt x="3114432" y="6181867"/>
                </a:cubicBezTo>
                <a:cubicBezTo>
                  <a:pt x="3114030" y="6179495"/>
                  <a:pt x="3113870" y="6178139"/>
                  <a:pt x="3113950" y="6177801"/>
                </a:cubicBezTo>
                <a:cubicBezTo>
                  <a:pt x="3103340" y="6177123"/>
                  <a:pt x="3099482" y="6173395"/>
                  <a:pt x="3102375" y="6166618"/>
                </a:cubicBezTo>
                <a:cubicBezTo>
                  <a:pt x="3105269" y="6159840"/>
                  <a:pt x="3109127" y="6154079"/>
                  <a:pt x="3113950" y="6149335"/>
                </a:cubicBezTo>
                <a:lnTo>
                  <a:pt x="3098517" y="6112737"/>
                </a:lnTo>
                <a:lnTo>
                  <a:pt x="3113950" y="6084271"/>
                </a:lnTo>
                <a:lnTo>
                  <a:pt x="3086943" y="6072073"/>
                </a:lnTo>
                <a:cubicBezTo>
                  <a:pt x="3085818" y="6085712"/>
                  <a:pt x="3081317" y="6098081"/>
                  <a:pt x="3073439" y="6109179"/>
                </a:cubicBezTo>
                <a:cubicBezTo>
                  <a:pt x="3065563" y="6120277"/>
                  <a:pt x="3061062" y="6133662"/>
                  <a:pt x="3059937" y="6149335"/>
                </a:cubicBezTo>
                <a:cubicBezTo>
                  <a:pt x="3048443" y="6165770"/>
                  <a:pt x="3037672" y="6182714"/>
                  <a:pt x="3027625" y="6200166"/>
                </a:cubicBezTo>
                <a:lnTo>
                  <a:pt x="2999544" y="6248686"/>
                </a:lnTo>
                <a:lnTo>
                  <a:pt x="3001761" y="6258810"/>
                </a:lnTo>
                <a:lnTo>
                  <a:pt x="3007465" y="6284862"/>
                </a:lnTo>
                <a:lnTo>
                  <a:pt x="3017497" y="6266754"/>
                </a:lnTo>
                <a:cubicBezTo>
                  <a:pt x="3032286" y="6244304"/>
                  <a:pt x="3041289" y="6220075"/>
                  <a:pt x="3044504" y="6194066"/>
                </a:cubicBezTo>
                <a:lnTo>
                  <a:pt x="3063794" y="6194066"/>
                </a:lnTo>
                <a:cubicBezTo>
                  <a:pt x="3072636" y="6193642"/>
                  <a:pt x="3082924" y="6194490"/>
                  <a:pt x="3094659" y="6196608"/>
                </a:cubicBezTo>
                <a:cubicBezTo>
                  <a:pt x="3106394" y="6198726"/>
                  <a:pt x="3112825" y="6204656"/>
                  <a:pt x="3113950" y="6214398"/>
                </a:cubicBezTo>
                <a:cubicBezTo>
                  <a:pt x="3113548" y="6232867"/>
                  <a:pt x="3109529" y="6250827"/>
                  <a:pt x="3101893" y="6268279"/>
                </a:cubicBezTo>
                <a:cubicBezTo>
                  <a:pt x="3094257" y="6285730"/>
                  <a:pt x="3085416" y="6301658"/>
                  <a:pt x="3075369" y="6316060"/>
                </a:cubicBezTo>
                <a:cubicBezTo>
                  <a:pt x="3075851" y="6325888"/>
                  <a:pt x="3077780" y="6334698"/>
                  <a:pt x="3081156" y="6342492"/>
                </a:cubicBezTo>
                <a:cubicBezTo>
                  <a:pt x="3084532" y="6350286"/>
                  <a:pt x="3086461" y="6359097"/>
                  <a:pt x="3086943" y="6368924"/>
                </a:cubicBezTo>
                <a:lnTo>
                  <a:pt x="3059937" y="6360792"/>
                </a:lnTo>
                <a:cubicBezTo>
                  <a:pt x="3060097" y="6373330"/>
                  <a:pt x="3058811" y="6386884"/>
                  <a:pt x="3056078" y="6401456"/>
                </a:cubicBezTo>
                <a:cubicBezTo>
                  <a:pt x="3053345" y="6416027"/>
                  <a:pt x="3048201" y="6429582"/>
                  <a:pt x="3040646" y="6442120"/>
                </a:cubicBezTo>
                <a:lnTo>
                  <a:pt x="3021355" y="6413655"/>
                </a:lnTo>
                <a:lnTo>
                  <a:pt x="3032930" y="6377057"/>
                </a:lnTo>
                <a:cubicBezTo>
                  <a:pt x="3030759" y="6375024"/>
                  <a:pt x="3028348" y="6372990"/>
                  <a:pt x="3025695" y="6370958"/>
                </a:cubicBezTo>
                <a:cubicBezTo>
                  <a:pt x="3023043" y="6368924"/>
                  <a:pt x="3021597" y="6366891"/>
                  <a:pt x="3021355" y="6364857"/>
                </a:cubicBezTo>
                <a:cubicBezTo>
                  <a:pt x="3022078" y="6360960"/>
                  <a:pt x="3025454" y="6358588"/>
                  <a:pt x="3031483" y="6357741"/>
                </a:cubicBezTo>
                <a:cubicBezTo>
                  <a:pt x="3037511" y="6356894"/>
                  <a:pt x="3041851" y="6356556"/>
                  <a:pt x="3044504" y="6356725"/>
                </a:cubicBezTo>
                <a:lnTo>
                  <a:pt x="3067653" y="6287594"/>
                </a:lnTo>
                <a:lnTo>
                  <a:pt x="3063794" y="6271329"/>
                </a:lnTo>
                <a:lnTo>
                  <a:pt x="3048362" y="6250997"/>
                </a:lnTo>
                <a:lnTo>
                  <a:pt x="3029071" y="6271329"/>
                </a:lnTo>
                <a:lnTo>
                  <a:pt x="3017497" y="6356725"/>
                </a:lnTo>
                <a:cubicBezTo>
                  <a:pt x="3005601" y="6368077"/>
                  <a:pt x="2994670" y="6384004"/>
                  <a:pt x="2984703" y="6404506"/>
                </a:cubicBezTo>
                <a:cubicBezTo>
                  <a:pt x="2974736" y="6425008"/>
                  <a:pt x="2967663" y="6442968"/>
                  <a:pt x="2963483" y="6458386"/>
                </a:cubicBezTo>
                <a:cubicBezTo>
                  <a:pt x="2963001" y="6472450"/>
                  <a:pt x="2960107" y="6486004"/>
                  <a:pt x="2954803" y="6499050"/>
                </a:cubicBezTo>
                <a:cubicBezTo>
                  <a:pt x="2949498" y="6512098"/>
                  <a:pt x="2944675" y="6525652"/>
                  <a:pt x="2940335" y="6539716"/>
                </a:cubicBezTo>
                <a:cubicBezTo>
                  <a:pt x="2921687" y="6556658"/>
                  <a:pt x="2904969" y="6575636"/>
                  <a:pt x="2890179" y="6596646"/>
                </a:cubicBezTo>
                <a:lnTo>
                  <a:pt x="2863172" y="6677975"/>
                </a:lnTo>
                <a:cubicBezTo>
                  <a:pt x="2860841" y="6677806"/>
                  <a:pt x="2857787" y="6678144"/>
                  <a:pt x="2854009" y="6678992"/>
                </a:cubicBezTo>
                <a:cubicBezTo>
                  <a:pt x="2850232" y="6679839"/>
                  <a:pt x="2848142" y="6682211"/>
                  <a:pt x="2847740" y="6686108"/>
                </a:cubicBezTo>
                <a:cubicBezTo>
                  <a:pt x="2848142" y="6688311"/>
                  <a:pt x="2850232" y="6691022"/>
                  <a:pt x="2854009" y="6694241"/>
                </a:cubicBezTo>
                <a:cubicBezTo>
                  <a:pt x="2857787" y="6697460"/>
                  <a:pt x="2860841" y="6700172"/>
                  <a:pt x="2863172" y="6702374"/>
                </a:cubicBezTo>
                <a:lnTo>
                  <a:pt x="2820733" y="6726772"/>
                </a:lnTo>
                <a:lnTo>
                  <a:pt x="2793726" y="6726772"/>
                </a:lnTo>
                <a:cubicBezTo>
                  <a:pt x="2794530" y="6711692"/>
                  <a:pt x="2796781" y="6697121"/>
                  <a:pt x="2800478" y="6683058"/>
                </a:cubicBezTo>
                <a:cubicBezTo>
                  <a:pt x="2804175" y="6668995"/>
                  <a:pt x="2804497" y="6648324"/>
                  <a:pt x="2801443" y="6621045"/>
                </a:cubicBezTo>
                <a:cubicBezTo>
                  <a:pt x="2793244" y="6632906"/>
                  <a:pt x="2785528" y="6644766"/>
                  <a:pt x="2778293" y="6656626"/>
                </a:cubicBezTo>
                <a:lnTo>
                  <a:pt x="2772014" y="6671207"/>
                </a:lnTo>
                <a:lnTo>
                  <a:pt x="2772202" y="6671555"/>
                </a:lnTo>
                <a:lnTo>
                  <a:pt x="2768345" y="6704087"/>
                </a:lnTo>
                <a:cubicBezTo>
                  <a:pt x="2758780" y="6705272"/>
                  <a:pt x="2753796" y="6710018"/>
                  <a:pt x="2753394" y="6718320"/>
                </a:cubicBezTo>
                <a:cubicBezTo>
                  <a:pt x="2753193" y="6722471"/>
                  <a:pt x="2751123" y="6725732"/>
                  <a:pt x="2747185" y="6728104"/>
                </a:cubicBezTo>
                <a:lnTo>
                  <a:pt x="2735656" y="6731048"/>
                </a:lnTo>
                <a:lnTo>
                  <a:pt x="2716564" y="6751172"/>
                </a:lnTo>
                <a:cubicBezTo>
                  <a:pt x="2695103" y="6753204"/>
                  <a:pt x="2686904" y="6761338"/>
                  <a:pt x="2691968" y="6775570"/>
                </a:cubicBezTo>
                <a:cubicBezTo>
                  <a:pt x="2697032" y="6789802"/>
                  <a:pt x="2693656" y="6797936"/>
                  <a:pt x="2681841" y="6799968"/>
                </a:cubicBezTo>
                <a:lnTo>
                  <a:pt x="2666408" y="6799968"/>
                </a:lnTo>
                <a:cubicBezTo>
                  <a:pt x="2665765" y="6811406"/>
                  <a:pt x="2663193" y="6820047"/>
                  <a:pt x="2658692" y="6825893"/>
                </a:cubicBezTo>
                <a:cubicBezTo>
                  <a:pt x="2654191" y="6831738"/>
                  <a:pt x="2651619" y="6839363"/>
                  <a:pt x="2650976" y="6848766"/>
                </a:cubicBezTo>
                <a:lnTo>
                  <a:pt x="2623969" y="6873166"/>
                </a:lnTo>
                <a:lnTo>
                  <a:pt x="2608536" y="6840634"/>
                </a:lnTo>
                <a:cubicBezTo>
                  <a:pt x="2600820" y="6840634"/>
                  <a:pt x="2596962" y="6836568"/>
                  <a:pt x="2596962" y="6828434"/>
                </a:cubicBezTo>
                <a:cubicBezTo>
                  <a:pt x="2598087" y="6812422"/>
                  <a:pt x="2602588" y="6796665"/>
                  <a:pt x="2610465" y="6781162"/>
                </a:cubicBezTo>
                <a:cubicBezTo>
                  <a:pt x="2618343" y="6765658"/>
                  <a:pt x="2622844" y="6748884"/>
                  <a:pt x="2623969" y="6730839"/>
                </a:cubicBezTo>
                <a:cubicBezTo>
                  <a:pt x="2624049" y="6730500"/>
                  <a:pt x="2623889" y="6729144"/>
                  <a:pt x="2623487" y="6726772"/>
                </a:cubicBezTo>
                <a:cubicBezTo>
                  <a:pt x="2623085" y="6724400"/>
                  <a:pt x="2621960" y="6723045"/>
                  <a:pt x="2620111" y="6722706"/>
                </a:cubicBezTo>
                <a:cubicBezTo>
                  <a:pt x="2618021" y="6723638"/>
                  <a:pt x="2615449" y="6727874"/>
                  <a:pt x="2612395" y="6735414"/>
                </a:cubicBezTo>
                <a:cubicBezTo>
                  <a:pt x="2609340" y="6742954"/>
                  <a:pt x="2606768" y="6748206"/>
                  <a:pt x="2604678" y="6751172"/>
                </a:cubicBezTo>
                <a:cubicBezTo>
                  <a:pt x="2600177" y="6755238"/>
                  <a:pt x="2597605" y="6759304"/>
                  <a:pt x="2596962" y="6763370"/>
                </a:cubicBezTo>
                <a:cubicBezTo>
                  <a:pt x="2597444" y="6769725"/>
                  <a:pt x="2597444" y="6775316"/>
                  <a:pt x="2596962" y="6780145"/>
                </a:cubicBezTo>
                <a:cubicBezTo>
                  <a:pt x="2596480" y="6784974"/>
                  <a:pt x="2592622" y="6787516"/>
                  <a:pt x="2585388" y="6787770"/>
                </a:cubicBezTo>
                <a:lnTo>
                  <a:pt x="2569955" y="6795902"/>
                </a:lnTo>
                <a:lnTo>
                  <a:pt x="2531374" y="6799968"/>
                </a:lnTo>
                <a:lnTo>
                  <a:pt x="2519799" y="6832500"/>
                </a:lnTo>
                <a:cubicBezTo>
                  <a:pt x="2513932" y="6834788"/>
                  <a:pt x="2508306" y="6838346"/>
                  <a:pt x="2502920" y="6843175"/>
                </a:cubicBezTo>
                <a:cubicBezTo>
                  <a:pt x="2497535" y="6848004"/>
                  <a:pt x="2492873" y="6852578"/>
                  <a:pt x="2488935" y="6856900"/>
                </a:cubicBezTo>
                <a:cubicBezTo>
                  <a:pt x="2484755" y="6856815"/>
                  <a:pt x="2480575" y="6858001"/>
                  <a:pt x="2476396" y="6860458"/>
                </a:cubicBezTo>
                <a:cubicBezTo>
                  <a:pt x="2472216" y="6862915"/>
                  <a:pt x="2469966" y="6867150"/>
                  <a:pt x="2469644" y="6873166"/>
                </a:cubicBezTo>
                <a:lnTo>
                  <a:pt x="2473502" y="6889432"/>
                </a:lnTo>
                <a:lnTo>
                  <a:pt x="2438779" y="6889432"/>
                </a:lnTo>
                <a:cubicBezTo>
                  <a:pt x="2440306" y="6881552"/>
                  <a:pt x="2444003" y="6869862"/>
                  <a:pt x="2449871" y="6854358"/>
                </a:cubicBezTo>
                <a:cubicBezTo>
                  <a:pt x="2455739" y="6838854"/>
                  <a:pt x="2454613" y="6830214"/>
                  <a:pt x="2446495" y="6828434"/>
                </a:cubicBezTo>
                <a:cubicBezTo>
                  <a:pt x="2442557" y="6828688"/>
                  <a:pt x="2438859" y="6830214"/>
                  <a:pt x="2435403" y="6833009"/>
                </a:cubicBezTo>
                <a:cubicBezTo>
                  <a:pt x="2431947" y="6835804"/>
                  <a:pt x="2429214" y="6838346"/>
                  <a:pt x="2427205" y="6840634"/>
                </a:cubicBezTo>
                <a:lnTo>
                  <a:pt x="2419488" y="6889432"/>
                </a:lnTo>
                <a:lnTo>
                  <a:pt x="2400198" y="6917897"/>
                </a:lnTo>
                <a:lnTo>
                  <a:pt x="2399432" y="6922071"/>
                </a:lnTo>
                <a:lnTo>
                  <a:pt x="2355362" y="6922071"/>
                </a:lnTo>
                <a:lnTo>
                  <a:pt x="2361617" y="6913830"/>
                </a:lnTo>
                <a:lnTo>
                  <a:pt x="2361617" y="6873166"/>
                </a:lnTo>
                <a:lnTo>
                  <a:pt x="2388624" y="6852834"/>
                </a:lnTo>
                <a:lnTo>
                  <a:pt x="2388624" y="6816234"/>
                </a:lnTo>
                <a:cubicBezTo>
                  <a:pt x="2395697" y="6803358"/>
                  <a:pt x="2404699" y="6792514"/>
                  <a:pt x="2415631" y="6783704"/>
                </a:cubicBezTo>
                <a:lnTo>
                  <a:pt x="2424453" y="6758906"/>
                </a:lnTo>
                <a:lnTo>
                  <a:pt x="2423525" y="6759492"/>
                </a:lnTo>
                <a:cubicBezTo>
                  <a:pt x="2418140" y="6764321"/>
                  <a:pt x="2413478" y="6768896"/>
                  <a:pt x="2409539" y="6773216"/>
                </a:cubicBezTo>
                <a:cubicBezTo>
                  <a:pt x="2405360" y="6773132"/>
                  <a:pt x="2401180" y="6774318"/>
                  <a:pt x="2397000" y="6776775"/>
                </a:cubicBezTo>
                <a:cubicBezTo>
                  <a:pt x="2392821" y="6779232"/>
                  <a:pt x="2390571" y="6783468"/>
                  <a:pt x="2390249" y="6789482"/>
                </a:cubicBezTo>
                <a:lnTo>
                  <a:pt x="2394107" y="6805748"/>
                </a:lnTo>
                <a:lnTo>
                  <a:pt x="2359384" y="6805748"/>
                </a:lnTo>
                <a:cubicBezTo>
                  <a:pt x="2360911" y="6797870"/>
                  <a:pt x="2364608" y="6786178"/>
                  <a:pt x="2370476" y="6770676"/>
                </a:cubicBezTo>
                <a:cubicBezTo>
                  <a:pt x="2376343" y="6755172"/>
                  <a:pt x="2375218" y="6746531"/>
                  <a:pt x="2367100" y="6744751"/>
                </a:cubicBezTo>
                <a:cubicBezTo>
                  <a:pt x="2363161" y="6745006"/>
                  <a:pt x="2359464" y="6746531"/>
                  <a:pt x="2356008" y="6749326"/>
                </a:cubicBezTo>
                <a:cubicBezTo>
                  <a:pt x="2352552" y="6752122"/>
                  <a:pt x="2349819" y="6754663"/>
                  <a:pt x="2347809" y="6756950"/>
                </a:cubicBezTo>
                <a:lnTo>
                  <a:pt x="2340093" y="6805748"/>
                </a:lnTo>
                <a:lnTo>
                  <a:pt x="2320803" y="6834214"/>
                </a:lnTo>
                <a:cubicBezTo>
                  <a:pt x="2320803" y="6846244"/>
                  <a:pt x="2318873" y="6856748"/>
                  <a:pt x="2315016" y="6865728"/>
                </a:cubicBezTo>
                <a:cubicBezTo>
                  <a:pt x="2311157" y="6874708"/>
                  <a:pt x="2305370" y="6883180"/>
                  <a:pt x="2297654" y="6891144"/>
                </a:cubicBezTo>
                <a:lnTo>
                  <a:pt x="2297654" y="6922071"/>
                </a:lnTo>
                <a:lnTo>
                  <a:pt x="2225649" y="6922071"/>
                </a:lnTo>
                <a:lnTo>
                  <a:pt x="2227726" y="6913001"/>
                </a:lnTo>
                <a:cubicBezTo>
                  <a:pt x="2230298" y="6909613"/>
                  <a:pt x="2234316" y="6907749"/>
                  <a:pt x="2239782" y="6907410"/>
                </a:cubicBezTo>
                <a:cubicBezTo>
                  <a:pt x="2248141" y="6908003"/>
                  <a:pt x="2258430" y="6907834"/>
                  <a:pt x="2270647" y="6906902"/>
                </a:cubicBezTo>
                <a:cubicBezTo>
                  <a:pt x="2282864" y="6905970"/>
                  <a:pt x="2281578" y="6900717"/>
                  <a:pt x="2266789" y="6891144"/>
                </a:cubicBezTo>
                <a:lnTo>
                  <a:pt x="2282221" y="6850480"/>
                </a:lnTo>
                <a:lnTo>
                  <a:pt x="2280020" y="6850480"/>
                </a:lnTo>
                <a:lnTo>
                  <a:pt x="2272880" y="6873166"/>
                </a:lnTo>
                <a:cubicBezTo>
                  <a:pt x="2259859" y="6874352"/>
                  <a:pt x="2248285" y="6879096"/>
                  <a:pt x="2238157" y="6887398"/>
                </a:cubicBezTo>
                <a:cubicBezTo>
                  <a:pt x="2228029" y="6895700"/>
                  <a:pt x="2216455" y="6900444"/>
                  <a:pt x="2203434" y="6901630"/>
                </a:cubicBezTo>
                <a:lnTo>
                  <a:pt x="2203434" y="6922071"/>
                </a:lnTo>
                <a:lnTo>
                  <a:pt x="2176438" y="6922071"/>
                </a:lnTo>
                <a:lnTo>
                  <a:pt x="2176427" y="6921963"/>
                </a:lnTo>
                <a:lnTo>
                  <a:pt x="2188001" y="6889432"/>
                </a:lnTo>
                <a:cubicBezTo>
                  <a:pt x="2187760" y="6886466"/>
                  <a:pt x="2186313" y="6881214"/>
                  <a:pt x="2183661" y="6873674"/>
                </a:cubicBezTo>
                <a:cubicBezTo>
                  <a:pt x="2181008" y="6866134"/>
                  <a:pt x="2178597" y="6861898"/>
                  <a:pt x="2176427" y="6860966"/>
                </a:cubicBezTo>
                <a:lnTo>
                  <a:pt x="2176427" y="6873166"/>
                </a:lnTo>
                <a:cubicBezTo>
                  <a:pt x="2167586" y="6879774"/>
                  <a:pt x="2157297" y="6888923"/>
                  <a:pt x="2145562" y="6900614"/>
                </a:cubicBezTo>
                <a:cubicBezTo>
                  <a:pt x="2139695" y="6906460"/>
                  <a:pt x="2135153" y="6912179"/>
                  <a:pt x="2131938" y="6917770"/>
                </a:cubicBezTo>
                <a:lnTo>
                  <a:pt x="2130451" y="6922071"/>
                </a:lnTo>
                <a:lnTo>
                  <a:pt x="2038753" y="6922071"/>
                </a:lnTo>
                <a:lnTo>
                  <a:pt x="2041393" y="6917897"/>
                </a:lnTo>
                <a:cubicBezTo>
                  <a:pt x="2041875" y="6904003"/>
                  <a:pt x="2043804" y="6891126"/>
                  <a:pt x="2047180" y="6879265"/>
                </a:cubicBezTo>
                <a:cubicBezTo>
                  <a:pt x="2050556" y="6867404"/>
                  <a:pt x="2052485" y="6854528"/>
                  <a:pt x="2052967" y="6840634"/>
                </a:cubicBezTo>
                <a:cubicBezTo>
                  <a:pt x="2058674" y="6840380"/>
                  <a:pt x="2062693" y="6837838"/>
                  <a:pt x="2065024" y="6833009"/>
                </a:cubicBezTo>
                <a:cubicBezTo>
                  <a:pt x="2067355" y="6828180"/>
                  <a:pt x="2068480" y="6822589"/>
                  <a:pt x="2068400" y="6816234"/>
                </a:cubicBezTo>
                <a:lnTo>
                  <a:pt x="2068577" y="6814788"/>
                </a:lnTo>
                <a:lnTo>
                  <a:pt x="2066167" y="6816931"/>
                </a:lnTo>
                <a:cubicBezTo>
                  <a:pt x="2054432" y="6828622"/>
                  <a:pt x="2048001" y="6839805"/>
                  <a:pt x="2046876" y="6850480"/>
                </a:cubicBezTo>
                <a:cubicBezTo>
                  <a:pt x="2041169" y="6854885"/>
                  <a:pt x="2037151" y="6861323"/>
                  <a:pt x="2034819" y="6869795"/>
                </a:cubicBezTo>
                <a:cubicBezTo>
                  <a:pt x="2032489" y="6878267"/>
                  <a:pt x="2031363" y="6886738"/>
                  <a:pt x="2031443" y="6895210"/>
                </a:cubicBezTo>
                <a:lnTo>
                  <a:pt x="2004437" y="6911476"/>
                </a:lnTo>
                <a:lnTo>
                  <a:pt x="2002801" y="6922071"/>
                </a:lnTo>
                <a:lnTo>
                  <a:pt x="1912430" y="6922071"/>
                </a:lnTo>
                <a:lnTo>
                  <a:pt x="1926792" y="6889873"/>
                </a:lnTo>
                <a:cubicBezTo>
                  <a:pt x="1938045" y="6868524"/>
                  <a:pt x="1949780" y="6849971"/>
                  <a:pt x="1961997" y="6834214"/>
                </a:cubicBezTo>
                <a:cubicBezTo>
                  <a:pt x="1962480" y="6820320"/>
                  <a:pt x="1964409" y="6807442"/>
                  <a:pt x="1967785" y="6795582"/>
                </a:cubicBezTo>
                <a:cubicBezTo>
                  <a:pt x="1971161" y="6783722"/>
                  <a:pt x="1973089" y="6770844"/>
                  <a:pt x="1973572" y="6756950"/>
                </a:cubicBezTo>
                <a:cubicBezTo>
                  <a:pt x="1979279" y="6756697"/>
                  <a:pt x="1983298" y="6754155"/>
                  <a:pt x="1985629" y="6749326"/>
                </a:cubicBezTo>
                <a:cubicBezTo>
                  <a:pt x="1987959" y="6744497"/>
                  <a:pt x="1989085" y="6738906"/>
                  <a:pt x="1989004" y="6732552"/>
                </a:cubicBezTo>
                <a:cubicBezTo>
                  <a:pt x="1989647" y="6716032"/>
                  <a:pt x="1992219" y="6706374"/>
                  <a:pt x="1996720" y="6703578"/>
                </a:cubicBezTo>
                <a:cubicBezTo>
                  <a:pt x="2001222" y="6700783"/>
                  <a:pt x="2003794" y="6694174"/>
                  <a:pt x="2004437" y="6683754"/>
                </a:cubicBezTo>
                <a:lnTo>
                  <a:pt x="2023727" y="6643090"/>
                </a:lnTo>
                <a:cubicBezTo>
                  <a:pt x="2029434" y="6640888"/>
                  <a:pt x="2033453" y="6637160"/>
                  <a:pt x="2035784" y="6631907"/>
                </a:cubicBezTo>
                <a:cubicBezTo>
                  <a:pt x="2038115" y="6626654"/>
                  <a:pt x="2039240" y="6620894"/>
                  <a:pt x="2039160" y="6614624"/>
                </a:cubicBezTo>
                <a:lnTo>
                  <a:pt x="2035302" y="6594292"/>
                </a:lnTo>
                <a:lnTo>
                  <a:pt x="2070025" y="6468232"/>
                </a:lnTo>
                <a:lnTo>
                  <a:pt x="2085457" y="6456033"/>
                </a:lnTo>
                <a:lnTo>
                  <a:pt x="2097032" y="6435700"/>
                </a:lnTo>
                <a:cubicBezTo>
                  <a:pt x="2097032" y="6429177"/>
                  <a:pt x="2097996" y="6421892"/>
                  <a:pt x="2099925" y="6413844"/>
                </a:cubicBezTo>
                <a:cubicBezTo>
                  <a:pt x="2101854" y="6405794"/>
                  <a:pt x="2104748" y="6399526"/>
                  <a:pt x="2108606" y="6395036"/>
                </a:cubicBezTo>
                <a:cubicBezTo>
                  <a:pt x="2106355" y="6387666"/>
                  <a:pt x="2106034" y="6378007"/>
                  <a:pt x="2107642" y="6366062"/>
                </a:cubicBezTo>
                <a:cubicBezTo>
                  <a:pt x="2109249" y="6354116"/>
                  <a:pt x="2114715" y="6347508"/>
                  <a:pt x="2124039" y="6346238"/>
                </a:cubicBezTo>
                <a:cubicBezTo>
                  <a:pt x="2125405" y="6335055"/>
                  <a:pt x="2132317" y="6316756"/>
                  <a:pt x="2144776" y="6291340"/>
                </a:cubicBezTo>
                <a:cubicBezTo>
                  <a:pt x="2157235" y="6265926"/>
                  <a:pt x="2167040" y="6251693"/>
                  <a:pt x="2174194" y="6248643"/>
                </a:cubicBezTo>
                <a:lnTo>
                  <a:pt x="2185768" y="6220178"/>
                </a:lnTo>
                <a:lnTo>
                  <a:pt x="2187023" y="6213944"/>
                </a:lnTo>
                <a:lnTo>
                  <a:pt x="2176344" y="6198186"/>
                </a:lnTo>
                <a:lnTo>
                  <a:pt x="2187919" y="6161588"/>
                </a:lnTo>
                <a:cubicBezTo>
                  <a:pt x="2185748" y="6159555"/>
                  <a:pt x="2183337" y="6157521"/>
                  <a:pt x="2180685" y="6155489"/>
                </a:cubicBezTo>
                <a:cubicBezTo>
                  <a:pt x="2178032" y="6153455"/>
                  <a:pt x="2176585" y="6151422"/>
                  <a:pt x="2176344" y="6149388"/>
                </a:cubicBezTo>
                <a:cubicBezTo>
                  <a:pt x="2177067" y="6145492"/>
                  <a:pt x="2180443" y="6143120"/>
                  <a:pt x="2186472" y="6142272"/>
                </a:cubicBezTo>
                <a:cubicBezTo>
                  <a:pt x="2192500" y="6141425"/>
                  <a:pt x="2196840" y="6141087"/>
                  <a:pt x="2199493" y="6141256"/>
                </a:cubicBezTo>
                <a:lnTo>
                  <a:pt x="2204903" y="6125099"/>
                </a:lnTo>
                <a:lnTo>
                  <a:pt x="2212775" y="6085985"/>
                </a:lnTo>
                <a:lnTo>
                  <a:pt x="2222641" y="6072121"/>
                </a:lnTo>
                <a:lnTo>
                  <a:pt x="2218783" y="6055860"/>
                </a:lnTo>
                <a:lnTo>
                  <a:pt x="2203351" y="6035528"/>
                </a:lnTo>
                <a:lnTo>
                  <a:pt x="2184060" y="6055860"/>
                </a:lnTo>
                <a:lnTo>
                  <a:pt x="2172486" y="6141256"/>
                </a:lnTo>
                <a:cubicBezTo>
                  <a:pt x="2160590" y="6152608"/>
                  <a:pt x="2149659" y="6168535"/>
                  <a:pt x="2139692" y="6189037"/>
                </a:cubicBezTo>
                <a:cubicBezTo>
                  <a:pt x="2129725" y="6209539"/>
                  <a:pt x="2122652" y="6227499"/>
                  <a:pt x="2118472" y="6242917"/>
                </a:cubicBezTo>
                <a:cubicBezTo>
                  <a:pt x="2117990" y="6256981"/>
                  <a:pt x="2115096" y="6270535"/>
                  <a:pt x="2109792" y="6283582"/>
                </a:cubicBezTo>
                <a:cubicBezTo>
                  <a:pt x="2104487" y="6296628"/>
                  <a:pt x="2099664" y="6310183"/>
                  <a:pt x="2095323" y="6324246"/>
                </a:cubicBezTo>
                <a:cubicBezTo>
                  <a:pt x="2076676" y="6341190"/>
                  <a:pt x="2059958" y="6360166"/>
                  <a:pt x="2045168" y="6381177"/>
                </a:cubicBezTo>
                <a:lnTo>
                  <a:pt x="2018161" y="6462506"/>
                </a:lnTo>
                <a:cubicBezTo>
                  <a:pt x="2015830" y="6462336"/>
                  <a:pt x="2012776" y="6462676"/>
                  <a:pt x="2008998" y="6463522"/>
                </a:cubicBezTo>
                <a:cubicBezTo>
                  <a:pt x="2005221" y="6464370"/>
                  <a:pt x="2003131" y="6466742"/>
                  <a:pt x="2002729" y="6470639"/>
                </a:cubicBezTo>
                <a:cubicBezTo>
                  <a:pt x="2003131" y="6472842"/>
                  <a:pt x="2005221" y="6475553"/>
                  <a:pt x="2008998" y="6478772"/>
                </a:cubicBezTo>
                <a:cubicBezTo>
                  <a:pt x="2012776" y="6481991"/>
                  <a:pt x="2015830" y="6484702"/>
                  <a:pt x="2018161" y="6486905"/>
                </a:cubicBezTo>
                <a:lnTo>
                  <a:pt x="1975722" y="6511304"/>
                </a:lnTo>
                <a:lnTo>
                  <a:pt x="1948715" y="6511304"/>
                </a:lnTo>
                <a:cubicBezTo>
                  <a:pt x="1949519" y="6496224"/>
                  <a:pt x="1951769" y="6481652"/>
                  <a:pt x="1955467" y="6467589"/>
                </a:cubicBezTo>
                <a:cubicBezTo>
                  <a:pt x="1959164" y="6453526"/>
                  <a:pt x="1959485" y="6432855"/>
                  <a:pt x="1956432" y="6405576"/>
                </a:cubicBezTo>
                <a:cubicBezTo>
                  <a:pt x="1948233" y="6417436"/>
                  <a:pt x="1940517" y="6429296"/>
                  <a:pt x="1933282" y="6441157"/>
                </a:cubicBezTo>
                <a:lnTo>
                  <a:pt x="1927003" y="6455738"/>
                </a:lnTo>
                <a:lnTo>
                  <a:pt x="1927191" y="6456086"/>
                </a:lnTo>
                <a:lnTo>
                  <a:pt x="1923333" y="6488618"/>
                </a:lnTo>
                <a:cubicBezTo>
                  <a:pt x="1913769" y="6489804"/>
                  <a:pt x="1908785" y="6494548"/>
                  <a:pt x="1908383" y="6502851"/>
                </a:cubicBezTo>
                <a:cubicBezTo>
                  <a:pt x="1908182" y="6507002"/>
                  <a:pt x="1906112" y="6510264"/>
                  <a:pt x="1902174" y="6512636"/>
                </a:cubicBezTo>
                <a:lnTo>
                  <a:pt x="1890645" y="6515578"/>
                </a:lnTo>
                <a:lnTo>
                  <a:pt x="1871553" y="6535702"/>
                </a:lnTo>
                <a:cubicBezTo>
                  <a:pt x="1850092" y="6537736"/>
                  <a:pt x="1841893" y="6545868"/>
                  <a:pt x="1846957" y="6560101"/>
                </a:cubicBezTo>
                <a:cubicBezTo>
                  <a:pt x="1852021" y="6574334"/>
                  <a:pt x="1848645" y="6582467"/>
                  <a:pt x="1836830" y="6584500"/>
                </a:cubicBezTo>
                <a:lnTo>
                  <a:pt x="1821397" y="6584500"/>
                </a:lnTo>
                <a:cubicBezTo>
                  <a:pt x="1820754" y="6595937"/>
                  <a:pt x="1818182" y="6604578"/>
                  <a:pt x="1813681" y="6610424"/>
                </a:cubicBezTo>
                <a:cubicBezTo>
                  <a:pt x="1809180" y="6616269"/>
                  <a:pt x="1806608" y="6623894"/>
                  <a:pt x="1805965" y="6633298"/>
                </a:cubicBezTo>
                <a:lnTo>
                  <a:pt x="1778958" y="6657696"/>
                </a:lnTo>
                <a:lnTo>
                  <a:pt x="1763525" y="6625164"/>
                </a:lnTo>
                <a:cubicBezTo>
                  <a:pt x="1755809" y="6625164"/>
                  <a:pt x="1751951" y="6621098"/>
                  <a:pt x="1751951" y="6612965"/>
                </a:cubicBezTo>
                <a:cubicBezTo>
                  <a:pt x="1753076" y="6596954"/>
                  <a:pt x="1757577" y="6581196"/>
                  <a:pt x="1765455" y="6565692"/>
                </a:cubicBezTo>
                <a:cubicBezTo>
                  <a:pt x="1773331" y="6550189"/>
                  <a:pt x="1777833" y="6533415"/>
                  <a:pt x="1778958" y="6515370"/>
                </a:cubicBezTo>
                <a:cubicBezTo>
                  <a:pt x="1779038" y="6515032"/>
                  <a:pt x="1778878" y="6513676"/>
                  <a:pt x="1778475" y="6511304"/>
                </a:cubicBezTo>
                <a:cubicBezTo>
                  <a:pt x="1778074" y="6508932"/>
                  <a:pt x="1776949" y="6507576"/>
                  <a:pt x="1775100" y="6507238"/>
                </a:cubicBezTo>
                <a:cubicBezTo>
                  <a:pt x="1773010" y="6508170"/>
                  <a:pt x="1770438" y="6512405"/>
                  <a:pt x="1767384" y="6519945"/>
                </a:cubicBezTo>
                <a:cubicBezTo>
                  <a:pt x="1764329" y="6527485"/>
                  <a:pt x="1761757" y="6532737"/>
                  <a:pt x="1759667" y="6535702"/>
                </a:cubicBezTo>
                <a:cubicBezTo>
                  <a:pt x="1755166" y="6539769"/>
                  <a:pt x="1752594" y="6543836"/>
                  <a:pt x="1751951" y="6547902"/>
                </a:cubicBezTo>
                <a:cubicBezTo>
                  <a:pt x="1752433" y="6554256"/>
                  <a:pt x="1752433" y="6559848"/>
                  <a:pt x="1751951" y="6564676"/>
                </a:cubicBezTo>
                <a:cubicBezTo>
                  <a:pt x="1751469" y="6569505"/>
                  <a:pt x="1747611" y="6572046"/>
                  <a:pt x="1740377" y="6572301"/>
                </a:cubicBezTo>
                <a:lnTo>
                  <a:pt x="1724944" y="6580434"/>
                </a:lnTo>
                <a:lnTo>
                  <a:pt x="1686363" y="6584500"/>
                </a:lnTo>
                <a:lnTo>
                  <a:pt x="1674789" y="6617032"/>
                </a:lnTo>
                <a:cubicBezTo>
                  <a:pt x="1668921" y="6619320"/>
                  <a:pt x="1663295" y="6622877"/>
                  <a:pt x="1657909" y="6627706"/>
                </a:cubicBezTo>
                <a:cubicBezTo>
                  <a:pt x="1652524" y="6632535"/>
                  <a:pt x="1647862" y="6637110"/>
                  <a:pt x="1643924" y="6641430"/>
                </a:cubicBezTo>
                <a:cubicBezTo>
                  <a:pt x="1639744" y="6641346"/>
                  <a:pt x="1635564" y="6642532"/>
                  <a:pt x="1631385" y="6644988"/>
                </a:cubicBezTo>
                <a:cubicBezTo>
                  <a:pt x="1627205" y="6647446"/>
                  <a:pt x="1624955" y="6651682"/>
                  <a:pt x="1624633" y="6657696"/>
                </a:cubicBezTo>
                <a:lnTo>
                  <a:pt x="1628491" y="6673962"/>
                </a:lnTo>
                <a:lnTo>
                  <a:pt x="1593768" y="6673962"/>
                </a:lnTo>
                <a:cubicBezTo>
                  <a:pt x="1595295" y="6666084"/>
                  <a:pt x="1598993" y="6654392"/>
                  <a:pt x="1604860" y="6638889"/>
                </a:cubicBezTo>
                <a:cubicBezTo>
                  <a:pt x="1610728" y="6623386"/>
                  <a:pt x="1609603" y="6614744"/>
                  <a:pt x="1601484" y="6612965"/>
                </a:cubicBezTo>
                <a:cubicBezTo>
                  <a:pt x="1597546" y="6613220"/>
                  <a:pt x="1593848" y="6614744"/>
                  <a:pt x="1590392" y="6617540"/>
                </a:cubicBezTo>
                <a:cubicBezTo>
                  <a:pt x="1586936" y="6620336"/>
                  <a:pt x="1584203" y="6622877"/>
                  <a:pt x="1582194" y="6625164"/>
                </a:cubicBezTo>
                <a:lnTo>
                  <a:pt x="1574477" y="6673962"/>
                </a:lnTo>
                <a:lnTo>
                  <a:pt x="1555187" y="6702428"/>
                </a:lnTo>
                <a:cubicBezTo>
                  <a:pt x="1555187" y="6714458"/>
                  <a:pt x="1553258" y="6724962"/>
                  <a:pt x="1549400" y="6733942"/>
                </a:cubicBezTo>
                <a:cubicBezTo>
                  <a:pt x="1545542" y="6742922"/>
                  <a:pt x="1539754" y="6751394"/>
                  <a:pt x="1532038" y="6759358"/>
                </a:cubicBezTo>
                <a:lnTo>
                  <a:pt x="1532038" y="6791890"/>
                </a:lnTo>
                <a:cubicBezTo>
                  <a:pt x="1521107" y="6804767"/>
                  <a:pt x="1515963" y="6819677"/>
                  <a:pt x="1516606" y="6836620"/>
                </a:cubicBezTo>
                <a:cubicBezTo>
                  <a:pt x="1510417" y="6834672"/>
                  <a:pt x="1504469" y="6835519"/>
                  <a:pt x="1498762" y="6839162"/>
                </a:cubicBezTo>
                <a:cubicBezTo>
                  <a:pt x="1493055" y="6842805"/>
                  <a:pt x="1490001" y="6848736"/>
                  <a:pt x="1489599" y="6856954"/>
                </a:cubicBezTo>
                <a:lnTo>
                  <a:pt x="1466450" y="6893552"/>
                </a:lnTo>
                <a:lnTo>
                  <a:pt x="1435585" y="6881352"/>
                </a:lnTo>
                <a:cubicBezTo>
                  <a:pt x="1440649" y="6868136"/>
                  <a:pt x="1444025" y="6852886"/>
                  <a:pt x="1445713" y="6835604"/>
                </a:cubicBezTo>
                <a:cubicBezTo>
                  <a:pt x="1447401" y="6818322"/>
                  <a:pt x="1451741" y="6805106"/>
                  <a:pt x="1458734" y="6795956"/>
                </a:cubicBezTo>
                <a:cubicBezTo>
                  <a:pt x="1458091" y="6783079"/>
                  <a:pt x="1463235" y="6776302"/>
                  <a:pt x="1474167" y="6775624"/>
                </a:cubicBezTo>
                <a:cubicBezTo>
                  <a:pt x="1482526" y="6776217"/>
                  <a:pt x="1492814" y="6776047"/>
                  <a:pt x="1505031" y="6775116"/>
                </a:cubicBezTo>
                <a:cubicBezTo>
                  <a:pt x="1517249" y="6774184"/>
                  <a:pt x="1515963" y="6768931"/>
                  <a:pt x="1501173" y="6759358"/>
                </a:cubicBezTo>
                <a:lnTo>
                  <a:pt x="1516606" y="6718693"/>
                </a:lnTo>
                <a:lnTo>
                  <a:pt x="1501173" y="6718693"/>
                </a:lnTo>
                <a:lnTo>
                  <a:pt x="1516606" y="6698361"/>
                </a:lnTo>
                <a:lnTo>
                  <a:pt x="1516606" y="6657696"/>
                </a:lnTo>
                <a:lnTo>
                  <a:pt x="1543613" y="6637364"/>
                </a:lnTo>
                <a:lnTo>
                  <a:pt x="1543613" y="6600766"/>
                </a:lnTo>
                <a:cubicBezTo>
                  <a:pt x="1550686" y="6587889"/>
                  <a:pt x="1559688" y="6577044"/>
                  <a:pt x="1570620" y="6568234"/>
                </a:cubicBezTo>
                <a:lnTo>
                  <a:pt x="1579442" y="6543436"/>
                </a:lnTo>
                <a:lnTo>
                  <a:pt x="1578514" y="6544024"/>
                </a:lnTo>
                <a:cubicBezTo>
                  <a:pt x="1573129" y="6548852"/>
                  <a:pt x="1568467" y="6553426"/>
                  <a:pt x="1564528" y="6557748"/>
                </a:cubicBezTo>
                <a:cubicBezTo>
                  <a:pt x="1560349" y="6557663"/>
                  <a:pt x="1556169" y="6558849"/>
                  <a:pt x="1551989" y="6561306"/>
                </a:cubicBezTo>
                <a:cubicBezTo>
                  <a:pt x="1547810" y="6563763"/>
                  <a:pt x="1545559" y="6567998"/>
                  <a:pt x="1545238" y="6574014"/>
                </a:cubicBezTo>
                <a:lnTo>
                  <a:pt x="1549096" y="6590280"/>
                </a:lnTo>
                <a:lnTo>
                  <a:pt x="1514373" y="6590280"/>
                </a:lnTo>
                <a:cubicBezTo>
                  <a:pt x="1515900" y="6582400"/>
                  <a:pt x="1519597" y="6570710"/>
                  <a:pt x="1525465" y="6555206"/>
                </a:cubicBezTo>
                <a:cubicBezTo>
                  <a:pt x="1531332" y="6539702"/>
                  <a:pt x="1530207" y="6531062"/>
                  <a:pt x="1522089" y="6529282"/>
                </a:cubicBezTo>
                <a:cubicBezTo>
                  <a:pt x="1518150" y="6529536"/>
                  <a:pt x="1514453" y="6531062"/>
                  <a:pt x="1510997" y="6533858"/>
                </a:cubicBezTo>
                <a:cubicBezTo>
                  <a:pt x="1507541" y="6536653"/>
                  <a:pt x="1504808" y="6539194"/>
                  <a:pt x="1502799" y="6541482"/>
                </a:cubicBezTo>
                <a:lnTo>
                  <a:pt x="1495082" y="6590280"/>
                </a:lnTo>
                <a:lnTo>
                  <a:pt x="1475792" y="6618745"/>
                </a:lnTo>
                <a:cubicBezTo>
                  <a:pt x="1475792" y="6630774"/>
                  <a:pt x="1473862" y="6641280"/>
                  <a:pt x="1470005" y="6650260"/>
                </a:cubicBezTo>
                <a:cubicBezTo>
                  <a:pt x="1466146" y="6659240"/>
                  <a:pt x="1460359" y="6667712"/>
                  <a:pt x="1452643" y="6675675"/>
                </a:cubicBezTo>
                <a:lnTo>
                  <a:pt x="1452643" y="6708207"/>
                </a:lnTo>
                <a:cubicBezTo>
                  <a:pt x="1441711" y="6721084"/>
                  <a:pt x="1436567" y="6735994"/>
                  <a:pt x="1437210" y="6752938"/>
                </a:cubicBezTo>
                <a:cubicBezTo>
                  <a:pt x="1431021" y="6750989"/>
                  <a:pt x="1425073" y="6751836"/>
                  <a:pt x="1419367" y="6755480"/>
                </a:cubicBezTo>
                <a:cubicBezTo>
                  <a:pt x="1413660" y="6759122"/>
                  <a:pt x="1410606" y="6765052"/>
                  <a:pt x="1410203" y="6773270"/>
                </a:cubicBezTo>
                <a:lnTo>
                  <a:pt x="1387055" y="6809868"/>
                </a:lnTo>
                <a:lnTo>
                  <a:pt x="1356190" y="6797669"/>
                </a:lnTo>
                <a:cubicBezTo>
                  <a:pt x="1361254" y="6784453"/>
                  <a:pt x="1364630" y="6769204"/>
                  <a:pt x="1366318" y="6751921"/>
                </a:cubicBezTo>
                <a:cubicBezTo>
                  <a:pt x="1368006" y="6734638"/>
                  <a:pt x="1372346" y="6721423"/>
                  <a:pt x="1379339" y="6712273"/>
                </a:cubicBezTo>
                <a:cubicBezTo>
                  <a:pt x="1378696" y="6699396"/>
                  <a:pt x="1383840" y="6692618"/>
                  <a:pt x="1394771" y="6691941"/>
                </a:cubicBezTo>
                <a:cubicBezTo>
                  <a:pt x="1403130" y="6692534"/>
                  <a:pt x="1413419" y="6692364"/>
                  <a:pt x="1425636" y="6691432"/>
                </a:cubicBezTo>
                <a:cubicBezTo>
                  <a:pt x="1437853" y="6690501"/>
                  <a:pt x="1436567" y="6685248"/>
                  <a:pt x="1421778" y="6675675"/>
                </a:cubicBezTo>
                <a:lnTo>
                  <a:pt x="1437210" y="6635010"/>
                </a:lnTo>
                <a:lnTo>
                  <a:pt x="1435009" y="6635010"/>
                </a:lnTo>
                <a:lnTo>
                  <a:pt x="1427869" y="6657696"/>
                </a:lnTo>
                <a:cubicBezTo>
                  <a:pt x="1414848" y="6658882"/>
                  <a:pt x="1403273" y="6663626"/>
                  <a:pt x="1393146" y="6671929"/>
                </a:cubicBezTo>
                <a:cubicBezTo>
                  <a:pt x="1383018" y="6680232"/>
                  <a:pt x="1371444" y="6684976"/>
                  <a:pt x="1358423" y="6686161"/>
                </a:cubicBezTo>
                <a:lnTo>
                  <a:pt x="1358423" y="6730892"/>
                </a:lnTo>
                <a:lnTo>
                  <a:pt x="1346849" y="6730892"/>
                </a:lnTo>
                <a:cubicBezTo>
                  <a:pt x="1339454" y="6730892"/>
                  <a:pt x="1334953" y="6728859"/>
                  <a:pt x="1333345" y="6724793"/>
                </a:cubicBezTo>
                <a:cubicBezTo>
                  <a:pt x="1331737" y="6720726"/>
                  <a:pt x="1331095" y="6714626"/>
                  <a:pt x="1331416" y="6706494"/>
                </a:cubicBezTo>
                <a:lnTo>
                  <a:pt x="1342990" y="6673962"/>
                </a:lnTo>
                <a:cubicBezTo>
                  <a:pt x="1342749" y="6670998"/>
                  <a:pt x="1341302" y="6665744"/>
                  <a:pt x="1338650" y="6658205"/>
                </a:cubicBezTo>
                <a:cubicBezTo>
                  <a:pt x="1335997" y="6650664"/>
                  <a:pt x="1333586" y="6646429"/>
                  <a:pt x="1331416" y="6645497"/>
                </a:cubicBezTo>
                <a:lnTo>
                  <a:pt x="1331416" y="6657696"/>
                </a:lnTo>
                <a:cubicBezTo>
                  <a:pt x="1322575" y="6664304"/>
                  <a:pt x="1312286" y="6673454"/>
                  <a:pt x="1300551" y="6685145"/>
                </a:cubicBezTo>
                <a:cubicBezTo>
                  <a:pt x="1288816" y="6696836"/>
                  <a:pt x="1282386" y="6708018"/>
                  <a:pt x="1281260" y="6718693"/>
                </a:cubicBezTo>
                <a:cubicBezTo>
                  <a:pt x="1275554" y="6723098"/>
                  <a:pt x="1271535" y="6729537"/>
                  <a:pt x="1269204" y="6738009"/>
                </a:cubicBezTo>
                <a:cubicBezTo>
                  <a:pt x="1266873" y="6746481"/>
                  <a:pt x="1265748" y="6754952"/>
                  <a:pt x="1265828" y="6763424"/>
                </a:cubicBezTo>
                <a:lnTo>
                  <a:pt x="1238821" y="6779690"/>
                </a:lnTo>
                <a:cubicBezTo>
                  <a:pt x="1238902" y="6786214"/>
                  <a:pt x="1237776" y="6793500"/>
                  <a:pt x="1235446" y="6801548"/>
                </a:cubicBezTo>
                <a:cubicBezTo>
                  <a:pt x="1233114" y="6809596"/>
                  <a:pt x="1229095" y="6815864"/>
                  <a:pt x="1223389" y="6820354"/>
                </a:cubicBezTo>
                <a:lnTo>
                  <a:pt x="1223389" y="6852886"/>
                </a:lnTo>
                <a:lnTo>
                  <a:pt x="1207956" y="6865086"/>
                </a:lnTo>
                <a:cubicBezTo>
                  <a:pt x="1207555" y="6877454"/>
                  <a:pt x="1203535" y="6889315"/>
                  <a:pt x="1195899" y="6900667"/>
                </a:cubicBezTo>
                <a:lnTo>
                  <a:pt x="1176643" y="6922071"/>
                </a:lnTo>
                <a:lnTo>
                  <a:pt x="1102962" y="6922071"/>
                </a:lnTo>
                <a:lnTo>
                  <a:pt x="1105234" y="6906005"/>
                </a:lnTo>
                <a:cubicBezTo>
                  <a:pt x="1110700" y="6882623"/>
                  <a:pt x="1118577" y="6857461"/>
                  <a:pt x="1128865" y="6830520"/>
                </a:cubicBezTo>
                <a:cubicBezTo>
                  <a:pt x="1149441" y="6776640"/>
                  <a:pt x="1171947" y="6733942"/>
                  <a:pt x="1196382" y="6702428"/>
                </a:cubicBezTo>
                <a:cubicBezTo>
                  <a:pt x="1196864" y="6688534"/>
                  <a:pt x="1198793" y="6675656"/>
                  <a:pt x="1202169" y="6663796"/>
                </a:cubicBezTo>
                <a:cubicBezTo>
                  <a:pt x="1205545" y="6651936"/>
                  <a:pt x="1207474" y="6639058"/>
                  <a:pt x="1207956" y="6625164"/>
                </a:cubicBezTo>
                <a:cubicBezTo>
                  <a:pt x="1213663" y="6624911"/>
                  <a:pt x="1217682" y="6622369"/>
                  <a:pt x="1220013" y="6617540"/>
                </a:cubicBezTo>
                <a:cubicBezTo>
                  <a:pt x="1222344" y="6612711"/>
                  <a:pt x="1223469" y="6607120"/>
                  <a:pt x="1223389" y="6600766"/>
                </a:cubicBezTo>
                <a:lnTo>
                  <a:pt x="1223566" y="6599318"/>
                </a:lnTo>
                <a:lnTo>
                  <a:pt x="1221156" y="6601462"/>
                </a:lnTo>
                <a:cubicBezTo>
                  <a:pt x="1209421" y="6613154"/>
                  <a:pt x="1202990" y="6624336"/>
                  <a:pt x="1201865" y="6635010"/>
                </a:cubicBezTo>
                <a:cubicBezTo>
                  <a:pt x="1196158" y="6639416"/>
                  <a:pt x="1192140" y="6645854"/>
                  <a:pt x="1189808" y="6654326"/>
                </a:cubicBezTo>
                <a:cubicBezTo>
                  <a:pt x="1187477" y="6662798"/>
                  <a:pt x="1186352" y="6671270"/>
                  <a:pt x="1186432" y="6679742"/>
                </a:cubicBezTo>
                <a:lnTo>
                  <a:pt x="1159426" y="6696007"/>
                </a:lnTo>
                <a:cubicBezTo>
                  <a:pt x="1159506" y="6702530"/>
                  <a:pt x="1158381" y="6709816"/>
                  <a:pt x="1156050" y="6717864"/>
                </a:cubicBezTo>
                <a:cubicBezTo>
                  <a:pt x="1153719" y="6725913"/>
                  <a:pt x="1149700" y="6732182"/>
                  <a:pt x="1143993" y="6736672"/>
                </a:cubicBezTo>
                <a:lnTo>
                  <a:pt x="1143993" y="6769204"/>
                </a:lnTo>
                <a:lnTo>
                  <a:pt x="1128561" y="6781403"/>
                </a:lnTo>
                <a:cubicBezTo>
                  <a:pt x="1128159" y="6793772"/>
                  <a:pt x="1124140" y="6805632"/>
                  <a:pt x="1116504" y="6816984"/>
                </a:cubicBezTo>
                <a:cubicBezTo>
                  <a:pt x="1108868" y="6828337"/>
                  <a:pt x="1100027" y="6838164"/>
                  <a:pt x="1089980" y="6846466"/>
                </a:cubicBezTo>
                <a:cubicBezTo>
                  <a:pt x="1082103" y="6859428"/>
                  <a:pt x="1072779" y="6874169"/>
                  <a:pt x="1062008" y="6890690"/>
                </a:cubicBezTo>
                <a:lnTo>
                  <a:pt x="1036278" y="6922071"/>
                </a:lnTo>
                <a:lnTo>
                  <a:pt x="1000805" y="6922071"/>
                </a:lnTo>
                <a:lnTo>
                  <a:pt x="1000278" y="6905430"/>
                </a:lnTo>
                <a:cubicBezTo>
                  <a:pt x="1000439" y="6894248"/>
                  <a:pt x="1005905" y="6888148"/>
                  <a:pt x="1016675" y="6887130"/>
                </a:cubicBezTo>
                <a:cubicBezTo>
                  <a:pt x="1017962" y="6847484"/>
                  <a:pt x="1028893" y="6800719"/>
                  <a:pt x="1049470" y="6746838"/>
                </a:cubicBezTo>
                <a:cubicBezTo>
                  <a:pt x="1070046" y="6692958"/>
                  <a:pt x="1092552" y="6650260"/>
                  <a:pt x="1116987" y="6618745"/>
                </a:cubicBezTo>
                <a:cubicBezTo>
                  <a:pt x="1117469" y="6604851"/>
                  <a:pt x="1119398" y="6591974"/>
                  <a:pt x="1122774" y="6580113"/>
                </a:cubicBezTo>
                <a:cubicBezTo>
                  <a:pt x="1126150" y="6568252"/>
                  <a:pt x="1128078" y="6555376"/>
                  <a:pt x="1128561" y="6541482"/>
                </a:cubicBezTo>
                <a:cubicBezTo>
                  <a:pt x="1134267" y="6541228"/>
                  <a:pt x="1138287" y="6538686"/>
                  <a:pt x="1140618" y="6533858"/>
                </a:cubicBezTo>
                <a:cubicBezTo>
                  <a:pt x="1142948" y="6529028"/>
                  <a:pt x="1144074" y="6523437"/>
                  <a:pt x="1143993" y="6517083"/>
                </a:cubicBezTo>
                <a:cubicBezTo>
                  <a:pt x="1144636" y="6500563"/>
                  <a:pt x="1147208" y="6490905"/>
                  <a:pt x="1151709" y="6488110"/>
                </a:cubicBezTo>
                <a:cubicBezTo>
                  <a:pt x="1156211" y="6485314"/>
                  <a:pt x="1158783" y="6478706"/>
                  <a:pt x="1159426" y="6468286"/>
                </a:cubicBezTo>
                <a:lnTo>
                  <a:pt x="1178716" y="6427621"/>
                </a:lnTo>
                <a:cubicBezTo>
                  <a:pt x="1184423" y="6425418"/>
                  <a:pt x="1188442" y="6421690"/>
                  <a:pt x="1190773" y="6416438"/>
                </a:cubicBezTo>
                <a:cubicBezTo>
                  <a:pt x="1193104" y="6411186"/>
                  <a:pt x="1194229" y="6405424"/>
                  <a:pt x="1194149" y="6399156"/>
                </a:cubicBezTo>
                <a:lnTo>
                  <a:pt x="1190291" y="6378824"/>
                </a:lnTo>
                <a:lnTo>
                  <a:pt x="1225014" y="6252763"/>
                </a:lnTo>
                <a:lnTo>
                  <a:pt x="1240446" y="6240564"/>
                </a:lnTo>
                <a:lnTo>
                  <a:pt x="1252021" y="6220231"/>
                </a:lnTo>
                <a:cubicBezTo>
                  <a:pt x="1252021" y="6213708"/>
                  <a:pt x="1252985" y="6206423"/>
                  <a:pt x="1254914" y="6198375"/>
                </a:cubicBezTo>
                <a:cubicBezTo>
                  <a:pt x="1256843" y="6190326"/>
                  <a:pt x="1259737" y="6184057"/>
                  <a:pt x="1263595" y="6179567"/>
                </a:cubicBezTo>
                <a:cubicBezTo>
                  <a:pt x="1261344" y="6172197"/>
                  <a:pt x="1261023" y="6162538"/>
                  <a:pt x="1262631" y="6150593"/>
                </a:cubicBezTo>
                <a:cubicBezTo>
                  <a:pt x="1264238" y="6138648"/>
                  <a:pt x="1269704" y="6132040"/>
                  <a:pt x="1279028" y="6130769"/>
                </a:cubicBezTo>
                <a:cubicBezTo>
                  <a:pt x="1280394" y="6119586"/>
                  <a:pt x="1287306" y="6101288"/>
                  <a:pt x="1299765" y="6075872"/>
                </a:cubicBezTo>
                <a:cubicBezTo>
                  <a:pt x="1312224" y="6050457"/>
                  <a:pt x="1322029" y="6036224"/>
                  <a:pt x="1329183" y="6033174"/>
                </a:cubicBezTo>
                <a:lnTo>
                  <a:pt x="1340757" y="6004709"/>
                </a:lnTo>
                <a:lnTo>
                  <a:pt x="1348309" y="5967188"/>
                </a:lnTo>
                <a:lnTo>
                  <a:pt x="1341722" y="5967188"/>
                </a:lnTo>
                <a:cubicBezTo>
                  <a:pt x="1342526" y="5952108"/>
                  <a:pt x="1344777" y="5937536"/>
                  <a:pt x="1348474" y="5923473"/>
                </a:cubicBezTo>
                <a:cubicBezTo>
                  <a:pt x="1352171" y="5909410"/>
                  <a:pt x="1352493" y="5888739"/>
                  <a:pt x="1349439" y="5861460"/>
                </a:cubicBezTo>
                <a:cubicBezTo>
                  <a:pt x="1341240" y="5873321"/>
                  <a:pt x="1333524" y="5885181"/>
                  <a:pt x="1326289" y="5897041"/>
                </a:cubicBezTo>
                <a:lnTo>
                  <a:pt x="1320010" y="5911622"/>
                </a:lnTo>
                <a:lnTo>
                  <a:pt x="1320198" y="5911970"/>
                </a:lnTo>
                <a:lnTo>
                  <a:pt x="1316341" y="5944502"/>
                </a:lnTo>
                <a:cubicBezTo>
                  <a:pt x="1306776" y="5945688"/>
                  <a:pt x="1301792" y="5950433"/>
                  <a:pt x="1301390" y="5958735"/>
                </a:cubicBezTo>
                <a:cubicBezTo>
                  <a:pt x="1301189" y="5962886"/>
                  <a:pt x="1299119" y="5966148"/>
                  <a:pt x="1295181" y="5968520"/>
                </a:cubicBezTo>
                <a:lnTo>
                  <a:pt x="1283652" y="5971463"/>
                </a:lnTo>
                <a:lnTo>
                  <a:pt x="1264560" y="5991587"/>
                </a:lnTo>
                <a:cubicBezTo>
                  <a:pt x="1243099" y="5993620"/>
                  <a:pt x="1234900" y="6001753"/>
                  <a:pt x="1239964" y="6015985"/>
                </a:cubicBezTo>
                <a:cubicBezTo>
                  <a:pt x="1245028" y="6030218"/>
                  <a:pt x="1241652" y="6038351"/>
                  <a:pt x="1229837" y="6040384"/>
                </a:cubicBezTo>
                <a:lnTo>
                  <a:pt x="1214404" y="6040384"/>
                </a:lnTo>
                <a:cubicBezTo>
                  <a:pt x="1213761" y="6051821"/>
                  <a:pt x="1211189" y="6060462"/>
                  <a:pt x="1206688" y="6066308"/>
                </a:cubicBezTo>
                <a:cubicBezTo>
                  <a:pt x="1202187" y="6072153"/>
                  <a:pt x="1199615" y="6079778"/>
                  <a:pt x="1198972" y="6089182"/>
                </a:cubicBezTo>
                <a:lnTo>
                  <a:pt x="1171965" y="6113581"/>
                </a:lnTo>
                <a:lnTo>
                  <a:pt x="1156532" y="6081049"/>
                </a:lnTo>
                <a:cubicBezTo>
                  <a:pt x="1148816" y="6081049"/>
                  <a:pt x="1144958" y="6076983"/>
                  <a:pt x="1144958" y="6068849"/>
                </a:cubicBezTo>
                <a:cubicBezTo>
                  <a:pt x="1146083" y="6052838"/>
                  <a:pt x="1150584" y="6037080"/>
                  <a:pt x="1158461" y="6021577"/>
                </a:cubicBezTo>
                <a:cubicBezTo>
                  <a:pt x="1166339" y="6006073"/>
                  <a:pt x="1170840" y="5989299"/>
                  <a:pt x="1171965" y="5971254"/>
                </a:cubicBezTo>
                <a:cubicBezTo>
                  <a:pt x="1172045" y="5970916"/>
                  <a:pt x="1171885" y="5969560"/>
                  <a:pt x="1171483" y="5967188"/>
                </a:cubicBezTo>
                <a:cubicBezTo>
                  <a:pt x="1171081" y="5964816"/>
                  <a:pt x="1169956" y="5963460"/>
                  <a:pt x="1168107" y="5963122"/>
                </a:cubicBezTo>
                <a:cubicBezTo>
                  <a:pt x="1166017" y="5964054"/>
                  <a:pt x="1163445" y="5968289"/>
                  <a:pt x="1160391" y="5975829"/>
                </a:cubicBezTo>
                <a:cubicBezTo>
                  <a:pt x="1157336" y="5983369"/>
                  <a:pt x="1154764" y="5988621"/>
                  <a:pt x="1152674" y="5991587"/>
                </a:cubicBezTo>
                <a:cubicBezTo>
                  <a:pt x="1148173" y="5995653"/>
                  <a:pt x="1145601" y="5999720"/>
                  <a:pt x="1144958" y="6003786"/>
                </a:cubicBezTo>
                <a:cubicBezTo>
                  <a:pt x="1145440" y="6010140"/>
                  <a:pt x="1145440" y="6015732"/>
                  <a:pt x="1144958" y="6020560"/>
                </a:cubicBezTo>
                <a:cubicBezTo>
                  <a:pt x="1144476" y="6025389"/>
                  <a:pt x="1140618" y="6027931"/>
                  <a:pt x="1133384" y="6028185"/>
                </a:cubicBezTo>
                <a:lnTo>
                  <a:pt x="1117951" y="6036318"/>
                </a:lnTo>
                <a:lnTo>
                  <a:pt x="1079370" y="6040384"/>
                </a:lnTo>
                <a:lnTo>
                  <a:pt x="1067795" y="6072916"/>
                </a:lnTo>
                <a:cubicBezTo>
                  <a:pt x="1061928" y="6075204"/>
                  <a:pt x="1056302" y="6078761"/>
                  <a:pt x="1050916" y="6083590"/>
                </a:cubicBezTo>
                <a:cubicBezTo>
                  <a:pt x="1045531" y="6088419"/>
                  <a:pt x="1040869" y="6092994"/>
                  <a:pt x="1036931" y="6097315"/>
                </a:cubicBezTo>
                <a:cubicBezTo>
                  <a:pt x="1032751" y="6097230"/>
                  <a:pt x="1028571" y="6098416"/>
                  <a:pt x="1024392" y="6100873"/>
                </a:cubicBezTo>
                <a:cubicBezTo>
                  <a:pt x="1020212" y="6103330"/>
                  <a:pt x="1017962" y="6107566"/>
                  <a:pt x="1017640" y="6113581"/>
                </a:cubicBezTo>
                <a:lnTo>
                  <a:pt x="1021498" y="6129847"/>
                </a:lnTo>
                <a:lnTo>
                  <a:pt x="986775" y="6129847"/>
                </a:lnTo>
                <a:cubicBezTo>
                  <a:pt x="988302" y="6121968"/>
                  <a:pt x="991999" y="6110277"/>
                  <a:pt x="997867" y="6094773"/>
                </a:cubicBezTo>
                <a:cubicBezTo>
                  <a:pt x="1003735" y="6079270"/>
                  <a:pt x="1002609" y="6070629"/>
                  <a:pt x="994491" y="6068849"/>
                </a:cubicBezTo>
                <a:cubicBezTo>
                  <a:pt x="990553" y="6069104"/>
                  <a:pt x="986855" y="6070629"/>
                  <a:pt x="983399" y="6073424"/>
                </a:cubicBezTo>
                <a:cubicBezTo>
                  <a:pt x="979943" y="6076220"/>
                  <a:pt x="977210" y="6078761"/>
                  <a:pt x="975201" y="6081049"/>
                </a:cubicBezTo>
                <a:lnTo>
                  <a:pt x="967484" y="6129847"/>
                </a:lnTo>
                <a:lnTo>
                  <a:pt x="948194" y="6158312"/>
                </a:lnTo>
                <a:cubicBezTo>
                  <a:pt x="948194" y="6170342"/>
                  <a:pt x="946265" y="6180847"/>
                  <a:pt x="942407" y="6189827"/>
                </a:cubicBezTo>
                <a:cubicBezTo>
                  <a:pt x="938549" y="6198806"/>
                  <a:pt x="932761" y="6207279"/>
                  <a:pt x="925045" y="6215242"/>
                </a:cubicBezTo>
                <a:lnTo>
                  <a:pt x="925045" y="6247774"/>
                </a:lnTo>
                <a:cubicBezTo>
                  <a:pt x="914114" y="6260651"/>
                  <a:pt x="908970" y="6275561"/>
                  <a:pt x="909613" y="6292504"/>
                </a:cubicBezTo>
                <a:cubicBezTo>
                  <a:pt x="903424" y="6290556"/>
                  <a:pt x="897476" y="6291403"/>
                  <a:pt x="891769" y="6295046"/>
                </a:cubicBezTo>
                <a:cubicBezTo>
                  <a:pt x="886062" y="6298689"/>
                  <a:pt x="883008" y="6304620"/>
                  <a:pt x="882606" y="6312838"/>
                </a:cubicBezTo>
                <a:lnTo>
                  <a:pt x="859457" y="6349436"/>
                </a:lnTo>
                <a:lnTo>
                  <a:pt x="828592" y="6337236"/>
                </a:lnTo>
                <a:cubicBezTo>
                  <a:pt x="833656" y="6324020"/>
                  <a:pt x="837032" y="6308770"/>
                  <a:pt x="838720" y="6291488"/>
                </a:cubicBezTo>
                <a:cubicBezTo>
                  <a:pt x="840408" y="6274206"/>
                  <a:pt x="844748" y="6260990"/>
                  <a:pt x="851741" y="6251840"/>
                </a:cubicBezTo>
                <a:cubicBezTo>
                  <a:pt x="851098" y="6238963"/>
                  <a:pt x="856242" y="6232186"/>
                  <a:pt x="867174" y="6231508"/>
                </a:cubicBezTo>
                <a:cubicBezTo>
                  <a:pt x="875533" y="6232101"/>
                  <a:pt x="885821" y="6231931"/>
                  <a:pt x="898038" y="6231000"/>
                </a:cubicBezTo>
                <a:cubicBezTo>
                  <a:pt x="910256" y="6230068"/>
                  <a:pt x="908970" y="6224815"/>
                  <a:pt x="894180" y="6215242"/>
                </a:cubicBezTo>
                <a:lnTo>
                  <a:pt x="909613" y="6174577"/>
                </a:lnTo>
                <a:lnTo>
                  <a:pt x="894180" y="6174577"/>
                </a:lnTo>
                <a:lnTo>
                  <a:pt x="909613" y="6154245"/>
                </a:lnTo>
                <a:lnTo>
                  <a:pt x="909613" y="6113581"/>
                </a:lnTo>
                <a:lnTo>
                  <a:pt x="936620" y="6093249"/>
                </a:lnTo>
                <a:lnTo>
                  <a:pt x="936620" y="6056650"/>
                </a:lnTo>
                <a:cubicBezTo>
                  <a:pt x="943693" y="6043773"/>
                  <a:pt x="952695" y="6032929"/>
                  <a:pt x="963627" y="6024119"/>
                </a:cubicBezTo>
                <a:lnTo>
                  <a:pt x="972449" y="5999321"/>
                </a:lnTo>
                <a:lnTo>
                  <a:pt x="971521" y="5999908"/>
                </a:lnTo>
                <a:cubicBezTo>
                  <a:pt x="966136" y="6004736"/>
                  <a:pt x="961474" y="6009311"/>
                  <a:pt x="957535" y="6013632"/>
                </a:cubicBezTo>
                <a:cubicBezTo>
                  <a:pt x="953356" y="6013547"/>
                  <a:pt x="949176" y="6014733"/>
                  <a:pt x="944996" y="6017190"/>
                </a:cubicBezTo>
                <a:cubicBezTo>
                  <a:pt x="940817" y="6019647"/>
                  <a:pt x="938567" y="6023883"/>
                  <a:pt x="938245" y="6029898"/>
                </a:cubicBezTo>
                <a:lnTo>
                  <a:pt x="942103" y="6046164"/>
                </a:lnTo>
                <a:lnTo>
                  <a:pt x="907380" y="6046164"/>
                </a:lnTo>
                <a:cubicBezTo>
                  <a:pt x="908907" y="6038285"/>
                  <a:pt x="912604" y="6026594"/>
                  <a:pt x="918472" y="6011091"/>
                </a:cubicBezTo>
                <a:cubicBezTo>
                  <a:pt x="924339" y="5995587"/>
                  <a:pt x="923214" y="5986946"/>
                  <a:pt x="915096" y="5985166"/>
                </a:cubicBezTo>
                <a:cubicBezTo>
                  <a:pt x="911157" y="5985421"/>
                  <a:pt x="907460" y="5986946"/>
                  <a:pt x="904004" y="5989742"/>
                </a:cubicBezTo>
                <a:cubicBezTo>
                  <a:pt x="900548" y="5992537"/>
                  <a:pt x="897815" y="5995078"/>
                  <a:pt x="895805" y="5997366"/>
                </a:cubicBezTo>
                <a:lnTo>
                  <a:pt x="888089" y="6046164"/>
                </a:lnTo>
                <a:lnTo>
                  <a:pt x="868799" y="6074629"/>
                </a:lnTo>
                <a:cubicBezTo>
                  <a:pt x="868799" y="6086659"/>
                  <a:pt x="866869" y="6097164"/>
                  <a:pt x="863012" y="6106144"/>
                </a:cubicBezTo>
                <a:cubicBezTo>
                  <a:pt x="859153" y="6115124"/>
                  <a:pt x="853366" y="6123596"/>
                  <a:pt x="845650" y="6131559"/>
                </a:cubicBezTo>
                <a:lnTo>
                  <a:pt x="845650" y="6164091"/>
                </a:lnTo>
                <a:cubicBezTo>
                  <a:pt x="834719" y="6176968"/>
                  <a:pt x="829574" y="6191878"/>
                  <a:pt x="830217" y="6208822"/>
                </a:cubicBezTo>
                <a:cubicBezTo>
                  <a:pt x="824028" y="6206873"/>
                  <a:pt x="818080" y="6207721"/>
                  <a:pt x="812374" y="6211364"/>
                </a:cubicBezTo>
                <a:cubicBezTo>
                  <a:pt x="806667" y="6215007"/>
                  <a:pt x="803613" y="6220937"/>
                  <a:pt x="803210" y="6229155"/>
                </a:cubicBezTo>
                <a:lnTo>
                  <a:pt x="780062" y="6265753"/>
                </a:lnTo>
                <a:lnTo>
                  <a:pt x="749197" y="6253553"/>
                </a:lnTo>
                <a:cubicBezTo>
                  <a:pt x="754261" y="6240337"/>
                  <a:pt x="757637" y="6225088"/>
                  <a:pt x="759325" y="6207805"/>
                </a:cubicBezTo>
                <a:cubicBezTo>
                  <a:pt x="761013" y="6190523"/>
                  <a:pt x="765353" y="6177307"/>
                  <a:pt x="772346" y="6168157"/>
                </a:cubicBezTo>
                <a:cubicBezTo>
                  <a:pt x="771703" y="6155280"/>
                  <a:pt x="776847" y="6148503"/>
                  <a:pt x="787778" y="6147825"/>
                </a:cubicBezTo>
                <a:cubicBezTo>
                  <a:pt x="796137" y="6148418"/>
                  <a:pt x="806426" y="6148249"/>
                  <a:pt x="818643" y="6147317"/>
                </a:cubicBezTo>
                <a:cubicBezTo>
                  <a:pt x="830860" y="6146385"/>
                  <a:pt x="829574" y="6141132"/>
                  <a:pt x="814785" y="6131559"/>
                </a:cubicBezTo>
                <a:lnTo>
                  <a:pt x="830217" y="6090895"/>
                </a:lnTo>
                <a:lnTo>
                  <a:pt x="828016" y="6090895"/>
                </a:lnTo>
                <a:lnTo>
                  <a:pt x="820876" y="6113581"/>
                </a:lnTo>
                <a:cubicBezTo>
                  <a:pt x="807855" y="6114767"/>
                  <a:pt x="796281" y="6119511"/>
                  <a:pt x="786153" y="6127813"/>
                </a:cubicBezTo>
                <a:cubicBezTo>
                  <a:pt x="776025" y="6136116"/>
                  <a:pt x="764451" y="6140860"/>
                  <a:pt x="751430" y="6142045"/>
                </a:cubicBezTo>
                <a:lnTo>
                  <a:pt x="751430" y="6186777"/>
                </a:lnTo>
                <a:lnTo>
                  <a:pt x="739856" y="6186777"/>
                </a:lnTo>
                <a:cubicBezTo>
                  <a:pt x="732461" y="6186777"/>
                  <a:pt x="727960" y="6184743"/>
                  <a:pt x="726352" y="6180677"/>
                </a:cubicBezTo>
                <a:cubicBezTo>
                  <a:pt x="724744" y="6176611"/>
                  <a:pt x="724102" y="6170511"/>
                  <a:pt x="724423" y="6162378"/>
                </a:cubicBezTo>
                <a:lnTo>
                  <a:pt x="735997" y="6129847"/>
                </a:lnTo>
                <a:cubicBezTo>
                  <a:pt x="735756" y="6126882"/>
                  <a:pt x="734309" y="6121629"/>
                  <a:pt x="731657" y="6114089"/>
                </a:cubicBezTo>
                <a:cubicBezTo>
                  <a:pt x="729004" y="6106549"/>
                  <a:pt x="726593" y="6102313"/>
                  <a:pt x="724423" y="6101381"/>
                </a:cubicBezTo>
                <a:lnTo>
                  <a:pt x="724423" y="6113581"/>
                </a:lnTo>
                <a:cubicBezTo>
                  <a:pt x="715582" y="6120189"/>
                  <a:pt x="705293" y="6129338"/>
                  <a:pt x="693558" y="6141029"/>
                </a:cubicBezTo>
                <a:cubicBezTo>
                  <a:pt x="681823" y="6152721"/>
                  <a:pt x="675393" y="6163903"/>
                  <a:pt x="674267" y="6174577"/>
                </a:cubicBezTo>
                <a:cubicBezTo>
                  <a:pt x="668561" y="6178983"/>
                  <a:pt x="664542" y="6185421"/>
                  <a:pt x="662211" y="6193893"/>
                </a:cubicBezTo>
                <a:cubicBezTo>
                  <a:pt x="659880" y="6202365"/>
                  <a:pt x="658755" y="6210837"/>
                  <a:pt x="658835" y="6219309"/>
                </a:cubicBezTo>
                <a:lnTo>
                  <a:pt x="631828" y="6235574"/>
                </a:lnTo>
                <a:cubicBezTo>
                  <a:pt x="631909" y="6242098"/>
                  <a:pt x="630783" y="6249384"/>
                  <a:pt x="628453" y="6257432"/>
                </a:cubicBezTo>
                <a:cubicBezTo>
                  <a:pt x="626121" y="6265480"/>
                  <a:pt x="622102" y="6271749"/>
                  <a:pt x="616396" y="6276239"/>
                </a:cubicBezTo>
                <a:lnTo>
                  <a:pt x="616396" y="6308770"/>
                </a:lnTo>
                <a:lnTo>
                  <a:pt x="600963" y="6320970"/>
                </a:lnTo>
                <a:cubicBezTo>
                  <a:pt x="600562" y="6333338"/>
                  <a:pt x="596542" y="6345199"/>
                  <a:pt x="588906" y="6356551"/>
                </a:cubicBezTo>
                <a:cubicBezTo>
                  <a:pt x="581271" y="6367904"/>
                  <a:pt x="572429" y="6377731"/>
                  <a:pt x="562382" y="6386034"/>
                </a:cubicBezTo>
                <a:cubicBezTo>
                  <a:pt x="554505" y="6398995"/>
                  <a:pt x="545181" y="6413736"/>
                  <a:pt x="534411" y="6430256"/>
                </a:cubicBezTo>
                <a:cubicBezTo>
                  <a:pt x="523640" y="6446776"/>
                  <a:pt x="512387" y="6460500"/>
                  <a:pt x="500652" y="6471430"/>
                </a:cubicBezTo>
                <a:cubicBezTo>
                  <a:pt x="500893" y="6477783"/>
                  <a:pt x="500411" y="6484391"/>
                  <a:pt x="499205" y="6491253"/>
                </a:cubicBezTo>
                <a:cubicBezTo>
                  <a:pt x="498000" y="6498115"/>
                  <a:pt x="494624" y="6503706"/>
                  <a:pt x="489078" y="6508028"/>
                </a:cubicBezTo>
                <a:cubicBezTo>
                  <a:pt x="488756" y="6520566"/>
                  <a:pt x="485541" y="6533104"/>
                  <a:pt x="479433" y="6545642"/>
                </a:cubicBezTo>
                <a:cubicBezTo>
                  <a:pt x="473324" y="6558180"/>
                  <a:pt x="466251" y="6568685"/>
                  <a:pt x="458213" y="6577157"/>
                </a:cubicBezTo>
                <a:cubicBezTo>
                  <a:pt x="458213" y="6581393"/>
                  <a:pt x="457248" y="6585120"/>
                  <a:pt x="455320" y="6588340"/>
                </a:cubicBezTo>
                <a:cubicBezTo>
                  <a:pt x="453390" y="6591560"/>
                  <a:pt x="450496" y="6593254"/>
                  <a:pt x="446639" y="6593423"/>
                </a:cubicBezTo>
                <a:lnTo>
                  <a:pt x="435064" y="6589356"/>
                </a:lnTo>
                <a:lnTo>
                  <a:pt x="446639" y="6548692"/>
                </a:lnTo>
                <a:cubicBezTo>
                  <a:pt x="450496" y="6544372"/>
                  <a:pt x="453390" y="6538780"/>
                  <a:pt x="455320" y="6531918"/>
                </a:cubicBezTo>
                <a:cubicBezTo>
                  <a:pt x="457248" y="6525056"/>
                  <a:pt x="458213" y="6518447"/>
                  <a:pt x="458213" y="6512094"/>
                </a:cubicBezTo>
                <a:lnTo>
                  <a:pt x="473645" y="6475496"/>
                </a:lnTo>
                <a:cubicBezTo>
                  <a:pt x="472842" y="6466346"/>
                  <a:pt x="472520" y="6456180"/>
                  <a:pt x="472681" y="6444997"/>
                </a:cubicBezTo>
                <a:cubicBezTo>
                  <a:pt x="472842" y="6433814"/>
                  <a:pt x="478307" y="6427714"/>
                  <a:pt x="489078" y="6426698"/>
                </a:cubicBezTo>
                <a:cubicBezTo>
                  <a:pt x="490364" y="6387050"/>
                  <a:pt x="501295" y="6340286"/>
                  <a:pt x="521872" y="6286404"/>
                </a:cubicBezTo>
                <a:cubicBezTo>
                  <a:pt x="542448" y="6232525"/>
                  <a:pt x="564954" y="6189827"/>
                  <a:pt x="589389" y="6158312"/>
                </a:cubicBezTo>
                <a:cubicBezTo>
                  <a:pt x="589871" y="6144418"/>
                  <a:pt x="591800" y="6131541"/>
                  <a:pt x="595176" y="6119680"/>
                </a:cubicBezTo>
                <a:cubicBezTo>
                  <a:pt x="598552" y="6107820"/>
                  <a:pt x="600481" y="6094943"/>
                  <a:pt x="600963" y="6081049"/>
                </a:cubicBezTo>
                <a:cubicBezTo>
                  <a:pt x="606670" y="6080795"/>
                  <a:pt x="610689" y="6078253"/>
                  <a:pt x="613020" y="6073424"/>
                </a:cubicBezTo>
                <a:cubicBezTo>
                  <a:pt x="615351" y="6068595"/>
                  <a:pt x="616476" y="6063004"/>
                  <a:pt x="616396" y="6056650"/>
                </a:cubicBezTo>
                <a:lnTo>
                  <a:pt x="616573" y="6055203"/>
                </a:lnTo>
                <a:lnTo>
                  <a:pt x="614163" y="6057346"/>
                </a:lnTo>
                <a:cubicBezTo>
                  <a:pt x="602428" y="6069038"/>
                  <a:pt x="595997" y="6080220"/>
                  <a:pt x="594872" y="6090895"/>
                </a:cubicBezTo>
                <a:cubicBezTo>
                  <a:pt x="589165" y="6095300"/>
                  <a:pt x="585147" y="6101738"/>
                  <a:pt x="582815" y="6110210"/>
                </a:cubicBezTo>
                <a:cubicBezTo>
                  <a:pt x="580485" y="6118682"/>
                  <a:pt x="579359" y="6127154"/>
                  <a:pt x="579439" y="6135626"/>
                </a:cubicBezTo>
                <a:lnTo>
                  <a:pt x="552433" y="6151891"/>
                </a:lnTo>
                <a:cubicBezTo>
                  <a:pt x="552513" y="6158415"/>
                  <a:pt x="551388" y="6165701"/>
                  <a:pt x="549057" y="6173749"/>
                </a:cubicBezTo>
                <a:cubicBezTo>
                  <a:pt x="546726" y="6181797"/>
                  <a:pt x="542707" y="6188066"/>
                  <a:pt x="537000" y="6192556"/>
                </a:cubicBezTo>
                <a:lnTo>
                  <a:pt x="537000" y="6225088"/>
                </a:lnTo>
                <a:lnTo>
                  <a:pt x="521568" y="6237287"/>
                </a:lnTo>
                <a:cubicBezTo>
                  <a:pt x="521166" y="6249656"/>
                  <a:pt x="517147" y="6261516"/>
                  <a:pt x="509511" y="6272869"/>
                </a:cubicBezTo>
                <a:cubicBezTo>
                  <a:pt x="501875" y="6284221"/>
                  <a:pt x="493034" y="6294048"/>
                  <a:pt x="482987" y="6302350"/>
                </a:cubicBezTo>
                <a:cubicBezTo>
                  <a:pt x="475110" y="6315312"/>
                  <a:pt x="465786" y="6330053"/>
                  <a:pt x="455015" y="6346574"/>
                </a:cubicBezTo>
                <a:cubicBezTo>
                  <a:pt x="444245" y="6363093"/>
                  <a:pt x="432992" y="6376818"/>
                  <a:pt x="421257" y="6387746"/>
                </a:cubicBezTo>
                <a:cubicBezTo>
                  <a:pt x="421498" y="6394100"/>
                  <a:pt x="421015" y="6400708"/>
                  <a:pt x="419810" y="6407570"/>
                </a:cubicBezTo>
                <a:cubicBezTo>
                  <a:pt x="418604" y="6414432"/>
                  <a:pt x="415229" y="6420024"/>
                  <a:pt x="409682" y="6424344"/>
                </a:cubicBezTo>
                <a:cubicBezTo>
                  <a:pt x="409361" y="6436883"/>
                  <a:pt x="406146" y="6449421"/>
                  <a:pt x="400037" y="6461959"/>
                </a:cubicBezTo>
                <a:cubicBezTo>
                  <a:pt x="393928" y="6474498"/>
                  <a:pt x="386855" y="6485002"/>
                  <a:pt x="378818" y="6493474"/>
                </a:cubicBezTo>
                <a:cubicBezTo>
                  <a:pt x="378818" y="6497710"/>
                  <a:pt x="377853" y="6501438"/>
                  <a:pt x="375924" y="6504657"/>
                </a:cubicBezTo>
                <a:cubicBezTo>
                  <a:pt x="373995" y="6507876"/>
                  <a:pt x="371101" y="6509571"/>
                  <a:pt x="367243" y="6509740"/>
                </a:cubicBezTo>
                <a:lnTo>
                  <a:pt x="355669" y="6505674"/>
                </a:lnTo>
                <a:lnTo>
                  <a:pt x="367243" y="6465009"/>
                </a:lnTo>
                <a:cubicBezTo>
                  <a:pt x="371101" y="6460688"/>
                  <a:pt x="373995" y="6455097"/>
                  <a:pt x="375924" y="6448235"/>
                </a:cubicBezTo>
                <a:cubicBezTo>
                  <a:pt x="377853" y="6441373"/>
                  <a:pt x="378818" y="6434764"/>
                  <a:pt x="378818" y="6428411"/>
                </a:cubicBezTo>
                <a:lnTo>
                  <a:pt x="394250" y="6391812"/>
                </a:lnTo>
                <a:cubicBezTo>
                  <a:pt x="393446" y="6382663"/>
                  <a:pt x="393124" y="6372497"/>
                  <a:pt x="393285" y="6361314"/>
                </a:cubicBezTo>
                <a:cubicBezTo>
                  <a:pt x="393446" y="6350132"/>
                  <a:pt x="398912" y="6344032"/>
                  <a:pt x="409682" y="6343014"/>
                </a:cubicBezTo>
                <a:cubicBezTo>
                  <a:pt x="410969" y="6303368"/>
                  <a:pt x="421900" y="6256603"/>
                  <a:pt x="442477" y="6202722"/>
                </a:cubicBezTo>
                <a:cubicBezTo>
                  <a:pt x="463053" y="6148842"/>
                  <a:pt x="485559" y="6106144"/>
                  <a:pt x="509993" y="6074629"/>
                </a:cubicBezTo>
                <a:cubicBezTo>
                  <a:pt x="510476" y="6060735"/>
                  <a:pt x="512405" y="6047858"/>
                  <a:pt x="515781" y="6035997"/>
                </a:cubicBezTo>
                <a:cubicBezTo>
                  <a:pt x="519157" y="6024137"/>
                  <a:pt x="521085" y="6011260"/>
                  <a:pt x="521568" y="5997366"/>
                </a:cubicBezTo>
                <a:cubicBezTo>
                  <a:pt x="527275" y="5997112"/>
                  <a:pt x="531294" y="5994570"/>
                  <a:pt x="533625" y="5989742"/>
                </a:cubicBezTo>
                <a:cubicBezTo>
                  <a:pt x="535955" y="5984912"/>
                  <a:pt x="537081" y="5979321"/>
                  <a:pt x="537000" y="5972967"/>
                </a:cubicBezTo>
                <a:cubicBezTo>
                  <a:pt x="537643" y="5956447"/>
                  <a:pt x="540215" y="5946789"/>
                  <a:pt x="544716" y="5943994"/>
                </a:cubicBezTo>
                <a:cubicBezTo>
                  <a:pt x="549218" y="5941198"/>
                  <a:pt x="551790" y="5934590"/>
                  <a:pt x="552433" y="5924170"/>
                </a:cubicBezTo>
                <a:lnTo>
                  <a:pt x="571723" y="5883505"/>
                </a:lnTo>
                <a:cubicBezTo>
                  <a:pt x="577430" y="5881303"/>
                  <a:pt x="581449" y="5877575"/>
                  <a:pt x="583780" y="5872322"/>
                </a:cubicBezTo>
                <a:cubicBezTo>
                  <a:pt x="586111" y="5867070"/>
                  <a:pt x="587236" y="5861309"/>
                  <a:pt x="587156" y="5855040"/>
                </a:cubicBezTo>
                <a:lnTo>
                  <a:pt x="583298" y="5834708"/>
                </a:lnTo>
                <a:lnTo>
                  <a:pt x="618021" y="5708647"/>
                </a:lnTo>
                <a:lnTo>
                  <a:pt x="633453" y="5696448"/>
                </a:lnTo>
                <a:lnTo>
                  <a:pt x="645028" y="5676115"/>
                </a:lnTo>
                <a:cubicBezTo>
                  <a:pt x="645028" y="5669592"/>
                  <a:pt x="645992" y="5662307"/>
                  <a:pt x="647921" y="5654259"/>
                </a:cubicBezTo>
                <a:cubicBezTo>
                  <a:pt x="649850" y="5646210"/>
                  <a:pt x="652744" y="5639941"/>
                  <a:pt x="656602" y="5635451"/>
                </a:cubicBezTo>
                <a:cubicBezTo>
                  <a:pt x="654351" y="5628081"/>
                  <a:pt x="654030" y="5618422"/>
                  <a:pt x="655638" y="5606477"/>
                </a:cubicBezTo>
                <a:cubicBezTo>
                  <a:pt x="657245" y="5594532"/>
                  <a:pt x="662711" y="5587924"/>
                  <a:pt x="672035" y="5586653"/>
                </a:cubicBezTo>
                <a:cubicBezTo>
                  <a:pt x="673401" y="5575470"/>
                  <a:pt x="680313" y="5557172"/>
                  <a:pt x="692772" y="5531756"/>
                </a:cubicBezTo>
                <a:cubicBezTo>
                  <a:pt x="705231" y="5506341"/>
                  <a:pt x="715036" y="5492108"/>
                  <a:pt x="722190" y="5489058"/>
                </a:cubicBezTo>
                <a:lnTo>
                  <a:pt x="733764" y="5460593"/>
                </a:lnTo>
                <a:cubicBezTo>
                  <a:pt x="734890" y="5435177"/>
                  <a:pt x="739391" y="5412812"/>
                  <a:pt x="747268" y="5393496"/>
                </a:cubicBezTo>
                <a:cubicBezTo>
                  <a:pt x="755145" y="5374181"/>
                  <a:pt x="759646" y="5351815"/>
                  <a:pt x="760771" y="5326400"/>
                </a:cubicBezTo>
                <a:lnTo>
                  <a:pt x="772346" y="5310134"/>
                </a:lnTo>
                <a:cubicBezTo>
                  <a:pt x="774114" y="5295054"/>
                  <a:pt x="781187" y="5277432"/>
                  <a:pt x="793565" y="5257270"/>
                </a:cubicBezTo>
                <a:cubicBezTo>
                  <a:pt x="805943" y="5237107"/>
                  <a:pt x="813017" y="5219485"/>
                  <a:pt x="814785" y="5204406"/>
                </a:cubicBezTo>
                <a:cubicBezTo>
                  <a:pt x="826199" y="5196781"/>
                  <a:pt x="831343" y="5184581"/>
                  <a:pt x="830217" y="5167807"/>
                </a:cubicBezTo>
                <a:cubicBezTo>
                  <a:pt x="829092" y="5151033"/>
                  <a:pt x="834236" y="5138834"/>
                  <a:pt x="845650" y="5131209"/>
                </a:cubicBezTo>
                <a:cubicBezTo>
                  <a:pt x="847981" y="5118332"/>
                  <a:pt x="857787" y="5086139"/>
                  <a:pt x="875068" y="5034631"/>
                </a:cubicBezTo>
                <a:cubicBezTo>
                  <a:pt x="892349" y="4983122"/>
                  <a:pt x="903120" y="4952963"/>
                  <a:pt x="907380" y="4944152"/>
                </a:cubicBezTo>
                <a:cubicBezTo>
                  <a:pt x="905129" y="4937290"/>
                  <a:pt x="904808" y="4929665"/>
                  <a:pt x="906415" y="4921278"/>
                </a:cubicBezTo>
                <a:cubicBezTo>
                  <a:pt x="908023" y="4912891"/>
                  <a:pt x="913489" y="4908316"/>
                  <a:pt x="922812" y="4907554"/>
                </a:cubicBezTo>
                <a:cubicBezTo>
                  <a:pt x="934306" y="4879004"/>
                  <a:pt x="948935" y="4849692"/>
                  <a:pt x="966698" y="4819616"/>
                </a:cubicBezTo>
                <a:cubicBezTo>
                  <a:pt x="984462" y="4789542"/>
                  <a:pt x="994268" y="4759213"/>
                  <a:pt x="996117" y="4728629"/>
                </a:cubicBezTo>
                <a:cubicBezTo>
                  <a:pt x="998447" y="4726681"/>
                  <a:pt x="1001502" y="4724478"/>
                  <a:pt x="1005279" y="4722022"/>
                </a:cubicBezTo>
                <a:cubicBezTo>
                  <a:pt x="1009057" y="4719565"/>
                  <a:pt x="1011147" y="4716345"/>
                  <a:pt x="1011549" y="4712364"/>
                </a:cubicBezTo>
                <a:cubicBezTo>
                  <a:pt x="1011067" y="4710415"/>
                  <a:pt x="1009138" y="4709229"/>
                  <a:pt x="1005762" y="4708806"/>
                </a:cubicBezTo>
                <a:cubicBezTo>
                  <a:pt x="1002386" y="4708382"/>
                  <a:pt x="1000457" y="4708212"/>
                  <a:pt x="999974" y="4708297"/>
                </a:cubicBezTo>
                <a:lnTo>
                  <a:pt x="1011549" y="4671699"/>
                </a:lnTo>
                <a:lnTo>
                  <a:pt x="1026981" y="4663566"/>
                </a:lnTo>
                <a:cubicBezTo>
                  <a:pt x="1034698" y="4652299"/>
                  <a:pt x="1041450" y="4637219"/>
                  <a:pt x="1047237" y="4618326"/>
                </a:cubicBezTo>
                <a:lnTo>
                  <a:pt x="1054606" y="4593730"/>
                </a:lnTo>
                <a:lnTo>
                  <a:pt x="1060871" y="4553167"/>
                </a:lnTo>
                <a:cubicBezTo>
                  <a:pt x="1064568" y="4539104"/>
                  <a:pt x="1064889" y="4518433"/>
                  <a:pt x="1061836" y="4491154"/>
                </a:cubicBezTo>
                <a:cubicBezTo>
                  <a:pt x="1053637" y="4503015"/>
                  <a:pt x="1045921" y="4514875"/>
                  <a:pt x="1038686" y="4526735"/>
                </a:cubicBezTo>
                <a:lnTo>
                  <a:pt x="1032407" y="4541316"/>
                </a:lnTo>
                <a:lnTo>
                  <a:pt x="1032595" y="4541664"/>
                </a:lnTo>
                <a:lnTo>
                  <a:pt x="1028737" y="4574196"/>
                </a:lnTo>
                <a:cubicBezTo>
                  <a:pt x="1019173" y="4575382"/>
                  <a:pt x="1014189" y="4580127"/>
                  <a:pt x="1013787" y="4588429"/>
                </a:cubicBezTo>
                <a:cubicBezTo>
                  <a:pt x="1013586" y="4592580"/>
                  <a:pt x="1011516" y="4595842"/>
                  <a:pt x="1007578" y="4598214"/>
                </a:cubicBezTo>
                <a:lnTo>
                  <a:pt x="996049" y="4601157"/>
                </a:lnTo>
                <a:lnTo>
                  <a:pt x="976957" y="4621281"/>
                </a:lnTo>
                <a:cubicBezTo>
                  <a:pt x="955496" y="4623314"/>
                  <a:pt x="947297" y="4631447"/>
                  <a:pt x="952361" y="4645679"/>
                </a:cubicBezTo>
                <a:cubicBezTo>
                  <a:pt x="957425" y="4659912"/>
                  <a:pt x="954049" y="4668045"/>
                  <a:pt x="942234" y="4670078"/>
                </a:cubicBezTo>
                <a:lnTo>
                  <a:pt x="926801" y="4670078"/>
                </a:lnTo>
                <a:cubicBezTo>
                  <a:pt x="926158" y="4681515"/>
                  <a:pt x="923586" y="4690156"/>
                  <a:pt x="919085" y="4696002"/>
                </a:cubicBezTo>
                <a:cubicBezTo>
                  <a:pt x="914584" y="4701847"/>
                  <a:pt x="912012" y="4709472"/>
                  <a:pt x="911369" y="4718876"/>
                </a:cubicBezTo>
                <a:lnTo>
                  <a:pt x="884362" y="4743275"/>
                </a:lnTo>
                <a:lnTo>
                  <a:pt x="868929" y="4710743"/>
                </a:lnTo>
                <a:cubicBezTo>
                  <a:pt x="861213" y="4710743"/>
                  <a:pt x="857355" y="4706677"/>
                  <a:pt x="857355" y="4698543"/>
                </a:cubicBezTo>
                <a:cubicBezTo>
                  <a:pt x="858480" y="4682532"/>
                  <a:pt x="862981" y="4666774"/>
                  <a:pt x="870859" y="4651271"/>
                </a:cubicBezTo>
                <a:cubicBezTo>
                  <a:pt x="878735" y="4635767"/>
                  <a:pt x="883237" y="4618993"/>
                  <a:pt x="884362" y="4600948"/>
                </a:cubicBezTo>
                <a:cubicBezTo>
                  <a:pt x="884442" y="4600610"/>
                  <a:pt x="884282" y="4599254"/>
                  <a:pt x="883879" y="4596882"/>
                </a:cubicBezTo>
                <a:cubicBezTo>
                  <a:pt x="883478" y="4594510"/>
                  <a:pt x="882353" y="4593154"/>
                  <a:pt x="880504" y="4592816"/>
                </a:cubicBezTo>
                <a:cubicBezTo>
                  <a:pt x="878414" y="4593748"/>
                  <a:pt x="875842" y="4597983"/>
                  <a:pt x="872788" y="4605523"/>
                </a:cubicBezTo>
                <a:cubicBezTo>
                  <a:pt x="869733" y="4613063"/>
                  <a:pt x="867161" y="4618315"/>
                  <a:pt x="865071" y="4621281"/>
                </a:cubicBezTo>
                <a:cubicBezTo>
                  <a:pt x="860570" y="4625347"/>
                  <a:pt x="857998" y="4629414"/>
                  <a:pt x="857355" y="4633480"/>
                </a:cubicBezTo>
                <a:cubicBezTo>
                  <a:pt x="857837" y="4639834"/>
                  <a:pt x="857837" y="4645426"/>
                  <a:pt x="857355" y="4650254"/>
                </a:cubicBezTo>
                <a:cubicBezTo>
                  <a:pt x="856873" y="4655083"/>
                  <a:pt x="853015" y="4657625"/>
                  <a:pt x="845781" y="4657879"/>
                </a:cubicBezTo>
                <a:lnTo>
                  <a:pt x="830348" y="4666012"/>
                </a:lnTo>
                <a:lnTo>
                  <a:pt x="791767" y="4670078"/>
                </a:lnTo>
                <a:lnTo>
                  <a:pt x="780193" y="4702610"/>
                </a:lnTo>
                <a:cubicBezTo>
                  <a:pt x="774325" y="4704898"/>
                  <a:pt x="768699" y="4708455"/>
                  <a:pt x="763313" y="4713284"/>
                </a:cubicBezTo>
                <a:cubicBezTo>
                  <a:pt x="757928" y="4718113"/>
                  <a:pt x="753266" y="4722688"/>
                  <a:pt x="749328" y="4727009"/>
                </a:cubicBezTo>
                <a:cubicBezTo>
                  <a:pt x="745148" y="4726924"/>
                  <a:pt x="740968" y="4728110"/>
                  <a:pt x="736789" y="4730567"/>
                </a:cubicBezTo>
                <a:cubicBezTo>
                  <a:pt x="732609" y="4733024"/>
                  <a:pt x="730359" y="4737260"/>
                  <a:pt x="730037" y="4743275"/>
                </a:cubicBezTo>
                <a:lnTo>
                  <a:pt x="733895" y="4759541"/>
                </a:lnTo>
                <a:lnTo>
                  <a:pt x="699172" y="4759541"/>
                </a:lnTo>
                <a:cubicBezTo>
                  <a:pt x="700699" y="4751662"/>
                  <a:pt x="704397" y="4739971"/>
                  <a:pt x="710264" y="4724467"/>
                </a:cubicBezTo>
                <a:cubicBezTo>
                  <a:pt x="716132" y="4708964"/>
                  <a:pt x="715007" y="4700323"/>
                  <a:pt x="706888" y="4698543"/>
                </a:cubicBezTo>
                <a:cubicBezTo>
                  <a:pt x="702950" y="4698798"/>
                  <a:pt x="699252" y="4700323"/>
                  <a:pt x="695796" y="4703118"/>
                </a:cubicBezTo>
                <a:cubicBezTo>
                  <a:pt x="692340" y="4705914"/>
                  <a:pt x="689607" y="4708455"/>
                  <a:pt x="687598" y="4710743"/>
                </a:cubicBezTo>
                <a:lnTo>
                  <a:pt x="679881" y="4759541"/>
                </a:lnTo>
                <a:lnTo>
                  <a:pt x="660591" y="4788006"/>
                </a:lnTo>
                <a:cubicBezTo>
                  <a:pt x="660591" y="4800036"/>
                  <a:pt x="658662" y="4810541"/>
                  <a:pt x="654804" y="4819521"/>
                </a:cubicBezTo>
                <a:cubicBezTo>
                  <a:pt x="650946" y="4828500"/>
                  <a:pt x="645158" y="4836973"/>
                  <a:pt x="637442" y="4844936"/>
                </a:cubicBezTo>
                <a:lnTo>
                  <a:pt x="637442" y="4877468"/>
                </a:lnTo>
                <a:cubicBezTo>
                  <a:pt x="626511" y="4890345"/>
                  <a:pt x="621367" y="4905255"/>
                  <a:pt x="622010" y="4922199"/>
                </a:cubicBezTo>
                <a:cubicBezTo>
                  <a:pt x="615821" y="4920250"/>
                  <a:pt x="609873" y="4921097"/>
                  <a:pt x="604166" y="4924741"/>
                </a:cubicBezTo>
                <a:cubicBezTo>
                  <a:pt x="598459" y="4928383"/>
                  <a:pt x="595405" y="4934314"/>
                  <a:pt x="595003" y="4942532"/>
                </a:cubicBezTo>
                <a:lnTo>
                  <a:pt x="571854" y="4979130"/>
                </a:lnTo>
                <a:lnTo>
                  <a:pt x="540989" y="4966930"/>
                </a:lnTo>
                <a:cubicBezTo>
                  <a:pt x="546053" y="4953714"/>
                  <a:pt x="549429" y="4938465"/>
                  <a:pt x="551117" y="4921182"/>
                </a:cubicBezTo>
                <a:cubicBezTo>
                  <a:pt x="552805" y="4903900"/>
                  <a:pt x="557145" y="4890684"/>
                  <a:pt x="564138" y="4881534"/>
                </a:cubicBezTo>
                <a:cubicBezTo>
                  <a:pt x="563495" y="4868657"/>
                  <a:pt x="568639" y="4861880"/>
                  <a:pt x="579571" y="4861202"/>
                </a:cubicBezTo>
                <a:cubicBezTo>
                  <a:pt x="587930" y="4861795"/>
                  <a:pt x="598218" y="4861625"/>
                  <a:pt x="610435" y="4860694"/>
                </a:cubicBezTo>
                <a:cubicBezTo>
                  <a:pt x="622653" y="4859762"/>
                  <a:pt x="621367" y="4854509"/>
                  <a:pt x="606577" y="4844936"/>
                </a:cubicBezTo>
                <a:lnTo>
                  <a:pt x="622010" y="4804271"/>
                </a:lnTo>
                <a:lnTo>
                  <a:pt x="606577" y="4804271"/>
                </a:lnTo>
                <a:lnTo>
                  <a:pt x="622010" y="4783939"/>
                </a:lnTo>
                <a:lnTo>
                  <a:pt x="622010" y="4743275"/>
                </a:lnTo>
                <a:lnTo>
                  <a:pt x="649017" y="4722943"/>
                </a:lnTo>
                <a:lnTo>
                  <a:pt x="649017" y="4686344"/>
                </a:lnTo>
                <a:cubicBezTo>
                  <a:pt x="656090" y="4673467"/>
                  <a:pt x="665092" y="4662623"/>
                  <a:pt x="676024" y="4653813"/>
                </a:cubicBezTo>
                <a:lnTo>
                  <a:pt x="684846" y="4629015"/>
                </a:lnTo>
                <a:lnTo>
                  <a:pt x="683918" y="4629602"/>
                </a:lnTo>
                <a:cubicBezTo>
                  <a:pt x="678533" y="4634430"/>
                  <a:pt x="673871" y="4639005"/>
                  <a:pt x="669932" y="4643326"/>
                </a:cubicBezTo>
                <a:cubicBezTo>
                  <a:pt x="665753" y="4643241"/>
                  <a:pt x="661573" y="4644427"/>
                  <a:pt x="657393" y="4646884"/>
                </a:cubicBezTo>
                <a:cubicBezTo>
                  <a:pt x="653214" y="4649341"/>
                  <a:pt x="650963" y="4653577"/>
                  <a:pt x="650642" y="4659592"/>
                </a:cubicBezTo>
                <a:lnTo>
                  <a:pt x="654500" y="4675858"/>
                </a:lnTo>
                <a:lnTo>
                  <a:pt x="619777" y="4675858"/>
                </a:lnTo>
                <a:cubicBezTo>
                  <a:pt x="621304" y="4667979"/>
                  <a:pt x="625001" y="4656288"/>
                  <a:pt x="630869" y="4640785"/>
                </a:cubicBezTo>
                <a:cubicBezTo>
                  <a:pt x="636736" y="4625281"/>
                  <a:pt x="635611" y="4616640"/>
                  <a:pt x="627493" y="4614860"/>
                </a:cubicBezTo>
                <a:cubicBezTo>
                  <a:pt x="623554" y="4615115"/>
                  <a:pt x="619857" y="4616640"/>
                  <a:pt x="616401" y="4619436"/>
                </a:cubicBezTo>
                <a:cubicBezTo>
                  <a:pt x="612945" y="4622231"/>
                  <a:pt x="610212" y="4624772"/>
                  <a:pt x="608203" y="4627060"/>
                </a:cubicBezTo>
                <a:lnTo>
                  <a:pt x="600486" y="4675858"/>
                </a:lnTo>
                <a:lnTo>
                  <a:pt x="581196" y="4704323"/>
                </a:lnTo>
                <a:cubicBezTo>
                  <a:pt x="581196" y="4716353"/>
                  <a:pt x="579266" y="4726858"/>
                  <a:pt x="575409" y="4735838"/>
                </a:cubicBezTo>
                <a:cubicBezTo>
                  <a:pt x="571550" y="4744818"/>
                  <a:pt x="565763" y="4753290"/>
                  <a:pt x="558047" y="4761253"/>
                </a:cubicBezTo>
                <a:lnTo>
                  <a:pt x="558047" y="4793785"/>
                </a:lnTo>
                <a:cubicBezTo>
                  <a:pt x="547115" y="4806662"/>
                  <a:pt x="541971" y="4821572"/>
                  <a:pt x="542614" y="4838516"/>
                </a:cubicBezTo>
                <a:cubicBezTo>
                  <a:pt x="536425" y="4836567"/>
                  <a:pt x="530477" y="4837415"/>
                  <a:pt x="524771" y="4841058"/>
                </a:cubicBezTo>
                <a:cubicBezTo>
                  <a:pt x="519064" y="4844701"/>
                  <a:pt x="516010" y="4850631"/>
                  <a:pt x="515607" y="4858849"/>
                </a:cubicBezTo>
                <a:lnTo>
                  <a:pt x="492459" y="4895447"/>
                </a:lnTo>
                <a:lnTo>
                  <a:pt x="461594" y="4883247"/>
                </a:lnTo>
                <a:cubicBezTo>
                  <a:pt x="466658" y="4870031"/>
                  <a:pt x="470034" y="4854782"/>
                  <a:pt x="471722" y="4837499"/>
                </a:cubicBezTo>
                <a:cubicBezTo>
                  <a:pt x="473410" y="4820217"/>
                  <a:pt x="477750" y="4807001"/>
                  <a:pt x="484743" y="4797851"/>
                </a:cubicBezTo>
                <a:cubicBezTo>
                  <a:pt x="484100" y="4784974"/>
                  <a:pt x="489244" y="4778197"/>
                  <a:pt x="500175" y="4777519"/>
                </a:cubicBezTo>
                <a:cubicBezTo>
                  <a:pt x="508534" y="4778112"/>
                  <a:pt x="518823" y="4777943"/>
                  <a:pt x="531040" y="4777011"/>
                </a:cubicBezTo>
                <a:cubicBezTo>
                  <a:pt x="543257" y="4776079"/>
                  <a:pt x="541971" y="4770826"/>
                  <a:pt x="527182" y="4761253"/>
                </a:cubicBezTo>
                <a:lnTo>
                  <a:pt x="542614" y="4720589"/>
                </a:lnTo>
                <a:lnTo>
                  <a:pt x="540413" y="4720589"/>
                </a:lnTo>
                <a:lnTo>
                  <a:pt x="533273" y="4743275"/>
                </a:lnTo>
                <a:cubicBezTo>
                  <a:pt x="520252" y="4744461"/>
                  <a:pt x="508677" y="4749205"/>
                  <a:pt x="498550" y="4757507"/>
                </a:cubicBezTo>
                <a:cubicBezTo>
                  <a:pt x="488422" y="4765810"/>
                  <a:pt x="476848" y="4770554"/>
                  <a:pt x="463827" y="4771739"/>
                </a:cubicBezTo>
                <a:lnTo>
                  <a:pt x="463827" y="4816471"/>
                </a:lnTo>
                <a:lnTo>
                  <a:pt x="452253" y="4816471"/>
                </a:lnTo>
                <a:cubicBezTo>
                  <a:pt x="444858" y="4816471"/>
                  <a:pt x="440357" y="4814437"/>
                  <a:pt x="438749" y="4810371"/>
                </a:cubicBezTo>
                <a:cubicBezTo>
                  <a:pt x="437141" y="4806305"/>
                  <a:pt x="436499" y="4800205"/>
                  <a:pt x="436820" y="4792072"/>
                </a:cubicBezTo>
                <a:lnTo>
                  <a:pt x="448394" y="4759541"/>
                </a:lnTo>
                <a:cubicBezTo>
                  <a:pt x="448153" y="4756576"/>
                  <a:pt x="446706" y="4751323"/>
                  <a:pt x="444054" y="4743783"/>
                </a:cubicBezTo>
                <a:cubicBezTo>
                  <a:pt x="441401" y="4736243"/>
                  <a:pt x="438990" y="4732007"/>
                  <a:pt x="436820" y="4731075"/>
                </a:cubicBezTo>
                <a:lnTo>
                  <a:pt x="436820" y="4743275"/>
                </a:lnTo>
                <a:cubicBezTo>
                  <a:pt x="427979" y="4749883"/>
                  <a:pt x="417690" y="4759032"/>
                  <a:pt x="405955" y="4770723"/>
                </a:cubicBezTo>
                <a:cubicBezTo>
                  <a:pt x="394220" y="4782415"/>
                  <a:pt x="387790" y="4793597"/>
                  <a:pt x="386664" y="4804271"/>
                </a:cubicBezTo>
                <a:cubicBezTo>
                  <a:pt x="380958" y="4808677"/>
                  <a:pt x="376939" y="4815115"/>
                  <a:pt x="374608" y="4823587"/>
                </a:cubicBezTo>
                <a:cubicBezTo>
                  <a:pt x="372277" y="4832059"/>
                  <a:pt x="371152" y="4840531"/>
                  <a:pt x="371232" y="4849003"/>
                </a:cubicBezTo>
                <a:lnTo>
                  <a:pt x="344225" y="4865268"/>
                </a:lnTo>
                <a:cubicBezTo>
                  <a:pt x="344306" y="4871792"/>
                  <a:pt x="343180" y="4879078"/>
                  <a:pt x="340850" y="4887126"/>
                </a:cubicBezTo>
                <a:cubicBezTo>
                  <a:pt x="338518" y="4895174"/>
                  <a:pt x="334499" y="4901443"/>
                  <a:pt x="328793" y="4905933"/>
                </a:cubicBezTo>
                <a:lnTo>
                  <a:pt x="328793" y="4938465"/>
                </a:lnTo>
                <a:lnTo>
                  <a:pt x="313360" y="4950664"/>
                </a:lnTo>
                <a:cubicBezTo>
                  <a:pt x="312959" y="4963033"/>
                  <a:pt x="308939" y="4974893"/>
                  <a:pt x="301303" y="4986245"/>
                </a:cubicBezTo>
                <a:cubicBezTo>
                  <a:pt x="293668" y="4997598"/>
                  <a:pt x="284826" y="5007425"/>
                  <a:pt x="274779" y="5015728"/>
                </a:cubicBezTo>
                <a:cubicBezTo>
                  <a:pt x="266902" y="5028689"/>
                  <a:pt x="257578" y="5043430"/>
                  <a:pt x="246808" y="5059951"/>
                </a:cubicBezTo>
                <a:cubicBezTo>
                  <a:pt x="236037" y="5076470"/>
                  <a:pt x="224784" y="5090195"/>
                  <a:pt x="213049" y="5101124"/>
                </a:cubicBezTo>
                <a:cubicBezTo>
                  <a:pt x="213290" y="5107477"/>
                  <a:pt x="212808" y="5114085"/>
                  <a:pt x="211602" y="5120947"/>
                </a:cubicBezTo>
                <a:cubicBezTo>
                  <a:pt x="210397" y="5127809"/>
                  <a:pt x="207021" y="5133401"/>
                  <a:pt x="201475" y="5137722"/>
                </a:cubicBezTo>
                <a:cubicBezTo>
                  <a:pt x="201153" y="5150260"/>
                  <a:pt x="197938" y="5162798"/>
                  <a:pt x="191830" y="5175336"/>
                </a:cubicBezTo>
                <a:cubicBezTo>
                  <a:pt x="185721" y="5187875"/>
                  <a:pt x="178647" y="5198379"/>
                  <a:pt x="170610" y="5206851"/>
                </a:cubicBezTo>
                <a:cubicBezTo>
                  <a:pt x="170610" y="5211087"/>
                  <a:pt x="169645" y="5214815"/>
                  <a:pt x="167717" y="5218034"/>
                </a:cubicBezTo>
                <a:cubicBezTo>
                  <a:pt x="165787" y="5221254"/>
                  <a:pt x="162893" y="5222948"/>
                  <a:pt x="159036" y="5223117"/>
                </a:cubicBezTo>
                <a:lnTo>
                  <a:pt x="147461" y="5219051"/>
                </a:lnTo>
                <a:lnTo>
                  <a:pt x="159036" y="5178386"/>
                </a:lnTo>
                <a:cubicBezTo>
                  <a:pt x="162893" y="5174066"/>
                  <a:pt x="165787" y="5168474"/>
                  <a:pt x="167717" y="5161612"/>
                </a:cubicBezTo>
                <a:cubicBezTo>
                  <a:pt x="169645" y="5154750"/>
                  <a:pt x="170610" y="5148141"/>
                  <a:pt x="170610" y="5141788"/>
                </a:cubicBezTo>
                <a:lnTo>
                  <a:pt x="186042" y="5105190"/>
                </a:lnTo>
                <a:cubicBezTo>
                  <a:pt x="185239" y="5096040"/>
                  <a:pt x="184917" y="5085874"/>
                  <a:pt x="185078" y="5074691"/>
                </a:cubicBezTo>
                <a:cubicBezTo>
                  <a:pt x="185239" y="5063509"/>
                  <a:pt x="190704" y="5057409"/>
                  <a:pt x="201475" y="5056392"/>
                </a:cubicBezTo>
                <a:cubicBezTo>
                  <a:pt x="202761" y="5016745"/>
                  <a:pt x="213692" y="4969980"/>
                  <a:pt x="234269" y="4916099"/>
                </a:cubicBezTo>
                <a:cubicBezTo>
                  <a:pt x="254845" y="4862219"/>
                  <a:pt x="277351" y="4819521"/>
                  <a:pt x="301786" y="4788006"/>
                </a:cubicBezTo>
                <a:cubicBezTo>
                  <a:pt x="302268" y="4774112"/>
                  <a:pt x="304197" y="4761235"/>
                  <a:pt x="307573" y="4749374"/>
                </a:cubicBezTo>
                <a:cubicBezTo>
                  <a:pt x="310949" y="4737514"/>
                  <a:pt x="312878" y="4724637"/>
                  <a:pt x="313360" y="4710743"/>
                </a:cubicBezTo>
                <a:cubicBezTo>
                  <a:pt x="319067" y="4710489"/>
                  <a:pt x="323086" y="4707947"/>
                  <a:pt x="325417" y="4703118"/>
                </a:cubicBezTo>
                <a:cubicBezTo>
                  <a:pt x="327748" y="4698289"/>
                  <a:pt x="328873" y="4692698"/>
                  <a:pt x="328793" y="4686344"/>
                </a:cubicBezTo>
                <a:lnTo>
                  <a:pt x="328970" y="4684897"/>
                </a:lnTo>
                <a:lnTo>
                  <a:pt x="326560" y="4687040"/>
                </a:lnTo>
                <a:cubicBezTo>
                  <a:pt x="314825" y="4698732"/>
                  <a:pt x="308394" y="4709914"/>
                  <a:pt x="307269" y="4720589"/>
                </a:cubicBezTo>
                <a:cubicBezTo>
                  <a:pt x="301562" y="4724994"/>
                  <a:pt x="297544" y="4731432"/>
                  <a:pt x="295212" y="4739904"/>
                </a:cubicBezTo>
                <a:cubicBezTo>
                  <a:pt x="292881" y="4748376"/>
                  <a:pt x="291756" y="4756848"/>
                  <a:pt x="291836" y="4765320"/>
                </a:cubicBezTo>
                <a:lnTo>
                  <a:pt x="264830" y="4781585"/>
                </a:lnTo>
                <a:cubicBezTo>
                  <a:pt x="264910" y="4788109"/>
                  <a:pt x="263785" y="4795395"/>
                  <a:pt x="261454" y="4803443"/>
                </a:cubicBezTo>
                <a:cubicBezTo>
                  <a:pt x="259123" y="4811491"/>
                  <a:pt x="255104" y="4817760"/>
                  <a:pt x="249397" y="4822250"/>
                </a:cubicBezTo>
                <a:lnTo>
                  <a:pt x="249397" y="4854782"/>
                </a:lnTo>
                <a:lnTo>
                  <a:pt x="233965" y="4866981"/>
                </a:lnTo>
                <a:cubicBezTo>
                  <a:pt x="233563" y="4879350"/>
                  <a:pt x="229544" y="4891210"/>
                  <a:pt x="221908" y="4902563"/>
                </a:cubicBezTo>
                <a:cubicBezTo>
                  <a:pt x="214272" y="4913915"/>
                  <a:pt x="205431" y="4923742"/>
                  <a:pt x="195384" y="4932045"/>
                </a:cubicBezTo>
                <a:cubicBezTo>
                  <a:pt x="187507" y="4945006"/>
                  <a:pt x="178183" y="4959747"/>
                  <a:pt x="167412" y="4976268"/>
                </a:cubicBezTo>
                <a:cubicBezTo>
                  <a:pt x="156642" y="4992787"/>
                  <a:pt x="145389" y="5006512"/>
                  <a:pt x="133654" y="5017441"/>
                </a:cubicBezTo>
                <a:cubicBezTo>
                  <a:pt x="133895" y="5023794"/>
                  <a:pt x="133412" y="5030402"/>
                  <a:pt x="132207" y="5037264"/>
                </a:cubicBezTo>
                <a:cubicBezTo>
                  <a:pt x="131001" y="5044127"/>
                  <a:pt x="127626" y="5049718"/>
                  <a:pt x="122079" y="5054039"/>
                </a:cubicBezTo>
                <a:cubicBezTo>
                  <a:pt x="121758" y="5066577"/>
                  <a:pt x="118543" y="5079115"/>
                  <a:pt x="112434" y="5091653"/>
                </a:cubicBezTo>
                <a:cubicBezTo>
                  <a:pt x="106325" y="5104192"/>
                  <a:pt x="99252" y="5114696"/>
                  <a:pt x="91215" y="5123168"/>
                </a:cubicBezTo>
                <a:cubicBezTo>
                  <a:pt x="91215" y="5127404"/>
                  <a:pt x="90250" y="5131132"/>
                  <a:pt x="88321" y="5134351"/>
                </a:cubicBezTo>
                <a:cubicBezTo>
                  <a:pt x="86392" y="5137571"/>
                  <a:pt x="83498" y="5139265"/>
                  <a:pt x="79640" y="5139434"/>
                </a:cubicBezTo>
                <a:lnTo>
                  <a:pt x="68066" y="5135368"/>
                </a:lnTo>
                <a:lnTo>
                  <a:pt x="79640" y="5094703"/>
                </a:lnTo>
                <a:cubicBezTo>
                  <a:pt x="83498" y="5090383"/>
                  <a:pt x="86392" y="5084791"/>
                  <a:pt x="88321" y="5077929"/>
                </a:cubicBezTo>
                <a:cubicBezTo>
                  <a:pt x="90250" y="5071067"/>
                  <a:pt x="91215" y="5064459"/>
                  <a:pt x="91215" y="5058105"/>
                </a:cubicBezTo>
                <a:lnTo>
                  <a:pt x="106647" y="5021507"/>
                </a:lnTo>
                <a:cubicBezTo>
                  <a:pt x="105843" y="5012357"/>
                  <a:pt x="105521" y="5002191"/>
                  <a:pt x="105682" y="4991008"/>
                </a:cubicBezTo>
                <a:cubicBezTo>
                  <a:pt x="105843" y="4979826"/>
                  <a:pt x="111309" y="4973726"/>
                  <a:pt x="122079" y="4972709"/>
                </a:cubicBezTo>
                <a:cubicBezTo>
                  <a:pt x="123366" y="4933062"/>
                  <a:pt x="134297" y="4886297"/>
                  <a:pt x="154874" y="4832416"/>
                </a:cubicBezTo>
                <a:cubicBezTo>
                  <a:pt x="175450" y="4778536"/>
                  <a:pt x="197956" y="4735838"/>
                  <a:pt x="222391" y="4704323"/>
                </a:cubicBezTo>
                <a:cubicBezTo>
                  <a:pt x="222873" y="4690429"/>
                  <a:pt x="224802" y="4677552"/>
                  <a:pt x="228178" y="4665691"/>
                </a:cubicBezTo>
                <a:cubicBezTo>
                  <a:pt x="231554" y="4653831"/>
                  <a:pt x="233482" y="4640954"/>
                  <a:pt x="233965" y="4627060"/>
                </a:cubicBezTo>
                <a:cubicBezTo>
                  <a:pt x="239671" y="4626806"/>
                  <a:pt x="243691" y="4624264"/>
                  <a:pt x="246022" y="4619436"/>
                </a:cubicBezTo>
                <a:cubicBezTo>
                  <a:pt x="248352" y="4614606"/>
                  <a:pt x="249478" y="4609015"/>
                  <a:pt x="249397" y="4602661"/>
                </a:cubicBezTo>
                <a:cubicBezTo>
                  <a:pt x="250040" y="4586141"/>
                  <a:pt x="252612" y="4576483"/>
                  <a:pt x="257113" y="4573688"/>
                </a:cubicBezTo>
                <a:cubicBezTo>
                  <a:pt x="261615" y="4570892"/>
                  <a:pt x="264187" y="4564284"/>
                  <a:pt x="264830" y="4553864"/>
                </a:cubicBezTo>
                <a:lnTo>
                  <a:pt x="284120" y="4513199"/>
                </a:lnTo>
                <a:cubicBezTo>
                  <a:pt x="289827" y="4510997"/>
                  <a:pt x="293846" y="4507269"/>
                  <a:pt x="296177" y="4502016"/>
                </a:cubicBezTo>
                <a:cubicBezTo>
                  <a:pt x="298508" y="4496764"/>
                  <a:pt x="299633" y="4491003"/>
                  <a:pt x="299553" y="4484734"/>
                </a:cubicBezTo>
                <a:lnTo>
                  <a:pt x="295695" y="4464402"/>
                </a:lnTo>
                <a:lnTo>
                  <a:pt x="330418" y="4338341"/>
                </a:lnTo>
                <a:lnTo>
                  <a:pt x="345850" y="4326142"/>
                </a:lnTo>
                <a:lnTo>
                  <a:pt x="357425" y="4305809"/>
                </a:lnTo>
                <a:cubicBezTo>
                  <a:pt x="357425" y="4299286"/>
                  <a:pt x="358389" y="4292001"/>
                  <a:pt x="360318" y="4283953"/>
                </a:cubicBezTo>
                <a:cubicBezTo>
                  <a:pt x="362247" y="4275904"/>
                  <a:pt x="365141" y="4269635"/>
                  <a:pt x="368999" y="4265145"/>
                </a:cubicBezTo>
                <a:cubicBezTo>
                  <a:pt x="366748" y="4257775"/>
                  <a:pt x="366427" y="4248116"/>
                  <a:pt x="368035" y="4236171"/>
                </a:cubicBezTo>
                <a:cubicBezTo>
                  <a:pt x="369642" y="4224226"/>
                  <a:pt x="375108" y="4217618"/>
                  <a:pt x="384432" y="4216347"/>
                </a:cubicBezTo>
                <a:cubicBezTo>
                  <a:pt x="385798" y="4205164"/>
                  <a:pt x="392710" y="4186866"/>
                  <a:pt x="405169" y="4161450"/>
                </a:cubicBezTo>
                <a:cubicBezTo>
                  <a:pt x="417628" y="4136035"/>
                  <a:pt x="427433" y="4121802"/>
                  <a:pt x="434587" y="4118752"/>
                </a:cubicBezTo>
                <a:lnTo>
                  <a:pt x="446161" y="4090287"/>
                </a:lnTo>
                <a:cubicBezTo>
                  <a:pt x="447287" y="4064871"/>
                  <a:pt x="451788" y="4042506"/>
                  <a:pt x="459665" y="4023190"/>
                </a:cubicBezTo>
                <a:lnTo>
                  <a:pt x="472967" y="3957094"/>
                </a:lnTo>
                <a:lnTo>
                  <a:pt x="466641" y="3957094"/>
                </a:lnTo>
                <a:cubicBezTo>
                  <a:pt x="467445" y="3942014"/>
                  <a:pt x="469695" y="3927442"/>
                  <a:pt x="473393" y="3913379"/>
                </a:cubicBezTo>
                <a:cubicBezTo>
                  <a:pt x="477090" y="3899316"/>
                  <a:pt x="477411" y="3878645"/>
                  <a:pt x="474358" y="3851366"/>
                </a:cubicBezTo>
                <a:cubicBezTo>
                  <a:pt x="466159" y="3863227"/>
                  <a:pt x="458443" y="3875087"/>
                  <a:pt x="451208" y="3886947"/>
                </a:cubicBezTo>
                <a:lnTo>
                  <a:pt x="444929" y="3901528"/>
                </a:lnTo>
                <a:lnTo>
                  <a:pt x="445117" y="3901876"/>
                </a:lnTo>
                <a:lnTo>
                  <a:pt x="441259" y="3934408"/>
                </a:lnTo>
                <a:cubicBezTo>
                  <a:pt x="431695" y="3935594"/>
                  <a:pt x="426711" y="3940339"/>
                  <a:pt x="426309" y="3948641"/>
                </a:cubicBezTo>
                <a:cubicBezTo>
                  <a:pt x="426108" y="3952792"/>
                  <a:pt x="424038" y="3956054"/>
                  <a:pt x="420100" y="3958426"/>
                </a:cubicBezTo>
                <a:lnTo>
                  <a:pt x="408571" y="3961369"/>
                </a:lnTo>
                <a:lnTo>
                  <a:pt x="389479" y="3981493"/>
                </a:lnTo>
                <a:cubicBezTo>
                  <a:pt x="368018" y="3983526"/>
                  <a:pt x="359819" y="3991659"/>
                  <a:pt x="364883" y="4005891"/>
                </a:cubicBezTo>
                <a:cubicBezTo>
                  <a:pt x="369947" y="4020124"/>
                  <a:pt x="366571" y="4028257"/>
                  <a:pt x="354756" y="4030290"/>
                </a:cubicBezTo>
                <a:lnTo>
                  <a:pt x="339323" y="4030290"/>
                </a:lnTo>
                <a:cubicBezTo>
                  <a:pt x="338680" y="4041727"/>
                  <a:pt x="336108" y="4050368"/>
                  <a:pt x="331607" y="4056214"/>
                </a:cubicBezTo>
                <a:cubicBezTo>
                  <a:pt x="327106" y="4062059"/>
                  <a:pt x="324534" y="4069684"/>
                  <a:pt x="323891" y="4079088"/>
                </a:cubicBezTo>
                <a:lnTo>
                  <a:pt x="296884" y="4103487"/>
                </a:lnTo>
                <a:lnTo>
                  <a:pt x="281451" y="4070955"/>
                </a:lnTo>
                <a:cubicBezTo>
                  <a:pt x="273735" y="4070955"/>
                  <a:pt x="269877" y="4066889"/>
                  <a:pt x="269877" y="4058755"/>
                </a:cubicBezTo>
                <a:cubicBezTo>
                  <a:pt x="271002" y="4042744"/>
                  <a:pt x="275503" y="4026986"/>
                  <a:pt x="283381" y="4011483"/>
                </a:cubicBezTo>
                <a:cubicBezTo>
                  <a:pt x="291257" y="3995979"/>
                  <a:pt x="295759" y="3979205"/>
                  <a:pt x="296884" y="3961160"/>
                </a:cubicBezTo>
                <a:cubicBezTo>
                  <a:pt x="296964" y="3960822"/>
                  <a:pt x="296804" y="3959466"/>
                  <a:pt x="296401" y="3957094"/>
                </a:cubicBezTo>
                <a:cubicBezTo>
                  <a:pt x="296000" y="3954722"/>
                  <a:pt x="294875" y="3953366"/>
                  <a:pt x="293026" y="3953028"/>
                </a:cubicBezTo>
                <a:cubicBezTo>
                  <a:pt x="290936" y="3953960"/>
                  <a:pt x="288364" y="3958195"/>
                  <a:pt x="285310" y="3965735"/>
                </a:cubicBezTo>
                <a:cubicBezTo>
                  <a:pt x="282255" y="3973275"/>
                  <a:pt x="279683" y="3978527"/>
                  <a:pt x="277593" y="3981493"/>
                </a:cubicBezTo>
                <a:cubicBezTo>
                  <a:pt x="273092" y="3985559"/>
                  <a:pt x="270520" y="3989626"/>
                  <a:pt x="269877" y="3993692"/>
                </a:cubicBezTo>
                <a:cubicBezTo>
                  <a:pt x="270359" y="4000046"/>
                  <a:pt x="270359" y="4005638"/>
                  <a:pt x="269877" y="4010466"/>
                </a:cubicBezTo>
                <a:cubicBezTo>
                  <a:pt x="269395" y="4015295"/>
                  <a:pt x="265537" y="4017837"/>
                  <a:pt x="258303" y="4018091"/>
                </a:cubicBezTo>
                <a:lnTo>
                  <a:pt x="242870" y="4026224"/>
                </a:lnTo>
                <a:lnTo>
                  <a:pt x="204289" y="4030290"/>
                </a:lnTo>
                <a:lnTo>
                  <a:pt x="192715" y="4062822"/>
                </a:lnTo>
                <a:cubicBezTo>
                  <a:pt x="186847" y="4065110"/>
                  <a:pt x="181221" y="4068667"/>
                  <a:pt x="175835" y="4073496"/>
                </a:cubicBezTo>
                <a:cubicBezTo>
                  <a:pt x="170450" y="4078325"/>
                  <a:pt x="165788" y="4082900"/>
                  <a:pt x="161850" y="4087221"/>
                </a:cubicBezTo>
                <a:cubicBezTo>
                  <a:pt x="157670" y="4087136"/>
                  <a:pt x="153490" y="4088322"/>
                  <a:pt x="149311" y="4090779"/>
                </a:cubicBezTo>
                <a:cubicBezTo>
                  <a:pt x="145131" y="4093236"/>
                  <a:pt x="142881" y="4097472"/>
                  <a:pt x="142559" y="4103487"/>
                </a:cubicBezTo>
                <a:lnTo>
                  <a:pt x="146417" y="4119753"/>
                </a:lnTo>
                <a:lnTo>
                  <a:pt x="111694" y="4119753"/>
                </a:lnTo>
                <a:cubicBezTo>
                  <a:pt x="113221" y="4111874"/>
                  <a:pt x="116919" y="4100183"/>
                  <a:pt x="122786" y="4084679"/>
                </a:cubicBezTo>
                <a:cubicBezTo>
                  <a:pt x="128654" y="4069176"/>
                  <a:pt x="127529" y="4060535"/>
                  <a:pt x="119410" y="4058755"/>
                </a:cubicBezTo>
                <a:cubicBezTo>
                  <a:pt x="115472" y="4059010"/>
                  <a:pt x="111774" y="4060535"/>
                  <a:pt x="108318" y="4063330"/>
                </a:cubicBezTo>
                <a:cubicBezTo>
                  <a:pt x="104862" y="4066126"/>
                  <a:pt x="102129" y="4068667"/>
                  <a:pt x="100120" y="4070955"/>
                </a:cubicBezTo>
                <a:lnTo>
                  <a:pt x="92403" y="4119753"/>
                </a:lnTo>
                <a:lnTo>
                  <a:pt x="73113" y="4148218"/>
                </a:lnTo>
                <a:cubicBezTo>
                  <a:pt x="73113" y="4160248"/>
                  <a:pt x="71184" y="4170753"/>
                  <a:pt x="67326" y="4179733"/>
                </a:cubicBezTo>
                <a:cubicBezTo>
                  <a:pt x="63468" y="4188712"/>
                  <a:pt x="57680" y="4197185"/>
                  <a:pt x="49964" y="4205148"/>
                </a:cubicBezTo>
                <a:lnTo>
                  <a:pt x="49964" y="4237680"/>
                </a:lnTo>
                <a:cubicBezTo>
                  <a:pt x="39033" y="4250557"/>
                  <a:pt x="33889" y="4265467"/>
                  <a:pt x="34532" y="4282411"/>
                </a:cubicBezTo>
                <a:cubicBezTo>
                  <a:pt x="28343" y="4280462"/>
                  <a:pt x="22395" y="4281309"/>
                  <a:pt x="16688" y="4284953"/>
                </a:cubicBezTo>
                <a:cubicBezTo>
                  <a:pt x="10981" y="4288595"/>
                  <a:pt x="7927" y="4294526"/>
                  <a:pt x="7525" y="4302744"/>
                </a:cubicBezTo>
                <a:lnTo>
                  <a:pt x="0" y="4314641"/>
                </a:lnTo>
                <a:lnTo>
                  <a:pt x="0" y="4221284"/>
                </a:lnTo>
                <a:lnTo>
                  <a:pt x="22957" y="4220906"/>
                </a:lnTo>
                <a:cubicBezTo>
                  <a:pt x="35175" y="4219974"/>
                  <a:pt x="33889" y="4214721"/>
                  <a:pt x="19099" y="4205148"/>
                </a:cubicBezTo>
                <a:lnTo>
                  <a:pt x="34532" y="4164483"/>
                </a:lnTo>
                <a:lnTo>
                  <a:pt x="19099" y="4164483"/>
                </a:lnTo>
                <a:lnTo>
                  <a:pt x="34532" y="4144151"/>
                </a:lnTo>
                <a:lnTo>
                  <a:pt x="34532" y="4103487"/>
                </a:lnTo>
                <a:lnTo>
                  <a:pt x="61539" y="4083155"/>
                </a:lnTo>
                <a:lnTo>
                  <a:pt x="61539" y="4046556"/>
                </a:lnTo>
                <a:cubicBezTo>
                  <a:pt x="68612" y="4033679"/>
                  <a:pt x="77614" y="4022835"/>
                  <a:pt x="88546" y="4014025"/>
                </a:cubicBezTo>
                <a:lnTo>
                  <a:pt x="97368" y="3989227"/>
                </a:lnTo>
                <a:lnTo>
                  <a:pt x="96440" y="3989814"/>
                </a:lnTo>
                <a:cubicBezTo>
                  <a:pt x="91055" y="3994642"/>
                  <a:pt x="86393" y="3999217"/>
                  <a:pt x="82454" y="4003538"/>
                </a:cubicBezTo>
                <a:cubicBezTo>
                  <a:pt x="78275" y="4003453"/>
                  <a:pt x="74095" y="4004639"/>
                  <a:pt x="69915" y="4007096"/>
                </a:cubicBezTo>
                <a:cubicBezTo>
                  <a:pt x="65736" y="4009553"/>
                  <a:pt x="63485" y="4013789"/>
                  <a:pt x="63164" y="4019804"/>
                </a:cubicBezTo>
                <a:lnTo>
                  <a:pt x="67022" y="4036070"/>
                </a:lnTo>
                <a:lnTo>
                  <a:pt x="32299" y="4036070"/>
                </a:lnTo>
                <a:cubicBezTo>
                  <a:pt x="33826" y="4028191"/>
                  <a:pt x="37523" y="4016500"/>
                  <a:pt x="43391" y="4000997"/>
                </a:cubicBezTo>
                <a:cubicBezTo>
                  <a:pt x="49258" y="3985493"/>
                  <a:pt x="48133" y="3976852"/>
                  <a:pt x="40015" y="3975072"/>
                </a:cubicBezTo>
                <a:cubicBezTo>
                  <a:pt x="36076" y="3975327"/>
                  <a:pt x="32379" y="3976852"/>
                  <a:pt x="28923" y="3979648"/>
                </a:cubicBezTo>
                <a:cubicBezTo>
                  <a:pt x="25467" y="3982443"/>
                  <a:pt x="22734" y="3984984"/>
                  <a:pt x="20725" y="3987272"/>
                </a:cubicBezTo>
                <a:lnTo>
                  <a:pt x="13008" y="4036070"/>
                </a:lnTo>
                <a:lnTo>
                  <a:pt x="0" y="4055265"/>
                </a:lnTo>
                <a:lnTo>
                  <a:pt x="0" y="3024499"/>
                </a:lnTo>
                <a:lnTo>
                  <a:pt x="21026" y="2963286"/>
                </a:lnTo>
                <a:cubicBezTo>
                  <a:pt x="26411" y="2948206"/>
                  <a:pt x="30169" y="2938464"/>
                  <a:pt x="32299" y="2934058"/>
                </a:cubicBezTo>
                <a:cubicBezTo>
                  <a:pt x="30048" y="2927196"/>
                  <a:pt x="29727" y="2919571"/>
                  <a:pt x="31334" y="2911184"/>
                </a:cubicBezTo>
                <a:cubicBezTo>
                  <a:pt x="32942" y="2902797"/>
                  <a:pt x="38408" y="2898222"/>
                  <a:pt x="47731" y="2897460"/>
                </a:cubicBezTo>
                <a:cubicBezTo>
                  <a:pt x="59225" y="2868910"/>
                  <a:pt x="73854" y="2839598"/>
                  <a:pt x="91617" y="2809522"/>
                </a:cubicBezTo>
                <a:cubicBezTo>
                  <a:pt x="109381" y="2779448"/>
                  <a:pt x="119187" y="2749119"/>
                  <a:pt x="121036" y="2718535"/>
                </a:cubicBezTo>
                <a:cubicBezTo>
                  <a:pt x="123367" y="2716587"/>
                  <a:pt x="126421" y="2714384"/>
                  <a:pt x="130198" y="2711928"/>
                </a:cubicBezTo>
                <a:cubicBezTo>
                  <a:pt x="133977" y="2709471"/>
                  <a:pt x="136066" y="2706251"/>
                  <a:pt x="136468" y="2702270"/>
                </a:cubicBezTo>
                <a:cubicBezTo>
                  <a:pt x="135986" y="2700321"/>
                  <a:pt x="134057" y="2699135"/>
                  <a:pt x="130681" y="2698712"/>
                </a:cubicBezTo>
                <a:cubicBezTo>
                  <a:pt x="127305" y="2698288"/>
                  <a:pt x="125376" y="2698118"/>
                  <a:pt x="124893" y="2698203"/>
                </a:cubicBezTo>
                <a:lnTo>
                  <a:pt x="136468" y="2661605"/>
                </a:lnTo>
                <a:lnTo>
                  <a:pt x="151900" y="2653472"/>
                </a:lnTo>
                <a:cubicBezTo>
                  <a:pt x="159617" y="2642205"/>
                  <a:pt x="166369" y="2627125"/>
                  <a:pt x="172156" y="2608232"/>
                </a:cubicBezTo>
                <a:cubicBezTo>
                  <a:pt x="177943" y="2589341"/>
                  <a:pt x="182766" y="2573244"/>
                  <a:pt x="186623" y="2559943"/>
                </a:cubicBezTo>
                <a:cubicBezTo>
                  <a:pt x="184534" y="2551472"/>
                  <a:pt x="184855" y="2544016"/>
                  <a:pt x="187588" y="2537577"/>
                </a:cubicBezTo>
                <a:cubicBezTo>
                  <a:pt x="190321" y="2531139"/>
                  <a:pt x="196429" y="2527751"/>
                  <a:pt x="205914" y="2527411"/>
                </a:cubicBezTo>
                <a:lnTo>
                  <a:pt x="217489" y="2498947"/>
                </a:lnTo>
                <a:cubicBezTo>
                  <a:pt x="221990" y="2492254"/>
                  <a:pt x="227455" y="2477174"/>
                  <a:pt x="233885" y="2453707"/>
                </a:cubicBezTo>
                <a:cubicBezTo>
                  <a:pt x="240316" y="2430240"/>
                  <a:pt x="243852" y="2414144"/>
                  <a:pt x="244495" y="2405418"/>
                </a:cubicBezTo>
                <a:cubicBezTo>
                  <a:pt x="245621" y="2392371"/>
                  <a:pt x="250122" y="2382883"/>
                  <a:pt x="257999" y="2376952"/>
                </a:cubicBezTo>
                <a:cubicBezTo>
                  <a:pt x="265876" y="2371022"/>
                  <a:pt x="270377" y="2361534"/>
                  <a:pt x="271502" y="2348487"/>
                </a:cubicBezTo>
                <a:lnTo>
                  <a:pt x="302367" y="2291556"/>
                </a:lnTo>
                <a:cubicBezTo>
                  <a:pt x="304135" y="2283255"/>
                  <a:pt x="311208" y="2263261"/>
                  <a:pt x="323587" y="2231577"/>
                </a:cubicBezTo>
                <a:cubicBezTo>
                  <a:pt x="335965" y="2199892"/>
                  <a:pt x="343038" y="2181932"/>
                  <a:pt x="344807" y="2177696"/>
                </a:cubicBezTo>
                <a:cubicBezTo>
                  <a:pt x="344003" y="2168885"/>
                  <a:pt x="343681" y="2160074"/>
                  <a:pt x="343842" y="2151264"/>
                </a:cubicBezTo>
                <a:cubicBezTo>
                  <a:pt x="344003" y="2142453"/>
                  <a:pt x="349468" y="2137709"/>
                  <a:pt x="360239" y="2137031"/>
                </a:cubicBezTo>
                <a:cubicBezTo>
                  <a:pt x="372054" y="2108058"/>
                  <a:pt x="387969" y="2076543"/>
                  <a:pt x="407983" y="2042487"/>
                </a:cubicBezTo>
                <a:cubicBezTo>
                  <a:pt x="427997" y="2008430"/>
                  <a:pt x="439089" y="1974882"/>
                  <a:pt x="441259" y="1941841"/>
                </a:cubicBezTo>
                <a:cubicBezTo>
                  <a:pt x="443590" y="1939638"/>
                  <a:pt x="446645" y="1936928"/>
                  <a:pt x="450422" y="1933708"/>
                </a:cubicBezTo>
                <a:cubicBezTo>
                  <a:pt x="454200" y="1930490"/>
                  <a:pt x="456290" y="1927778"/>
                  <a:pt x="456692" y="1925575"/>
                </a:cubicBezTo>
                <a:cubicBezTo>
                  <a:pt x="456451" y="1921679"/>
                  <a:pt x="455004" y="1919307"/>
                  <a:pt x="452351" y="1918459"/>
                </a:cubicBezTo>
                <a:cubicBezTo>
                  <a:pt x="449699" y="1917612"/>
                  <a:pt x="447288" y="1917273"/>
                  <a:pt x="445117" y="1917443"/>
                </a:cubicBezTo>
                <a:lnTo>
                  <a:pt x="456692" y="1880845"/>
                </a:lnTo>
                <a:cubicBezTo>
                  <a:pt x="468909" y="1872034"/>
                  <a:pt x="479197" y="1861190"/>
                  <a:pt x="487557" y="1848313"/>
                </a:cubicBezTo>
                <a:lnTo>
                  <a:pt x="510705" y="1766983"/>
                </a:lnTo>
                <a:cubicBezTo>
                  <a:pt x="508776" y="1758511"/>
                  <a:pt x="509741" y="1751057"/>
                  <a:pt x="513599" y="1744618"/>
                </a:cubicBezTo>
                <a:cubicBezTo>
                  <a:pt x="517457" y="1738179"/>
                  <a:pt x="524209" y="1734791"/>
                  <a:pt x="533854" y="1734452"/>
                </a:cubicBezTo>
                <a:cubicBezTo>
                  <a:pt x="534337" y="1726997"/>
                  <a:pt x="536266" y="1721575"/>
                  <a:pt x="539641" y="1718186"/>
                </a:cubicBezTo>
                <a:cubicBezTo>
                  <a:pt x="543017" y="1714798"/>
                  <a:pt x="544947" y="1709375"/>
                  <a:pt x="545429" y="1701920"/>
                </a:cubicBezTo>
                <a:cubicBezTo>
                  <a:pt x="548403" y="1696414"/>
                  <a:pt x="554029" y="1679978"/>
                  <a:pt x="562308" y="1652614"/>
                </a:cubicBezTo>
                <a:cubicBezTo>
                  <a:pt x="570587" y="1625250"/>
                  <a:pt x="575249" y="1607799"/>
                  <a:pt x="576294" y="1600259"/>
                </a:cubicBezTo>
                <a:cubicBezTo>
                  <a:pt x="577419" y="1587043"/>
                  <a:pt x="581920" y="1576877"/>
                  <a:pt x="589797" y="1569760"/>
                </a:cubicBezTo>
                <a:cubicBezTo>
                  <a:pt x="597674" y="1562644"/>
                  <a:pt x="602175" y="1552477"/>
                  <a:pt x="603301" y="1539262"/>
                </a:cubicBezTo>
                <a:lnTo>
                  <a:pt x="618733" y="1506730"/>
                </a:lnTo>
                <a:cubicBezTo>
                  <a:pt x="619697" y="1497241"/>
                  <a:pt x="623555" y="1489786"/>
                  <a:pt x="630307" y="1484364"/>
                </a:cubicBezTo>
                <a:cubicBezTo>
                  <a:pt x="637059" y="1478942"/>
                  <a:pt x="640917" y="1471487"/>
                  <a:pt x="641882" y="1461998"/>
                </a:cubicBezTo>
                <a:cubicBezTo>
                  <a:pt x="653456" y="1461322"/>
                  <a:pt x="661172" y="1454543"/>
                  <a:pt x="665031" y="1441667"/>
                </a:cubicBezTo>
                <a:cubicBezTo>
                  <a:pt x="665111" y="1439803"/>
                  <a:pt x="664950" y="1438447"/>
                  <a:pt x="664548" y="1437600"/>
                </a:cubicBezTo>
                <a:cubicBezTo>
                  <a:pt x="664146" y="1436753"/>
                  <a:pt x="663021" y="1435397"/>
                  <a:pt x="661172" y="1433534"/>
                </a:cubicBezTo>
                <a:lnTo>
                  <a:pt x="668888" y="1421334"/>
                </a:lnTo>
                <a:cubicBezTo>
                  <a:pt x="670737" y="1417437"/>
                  <a:pt x="671863" y="1414048"/>
                  <a:pt x="672264" y="1411168"/>
                </a:cubicBezTo>
                <a:cubicBezTo>
                  <a:pt x="672666" y="1408287"/>
                  <a:pt x="672827" y="1404899"/>
                  <a:pt x="672747" y="1401002"/>
                </a:cubicBezTo>
                <a:cubicBezTo>
                  <a:pt x="688099" y="1376434"/>
                  <a:pt x="701763" y="1350340"/>
                  <a:pt x="713739" y="1322722"/>
                </a:cubicBezTo>
                <a:cubicBezTo>
                  <a:pt x="725715" y="1295104"/>
                  <a:pt x="736486" y="1266978"/>
                  <a:pt x="746051" y="1238343"/>
                </a:cubicBezTo>
                <a:cubicBezTo>
                  <a:pt x="747096" y="1231735"/>
                  <a:pt x="751757" y="1218519"/>
                  <a:pt x="760037" y="1198695"/>
                </a:cubicBezTo>
                <a:cubicBezTo>
                  <a:pt x="768315" y="1178872"/>
                  <a:pt x="773942" y="1167689"/>
                  <a:pt x="776915" y="1165147"/>
                </a:cubicBezTo>
                <a:cubicBezTo>
                  <a:pt x="777318" y="1151168"/>
                  <a:pt x="780372" y="1138461"/>
                  <a:pt x="786079" y="1127024"/>
                </a:cubicBezTo>
                <a:cubicBezTo>
                  <a:pt x="791785" y="1115586"/>
                  <a:pt x="797733" y="1103896"/>
                  <a:pt x="803922" y="1091950"/>
                </a:cubicBezTo>
                <a:lnTo>
                  <a:pt x="819355" y="1079751"/>
                </a:lnTo>
                <a:cubicBezTo>
                  <a:pt x="819516" y="1077718"/>
                  <a:pt x="820159" y="1075685"/>
                  <a:pt x="821284" y="1073651"/>
                </a:cubicBezTo>
                <a:cubicBezTo>
                  <a:pt x="822409" y="1071618"/>
                  <a:pt x="823052" y="1069585"/>
                  <a:pt x="823213" y="1067552"/>
                </a:cubicBezTo>
                <a:cubicBezTo>
                  <a:pt x="825062" y="1061622"/>
                  <a:pt x="826187" y="1056200"/>
                  <a:pt x="826589" y="1051286"/>
                </a:cubicBezTo>
                <a:cubicBezTo>
                  <a:pt x="826991" y="1046372"/>
                  <a:pt x="827152" y="1040950"/>
                  <a:pt x="827071" y="1035020"/>
                </a:cubicBezTo>
                <a:cubicBezTo>
                  <a:pt x="831572" y="1034343"/>
                  <a:pt x="834145" y="1031631"/>
                  <a:pt x="834788" y="1026887"/>
                </a:cubicBezTo>
                <a:cubicBezTo>
                  <a:pt x="834948" y="1024684"/>
                  <a:pt x="835591" y="1021974"/>
                  <a:pt x="836717" y="1018755"/>
                </a:cubicBezTo>
                <a:cubicBezTo>
                  <a:pt x="837842" y="1015535"/>
                  <a:pt x="838485" y="1012824"/>
                  <a:pt x="838646" y="1010621"/>
                </a:cubicBezTo>
                <a:lnTo>
                  <a:pt x="842504" y="1010621"/>
                </a:lnTo>
                <a:cubicBezTo>
                  <a:pt x="843147" y="1006555"/>
                  <a:pt x="845719" y="1002488"/>
                  <a:pt x="850220" y="998422"/>
                </a:cubicBezTo>
                <a:lnTo>
                  <a:pt x="861795" y="961824"/>
                </a:lnTo>
                <a:cubicBezTo>
                  <a:pt x="863643" y="953352"/>
                  <a:pt x="864768" y="944880"/>
                  <a:pt x="865170" y="936408"/>
                </a:cubicBezTo>
                <a:cubicBezTo>
                  <a:pt x="865572" y="927937"/>
                  <a:pt x="865733" y="921498"/>
                  <a:pt x="865652" y="917092"/>
                </a:cubicBezTo>
                <a:cubicBezTo>
                  <a:pt x="869832" y="917347"/>
                  <a:pt x="874012" y="916839"/>
                  <a:pt x="878191" y="915568"/>
                </a:cubicBezTo>
                <a:cubicBezTo>
                  <a:pt x="882371" y="914297"/>
                  <a:pt x="884622" y="910739"/>
                  <a:pt x="884943" y="904893"/>
                </a:cubicBezTo>
                <a:cubicBezTo>
                  <a:pt x="884622" y="898878"/>
                  <a:pt x="885265" y="894643"/>
                  <a:pt x="886872" y="892186"/>
                </a:cubicBezTo>
                <a:cubicBezTo>
                  <a:pt x="888479" y="889729"/>
                  <a:pt x="892981" y="888543"/>
                  <a:pt x="900375" y="888627"/>
                </a:cubicBezTo>
                <a:lnTo>
                  <a:pt x="915808" y="856096"/>
                </a:lnTo>
                <a:lnTo>
                  <a:pt x="931241" y="843897"/>
                </a:lnTo>
                <a:lnTo>
                  <a:pt x="958247" y="791032"/>
                </a:lnTo>
                <a:cubicBezTo>
                  <a:pt x="958890" y="783238"/>
                  <a:pt x="961462" y="776461"/>
                  <a:pt x="965963" y="770700"/>
                </a:cubicBezTo>
                <a:cubicBezTo>
                  <a:pt x="970465" y="764939"/>
                  <a:pt x="973037" y="758162"/>
                  <a:pt x="973680" y="750367"/>
                </a:cubicBezTo>
                <a:lnTo>
                  <a:pt x="992970" y="717836"/>
                </a:lnTo>
                <a:lnTo>
                  <a:pt x="1004545" y="693437"/>
                </a:lnTo>
                <a:cubicBezTo>
                  <a:pt x="1006394" y="679035"/>
                  <a:pt x="1009448" y="665142"/>
                  <a:pt x="1013708" y="651756"/>
                </a:cubicBezTo>
                <a:cubicBezTo>
                  <a:pt x="1017968" y="638371"/>
                  <a:pt x="1023916" y="626510"/>
                  <a:pt x="1031552" y="616175"/>
                </a:cubicBezTo>
                <a:cubicBezTo>
                  <a:pt x="1041197" y="589234"/>
                  <a:pt x="1048913" y="563818"/>
                  <a:pt x="1054700" y="539928"/>
                </a:cubicBezTo>
                <a:cubicBezTo>
                  <a:pt x="1060488" y="516038"/>
                  <a:pt x="1064345" y="496722"/>
                  <a:pt x="1066275" y="481981"/>
                </a:cubicBezTo>
                <a:cubicBezTo>
                  <a:pt x="1070133" y="485370"/>
                  <a:pt x="1073991" y="486725"/>
                  <a:pt x="1077849" y="486048"/>
                </a:cubicBezTo>
                <a:lnTo>
                  <a:pt x="1093281" y="473848"/>
                </a:lnTo>
                <a:cubicBezTo>
                  <a:pt x="1095291" y="471645"/>
                  <a:pt x="1096095" y="468934"/>
                  <a:pt x="1095693" y="465715"/>
                </a:cubicBezTo>
                <a:cubicBezTo>
                  <a:pt x="1095291" y="462496"/>
                  <a:pt x="1093201" y="459785"/>
                  <a:pt x="1089423" y="457583"/>
                </a:cubicBezTo>
                <a:cubicBezTo>
                  <a:pt x="1099953" y="444196"/>
                  <a:pt x="1110723" y="426237"/>
                  <a:pt x="1121735" y="403702"/>
                </a:cubicBezTo>
                <a:cubicBezTo>
                  <a:pt x="1132747" y="381167"/>
                  <a:pt x="1138695" y="361173"/>
                  <a:pt x="1139579" y="343722"/>
                </a:cubicBezTo>
                <a:cubicBezTo>
                  <a:pt x="1145607" y="339570"/>
                  <a:pt x="1149948" y="334656"/>
                  <a:pt x="1152600" y="328981"/>
                </a:cubicBezTo>
                <a:cubicBezTo>
                  <a:pt x="1155253" y="323304"/>
                  <a:pt x="1154770" y="317374"/>
                  <a:pt x="1151153" y="311190"/>
                </a:cubicBezTo>
                <a:cubicBezTo>
                  <a:pt x="1153726" y="297550"/>
                  <a:pt x="1159191" y="287214"/>
                  <a:pt x="1167550" y="280183"/>
                </a:cubicBezTo>
                <a:cubicBezTo>
                  <a:pt x="1175909" y="273151"/>
                  <a:pt x="1183304" y="265866"/>
                  <a:pt x="1189734" y="258325"/>
                </a:cubicBezTo>
                <a:cubicBezTo>
                  <a:pt x="1195200" y="254260"/>
                  <a:pt x="1197772" y="250193"/>
                  <a:pt x="1197451" y="246126"/>
                </a:cubicBezTo>
                <a:cubicBezTo>
                  <a:pt x="1197129" y="242059"/>
                  <a:pt x="1195843" y="237993"/>
                  <a:pt x="1193593" y="233927"/>
                </a:cubicBezTo>
                <a:lnTo>
                  <a:pt x="1228316" y="168863"/>
                </a:lnTo>
                <a:cubicBezTo>
                  <a:pt x="1230647" y="164797"/>
                  <a:pt x="1233701" y="159714"/>
                  <a:pt x="1237479" y="153614"/>
                </a:cubicBezTo>
                <a:cubicBezTo>
                  <a:pt x="1241257" y="147514"/>
                  <a:pt x="1243346" y="140398"/>
                  <a:pt x="1243748" y="132266"/>
                </a:cubicBezTo>
                <a:cubicBezTo>
                  <a:pt x="1261592" y="108629"/>
                  <a:pt x="1276060" y="81689"/>
                  <a:pt x="1287152" y="51444"/>
                </a:cubicBezTo>
                <a:cubicBezTo>
                  <a:pt x="1292698" y="36322"/>
                  <a:pt x="1299570" y="22280"/>
                  <a:pt x="1307769" y="9318"/>
                </a:cubicBezTo>
                <a:close/>
              </a:path>
            </a:pathLst>
          </a:custGeom>
        </p:spPr>
      </p:pic>
      <p:sp>
        <p:nvSpPr>
          <p:cNvPr id="39" name="Rectangle 38">
            <a:extLst>
              <a:ext uri="{FF2B5EF4-FFF2-40B4-BE49-F238E27FC236}">
                <a16:creationId xmlns="" xmlns:a16="http://schemas.microsoft.com/office/drawing/2014/main" id="{407E3729-BB04-4D5C-BB93-FBA119F07B39}"/>
              </a:ext>
            </a:extLst>
          </p:cNvPr>
          <p:cNvSpPr/>
          <p:nvPr/>
        </p:nvSpPr>
        <p:spPr>
          <a:xfrm>
            <a:off x="60302" y="-1"/>
            <a:ext cx="13030200" cy="10211677"/>
          </a:xfrm>
          <a:prstGeom prst="rect">
            <a:avLst/>
          </a:prstGeom>
          <a:solidFill>
            <a:sysClr val="windowText" lastClr="000000">
              <a:alpha val="56000"/>
            </a:sysClr>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圆角矩形 36"/>
          <p:cNvSpPr/>
          <p:nvPr/>
        </p:nvSpPr>
        <p:spPr>
          <a:xfrm>
            <a:off x="12544497" y="175767"/>
            <a:ext cx="5636029" cy="1096266"/>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00" b="1" dirty="0">
              <a:solidFill>
                <a:prstClr val="black">
                  <a:lumMod val="65000"/>
                  <a:lumOff val="35000"/>
                </a:prstClr>
              </a:solidFill>
              <a:latin typeface="方正卡通简体" panose="03000509000000000000" pitchFamily="65" charset="-122"/>
              <a:ea typeface="方正卡通简体" panose="03000509000000000000" pitchFamily="65" charset="-122"/>
            </a:endParaRPr>
          </a:p>
        </p:txBody>
      </p:sp>
      <p:pic>
        <p:nvPicPr>
          <p:cNvPr id="41" name="图片 2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2345269" y="-186104"/>
            <a:ext cx="1500647" cy="1713981"/>
          </a:xfrm>
          <a:prstGeom prst="rect">
            <a:avLst/>
          </a:prstGeom>
        </p:spPr>
      </p:pic>
      <p:pic>
        <p:nvPicPr>
          <p:cNvPr id="42" name="图片 2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17172350" y="-246141"/>
            <a:ext cx="1500647" cy="1713981"/>
          </a:xfrm>
          <a:prstGeom prst="rect">
            <a:avLst/>
          </a:prstGeom>
        </p:spPr>
      </p:pic>
      <p:sp>
        <p:nvSpPr>
          <p:cNvPr id="43" name="Rectangle 42"/>
          <p:cNvSpPr/>
          <p:nvPr/>
        </p:nvSpPr>
        <p:spPr>
          <a:xfrm>
            <a:off x="13588064" y="369957"/>
            <a:ext cx="4076757" cy="707886"/>
          </a:xfrm>
          <a:prstGeom prst="rect">
            <a:avLst/>
          </a:prstGeom>
        </p:spPr>
        <p:txBody>
          <a:bodyPr wrap="none">
            <a:spAutoFit/>
          </a:bodyPr>
          <a:lstStyle/>
          <a:p>
            <a:r>
              <a:rPr lang="en-US" sz="4000" b="1">
                <a:latin typeface="#9Slide05 Aphrodite Pro" panose="02000000000000000000" pitchFamily="2" charset="-93"/>
                <a:ea typeface="Times New Roman" panose="02020603050405020304" pitchFamily="18" charset="0"/>
              </a:rPr>
              <a:t>e. Tóm tắt truyện</a:t>
            </a:r>
            <a:endParaRPr lang="en-GB" sz="4000">
              <a:latin typeface="#9Slide05 Aphrodite Pro" panose="02000000000000000000" pitchFamily="2" charset="-93"/>
            </a:endParaRPr>
          </a:p>
        </p:txBody>
      </p:sp>
      <p:sp>
        <p:nvSpPr>
          <p:cNvPr id="4" name="Rectangle 3"/>
          <p:cNvSpPr/>
          <p:nvPr/>
        </p:nvSpPr>
        <p:spPr>
          <a:xfrm>
            <a:off x="193652" y="55332"/>
            <a:ext cx="12763500" cy="9941183"/>
          </a:xfrm>
          <a:prstGeom prst="rect">
            <a:avLst/>
          </a:prstGeom>
        </p:spPr>
        <p:txBody>
          <a:bodyPr wrap="square">
            <a:spAutoFit/>
          </a:bodyPr>
          <a:lstStyle/>
          <a:p>
            <a:pPr algn="just">
              <a:spcAft>
                <a:spcPts val="0"/>
              </a:spcAft>
            </a:pPr>
            <a:r>
              <a:rPr lang="en-US"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Hằng năm, cứ vào cuối thu, khung cảnh thiên nhiên lại càng làm cho tác giả nhớ đến ngày đầu tiên đi học.</a:t>
            </a:r>
            <a:endParaRPr lang="en-GB"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Nhân vật "tôi" được mẹ đưa đến trường trong lòng tràn ngập cảm giác mới lạ: Hôm nay, tôi đi học. Cậu muốn tự mình cầm bút thước. Trong chiếc áo vải dù đen, cậu cảm giác như mình trang trọng hơn. </a:t>
            </a:r>
            <a:endParaRPr lang="en-GB"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Đến trường thật lạ, ngôi trường to và khang trang. Cậu bé khẽ nép sau mẹ như sợ điều gì đó. Tiếng trống trường vang lên và ông Đốc điểm danh cho học sinh xếp hàng vào lớp, ai cũng lo âu, cậu bé òa khóc như không muốn xa mẹ, ông Đốc lại an ủi, động viên. </a:t>
            </a:r>
            <a:endParaRPr lang="en-GB"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Vào lớp, cậu gặp thầy giáo trẻ chào đón, nhìn xung quanh như bàn ghế, bức tranh bản đồ treo trên tường và người bạn nhỏ cậu bé cảm thấy thật gần gũi dù là lần đầu tiên gặp họ. Lớp học bắt đầu với dòng chữ đầu tiên của thầy viết lên bảng, đó là bài tập viết: “Tôi đi học”.</a:t>
            </a:r>
            <a:endParaRPr lang="en-GB"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92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barn(inVertic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39" grpId="0" animBg="1"/>
      <p:bldP spid="4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D5F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243" flipH="1">
            <a:off x="-1053152" y="8863215"/>
            <a:ext cx="9897354" cy="70181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7" flipH="1">
            <a:off x="9443668" y="8863215"/>
            <a:ext cx="9897354" cy="701812"/>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33992">
            <a:off x="1268299" y="2459105"/>
            <a:ext cx="7206577" cy="482840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2170" y="1953644"/>
            <a:ext cx="6414701" cy="63797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6183">
            <a:off x="1551757" y="2521382"/>
            <a:ext cx="766903" cy="90091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12589">
            <a:off x="6873420" y="6321092"/>
            <a:ext cx="766903" cy="900914"/>
          </a:xfrm>
          <a:prstGeom prst="rect">
            <a:avLst/>
          </a:prstGeom>
        </p:spPr>
      </p:pic>
      <p:sp>
        <p:nvSpPr>
          <p:cNvPr id="13" name="Rectangle 12"/>
          <p:cNvSpPr/>
          <p:nvPr/>
        </p:nvSpPr>
        <p:spPr>
          <a:xfrm>
            <a:off x="8924060" y="419100"/>
            <a:ext cx="7202357" cy="1015663"/>
          </a:xfrm>
          <a:prstGeom prst="rect">
            <a:avLst/>
          </a:prstGeom>
        </p:spPr>
        <p:txBody>
          <a:bodyPr wrap="none">
            <a:spAutoFit/>
          </a:bodyPr>
          <a:lstStyle/>
          <a:p>
            <a:pPr algn="ctr">
              <a:spcAft>
                <a:spcPts val="0"/>
              </a:spcAft>
            </a:pPr>
            <a:r>
              <a:rPr lang="pt-BR" sz="6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05</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280181087"/>
              </p:ext>
            </p:extLst>
          </p:nvPr>
        </p:nvGraphicFramePr>
        <p:xfrm>
          <a:off x="8534400" y="2409131"/>
          <a:ext cx="9144000" cy="5669280"/>
        </p:xfrm>
        <a:graphic>
          <a:graphicData uri="http://schemas.openxmlformats.org/drawingml/2006/table">
            <a:tbl>
              <a:tblPr firstRow="1" firstCol="1" bandRow="1"/>
              <a:tblGrid>
                <a:gridCol w="4114800"/>
                <a:gridCol w="5029200"/>
              </a:tblGrid>
              <a:tr h="1896169">
                <a:tc gridSpan="2">
                  <a:txBody>
                    <a:bodyPr/>
                    <a:lstStyle/>
                    <a:p>
                      <a:pPr algn="ctr">
                        <a:spcAft>
                          <a:spcPts val="0"/>
                        </a:spcAft>
                      </a:pPr>
                      <a:r>
                        <a:rPr lang="pt-BR" sz="6600" b="1">
                          <a:effectLst/>
                          <a:latin typeface="Times New Roman" panose="02020603050405020304" pitchFamily="18" charset="0"/>
                          <a:ea typeface="Times New Roman" panose="02020603050405020304" pitchFamily="18" charset="0"/>
                          <a:cs typeface="Times New Roman" panose="02020603050405020304" pitchFamily="18" charset="0"/>
                        </a:rPr>
                        <a:t> Tìm hiểu về tình huống truyện và trình tự kể</a:t>
                      </a:r>
                      <a:endParaRPr lang="en-GB"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r>
              <a:tr h="1295400">
                <a:tc>
                  <a:txBody>
                    <a:bodyPr/>
                    <a:lstStyle/>
                    <a:p>
                      <a:pPr algn="ctr">
                        <a:spcAft>
                          <a:spcPts val="0"/>
                        </a:spcAft>
                      </a:pPr>
                      <a:r>
                        <a:rPr lang="pt-BR" sz="6600">
                          <a:effectLst/>
                          <a:latin typeface="Times New Roman" panose="02020603050405020304" pitchFamily="18" charset="0"/>
                          <a:ea typeface="Times New Roman" panose="02020603050405020304" pitchFamily="18" charset="0"/>
                          <a:cs typeface="Times New Roman" panose="02020603050405020304" pitchFamily="18" charset="0"/>
                        </a:rPr>
                        <a:t>Tình huống</a:t>
                      </a:r>
                      <a:endParaRPr lang="en-GB"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600">
                          <a:effectLst/>
                          <a:latin typeface="Times New Roman" panose="02020603050405020304" pitchFamily="18" charset="0"/>
                          <a:ea typeface="Times New Roman" panose="02020603050405020304" pitchFamily="18" charset="0"/>
                          <a:cs typeface="Times New Roman" panose="02020603050405020304" pitchFamily="18" charset="0"/>
                        </a:rPr>
                        <a:t> Trình tự kể</a:t>
                      </a:r>
                      <a:endParaRPr lang="en-GB"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2200">
                <a:tc>
                  <a:txBody>
                    <a:bodyPr/>
                    <a:lstStyle/>
                    <a:p>
                      <a:pPr algn="ctr">
                        <a:spcAft>
                          <a:spcPts val="0"/>
                        </a:spcAft>
                      </a:pPr>
                      <a:r>
                        <a:rPr lang="pt-BR" sz="4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8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3569567" y="0"/>
            <a:ext cx="11327850" cy="1748451"/>
            <a:chOff x="3172626" y="359012"/>
            <a:chExt cx="7551899" cy="1165634"/>
          </a:xfrm>
        </p:grpSpPr>
        <p:sp>
          <p:nvSpPr>
            <p:cNvPr id="48" name="圆角矩形 47"/>
            <p:cNvSpPr/>
            <p:nvPr/>
          </p:nvSpPr>
          <p:spPr>
            <a:xfrm>
              <a:off x="4153705" y="650928"/>
              <a:ext cx="5283198" cy="604783"/>
            </a:xfrm>
            <a:prstGeom prst="roundRect">
              <a:avLst>
                <a:gd name="adj" fmla="val 50000"/>
              </a:avLst>
            </a:prstGeom>
            <a:solidFill>
              <a:schemeClr val="bg1"/>
            </a:soli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mj-lt"/>
                  <a:ea typeface="#9Slide05 Amtenar" panose="02000000000000000000" pitchFamily="2" charset="-93"/>
                </a:rPr>
                <a:t>III. ĐỌC- HIỂU VĂN BẢN</a:t>
              </a:r>
              <a:endParaRPr lang="en-GB" sz="4000">
                <a:solidFill>
                  <a:schemeClr val="tx1"/>
                </a:solidFill>
                <a:latin typeface="+mj-lt"/>
                <a:ea typeface="#9Slide05 Amtenar" panose="02000000000000000000" pitchFamily="2" charset="-93"/>
              </a:endParaRPr>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172626" y="381992"/>
              <a:ext cx="1000431" cy="1142654"/>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724094" y="359012"/>
              <a:ext cx="1000431" cy="1142654"/>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9904" y="3619500"/>
            <a:ext cx="5255025" cy="3508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295486" y="3582791"/>
            <a:ext cx="9458167" cy="408894"/>
          </a:xfrm>
          <a:prstGeom prst="rect">
            <a:avLst/>
          </a:prstGeom>
        </p:spPr>
        <p:txBody>
          <a:bodyPr wrap="none">
            <a:spAutoFit/>
          </a:bodyPr>
          <a:lstStyle/>
          <a:p>
            <a:pPr algn="just">
              <a:lnSpc>
                <a:spcPts val="1800"/>
              </a:lnSpc>
              <a:spcAft>
                <a:spcPts val="0"/>
              </a:spcAft>
            </a:pPr>
            <a:r>
              <a:rPr lang="vi-VN" sz="4000" b="1">
                <a:latin typeface="+mj-lt"/>
                <a:ea typeface="Times New Roman" panose="02020603050405020304" pitchFamily="18" charset="0"/>
                <a:cs typeface="Times New Roman" panose="02020603050405020304" pitchFamily="18" charset="0"/>
              </a:rPr>
              <a:t>1</a:t>
            </a:r>
            <a:r>
              <a:rPr lang="vi-VN" sz="4800" b="1">
                <a:latin typeface="+mj-lt"/>
                <a:ea typeface="Times New Roman" panose="02020603050405020304" pitchFamily="18" charset="0"/>
                <a:cs typeface="Times New Roman" panose="02020603050405020304" pitchFamily="18" charset="0"/>
              </a:rPr>
              <a:t>. </a:t>
            </a:r>
            <a:r>
              <a:rPr lang="vi-VN" sz="4800" b="1">
                <a:latin typeface="+mj-lt"/>
                <a:ea typeface="Times New Roman" panose="02020603050405020304" pitchFamily="18" charset="0"/>
              </a:rPr>
              <a:t>Tình huống truyện và trình tự kể</a:t>
            </a:r>
            <a:endParaRPr lang="en-GB" sz="4800">
              <a:effectLst/>
              <a:latin typeface="+mj-lt"/>
              <a:ea typeface="Times New Roman" panose="02020603050405020304" pitchFamily="18" charset="0"/>
            </a:endParaRPr>
          </a:p>
        </p:txBody>
      </p:sp>
      <p:sp>
        <p:nvSpPr>
          <p:cNvPr id="4" name="Rectangle 3"/>
          <p:cNvSpPr/>
          <p:nvPr/>
        </p:nvSpPr>
        <p:spPr>
          <a:xfrm>
            <a:off x="3048000" y="4991100"/>
            <a:ext cx="8763000" cy="1569660"/>
          </a:xfrm>
          <a:prstGeom prst="rect">
            <a:avLst/>
          </a:prstGeom>
        </p:spPr>
        <p:txBody>
          <a:bodyPr wrap="square">
            <a:spAutoFit/>
          </a:bodyPr>
          <a:lstStyle/>
          <a:p>
            <a:pPr algn="just">
              <a:spcAft>
                <a:spcPts val="1200"/>
              </a:spcAft>
            </a:pPr>
            <a:r>
              <a:rPr lang="vi-VN" sz="4800" b="1">
                <a:solidFill>
                  <a:srgbClr val="000000"/>
                </a:solidFill>
                <a:latin typeface="+mj-lt"/>
                <a:ea typeface="Times New Roman" panose="02020603050405020304" pitchFamily="18" charset="0"/>
                <a:cs typeface="Times New Roman" panose="02020603050405020304" pitchFamily="18" charset="0"/>
              </a:rPr>
              <a:t>a. </a:t>
            </a:r>
            <a:r>
              <a:rPr lang="vi-VN" sz="4800" b="1">
                <a:latin typeface="+mj-lt"/>
                <a:ea typeface="Calibri" panose="020F0502020204030204" pitchFamily="34" charset="0"/>
                <a:cs typeface="Times New Roman" panose="02020603050405020304" pitchFamily="18" charset="0"/>
              </a:rPr>
              <a:t>Tình huống truyện: </a:t>
            </a:r>
            <a:r>
              <a:rPr lang="vi-VN" sz="4800">
                <a:latin typeface="+mj-lt"/>
                <a:ea typeface="Calibri" panose="020F0502020204030204" pitchFamily="34" charset="0"/>
                <a:cs typeface="Times New Roman" panose="02020603050405020304" pitchFamily="18" charset="0"/>
              </a:rPr>
              <a:t>kỉ niệm về ngày đầu tiên đi học của tác giả.</a:t>
            </a:r>
            <a:endParaRPr lang="en-GB" sz="4800">
              <a:effectLst/>
              <a:latin typeface="+mj-lt"/>
              <a:ea typeface="Times New Roman" panose="02020603050405020304" pitchFamily="18" charset="0"/>
            </a:endParaRPr>
          </a:p>
        </p:txBody>
      </p:sp>
    </p:spTree>
    <p:extLst>
      <p:ext uri="{BB962C8B-B14F-4D97-AF65-F5344CB8AC3E}">
        <p14:creationId xmlns:p14="http://schemas.microsoft.com/office/powerpoint/2010/main" val="253360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48100"/>
            <a:ext cx="5334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6875856" y="2247900"/>
            <a:ext cx="11412144" cy="1446550"/>
          </a:xfrm>
          <a:prstGeom prst="rect">
            <a:avLst/>
          </a:prstGeom>
        </p:spPr>
        <p:txBody>
          <a:bodyPr wrap="square">
            <a:spAutoFit/>
          </a:bodyPr>
          <a:lstStyle/>
          <a:p>
            <a:r>
              <a:rPr lang="vi-VN" sz="4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Trình tự kể: </a:t>
            </a:r>
            <a:r>
              <a:rPr lang="en-GB" sz="4400">
                <a:solidFill>
                  <a:prstClr val="black"/>
                </a:solidFill>
                <a:latin typeface="等线 Light"/>
                <a:ea typeface="Calibri" panose="020F0502020204030204" pitchFamily="34" charset="0"/>
                <a:cs typeface="Times New Roman" panose="02020603050405020304" pitchFamily="18" charset="0"/>
              </a:rPr>
              <a:t>Cảnh vật trong truyện được nhìn qua con mắt của nhân vật </a:t>
            </a: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GB" sz="4400">
                <a:solidFill>
                  <a:prstClr val="black"/>
                </a:solidFill>
                <a:latin typeface="等线 Light"/>
                <a:ea typeface="Calibri" panose="020F0502020204030204" pitchFamily="34" charset="0"/>
                <a:cs typeface="Times New Roman" panose="02020603050405020304" pitchFamily="18" charset="0"/>
              </a:rPr>
              <a:t>tôi” </a:t>
            </a:r>
            <a:r>
              <a:rPr lang="vi-VN" sz="4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4400">
                <a:solidFill>
                  <a:prstClr val="black"/>
                </a:solidFill>
                <a:latin typeface="等线 Light"/>
                <a:ea typeface="Calibri" panose="020F0502020204030204" pitchFamily="34" charset="0"/>
                <a:cs typeface="Times New Roman" panose="02020603050405020304" pitchFamily="18" charset="0"/>
              </a:rPr>
              <a:t>tác giả:</a:t>
            </a:r>
            <a:endParaRPr lang="en-GB" sz="4400">
              <a:solidFill>
                <a:prstClr val="black"/>
              </a:solidFill>
              <a:latin typeface="等线 Light"/>
              <a:ea typeface="Times New Roman" panose="02020603050405020304" pitchFamily="18" charset="0"/>
            </a:endParaRPr>
          </a:p>
        </p:txBody>
      </p:sp>
      <p:sp>
        <p:nvSpPr>
          <p:cNvPr id="6" name="Rectangle 5"/>
          <p:cNvSpPr/>
          <p:nvPr/>
        </p:nvSpPr>
        <p:spPr>
          <a:xfrm>
            <a:off x="6781800" y="4076700"/>
            <a:ext cx="11252200" cy="5509200"/>
          </a:xfrm>
          <a:prstGeom prst="rect">
            <a:avLst/>
          </a:prstGeom>
        </p:spPr>
        <p:txBody>
          <a:bodyPr wrap="square">
            <a:spAutoFit/>
          </a:bodyPr>
          <a:lstStyle/>
          <a:p>
            <a:pPr algn="just"/>
            <a:r>
              <a:rPr lang="en-GB" sz="4400">
                <a:solidFill>
                  <a:prstClr val="black"/>
                </a:solidFill>
                <a:latin typeface="等线 Light"/>
                <a:ea typeface="Times New Roman" panose="02020603050405020304" pitchFamily="18" charset="0"/>
                <a:cs typeface="Times New Roman" panose="02020603050405020304" pitchFamily="18" charset="0"/>
              </a:rPr>
              <a:t>+ Trình tự thời gian từ hiện tại đến quá khứ (từ thiên nhiên khung cảnh trời thu, đến hình ảnh em nhỏ đến </a:t>
            </a:r>
            <a:r>
              <a:rPr lang="en-GB" sz="4400" smtClean="0">
                <a:solidFill>
                  <a:prstClr val="black"/>
                </a:solidFill>
                <a:latin typeface="等线 Light"/>
                <a:ea typeface="Times New Roman" panose="02020603050405020304" pitchFamily="18" charset="0"/>
                <a:cs typeface="Times New Roman" panose="02020603050405020304" pitchFamily="18" charset="0"/>
              </a:rPr>
              <a:t>trường =&gt;tác </a:t>
            </a:r>
            <a:r>
              <a:rPr lang="en-GB" sz="4400">
                <a:solidFill>
                  <a:prstClr val="black"/>
                </a:solidFill>
                <a:latin typeface="等线 Light"/>
                <a:ea typeface="Times New Roman" panose="02020603050405020304" pitchFamily="18" charset="0"/>
                <a:cs typeface="Times New Roman" panose="02020603050405020304" pitchFamily="18" charset="0"/>
              </a:rPr>
              <a:t>giả nhớ về kỉ niệm)</a:t>
            </a:r>
            <a:endParaRPr lang="en-GB" sz="4400">
              <a:solidFill>
                <a:prstClr val="black"/>
              </a:solidFill>
              <a:latin typeface="等线 Light"/>
              <a:ea typeface="Times New Roman" panose="02020603050405020304" pitchFamily="18" charset="0"/>
            </a:endParaRPr>
          </a:p>
          <a:p>
            <a:pPr algn="just"/>
            <a:r>
              <a:rPr lang="en-GB" sz="4400">
                <a:solidFill>
                  <a:prstClr val="black"/>
                </a:solidFill>
                <a:latin typeface="等线 Light"/>
                <a:ea typeface="Times New Roman" panose="02020603050405020304" pitchFamily="18" charset="0"/>
                <a:cs typeface="Times New Roman" panose="02020603050405020304" pitchFamily="18" charset="0"/>
              </a:rPr>
              <a:t>+ Trình tự không gian (trên đường đến trường → sân trường Mĩ Lí → trong lớp học) </a:t>
            </a:r>
            <a:endParaRPr lang="en-GB" sz="4400">
              <a:solidFill>
                <a:prstClr val="black"/>
              </a:solidFill>
              <a:latin typeface="等线 Light"/>
              <a:ea typeface="Times New Roman" panose="02020603050405020304" pitchFamily="18" charset="0"/>
            </a:endParaRPr>
          </a:p>
          <a:p>
            <a:pPr algn="just"/>
            <a:r>
              <a:rPr lang="en-GB" sz="4400">
                <a:solidFill>
                  <a:prstClr val="black"/>
                </a:solidFill>
                <a:latin typeface="等线 Light"/>
                <a:ea typeface="Times New Roman" panose="02020603050405020304" pitchFamily="18" charset="0"/>
                <a:cs typeface="Times New Roman" panose="02020603050405020304" pitchFamily="18" charset="0"/>
              </a:rPr>
              <a:t>+ Trình tự diễn biến tâm trạng nhân vật.</a:t>
            </a:r>
            <a:endParaRPr lang="en-GB" sz="4400">
              <a:solidFill>
                <a:prstClr val="black"/>
              </a:solidFill>
              <a:latin typeface="等线 Light"/>
              <a:ea typeface="Times New Roman" panose="02020603050405020304" pitchFamily="18" charset="0"/>
            </a:endParaRPr>
          </a:p>
        </p:txBody>
      </p:sp>
    </p:spTree>
    <p:extLst>
      <p:ext uri="{BB962C8B-B14F-4D97-AF65-F5344CB8AC3E}">
        <p14:creationId xmlns:p14="http://schemas.microsoft.com/office/powerpoint/2010/main" val="1243332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D5F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2569">
            <a:off x="6486863" y="7171801"/>
            <a:ext cx="5923054" cy="396844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83389" y="6841829"/>
            <a:ext cx="5642468" cy="397024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116849" y="9717021"/>
            <a:ext cx="9897354" cy="70181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78858" y="9659308"/>
            <a:ext cx="9897354" cy="7018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57486" y="6172200"/>
            <a:ext cx="2438019"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337916" y="6108654"/>
            <a:ext cx="2438019" cy="411480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23234">
            <a:off x="6108688" y="5759124"/>
            <a:ext cx="428156" cy="50297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43481">
            <a:off x="11751156" y="7914568"/>
            <a:ext cx="428156" cy="502973"/>
          </a:xfrm>
          <a:prstGeom prst="rect">
            <a:avLst/>
          </a:prstGeom>
        </p:spPr>
      </p:pic>
      <p:sp>
        <p:nvSpPr>
          <p:cNvPr id="14" name="Rectangle 13"/>
          <p:cNvSpPr/>
          <p:nvPr/>
        </p:nvSpPr>
        <p:spPr>
          <a:xfrm>
            <a:off x="5680185" y="190500"/>
            <a:ext cx="6501075" cy="923330"/>
          </a:xfrm>
          <a:prstGeom prst="rect">
            <a:avLst/>
          </a:prstGeom>
        </p:spPr>
        <p:txBody>
          <a:bodyPr wrap="none">
            <a:spAutoFit/>
          </a:bodyPr>
          <a:lstStyle/>
          <a:p>
            <a:pPr algn="ctr">
              <a:spcAft>
                <a:spcPts val="0"/>
              </a:spcAft>
            </a:pPr>
            <a:r>
              <a:rPr lang="pt-BR"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06</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211376336"/>
              </p:ext>
            </p:extLst>
          </p:nvPr>
        </p:nvGraphicFramePr>
        <p:xfrm>
          <a:off x="2666999" y="1409700"/>
          <a:ext cx="14897960" cy="755904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036185"/>
                <a:gridCol w="3639070"/>
                <a:gridCol w="6222705"/>
              </a:tblGrid>
              <a:tr h="1219200">
                <a:tc gridSpan="3">
                  <a:txBody>
                    <a:bodyPr/>
                    <a:lstStyle/>
                    <a:p>
                      <a:pPr algn="ctr">
                        <a:spcAft>
                          <a:spcPts val="0"/>
                        </a:spcAft>
                      </a:pPr>
                      <a:r>
                        <a:rPr lang="pt-BR" sz="6000" b="1">
                          <a:effectLst/>
                          <a:latin typeface="Times New Roman" panose="02020603050405020304" pitchFamily="18" charset="0"/>
                          <a:ea typeface="Arial" panose="020B0604020202020204" pitchFamily="34" charset="0"/>
                          <a:cs typeface="Times New Roman" panose="02020603050405020304" pitchFamily="18" charset="0"/>
                        </a:rPr>
                        <a:t>Tìm hiểu về bối cảnh của </a:t>
                      </a:r>
                      <a:r>
                        <a:rPr lang="pt-BR" sz="6000" b="1" smtClean="0">
                          <a:effectLst/>
                          <a:latin typeface="Times New Roman" panose="02020603050405020304" pitchFamily="18" charset="0"/>
                          <a:ea typeface="Arial" panose="020B0604020202020204" pitchFamily="34" charset="0"/>
                          <a:cs typeface="Times New Roman" panose="02020603050405020304" pitchFamily="18" charset="0"/>
                        </a:rPr>
                        <a:t>truyệng</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r>
              <a:tr h="2523999">
                <a:tc>
                  <a:txBody>
                    <a:bodyPr/>
                    <a:lstStyle/>
                    <a:p>
                      <a:pPr algn="ctr">
                        <a:spcAft>
                          <a:spcPts val="0"/>
                        </a:spcAft>
                      </a:pPr>
                      <a:r>
                        <a:rPr lang="pt-BR" sz="6000">
                          <a:effectLst/>
                          <a:latin typeface="Times New Roman" panose="02020603050405020304" pitchFamily="18" charset="0"/>
                          <a:ea typeface="Times New Roman" panose="02020603050405020304" pitchFamily="18" charset="0"/>
                          <a:cs typeface="Times New Roman" panose="02020603050405020304" pitchFamily="18" charset="0"/>
                        </a:rPr>
                        <a:t>Không gian/ thời gian</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a:effectLst/>
                          <a:latin typeface="Times New Roman" panose="02020603050405020304" pitchFamily="18" charset="0"/>
                          <a:ea typeface="Times New Roman" panose="02020603050405020304" pitchFamily="18" charset="0"/>
                          <a:cs typeface="Times New Roman" panose="02020603050405020304" pitchFamily="18" charset="0"/>
                        </a:rPr>
                        <a:t>Chi tiết tiêu biểu </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6000">
                          <a:effectLst/>
                          <a:latin typeface="Times New Roman" panose="02020603050405020304" pitchFamily="18" charset="0"/>
                          <a:ea typeface="Times New Roman" panose="02020603050405020304" pitchFamily="18" charset="0"/>
                          <a:cs typeface="Times New Roman" panose="02020603050405020304" pitchFamily="18" charset="0"/>
                        </a:rPr>
                        <a:t>Nhận xét về nghệ thuật và tác dụng của câu văn miêu tả</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6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0933">
                <a:tc>
                  <a:txBody>
                    <a:bodyPr/>
                    <a:lstStyle/>
                    <a:p>
                      <a:pPr algn="ct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4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397" y="2670629"/>
            <a:ext cx="5832593"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6431397" y="83954"/>
            <a:ext cx="6821098" cy="923330"/>
          </a:xfrm>
          <a:prstGeom prst="rect">
            <a:avLst/>
          </a:prstGeom>
        </p:spPr>
        <p:txBody>
          <a:bodyPr wrap="none">
            <a:spAutoFit/>
          </a:bodyPr>
          <a:lstStyle/>
          <a:p>
            <a:pPr>
              <a:spcAft>
                <a:spcPts val="0"/>
              </a:spcAft>
            </a:pPr>
            <a:r>
              <a:rPr lang="en-GB" sz="5400" b="1">
                <a:latin typeface="Times New Roman" panose="02020603050405020304" pitchFamily="18" charset="0"/>
                <a:ea typeface="#9Slide05 Amtenar" panose="02000000000000000000" pitchFamily="2" charset="-93"/>
                <a:cs typeface="Times New Roman" panose="02020603050405020304" pitchFamily="18" charset="0"/>
              </a:rPr>
              <a:t>2. Bối cảnh của truyện</a:t>
            </a:r>
            <a:endParaRPr lang="en-GB" sz="4800">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5" name="圆角矩形 10"/>
          <p:cNvSpPr/>
          <p:nvPr/>
        </p:nvSpPr>
        <p:spPr>
          <a:xfrm>
            <a:off x="304800" y="3314700"/>
            <a:ext cx="5748646" cy="2556932"/>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6" name="Rectangle 5"/>
          <p:cNvSpPr/>
          <p:nvPr/>
        </p:nvSpPr>
        <p:spPr>
          <a:xfrm>
            <a:off x="4259453" y="1306447"/>
            <a:ext cx="11437747" cy="923330"/>
          </a:xfrm>
          <a:prstGeom prst="rect">
            <a:avLst/>
          </a:prstGeom>
        </p:spPr>
        <p:txBody>
          <a:bodyPr wrap="none">
            <a:spAutoFit/>
          </a:bodyPr>
          <a:lstStyle/>
          <a:p>
            <a:pPr>
              <a:spcAft>
                <a:spcPts val="0"/>
              </a:spcAft>
            </a:pPr>
            <a:r>
              <a:rPr lang="en-GB" sz="5400">
                <a:latin typeface="Times New Roman" panose="02020603050405020304" pitchFamily="18" charset="0"/>
                <a:ea typeface="Times New Roman" panose="02020603050405020304" pitchFamily="18" charset="0"/>
                <a:cs typeface="Times New Roman" panose="02020603050405020304" pitchFamily="18" charset="0"/>
              </a:rPr>
              <a:t>- K</a:t>
            </a:r>
            <a:r>
              <a:rPr lang="vi-VN" sz="5400">
                <a:latin typeface="Times New Roman" panose="02020603050405020304" pitchFamily="18" charset="0"/>
                <a:ea typeface="Times New Roman" panose="02020603050405020304" pitchFamily="18" charset="0"/>
                <a:cs typeface="Times New Roman" panose="02020603050405020304" pitchFamily="18" charset="0"/>
              </a:rPr>
              <a:t>hông gian</a:t>
            </a:r>
            <a:r>
              <a:rPr lang="en-GB" sz="5400">
                <a:latin typeface="Times New Roman" panose="02020603050405020304" pitchFamily="18" charset="0"/>
                <a:ea typeface="Times New Roman" panose="02020603050405020304" pitchFamily="18" charset="0"/>
                <a:cs typeface="Times New Roman" panose="02020603050405020304" pitchFamily="18" charset="0"/>
              </a:rPr>
              <a:t>, thời gian: đất trời cuối thu</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453044" y="3324707"/>
            <a:ext cx="5558377" cy="2554545"/>
          </a:xfrm>
          <a:prstGeom prst="rect">
            <a:avLst/>
          </a:prstGeom>
        </p:spPr>
        <p:txBody>
          <a:bodyPr wrap="square">
            <a:spAutoFit/>
          </a:bodyPr>
          <a:lstStyle/>
          <a:p>
            <a:pPr algn="just">
              <a:spcAft>
                <a:spcPts val="0"/>
              </a:spcAft>
            </a:pPr>
            <a:r>
              <a:rPr lang="en-GB" sz="3200" smtClean="0">
                <a:latin typeface="Times New Roman" panose="02020603050405020304" pitchFamily="18" charset="0"/>
                <a:ea typeface="Times New Roman" panose="02020603050405020304" pitchFamily="18" charset="0"/>
                <a:cs typeface="Times New Roman" panose="02020603050405020304" pitchFamily="18" charset="0"/>
              </a:rPr>
              <a:t>Chi </a:t>
            </a:r>
            <a:r>
              <a:rPr lang="en-GB" sz="3200">
                <a:latin typeface="Times New Roman" panose="02020603050405020304" pitchFamily="18" charset="0"/>
                <a:ea typeface="Times New Roman" panose="02020603050405020304" pitchFamily="18" charset="0"/>
                <a:cs typeface="Times New Roman" panose="02020603050405020304" pitchFamily="18" charset="0"/>
              </a:rPr>
              <a:t>tiết miêu tả c</a:t>
            </a:r>
            <a:r>
              <a:rPr lang="vi-VN" sz="3200">
                <a:latin typeface="Times New Roman" panose="02020603050405020304" pitchFamily="18" charset="0"/>
                <a:ea typeface="Times New Roman" panose="02020603050405020304" pitchFamily="18" charset="0"/>
                <a:cs typeface="Times New Roman" panose="02020603050405020304" pitchFamily="18" charset="0"/>
              </a:rPr>
              <a:t>ảnh vật</a:t>
            </a:r>
            <a:r>
              <a:rPr lang="en-GB" sz="3200">
                <a:latin typeface="Times New Roman" panose="02020603050405020304" pitchFamily="18" charset="0"/>
                <a:ea typeface="Times New Roman" panose="02020603050405020304" pitchFamily="18" charset="0"/>
                <a:cs typeface="Times New Roman" panose="02020603050405020304" pitchFamily="18" charset="0"/>
              </a:rPr>
              <a:t>: </a:t>
            </a:r>
            <a:r>
              <a:rPr lang="en-GB" sz="3200" i="1">
                <a:latin typeface="Times New Roman" panose="02020603050405020304" pitchFamily="18" charset="0"/>
                <a:ea typeface="Times New Roman" panose="02020603050405020304" pitchFamily="18" charset="0"/>
                <a:cs typeface="Times New Roman" panose="02020603050405020304" pitchFamily="18" charset="0"/>
              </a:rPr>
              <a:t>lá ngoài đường rụng nhiều, trên không có những đám mây bàng bạc</a:t>
            </a:r>
            <a:r>
              <a:rPr lang="vi-VN" sz="3200" i="1">
                <a:latin typeface="Times New Roman" panose="02020603050405020304" pitchFamily="18" charset="0"/>
                <a:ea typeface="Times New Roman" panose="02020603050405020304" pitchFamily="18" charset="0"/>
                <a:cs typeface="Times New Roman" panose="02020603050405020304" pitchFamily="18" charset="0"/>
              </a:rPr>
              <a:t>=</a:t>
            </a:r>
            <a:r>
              <a:rPr lang="en-GB" sz="3200">
                <a:latin typeface="Times New Roman" panose="02020603050405020304" pitchFamily="18" charset="0"/>
                <a:ea typeface="Times New Roman" panose="02020603050405020304" pitchFamily="18" charset="0"/>
                <a:cs typeface="Times New Roman" panose="02020603050405020304" pitchFamily="18" charset="0"/>
              </a:rPr>
              <a:t>&gt; tín hiệu ngầm tinh tế của mùa thu.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圆角矩形 10"/>
          <p:cNvSpPr/>
          <p:nvPr/>
        </p:nvSpPr>
        <p:spPr>
          <a:xfrm>
            <a:off x="12761686" y="3218543"/>
            <a:ext cx="5562600" cy="2534557"/>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9" name="Rectangle 8"/>
          <p:cNvSpPr/>
          <p:nvPr/>
        </p:nvSpPr>
        <p:spPr>
          <a:xfrm>
            <a:off x="12683966" y="3287486"/>
            <a:ext cx="5678123" cy="2308324"/>
          </a:xfrm>
          <a:prstGeom prst="rect">
            <a:avLst/>
          </a:prstGeom>
        </p:spPr>
        <p:txBody>
          <a:bodyPr wrap="square">
            <a:spAutoFit/>
          </a:bodyPr>
          <a:lstStyle/>
          <a:p>
            <a:pPr algn="just"/>
            <a:r>
              <a:rPr lang="vi-VN" sz="36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a:latin typeface="Times New Roman" panose="02020603050405020304" pitchFamily="18" charset="0"/>
                <a:ea typeface="Times New Roman" panose="02020603050405020304" pitchFamily="18" charset="0"/>
                <a:cs typeface="Times New Roman" panose="02020603050405020304" pitchFamily="18" charset="0"/>
              </a:rPr>
              <a:t>Chi tiết miêu tả hình ảnh con người: </a:t>
            </a:r>
            <a:r>
              <a:rPr lang="vi-VN" sz="3600" i="1">
                <a:latin typeface="Times New Roman" panose="02020603050405020304" pitchFamily="18" charset="0"/>
                <a:ea typeface="Times New Roman" panose="02020603050405020304" pitchFamily="18" charset="0"/>
                <a:cs typeface="Times New Roman" panose="02020603050405020304" pitchFamily="18" charset="0"/>
              </a:rPr>
              <a:t>mấy em nhỏ rụt rè núp dưới nón mẹ lần đầu đến trường...</a:t>
            </a:r>
            <a:endParaRPr lang="en-GB" sz="4400">
              <a:latin typeface="Times New Roman" panose="02020603050405020304" pitchFamily="18" charset="0"/>
              <a:cs typeface="Times New Roman" panose="02020603050405020304" pitchFamily="18" charset="0"/>
            </a:endParaRPr>
          </a:p>
        </p:txBody>
      </p:sp>
      <p:sp>
        <p:nvSpPr>
          <p:cNvPr id="10" name="圆角矩形 10"/>
          <p:cNvSpPr/>
          <p:nvPr/>
        </p:nvSpPr>
        <p:spPr>
          <a:xfrm>
            <a:off x="6273304" y="6652296"/>
            <a:ext cx="9423896" cy="3101456"/>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Rectangle 10"/>
          <p:cNvSpPr/>
          <p:nvPr/>
        </p:nvSpPr>
        <p:spPr>
          <a:xfrm>
            <a:off x="6579895" y="6740643"/>
            <a:ext cx="8810713" cy="2862322"/>
          </a:xfrm>
          <a:prstGeom prst="rect">
            <a:avLst/>
          </a:prstGeom>
        </p:spPr>
        <p:txBody>
          <a:bodyPr wrap="square">
            <a:spAutoFit/>
          </a:bodyPr>
          <a:lstStyle/>
          <a:p>
            <a:pPr algn="just"/>
            <a:r>
              <a:rPr lang="vi-VN" sz="3600" b="1">
                <a:latin typeface="Times New Roman" panose="02020603050405020304" pitchFamily="18" charset="0"/>
                <a:ea typeface="Times New Roman" panose="02020603050405020304" pitchFamily="18" charset="0"/>
                <a:cs typeface="Times New Roman" panose="02020603050405020304" pitchFamily="18" charset="0"/>
              </a:rPr>
              <a:t>=&gt; </a:t>
            </a:r>
            <a:r>
              <a:rPr lang="vi-VN" sz="3600">
                <a:latin typeface="Times New Roman" panose="02020603050405020304" pitchFamily="18" charset="0"/>
                <a:ea typeface="Times New Roman" panose="02020603050405020304" pitchFamily="18" charset="0"/>
                <a:cs typeface="Times New Roman" panose="02020603050405020304" pitchFamily="18" charset="0"/>
              </a:rPr>
              <a:t>Khung cảnh cuối thu tuyệt đẹp và thơ mộng, biến nó thành chất xúc tác cho dòng hồi ức tuổi thơ tuôn chảy: “</a:t>
            </a:r>
            <a:r>
              <a:rPr lang="vi-VN" sz="3600" i="1">
                <a:latin typeface="Times New Roman" panose="02020603050405020304" pitchFamily="18" charset="0"/>
                <a:ea typeface="Times New Roman" panose="02020603050405020304" pitchFamily="18" charset="0"/>
                <a:cs typeface="Times New Roman" panose="02020603050405020304" pitchFamily="18" charset="0"/>
              </a:rPr>
              <a:t>lòng tôi lại nao nức những kỷ niệm mơn man của buổi tựu trường”, “tưng bừng, rộn rã”</a:t>
            </a:r>
            <a:endParaRPr lang="en-GB" sz="4400">
              <a:latin typeface="Times New Roman" panose="02020603050405020304" pitchFamily="18" charset="0"/>
              <a:cs typeface="Times New Roman" panose="02020603050405020304" pitchFamily="18" charset="0"/>
            </a:endParaRPr>
          </a:p>
        </p:txBody>
      </p:sp>
      <p:sp>
        <p:nvSpPr>
          <p:cNvPr id="12" name="Oval Callout 11"/>
          <p:cNvSpPr/>
          <p:nvPr/>
        </p:nvSpPr>
        <p:spPr>
          <a:xfrm>
            <a:off x="-185551" y="6018827"/>
            <a:ext cx="6334950" cy="4131129"/>
          </a:xfrm>
          <a:prstGeom prst="wedgeEllipse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05524" y="6807118"/>
            <a:ext cx="4952800" cy="2554545"/>
          </a:xfrm>
          <a:prstGeom prst="rect">
            <a:avLst/>
          </a:prstGeom>
        </p:spPr>
        <p:txBody>
          <a:bodyPr wrap="square">
            <a:spAutoFit/>
          </a:bodyPr>
          <a:lstStyle/>
          <a:p>
            <a:pPr algn="just"/>
            <a:r>
              <a:rPr lang="en-GB" sz="4000" i="1">
                <a:latin typeface="Times New Roman" panose="02020603050405020304" pitchFamily="18" charset="0"/>
                <a:ea typeface="Calibri" panose="020F0502020204030204" pitchFamily="34" charset="0"/>
                <a:cs typeface="Times New Roman" panose="02020603050405020304" pitchFamily="18" charset="0"/>
              </a:rPr>
              <a:t>Truyện được đặt trong bối cảnh nào?Nêu một số chi tiết nổi bật bối cảnh của truyện? </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15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xit" presetSubtype="1" fill="hold" grpId="1" nodeType="clickEffect">
                                  <p:stCondLst>
                                    <p:cond delay="0"/>
                                  </p:stCondLst>
                                  <p:childTnLst>
                                    <p:animEffect transition="out" filter="wheel(1)">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par>
                                <p:cTn id="27" presetID="21" presetClass="exit" presetSubtype="1" fill="hold" grpId="1" nodeType="withEffect">
                                  <p:stCondLst>
                                    <p:cond delay="0"/>
                                  </p:stCondLst>
                                  <p:childTnLst>
                                    <p:animEffect transition="out" filter="wheel(1)">
                                      <p:cBhvr>
                                        <p:cTn id="28" dur="2000"/>
                                        <p:tgtEl>
                                          <p:spTgt spid="12"/>
                                        </p:tgtEl>
                                      </p:cBhvr>
                                    </p:animEffect>
                                    <p:set>
                                      <p:cBhvr>
                                        <p:cTn id="29" dur="1" fill="hold">
                                          <p:stCondLst>
                                            <p:cond delay="19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9" grpId="0"/>
      <p:bldP spid="10" grpId="0" animBg="1"/>
      <p:bldP spid="11" grpId="0"/>
      <p:bldP spid="12" grpId="0" animBg="1"/>
      <p:bldP spid="12" grpId="1" animBg="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94952" y="1852996"/>
            <a:ext cx="5715000" cy="4817546"/>
          </a:xfrm>
          <a:prstGeom prst="verticalScroll">
            <a:avLst/>
          </a:prstGeom>
          <a:solidFill>
            <a:srgbClr val="0070C0"/>
          </a:solidFill>
          <a:ln>
            <a:solidFill>
              <a:srgbClr val="C00000"/>
            </a:solidFill>
          </a:ln>
          <a:effectLst>
            <a:reflection blurRad="12700" stA="38000" endPos="28000" dist="5000" dir="5400000" sy="-100000" algn="bl" rotWithShape="0"/>
          </a:effectLst>
        </p:spPr>
      </p:pic>
      <p:sp>
        <p:nvSpPr>
          <p:cNvPr id="4" name="Rectangle 3"/>
          <p:cNvSpPr/>
          <p:nvPr/>
        </p:nvSpPr>
        <p:spPr>
          <a:xfrm>
            <a:off x="7239000" y="266700"/>
            <a:ext cx="3647152" cy="923330"/>
          </a:xfrm>
          <a:prstGeom prst="rect">
            <a:avLst/>
          </a:prstGeom>
        </p:spPr>
        <p:txBody>
          <a:bodyPr wrap="none">
            <a:spAutoFit/>
          </a:bodyPr>
          <a:lstStyle/>
          <a:p>
            <a:r>
              <a:rPr lang="vi-VN" sz="5400">
                <a:latin typeface="Times New Roman" panose="02020603050405020304" pitchFamily="18" charset="0"/>
                <a:ea typeface="Times New Roman" panose="02020603050405020304" pitchFamily="18" charset="0"/>
                <a:cs typeface="Times New Roman" panose="02020603050405020304" pitchFamily="18" charset="0"/>
              </a:rPr>
              <a:t>- Nghệ thuật</a:t>
            </a:r>
            <a:endParaRPr lang="en-GB" sz="6600">
              <a:latin typeface="Times New Roman" panose="02020603050405020304" pitchFamily="18" charset="0"/>
              <a:cs typeface="Times New Roman" panose="02020603050405020304" pitchFamily="18" charset="0"/>
            </a:endParaRPr>
          </a:p>
        </p:txBody>
      </p:sp>
      <p:sp>
        <p:nvSpPr>
          <p:cNvPr id="5" name="圆角矩形 10"/>
          <p:cNvSpPr/>
          <p:nvPr/>
        </p:nvSpPr>
        <p:spPr>
          <a:xfrm>
            <a:off x="312057" y="3218543"/>
            <a:ext cx="5903686" cy="3160104"/>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6" name="圆角矩形 10"/>
          <p:cNvSpPr/>
          <p:nvPr/>
        </p:nvSpPr>
        <p:spPr>
          <a:xfrm>
            <a:off x="12289161" y="2552700"/>
            <a:ext cx="5846439" cy="4343400"/>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7" name="圆角矩形 10"/>
          <p:cNvSpPr/>
          <p:nvPr/>
        </p:nvSpPr>
        <p:spPr>
          <a:xfrm>
            <a:off x="3505200" y="7265128"/>
            <a:ext cx="10820400" cy="2904167"/>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prstClr val="white"/>
              </a:solidFill>
              <a:latin typeface="+mj-lt"/>
            </a:endParaRPr>
          </a:p>
        </p:txBody>
      </p:sp>
      <p:sp>
        <p:nvSpPr>
          <p:cNvPr id="8" name="Rectangle 7"/>
          <p:cNvSpPr/>
          <p:nvPr/>
        </p:nvSpPr>
        <p:spPr>
          <a:xfrm>
            <a:off x="541468" y="3218543"/>
            <a:ext cx="5444863" cy="3170099"/>
          </a:xfrm>
          <a:prstGeom prst="rect">
            <a:avLst/>
          </a:prstGeom>
        </p:spPr>
        <p:txBody>
          <a:bodyPr wrap="square">
            <a:spAutoFit/>
          </a:bodyPr>
          <a:lstStyle/>
          <a:p>
            <a:pPr algn="just">
              <a:spcAft>
                <a:spcPts val="0"/>
              </a:spcAft>
            </a:pP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Sử </a:t>
            </a:r>
            <a:r>
              <a:rPr lang="vi-VN" sz="4000">
                <a:latin typeface="Times New Roman" panose="02020603050405020304" pitchFamily="18" charset="0"/>
                <a:ea typeface="Times New Roman" panose="02020603050405020304" pitchFamily="18" charset="0"/>
                <a:cs typeface="Times New Roman" panose="02020603050405020304" pitchFamily="18" charset="0"/>
              </a:rPr>
              <a:t>dụng từ láy: </a:t>
            </a:r>
            <a:r>
              <a:rPr lang="vi-VN"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náo nức, mơn man, tưng bừng, rộn rã</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 có giá trị biểu cảm cao, diễn tả cảm xúc trong sáng.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2319641" y="2575131"/>
            <a:ext cx="5694039" cy="4401205"/>
          </a:xfrm>
          <a:prstGeom prst="rect">
            <a:avLst/>
          </a:prstGeom>
        </p:spPr>
        <p:txBody>
          <a:bodyPr wrap="square">
            <a:spAutoFit/>
          </a:bodyPr>
          <a:lstStyle/>
          <a:p>
            <a:pPr algn="just">
              <a:spcAft>
                <a:spcPts val="0"/>
              </a:spcAft>
            </a:pPr>
            <a:r>
              <a:rPr lang="vi-VN" sz="400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4000">
                <a:latin typeface="Times New Roman" panose="02020603050405020304" pitchFamily="18" charset="0"/>
                <a:ea typeface="Times New Roman" panose="02020603050405020304" pitchFamily="18" charset="0"/>
                <a:cs typeface="Times New Roman" panose="02020603050405020304" pitchFamily="18" charset="0"/>
              </a:rPr>
              <a:t>Hình ảnh so sánh, nhân hóa: “</a:t>
            </a:r>
            <a:r>
              <a:rPr lang="vi-VN" sz="4000" i="1">
                <a:latin typeface="Times New Roman" panose="02020603050405020304" pitchFamily="18" charset="0"/>
                <a:ea typeface="Times New Roman" panose="02020603050405020304" pitchFamily="18" charset="0"/>
                <a:cs typeface="Times New Roman" panose="02020603050405020304" pitchFamily="18" charset="0"/>
              </a:rPr>
              <a:t>Tôi quên thế nào được những cảm giác trong sáng ấy nảy nở trong lòng tôi như mấy cành hoa tươi mỉm cười giữa bầu trời quang đãng”.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657600" y="7490686"/>
            <a:ext cx="10287000" cy="2554545"/>
          </a:xfrm>
          <a:prstGeom prst="rect">
            <a:avLst/>
          </a:prstGeom>
        </p:spPr>
        <p:txBody>
          <a:bodyPr wrap="square">
            <a:spAutoFit/>
          </a:bodyPr>
          <a:lstStyle/>
          <a:p>
            <a:pPr algn="just"/>
            <a:r>
              <a:rPr lang="vi-VN" sz="4000">
                <a:latin typeface="Times New Roman" panose="02020603050405020304" pitchFamily="18" charset="0"/>
                <a:ea typeface="Times New Roman" panose="02020603050405020304" pitchFamily="18" charset="0"/>
                <a:cs typeface="Times New Roman" panose="02020603050405020304" pitchFamily="18" charset="0"/>
              </a:rPr>
              <a:t>=&gt;Tâm trạng nhân vật “tôi”:  ngoại cảnh làm kỉ niệm sống dậy, ùa về, vẹn nguyên. Lòng </a:t>
            </a:r>
            <a:r>
              <a:rPr lang="vi-VN" sz="4000" i="1">
                <a:latin typeface="Times New Roman" panose="02020603050405020304" pitchFamily="18" charset="0"/>
                <a:ea typeface="Times New Roman" panose="02020603050405020304" pitchFamily="18" charset="0"/>
                <a:cs typeface="Times New Roman" panose="02020603050405020304" pitchFamily="18" charset="0"/>
              </a:rPr>
              <a:t>“tôi” </a:t>
            </a:r>
            <a:r>
              <a:rPr lang="vi-VN" sz="4000">
                <a:latin typeface="Times New Roman" panose="02020603050405020304" pitchFamily="18" charset="0"/>
                <a:ea typeface="Times New Roman" panose="02020603050405020304" pitchFamily="18" charset="0"/>
                <a:cs typeface="Times New Roman" panose="02020603050405020304" pitchFamily="18" charset="0"/>
              </a:rPr>
              <a:t>náo nức, mơn man, tưng bừng, rộn rã, bồi hồi, xao xuyến nhớ về buổi tựu trường đầu tiên.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3381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zzzz_0001s_0002s_0019_点"/>
          <p:cNvPicPr>
            <a:picLocks noChangeAspect="1"/>
          </p:cNvPicPr>
          <p:nvPr/>
        </p:nvPicPr>
        <p:blipFill>
          <a:blip r:embed="rId3"/>
          <a:stretch>
            <a:fillRect/>
          </a:stretch>
        </p:blipFill>
        <p:spPr>
          <a:xfrm>
            <a:off x="15241" y="-35242"/>
            <a:ext cx="18302288" cy="10291763"/>
          </a:xfrm>
          <a:prstGeom prst="rect">
            <a:avLst/>
          </a:prstGeom>
        </p:spPr>
      </p:pic>
      <p:grpSp>
        <p:nvGrpSpPr>
          <p:cNvPr id="18" name="组合 17"/>
          <p:cNvGrpSpPr/>
          <p:nvPr/>
        </p:nvGrpSpPr>
        <p:grpSpPr>
          <a:xfrm>
            <a:off x="3429000" y="1638300"/>
            <a:ext cx="12134619" cy="6034716"/>
            <a:chOff x="2905276" y="1801162"/>
            <a:chExt cx="6902832" cy="3432874"/>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905276" y="2536550"/>
              <a:ext cx="1791144" cy="204577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4240913" y="2236257"/>
              <a:ext cx="1791144" cy="2045777"/>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6800817" y="2163030"/>
              <a:ext cx="1791144" cy="204577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8016964" y="2488492"/>
              <a:ext cx="1791144" cy="2045777"/>
            </a:xfrm>
            <a:prstGeom prst="rect">
              <a:avLst/>
            </a:prstGeom>
          </p:spPr>
        </p:pic>
        <p:sp>
          <p:nvSpPr>
            <p:cNvPr id="11" name="圆角矩形 10"/>
            <p:cNvSpPr/>
            <p:nvPr/>
          </p:nvSpPr>
          <p:spPr>
            <a:xfrm>
              <a:off x="3685276" y="3611106"/>
              <a:ext cx="5412228" cy="1622930"/>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6" name="文本框 31"/>
            <p:cNvSpPr txBox="1">
              <a:spLocks noChangeArrowheads="1"/>
            </p:cNvSpPr>
            <p:nvPr/>
          </p:nvSpPr>
          <p:spPr bwMode="auto">
            <a:xfrm>
              <a:off x="3799427" y="3640807"/>
              <a:ext cx="5245193" cy="159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FontTx/>
                <a:buNone/>
              </a:pPr>
              <a:r>
                <a:rPr lang="vi-VN" sz="4400">
                  <a:latin typeface="+mj-lt"/>
                </a:rPr>
                <a:t>Bức ảnh dưới</a:t>
              </a:r>
              <a:r>
                <a:rPr lang="vi-VN" sz="4400" smtClean="0">
                  <a:latin typeface="+mj-lt"/>
                </a:rPr>
                <a:t> </a:t>
              </a:r>
              <a:r>
                <a:rPr lang="vi-VN" sz="4400">
                  <a:latin typeface="+mj-lt"/>
                </a:rPr>
                <a:t>giúp em liên tưởng đến kỉ niệm nào của mình? Nhắc lại một vài ấn tượng, cảm xúc của mình về lần đầu được đi học?</a:t>
              </a:r>
              <a:endParaRPr lang="zh-CN" altLang="en-US" sz="4400" b="1" dirty="0">
                <a:solidFill>
                  <a:srgbClr val="E83E13"/>
                </a:solidFill>
                <a:latin typeface="+mj-lt"/>
                <a:ea typeface="方正卡通简体" panose="03000509000000000000" pitchFamily="65" charset="-122"/>
              </a:endParaRPr>
            </a:p>
          </p:txBody>
        </p:sp>
        <p:pic>
          <p:nvPicPr>
            <p:cNvPr id="13" name="图片 12"/>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5429689" y="1801162"/>
              <a:ext cx="1791144" cy="2045777"/>
            </a:xfrm>
            <a:prstGeom prst="rect">
              <a:avLst/>
            </a:prstGeom>
          </p:spPr>
        </p:pic>
      </p:grpSp>
      <p:pic>
        <p:nvPicPr>
          <p:cNvPr id="10" name="图片 9" descr="zzzz_0001s_0002s_0017_图层-7"/>
          <p:cNvPicPr>
            <a:picLocks noChangeAspect="1"/>
          </p:cNvPicPr>
          <p:nvPr/>
        </p:nvPicPr>
        <p:blipFill>
          <a:blip r:embed="rId9"/>
          <a:stretch>
            <a:fillRect/>
          </a:stretch>
        </p:blipFill>
        <p:spPr>
          <a:xfrm>
            <a:off x="15241" y="7917180"/>
            <a:ext cx="18302288" cy="2385060"/>
          </a:xfrm>
          <a:prstGeom prst="rect">
            <a:avLst/>
          </a:prstGeom>
        </p:spPr>
      </p:pic>
    </p:spTree>
    <p:extLst>
      <p:ext uri="{BB962C8B-B14F-4D97-AF65-F5344CB8AC3E}">
        <p14:creationId xmlns:p14="http://schemas.microsoft.com/office/powerpoint/2010/main" val="178727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8D5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2569">
            <a:off x="11689790" y="5503380"/>
            <a:ext cx="7627783" cy="5110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81163" y="6634843"/>
            <a:ext cx="7427706" cy="38624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556309" y="9651542"/>
            <a:ext cx="9897354" cy="70181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765580" y="9803942"/>
            <a:ext cx="9897354" cy="7018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6183">
            <a:off x="342873" y="741810"/>
            <a:ext cx="766903" cy="90091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7014">
            <a:off x="16374446" y="1999058"/>
            <a:ext cx="766903" cy="90091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7014">
            <a:off x="11624371" y="884347"/>
            <a:ext cx="536208" cy="62990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7014">
            <a:off x="5864437" y="669347"/>
            <a:ext cx="424741" cy="498962"/>
          </a:xfrm>
          <a:prstGeom prst="rect">
            <a:avLst/>
          </a:prstGeom>
        </p:spPr>
      </p:pic>
      <p:sp>
        <p:nvSpPr>
          <p:cNvPr id="13" name="Rectangle 12"/>
          <p:cNvSpPr/>
          <p:nvPr/>
        </p:nvSpPr>
        <p:spPr>
          <a:xfrm>
            <a:off x="2039183" y="412183"/>
            <a:ext cx="10068462" cy="1200329"/>
          </a:xfrm>
          <a:prstGeom prst="rect">
            <a:avLst/>
          </a:prstGeom>
        </p:spPr>
        <p:txBody>
          <a:bodyPr wrap="none">
            <a:spAutoFit/>
          </a:bodyPr>
          <a:lstStyle/>
          <a:p>
            <a:pPr algn="ctr">
              <a:spcAft>
                <a:spcPts val="0"/>
              </a:spcAft>
            </a:pPr>
            <a:r>
              <a:rPr lang="pt-BR" sz="72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07</a:t>
            </a:r>
            <a:endParaRPr lang="en-GB" sz="6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455908767"/>
              </p:ext>
            </p:extLst>
          </p:nvPr>
        </p:nvGraphicFramePr>
        <p:xfrm>
          <a:off x="311578" y="2236106"/>
          <a:ext cx="12158494" cy="6641194"/>
        </p:xfrm>
        <a:graphic>
          <a:graphicData uri="http://schemas.openxmlformats.org/drawingml/2006/table">
            <a:tbl>
              <a:tblPr firstRow="1" firstCol="1" bandRow="1"/>
              <a:tblGrid>
                <a:gridCol w="1781221"/>
                <a:gridCol w="2049521"/>
                <a:gridCol w="2830793"/>
                <a:gridCol w="5496959"/>
              </a:tblGrid>
              <a:tr h="697594">
                <a:tc rowSpan="2">
                  <a:txBody>
                    <a:bodyPr/>
                    <a:lstStyle/>
                    <a:p>
                      <a:pPr algn="ctr">
                        <a:spcAft>
                          <a:spcPts val="0"/>
                        </a:spcAft>
                      </a:pPr>
                      <a:r>
                        <a:rPr lang="en-GB"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3">
                  <a:txBody>
                    <a:bodyPr/>
                    <a:lstStyle/>
                    <a:p>
                      <a:pPr algn="ctr">
                        <a:spcAft>
                          <a:spcPts val="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“tôi” trong ngày đầu tiên đến trường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GB"/>
                    </a:p>
                  </a:txBody>
                  <a:tcPr/>
                </a:tc>
                <a:tc hMerge="1">
                  <a:txBody>
                    <a:bodyPr/>
                    <a:lstStyle/>
                    <a:p>
                      <a:endParaRPr lang="en-GB"/>
                    </a:p>
                  </a:txBody>
                  <a:tcPr/>
                </a:tc>
              </a:tr>
              <a:tr h="0">
                <a:tc vMerge="1">
                  <a:txBody>
                    <a:bodyPr/>
                    <a:lstStyle/>
                    <a:p>
                      <a:endParaRPr lang="en-GB"/>
                    </a:p>
                  </a:txBody>
                  <a:tcPr/>
                </a:tc>
                <a:tc>
                  <a:txBody>
                    <a:bodyPr/>
                    <a:lstStyle/>
                    <a:p>
                      <a:pPr algn="ctr">
                        <a:spcAft>
                          <a:spcPts val="0"/>
                        </a:spcAft>
                      </a:pPr>
                      <a:r>
                        <a:rPr lang="pt-BR" sz="3000" b="1">
                          <a:effectLst/>
                          <a:latin typeface="Times New Roman" panose="02020603050405020304" pitchFamily="18" charset="0"/>
                          <a:ea typeface="Times New Roman" panose="02020603050405020304" pitchFamily="18" charset="0"/>
                          <a:cs typeface="Times New Roman" panose="02020603050405020304" pitchFamily="18" charset="0"/>
                        </a:rPr>
                        <a:t>Không gian, cảnh vật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spcAft>
                          <a:spcPts val="0"/>
                        </a:spcAft>
                      </a:pPr>
                      <a:r>
                        <a:rPr lang="pt-BR" sz="3000" b="1">
                          <a:effectLst/>
                          <a:latin typeface="Times New Roman" panose="02020603050405020304" pitchFamily="18" charset="0"/>
                          <a:ea typeface="Times New Roman" panose="02020603050405020304" pitchFamily="18" charset="0"/>
                          <a:cs typeface="Times New Roman" panose="02020603050405020304" pitchFamily="18" charset="0"/>
                        </a:rPr>
                        <a:t>Sự đổi thay trong tâm trạng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spcAft>
                          <a:spcPts val="0"/>
                        </a:spcAft>
                      </a:pPr>
                      <a:r>
                        <a:rPr lang="pt-BR" sz="3000" b="1">
                          <a:effectLst/>
                          <a:latin typeface="Times New Roman" panose="02020603050405020304" pitchFamily="18" charset="0"/>
                          <a:ea typeface="Times New Roman" panose="02020603050405020304" pitchFamily="18" charset="0"/>
                          <a:cs typeface="Times New Roman" panose="02020603050405020304" pitchFamily="18" charset="0"/>
                        </a:rPr>
                        <a:t>Câu văn miêu tả, và hình ảnh so sánh để khắc họa tâm trạng nhân vật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0">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Trên đường đến trường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Ở sân trường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3890">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Vào trong lớp học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3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8D5F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243" flipH="1">
            <a:off x="9262865" y="7581885"/>
            <a:ext cx="9897354" cy="701812"/>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243" flipH="1">
            <a:off x="9929023" y="7228486"/>
            <a:ext cx="9897354" cy="701812"/>
          </a:xfrm>
          <a:prstGeom prst="rect">
            <a:avLst/>
          </a:prstGeom>
        </p:spPr>
      </p:pic>
      <p:pic>
        <p:nvPicPr>
          <p:cNvPr id="8" name="Picture 8"/>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4764">
            <a:off x="10269598" y="4716977"/>
            <a:ext cx="7627783" cy="511061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16797" y="4312072"/>
            <a:ext cx="7175120" cy="57531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23234">
            <a:off x="13467572" y="3601003"/>
            <a:ext cx="638187" cy="74970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4815">
            <a:off x="16940206" y="6075985"/>
            <a:ext cx="638187" cy="749706"/>
          </a:xfrm>
          <a:prstGeom prst="rect">
            <a:avLst/>
          </a:prstGeom>
        </p:spPr>
      </p:pic>
      <p:sp>
        <p:nvSpPr>
          <p:cNvPr id="12" name="Rectangle 11"/>
          <p:cNvSpPr/>
          <p:nvPr/>
        </p:nvSpPr>
        <p:spPr>
          <a:xfrm>
            <a:off x="1143000" y="356247"/>
            <a:ext cx="10514417" cy="923330"/>
          </a:xfrm>
          <a:prstGeom prst="rect">
            <a:avLst/>
          </a:prstGeom>
        </p:spPr>
        <p:txBody>
          <a:bodyPr wrap="none">
            <a:spAutoFit/>
          </a:bodyPr>
          <a:lstStyle/>
          <a:p>
            <a:pPr>
              <a:spcAft>
                <a:spcPts val="0"/>
              </a:spcAft>
            </a:pPr>
            <a:r>
              <a:rPr lang="en-GB" sz="5400" b="1">
                <a:latin typeface="Times New Roman" panose="02020603050405020304" pitchFamily="18" charset="0"/>
                <a:ea typeface="#9Slide05 Amtenar" panose="02000000000000000000" pitchFamily="2" charset="-93"/>
                <a:cs typeface="Times New Roman" panose="02020603050405020304" pitchFamily="18" charset="0"/>
              </a:rPr>
              <a:t>2. Nhân vật và các chi tiết tiêu biểu</a:t>
            </a:r>
            <a:endParaRPr lang="en-GB" sz="5400">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13" name="Rectangle 12"/>
          <p:cNvSpPr/>
          <p:nvPr/>
        </p:nvSpPr>
        <p:spPr>
          <a:xfrm>
            <a:off x="1121014" y="1440712"/>
            <a:ext cx="13550825" cy="923330"/>
          </a:xfrm>
          <a:prstGeom prst="rect">
            <a:avLst/>
          </a:prstGeom>
        </p:spPr>
        <p:txBody>
          <a:bodyPr wrap="none">
            <a:spAutoFit/>
          </a:bodyPr>
          <a:lstStyle/>
          <a:p>
            <a:pPr>
              <a:spcAft>
                <a:spcPts val="0"/>
              </a:spcAft>
            </a:pPr>
            <a:r>
              <a:rPr lang="en-GB" sz="5400" b="1">
                <a:latin typeface="Times New Roman" panose="02020603050405020304" pitchFamily="18" charset="0"/>
                <a:ea typeface="#9Slide05 Amtenar" panose="02000000000000000000" pitchFamily="2" charset="-93"/>
                <a:cs typeface="Times New Roman" panose="02020603050405020304" pitchFamily="18" charset="0"/>
              </a:rPr>
              <a:t>a. N</a:t>
            </a:r>
            <a:r>
              <a:rPr lang="vi-VN" sz="5400" b="1">
                <a:latin typeface="Times New Roman" panose="02020603050405020304" pitchFamily="18" charset="0"/>
                <a:ea typeface="#9Slide05 Amtenar" panose="02000000000000000000" pitchFamily="2" charset="-93"/>
                <a:cs typeface="Times New Roman" panose="02020603050405020304" pitchFamily="18" charset="0"/>
              </a:rPr>
              <a:t>hân vật “tôi”</a:t>
            </a:r>
            <a:r>
              <a:rPr lang="en-GB" sz="5400" b="1">
                <a:latin typeface="Times New Roman" panose="02020603050405020304" pitchFamily="18" charset="0"/>
                <a:ea typeface="#9Slide05 Amtenar" panose="02000000000000000000" pitchFamily="2" charset="-93"/>
                <a:cs typeface="Times New Roman" panose="02020603050405020304" pitchFamily="18" charset="0"/>
              </a:rPr>
              <a:t> trong ngày đầu đến trường.</a:t>
            </a:r>
            <a:endParaRPr lang="en-GB" sz="5400">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14" name="Rectangle 13"/>
          <p:cNvSpPr/>
          <p:nvPr/>
        </p:nvSpPr>
        <p:spPr>
          <a:xfrm>
            <a:off x="1150257" y="2477085"/>
            <a:ext cx="16713550" cy="923330"/>
          </a:xfrm>
          <a:prstGeom prst="rect">
            <a:avLst/>
          </a:prstGeom>
        </p:spPr>
        <p:txBody>
          <a:bodyPr wrap="none">
            <a:spAutoFit/>
          </a:bodyPr>
          <a:lstStyle/>
          <a:p>
            <a:pPr>
              <a:spcAft>
                <a:spcPts val="0"/>
              </a:spcAft>
            </a:pPr>
            <a:r>
              <a:rPr lang="en-GB" sz="5400" b="1">
                <a:latin typeface="Times New Roman" panose="02020603050405020304" pitchFamily="18" charset="0"/>
                <a:ea typeface="#9Slide05 Amtenar" panose="02000000000000000000" pitchFamily="2" charset="-93"/>
                <a:cs typeface="Times New Roman" panose="02020603050405020304" pitchFamily="18" charset="0"/>
              </a:rPr>
              <a:t>a1. </a:t>
            </a:r>
            <a:r>
              <a:rPr lang="vi-VN" sz="5400" b="1">
                <a:latin typeface="Times New Roman" panose="02020603050405020304" pitchFamily="18" charset="0"/>
                <a:ea typeface="#9Slide05 Amtenar" panose="02000000000000000000" pitchFamily="2" charset="-93"/>
                <a:cs typeface="Times New Roman" panose="02020603050405020304" pitchFamily="18" charset="0"/>
              </a:rPr>
              <a:t>Tâm trạng của nhân vật “tôi” </a:t>
            </a:r>
            <a:r>
              <a:rPr lang="en-GB" sz="5400" b="1">
                <a:latin typeface="Times New Roman" panose="02020603050405020304" pitchFamily="18" charset="0"/>
                <a:ea typeface="#9Slide05 Amtenar" panose="02000000000000000000" pitchFamily="2" charset="-93"/>
                <a:cs typeface="Times New Roman" panose="02020603050405020304" pitchFamily="18" charset="0"/>
              </a:rPr>
              <a:t>trên đường tới trường</a:t>
            </a:r>
            <a:endParaRPr lang="en-GB" sz="5400">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15" name="Rounded Rectangular Callout 14"/>
          <p:cNvSpPr/>
          <p:nvPr/>
        </p:nvSpPr>
        <p:spPr>
          <a:xfrm>
            <a:off x="-152400" y="4838700"/>
            <a:ext cx="5715000" cy="4440182"/>
          </a:xfrm>
          <a:prstGeom prst="wedgeRoundRect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07043" y="5027333"/>
            <a:ext cx="5078097" cy="1569660"/>
          </a:xfrm>
          <a:prstGeom prst="rect">
            <a:avLst/>
          </a:prstGeom>
        </p:spPr>
        <p:txBody>
          <a:bodyPr wrap="square">
            <a:spAutoFit/>
          </a:bodyPr>
          <a:lstStyle/>
          <a:p>
            <a:pPr algn="just">
              <a:spcAft>
                <a:spcPts val="0"/>
              </a:spcAft>
            </a:pPr>
            <a:r>
              <a:rPr lang="pt-BR" sz="3200" b="1" i="1">
                <a:latin typeface="Times New Roman" panose="02020603050405020304" pitchFamily="18" charset="0"/>
                <a:ea typeface="Times New Roman" panose="02020603050405020304" pitchFamily="18" charset="0"/>
                <a:cs typeface="Times New Roman" panose="02020603050405020304" pitchFamily="18" charset="0"/>
              </a:rPr>
              <a:t>Câu 1: </a:t>
            </a:r>
            <a:r>
              <a:rPr lang="en-US" sz="3200" i="1">
                <a:latin typeface="Times New Roman" panose="02020603050405020304" pitchFamily="18" charset="0"/>
                <a:ea typeface="Times New Roman" panose="02020603050405020304" pitchFamily="18" charset="0"/>
                <a:cs typeface="Times New Roman" panose="02020603050405020304" pitchFamily="18" charset="0"/>
              </a:rPr>
              <a:t> Phân tích sự thay đổi tâm trạng của nhân vật “tôi” trong ngày đầu tiên tới lớp. </a:t>
            </a:r>
            <a:endParaRPr lang="en-GB" sz="320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114300" y="6608008"/>
            <a:ext cx="5181600" cy="2554545"/>
          </a:xfrm>
          <a:prstGeom prst="rect">
            <a:avLst/>
          </a:prstGeom>
        </p:spPr>
        <p:txBody>
          <a:bodyPr wrap="square">
            <a:spAutoFit/>
          </a:bodyPr>
          <a:lstStyle/>
          <a:p>
            <a:pPr algn="just">
              <a:spcAft>
                <a:spcPts val="0"/>
              </a:spcAft>
            </a:pPr>
            <a:r>
              <a:rPr lang="en-US" sz="3200" b="1" i="1">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i="1">
                <a:latin typeface="Times New Roman" panose="02020603050405020304" pitchFamily="18" charset="0"/>
                <a:ea typeface="Times New Roman" panose="02020603050405020304" pitchFamily="18" charset="0"/>
                <a:cs typeface="Times New Roman" panose="02020603050405020304" pitchFamily="18" charset="0"/>
              </a:rPr>
              <a:t> Chỉ ra và phân tích tác dụng của một số câu văn miêu tả và hình ảnh so sánh trong việc khắc hoạ tâm trạng nhân vật.</a:t>
            </a:r>
            <a:endParaRPr lang="en-GB" sz="320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2244405" y="3855720"/>
            <a:ext cx="7242495" cy="3785652"/>
          </a:xfrm>
          <a:prstGeom prst="rect">
            <a:avLst/>
          </a:prstGeom>
        </p:spPr>
        <p:txBody>
          <a:bodyPr wrap="square">
            <a:spAutoFit/>
          </a:bodyPr>
          <a:lstStyle/>
          <a:p>
            <a:pPr algn="just">
              <a:spcAft>
                <a:spcPts val="0"/>
              </a:spcAft>
            </a:pPr>
            <a:r>
              <a:rPr lang="en-GB" sz="4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Không gian, cảnh vật:</a:t>
            </a:r>
            <a:r>
              <a:rPr lang="en-GB"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trên con đường làng dài và hẹp vào buổi sáng cuối thu (một buổi mai đầy sương thu và gió lạnh)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4" presetClass="exit" presetSubtype="10" fill="hold" grpId="1" nodeType="withEffect">
                                  <p:stCondLst>
                                    <p:cond delay="0"/>
                                  </p:stCondLst>
                                  <p:childTnLst>
                                    <p:animEffect transition="out" filter="randombar(horizont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15" grpId="1" animBg="1"/>
      <p:bldP spid="16" grpId="0"/>
      <p:bldP spid="16" grpId="1"/>
      <p:bldP spid="17" grpId="0"/>
      <p:bldP spid="17" grpId="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35424">
            <a:off x="-1426035" y="3573578"/>
            <a:ext cx="7023048" cy="470544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9497" y="1413597"/>
            <a:ext cx="4488873" cy="82296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232426" y="9830496"/>
            <a:ext cx="9897354" cy="70181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825974" y="9830497"/>
            <a:ext cx="9897354" cy="70181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430878" y="618684"/>
            <a:ext cx="3277459" cy="106927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05200" y="3543300"/>
            <a:ext cx="2408392" cy="78573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0159" y="-392869"/>
            <a:ext cx="2408392" cy="785738"/>
          </a:xfrm>
          <a:prstGeom prst="rect">
            <a:avLst/>
          </a:prstGeom>
        </p:spPr>
      </p:pic>
      <p:sp>
        <p:nvSpPr>
          <p:cNvPr id="18" name="Rectangle 17"/>
          <p:cNvSpPr/>
          <p:nvPr/>
        </p:nvSpPr>
        <p:spPr>
          <a:xfrm>
            <a:off x="4221914" y="741181"/>
            <a:ext cx="12699310" cy="923330"/>
          </a:xfrm>
          <a:prstGeom prst="rect">
            <a:avLst/>
          </a:prstGeom>
        </p:spPr>
        <p:txBody>
          <a:bodyPr wrap="none">
            <a:spAutoFit/>
          </a:bodyPr>
          <a:lstStyle/>
          <a:p>
            <a:pPr>
              <a:spcAft>
                <a:spcPts val="0"/>
              </a:spcAft>
            </a:pPr>
            <a:r>
              <a:rPr lang="en-GB" sz="5400">
                <a:latin typeface="Times New Roman" panose="02020603050405020304" pitchFamily="18" charset="0"/>
                <a:ea typeface="Times New Roman" panose="02020603050405020304" pitchFamily="18" charset="0"/>
                <a:cs typeface="Times New Roman" panose="02020603050405020304" pitchFamily="18" charset="0"/>
              </a:rPr>
              <a:t>- </a:t>
            </a:r>
            <a:r>
              <a:rPr lang="en-GB" sz="5400" b="1">
                <a:latin typeface="Times New Roman" panose="02020603050405020304" pitchFamily="18" charset="0"/>
                <a:ea typeface="Times New Roman" panose="02020603050405020304" pitchFamily="18" charset="0"/>
                <a:cs typeface="Times New Roman" panose="02020603050405020304" pitchFamily="18" charset="0"/>
              </a:rPr>
              <a:t>Sự thay đổi t</a:t>
            </a:r>
            <a:r>
              <a:rPr lang="vi-VN" sz="5400" b="1">
                <a:latin typeface="Times New Roman" panose="02020603050405020304" pitchFamily="18" charset="0"/>
                <a:ea typeface="Times New Roman" panose="02020603050405020304" pitchFamily="18" charset="0"/>
                <a:cs typeface="Times New Roman" panose="02020603050405020304" pitchFamily="18" charset="0"/>
              </a:rPr>
              <a:t>âm trạng của nhân vật “tôi</a:t>
            </a:r>
            <a:r>
              <a:rPr lang="vi-VN" sz="5400" b="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271660778"/>
              </p:ext>
            </p:extLst>
          </p:nvPr>
        </p:nvGraphicFramePr>
        <p:xfrm>
          <a:off x="6288551" y="2401196"/>
          <a:ext cx="11847050" cy="7315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703050"/>
                <a:gridCol w="9144000"/>
              </a:tblGrid>
              <a:tr h="0">
                <a:tc>
                  <a:txBody>
                    <a:bodyPr/>
                    <a:lstStyle/>
                    <a:p>
                      <a:pPr algn="ctr">
                        <a:spcAft>
                          <a:spcPts val="0"/>
                        </a:spcAft>
                      </a:pPr>
                      <a:r>
                        <a:rPr lang="en-US" sz="4800" b="1">
                          <a:effectLst/>
                          <a:latin typeface="Times New Roman" panose="02020603050405020304" pitchFamily="18" charset="0"/>
                          <a:ea typeface="Times New Roman" panose="02020603050405020304" pitchFamily="18" charset="0"/>
                          <a:cs typeface="Times New Roman" panose="02020603050405020304" pitchFamily="18" charset="0"/>
                        </a:rPr>
                        <a:t>Trước kia</a:t>
                      </a:r>
                      <a:endParaRPr lang="en-GB"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800" b="1">
                          <a:effectLst/>
                          <a:latin typeface="Times New Roman" panose="02020603050405020304" pitchFamily="18" charset="0"/>
                          <a:ea typeface="Times New Roman" panose="02020603050405020304" pitchFamily="18" charset="0"/>
                          <a:cs typeface="Times New Roman" panose="02020603050405020304" pitchFamily="18" charset="0"/>
                        </a:rPr>
                        <a:t>Bây giờ</a:t>
                      </a:r>
                      <a:endParaRPr lang="en-GB"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Con đường làng thân quen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smtClean="0">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4800" smtClean="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chơi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cùng bạn bè…</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smtClean="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4800" smtClean="0">
                          <a:effectLst/>
                          <a:latin typeface="Times New Roman" panose="02020603050405020304" pitchFamily="18" charset="0"/>
                          <a:ea typeface="Times New Roman" panose="02020603050405020304" pitchFamily="18" charset="0"/>
                          <a:cs typeface="Times New Roman" panose="02020603050405020304" pitchFamily="18" charset="0"/>
                        </a:rPr>
                        <a:t>ự </a:t>
                      </a: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nhiên thấy lạ</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smtClean="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4800" smtClean="0">
                          <a:effectLst/>
                          <a:latin typeface="Times New Roman" panose="02020603050405020304" pitchFamily="18" charset="0"/>
                          <a:ea typeface="Times New Roman" panose="02020603050405020304" pitchFamily="18" charset="0"/>
                          <a:cs typeface="Times New Roman" panose="02020603050405020304" pitchFamily="18" charset="0"/>
                        </a:rPr>
                        <a:t>ảnh </a:t>
                      </a: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vật chung quanh đều thay đổi</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Cảm thấy trang trọng và đứng đắn trong chiếc áo vải dù đen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Thèm được như các bạn: muốn làm bút thước</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800">
                          <a:effectLst/>
                          <a:latin typeface="Times New Roman" panose="02020603050405020304" pitchFamily="18" charset="0"/>
                          <a:ea typeface="Times New Roman" panose="02020603050405020304" pitchFamily="18" charset="0"/>
                          <a:cs typeface="Times New Roman" panose="02020603050405020304" pitchFamily="18" charset="0"/>
                        </a:rPr>
                        <a:t>- Ý nghĩ ngây thơ: “chỉ người thạo mới cầm nổi bút thước”</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35424">
            <a:off x="-1426035" y="3573578"/>
            <a:ext cx="7023048" cy="470544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9497" y="1413597"/>
            <a:ext cx="4488873" cy="82296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232426" y="9830496"/>
            <a:ext cx="9897354" cy="70181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825974" y="9830497"/>
            <a:ext cx="9897354" cy="70181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430878" y="618684"/>
            <a:ext cx="3277459" cy="106927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05200" y="3543300"/>
            <a:ext cx="2408392" cy="78573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0159" y="-392869"/>
            <a:ext cx="2408392" cy="785738"/>
          </a:xfrm>
          <a:prstGeom prst="rect">
            <a:avLst/>
          </a:prstGeom>
        </p:spPr>
      </p:pic>
      <p:sp>
        <p:nvSpPr>
          <p:cNvPr id="20" name="Rectangle 19"/>
          <p:cNvSpPr/>
          <p:nvPr/>
        </p:nvSpPr>
        <p:spPr>
          <a:xfrm>
            <a:off x="6288551" y="540399"/>
            <a:ext cx="10515600" cy="4247317"/>
          </a:xfrm>
          <a:prstGeom prst="rect">
            <a:avLst/>
          </a:prstGeom>
        </p:spPr>
        <p:txBody>
          <a:bodyPr wrap="square">
            <a:spAutoFit/>
          </a:bodyPr>
          <a:lstStyle/>
          <a:p>
            <a:pPr algn="just"/>
            <a:r>
              <a:rPr lang="pt-BR" sz="54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Câu văn miêu tả, hình ảnh so sánh: </a:t>
            </a:r>
            <a:r>
              <a:rPr lang="pt-BR" sz="54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Ý nghĩ “chỉ người thạo mới cầm nổi bút thước” thoáng qua như “một áng mây lướt ngay trên ngọn núi”</a:t>
            </a:r>
            <a:endParaRPr lang="en-GB"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6289800" y="4725287"/>
            <a:ext cx="10841936" cy="3416320"/>
          </a:xfrm>
          <a:prstGeom prst="rect">
            <a:avLst/>
          </a:prstGeom>
        </p:spPr>
        <p:txBody>
          <a:bodyPr wrap="square">
            <a:spAutoFit/>
          </a:bodyPr>
          <a:lstStyle/>
          <a:p>
            <a:pPr algn="just"/>
            <a:r>
              <a:rPr lang="vi-VN"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Để khắc họa tâm trạng nhân vật</a:t>
            </a:r>
            <a:r>
              <a:rPr lang="pt-BR" sz="54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“tôi</a:t>
            </a:r>
            <a:r>
              <a:rPr lang="pt-BR" sz="5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trong sáng, ngây thơ, đẹp đẽ, tự thấy mình đã lớn, có chí học ngay từ đầu. </a:t>
            </a:r>
            <a:endParaRPr lang="en-GB" sz="5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4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243" flipH="1">
            <a:off x="9262865" y="5020704"/>
            <a:ext cx="9897354" cy="70181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243" flipH="1">
            <a:off x="8546624" y="5415335"/>
            <a:ext cx="9897354" cy="7018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55299" y="610697"/>
            <a:ext cx="5902613" cy="84172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35799" y="904875"/>
            <a:ext cx="2016151" cy="657769"/>
          </a:xfrm>
          <a:prstGeom prst="rect">
            <a:avLst/>
          </a:prstGeom>
        </p:spPr>
      </p:pic>
      <p:sp>
        <p:nvSpPr>
          <p:cNvPr id="7" name="TextBox 7"/>
          <p:cNvSpPr txBox="1"/>
          <p:nvPr/>
        </p:nvSpPr>
        <p:spPr>
          <a:xfrm>
            <a:off x="522699" y="404397"/>
            <a:ext cx="8564249" cy="1846659"/>
          </a:xfrm>
          <a:prstGeom prst="rect">
            <a:avLst/>
          </a:prstGeom>
        </p:spPr>
        <p:txBody>
          <a:bodyPr wrap="square" lIns="0" tIns="0" rIns="0" bIns="0" rtlCol="0" anchor="t">
            <a:spAutoFit/>
          </a:bodyPr>
          <a:lstStyle/>
          <a:p>
            <a:pPr algn="just"/>
            <a:r>
              <a:rPr lang="en-US" sz="6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a2. </a:t>
            </a:r>
            <a:r>
              <a:rPr lang="vi-VN" sz="6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Tâm trạng của nhân vật “tôi” </a:t>
            </a:r>
            <a:r>
              <a:rPr lang="en-US" sz="6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lúc</a:t>
            </a:r>
            <a:r>
              <a:rPr lang="en-SG" sz="6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 ở </a:t>
            </a:r>
            <a:r>
              <a:rPr lang="vi-VN" sz="6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sân trường</a:t>
            </a:r>
            <a:endParaRPr lang="en-GB" sz="60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00032" y="-287313"/>
            <a:ext cx="1761303" cy="574625"/>
          </a:xfrm>
          <a:prstGeom prst="rect">
            <a:avLst/>
          </a:prstGeom>
        </p:spPr>
      </p:pic>
      <p:sp>
        <p:nvSpPr>
          <p:cNvPr id="18" name="Freeform 6"/>
          <p:cNvSpPr/>
          <p:nvPr/>
        </p:nvSpPr>
        <p:spPr bwMode="auto">
          <a:xfrm>
            <a:off x="10378724" y="4553913"/>
            <a:ext cx="560334" cy="530843"/>
          </a:xfrm>
          <a:custGeom>
            <a:avLst/>
            <a:gdLst>
              <a:gd name="T0" fmla="*/ 56 w 112"/>
              <a:gd name="T1" fmla="*/ 0 h 106"/>
              <a:gd name="T2" fmla="*/ 112 w 112"/>
              <a:gd name="T3" fmla="*/ 40 h 106"/>
              <a:gd name="T4" fmla="*/ 91 w 112"/>
              <a:gd name="T5" fmla="*/ 106 h 106"/>
              <a:gd name="T6" fmla="*/ 22 w 112"/>
              <a:gd name="T7" fmla="*/ 106 h 106"/>
              <a:gd name="T8" fmla="*/ 0 w 112"/>
              <a:gd name="T9" fmla="*/ 40 h 106"/>
              <a:gd name="T10" fmla="*/ 56 w 112"/>
              <a:gd name="T11" fmla="*/ 0 h 106"/>
            </a:gdLst>
            <a:ahLst/>
            <a:cxnLst>
              <a:cxn ang="0">
                <a:pos x="T0" y="T1"/>
              </a:cxn>
              <a:cxn ang="0">
                <a:pos x="T2" y="T3"/>
              </a:cxn>
              <a:cxn ang="0">
                <a:pos x="T4" y="T5"/>
              </a:cxn>
              <a:cxn ang="0">
                <a:pos x="T6" y="T7"/>
              </a:cxn>
              <a:cxn ang="0">
                <a:pos x="T8" y="T9"/>
              </a:cxn>
              <a:cxn ang="0">
                <a:pos x="T10" y="T11"/>
              </a:cxn>
            </a:cxnLst>
            <a:rect l="0" t="0" r="r" b="b"/>
            <a:pathLst>
              <a:path w="112" h="106">
                <a:moveTo>
                  <a:pt x="56" y="0"/>
                </a:moveTo>
                <a:cubicBezTo>
                  <a:pt x="78" y="39"/>
                  <a:pt x="68" y="32"/>
                  <a:pt x="112" y="40"/>
                </a:cubicBezTo>
                <a:cubicBezTo>
                  <a:pt x="81" y="73"/>
                  <a:pt x="85" y="62"/>
                  <a:pt x="91" y="106"/>
                </a:cubicBezTo>
                <a:cubicBezTo>
                  <a:pt x="50" y="87"/>
                  <a:pt x="62" y="87"/>
                  <a:pt x="22" y="106"/>
                </a:cubicBezTo>
                <a:cubicBezTo>
                  <a:pt x="28" y="62"/>
                  <a:pt x="31" y="73"/>
                  <a:pt x="0" y="40"/>
                </a:cubicBezTo>
                <a:cubicBezTo>
                  <a:pt x="44" y="32"/>
                  <a:pt x="35" y="39"/>
                  <a:pt x="56" y="0"/>
                </a:cubicBezTo>
              </a:path>
            </a:pathLst>
          </a:custGeom>
          <a:solidFill>
            <a:srgbClr val="E86903"/>
          </a:solidFill>
          <a:ln>
            <a:noFill/>
          </a:ln>
        </p:spPr>
        <p:txBody>
          <a:bodyPr vert="horz" wrap="square" lIns="137160" tIns="68580" rIns="137160" bIns="68580" numCol="1" anchor="t" anchorCtr="0" compatLnSpc="1"/>
          <a:lstStyle/>
          <a:p>
            <a:endParaRPr lang="en-US" sz="2700">
              <a:solidFill>
                <a:prstClr val="black"/>
              </a:solidFill>
              <a:latin typeface="等线"/>
            </a:endParaRPr>
          </a:p>
        </p:txBody>
      </p:sp>
      <p:sp>
        <p:nvSpPr>
          <p:cNvPr id="19" name="Rectangle 18"/>
          <p:cNvSpPr/>
          <p:nvPr/>
        </p:nvSpPr>
        <p:spPr>
          <a:xfrm>
            <a:off x="424450" y="3263836"/>
            <a:ext cx="8751944" cy="2585323"/>
          </a:xfrm>
          <a:prstGeom prst="rect">
            <a:avLst/>
          </a:prstGeom>
        </p:spPr>
        <p:txBody>
          <a:bodyPr wrap="square">
            <a:spAutoFit/>
          </a:bodyPr>
          <a:lstStyle/>
          <a:p>
            <a:pPr algn="just">
              <a:lnSpc>
                <a:spcPct val="150000"/>
              </a:lnSpc>
              <a:spcAft>
                <a:spcPts val="0"/>
              </a:spcAft>
            </a:pPr>
            <a:r>
              <a:rPr lang="vi-VN" sz="5400" b="1">
                <a:latin typeface="Times New Roman" panose="02020603050405020304" pitchFamily="18" charset="0"/>
                <a:ea typeface="Times New Roman" panose="02020603050405020304" pitchFamily="18" charset="0"/>
                <a:cs typeface="Times New Roman" panose="02020603050405020304" pitchFamily="18" charset="0"/>
              </a:rPr>
              <a:t>- Không gian, cảnh vật:</a:t>
            </a:r>
            <a:r>
              <a:rPr lang="vi-VN" sz="5400">
                <a:latin typeface="Times New Roman" panose="02020603050405020304" pitchFamily="18" charset="0"/>
                <a:ea typeface="Times New Roman" panose="02020603050405020304" pitchFamily="18" charset="0"/>
                <a:cs typeface="Times New Roman" panose="02020603050405020304" pitchFamily="18" charset="0"/>
              </a:rPr>
              <a:t> khung cảnh sân trường Mỹ Lý:</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335004" y="6489323"/>
            <a:ext cx="5960286" cy="923330"/>
          </a:xfrm>
          <a:prstGeom prst="rect">
            <a:avLst/>
          </a:prstGeom>
        </p:spPr>
        <p:txBody>
          <a:bodyPr wrap="none">
            <a:spAutoFit/>
          </a:bodyPr>
          <a:lstStyle/>
          <a:p>
            <a:pPr algn="just"/>
            <a:r>
              <a:rPr lang="vi-VN" sz="5400" i="1">
                <a:latin typeface="Times New Roman" panose="02020603050405020304" pitchFamily="18" charset="0"/>
                <a:ea typeface="Times New Roman" panose="02020603050405020304" pitchFamily="18" charset="0"/>
                <a:cs typeface="Times New Roman" panose="02020603050405020304" pitchFamily="18" charset="0"/>
              </a:rPr>
              <a:t>+  Dày đặc cả người</a:t>
            </a:r>
            <a:endParaRPr lang="en-GB" sz="6600">
              <a:latin typeface="Times New Roman" panose="02020603050405020304" pitchFamily="18" charset="0"/>
              <a:cs typeface="Times New Roman" panose="02020603050405020304" pitchFamily="18" charset="0"/>
            </a:endParaRPr>
          </a:p>
        </p:txBody>
      </p:sp>
      <p:sp>
        <p:nvSpPr>
          <p:cNvPr id="21" name="Rectangle 20"/>
          <p:cNvSpPr/>
          <p:nvPr/>
        </p:nvSpPr>
        <p:spPr>
          <a:xfrm>
            <a:off x="335004" y="7449600"/>
            <a:ext cx="10869089" cy="2585323"/>
          </a:xfrm>
          <a:prstGeom prst="rect">
            <a:avLst/>
          </a:prstGeom>
        </p:spPr>
        <p:txBody>
          <a:bodyPr wrap="square">
            <a:spAutoFit/>
          </a:bodyPr>
          <a:lstStyle/>
          <a:p>
            <a:pPr algn="just">
              <a:lnSpc>
                <a:spcPct val="150000"/>
              </a:lnSpc>
              <a:spcAft>
                <a:spcPts val="0"/>
              </a:spcAft>
            </a:pPr>
            <a:r>
              <a:rPr lang="vi-VN" sz="5400" i="1">
                <a:latin typeface="Times New Roman" panose="02020603050405020304" pitchFamily="18" charset="0"/>
                <a:ea typeface="Times New Roman" panose="02020603050405020304" pitchFamily="18" charset="0"/>
                <a:cs typeface="Times New Roman" panose="02020603050405020304" pitchFamily="18" charset="0"/>
              </a:rPr>
              <a:t>+ Người nào quần áo cũng sạch sẽ, gương mặt ai cũng vui tươi, sáng sủa.</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033443">
            <a:off x="24962" y="-281505"/>
            <a:ext cx="1519923" cy="1608384"/>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598257" y="-364910"/>
            <a:ext cx="1063451" cy="1125345"/>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323113">
            <a:off x="17329939" y="-191345"/>
            <a:ext cx="883428" cy="934845"/>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573482">
            <a:off x="17080276" y="1769890"/>
            <a:ext cx="1382754" cy="1463232"/>
          </a:xfrm>
          <a:prstGeom prst="rect">
            <a:avLst/>
          </a:prstGeom>
        </p:spPr>
      </p:pic>
      <p:sp>
        <p:nvSpPr>
          <p:cNvPr id="27" name="Rectangle 26"/>
          <p:cNvSpPr/>
          <p:nvPr/>
        </p:nvSpPr>
        <p:spPr>
          <a:xfrm>
            <a:off x="5692798" y="174496"/>
            <a:ext cx="12207188" cy="923330"/>
          </a:xfrm>
          <a:prstGeom prst="rect">
            <a:avLst/>
          </a:prstGeom>
        </p:spPr>
        <p:txBody>
          <a:bodyPr wrap="none">
            <a:spAutoFit/>
          </a:bodyPr>
          <a:lstStyle/>
          <a:p>
            <a:r>
              <a:rPr lang="vi-VN" sz="5400" b="1" i="1" smtClean="0">
                <a:effectLst>
                  <a:outerShdw blurRad="38100" dist="38100" dir="2700000" algn="tl">
                    <a:srgbClr val="000000">
                      <a:alpha val="43137"/>
                    </a:srgbClr>
                  </a:outerShdw>
                </a:effectLst>
                <a:latin typeface="+mj-lt"/>
                <a:ea typeface="#9Slide05 Amtenar" panose="02000000000000000000" pitchFamily="2" charset="-93"/>
              </a:rPr>
              <a:t>- Sự </a:t>
            </a:r>
            <a:r>
              <a:rPr lang="vi-VN" sz="5400" b="1" i="1">
                <a:effectLst>
                  <a:outerShdw blurRad="38100" dist="38100" dir="2700000" algn="tl">
                    <a:srgbClr val="000000">
                      <a:alpha val="43137"/>
                    </a:srgbClr>
                  </a:outerShdw>
                </a:effectLst>
                <a:latin typeface="+mj-lt"/>
                <a:ea typeface="#9Slide05 Amtenar" panose="02000000000000000000" pitchFamily="2" charset="-93"/>
              </a:rPr>
              <a:t>thay đổi tâm trạng của nhân vật “tôi</a:t>
            </a:r>
            <a:r>
              <a:rPr lang="vi-VN" sz="2400" b="1" i="1">
                <a:latin typeface="+mj-lt"/>
                <a:ea typeface="Times New Roman" panose="02020603050405020304" pitchFamily="18" charset="0"/>
              </a:rPr>
              <a:t>”</a:t>
            </a:r>
            <a:r>
              <a:rPr lang="vi-VN" sz="2400">
                <a:latin typeface="+mj-lt"/>
                <a:ea typeface="Times New Roman" panose="02020603050405020304" pitchFamily="18" charset="0"/>
              </a:rPr>
              <a:t>:</a:t>
            </a:r>
            <a:endParaRPr lang="en-GB" sz="2400">
              <a:latin typeface="+mj-lt"/>
            </a:endParaRPr>
          </a:p>
        </p:txBody>
      </p:sp>
      <p:grpSp>
        <p:nvGrpSpPr>
          <p:cNvPr id="45" name="组合 30"/>
          <p:cNvGrpSpPr/>
          <p:nvPr/>
        </p:nvGrpSpPr>
        <p:grpSpPr>
          <a:xfrm>
            <a:off x="990600" y="1216327"/>
            <a:ext cx="6006334" cy="7082368"/>
            <a:chOff x="2002892" y="1956546"/>
            <a:chExt cx="2486036" cy="4173752"/>
          </a:xfrm>
        </p:grpSpPr>
        <p:grpSp>
          <p:nvGrpSpPr>
            <p:cNvPr id="46" name="组合 53"/>
            <p:cNvGrpSpPr/>
            <p:nvPr/>
          </p:nvGrpSpPr>
          <p:grpSpPr>
            <a:xfrm>
              <a:off x="2002892" y="3814468"/>
              <a:ext cx="2486036" cy="2315830"/>
              <a:chOff x="1673938" y="3024762"/>
              <a:chExt cx="2719401" cy="2533218"/>
            </a:xfrm>
          </p:grpSpPr>
          <p:sp>
            <p:nvSpPr>
              <p:cNvPr id="51" name="MH_Other_16"/>
              <p:cNvSpPr/>
              <p:nvPr>
                <p:custDataLst>
                  <p:tags r:id="rId1"/>
                </p:custDataLst>
              </p:nvPr>
            </p:nvSpPr>
            <p:spPr bwMode="auto">
              <a:xfrm>
                <a:off x="1673938" y="3024762"/>
                <a:ext cx="2719401" cy="253321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E8690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dirty="0">
                  <a:solidFill>
                    <a:prstClr val="black"/>
                  </a:solidFill>
                  <a:latin typeface="迷你简卡通" panose="03000509000000000000" pitchFamily="65" charset="-122"/>
                  <a:ea typeface="迷你简卡通" panose="03000509000000000000" pitchFamily="65" charset="-122"/>
                </a:endParaRPr>
              </a:p>
            </p:txBody>
          </p:sp>
          <p:sp>
            <p:nvSpPr>
              <p:cNvPr id="52" name="MH_SubTitle_1"/>
              <p:cNvSpPr/>
              <p:nvPr>
                <p:custDataLst>
                  <p:tags r:id="rId2"/>
                </p:custDataLst>
              </p:nvPr>
            </p:nvSpPr>
            <p:spPr bwMode="auto">
              <a:xfrm>
                <a:off x="1799162" y="3164937"/>
                <a:ext cx="2468953" cy="2309046"/>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dirty="0">
                  <a:solidFill>
                    <a:srgbClr val="84CBC5"/>
                  </a:solidFill>
                  <a:latin typeface="迷你简卡通" panose="03000509000000000000" pitchFamily="65" charset="-122"/>
                  <a:ea typeface="迷你简卡通" panose="03000509000000000000" pitchFamily="65" charset="-122"/>
                </a:endParaRPr>
              </a:p>
            </p:txBody>
          </p:sp>
        </p:grpSp>
        <p:pic>
          <p:nvPicPr>
            <p:cNvPr id="48" name="图片 76"/>
            <p:cNvPicPr>
              <a:picLocks noChangeAspect="1"/>
            </p:cNvPicPr>
            <p:nvPr/>
          </p:nvPicPr>
          <p:blipFill rotWithShape="1">
            <a:blip r:embed="rId18" cstate="print">
              <a:extLst>
                <a:ext uri="{28A0092B-C50C-407E-A947-70E740481C1C}">
                  <a14:useLocalDpi xmlns:a14="http://schemas.microsoft.com/office/drawing/2010/main" val="0"/>
                </a:ext>
              </a:extLst>
            </a:blip>
            <a:srcRect/>
            <a:stretch>
              <a:fillRect/>
            </a:stretch>
          </p:blipFill>
          <p:spPr>
            <a:xfrm>
              <a:off x="2047753" y="1956546"/>
              <a:ext cx="2099124" cy="2397540"/>
            </a:xfrm>
            <a:prstGeom prst="rect">
              <a:avLst/>
            </a:prstGeom>
          </p:spPr>
        </p:pic>
      </p:grpSp>
      <p:sp>
        <p:nvSpPr>
          <p:cNvPr id="53" name="Rectangle 52"/>
          <p:cNvSpPr/>
          <p:nvPr/>
        </p:nvSpPr>
        <p:spPr>
          <a:xfrm>
            <a:off x="1524000" y="4757511"/>
            <a:ext cx="4619694" cy="3170099"/>
          </a:xfrm>
          <a:prstGeom prst="rect">
            <a:avLst/>
          </a:prstGeom>
        </p:spPr>
        <p:txBody>
          <a:bodyPr wrap="square">
            <a:spAutoFit/>
          </a:bodyPr>
          <a:lstStyle/>
          <a:p>
            <a:pPr algn="just"/>
            <a:r>
              <a:rPr lang="pt-BR" sz="4000">
                <a:latin typeface="+mj-lt"/>
                <a:ea typeface="Times New Roman" panose="02020603050405020304" pitchFamily="18" charset="0"/>
              </a:rPr>
              <a:t>Tâm trạng choáng ngợp của nhân vật “tôi” khiến cảm tưởng về ngôi trường thay đổi:</a:t>
            </a:r>
            <a:endParaRPr lang="en-GB" sz="4000">
              <a:latin typeface="+mj-lt"/>
            </a:endParaRPr>
          </a:p>
        </p:txBody>
      </p:sp>
      <p:graphicFrame>
        <p:nvGraphicFramePr>
          <p:cNvPr id="54" name="Table 53"/>
          <p:cNvGraphicFramePr>
            <a:graphicFrameLocks noGrp="1"/>
          </p:cNvGraphicFramePr>
          <p:nvPr>
            <p:extLst>
              <p:ext uri="{D42A27DB-BD31-4B8C-83A1-F6EECF244321}">
                <p14:modId xmlns:p14="http://schemas.microsoft.com/office/powerpoint/2010/main" val="1624166922"/>
              </p:ext>
            </p:extLst>
          </p:nvPr>
        </p:nvGraphicFramePr>
        <p:xfrm>
          <a:off x="7501305" y="3695700"/>
          <a:ext cx="9469664" cy="4693920"/>
        </p:xfrm>
        <a:graphic>
          <a:graphicData uri="http://schemas.openxmlformats.org/drawingml/2006/table">
            <a:tbl>
              <a:tblPr firstRow="1" firstCol="1" bandRow="1"/>
              <a:tblGrid>
                <a:gridCol w="5812064"/>
                <a:gridCol w="3657600"/>
              </a:tblGrid>
              <a:tr h="603383">
                <a:tc>
                  <a:txBody>
                    <a:bodyPr/>
                    <a:lstStyle/>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Trước khi đi </a:t>
                      </a:r>
                      <a:r>
                        <a:rPr lang="en-US" sz="4400" b="1" smtClean="0">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Hôm nay đi </a:t>
                      </a:r>
                      <a:r>
                        <a:rPr lang="en-US" sz="4400" b="1" smtClean="0">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fr-FR" sz="4400">
                          <a:effectLst/>
                          <a:latin typeface="Times New Roman" panose="02020603050405020304" pitchFamily="18" charset="0"/>
                          <a:ea typeface="Times New Roman" panose="02020603050405020304" pitchFamily="18" charset="0"/>
                          <a:cs typeface="Times New Roman" panose="02020603050405020304" pitchFamily="18" charset="0"/>
                        </a:rPr>
                        <a:t>- Trường là</a:t>
                      </a:r>
                      <a:r>
                        <a:rPr lang="fr-FR" sz="4400" i="1">
                          <a:effectLst/>
                          <a:latin typeface="Times New Roman" panose="02020603050405020304" pitchFamily="18" charset="0"/>
                          <a:ea typeface="Times New Roman" panose="02020603050405020304" pitchFamily="18" charset="0"/>
                          <a:cs typeface="Times New Roman" panose="02020603050405020304" pitchFamily="18" charset="0"/>
                        </a:rPr>
                        <a:t> một nơi xa lạ</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sz="4400">
                          <a:effectLst/>
                          <a:latin typeface="Times New Roman" panose="02020603050405020304" pitchFamily="18" charset="0"/>
                          <a:ea typeface="Times New Roman" panose="02020603050405020304" pitchFamily="18" charset="0"/>
                          <a:cs typeface="Times New Roman" panose="02020603050405020304" pitchFamily="18" charset="0"/>
                        </a:rPr>
                        <a:t>- Cảm tưởng: nhà trường </a:t>
                      </a:r>
                      <a:r>
                        <a:rPr lang="fr-FR" sz="4400" i="1">
                          <a:effectLst/>
                          <a:latin typeface="Times New Roman" panose="02020603050405020304" pitchFamily="18" charset="0"/>
                          <a:ea typeface="Times New Roman" panose="02020603050405020304" pitchFamily="18" charset="0"/>
                          <a:cs typeface="Times New Roman" panose="02020603050405020304" pitchFamily="18" charset="0"/>
                        </a:rPr>
                        <a:t>cao ráo và sạch sẽ hơn các nhà trong </a:t>
                      </a:r>
                      <a:r>
                        <a:rPr lang="fr-FR" sz="4400" i="1" smtClean="0">
                          <a:effectLst/>
                          <a:latin typeface="Times New Roman" panose="02020603050405020304" pitchFamily="18" charset="0"/>
                          <a:ea typeface="Times New Roman" panose="02020603050405020304" pitchFamily="18" charset="0"/>
                          <a:cs typeface="Times New Roman" panose="02020603050405020304" pitchFamily="18" charset="0"/>
                        </a:rPr>
                        <a:t>làng</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4400">
                          <a:effectLst/>
                          <a:latin typeface="Times New Roman" panose="02020603050405020304" pitchFamily="18" charset="0"/>
                          <a:ea typeface="Times New Roman" panose="02020603050405020304" pitchFamily="18" charset="0"/>
                          <a:cs typeface="Times New Roman" panose="02020603050405020304" pitchFamily="18" charset="0"/>
                        </a:rPr>
                        <a:t>- Trường trở nên </a:t>
                      </a:r>
                      <a:r>
                        <a:rPr lang="fr-FR" sz="4400" i="1">
                          <a:effectLst/>
                          <a:latin typeface="Times New Roman" panose="02020603050405020304" pitchFamily="18" charset="0"/>
                          <a:ea typeface="Times New Roman" panose="02020603050405020304" pitchFamily="18" charset="0"/>
                          <a:cs typeface="Times New Roman" panose="02020603050405020304" pitchFamily="18" charset="0"/>
                        </a:rPr>
                        <a:t>vừa xinh xắn, oai nghiêm</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033443">
            <a:off x="24962" y="-281505"/>
            <a:ext cx="1519923" cy="1608384"/>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598257" y="-364910"/>
            <a:ext cx="1063451" cy="1125345"/>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323113">
            <a:off x="17329939" y="-191345"/>
            <a:ext cx="883428" cy="934845"/>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573482">
            <a:off x="17080276" y="1769890"/>
            <a:ext cx="1382754" cy="1463232"/>
          </a:xfrm>
          <a:prstGeom prst="rect">
            <a:avLst/>
          </a:prstGeom>
        </p:spPr>
      </p:pic>
      <p:grpSp>
        <p:nvGrpSpPr>
          <p:cNvPr id="36" name="组合 31"/>
          <p:cNvGrpSpPr/>
          <p:nvPr/>
        </p:nvGrpSpPr>
        <p:grpSpPr>
          <a:xfrm>
            <a:off x="1326961" y="303291"/>
            <a:ext cx="6248400" cy="8158594"/>
            <a:chOff x="4884706" y="2070940"/>
            <a:chExt cx="2486036" cy="3713160"/>
          </a:xfrm>
        </p:grpSpPr>
        <p:grpSp>
          <p:nvGrpSpPr>
            <p:cNvPr id="37" name="组合 58"/>
            <p:cNvGrpSpPr/>
            <p:nvPr/>
          </p:nvGrpSpPr>
          <p:grpSpPr>
            <a:xfrm>
              <a:off x="4884706" y="3814467"/>
              <a:ext cx="2486036" cy="1969633"/>
              <a:chOff x="4735366" y="3024761"/>
              <a:chExt cx="2719401" cy="2154523"/>
            </a:xfrm>
          </p:grpSpPr>
          <p:sp>
            <p:nvSpPr>
              <p:cNvPr id="42" name="MH_Other_1"/>
              <p:cNvSpPr/>
              <p:nvPr>
                <p:custDataLst>
                  <p:tags r:id="rId3"/>
                </p:custDataLst>
              </p:nvPr>
            </p:nvSpPr>
            <p:spPr bwMode="auto">
              <a:xfrm>
                <a:off x="4752188" y="3159330"/>
                <a:ext cx="2685758" cy="168210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3600" kern="0" dirty="0" smtClean="0">
                  <a:solidFill>
                    <a:prstClr val="black"/>
                  </a:solidFill>
                  <a:latin typeface="迷你简卡通" panose="03000509000000000000" pitchFamily="65" charset="-122"/>
                  <a:ea typeface="迷你简卡通" panose="03000509000000000000" pitchFamily="65" charset="-122"/>
                </a:endParaRPr>
              </a:p>
            </p:txBody>
          </p:sp>
          <p:sp>
            <p:nvSpPr>
              <p:cNvPr id="43" name="MH_Other_2"/>
              <p:cNvSpPr/>
              <p:nvPr>
                <p:custDataLst>
                  <p:tags r:id="rId4"/>
                </p:custDataLst>
              </p:nvPr>
            </p:nvSpPr>
            <p:spPr bwMode="auto">
              <a:xfrm>
                <a:off x="4735366" y="3024761"/>
                <a:ext cx="2719401" cy="215452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238CB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3600" kern="0" dirty="0" smtClean="0">
                  <a:solidFill>
                    <a:prstClr val="black"/>
                  </a:solidFill>
                  <a:latin typeface="迷你简卡通" panose="03000509000000000000" pitchFamily="65" charset="-122"/>
                  <a:ea typeface="迷你简卡通" panose="03000509000000000000" pitchFamily="65" charset="-122"/>
                </a:endParaRPr>
              </a:p>
            </p:txBody>
          </p:sp>
          <p:sp>
            <p:nvSpPr>
              <p:cNvPr id="44" name="MH_SubTitle_2"/>
              <p:cNvSpPr/>
              <p:nvPr>
                <p:custDataLst>
                  <p:tags r:id="rId5"/>
                </p:custDataLst>
              </p:nvPr>
            </p:nvSpPr>
            <p:spPr bwMode="auto">
              <a:xfrm>
                <a:off x="4860590" y="3164936"/>
                <a:ext cx="2468953" cy="1902846"/>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kern="0" dirty="0">
                  <a:solidFill>
                    <a:srgbClr val="A8DA73"/>
                  </a:solidFill>
                  <a:latin typeface="迷你简卡通" panose="03000509000000000000" pitchFamily="65" charset="-122"/>
                  <a:ea typeface="迷你简卡通" panose="03000509000000000000" pitchFamily="65" charset="-122"/>
                </a:endParaRPr>
              </a:p>
            </p:txBody>
          </p:sp>
        </p:grpSp>
        <p:pic>
          <p:nvPicPr>
            <p:cNvPr id="39" name="图片 75"/>
            <p:cNvPicPr>
              <a:picLocks noChangeAspect="1"/>
            </p:cNvPicPr>
            <p:nvPr/>
          </p:nvPicPr>
          <p:blipFill rotWithShape="1">
            <a:blip r:embed="rId18" cstate="print">
              <a:extLst>
                <a:ext uri="{28A0092B-C50C-407E-A947-70E740481C1C}">
                  <a14:useLocalDpi xmlns:a14="http://schemas.microsoft.com/office/drawing/2010/main" val="0"/>
                </a:ext>
              </a:extLst>
            </a:blip>
            <a:srcRect/>
            <a:stretch>
              <a:fillRect/>
            </a:stretch>
          </p:blipFill>
          <p:spPr>
            <a:xfrm>
              <a:off x="5148250" y="2070940"/>
              <a:ext cx="2099124" cy="2397540"/>
            </a:xfrm>
            <a:prstGeom prst="rect">
              <a:avLst/>
            </a:prstGeom>
          </p:spPr>
        </p:pic>
      </p:grpSp>
      <p:sp>
        <p:nvSpPr>
          <p:cNvPr id="55" name="Rectangle 54"/>
          <p:cNvSpPr/>
          <p:nvPr/>
        </p:nvSpPr>
        <p:spPr>
          <a:xfrm>
            <a:off x="2438400" y="5094475"/>
            <a:ext cx="4632529" cy="2800767"/>
          </a:xfrm>
          <a:prstGeom prst="rect">
            <a:avLst/>
          </a:prstGeom>
        </p:spPr>
        <p:txBody>
          <a:bodyPr wrap="square">
            <a:spAutoFit/>
          </a:bodyPr>
          <a:lstStyle/>
          <a:p>
            <a:pPr algn="just"/>
            <a:r>
              <a:rPr lang="fr-FR" sz="4400">
                <a:solidFill>
                  <a:prstClr val="black"/>
                </a:solidFill>
                <a:ea typeface="Times New Roman" panose="02020603050405020304" pitchFamily="18" charset="0"/>
              </a:rPr>
              <a:t>Trước ngôi trường: </a:t>
            </a:r>
            <a:r>
              <a:rPr lang="fr-FR" sz="4400" i="1">
                <a:solidFill>
                  <a:prstClr val="black"/>
                </a:solidFill>
                <a:ea typeface="Times New Roman" panose="02020603050405020304" pitchFamily="18" charset="0"/>
              </a:rPr>
              <a:t>lo sợ vẩn vơ; ngập ngừng, e sợ; thèm vụng, ước ao thầm</a:t>
            </a:r>
            <a:endParaRPr lang="en-GB" sz="4400">
              <a:solidFill>
                <a:prstClr val="black"/>
              </a:solidFill>
            </a:endParaRPr>
          </a:p>
        </p:txBody>
      </p:sp>
      <p:grpSp>
        <p:nvGrpSpPr>
          <p:cNvPr id="21" name="组合 77"/>
          <p:cNvGrpSpPr/>
          <p:nvPr/>
        </p:nvGrpSpPr>
        <p:grpSpPr>
          <a:xfrm>
            <a:off x="9935050" y="1305426"/>
            <a:ext cx="4843479" cy="6589816"/>
            <a:chOff x="7733938" y="1998845"/>
            <a:chExt cx="2487744" cy="3681351"/>
          </a:xfrm>
        </p:grpSpPr>
        <p:grpSp>
          <p:nvGrpSpPr>
            <p:cNvPr id="22" name="组合 62"/>
            <p:cNvGrpSpPr/>
            <p:nvPr/>
          </p:nvGrpSpPr>
          <p:grpSpPr>
            <a:xfrm>
              <a:off x="7733938" y="3812678"/>
              <a:ext cx="2487744" cy="1867518"/>
              <a:chOff x="7796793" y="3022892"/>
              <a:chExt cx="2721269" cy="2042822"/>
            </a:xfrm>
          </p:grpSpPr>
          <p:sp>
            <p:nvSpPr>
              <p:cNvPr id="28" name="MH_Other_9"/>
              <p:cNvSpPr/>
              <p:nvPr>
                <p:custDataLst>
                  <p:tags r:id="rId1"/>
                </p:custDataLst>
              </p:nvPr>
            </p:nvSpPr>
            <p:spPr bwMode="auto">
              <a:xfrm>
                <a:off x="7796793" y="3022892"/>
                <a:ext cx="2721269" cy="2042822"/>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BC32A"/>
              </a:solidFill>
              <a:ln>
                <a:noFill/>
              </a:ln>
            </p:spPr>
            <p:txBody>
              <a:bodyPr>
                <a:normAutofit/>
              </a:bodyPr>
              <a:lstStyle/>
              <a:p>
                <a:pPr>
                  <a:defRPr/>
                </a:pPr>
                <a:endParaRPr lang="zh-CN" altLang="en-US" sz="3600" dirty="0">
                  <a:solidFill>
                    <a:prstClr val="black"/>
                  </a:solidFill>
                  <a:latin typeface="迷你简卡通" panose="03000509000000000000" pitchFamily="65" charset="-122"/>
                  <a:ea typeface="迷你简卡通" panose="03000509000000000000" pitchFamily="65" charset="-122"/>
                </a:endParaRPr>
              </a:p>
            </p:txBody>
          </p:sp>
          <p:sp>
            <p:nvSpPr>
              <p:cNvPr id="29" name="MH_SubTitle_3"/>
              <p:cNvSpPr/>
              <p:nvPr>
                <p:custDataLst>
                  <p:tags r:id="rId2"/>
                </p:custDataLst>
              </p:nvPr>
            </p:nvSpPr>
            <p:spPr bwMode="auto">
              <a:xfrm>
                <a:off x="7922018" y="3164937"/>
                <a:ext cx="2468953" cy="175873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dirty="0">
                  <a:solidFill>
                    <a:srgbClr val="F47264"/>
                  </a:solidFill>
                  <a:latin typeface="迷你简卡通" panose="03000509000000000000" pitchFamily="65" charset="-122"/>
                  <a:ea typeface="迷你简卡通" panose="03000509000000000000" pitchFamily="65" charset="-122"/>
                </a:endParaRPr>
              </a:p>
            </p:txBody>
          </p:sp>
        </p:grpSp>
        <p:pic>
          <p:nvPicPr>
            <p:cNvPr id="23" name="图片 74"/>
            <p:cNvPicPr>
              <a:picLocks noChangeAspect="1"/>
            </p:cNvPicPr>
            <p:nvPr/>
          </p:nvPicPr>
          <p:blipFill rotWithShape="1">
            <a:blip r:embed="rId19" cstate="print">
              <a:extLst>
                <a:ext uri="{28A0092B-C50C-407E-A947-70E740481C1C}">
                  <a14:useLocalDpi xmlns:a14="http://schemas.microsoft.com/office/drawing/2010/main" val="0"/>
                </a:ext>
              </a:extLst>
            </a:blip>
            <a:srcRect/>
            <a:stretch>
              <a:fillRect/>
            </a:stretch>
          </p:blipFill>
          <p:spPr>
            <a:xfrm>
              <a:off x="7872179" y="1998845"/>
              <a:ext cx="2099124" cy="2397540"/>
            </a:xfrm>
            <a:prstGeom prst="rect">
              <a:avLst/>
            </a:prstGeom>
          </p:spPr>
        </p:pic>
      </p:grpSp>
      <p:sp>
        <p:nvSpPr>
          <p:cNvPr id="30" name="Rectangle 29"/>
          <p:cNvSpPr/>
          <p:nvPr/>
        </p:nvSpPr>
        <p:spPr>
          <a:xfrm>
            <a:off x="10495994" y="5069601"/>
            <a:ext cx="3908165" cy="2554545"/>
          </a:xfrm>
          <a:prstGeom prst="rect">
            <a:avLst/>
          </a:prstGeom>
        </p:spPr>
        <p:txBody>
          <a:bodyPr wrap="square">
            <a:spAutoFit/>
          </a:bodyPr>
          <a:lstStyle/>
          <a:p>
            <a:pPr algn="just"/>
            <a:r>
              <a:rPr lang="fr-FR" sz="4000">
                <a:solidFill>
                  <a:prstClr val="black"/>
                </a:solidFill>
                <a:latin typeface="+mj-lt"/>
                <a:ea typeface="Times New Roman" panose="02020603050405020304" pitchFamily="18" charset="0"/>
              </a:rPr>
              <a:t>Khi nghe tiếng trống: </a:t>
            </a:r>
            <a:r>
              <a:rPr lang="fr-FR" sz="4000" i="1">
                <a:solidFill>
                  <a:prstClr val="black"/>
                </a:solidFill>
                <a:latin typeface="+mj-lt"/>
                <a:ea typeface="Times New Roman" panose="02020603050405020304" pitchFamily="18" charset="0"/>
              </a:rPr>
              <a:t>c</a:t>
            </a:r>
            <a:r>
              <a:rPr lang="vi-VN" sz="4000" i="1">
                <a:solidFill>
                  <a:prstClr val="black"/>
                </a:solidFill>
                <a:latin typeface="+mj-lt"/>
                <a:ea typeface="Times New Roman" panose="02020603050405020304" pitchFamily="18" charset="0"/>
              </a:rPr>
              <a:t>hơ vơ, vụng về,  lúng túng</a:t>
            </a:r>
            <a:endParaRPr lang="en-GB" sz="4000">
              <a:solidFill>
                <a:prstClr val="black"/>
              </a:solidFill>
              <a:latin typeface="+mj-lt"/>
            </a:endParaRPr>
          </a:p>
        </p:txBody>
      </p:sp>
    </p:spTree>
    <p:extLst>
      <p:ext uri="{BB962C8B-B14F-4D97-AF65-F5344CB8AC3E}">
        <p14:creationId xmlns:p14="http://schemas.microsoft.com/office/powerpoint/2010/main" val="167883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033443">
            <a:off x="24962" y="-281505"/>
            <a:ext cx="1519923" cy="1608384"/>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598257" y="-364910"/>
            <a:ext cx="1063451" cy="1125345"/>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323113">
            <a:off x="17329939" y="-191345"/>
            <a:ext cx="883428" cy="934845"/>
          </a:xfrm>
          <a:prstGeom prst="rect">
            <a:avLst/>
          </a:prstGeom>
        </p:spPr>
      </p:pic>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573482">
            <a:off x="17080276" y="1769890"/>
            <a:ext cx="1382754" cy="1463232"/>
          </a:xfrm>
          <a:prstGeom prst="rect">
            <a:avLst/>
          </a:prstGeom>
        </p:spPr>
      </p:pic>
      <p:grpSp>
        <p:nvGrpSpPr>
          <p:cNvPr id="57" name="组合 77"/>
          <p:cNvGrpSpPr/>
          <p:nvPr/>
        </p:nvGrpSpPr>
        <p:grpSpPr>
          <a:xfrm>
            <a:off x="6802318" y="3833278"/>
            <a:ext cx="6055284" cy="5988862"/>
            <a:chOff x="7733938" y="1998845"/>
            <a:chExt cx="2937868" cy="3681351"/>
          </a:xfrm>
        </p:grpSpPr>
        <p:grpSp>
          <p:nvGrpSpPr>
            <p:cNvPr id="58" name="组合 62"/>
            <p:cNvGrpSpPr/>
            <p:nvPr/>
          </p:nvGrpSpPr>
          <p:grpSpPr>
            <a:xfrm>
              <a:off x="7733938" y="3812678"/>
              <a:ext cx="2937868" cy="1867518"/>
              <a:chOff x="7796793" y="3022892"/>
              <a:chExt cx="3213646" cy="2042822"/>
            </a:xfrm>
          </p:grpSpPr>
          <p:sp>
            <p:nvSpPr>
              <p:cNvPr id="60" name="MH_Other_9"/>
              <p:cNvSpPr/>
              <p:nvPr>
                <p:custDataLst>
                  <p:tags r:id="rId6"/>
                </p:custDataLst>
              </p:nvPr>
            </p:nvSpPr>
            <p:spPr bwMode="auto">
              <a:xfrm>
                <a:off x="7796793" y="3022892"/>
                <a:ext cx="3213646" cy="2042822"/>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BC32A"/>
              </a:solidFill>
              <a:ln>
                <a:noFill/>
              </a:ln>
            </p:spPr>
            <p:txBody>
              <a:bodyPr>
                <a:normAutofit/>
              </a:bodyPr>
              <a:lstStyle/>
              <a:p>
                <a:pPr>
                  <a:defRPr/>
                </a:pPr>
                <a:endParaRPr lang="zh-CN" altLang="en-US" sz="3600" dirty="0">
                  <a:solidFill>
                    <a:prstClr val="black"/>
                  </a:solidFill>
                  <a:latin typeface="迷你简卡通" panose="03000509000000000000" pitchFamily="65" charset="-122"/>
                  <a:ea typeface="迷你简卡通" panose="03000509000000000000" pitchFamily="65" charset="-122"/>
                </a:endParaRPr>
              </a:p>
            </p:txBody>
          </p:sp>
          <p:sp>
            <p:nvSpPr>
              <p:cNvPr id="61" name="MH_SubTitle_3"/>
              <p:cNvSpPr/>
              <p:nvPr>
                <p:custDataLst>
                  <p:tags r:id="rId7"/>
                </p:custDataLst>
              </p:nvPr>
            </p:nvSpPr>
            <p:spPr bwMode="auto">
              <a:xfrm>
                <a:off x="7922018" y="3164937"/>
                <a:ext cx="2921715" cy="175873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dirty="0">
                  <a:solidFill>
                    <a:srgbClr val="F47264"/>
                  </a:solidFill>
                  <a:latin typeface="迷你简卡通" panose="03000509000000000000" pitchFamily="65" charset="-122"/>
                  <a:ea typeface="迷你简卡通" panose="03000509000000000000" pitchFamily="65" charset="-122"/>
                </a:endParaRPr>
              </a:p>
            </p:txBody>
          </p:sp>
        </p:grpSp>
        <p:pic>
          <p:nvPicPr>
            <p:cNvPr id="59" name="图片 74"/>
            <p:cNvPicPr>
              <a:picLocks noChangeAspect="1"/>
            </p:cNvPicPr>
            <p:nvPr/>
          </p:nvPicPr>
          <p:blipFill rotWithShape="1">
            <a:blip r:embed="rId18" cstate="print">
              <a:extLst>
                <a:ext uri="{28A0092B-C50C-407E-A947-70E740481C1C}">
                  <a14:useLocalDpi xmlns:a14="http://schemas.microsoft.com/office/drawing/2010/main" val="0"/>
                </a:ext>
              </a:extLst>
            </a:blip>
            <a:srcRect/>
            <a:stretch>
              <a:fillRect/>
            </a:stretch>
          </p:blipFill>
          <p:spPr>
            <a:xfrm>
              <a:off x="7872179" y="1998845"/>
              <a:ext cx="2099124" cy="2397540"/>
            </a:xfrm>
            <a:prstGeom prst="rect">
              <a:avLst/>
            </a:prstGeom>
          </p:spPr>
        </p:pic>
      </p:grpSp>
      <p:grpSp>
        <p:nvGrpSpPr>
          <p:cNvPr id="62" name="组合 31"/>
          <p:cNvGrpSpPr/>
          <p:nvPr/>
        </p:nvGrpSpPr>
        <p:grpSpPr>
          <a:xfrm>
            <a:off x="1027985" y="63698"/>
            <a:ext cx="6168083" cy="5812940"/>
            <a:chOff x="4884706" y="2070940"/>
            <a:chExt cx="2486036" cy="3609336"/>
          </a:xfrm>
        </p:grpSpPr>
        <p:grpSp>
          <p:nvGrpSpPr>
            <p:cNvPr id="63" name="组合 58"/>
            <p:cNvGrpSpPr/>
            <p:nvPr/>
          </p:nvGrpSpPr>
          <p:grpSpPr>
            <a:xfrm>
              <a:off x="4884706" y="3814468"/>
              <a:ext cx="2486036" cy="1865808"/>
              <a:chOff x="4735366" y="3024762"/>
              <a:chExt cx="2719401" cy="2040952"/>
            </a:xfrm>
          </p:grpSpPr>
          <p:sp>
            <p:nvSpPr>
              <p:cNvPr id="65" name="MH_Other_1"/>
              <p:cNvSpPr/>
              <p:nvPr>
                <p:custDataLst>
                  <p:tags r:id="rId3"/>
                </p:custDataLst>
              </p:nvPr>
            </p:nvSpPr>
            <p:spPr bwMode="auto">
              <a:xfrm>
                <a:off x="4752188" y="3159330"/>
                <a:ext cx="2685758" cy="168210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3600" kern="0" dirty="0" smtClean="0">
                  <a:solidFill>
                    <a:prstClr val="black"/>
                  </a:solidFill>
                  <a:latin typeface="迷你简卡通" panose="03000509000000000000" pitchFamily="65" charset="-122"/>
                  <a:ea typeface="迷你简卡通" panose="03000509000000000000" pitchFamily="65" charset="-122"/>
                </a:endParaRPr>
              </a:p>
            </p:txBody>
          </p:sp>
          <p:sp>
            <p:nvSpPr>
              <p:cNvPr id="66" name="MH_Other_2"/>
              <p:cNvSpPr/>
              <p:nvPr>
                <p:custDataLst>
                  <p:tags r:id="rId4"/>
                </p:custDataLst>
              </p:nvPr>
            </p:nvSpPr>
            <p:spPr bwMode="auto">
              <a:xfrm>
                <a:off x="4735366" y="3024762"/>
                <a:ext cx="2719401" cy="2040952"/>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238CB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3600" kern="0" dirty="0" smtClean="0">
                  <a:solidFill>
                    <a:prstClr val="black"/>
                  </a:solidFill>
                  <a:latin typeface="迷你简卡通" panose="03000509000000000000" pitchFamily="65" charset="-122"/>
                  <a:ea typeface="迷你简卡通" panose="03000509000000000000" pitchFamily="65" charset="-122"/>
                </a:endParaRPr>
              </a:p>
            </p:txBody>
          </p:sp>
          <p:sp>
            <p:nvSpPr>
              <p:cNvPr id="67" name="MH_SubTitle_2"/>
              <p:cNvSpPr/>
              <p:nvPr>
                <p:custDataLst>
                  <p:tags r:id="rId5"/>
                </p:custDataLst>
              </p:nvPr>
            </p:nvSpPr>
            <p:spPr bwMode="auto">
              <a:xfrm>
                <a:off x="4860590" y="3164937"/>
                <a:ext cx="2468953" cy="175873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kern="0" dirty="0">
                  <a:solidFill>
                    <a:srgbClr val="A8DA73"/>
                  </a:solidFill>
                  <a:latin typeface="迷你简卡通" panose="03000509000000000000" pitchFamily="65" charset="-122"/>
                  <a:ea typeface="迷你简卡通" panose="03000509000000000000" pitchFamily="65" charset="-122"/>
                </a:endParaRPr>
              </a:p>
            </p:txBody>
          </p:sp>
        </p:grpSp>
        <p:pic>
          <p:nvPicPr>
            <p:cNvPr id="64" name="图片 75"/>
            <p:cNvPicPr>
              <a:picLocks noChangeAspect="1"/>
            </p:cNvPicPr>
            <p:nvPr/>
          </p:nvPicPr>
          <p:blipFill rotWithShape="1">
            <a:blip r:embed="rId19" cstate="print">
              <a:extLst>
                <a:ext uri="{28A0092B-C50C-407E-A947-70E740481C1C}">
                  <a14:useLocalDpi xmlns:a14="http://schemas.microsoft.com/office/drawing/2010/main" val="0"/>
                </a:ext>
              </a:extLst>
            </a:blip>
            <a:srcRect/>
            <a:stretch>
              <a:fillRect/>
            </a:stretch>
          </p:blipFill>
          <p:spPr>
            <a:xfrm>
              <a:off x="5148250" y="2070940"/>
              <a:ext cx="2099124" cy="2397540"/>
            </a:xfrm>
            <a:prstGeom prst="rect">
              <a:avLst/>
            </a:prstGeom>
          </p:spPr>
        </p:pic>
      </p:grpSp>
      <p:sp>
        <p:nvSpPr>
          <p:cNvPr id="68" name="Rectangle 67"/>
          <p:cNvSpPr/>
          <p:nvPr/>
        </p:nvSpPr>
        <p:spPr>
          <a:xfrm>
            <a:off x="1551330" y="3522751"/>
            <a:ext cx="5054729" cy="1754326"/>
          </a:xfrm>
          <a:prstGeom prst="rect">
            <a:avLst/>
          </a:prstGeom>
        </p:spPr>
        <p:txBody>
          <a:bodyPr wrap="square">
            <a:spAutoFit/>
          </a:bodyPr>
          <a:lstStyle/>
          <a:p>
            <a:pPr algn="just"/>
            <a:r>
              <a:rPr lang="vi-VN" sz="3600">
                <a:solidFill>
                  <a:prstClr val="black"/>
                </a:solidFill>
                <a:latin typeface="+mj-lt"/>
                <a:ea typeface="Times New Roman" panose="02020603050405020304" pitchFamily="18" charset="0"/>
              </a:rPr>
              <a:t>Khi nghe ông </a:t>
            </a:r>
            <a:r>
              <a:rPr lang="fr-FR" sz="3600">
                <a:solidFill>
                  <a:prstClr val="black"/>
                </a:solidFill>
                <a:latin typeface="+mj-lt"/>
                <a:ea typeface="Times New Roman" panose="02020603050405020304" pitchFamily="18" charset="0"/>
              </a:rPr>
              <a:t>Đ</a:t>
            </a:r>
            <a:r>
              <a:rPr lang="vi-VN" sz="3600">
                <a:solidFill>
                  <a:prstClr val="black"/>
                </a:solidFill>
                <a:latin typeface="+mj-lt"/>
                <a:ea typeface="Times New Roman" panose="02020603050405020304" pitchFamily="18" charset="0"/>
              </a:rPr>
              <a:t>ốc gọi tên bạn bè khác</a:t>
            </a:r>
            <a:r>
              <a:rPr lang="fr-FR" sz="3600">
                <a:solidFill>
                  <a:prstClr val="black"/>
                </a:solidFill>
                <a:latin typeface="+mj-lt"/>
                <a:ea typeface="Times New Roman" panose="02020603050405020304" pitchFamily="18" charset="0"/>
              </a:rPr>
              <a:t>: H</a:t>
            </a:r>
            <a:r>
              <a:rPr lang="vi-VN" sz="3600">
                <a:solidFill>
                  <a:prstClr val="black"/>
                </a:solidFill>
                <a:latin typeface="+mj-lt"/>
                <a:ea typeface="Times New Roman" panose="02020603050405020304" pitchFamily="18" charset="0"/>
              </a:rPr>
              <a:t>ồi hộp</a:t>
            </a:r>
            <a:r>
              <a:rPr lang="fr-FR" sz="3600">
                <a:solidFill>
                  <a:prstClr val="black"/>
                </a:solidFill>
                <a:latin typeface="+mj-lt"/>
                <a:ea typeface="Times New Roman" panose="02020603050405020304" pitchFamily="18" charset="0"/>
              </a:rPr>
              <a:t>, </a:t>
            </a:r>
            <a:r>
              <a:rPr lang="vi-VN" sz="3600" i="1">
                <a:solidFill>
                  <a:prstClr val="black"/>
                </a:solidFill>
                <a:latin typeface="+mj-lt"/>
                <a:ea typeface="Times New Roman" panose="02020603050405020304" pitchFamily="18" charset="0"/>
              </a:rPr>
              <a:t>cảm thấy tim như ngừng đập</a:t>
            </a:r>
            <a:endParaRPr lang="en-GB" sz="3600">
              <a:solidFill>
                <a:prstClr val="black"/>
              </a:solidFill>
              <a:latin typeface="+mj-lt"/>
            </a:endParaRPr>
          </a:p>
        </p:txBody>
      </p:sp>
      <p:grpSp>
        <p:nvGrpSpPr>
          <p:cNvPr id="69" name="组合 30"/>
          <p:cNvGrpSpPr/>
          <p:nvPr/>
        </p:nvGrpSpPr>
        <p:grpSpPr>
          <a:xfrm>
            <a:off x="12377608" y="-1097476"/>
            <a:ext cx="6031054" cy="7422492"/>
            <a:chOff x="1970528" y="1956546"/>
            <a:chExt cx="2486036" cy="4178589"/>
          </a:xfrm>
        </p:grpSpPr>
        <p:grpSp>
          <p:nvGrpSpPr>
            <p:cNvPr id="70" name="组合 53"/>
            <p:cNvGrpSpPr/>
            <p:nvPr/>
          </p:nvGrpSpPr>
          <p:grpSpPr>
            <a:xfrm>
              <a:off x="1970528" y="3821866"/>
              <a:ext cx="2486036" cy="2313269"/>
              <a:chOff x="1638536" y="3032855"/>
              <a:chExt cx="2719401" cy="2530417"/>
            </a:xfrm>
          </p:grpSpPr>
          <p:sp>
            <p:nvSpPr>
              <p:cNvPr id="72" name="MH_Other_16"/>
              <p:cNvSpPr/>
              <p:nvPr>
                <p:custDataLst>
                  <p:tags r:id="rId1"/>
                </p:custDataLst>
              </p:nvPr>
            </p:nvSpPr>
            <p:spPr bwMode="auto">
              <a:xfrm>
                <a:off x="1638536" y="3032855"/>
                <a:ext cx="2719401" cy="253041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E8690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dirty="0">
                  <a:solidFill>
                    <a:prstClr val="black"/>
                  </a:solidFill>
                  <a:latin typeface="迷你简卡通" panose="03000509000000000000" pitchFamily="65" charset="-122"/>
                  <a:ea typeface="迷你简卡通" panose="03000509000000000000" pitchFamily="65" charset="-122"/>
                </a:endParaRPr>
              </a:p>
            </p:txBody>
          </p:sp>
          <p:sp>
            <p:nvSpPr>
              <p:cNvPr id="73" name="MH_SubTitle_1"/>
              <p:cNvSpPr/>
              <p:nvPr>
                <p:custDataLst>
                  <p:tags r:id="rId2"/>
                </p:custDataLst>
              </p:nvPr>
            </p:nvSpPr>
            <p:spPr bwMode="auto">
              <a:xfrm>
                <a:off x="1799162" y="3164937"/>
                <a:ext cx="2468953" cy="224550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dirty="0">
                  <a:solidFill>
                    <a:srgbClr val="84CBC5"/>
                  </a:solidFill>
                  <a:latin typeface="迷你简卡通" panose="03000509000000000000" pitchFamily="65" charset="-122"/>
                  <a:ea typeface="迷你简卡通" panose="03000509000000000000" pitchFamily="65" charset="-122"/>
                </a:endParaRPr>
              </a:p>
            </p:txBody>
          </p:sp>
        </p:grpSp>
        <p:pic>
          <p:nvPicPr>
            <p:cNvPr id="71" name="图片 76"/>
            <p:cNvPicPr>
              <a:picLocks noChangeAspect="1"/>
            </p:cNvPicPr>
            <p:nvPr/>
          </p:nvPicPr>
          <p:blipFill rotWithShape="1">
            <a:blip r:embed="rId20" cstate="print">
              <a:extLst>
                <a:ext uri="{28A0092B-C50C-407E-A947-70E740481C1C}">
                  <a14:useLocalDpi xmlns:a14="http://schemas.microsoft.com/office/drawing/2010/main" val="0"/>
                </a:ext>
              </a:extLst>
            </a:blip>
            <a:srcRect/>
            <a:stretch>
              <a:fillRect/>
            </a:stretch>
          </p:blipFill>
          <p:spPr>
            <a:xfrm>
              <a:off x="2047753" y="1956546"/>
              <a:ext cx="2099124" cy="2397540"/>
            </a:xfrm>
            <a:prstGeom prst="rect">
              <a:avLst/>
            </a:prstGeom>
          </p:spPr>
        </p:pic>
      </p:grpSp>
      <p:sp>
        <p:nvSpPr>
          <p:cNvPr id="74" name="Rectangle 73"/>
          <p:cNvSpPr/>
          <p:nvPr/>
        </p:nvSpPr>
        <p:spPr>
          <a:xfrm>
            <a:off x="7283003" y="7257123"/>
            <a:ext cx="4850712" cy="2308324"/>
          </a:xfrm>
          <a:prstGeom prst="rect">
            <a:avLst/>
          </a:prstGeom>
        </p:spPr>
        <p:txBody>
          <a:bodyPr wrap="square">
            <a:spAutoFit/>
          </a:bodyPr>
          <a:lstStyle/>
          <a:p>
            <a:pPr algn="just"/>
            <a:r>
              <a:rPr lang="fr-FR" sz="3600">
                <a:solidFill>
                  <a:prstClr val="black"/>
                </a:solidFill>
                <a:latin typeface="+mj-lt"/>
                <a:ea typeface="Times New Roman" panose="02020603050405020304" pitchFamily="18" charset="0"/>
              </a:rPr>
              <a:t>K</a:t>
            </a:r>
            <a:r>
              <a:rPr lang="vi-VN" sz="3600">
                <a:solidFill>
                  <a:prstClr val="black"/>
                </a:solidFill>
                <a:latin typeface="+mj-lt"/>
                <a:ea typeface="Times New Roman" panose="02020603050405020304" pitchFamily="18" charset="0"/>
              </a:rPr>
              <a:t>hi gọi đến tên mình</a:t>
            </a:r>
            <a:r>
              <a:rPr lang="fr-FR" sz="3600">
                <a:solidFill>
                  <a:prstClr val="black"/>
                </a:solidFill>
                <a:latin typeface="+mj-lt"/>
                <a:ea typeface="Times New Roman" panose="02020603050405020304" pitchFamily="18" charset="0"/>
              </a:rPr>
              <a:t>:</a:t>
            </a:r>
            <a:r>
              <a:rPr lang="fr-FR" sz="3600">
                <a:solidFill>
                  <a:srgbClr val="0000FF"/>
                </a:solidFill>
                <a:latin typeface="+mj-lt"/>
                <a:ea typeface="Times New Roman" panose="02020603050405020304" pitchFamily="18" charset="0"/>
              </a:rPr>
              <a:t> </a:t>
            </a:r>
            <a:r>
              <a:rPr lang="vi-VN" sz="3600" i="1">
                <a:solidFill>
                  <a:prstClr val="black"/>
                </a:solidFill>
                <a:latin typeface="+mj-lt"/>
                <a:ea typeface="Times New Roman" panose="02020603050405020304" pitchFamily="18" charset="0"/>
              </a:rPr>
              <a:t>Giật mình, lúng túng quên cả người mẹ đang đứng sau</a:t>
            </a:r>
            <a:endParaRPr lang="en-GB" sz="3600">
              <a:solidFill>
                <a:prstClr val="black"/>
              </a:solidFill>
              <a:latin typeface="+mj-lt"/>
            </a:endParaRPr>
          </a:p>
        </p:txBody>
      </p:sp>
      <p:sp>
        <p:nvSpPr>
          <p:cNvPr id="75" name="Rectangle 74"/>
          <p:cNvSpPr/>
          <p:nvPr/>
        </p:nvSpPr>
        <p:spPr>
          <a:xfrm>
            <a:off x="12893888" y="2970168"/>
            <a:ext cx="5067765" cy="2862322"/>
          </a:xfrm>
          <a:prstGeom prst="rect">
            <a:avLst/>
          </a:prstGeom>
        </p:spPr>
        <p:txBody>
          <a:bodyPr wrap="square">
            <a:spAutoFit/>
          </a:bodyPr>
          <a:lstStyle/>
          <a:p>
            <a:pPr algn="just"/>
            <a:r>
              <a:rPr lang="vi-VN" sz="3600">
                <a:solidFill>
                  <a:prstClr val="black"/>
                </a:solidFill>
                <a:latin typeface="+mj-lt"/>
                <a:ea typeface="Times New Roman" panose="02020603050405020304" pitchFamily="18" charset="0"/>
              </a:rPr>
              <a:t>Khi rời tay mẹ để </a:t>
            </a:r>
            <a:r>
              <a:rPr lang="fr-FR" sz="3600">
                <a:solidFill>
                  <a:prstClr val="black"/>
                </a:solidFill>
                <a:latin typeface="+mj-lt"/>
                <a:ea typeface="Times New Roman" panose="02020603050405020304" pitchFamily="18" charset="0"/>
              </a:rPr>
              <a:t>xếp</a:t>
            </a:r>
            <a:r>
              <a:rPr lang="vi-VN" sz="3600">
                <a:solidFill>
                  <a:prstClr val="black"/>
                </a:solidFill>
                <a:latin typeface="+mj-lt"/>
                <a:ea typeface="Times New Roman" panose="02020603050405020304" pitchFamily="18" charset="0"/>
              </a:rPr>
              <a:t> hàng vào l</a:t>
            </a:r>
            <a:r>
              <a:rPr lang="fr-FR" sz="3600">
                <a:solidFill>
                  <a:prstClr val="black"/>
                </a:solidFill>
                <a:latin typeface="+mj-lt"/>
                <a:ea typeface="Times New Roman" panose="02020603050405020304" pitchFamily="18" charset="0"/>
              </a:rPr>
              <a:t>ớ</a:t>
            </a:r>
            <a:r>
              <a:rPr lang="vi-VN" sz="3600">
                <a:solidFill>
                  <a:prstClr val="black"/>
                </a:solidFill>
                <a:latin typeface="+mj-lt"/>
                <a:ea typeface="Times New Roman" panose="02020603050405020304" pitchFamily="18" charset="0"/>
              </a:rPr>
              <a:t>p</a:t>
            </a:r>
            <a:r>
              <a:rPr lang="fr-FR" sz="3600">
                <a:solidFill>
                  <a:prstClr val="black"/>
                </a:solidFill>
                <a:latin typeface="+mj-lt"/>
                <a:ea typeface="Times New Roman" panose="02020603050405020304" pitchFamily="18" charset="0"/>
              </a:rPr>
              <a:t>: Q</a:t>
            </a:r>
            <a:r>
              <a:rPr lang="vi-VN" sz="3600">
                <a:solidFill>
                  <a:prstClr val="black"/>
                </a:solidFill>
                <a:latin typeface="+mj-lt"/>
                <a:ea typeface="Times New Roman" panose="02020603050405020304" pitchFamily="18" charset="0"/>
              </a:rPr>
              <a:t>uay lưng lại dúi đầu vào lòng mẹ nức nở khóc</a:t>
            </a:r>
            <a:r>
              <a:rPr lang="fr-FR" sz="3600">
                <a:solidFill>
                  <a:prstClr val="black"/>
                </a:solidFill>
                <a:latin typeface="+mj-lt"/>
                <a:ea typeface="Times New Roman" panose="02020603050405020304" pitchFamily="18" charset="0"/>
              </a:rPr>
              <a:t>, c</a:t>
            </a:r>
            <a:r>
              <a:rPr lang="vi-VN" sz="3600">
                <a:solidFill>
                  <a:prstClr val="black"/>
                </a:solidFill>
                <a:latin typeface="+mj-lt"/>
                <a:ea typeface="Times New Roman" panose="02020603050405020304" pitchFamily="18" charset="0"/>
              </a:rPr>
              <a:t>hưa bao giờ thấy xa mẹ như lần này</a:t>
            </a:r>
            <a:r>
              <a:rPr lang="fr-FR" sz="3600">
                <a:solidFill>
                  <a:prstClr val="black"/>
                </a:solidFill>
                <a:latin typeface="+mj-lt"/>
                <a:ea typeface="Times New Roman" panose="02020603050405020304" pitchFamily="18" charset="0"/>
              </a:rPr>
              <a:t>…</a:t>
            </a:r>
            <a:endParaRPr lang="en-GB" sz="3600">
              <a:solidFill>
                <a:prstClr val="black"/>
              </a:solidFill>
              <a:latin typeface="+mj-lt"/>
            </a:endParaRPr>
          </a:p>
        </p:txBody>
      </p:sp>
    </p:spTree>
    <p:extLst>
      <p:ext uri="{BB962C8B-B14F-4D97-AF65-F5344CB8AC3E}">
        <p14:creationId xmlns:p14="http://schemas.microsoft.com/office/powerpoint/2010/main" val="80490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barn(inVertical)">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barn(inVertical)">
                                      <p:cBhvr>
                                        <p:cTn id="28" dur="500"/>
                                        <p:tgtEl>
                                          <p:spTgt spid="6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barn(inVertical)">
                                      <p:cBhvr>
                                        <p:cTn id="3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4" grpId="0"/>
      <p:bldP spid="7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819400" y="18802"/>
            <a:ext cx="12655357" cy="2770771"/>
            <a:chOff x="4540430" y="117046"/>
            <a:chExt cx="8436903" cy="1847180"/>
          </a:xfrm>
        </p:grpSpPr>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540430" y="117046"/>
              <a:ext cx="1489359" cy="1701088"/>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1449229" y="218885"/>
              <a:ext cx="1528104" cy="1745341"/>
            </a:xfrm>
            <a:prstGeom prst="rect">
              <a:avLst/>
            </a:prstGeom>
          </p:spPr>
        </p:pic>
      </p:grpSp>
      <p:sp>
        <p:nvSpPr>
          <p:cNvPr id="49" name="Rectangle 48"/>
          <p:cNvSpPr/>
          <p:nvPr/>
        </p:nvSpPr>
        <p:spPr>
          <a:xfrm>
            <a:off x="5182487" y="1924046"/>
            <a:ext cx="8638903" cy="769441"/>
          </a:xfrm>
          <a:prstGeom prst="rect">
            <a:avLst/>
          </a:prstGeom>
        </p:spPr>
        <p:txBody>
          <a:bodyPr wrap="none">
            <a:spAutoFit/>
          </a:bodyPr>
          <a:lstStyle/>
          <a:p>
            <a:r>
              <a:rPr lang="pt-BR" sz="4400" b="1">
                <a:latin typeface="Times New Roman" panose="02020603050405020304" pitchFamily="18" charset="0"/>
                <a:ea typeface="Times New Roman" panose="02020603050405020304" pitchFamily="18" charset="0"/>
                <a:cs typeface="Times New Roman" panose="02020603050405020304" pitchFamily="18" charset="0"/>
              </a:rPr>
              <a:t>Câu văn miêu tả, hình ảnh so sánh </a:t>
            </a:r>
            <a:endParaRPr lang="en-GB" sz="4400">
              <a:latin typeface="Times New Roman" panose="02020603050405020304" pitchFamily="18" charset="0"/>
              <a:cs typeface="Times New Roman" panose="02020603050405020304" pitchFamily="18" charset="0"/>
            </a:endParaRPr>
          </a:p>
        </p:txBody>
      </p:sp>
      <p:sp>
        <p:nvSpPr>
          <p:cNvPr id="2" name="Rectangle 1"/>
          <p:cNvSpPr/>
          <p:nvPr/>
        </p:nvSpPr>
        <p:spPr>
          <a:xfrm>
            <a:off x="304800" y="3493090"/>
            <a:ext cx="6028673" cy="2800767"/>
          </a:xfrm>
          <a:prstGeom prst="rect">
            <a:avLst/>
          </a:prstGeom>
        </p:spPr>
        <p:txBody>
          <a:bodyPr wrap="square">
            <a:spAutoFit/>
          </a:bodyPr>
          <a:lstStyle/>
          <a:p>
            <a:pPr algn="just"/>
            <a:r>
              <a:rPr lang="vi-VN" sz="440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4400" smtClean="0">
                <a:latin typeface="Times New Roman" panose="02020603050405020304" pitchFamily="18" charset="0"/>
                <a:ea typeface="Times New Roman" panose="02020603050405020304" pitchFamily="18" charset="0"/>
                <a:cs typeface="Times New Roman" panose="02020603050405020304" pitchFamily="18" charset="0"/>
              </a:rPr>
              <a:t>Ngôi </a:t>
            </a:r>
            <a:r>
              <a:rPr lang="pt-BR" sz="4400">
                <a:latin typeface="Times New Roman" panose="02020603050405020304" pitchFamily="18" charset="0"/>
                <a:ea typeface="Times New Roman" panose="02020603050405020304" pitchFamily="18" charset="0"/>
                <a:cs typeface="Times New Roman" panose="02020603050405020304" pitchFamily="18" charset="0"/>
              </a:rPr>
              <a:t>trường Mỹ Lý “vừa xinh xắn vừa oai nghiêm như cái đình làng Hòa Ấp”.</a:t>
            </a:r>
            <a:endParaRPr lang="en-GB" sz="4400">
              <a:latin typeface="Times New Roman" panose="02020603050405020304" pitchFamily="18" charset="0"/>
              <a:cs typeface="Times New Roman" panose="02020603050405020304" pitchFamily="18" charset="0"/>
            </a:endParaRPr>
          </a:p>
        </p:txBody>
      </p:sp>
      <p:sp>
        <p:nvSpPr>
          <p:cNvPr id="3" name="Rectangle 2"/>
          <p:cNvSpPr/>
          <p:nvPr/>
        </p:nvSpPr>
        <p:spPr>
          <a:xfrm>
            <a:off x="10925856" y="3162300"/>
            <a:ext cx="6828744" cy="3477875"/>
          </a:xfrm>
          <a:prstGeom prst="rect">
            <a:avLst/>
          </a:prstGeom>
        </p:spPr>
        <p:txBody>
          <a:bodyPr wrap="square">
            <a:spAutoFit/>
          </a:bodyPr>
          <a:lstStyle/>
          <a:p>
            <a:pPr algn="just"/>
            <a:r>
              <a:rPr lang="vi-VN" sz="440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400" smtClean="0">
                <a:latin typeface="Times New Roman" panose="02020603050405020304" pitchFamily="18" charset="0"/>
                <a:ea typeface="Times New Roman" panose="02020603050405020304" pitchFamily="18" charset="0"/>
                <a:cs typeface="Times New Roman" panose="02020603050405020304" pitchFamily="18" charset="0"/>
              </a:rPr>
              <a:t>Hình </a:t>
            </a:r>
            <a:r>
              <a:rPr lang="fr-FR" sz="4400">
                <a:latin typeface="Times New Roman" panose="02020603050405020304" pitchFamily="18" charset="0"/>
                <a:ea typeface="Times New Roman" panose="02020603050405020304" pitchFamily="18" charset="0"/>
                <a:cs typeface="Times New Roman" panose="02020603050405020304" pitchFamily="18" charset="0"/>
              </a:rPr>
              <a:t>ảnh người bạn nhỏ: “Họ như những con chim non đứng bên bờ tổ, nhìn quãng trời rộng muốn bay, nhưng còn ngập ngừng, e sợ”</a:t>
            </a:r>
            <a:endParaRPr lang="en-GB" sz="4400">
              <a:latin typeface="Times New Roman" panose="02020603050405020304" pitchFamily="18" charset="0"/>
              <a:cs typeface="Times New Roman" panose="02020603050405020304" pitchFamily="18" charset="0"/>
            </a:endParaRPr>
          </a:p>
        </p:txBody>
      </p:sp>
      <p:pic>
        <p:nvPicPr>
          <p:cNvPr id="5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33473" y="3776998"/>
            <a:ext cx="4592383" cy="3999548"/>
          </a:xfrm>
          <a:prstGeom prst="rect">
            <a:avLst/>
          </a:prstGeom>
        </p:spPr>
      </p:pic>
    </p:spTree>
    <p:extLst>
      <p:ext uri="{BB962C8B-B14F-4D97-AF65-F5344CB8AC3E}">
        <p14:creationId xmlns:p14="http://schemas.microsoft.com/office/powerpoint/2010/main" val="423716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 grpId="0"/>
          <p:bldP spid="3"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819400" y="-2585"/>
            <a:ext cx="12655357" cy="2770771"/>
            <a:chOff x="4540430" y="117046"/>
            <a:chExt cx="8436903" cy="1847180"/>
          </a:xfrm>
        </p:grpSpPr>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540430" y="117046"/>
              <a:ext cx="1489359" cy="1701088"/>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1449229" y="218885"/>
              <a:ext cx="1528104" cy="1745341"/>
            </a:xfrm>
            <a:prstGeom prst="rect">
              <a:avLst/>
            </a:prstGeom>
          </p:spPr>
        </p:pic>
      </p:grpSp>
      <p:sp>
        <p:nvSpPr>
          <p:cNvPr id="4" name="Rectangle 3"/>
          <p:cNvSpPr/>
          <p:nvPr/>
        </p:nvSpPr>
        <p:spPr>
          <a:xfrm>
            <a:off x="7620000" y="2064918"/>
            <a:ext cx="3995004" cy="923330"/>
          </a:xfrm>
          <a:prstGeom prst="rect">
            <a:avLst/>
          </a:prstGeom>
        </p:spPr>
        <p:txBody>
          <a:bodyPr wrap="none">
            <a:spAutoFit/>
          </a:bodyPr>
          <a:lstStyle/>
          <a:p>
            <a:pPr marL="342900" indent="-342900">
              <a:buFont typeface="Wingdings" panose="05000000000000000000" pitchFamily="2" charset="2"/>
              <a:buChar char=""/>
            </a:pPr>
            <a:r>
              <a:rPr lang="fr-FR" sz="54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 dụng: </a:t>
            </a:r>
            <a:endParaRPr lang="en-GB" sz="54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556901" y="4152900"/>
            <a:ext cx="5562600" cy="2123658"/>
          </a:xfrm>
          <a:prstGeom prst="rect">
            <a:avLst/>
          </a:prstGeom>
        </p:spPr>
        <p:txBody>
          <a:bodyPr wrap="square">
            <a:spAutoFit/>
          </a:bodyPr>
          <a:lstStyle/>
          <a:p>
            <a:pPr algn="just"/>
            <a:r>
              <a:rPr lang="vi-VN" sz="44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4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 </a:t>
            </a:r>
            <a:r>
              <a:rPr lang="fr-FR"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nên sự nhịp nhàng, uyển chuyển, sinh động cho câu văn.</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53800" y="3699280"/>
            <a:ext cx="6629400" cy="4154984"/>
          </a:xfrm>
          <a:prstGeom prst="rect">
            <a:avLst/>
          </a:prstGeom>
        </p:spPr>
        <p:txBody>
          <a:bodyPr wrap="square">
            <a:spAutoFit/>
          </a:bodyPr>
          <a:lstStyle/>
          <a:p>
            <a:pPr algn="just"/>
            <a:r>
              <a:rPr lang="vi-VN" sz="44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4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Góp </a:t>
            </a:r>
            <a:r>
              <a:rPr lang="fr-FR"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 thể hiện cụ thể, sinh động cảm xúc của nhân vật tôi lúc ở sân trường: hồi hộp, lo sơ, vẩn vơ;</a:t>
            </a:r>
            <a:r>
              <a:rPr lang="fr-FR" sz="4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sự </a:t>
            </a:r>
            <a:r>
              <a:rPr lang="fr-FR"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non nớt, khát vọng của những cậu học sinh </a:t>
            </a:r>
            <a:endParaRPr lang="en-GB" sz="4400">
              <a:solidFill>
                <a:prstClr val="black"/>
              </a:solidFill>
              <a:latin typeface="Times New Roman" panose="02020603050405020304" pitchFamily="18" charset="0"/>
              <a:cs typeface="Times New Roman" panose="02020603050405020304" pitchFamily="18" charset="0"/>
            </a:endParaRPr>
          </a:p>
        </p:txBody>
      </p:sp>
      <p:pic>
        <p:nvPicPr>
          <p:cNvPr id="50"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33473" y="3776998"/>
            <a:ext cx="4592383" cy="3999548"/>
          </a:xfrm>
          <a:prstGeom prst="rect">
            <a:avLst/>
          </a:prstGeom>
        </p:spPr>
      </p:pic>
    </p:spTree>
    <p:extLst>
      <p:ext uri="{BB962C8B-B14F-4D97-AF65-F5344CB8AC3E}">
        <p14:creationId xmlns:p14="http://schemas.microsoft.com/office/powerpoint/2010/main" val="107038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ttps://o.rada.vn/data/image/2020/08/25/tom-tat-truyen-ngan-toi-di-hoc.jpg"/>
          <p:cNvPicPr/>
          <p:nvPr/>
        </p:nvPicPr>
        <p:blipFill>
          <a:blip r:embed="rId2">
            <a:extLst>
              <a:ext uri="{28A0092B-C50C-407E-A947-70E740481C1C}">
                <a14:useLocalDpi xmlns:a14="http://schemas.microsoft.com/office/drawing/2010/main" val="0"/>
              </a:ext>
            </a:extLst>
          </a:blip>
          <a:srcRect l="2944" r="15999"/>
          <a:stretch>
            <a:fillRect/>
          </a:stretch>
        </p:blipFill>
        <p:spPr bwMode="auto">
          <a:xfrm>
            <a:off x="838200" y="0"/>
            <a:ext cx="14844431" cy="10285186"/>
          </a:xfrm>
          <a:custGeom>
            <a:avLst/>
            <a:gdLst>
              <a:gd name="connsiteX0" fmla="*/ 13077548 w 14844431"/>
              <a:gd name="connsiteY0" fmla="*/ 0 h 10285186"/>
              <a:gd name="connsiteX1" fmla="*/ 14844431 w 14844431"/>
              <a:gd name="connsiteY1" fmla="*/ 7881155 h 10285186"/>
              <a:gd name="connsiteX2" fmla="*/ 4121287 w 14844431"/>
              <a:gd name="connsiteY2" fmla="*/ 10285186 h 10285186"/>
              <a:gd name="connsiteX3" fmla="*/ 1648547 w 14844431"/>
              <a:gd name="connsiteY3" fmla="*/ 10285186 h 10285186"/>
              <a:gd name="connsiteX4" fmla="*/ 0 w 14844431"/>
              <a:gd name="connsiteY4" fmla="*/ 2931867 h 10285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4431" h="10285186">
                <a:moveTo>
                  <a:pt x="13077548" y="0"/>
                </a:moveTo>
                <a:lnTo>
                  <a:pt x="14844431" y="7881155"/>
                </a:lnTo>
                <a:lnTo>
                  <a:pt x="4121287" y="10285186"/>
                </a:lnTo>
                <a:lnTo>
                  <a:pt x="1648547" y="10285186"/>
                </a:lnTo>
                <a:lnTo>
                  <a:pt x="0" y="2931867"/>
                </a:lnTo>
                <a:close/>
              </a:path>
            </a:pathLst>
          </a:cu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85072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153428" y="5294273"/>
            <a:ext cx="16448771" cy="3587960"/>
            <a:chOff x="3143877" y="-79706"/>
            <a:chExt cx="10320620" cy="2391973"/>
          </a:xfrm>
        </p:grpSpPr>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143877" y="135675"/>
              <a:ext cx="1905678" cy="2176592"/>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1555840" y="-79706"/>
              <a:ext cx="1908657" cy="2179995"/>
            </a:xfrm>
            <a:prstGeom prst="rect">
              <a:avLst/>
            </a:prstGeom>
          </p:spPr>
        </p:pic>
      </p:grpSp>
      <p:sp>
        <p:nvSpPr>
          <p:cNvPr id="3" name="Rectangle 2"/>
          <p:cNvSpPr/>
          <p:nvPr/>
        </p:nvSpPr>
        <p:spPr>
          <a:xfrm>
            <a:off x="4876800" y="518731"/>
            <a:ext cx="9699965" cy="1754326"/>
          </a:xfrm>
          <a:prstGeom prst="rect">
            <a:avLst/>
          </a:prstGeom>
        </p:spPr>
        <p:txBody>
          <a:bodyPr wrap="square">
            <a:spAutoFit/>
          </a:bodyPr>
          <a:lstStyle/>
          <a:p>
            <a:r>
              <a:rPr lang="fr-FR" sz="54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a3.</a:t>
            </a:r>
            <a:r>
              <a:rPr lang="vi-VN" sz="54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 Tâm trạng của nhân vật “tôi” </a:t>
            </a:r>
            <a:r>
              <a:rPr lang="fr-FR" sz="54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khi ngồi trong lớp học</a:t>
            </a:r>
            <a:endParaRPr lang="en-GB" sz="54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71" name="Rounded Rectangle 70"/>
          <p:cNvSpPr/>
          <p:nvPr/>
        </p:nvSpPr>
        <p:spPr>
          <a:xfrm>
            <a:off x="3886552" y="3649227"/>
            <a:ext cx="5007343" cy="4724400"/>
          </a:xfrm>
          <a:prstGeom prst="roundRect">
            <a:avLst/>
          </a:prstGeom>
          <a:noFill/>
          <a:ln w="12700" cap="flat" cmpd="sng" algn="ctr">
            <a:solidFill>
              <a:srgbClr val="00B0F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 name="Rounded Rectangle 71"/>
          <p:cNvSpPr/>
          <p:nvPr/>
        </p:nvSpPr>
        <p:spPr>
          <a:xfrm>
            <a:off x="9107776" y="3671480"/>
            <a:ext cx="5899522" cy="4702148"/>
          </a:xfrm>
          <a:prstGeom prst="roundRect">
            <a:avLst/>
          </a:prstGeom>
          <a:noFill/>
          <a:ln w="12700" cap="flat" cmpd="sng" algn="ctr">
            <a:solidFill>
              <a:srgbClr val="00B0F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Calibri" panose="020F0502020204030204" charset="0"/>
              <a:ea typeface="+mn-ea"/>
              <a:cs typeface="Calibri" panose="020F0502020204030204" charset="0"/>
            </a:endParaRPr>
          </a:p>
        </p:txBody>
      </p:sp>
      <p:sp>
        <p:nvSpPr>
          <p:cNvPr id="4" name="Rectangle 3"/>
          <p:cNvSpPr/>
          <p:nvPr/>
        </p:nvSpPr>
        <p:spPr>
          <a:xfrm>
            <a:off x="3773061" y="3921631"/>
            <a:ext cx="5120834" cy="707886"/>
          </a:xfrm>
          <a:prstGeom prst="rect">
            <a:avLst/>
          </a:prstGeom>
        </p:spPr>
        <p:txBody>
          <a:bodyPr wrap="square">
            <a:spAutoFit/>
          </a:bodyPr>
          <a:lstStyle/>
          <a:p>
            <a:pPr>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a:t>
            </a:r>
            <a:r>
              <a:rPr lang="fr-FR" sz="4000" b="1">
                <a:latin typeface="Times New Roman" panose="02020603050405020304" pitchFamily="18" charset="0"/>
                <a:ea typeface="Times New Roman" panose="02020603050405020304" pitchFamily="18" charset="0"/>
                <a:cs typeface="Times New Roman" panose="02020603050405020304" pitchFamily="18" charset="0"/>
              </a:rPr>
              <a:t> Không gian, cảnh vật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918540" y="4782022"/>
            <a:ext cx="4646415" cy="1323439"/>
          </a:xfrm>
          <a:prstGeom prst="rect">
            <a:avLst/>
          </a:prstGeom>
        </p:spPr>
        <p:txBody>
          <a:bodyPr wrap="squar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fr-FR" sz="4000">
                <a:latin typeface="Times New Roman" panose="02020603050405020304" pitchFamily="18" charset="0"/>
                <a:ea typeface="Times New Roman" panose="02020603050405020304" pitchFamily="18" charset="0"/>
                <a:cs typeface="Times New Roman" panose="02020603050405020304" pitchFamily="18" charset="0"/>
              </a:rPr>
              <a:t>Một mùi hương lạ xông lên...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023313" y="6123962"/>
            <a:ext cx="4870582" cy="1938992"/>
          </a:xfrm>
          <a:prstGeom prst="rect">
            <a:avLst/>
          </a:prstGeom>
        </p:spPr>
        <p:txBody>
          <a:bodyPr wrap="squar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fr-FR" sz="4000">
                <a:latin typeface="Times New Roman" panose="02020603050405020304" pitchFamily="18" charset="0"/>
                <a:ea typeface="Times New Roman" panose="02020603050405020304" pitchFamily="18" charset="0"/>
                <a:cs typeface="Times New Roman" panose="02020603050405020304" pitchFamily="18" charset="0"/>
              </a:rPr>
              <a:t>Hình gì treo trên tường cũng lạ và hay hay...</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9471520" y="3725819"/>
            <a:ext cx="5273428" cy="1323439"/>
          </a:xfrm>
          <a:prstGeom prst="rect">
            <a:avLst/>
          </a:prstGeom>
        </p:spPr>
        <p:txBody>
          <a:bodyPr wrap="square">
            <a:spAutoFit/>
          </a:bodyPr>
          <a:lstStyle/>
          <a:p>
            <a:pPr>
              <a:spcAft>
                <a:spcPts val="0"/>
              </a:spcAft>
            </a:pPr>
            <a:r>
              <a:rPr lang="fr-FR" sz="4000">
                <a:latin typeface="Times New Roman" panose="02020603050405020304" pitchFamily="18" charset="0"/>
                <a:ea typeface="Times New Roman" panose="02020603050405020304" pitchFamily="18" charset="0"/>
                <a:cs typeface="Times New Roman" panose="02020603050405020304" pitchFamily="18" charset="0"/>
              </a:rPr>
              <a:t>- </a:t>
            </a:r>
            <a:r>
              <a:rPr lang="fr-FR" sz="4000" b="1" i="1">
                <a:latin typeface="Times New Roman" panose="02020603050405020304" pitchFamily="18" charset="0"/>
                <a:ea typeface="Times New Roman" panose="02020603050405020304" pitchFamily="18" charset="0"/>
                <a:cs typeface="Times New Roman" panose="02020603050405020304" pitchFamily="18" charset="0"/>
              </a:rPr>
              <a:t>Sự thay đổi t</a:t>
            </a:r>
            <a:r>
              <a:rPr lang="vi-VN" sz="4000" b="1" i="1">
                <a:latin typeface="Times New Roman" panose="02020603050405020304" pitchFamily="18" charset="0"/>
                <a:ea typeface="Times New Roman" panose="02020603050405020304" pitchFamily="18" charset="0"/>
                <a:cs typeface="Times New Roman" panose="02020603050405020304" pitchFamily="18" charset="0"/>
              </a:rPr>
              <a:t>âm trạng của nhân vật “tôi”</a:t>
            </a:r>
            <a:r>
              <a:rPr lang="fr-FR" sz="400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9247171" y="5084605"/>
            <a:ext cx="5575601" cy="1323439"/>
          </a:xfrm>
          <a:prstGeom prst="rect">
            <a:avLst/>
          </a:prstGeom>
        </p:spPr>
        <p:txBody>
          <a:bodyPr wrap="squar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pt-BR" sz="4000">
                <a:latin typeface="Times New Roman" panose="02020603050405020304" pitchFamily="18" charset="0"/>
                <a:ea typeface="Times New Roman" panose="02020603050405020304" pitchFamily="18" charset="0"/>
                <a:cs typeface="Times New Roman" panose="02020603050405020304" pitchFamily="18" charset="0"/>
              </a:rPr>
              <a:t>Chỗ ngồi của mình lạm nhận là vật riêng.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9303762" y="6617754"/>
            <a:ext cx="5060185" cy="1323439"/>
          </a:xfrm>
          <a:prstGeom prst="rect">
            <a:avLst/>
          </a:prstGeom>
        </p:spPr>
        <p:txBody>
          <a:bodyPr wrap="squar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pt-BR" sz="4000">
                <a:latin typeface="Times New Roman" panose="02020603050405020304" pitchFamily="18" charset="0"/>
                <a:ea typeface="Times New Roman" panose="02020603050405020304" pitchFamily="18" charset="0"/>
                <a:cs typeface="Times New Roman" panose="02020603050405020304" pitchFamily="18" charset="0"/>
              </a:rPr>
              <a:t>Bạn ngồi bên chưa quen cũng không xa lạ</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99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0000">
                                          <p:cBhvr additive="base">
                                            <p:cTn id="7" dur="75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1"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barn(inVertical)">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1" nodeType="click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barn(inVertical)">
                                          <p:cBhvr>
                                            <p:cTn id="38" dur="50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1" grpId="0" animBg="1"/>
          <p:bldP spid="71" grpId="1" animBg="1"/>
          <p:bldP spid="72" grpId="0" animBg="1"/>
          <p:bldP spid="72" grpId="1" animBg="1"/>
          <p:bldP spid="4" grpId="0"/>
          <p:bldP spid="5" grpId="0"/>
          <p:bldP spid="6" grpId="0"/>
          <p:bldP spid="7" grpId="0"/>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ppt_x"/>
                                              </p:val>
                                            </p:tav>
                                            <p:tav tm="100000">
                                              <p:val>
                                                <p:strVal val="#ppt_x"/>
                                              </p:val>
                                            </p:tav>
                                          </p:tavLst>
                                        </p:anim>
                                        <p:anim calcmode="lin" valueType="num">
                                          <p:cBhvr additive="base">
                                            <p:cTn id="8" dur="75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1"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barn(inVertical)">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1" nodeType="click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barn(inVertical)">
                                          <p:cBhvr>
                                            <p:cTn id="38" dur="50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1" grpId="0" animBg="1"/>
          <p:bldP spid="71" grpId="1" animBg="1"/>
          <p:bldP spid="72" grpId="0" animBg="1"/>
          <p:bldP spid="72" grpId="1" animBg="1"/>
          <p:bldP spid="4" grpId="0"/>
          <p:bldP spid="5" grpId="0"/>
          <p:bldP spid="6" grpId="0"/>
          <p:bldP spid="7" grpId="0"/>
          <p:bldP spid="8" grpId="0"/>
          <p:bldP spid="9"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663444"/>
            <a:ext cx="18273633" cy="2322374"/>
            <a:chOff x="4356904" y="-162900"/>
            <a:chExt cx="12182421" cy="1548249"/>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356904" y="242695"/>
              <a:ext cx="1000431" cy="1142654"/>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5538894" y="-162900"/>
              <a:ext cx="1000431" cy="1142654"/>
            </a:xfrm>
            <a:prstGeom prst="rect">
              <a:avLst/>
            </a:prstGeom>
          </p:spPr>
        </p:pic>
      </p:grpSp>
      <p:sp>
        <p:nvSpPr>
          <p:cNvPr id="72" name="Straight Connector 3"/>
          <p:cNvSpPr/>
          <p:nvPr/>
        </p:nvSpPr>
        <p:spPr>
          <a:xfrm>
            <a:off x="4745453" y="3309302"/>
            <a:ext cx="4032691" cy="639731"/>
          </a:xfrm>
          <a:custGeom>
            <a:avLst/>
            <a:gdLst/>
            <a:ahLst/>
            <a:cxnLst/>
            <a:rect l="0" t="0" r="0" b="0"/>
            <a:pathLst>
              <a:path>
                <a:moveTo>
                  <a:pt x="0" y="0"/>
                </a:moveTo>
                <a:lnTo>
                  <a:pt x="0" y="435958"/>
                </a:lnTo>
                <a:lnTo>
                  <a:pt x="4032691" y="435958"/>
                </a:lnTo>
                <a:lnTo>
                  <a:pt x="4032691" y="639731"/>
                </a:lnTo>
              </a:path>
            </a:pathLst>
          </a:custGeom>
          <a:noFill/>
          <a:ln>
            <a:solidFill>
              <a:srgbClr val="FF00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4" name="Straight Connector 5"/>
          <p:cNvSpPr/>
          <p:nvPr/>
        </p:nvSpPr>
        <p:spPr>
          <a:xfrm>
            <a:off x="712762" y="3282484"/>
            <a:ext cx="4032691" cy="639731"/>
          </a:xfrm>
          <a:custGeom>
            <a:avLst/>
            <a:gdLst/>
            <a:ahLst/>
            <a:cxnLst/>
            <a:rect l="0" t="0" r="0" b="0"/>
            <a:pathLst>
              <a:path>
                <a:moveTo>
                  <a:pt x="4032691" y="0"/>
                </a:moveTo>
                <a:lnTo>
                  <a:pt x="4032691" y="435958"/>
                </a:lnTo>
                <a:lnTo>
                  <a:pt x="0" y="435958"/>
                </a:lnTo>
                <a:lnTo>
                  <a:pt x="0" y="639731"/>
                </a:lnTo>
              </a:path>
            </a:pathLst>
          </a:custGeom>
          <a:noFill/>
          <a:ln>
            <a:solidFill>
              <a:srgbClr val="FF0000"/>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grpSp>
        <p:nvGrpSpPr>
          <p:cNvPr id="75" name="Group 74"/>
          <p:cNvGrpSpPr/>
          <p:nvPr/>
        </p:nvGrpSpPr>
        <p:grpSpPr>
          <a:xfrm>
            <a:off x="533401" y="647700"/>
            <a:ext cx="9807846" cy="3151376"/>
            <a:chOff x="3610598" y="-561988"/>
            <a:chExt cx="3846171" cy="3785625"/>
          </a:xfrm>
        </p:grpSpPr>
        <p:sp>
          <p:nvSpPr>
            <p:cNvPr id="76" name="Rounded Rectangle 75"/>
            <p:cNvSpPr/>
            <p:nvPr/>
          </p:nvSpPr>
          <p:spPr>
            <a:xfrm>
              <a:off x="3610598" y="78766"/>
              <a:ext cx="3846171" cy="2554323"/>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7" name="Rounded Rectangle 8"/>
            <p:cNvSpPr/>
            <p:nvPr/>
          </p:nvSpPr>
          <p:spPr>
            <a:xfrm>
              <a:off x="3624672" y="-561988"/>
              <a:ext cx="3780801" cy="37856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r>
                <a:rPr lang="pt-BR" sz="3600" b="1">
                  <a:latin typeface="Times New Roman" panose="02020603050405020304" pitchFamily="18" charset="0"/>
                  <a:cs typeface="Times New Roman" panose="02020603050405020304" pitchFamily="18" charset="0"/>
                </a:rPr>
                <a:t>Câu văn miêu tả, hình ảnh so sánh</a:t>
              </a:r>
              <a:r>
                <a:rPr lang="vi-VN"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a:p>
              <a:r>
                <a:rPr lang="vi-VN" sz="4000" i="1">
                  <a:latin typeface="Times New Roman" panose="02020603050405020304" pitchFamily="18" charset="0"/>
                  <a:cs typeface="Times New Roman" panose="02020603050405020304" pitchFamily="18" charset="0"/>
                </a:rPr>
                <a:t> “Một con chim liệng đến đứng trên bờ cửa sổ, hót mấy tiếng rụt rè rồi vỗ cánh bay cao”. </a:t>
              </a:r>
              <a:endParaRPr lang="en-GB" sz="4000">
                <a:latin typeface="Times New Roman" panose="02020603050405020304" pitchFamily="18" charset="0"/>
                <a:cs typeface="Times New Roman" panose="02020603050405020304" pitchFamily="18" charset="0"/>
              </a:endParaRPr>
            </a:p>
          </p:txBody>
        </p:sp>
      </p:grpSp>
      <p:sp>
        <p:nvSpPr>
          <p:cNvPr id="78" name="Rectangle 77">
            <a:extLst>
              <a:ext uri="{FF2B5EF4-FFF2-40B4-BE49-F238E27FC236}">
                <a16:creationId xmlns="" xmlns:a16="http://schemas.microsoft.com/office/drawing/2014/main" id="{407E3729-BB04-4D5C-BB93-FBA119F07B39}"/>
              </a:ext>
            </a:extLst>
          </p:cNvPr>
          <p:cNvSpPr/>
          <p:nvPr/>
        </p:nvSpPr>
        <p:spPr>
          <a:xfrm>
            <a:off x="272200" y="4104666"/>
            <a:ext cx="3994999" cy="4126920"/>
          </a:xfrm>
          <a:prstGeom prst="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vi-VN" sz="4400">
                <a:solidFill>
                  <a:schemeClr val="tx1"/>
                </a:solidFill>
                <a:latin typeface="Times New Roman" panose="02020603050405020304" pitchFamily="18" charset="0"/>
                <a:cs typeface="Times New Roman" panose="02020603050405020304" pitchFamily="18" charset="0"/>
              </a:rPr>
              <a:t>Tả thực: Cánh chim gợi kỉ niệm tuổi thơ đi bẫy chim giữa cánh đồng</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 xmlns:a16="http://schemas.microsoft.com/office/drawing/2014/main" id="{407E3729-BB04-4D5C-BB93-FBA119F07B39}"/>
              </a:ext>
            </a:extLst>
          </p:cNvPr>
          <p:cNvSpPr/>
          <p:nvPr/>
        </p:nvSpPr>
        <p:spPr>
          <a:xfrm>
            <a:off x="4789770" y="4125813"/>
            <a:ext cx="5040030" cy="4136616"/>
          </a:xfrm>
          <a:prstGeom prst="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GB" sz="4000">
                <a:latin typeface="Times New Roman" panose="02020603050405020304" pitchFamily="18" charset="0"/>
                <a:cs typeface="Times New Roman" panose="02020603050405020304" pitchFamily="18" charset="0"/>
              </a:rPr>
              <a:t> </a:t>
            </a:r>
            <a:r>
              <a:rPr lang="vi-VN" sz="4000">
                <a:solidFill>
                  <a:schemeClr val="tx1"/>
                </a:solidFill>
                <a:latin typeface="Times New Roman" panose="02020603050405020304" pitchFamily="18" charset="0"/>
                <a:cs typeface="Times New Roman" panose="02020603050405020304" pitchFamily="18" charset="0"/>
              </a:rPr>
              <a:t>So sánh liên tưởng: Biểu tượng cho cậu học trò (ngập ngừng cất cánh bay vào bầu trời cao rộng của tri thức và học làm người lớn.)</a:t>
            </a:r>
            <a:endParaRPr lang="en-GB" sz="4000">
              <a:solidFill>
                <a:schemeClr val="tx1"/>
              </a:solidFill>
              <a:latin typeface="Times New Roman" panose="02020603050405020304" pitchFamily="18" charset="0"/>
              <a:cs typeface="Times New Roman" panose="02020603050405020304" pitchFamily="18" charset="0"/>
            </a:endParaRPr>
          </a:p>
        </p:txBody>
      </p:sp>
      <p:grpSp>
        <p:nvGrpSpPr>
          <p:cNvPr id="83" name="Group 82"/>
          <p:cNvGrpSpPr/>
          <p:nvPr/>
        </p:nvGrpSpPr>
        <p:grpSpPr>
          <a:xfrm>
            <a:off x="10744200" y="2149852"/>
            <a:ext cx="6705600" cy="3298448"/>
            <a:chOff x="3610598" y="1236311"/>
            <a:chExt cx="3846171" cy="1396777"/>
          </a:xfrm>
        </p:grpSpPr>
        <p:sp>
          <p:nvSpPr>
            <p:cNvPr id="99" name="Rounded Rectangle 98"/>
            <p:cNvSpPr/>
            <p:nvPr/>
          </p:nvSpPr>
          <p:spPr>
            <a:xfrm>
              <a:off x="3610598" y="1236311"/>
              <a:ext cx="3846171"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0" name="Rounded Rectangle 8"/>
            <p:cNvSpPr/>
            <p:nvPr/>
          </p:nvSpPr>
          <p:spPr>
            <a:xfrm>
              <a:off x="3610598" y="1277221"/>
              <a:ext cx="378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vi-VN" sz="4000">
                  <a:latin typeface="Times New Roman" panose="02020603050405020304" pitchFamily="18" charset="0"/>
                  <a:cs typeface="Times New Roman" panose="02020603050405020304" pitchFamily="18" charset="0"/>
                </a:rPr>
                <a:t>Tiếng phấn của thầy gạch mạnh trên bảng: Khiến cậu bé sực tỉnh, dứt khỏi mộng mơ trở về với hiện tại, bắt đầu đánh vần bài học đầu tiên: </a:t>
              </a:r>
              <a:r>
                <a:rPr lang="vi-VN" sz="4000" i="1">
                  <a:latin typeface="Times New Roman" panose="02020603050405020304" pitchFamily="18" charset="0"/>
                  <a:cs typeface="Times New Roman" panose="02020603050405020304" pitchFamily="18" charset="0"/>
                </a:rPr>
                <a:t>Tôi đi học. </a:t>
              </a:r>
              <a:r>
                <a:rPr lang="fr-FR"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77502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arn(inVertical)">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barn(inVertical)">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barn(inVertical)">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arn(inVertic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arn(inVertical)">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barn(inVertical)">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barn(inVertical)">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arn(inVertic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07E3729-BB04-4D5C-BB93-FBA119F07B39}"/>
              </a:ext>
            </a:extLst>
          </p:cNvPr>
          <p:cNvSpPr/>
          <p:nvPr/>
        </p:nvSpPr>
        <p:spPr>
          <a:xfrm>
            <a:off x="11049000" y="3314700"/>
            <a:ext cx="6477000" cy="347812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5400" b="1">
                <a:solidFill>
                  <a:schemeClr val="tx1"/>
                </a:solidFill>
                <a:latin typeface="Times New Roman" panose="02020603050405020304" pitchFamily="18" charset="0"/>
                <a:cs typeface="Times New Roman" panose="02020603050405020304" pitchFamily="18" charset="0"/>
                <a:sym typeface="Wingdings 3" panose="05040102010807070707" pitchFamily="18" charset="2"/>
              </a:rPr>
              <a:t></a:t>
            </a:r>
            <a:r>
              <a:rPr lang="en-US" sz="5400" b="1">
                <a:solidFill>
                  <a:schemeClr val="tx1"/>
                </a:solidFill>
                <a:latin typeface="Times New Roman" panose="02020603050405020304" pitchFamily="18" charset="0"/>
                <a:cs typeface="Times New Roman" panose="02020603050405020304" pitchFamily="18" charset="0"/>
              </a:rPr>
              <a:t> </a:t>
            </a:r>
            <a:r>
              <a:rPr lang="vi-VN" sz="5400" b="1">
                <a:solidFill>
                  <a:schemeClr val="tx1"/>
                </a:solidFill>
                <a:latin typeface="Times New Roman" panose="02020603050405020304" pitchFamily="18" charset="0"/>
                <a:cs typeface="Times New Roman" panose="02020603050405020304" pitchFamily="18" charset="0"/>
              </a:rPr>
              <a:t>Tác giả phát hiện thật tinh tế, chính xác, phù hợp với diễn biến, tâm trạng, tâm lí của trẻ thơ.</a:t>
            </a:r>
            <a:endParaRPr lang="en-GB" sz="540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rcRect t="4482" r="1227" b="1088"/>
          <a:stretch>
            <a:fillRect/>
          </a:stretch>
        </p:blipFill>
        <p:spPr>
          <a:xfrm flipH="1">
            <a:off x="0" y="689994"/>
            <a:ext cx="10808376" cy="9606077"/>
          </a:xfrm>
          <a:custGeom>
            <a:avLst/>
            <a:gdLst>
              <a:gd name="connsiteX0" fmla="*/ 4621268 w 10808376"/>
              <a:gd name="connsiteY0" fmla="*/ 11 h 9606077"/>
              <a:gd name="connsiteX1" fmla="*/ 3966754 w 10808376"/>
              <a:gd name="connsiteY1" fmla="*/ 113547 h 9606077"/>
              <a:gd name="connsiteX2" fmla="*/ 3812248 w 10808376"/>
              <a:gd name="connsiteY2" fmla="*/ 192091 h 9606077"/>
              <a:gd name="connsiteX3" fmla="*/ 3803438 w 10808376"/>
              <a:gd name="connsiteY3" fmla="*/ 186182 h 9606077"/>
              <a:gd name="connsiteX4" fmla="*/ 3811476 w 10808376"/>
              <a:gd name="connsiteY4" fmla="*/ 192484 h 9606077"/>
              <a:gd name="connsiteX5" fmla="*/ 3800387 w 10808376"/>
              <a:gd name="connsiteY5" fmla="*/ 198120 h 9606077"/>
              <a:gd name="connsiteX6" fmla="*/ 2479479 w 10808376"/>
              <a:gd name="connsiteY6" fmla="*/ 46482 h 9606077"/>
              <a:gd name="connsiteX7" fmla="*/ 1809641 w 10808376"/>
              <a:gd name="connsiteY7" fmla="*/ 460163 h 9606077"/>
              <a:gd name="connsiteX8" fmla="*/ 1806017 w 10808376"/>
              <a:gd name="connsiteY8" fmla="*/ 460771 h 9606077"/>
              <a:gd name="connsiteX9" fmla="*/ 1661692 w 10808376"/>
              <a:gd name="connsiteY9" fmla="*/ 484964 h 9606077"/>
              <a:gd name="connsiteX10" fmla="*/ 949995 w 10808376"/>
              <a:gd name="connsiteY10" fmla="*/ 861653 h 9606077"/>
              <a:gd name="connsiteX11" fmla="*/ 988473 w 10808376"/>
              <a:gd name="connsiteY11" fmla="*/ 1297009 h 9606077"/>
              <a:gd name="connsiteX12" fmla="*/ 707398 w 10808376"/>
              <a:gd name="connsiteY12" fmla="*/ 1962658 h 9606077"/>
              <a:gd name="connsiteX13" fmla="*/ 2024084 w 10808376"/>
              <a:gd name="connsiteY13" fmla="*/ 2545333 h 9606077"/>
              <a:gd name="connsiteX14" fmla="*/ 2057348 w 10808376"/>
              <a:gd name="connsiteY14" fmla="*/ 2686699 h 9606077"/>
              <a:gd name="connsiteX15" fmla="*/ 2071875 w 10808376"/>
              <a:gd name="connsiteY15" fmla="*/ 2711945 h 9606077"/>
              <a:gd name="connsiteX16" fmla="*/ 1995573 w 10808376"/>
              <a:gd name="connsiteY16" fmla="*/ 2718163 h 9606077"/>
              <a:gd name="connsiteX17" fmla="*/ 1819952 w 10808376"/>
              <a:gd name="connsiteY17" fmla="*/ 2747290 h 9606077"/>
              <a:gd name="connsiteX18" fmla="*/ 1150113 w 10808376"/>
              <a:gd name="connsiteY18" fmla="*/ 3160971 h 9606077"/>
              <a:gd name="connsiteX19" fmla="*/ 1146489 w 10808376"/>
              <a:gd name="connsiteY19" fmla="*/ 3161579 h 9606077"/>
              <a:gd name="connsiteX20" fmla="*/ 1002164 w 10808376"/>
              <a:gd name="connsiteY20" fmla="*/ 3185772 h 9606077"/>
              <a:gd name="connsiteX21" fmla="*/ 290468 w 10808376"/>
              <a:gd name="connsiteY21" fmla="*/ 3562460 h 9606077"/>
              <a:gd name="connsiteX22" fmla="*/ 328946 w 10808376"/>
              <a:gd name="connsiteY22" fmla="*/ 3997816 h 9606077"/>
              <a:gd name="connsiteX23" fmla="*/ 47870 w 10808376"/>
              <a:gd name="connsiteY23" fmla="*/ 4663466 h 9606077"/>
              <a:gd name="connsiteX24" fmla="*/ 1364556 w 10808376"/>
              <a:gd name="connsiteY24" fmla="*/ 5246141 h 9606077"/>
              <a:gd name="connsiteX25" fmla="*/ 1490253 w 10808376"/>
              <a:gd name="connsiteY25" fmla="*/ 5520768 h 9606077"/>
              <a:gd name="connsiteX26" fmla="*/ 1515588 w 10808376"/>
              <a:gd name="connsiteY26" fmla="*/ 5544261 h 9606077"/>
              <a:gd name="connsiteX27" fmla="*/ 1471687 w 10808376"/>
              <a:gd name="connsiteY27" fmla="*/ 5563006 h 9606077"/>
              <a:gd name="connsiteX28" fmla="*/ 1150113 w 10808376"/>
              <a:gd name="connsiteY28" fmla="*/ 5861780 h 9606077"/>
              <a:gd name="connsiteX29" fmla="*/ 1146489 w 10808376"/>
              <a:gd name="connsiteY29" fmla="*/ 5862387 h 9606077"/>
              <a:gd name="connsiteX30" fmla="*/ 1002164 w 10808376"/>
              <a:gd name="connsiteY30" fmla="*/ 5886581 h 9606077"/>
              <a:gd name="connsiteX31" fmla="*/ 290468 w 10808376"/>
              <a:gd name="connsiteY31" fmla="*/ 6263269 h 9606077"/>
              <a:gd name="connsiteX32" fmla="*/ 328946 w 10808376"/>
              <a:gd name="connsiteY32" fmla="*/ 6698625 h 9606077"/>
              <a:gd name="connsiteX33" fmla="*/ 47870 w 10808376"/>
              <a:gd name="connsiteY33" fmla="*/ 7364274 h 9606077"/>
              <a:gd name="connsiteX34" fmla="*/ 1364556 w 10808376"/>
              <a:gd name="connsiteY34" fmla="*/ 7946949 h 9606077"/>
              <a:gd name="connsiteX35" fmla="*/ 1835906 w 10808376"/>
              <a:gd name="connsiteY35" fmla="*/ 8446228 h 9606077"/>
              <a:gd name="connsiteX36" fmla="*/ 3440704 w 10808376"/>
              <a:gd name="connsiteY36" fmla="*/ 8506680 h 9606077"/>
              <a:gd name="connsiteX37" fmla="*/ 4587525 w 10808376"/>
              <a:gd name="connsiteY37" fmla="*/ 9039318 h 9606077"/>
              <a:gd name="connsiteX38" fmla="*/ 6273734 w 10808376"/>
              <a:gd name="connsiteY38" fmla="*/ 8714198 h 9606077"/>
              <a:gd name="connsiteX39" fmla="*/ 6610430 w 10808376"/>
              <a:gd name="connsiteY39" fmla="*/ 8792196 h 9606077"/>
              <a:gd name="connsiteX40" fmla="*/ 6637753 w 10808376"/>
              <a:gd name="connsiteY40" fmla="*/ 8796156 h 9606077"/>
              <a:gd name="connsiteX41" fmla="*/ 6622832 w 10808376"/>
              <a:gd name="connsiteY41" fmla="*/ 8799402 h 9606077"/>
              <a:gd name="connsiteX42" fmla="*/ 6357125 w 10808376"/>
              <a:gd name="connsiteY42" fmla="*/ 9080249 h 9606077"/>
              <a:gd name="connsiteX43" fmla="*/ 6704495 w 10808376"/>
              <a:gd name="connsiteY43" fmla="*/ 9378856 h 9606077"/>
              <a:gd name="connsiteX44" fmla="*/ 6778709 w 10808376"/>
              <a:gd name="connsiteY44" fmla="*/ 9384098 h 9606077"/>
              <a:gd name="connsiteX45" fmla="*/ 6799645 w 10808376"/>
              <a:gd name="connsiteY45" fmla="*/ 9456754 h 9606077"/>
              <a:gd name="connsiteX46" fmla="*/ 7066886 w 10808376"/>
              <a:gd name="connsiteY46" fmla="*/ 9580860 h 9606077"/>
              <a:gd name="connsiteX47" fmla="*/ 7087947 w 10808376"/>
              <a:gd name="connsiteY47" fmla="*/ 9579372 h 9606077"/>
              <a:gd name="connsiteX48" fmla="*/ 7127576 w 10808376"/>
              <a:gd name="connsiteY48" fmla="*/ 9598093 h 9606077"/>
              <a:gd name="connsiteX49" fmla="*/ 7184023 w 10808376"/>
              <a:gd name="connsiteY49" fmla="*/ 9606077 h 9606077"/>
              <a:gd name="connsiteX50" fmla="*/ 7329038 w 10808376"/>
              <a:gd name="connsiteY50" fmla="*/ 9504477 h 9606077"/>
              <a:gd name="connsiteX51" fmla="*/ 7319628 w 10808376"/>
              <a:gd name="connsiteY51" fmla="*/ 9471818 h 9606077"/>
              <a:gd name="connsiteX52" fmla="*/ 7334124 w 10808376"/>
              <a:gd name="connsiteY52" fmla="*/ 9456754 h 9606077"/>
              <a:gd name="connsiteX53" fmla="*/ 7356916 w 10808376"/>
              <a:gd name="connsiteY53" fmla="*/ 9377660 h 9606077"/>
              <a:gd name="connsiteX54" fmla="*/ 7271967 w 10808376"/>
              <a:gd name="connsiteY54" fmla="*/ 9233976 h 9606077"/>
              <a:gd name="connsiteX55" fmla="*/ 7193837 w 10808376"/>
              <a:gd name="connsiteY55" fmla="*/ 9197070 h 9606077"/>
              <a:gd name="connsiteX56" fmla="*/ 7218380 w 10808376"/>
              <a:gd name="connsiteY56" fmla="*/ 9141677 h 9606077"/>
              <a:gd name="connsiteX57" fmla="*/ 7227219 w 10808376"/>
              <a:gd name="connsiteY57" fmla="*/ 9080249 h 9606077"/>
              <a:gd name="connsiteX58" fmla="*/ 7099796 w 10808376"/>
              <a:gd name="connsiteY58" fmla="*/ 8864723 h 9606077"/>
              <a:gd name="connsiteX59" fmla="*/ 7053033 w 10808376"/>
              <a:gd name="connsiteY59" fmla="*/ 8837691 h 9606077"/>
              <a:gd name="connsiteX60" fmla="*/ 7138483 w 10808376"/>
              <a:gd name="connsiteY60" fmla="*/ 8841330 h 9606077"/>
              <a:gd name="connsiteX61" fmla="*/ 8778532 w 10808376"/>
              <a:gd name="connsiteY61" fmla="*/ 8392973 h 9606077"/>
              <a:gd name="connsiteX62" fmla="*/ 9879835 w 10808376"/>
              <a:gd name="connsiteY62" fmla="*/ 8035510 h 9606077"/>
              <a:gd name="connsiteX63" fmla="*/ 9644513 w 10808376"/>
              <a:gd name="connsiteY63" fmla="*/ 7552996 h 9606077"/>
              <a:gd name="connsiteX64" fmla="*/ 10141436 w 10808376"/>
              <a:gd name="connsiteY64" fmla="*/ 7057950 h 9606077"/>
              <a:gd name="connsiteX65" fmla="*/ 9233929 w 10808376"/>
              <a:gd name="connsiteY65" fmla="*/ 6617938 h 9606077"/>
              <a:gd name="connsiteX66" fmla="*/ 9225248 w 10808376"/>
              <a:gd name="connsiteY66" fmla="*/ 6606338 h 9606077"/>
              <a:gd name="connsiteX67" fmla="*/ 8820998 w 10808376"/>
              <a:gd name="connsiteY67" fmla="*/ 5974471 h 9606077"/>
              <a:gd name="connsiteX68" fmla="*/ 8617910 w 10808376"/>
              <a:gd name="connsiteY68" fmla="*/ 5883355 h 9606077"/>
              <a:gd name="connsiteX69" fmla="*/ 8529455 w 10808376"/>
              <a:gd name="connsiteY69" fmla="*/ 5855630 h 9606077"/>
              <a:gd name="connsiteX70" fmla="*/ 8635075 w 10808376"/>
              <a:gd name="connsiteY70" fmla="*/ 5797598 h 9606077"/>
              <a:gd name="connsiteX71" fmla="*/ 8778532 w 10808376"/>
              <a:gd name="connsiteY71" fmla="*/ 5692165 h 9606077"/>
              <a:gd name="connsiteX72" fmla="*/ 9879835 w 10808376"/>
              <a:gd name="connsiteY72" fmla="*/ 5334702 h 9606077"/>
              <a:gd name="connsiteX73" fmla="*/ 9644513 w 10808376"/>
              <a:gd name="connsiteY73" fmla="*/ 4852187 h 9606077"/>
              <a:gd name="connsiteX74" fmla="*/ 10141436 w 10808376"/>
              <a:gd name="connsiteY74" fmla="*/ 4357142 h 9606077"/>
              <a:gd name="connsiteX75" fmla="*/ 9233929 w 10808376"/>
              <a:gd name="connsiteY75" fmla="*/ 3917129 h 9606077"/>
              <a:gd name="connsiteX76" fmla="*/ 9225248 w 10808376"/>
              <a:gd name="connsiteY76" fmla="*/ 3905530 h 9606077"/>
              <a:gd name="connsiteX77" fmla="*/ 8932721 w 10808376"/>
              <a:gd name="connsiteY77" fmla="*/ 3340350 h 9606077"/>
              <a:gd name="connsiteX78" fmla="*/ 8854398 w 10808376"/>
              <a:gd name="connsiteY78" fmla="*/ 3293600 h 9606077"/>
              <a:gd name="connsiteX79" fmla="*/ 8938084 w 10808376"/>
              <a:gd name="connsiteY79" fmla="*/ 3267481 h 9606077"/>
              <a:gd name="connsiteX80" fmla="*/ 9438060 w 10808376"/>
              <a:gd name="connsiteY80" fmla="*/ 2991357 h 9606077"/>
              <a:gd name="connsiteX81" fmla="*/ 10539363 w 10808376"/>
              <a:gd name="connsiteY81" fmla="*/ 2633895 h 9606077"/>
              <a:gd name="connsiteX82" fmla="*/ 10304041 w 10808376"/>
              <a:gd name="connsiteY82" fmla="*/ 2151380 h 9606077"/>
              <a:gd name="connsiteX83" fmla="*/ 10800965 w 10808376"/>
              <a:gd name="connsiteY83" fmla="*/ 1656334 h 9606077"/>
              <a:gd name="connsiteX84" fmla="*/ 9893456 w 10808376"/>
              <a:gd name="connsiteY84" fmla="*/ 1216322 h 9606077"/>
              <a:gd name="connsiteX85" fmla="*/ 9884775 w 10808376"/>
              <a:gd name="connsiteY85" fmla="*/ 1204722 h 9606077"/>
              <a:gd name="connsiteX86" fmla="*/ 9480526 w 10808376"/>
              <a:gd name="connsiteY86" fmla="*/ 572855 h 9606077"/>
              <a:gd name="connsiteX87" fmla="*/ 7513945 w 10808376"/>
              <a:gd name="connsiteY87" fmla="*/ 428498 h 9606077"/>
              <a:gd name="connsiteX88" fmla="*/ 7513568 w 10808376"/>
              <a:gd name="connsiteY88" fmla="*/ 428232 h 9606077"/>
              <a:gd name="connsiteX89" fmla="*/ 7515118 w 10808376"/>
              <a:gd name="connsiteY89" fmla="*/ 427651 h 9606077"/>
              <a:gd name="connsiteX90" fmla="*/ 7513501 w 10808376"/>
              <a:gd name="connsiteY90" fmla="*/ 428184 h 9606077"/>
              <a:gd name="connsiteX91" fmla="*/ 7340514 w 10808376"/>
              <a:gd name="connsiteY91" fmla="*/ 305860 h 9606077"/>
              <a:gd name="connsiteX92" fmla="*/ 5531176 w 10808376"/>
              <a:gd name="connsiteY92" fmla="*/ 278638 h 9606077"/>
              <a:gd name="connsiteX93" fmla="*/ 5522332 w 10808376"/>
              <a:gd name="connsiteY93" fmla="*/ 272070 h 9606077"/>
              <a:gd name="connsiteX94" fmla="*/ 5393895 w 10808376"/>
              <a:gd name="connsiteY94" fmla="*/ 176672 h 9606077"/>
              <a:gd name="connsiteX95" fmla="*/ 4758575 w 10808376"/>
              <a:gd name="connsiteY95" fmla="*/ 4996 h 9606077"/>
              <a:gd name="connsiteX96" fmla="*/ 4621268 w 10808376"/>
              <a:gd name="connsiteY96" fmla="*/ 11 h 960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808376" h="9606077">
                <a:moveTo>
                  <a:pt x="4621268" y="11"/>
                </a:moveTo>
                <a:cubicBezTo>
                  <a:pt x="4381985" y="-752"/>
                  <a:pt x="4150508" y="39765"/>
                  <a:pt x="3966754" y="113547"/>
                </a:cubicBezTo>
                <a:lnTo>
                  <a:pt x="3812248" y="192091"/>
                </a:lnTo>
                <a:lnTo>
                  <a:pt x="3803438" y="186182"/>
                </a:lnTo>
                <a:lnTo>
                  <a:pt x="3811476" y="192484"/>
                </a:lnTo>
                <a:lnTo>
                  <a:pt x="3800387" y="198120"/>
                </a:lnTo>
                <a:cubicBezTo>
                  <a:pt x="3476143" y="10668"/>
                  <a:pt x="2939805" y="-50884"/>
                  <a:pt x="2479479" y="46482"/>
                </a:cubicBezTo>
                <a:cubicBezTo>
                  <a:pt x="2128724" y="120650"/>
                  <a:pt x="1877213" y="275929"/>
                  <a:pt x="1809641" y="460163"/>
                </a:cubicBezTo>
                <a:lnTo>
                  <a:pt x="1806017" y="460771"/>
                </a:lnTo>
                <a:lnTo>
                  <a:pt x="1661692" y="484964"/>
                </a:lnTo>
                <a:cubicBezTo>
                  <a:pt x="1326501" y="552910"/>
                  <a:pt x="1064959" y="689779"/>
                  <a:pt x="949995" y="861653"/>
                </a:cubicBezTo>
                <a:cubicBezTo>
                  <a:pt x="854505" y="1004231"/>
                  <a:pt x="868113" y="1159086"/>
                  <a:pt x="988473" y="1297009"/>
                </a:cubicBezTo>
                <a:cubicBezTo>
                  <a:pt x="692617" y="1486154"/>
                  <a:pt x="589150" y="1731349"/>
                  <a:pt x="707398" y="1962658"/>
                </a:cubicBezTo>
                <a:cubicBezTo>
                  <a:pt x="864595" y="2270167"/>
                  <a:pt x="1384980" y="2500460"/>
                  <a:pt x="2024084" y="2545333"/>
                </a:cubicBezTo>
                <a:cubicBezTo>
                  <a:pt x="2024846" y="2593318"/>
                  <a:pt x="2036166" y="2640684"/>
                  <a:pt x="2057348" y="2686699"/>
                </a:cubicBezTo>
                <a:lnTo>
                  <a:pt x="2071875" y="2711945"/>
                </a:lnTo>
                <a:lnTo>
                  <a:pt x="1995573" y="2718163"/>
                </a:lnTo>
                <a:cubicBezTo>
                  <a:pt x="1936221" y="2725432"/>
                  <a:pt x="1877493" y="2735119"/>
                  <a:pt x="1819952" y="2747290"/>
                </a:cubicBezTo>
                <a:cubicBezTo>
                  <a:pt x="1469196" y="2821458"/>
                  <a:pt x="1217685" y="2976737"/>
                  <a:pt x="1150113" y="3160971"/>
                </a:cubicBezTo>
                <a:lnTo>
                  <a:pt x="1146489" y="3161579"/>
                </a:lnTo>
                <a:lnTo>
                  <a:pt x="1002164" y="3185772"/>
                </a:lnTo>
                <a:cubicBezTo>
                  <a:pt x="666974" y="3253718"/>
                  <a:pt x="405431" y="3390587"/>
                  <a:pt x="290468" y="3562460"/>
                </a:cubicBezTo>
                <a:cubicBezTo>
                  <a:pt x="194977" y="3705039"/>
                  <a:pt x="208585" y="3859894"/>
                  <a:pt x="328946" y="3997816"/>
                </a:cubicBezTo>
                <a:cubicBezTo>
                  <a:pt x="33089" y="4186962"/>
                  <a:pt x="-70377" y="4432156"/>
                  <a:pt x="47870" y="4663466"/>
                </a:cubicBezTo>
                <a:cubicBezTo>
                  <a:pt x="205067" y="4970975"/>
                  <a:pt x="725452" y="5201268"/>
                  <a:pt x="1364556" y="5246141"/>
                </a:cubicBezTo>
                <a:cubicBezTo>
                  <a:pt x="1366081" y="5342111"/>
                  <a:pt x="1409837" y="5435604"/>
                  <a:pt x="1490253" y="5520768"/>
                </a:cubicBezTo>
                <a:lnTo>
                  <a:pt x="1515588" y="5544261"/>
                </a:lnTo>
                <a:lnTo>
                  <a:pt x="1471687" y="5563006"/>
                </a:lnTo>
                <a:cubicBezTo>
                  <a:pt x="1306429" y="5642797"/>
                  <a:pt x="1192346" y="5746633"/>
                  <a:pt x="1150113" y="5861780"/>
                </a:cubicBezTo>
                <a:lnTo>
                  <a:pt x="1146489" y="5862387"/>
                </a:lnTo>
                <a:lnTo>
                  <a:pt x="1002164" y="5886581"/>
                </a:lnTo>
                <a:cubicBezTo>
                  <a:pt x="666974" y="5954527"/>
                  <a:pt x="405431" y="6091396"/>
                  <a:pt x="290468" y="6263269"/>
                </a:cubicBezTo>
                <a:cubicBezTo>
                  <a:pt x="194977" y="6405848"/>
                  <a:pt x="208585" y="6560703"/>
                  <a:pt x="328946" y="6698625"/>
                </a:cubicBezTo>
                <a:cubicBezTo>
                  <a:pt x="33089" y="6887770"/>
                  <a:pt x="-70377" y="7132965"/>
                  <a:pt x="47870" y="7364274"/>
                </a:cubicBezTo>
                <a:cubicBezTo>
                  <a:pt x="205067" y="7671783"/>
                  <a:pt x="725452" y="7902076"/>
                  <a:pt x="1364556" y="7946949"/>
                </a:cubicBezTo>
                <a:cubicBezTo>
                  <a:pt x="1367605" y="8138888"/>
                  <a:pt x="1539583" y="8320922"/>
                  <a:pt x="1835906" y="8446228"/>
                </a:cubicBezTo>
                <a:cubicBezTo>
                  <a:pt x="2286141" y="8636644"/>
                  <a:pt x="2936507" y="8661112"/>
                  <a:pt x="3440704" y="8506680"/>
                </a:cubicBezTo>
                <a:cubicBezTo>
                  <a:pt x="3603764" y="8771941"/>
                  <a:pt x="4040391" y="8974718"/>
                  <a:pt x="4587525" y="9039318"/>
                </a:cubicBezTo>
                <a:cubicBezTo>
                  <a:pt x="5232258" y="9115434"/>
                  <a:pt x="5905147" y="8985724"/>
                  <a:pt x="6273734" y="8714198"/>
                </a:cubicBezTo>
                <a:cubicBezTo>
                  <a:pt x="6382481" y="8746414"/>
                  <a:pt x="6495288" y="8772339"/>
                  <a:pt x="6610430" y="8792196"/>
                </a:cubicBezTo>
                <a:lnTo>
                  <a:pt x="6637753" y="8796156"/>
                </a:lnTo>
                <a:lnTo>
                  <a:pt x="6622832" y="8799402"/>
                </a:lnTo>
                <a:cubicBezTo>
                  <a:pt x="6466687" y="8845673"/>
                  <a:pt x="6357125" y="8953997"/>
                  <a:pt x="6357125" y="9080249"/>
                </a:cubicBezTo>
                <a:cubicBezTo>
                  <a:pt x="6357125" y="9227543"/>
                  <a:pt x="6506251" y="9350435"/>
                  <a:pt x="6704495" y="9378856"/>
                </a:cubicBezTo>
                <a:lnTo>
                  <a:pt x="6778709" y="9384098"/>
                </a:lnTo>
                <a:lnTo>
                  <a:pt x="6799645" y="9456754"/>
                </a:lnTo>
                <a:cubicBezTo>
                  <a:pt x="6843675" y="9529686"/>
                  <a:pt x="6946751" y="9580860"/>
                  <a:pt x="7066886" y="9580860"/>
                </a:cubicBezTo>
                <a:lnTo>
                  <a:pt x="7087947" y="9579372"/>
                </a:lnTo>
                <a:lnTo>
                  <a:pt x="7127576" y="9598093"/>
                </a:lnTo>
                <a:cubicBezTo>
                  <a:pt x="7144926" y="9603234"/>
                  <a:pt x="7164000" y="9606077"/>
                  <a:pt x="7184023" y="9606077"/>
                </a:cubicBezTo>
                <a:cubicBezTo>
                  <a:pt x="7264112" y="9606077"/>
                  <a:pt x="7329038" y="9560589"/>
                  <a:pt x="7329038" y="9504477"/>
                </a:cubicBezTo>
                <a:lnTo>
                  <a:pt x="7319628" y="9471818"/>
                </a:lnTo>
                <a:lnTo>
                  <a:pt x="7334124" y="9456754"/>
                </a:lnTo>
                <a:cubicBezTo>
                  <a:pt x="7348801" y="9432444"/>
                  <a:pt x="7356916" y="9405716"/>
                  <a:pt x="7356916" y="9377660"/>
                </a:cubicBezTo>
                <a:cubicBezTo>
                  <a:pt x="7356916" y="9321548"/>
                  <a:pt x="7324452" y="9270748"/>
                  <a:pt x="7271967" y="9233976"/>
                </a:cubicBezTo>
                <a:lnTo>
                  <a:pt x="7193837" y="9197070"/>
                </a:lnTo>
                <a:lnTo>
                  <a:pt x="7218380" y="9141677"/>
                </a:lnTo>
                <a:cubicBezTo>
                  <a:pt x="7224175" y="9121835"/>
                  <a:pt x="7227219" y="9101291"/>
                  <a:pt x="7227219" y="9080249"/>
                </a:cubicBezTo>
                <a:cubicBezTo>
                  <a:pt x="7227219" y="8996081"/>
                  <a:pt x="7178525" y="8919881"/>
                  <a:pt x="7099796" y="8864723"/>
                </a:cubicBezTo>
                <a:lnTo>
                  <a:pt x="7053033" y="8837691"/>
                </a:lnTo>
                <a:lnTo>
                  <a:pt x="7138483" y="8841330"/>
                </a:lnTo>
                <a:cubicBezTo>
                  <a:pt x="7788870" y="8853139"/>
                  <a:pt x="8431412" y="8691407"/>
                  <a:pt x="8778532" y="8392973"/>
                </a:cubicBezTo>
                <a:cubicBezTo>
                  <a:pt x="9274518" y="8421506"/>
                  <a:pt x="9740238" y="8270376"/>
                  <a:pt x="9879835" y="8035510"/>
                </a:cubicBezTo>
                <a:cubicBezTo>
                  <a:pt x="9980957" y="7865585"/>
                  <a:pt x="9891566" y="7682197"/>
                  <a:pt x="9644513" y="7552996"/>
                </a:cubicBezTo>
                <a:cubicBezTo>
                  <a:pt x="9995033" y="7451650"/>
                  <a:pt x="10190238" y="7257170"/>
                  <a:pt x="10141436" y="7057950"/>
                </a:cubicBezTo>
                <a:cubicBezTo>
                  <a:pt x="10084189" y="6824693"/>
                  <a:pt x="9707391" y="6641983"/>
                  <a:pt x="9233929" y="6617938"/>
                </a:cubicBezTo>
                <a:lnTo>
                  <a:pt x="9225248" y="6606338"/>
                </a:lnTo>
                <a:cubicBezTo>
                  <a:pt x="9288829" y="6376638"/>
                  <a:pt x="9140549" y="6144990"/>
                  <a:pt x="8820998" y="5974471"/>
                </a:cubicBezTo>
                <a:cubicBezTo>
                  <a:pt x="8757884" y="5940806"/>
                  <a:pt x="8689871" y="5910410"/>
                  <a:pt x="8617910" y="5883355"/>
                </a:cubicBezTo>
                <a:lnTo>
                  <a:pt x="8529455" y="5855630"/>
                </a:lnTo>
                <a:lnTo>
                  <a:pt x="8635075" y="5797598"/>
                </a:lnTo>
                <a:cubicBezTo>
                  <a:pt x="8687135" y="5764638"/>
                  <a:pt x="8735142" y="5729470"/>
                  <a:pt x="8778532" y="5692165"/>
                </a:cubicBezTo>
                <a:cubicBezTo>
                  <a:pt x="9274518" y="5720698"/>
                  <a:pt x="9740238" y="5569568"/>
                  <a:pt x="9879835" y="5334702"/>
                </a:cubicBezTo>
                <a:cubicBezTo>
                  <a:pt x="9980957" y="5164777"/>
                  <a:pt x="9891566" y="4981389"/>
                  <a:pt x="9644513" y="4852187"/>
                </a:cubicBezTo>
                <a:cubicBezTo>
                  <a:pt x="9995033" y="4750841"/>
                  <a:pt x="10190238" y="4556362"/>
                  <a:pt x="10141436" y="4357142"/>
                </a:cubicBezTo>
                <a:cubicBezTo>
                  <a:pt x="10084189" y="4123885"/>
                  <a:pt x="9707391" y="3941174"/>
                  <a:pt x="9233929" y="3917129"/>
                </a:cubicBezTo>
                <a:lnTo>
                  <a:pt x="9225248" y="3905530"/>
                </a:lnTo>
                <a:cubicBezTo>
                  <a:pt x="9280882" y="3704542"/>
                  <a:pt x="9174310" y="3502063"/>
                  <a:pt x="8932721" y="3340350"/>
                </a:cubicBezTo>
                <a:lnTo>
                  <a:pt x="8854398" y="3293600"/>
                </a:lnTo>
                <a:lnTo>
                  <a:pt x="8938084" y="3267481"/>
                </a:lnTo>
                <a:cubicBezTo>
                  <a:pt x="9136176" y="3195959"/>
                  <a:pt x="9307890" y="3103270"/>
                  <a:pt x="9438060" y="2991357"/>
                </a:cubicBezTo>
                <a:cubicBezTo>
                  <a:pt x="9934045" y="3019890"/>
                  <a:pt x="10399765" y="2868760"/>
                  <a:pt x="10539363" y="2633895"/>
                </a:cubicBezTo>
                <a:cubicBezTo>
                  <a:pt x="10640484" y="2463969"/>
                  <a:pt x="10551094" y="2280581"/>
                  <a:pt x="10304041" y="2151380"/>
                </a:cubicBezTo>
                <a:cubicBezTo>
                  <a:pt x="10654562" y="2050033"/>
                  <a:pt x="10849765" y="1855555"/>
                  <a:pt x="10800965" y="1656334"/>
                </a:cubicBezTo>
                <a:cubicBezTo>
                  <a:pt x="10743717" y="1423077"/>
                  <a:pt x="10366918" y="1240366"/>
                  <a:pt x="9893456" y="1216322"/>
                </a:cubicBezTo>
                <a:lnTo>
                  <a:pt x="9884775" y="1204722"/>
                </a:lnTo>
                <a:cubicBezTo>
                  <a:pt x="9948357" y="975021"/>
                  <a:pt x="9800077" y="743373"/>
                  <a:pt x="9480526" y="572855"/>
                </a:cubicBezTo>
                <a:cubicBezTo>
                  <a:pt x="8975624" y="303530"/>
                  <a:pt x="8157037" y="243501"/>
                  <a:pt x="7513945" y="428498"/>
                </a:cubicBezTo>
                <a:lnTo>
                  <a:pt x="7513568" y="428232"/>
                </a:lnTo>
                <a:lnTo>
                  <a:pt x="7515118" y="427651"/>
                </a:lnTo>
                <a:lnTo>
                  <a:pt x="7513501" y="428184"/>
                </a:lnTo>
                <a:lnTo>
                  <a:pt x="7340514" y="305860"/>
                </a:lnTo>
                <a:cubicBezTo>
                  <a:pt x="6879174" y="51934"/>
                  <a:pt x="6053029" y="26014"/>
                  <a:pt x="5531176" y="278638"/>
                </a:cubicBezTo>
                <a:lnTo>
                  <a:pt x="5522332" y="272070"/>
                </a:lnTo>
                <a:lnTo>
                  <a:pt x="5393895" y="176672"/>
                </a:lnTo>
                <a:cubicBezTo>
                  <a:pt x="5233591" y="84323"/>
                  <a:pt x="5008620" y="22395"/>
                  <a:pt x="4758575" y="4996"/>
                </a:cubicBezTo>
                <a:cubicBezTo>
                  <a:pt x="4712706" y="1799"/>
                  <a:pt x="4666845" y="156"/>
                  <a:pt x="4621268" y="11"/>
                </a:cubicBezTo>
                <a:close/>
              </a:path>
            </a:pathLst>
          </a:cu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287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01997">
            <a:off x="11698162" y="2630970"/>
            <a:ext cx="7032909" cy="47120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725400" y="1380505"/>
            <a:ext cx="6006445" cy="721298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156225" y="9143232"/>
            <a:ext cx="9897354" cy="70181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78859" y="9191946"/>
            <a:ext cx="9897354" cy="7018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12605" y="3371336"/>
            <a:ext cx="2453201" cy="565579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24501" y="3602506"/>
            <a:ext cx="2453201" cy="5655794"/>
          </a:xfrm>
          <a:prstGeom prst="rect">
            <a:avLst/>
          </a:prstGeom>
        </p:spPr>
      </p:pic>
      <p:sp>
        <p:nvSpPr>
          <p:cNvPr id="11" name="Rectangle 10"/>
          <p:cNvSpPr/>
          <p:nvPr/>
        </p:nvSpPr>
        <p:spPr>
          <a:xfrm>
            <a:off x="2795884" y="393825"/>
            <a:ext cx="6776022" cy="830997"/>
          </a:xfrm>
          <a:prstGeom prst="rect">
            <a:avLst/>
          </a:prstGeom>
        </p:spPr>
        <p:txBody>
          <a:bodyPr wrap="none">
            <a:spAutoFit/>
          </a:bodyPr>
          <a:lstStyle/>
          <a:p>
            <a:pPr algn="ctr"/>
            <a:r>
              <a:rPr lang="pt-BR" sz="4800" b="1">
                <a:solidFill>
                  <a:srgbClr val="FF0000"/>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PHIẾU HỌC TẬP SỐ 08</a:t>
            </a:r>
            <a:endParaRPr lang="en-GB" sz="4400">
              <a:solidFill>
                <a:prstClr val="black"/>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636161430"/>
              </p:ext>
            </p:extLst>
          </p:nvPr>
        </p:nvGraphicFramePr>
        <p:xfrm>
          <a:off x="1064986" y="1738747"/>
          <a:ext cx="12727213" cy="7376160"/>
        </p:xfrm>
        <a:graphic>
          <a:graphicData uri="http://schemas.openxmlformats.org/drawingml/2006/table">
            <a:tbl>
              <a:tblPr firstRow="1" firstCol="1" bandRow="1"/>
              <a:tblGrid>
                <a:gridCol w="4805389"/>
                <a:gridCol w="2809158"/>
                <a:gridCol w="5112666"/>
              </a:tblGrid>
              <a:tr h="0">
                <a:tc gridSpan="3">
                  <a:txBody>
                    <a:bodyPr/>
                    <a:lstStyle/>
                    <a:p>
                      <a:pPr algn="ctr">
                        <a:spcAft>
                          <a:spcPts val="0"/>
                        </a:spcAft>
                        <a:tabLst>
                          <a:tab pos="90170" algn="l"/>
                          <a:tab pos="180340" algn="l"/>
                        </a:tabLst>
                      </a:pPr>
                      <a:r>
                        <a:rPr lang="pt-BR" sz="4400" b="1" i="0">
                          <a:solidFill>
                            <a:srgbClr val="0000FF"/>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Tìm hiểu về các nhân vật khác</a:t>
                      </a:r>
                      <a:endParaRPr lang="en-GB" sz="4400" i="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GB"/>
                    </a:p>
                  </a:txBody>
                  <a:tcPr/>
                </a:tc>
                <a:tc hMerge="1">
                  <a:txBody>
                    <a:bodyPr/>
                    <a:lstStyle/>
                    <a:p>
                      <a:endParaRPr lang="en-GB"/>
                    </a:p>
                  </a:txBody>
                  <a:tcPr/>
                </a:tc>
              </a:tr>
              <a:tr h="0">
                <a:tc>
                  <a:txBody>
                    <a:bodyPr/>
                    <a:lstStyle/>
                    <a:p>
                      <a:pPr algn="ctr">
                        <a:spcAft>
                          <a:spcPts val="0"/>
                        </a:spcAft>
                      </a:pPr>
                      <a:r>
                        <a:rPr lang="pt-BR" sz="4000" b="1" i="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b="1" i="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Nhóm chẵn:</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Nhân vật người mẹ</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b="1" i="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Nhóm lẻ:</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Nhân vật thầy giáo (ông Đốc, thầy giáo trẻ)</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Liệt kê các chi tiết thể hiện thái độ, tình cảm của những ng</a:t>
                      </a:r>
                      <a:r>
                        <a:rPr lang="vi-VN"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ư</a:t>
                      </a: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ời lớn đối với các em bé lần đầu tiên đi học?</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i="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752">
                <a:tc>
                  <a:txBody>
                    <a:bodyPr/>
                    <a:lstStyle/>
                    <a:p>
                      <a:pPr algn="just">
                        <a:spcAft>
                          <a:spcPts val="0"/>
                        </a:spcAft>
                      </a:pPr>
                      <a:r>
                        <a:rPr lang="en-SG"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Nêu cảm nhận của em?</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i="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i="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7357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325" y="509863"/>
            <a:ext cx="5745484" cy="830997"/>
          </a:xfrm>
          <a:prstGeom prst="rect">
            <a:avLst/>
          </a:prstGeom>
        </p:spPr>
        <p:txBody>
          <a:bodyPr wrap="none">
            <a:spAutoFit/>
          </a:bodyPr>
          <a:lstStyle/>
          <a:p>
            <a:pPr>
              <a:spcAft>
                <a:spcPts val="0"/>
              </a:spcAft>
            </a:pPr>
            <a:r>
              <a:rPr lang="vi-VN" sz="4800" b="1">
                <a:latin typeface="+mj-lt"/>
                <a:ea typeface="#9Slide05 Amtenar" panose="02000000000000000000" pitchFamily="2" charset="-93"/>
                <a:cs typeface="Times New Roman" panose="02020603050405020304" pitchFamily="18" charset="0"/>
              </a:rPr>
              <a:t>b. Các nhân vật khác</a:t>
            </a:r>
            <a:endParaRPr lang="en-GB" sz="4400">
              <a:effectLst/>
              <a:latin typeface="+mj-lt"/>
              <a:ea typeface="#9Slide05 Amtenar" panose="02000000000000000000" pitchFamily="2" charset="-93"/>
            </a:endParaRPr>
          </a:p>
        </p:txBody>
      </p:sp>
      <p:sp>
        <p:nvSpPr>
          <p:cNvPr id="7" name="Rounded Rectangle 6"/>
          <p:cNvSpPr/>
          <p:nvPr/>
        </p:nvSpPr>
        <p:spPr>
          <a:xfrm>
            <a:off x="6723333" y="180763"/>
            <a:ext cx="3792267" cy="1495012"/>
          </a:xfrm>
          <a:prstGeom prst="roundRect">
            <a:avLst>
              <a:gd name="adj" fmla="val 10000"/>
            </a:avLst>
          </a:prstGeom>
          <a:solidFill>
            <a:srgbClr val="9BBB59">
              <a:lumMod val="75000"/>
            </a:srgbClr>
          </a:solidFill>
          <a:ln w="25400" cap="flat" cmpd="sng" algn="ctr">
            <a:solidFill>
              <a:sysClr val="window" lastClr="FFFFFF">
                <a:hueOff val="0"/>
                <a:satOff val="0"/>
                <a:lumOff val="0"/>
                <a:alphaOff val="0"/>
              </a:sysClr>
            </a:solidFill>
            <a:prstDash val="solid"/>
          </a:ln>
          <a:effectLst/>
        </p:spPr>
      </p:sp>
      <p:sp>
        <p:nvSpPr>
          <p:cNvPr id="8" name="Rounded Rectangle 7"/>
          <p:cNvSpPr/>
          <p:nvPr/>
        </p:nvSpPr>
        <p:spPr>
          <a:xfrm>
            <a:off x="6030279" y="2531975"/>
            <a:ext cx="5145203" cy="5080116"/>
          </a:xfrm>
          <a:prstGeom prst="roundRect">
            <a:avLst>
              <a:gd name="adj" fmla="val 10000"/>
            </a:avLst>
          </a:prstGeom>
          <a:solidFill>
            <a:srgbClr val="9BBB59">
              <a:lumMod val="75000"/>
            </a:srgbClr>
          </a:solidFill>
          <a:ln w="25400" cap="flat" cmpd="sng" algn="ctr">
            <a:solidFill>
              <a:sysClr val="window" lastClr="FFFFFF">
                <a:hueOff val="0"/>
                <a:satOff val="0"/>
                <a:lumOff val="0"/>
                <a:alphaOff val="0"/>
              </a:sysClr>
            </a:solidFill>
            <a:prstDash val="solid"/>
          </a:ln>
          <a:effectLst/>
        </p:spPr>
      </p:sp>
      <p:sp>
        <p:nvSpPr>
          <p:cNvPr id="9" name="Rounded Rectangle 8"/>
          <p:cNvSpPr/>
          <p:nvPr/>
        </p:nvSpPr>
        <p:spPr>
          <a:xfrm>
            <a:off x="11860675" y="2531975"/>
            <a:ext cx="6028444" cy="3269870"/>
          </a:xfrm>
          <a:prstGeom prst="roundRect">
            <a:avLst>
              <a:gd name="adj" fmla="val 10000"/>
            </a:avLst>
          </a:prstGeom>
          <a:solidFill>
            <a:srgbClr val="9BBB59">
              <a:lumMod val="75000"/>
            </a:srgbClr>
          </a:solidFill>
          <a:ln w="25400" cap="flat" cmpd="sng" algn="ctr">
            <a:solidFill>
              <a:sysClr val="window" lastClr="FFFFFF">
                <a:hueOff val="0"/>
                <a:satOff val="0"/>
                <a:lumOff val="0"/>
                <a:alphaOff val="0"/>
              </a:sysClr>
            </a:solidFill>
            <a:prstDash val="solid"/>
          </a:ln>
          <a:effectLst/>
        </p:spPr>
      </p:sp>
      <p:grpSp>
        <p:nvGrpSpPr>
          <p:cNvPr id="10" name="Group 9"/>
          <p:cNvGrpSpPr/>
          <p:nvPr/>
        </p:nvGrpSpPr>
        <p:grpSpPr>
          <a:xfrm>
            <a:off x="11967089" y="2019301"/>
            <a:ext cx="6090763" cy="3505200"/>
            <a:chOff x="4785655" y="3340131"/>
            <a:chExt cx="2718282" cy="1548240"/>
          </a:xfrm>
        </p:grpSpPr>
        <p:sp>
          <p:nvSpPr>
            <p:cNvPr id="11" name="Rounded Rectangle 10"/>
            <p:cNvSpPr/>
            <p:nvPr/>
          </p:nvSpPr>
          <p:spPr>
            <a:xfrm>
              <a:off x="4785655" y="3523467"/>
              <a:ext cx="2718282" cy="1364904"/>
            </a:xfrm>
            <a:prstGeom prst="roundRect">
              <a:avLst>
                <a:gd name="adj" fmla="val 10000"/>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p:spPr>
        </p:sp>
        <p:sp>
          <p:nvSpPr>
            <p:cNvPr id="12" name="Rounded Rectangle 15"/>
            <p:cNvSpPr/>
            <p:nvPr/>
          </p:nvSpPr>
          <p:spPr>
            <a:xfrm>
              <a:off x="5011365" y="3340131"/>
              <a:ext cx="2417267" cy="1314957"/>
            </a:xfrm>
            <a:prstGeom prst="rect">
              <a:avLst/>
            </a:prstGeom>
            <a:noFill/>
            <a:ln>
              <a:noFill/>
            </a:ln>
            <a:effectLst/>
          </p:spPr>
          <p:txBody>
            <a:bodyPr spcFirstLastPara="0" vert="horz" wrap="square" lIns="87630" tIns="87630" rIns="87630" bIns="87630" numCol="1" spcCol="1270" anchor="ctr" anchorCtr="0">
              <a:noAutofit/>
            </a:bodyPr>
            <a:lstStyle/>
            <a:p>
              <a:pPr marL="0" marR="0" lvl="0" indent="0" algn="just" defTabSz="10223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3" name="Straight Connector 3"/>
          <p:cNvSpPr/>
          <p:nvPr/>
        </p:nvSpPr>
        <p:spPr>
          <a:xfrm>
            <a:off x="8787622" y="1859641"/>
            <a:ext cx="4024366" cy="700058"/>
          </a:xfrm>
          <a:custGeom>
            <a:avLst/>
            <a:gdLst/>
            <a:ahLst/>
            <a:cxnLst/>
            <a:rect l="0" t="0" r="0" b="0"/>
            <a:pathLst>
              <a:path>
                <a:moveTo>
                  <a:pt x="0" y="0"/>
                </a:moveTo>
                <a:lnTo>
                  <a:pt x="0" y="435958"/>
                </a:lnTo>
                <a:lnTo>
                  <a:pt x="4032691" y="435958"/>
                </a:lnTo>
                <a:lnTo>
                  <a:pt x="4032691" y="639731"/>
                </a:lnTo>
              </a:path>
            </a:pathLst>
          </a:custGeom>
          <a:solidFill>
            <a:srgbClr val="9BBB59">
              <a:lumMod val="75000"/>
            </a:srgbClr>
          </a:solidFill>
          <a:ln w="25400" cap="flat" cmpd="sng" algn="ctr">
            <a:solidFill>
              <a:srgbClr val="F79646">
                <a:hueOff val="0"/>
                <a:satOff val="0"/>
                <a:lumOff val="0"/>
                <a:alphaOff val="0"/>
              </a:srgbClr>
            </a:solidFill>
            <a:prstDash val="solid"/>
          </a:ln>
          <a:effectLst/>
        </p:spPr>
      </p:sp>
      <p:sp>
        <p:nvSpPr>
          <p:cNvPr id="14" name="Straight Connector 4"/>
          <p:cNvSpPr/>
          <p:nvPr/>
        </p:nvSpPr>
        <p:spPr>
          <a:xfrm>
            <a:off x="4746606" y="1854328"/>
            <a:ext cx="3987050" cy="649643"/>
          </a:xfrm>
          <a:custGeom>
            <a:avLst/>
            <a:gdLst/>
            <a:ahLst/>
            <a:cxnLst/>
            <a:rect l="0" t="0" r="0" b="0"/>
            <a:pathLst>
              <a:path>
                <a:moveTo>
                  <a:pt x="4032691" y="0"/>
                </a:moveTo>
                <a:lnTo>
                  <a:pt x="4032691" y="435958"/>
                </a:lnTo>
                <a:lnTo>
                  <a:pt x="0" y="435958"/>
                </a:lnTo>
                <a:lnTo>
                  <a:pt x="0" y="639731"/>
                </a:lnTo>
              </a:path>
            </a:pathLst>
          </a:custGeom>
          <a:solidFill>
            <a:srgbClr val="9BBB59">
              <a:lumMod val="75000"/>
            </a:srgbClr>
          </a:solidFill>
          <a:ln w="25400" cap="flat" cmpd="sng" algn="ctr">
            <a:solidFill>
              <a:srgbClr val="F79646">
                <a:hueOff val="0"/>
                <a:satOff val="0"/>
                <a:lumOff val="0"/>
                <a:alphaOff val="0"/>
              </a:srgbClr>
            </a:solidFill>
            <a:prstDash val="solid"/>
          </a:ln>
          <a:effectLst/>
        </p:spPr>
      </p:sp>
      <p:sp>
        <p:nvSpPr>
          <p:cNvPr id="15" name="Rounded Rectangle 14"/>
          <p:cNvSpPr/>
          <p:nvPr/>
        </p:nvSpPr>
        <p:spPr>
          <a:xfrm>
            <a:off x="77488" y="2609349"/>
            <a:ext cx="5452212" cy="3460548"/>
          </a:xfrm>
          <a:prstGeom prst="roundRect">
            <a:avLst>
              <a:gd name="adj" fmla="val 10000"/>
            </a:avLst>
          </a:prstGeom>
          <a:solidFill>
            <a:srgbClr val="9BBB59">
              <a:lumMod val="75000"/>
            </a:srgbClr>
          </a:solidFill>
          <a:ln w="25400" cap="flat" cmpd="sng" algn="ctr">
            <a:solidFill>
              <a:sysClr val="window" lastClr="FFFFFF">
                <a:hueOff val="0"/>
                <a:satOff val="0"/>
                <a:lumOff val="0"/>
                <a:alphaOff val="0"/>
              </a:sysClr>
            </a:solidFill>
            <a:prstDash val="solid"/>
          </a:ln>
          <a:effectLst/>
        </p:spPr>
      </p:sp>
      <p:grpSp>
        <p:nvGrpSpPr>
          <p:cNvPr id="18" name="Group 17"/>
          <p:cNvGrpSpPr/>
          <p:nvPr/>
        </p:nvGrpSpPr>
        <p:grpSpPr>
          <a:xfrm>
            <a:off x="6125340" y="1801513"/>
            <a:ext cx="5304659" cy="6008988"/>
            <a:chOff x="2717200" y="3313730"/>
            <a:chExt cx="2215484" cy="1694582"/>
          </a:xfrm>
        </p:grpSpPr>
        <p:sp>
          <p:nvSpPr>
            <p:cNvPr id="19" name="Rounded Rectangle 18"/>
            <p:cNvSpPr/>
            <p:nvPr/>
          </p:nvSpPr>
          <p:spPr>
            <a:xfrm>
              <a:off x="2733035" y="3611535"/>
              <a:ext cx="2199649" cy="1396777"/>
            </a:xfrm>
            <a:prstGeom prst="roundRect">
              <a:avLst>
                <a:gd name="adj" fmla="val 10000"/>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p:spPr>
        </p:sp>
        <p:sp>
          <p:nvSpPr>
            <p:cNvPr id="20" name="Rounded Rectangle 12"/>
            <p:cNvSpPr/>
            <p:nvPr/>
          </p:nvSpPr>
          <p:spPr>
            <a:xfrm>
              <a:off x="2717200" y="3313730"/>
              <a:ext cx="2162801" cy="1314957"/>
            </a:xfrm>
            <a:prstGeom prst="rect">
              <a:avLst/>
            </a:prstGeom>
            <a:noFill/>
            <a:ln>
              <a:noFill/>
            </a:ln>
            <a:effectLst/>
          </p:spPr>
          <p:txBody>
            <a:bodyPr spcFirstLastPara="0" vert="horz" wrap="square" lIns="87630" tIns="87630" rIns="87630" bIns="87630"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endParaRPr kumimoji="0" lang="en-US" sz="3600" b="0" i="0" u="none" strike="noStrike" kern="0" cap="none" spc="0" normalizeH="0" baseline="0" noProof="0" smtClean="0">
                <a:ln>
                  <a:noFill/>
                </a:ln>
                <a:solidFill>
                  <a:prstClr val="black">
                    <a:hueOff val="0"/>
                    <a:satOff val="0"/>
                    <a:lumOff val="0"/>
                    <a:alphaOff val="0"/>
                  </a:prstClr>
                </a:solidFill>
                <a:effectLst/>
                <a:uLnTx/>
                <a:uFillTx/>
                <a:latin typeface="#9Slide05 Amplify" panose="02000000000000000000" pitchFamily="2" charset="-93"/>
                <a:cs typeface="Times New Roman" panose="02020603050405020304" pitchFamily="18" charset="0"/>
              </a:endParaRPr>
            </a:p>
          </p:txBody>
        </p:sp>
      </p:grpSp>
      <p:grpSp>
        <p:nvGrpSpPr>
          <p:cNvPr id="21" name="Group 20"/>
          <p:cNvGrpSpPr/>
          <p:nvPr/>
        </p:nvGrpSpPr>
        <p:grpSpPr>
          <a:xfrm>
            <a:off x="5105583" y="345861"/>
            <a:ext cx="5314327" cy="1449494"/>
            <a:chOff x="4321087" y="1236311"/>
            <a:chExt cx="2158739" cy="1396777"/>
          </a:xfrm>
        </p:grpSpPr>
        <p:sp>
          <p:nvSpPr>
            <p:cNvPr id="22" name="Rounded Rectangle 21"/>
            <p:cNvSpPr/>
            <p:nvPr/>
          </p:nvSpPr>
          <p:spPr>
            <a:xfrm>
              <a:off x="4857551" y="1236311"/>
              <a:ext cx="1622275"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247201" y="2793964"/>
            <a:ext cx="5371465" cy="3492536"/>
            <a:chOff x="247486" y="3272820"/>
            <a:chExt cx="2199649" cy="1396777"/>
          </a:xfrm>
        </p:grpSpPr>
        <p:sp>
          <p:nvSpPr>
            <p:cNvPr id="25" name="Rounded Rectangle 24"/>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grpSp>
      <p:sp>
        <p:nvSpPr>
          <p:cNvPr id="27" name="Rectangle 26"/>
          <p:cNvSpPr/>
          <p:nvPr/>
        </p:nvSpPr>
        <p:spPr>
          <a:xfrm>
            <a:off x="6549940" y="603854"/>
            <a:ext cx="3869970" cy="830997"/>
          </a:xfrm>
          <a:prstGeom prst="rect">
            <a:avLst/>
          </a:prstGeom>
        </p:spPr>
        <p:txBody>
          <a:bodyPr wrap="none">
            <a:spAutoFit/>
          </a:bodyPr>
          <a:lstStyle/>
          <a:p>
            <a:pPr algn="just">
              <a:spcAft>
                <a:spcPts val="0"/>
              </a:spcAft>
            </a:pPr>
            <a:r>
              <a:rPr lang="vi-VN" sz="4800" b="1" smtClean="0">
                <a:latin typeface="+mj-lt"/>
                <a:ea typeface="Times New Roman" panose="02020603050405020304" pitchFamily="18" charset="0"/>
                <a:cs typeface="Times New Roman" panose="02020603050405020304" pitchFamily="18" charset="0"/>
              </a:rPr>
              <a:t>b1. Người mẹ </a:t>
            </a:r>
            <a:endParaRPr lang="en-GB" sz="4800">
              <a:effectLst/>
              <a:latin typeface="+mj-lt"/>
              <a:ea typeface="Times New Roman" panose="02020603050405020304" pitchFamily="18" charset="0"/>
              <a:cs typeface="Times New Roman" panose="02020603050405020304" pitchFamily="18" charset="0"/>
            </a:endParaRPr>
          </a:p>
        </p:txBody>
      </p:sp>
      <p:sp>
        <p:nvSpPr>
          <p:cNvPr id="28" name="Rectangle 27"/>
          <p:cNvSpPr/>
          <p:nvPr/>
        </p:nvSpPr>
        <p:spPr>
          <a:xfrm>
            <a:off x="334808" y="3001078"/>
            <a:ext cx="4922992" cy="2800767"/>
          </a:xfrm>
          <a:prstGeom prst="rect">
            <a:avLst/>
          </a:prstGeom>
        </p:spPr>
        <p:txBody>
          <a:bodyPr wrap="square">
            <a:spAutoFit/>
          </a:bodyPr>
          <a:lstStyle/>
          <a:p>
            <a:pPr algn="just">
              <a:spcAft>
                <a:spcPts val="0"/>
              </a:spcAft>
            </a:pPr>
            <a:r>
              <a:rPr lang="vi-VN" sz="4400">
                <a:latin typeface="+mj-lt"/>
                <a:ea typeface="Times New Roman" panose="02020603050405020304" pitchFamily="18" charset="0"/>
                <a:cs typeface="Times New Roman" panose="02020603050405020304" pitchFamily="18" charset="0"/>
              </a:rPr>
              <a:t>Hình ảnh người mẹ “</a:t>
            </a:r>
            <a:r>
              <a:rPr lang="vi-VN" sz="4400" i="1">
                <a:latin typeface="+mj-lt"/>
                <a:ea typeface="Times New Roman" panose="02020603050405020304" pitchFamily="18" charset="0"/>
                <a:cs typeface="Times New Roman" panose="02020603050405020304" pitchFamily="18" charset="0"/>
              </a:rPr>
              <a:t>âu yếm nắm tay tôi đi trên con đường làng</a:t>
            </a:r>
            <a:r>
              <a:rPr lang="vi-VN" sz="4400" smtClean="0">
                <a:latin typeface="+mj-lt"/>
                <a:ea typeface="Times New Roman" panose="02020603050405020304" pitchFamily="18" charset="0"/>
                <a:cs typeface="Times New Roman" panose="02020603050405020304" pitchFamily="18" charset="0"/>
              </a:rPr>
              <a:t>”.</a:t>
            </a:r>
            <a:endParaRPr lang="en-GB" sz="4400">
              <a:effectLst/>
              <a:latin typeface="+mj-lt"/>
              <a:ea typeface="Times New Roman" panose="02020603050405020304" pitchFamily="18" charset="0"/>
              <a:cs typeface="Times New Roman" panose="02020603050405020304" pitchFamily="18" charset="0"/>
            </a:endParaRPr>
          </a:p>
        </p:txBody>
      </p:sp>
      <p:sp>
        <p:nvSpPr>
          <p:cNvPr id="29" name="Rectangle 28"/>
          <p:cNvSpPr/>
          <p:nvPr/>
        </p:nvSpPr>
        <p:spPr>
          <a:xfrm>
            <a:off x="6313504" y="2841710"/>
            <a:ext cx="4995727" cy="5078313"/>
          </a:xfrm>
          <a:prstGeom prst="rect">
            <a:avLst/>
          </a:prstGeom>
        </p:spPr>
        <p:txBody>
          <a:bodyPr wrap="square">
            <a:spAutoFit/>
          </a:bodyPr>
          <a:lstStyle/>
          <a:p>
            <a:pPr algn="just"/>
            <a:r>
              <a:rPr lang="vi-VN" sz="3600">
                <a:latin typeface="+mj-lt"/>
                <a:ea typeface="Times New Roman" panose="02020603050405020304" pitchFamily="18" charset="0"/>
                <a:cs typeface="Times New Roman" panose="02020603050405020304" pitchFamily="18" charset="0"/>
              </a:rPr>
              <a:t>Khi thấy các bạn mang sách vở, nhân vật “tôi” ao ước muốn thử sức mình thì người mẹ “</a:t>
            </a:r>
            <a:r>
              <a:rPr lang="vi-VN" sz="3600" i="1">
                <a:latin typeface="+mj-lt"/>
                <a:ea typeface="Times New Roman" panose="02020603050405020304" pitchFamily="18" charset="0"/>
                <a:cs typeface="Times New Roman" panose="02020603050405020304" pitchFamily="18" charset="0"/>
              </a:rPr>
              <a:t>cúi đầu nhìn tôi, ánh mắt âu yếm</a:t>
            </a:r>
            <a:r>
              <a:rPr lang="vi-VN" sz="3600">
                <a:latin typeface="+mj-lt"/>
                <a:ea typeface="Times New Roman" panose="02020603050405020304" pitchFamily="18" charset="0"/>
                <a:cs typeface="Times New Roman" panose="02020603050405020304" pitchFamily="18" charset="0"/>
              </a:rPr>
              <a:t>”, giọng nói dịu dàng: “</a:t>
            </a:r>
            <a:r>
              <a:rPr lang="vi-VN" sz="3600" i="1">
                <a:latin typeface="+mj-lt"/>
                <a:ea typeface="Times New Roman" panose="02020603050405020304" pitchFamily="18" charset="0"/>
                <a:cs typeface="Times New Roman" panose="02020603050405020304" pitchFamily="18" charset="0"/>
              </a:rPr>
              <a:t>thôi để mẹ cũng được</a:t>
            </a:r>
            <a:r>
              <a:rPr lang="vi-VN" sz="3600">
                <a:latin typeface="+mj-lt"/>
                <a:ea typeface="Times New Roman" panose="02020603050405020304" pitchFamily="18" charset="0"/>
                <a:cs typeface="Times New Roman" panose="02020603050405020304" pitchFamily="18" charset="0"/>
              </a:rPr>
              <a:t>” làm cậu bé vô cùng hạnh phúc.</a:t>
            </a:r>
            <a:endParaRPr lang="en-GB" sz="3600">
              <a:latin typeface="+mj-lt"/>
              <a:cs typeface="Times New Roman" panose="02020603050405020304" pitchFamily="18" charset="0"/>
            </a:endParaRPr>
          </a:p>
        </p:txBody>
      </p:sp>
      <p:sp>
        <p:nvSpPr>
          <p:cNvPr id="30" name="Rectangle 29"/>
          <p:cNvSpPr/>
          <p:nvPr/>
        </p:nvSpPr>
        <p:spPr>
          <a:xfrm>
            <a:off x="12296840" y="3072374"/>
            <a:ext cx="5258089" cy="2123658"/>
          </a:xfrm>
          <a:prstGeom prst="rect">
            <a:avLst/>
          </a:prstGeom>
        </p:spPr>
        <p:txBody>
          <a:bodyPr wrap="square">
            <a:spAutoFit/>
          </a:bodyPr>
          <a:lstStyle/>
          <a:p>
            <a:pPr algn="just">
              <a:spcAft>
                <a:spcPts val="0"/>
              </a:spcAft>
            </a:pPr>
            <a:r>
              <a:rPr lang="vi-VN" sz="4400" smtClean="0">
                <a:latin typeface="+mj-lt"/>
                <a:ea typeface="Times New Roman" panose="02020603050405020304" pitchFamily="18" charset="0"/>
                <a:cs typeface="Times New Roman" panose="02020603050405020304" pitchFamily="18" charset="0"/>
              </a:rPr>
              <a:t>Bàn tay mẹ “</a:t>
            </a:r>
            <a:r>
              <a:rPr lang="vi-VN" sz="4400" i="1" smtClean="0">
                <a:latin typeface="+mj-lt"/>
                <a:ea typeface="Times New Roman" panose="02020603050405020304" pitchFamily="18" charset="0"/>
                <a:cs typeface="Times New Roman" panose="02020603050405020304" pitchFamily="18" charset="0"/>
              </a:rPr>
              <a:t>vuốt mái tóc</a:t>
            </a:r>
            <a:r>
              <a:rPr lang="vi-VN" sz="4400" smtClean="0">
                <a:latin typeface="+mj-lt"/>
                <a:ea typeface="Times New Roman" panose="02020603050405020304" pitchFamily="18" charset="0"/>
                <a:cs typeface="Times New Roman" panose="02020603050405020304" pitchFamily="18" charset="0"/>
              </a:rPr>
              <a:t>” khi con òa khóc vì xa mẹ để vào lớp. </a:t>
            </a:r>
            <a:endParaRPr lang="en-GB" sz="4400">
              <a:effectLst/>
              <a:latin typeface="+mj-lt"/>
              <a:ea typeface="Times New Roman" panose="02020603050405020304" pitchFamily="18" charset="0"/>
              <a:cs typeface="Times New Roman" panose="02020603050405020304" pitchFamily="18" charset="0"/>
            </a:endParaRPr>
          </a:p>
        </p:txBody>
      </p:sp>
      <p:sp>
        <p:nvSpPr>
          <p:cNvPr id="32" name="Rounded Rectangular Callout 31"/>
          <p:cNvSpPr/>
          <p:nvPr/>
        </p:nvSpPr>
        <p:spPr>
          <a:xfrm>
            <a:off x="155266" y="6426251"/>
            <a:ext cx="5657659" cy="3270556"/>
          </a:xfrm>
          <a:prstGeom prst="wedgeRoundRectCallou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225297" y="6642854"/>
            <a:ext cx="5393369" cy="2862322"/>
          </a:xfrm>
          <a:prstGeom prst="rect">
            <a:avLst/>
          </a:prstGeom>
        </p:spPr>
        <p:txBody>
          <a:bodyPr wrap="square">
            <a:spAutoFit/>
          </a:bodyPr>
          <a:lstStyle/>
          <a:p>
            <a:pPr algn="just"/>
            <a:r>
              <a:rPr lang="en-GB" sz="3600" i="1">
                <a:latin typeface="Times New Roman" panose="02020603050405020304" pitchFamily="18" charset="0"/>
                <a:ea typeface="Times New Roman" panose="02020603050405020304" pitchFamily="18" charset="0"/>
                <a:cs typeface="Times New Roman" panose="02020603050405020304" pitchFamily="18" charset="0"/>
              </a:rPr>
              <a:t>Liệt kê các chi tiết thể hiện thái độ, tình cảm của những ng</a:t>
            </a:r>
            <a:r>
              <a:rPr lang="vi-VN" sz="3600" i="1">
                <a:latin typeface="Times New Roman" panose="02020603050405020304" pitchFamily="18" charset="0"/>
                <a:ea typeface="Times New Roman" panose="02020603050405020304" pitchFamily="18" charset="0"/>
                <a:cs typeface="Times New Roman" panose="02020603050405020304" pitchFamily="18" charset="0"/>
              </a:rPr>
              <a:t>ư</a:t>
            </a:r>
            <a:r>
              <a:rPr lang="en-GB" sz="3600" i="1">
                <a:latin typeface="Times New Roman" panose="02020603050405020304" pitchFamily="18" charset="0"/>
                <a:ea typeface="Times New Roman" panose="02020603050405020304" pitchFamily="18" charset="0"/>
                <a:cs typeface="Times New Roman" panose="02020603050405020304" pitchFamily="18" charset="0"/>
              </a:rPr>
              <a:t>ời lớn đối với các em bé lần đầu tiên đi học và nêu cảm nhận </a:t>
            </a:r>
            <a:r>
              <a:rPr lang="vi-VN" sz="3600" i="1" smtClean="0">
                <a:latin typeface="Times New Roman" panose="02020603050405020304" pitchFamily="18" charset="0"/>
                <a:ea typeface="Times New Roman" panose="02020603050405020304" pitchFamily="18" charset="0"/>
                <a:cs typeface="Times New Roman" panose="02020603050405020304" pitchFamily="18" charset="0"/>
              </a:rPr>
              <a:t>của em?</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552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par>
                                <p:cTn id="15" presetID="21" presetClass="exit" presetSubtype="1" fill="hold" grpId="1" nodeType="withEffect">
                                  <p:stCondLst>
                                    <p:cond delay="0"/>
                                  </p:stCondLst>
                                  <p:childTnLst>
                                    <p:animEffect transition="out" filter="wheel(1)">
                                      <p:cBhvr>
                                        <p:cTn id="16" dur="2000"/>
                                        <p:tgtEl>
                                          <p:spTgt spid="32"/>
                                        </p:tgtEl>
                                      </p:cBhvr>
                                    </p:animEffect>
                                    <p:set>
                                      <p:cBhvr>
                                        <p:cTn id="17" dur="1" fill="hold">
                                          <p:stCondLst>
                                            <p:cond delay="1999"/>
                                          </p:stCondLst>
                                        </p:cTn>
                                        <p:tgtEl>
                                          <p:spTgt spid="32"/>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grpId="1" nodeType="clickEffect">
                                  <p:stCondLst>
                                    <p:cond delay="0"/>
                                  </p:stCondLst>
                                  <p:childTnLst>
                                    <p:animEffect transition="out" filter="wheel(1)">
                                      <p:cBhvr>
                                        <p:cTn id="24" dur="2000"/>
                                        <p:tgtEl>
                                          <p:spTgt spid="33"/>
                                        </p:tgtEl>
                                      </p:cBhvr>
                                    </p:animEffect>
                                    <p:set>
                                      <p:cBhvr>
                                        <p:cTn id="25" dur="1" fill="hold">
                                          <p:stCondLst>
                                            <p:cond delay="1999"/>
                                          </p:stCondLst>
                                        </p:cTn>
                                        <p:tgtEl>
                                          <p:spTgt spid="3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000"/>
                                        <p:tgtEl>
                                          <p:spTgt spid="15"/>
                                        </p:tgtEl>
                                      </p:cBhvr>
                                    </p:animEffect>
                                  </p:childTnLst>
                                </p:cTn>
                              </p:par>
                              <p:par>
                                <p:cTn id="59" presetID="42"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barn(inVertical)">
                                      <p:cBhvr>
                                        <p:cTn id="68" dur="500"/>
                                        <p:tgtEl>
                                          <p:spTgt spid="8"/>
                                        </p:tgtEl>
                                      </p:cBhvr>
                                    </p:animEffect>
                                  </p:childTnLst>
                                </p:cTn>
                              </p:par>
                              <p:par>
                                <p:cTn id="69" presetID="16" presetClass="entr" presetSubtype="21"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cTn>
                              </p:par>
                              <p:par>
                                <p:cTn id="83" presetID="16" presetClass="entr" presetSubtype="21"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barn(inVertical)">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0" grpId="0"/>
      <p:bldP spid="32" grpId="0" animBg="1"/>
      <p:bldP spid="32" grpId="1" animBg="1"/>
      <p:bldP spid="33" grpId="0"/>
      <p:bldP spid="3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7435" y="953700"/>
            <a:ext cx="7049833" cy="8304600"/>
            <a:chOff x="2412408" y="4694776"/>
            <a:chExt cx="7491375" cy="5208827"/>
          </a:xfrm>
        </p:grpSpPr>
        <p:sp>
          <p:nvSpPr>
            <p:cNvPr id="4" name="Rectangle 3"/>
            <p:cNvSpPr/>
            <p:nvPr/>
          </p:nvSpPr>
          <p:spPr>
            <a:xfrm>
              <a:off x="2417063" y="4694776"/>
              <a:ext cx="7064724" cy="1004309"/>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5" name="TextBox 4"/>
            <p:cNvSpPr txBox="1"/>
            <p:nvPr/>
          </p:nvSpPr>
          <p:spPr>
            <a:xfrm>
              <a:off x="3674163" y="4878407"/>
              <a:ext cx="6229620" cy="637046"/>
            </a:xfrm>
            <a:prstGeom prst="rect">
              <a:avLst/>
            </a:prstGeom>
            <a:noFill/>
          </p:spPr>
          <p:txBody>
            <a:bodyPr wrap="square" rtlCol="0">
              <a:spAutoFit/>
            </a:bodyPr>
            <a:lstStyle/>
            <a:p>
              <a:r>
                <a:rPr lang="vi-VN" sz="6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b2. Ông Đốc</a:t>
              </a:r>
              <a:endParaRPr lang="en-GB" sz="60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6" name="Rectangle 5"/>
            <p:cNvSpPr/>
            <p:nvPr/>
          </p:nvSpPr>
          <p:spPr>
            <a:xfrm>
              <a:off x="2412408" y="5793292"/>
              <a:ext cx="7064724" cy="4110311"/>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7" name="TextBox 6"/>
            <p:cNvSpPr txBox="1"/>
            <p:nvPr/>
          </p:nvSpPr>
          <p:spPr>
            <a:xfrm>
              <a:off x="2603461" y="5798776"/>
              <a:ext cx="6769254" cy="3706449"/>
            </a:xfrm>
            <a:prstGeom prst="rect">
              <a:avLst/>
            </a:prstGeom>
            <a:noFill/>
          </p:spPr>
          <p:txBody>
            <a:bodyPr wrap="square" rtlCol="0">
              <a:spAutoFit/>
            </a:bodyPr>
            <a:lstStyle/>
            <a:p>
              <a:pPr algn="just"/>
              <a:r>
                <a:rPr lang="vi-VN" sz="5400">
                  <a:latin typeface="Times New Roman" panose="02020603050405020304" pitchFamily="18" charset="0"/>
                  <a:cs typeface="Times New Roman" panose="02020603050405020304" pitchFamily="18" charset="0"/>
                </a:rPr>
                <a:t>Chi tiết “</a:t>
              </a:r>
              <a:r>
                <a:rPr lang="vi-VN" sz="5400" i="1">
                  <a:latin typeface="Times New Roman" panose="02020603050405020304" pitchFamily="18" charset="0"/>
                  <a:cs typeface="Times New Roman" panose="02020603050405020304" pitchFamily="18" charset="0"/>
                </a:rPr>
                <a:t>cặp kính trắng”, “tươi cười nhẫn nại</a:t>
              </a:r>
              <a:r>
                <a:rPr lang="vi-VN" sz="5400">
                  <a:latin typeface="Times New Roman" panose="02020603050405020304" pitchFamily="18" charset="0"/>
                  <a:cs typeface="Times New Roman" panose="02020603050405020304" pitchFamily="18" charset="0"/>
                </a:rPr>
                <a:t>”, động viên an ủi “</a:t>
              </a:r>
              <a:r>
                <a:rPr lang="vi-VN" sz="5400" i="1">
                  <a:latin typeface="Times New Roman" panose="02020603050405020304" pitchFamily="18" charset="0"/>
                  <a:cs typeface="Times New Roman" panose="02020603050405020304" pitchFamily="18" charset="0"/>
                </a:rPr>
                <a:t>thôi các em đừng khóc. Trưa nay các em được về cơ mà</a:t>
              </a:r>
              <a:r>
                <a:rPr lang="vi-VN" sz="5400">
                  <a:latin typeface="Times New Roman" panose="02020603050405020304" pitchFamily="18" charset="0"/>
                  <a:cs typeface="Times New Roman" panose="02020603050405020304" pitchFamily="18" charset="0"/>
                </a:rPr>
                <a:t>” </a:t>
              </a:r>
              <a:endParaRPr lang="en-GB" sz="540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8668301" y="953704"/>
            <a:ext cx="9644683" cy="8304596"/>
            <a:chOff x="2414419" y="4655152"/>
            <a:chExt cx="8527775" cy="4183552"/>
          </a:xfrm>
        </p:grpSpPr>
        <p:sp>
          <p:nvSpPr>
            <p:cNvPr id="9" name="Rectangle 8"/>
            <p:cNvSpPr/>
            <p:nvPr/>
          </p:nvSpPr>
          <p:spPr>
            <a:xfrm>
              <a:off x="2417063" y="4655152"/>
              <a:ext cx="7627158" cy="806626"/>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10" name="TextBox 9"/>
            <p:cNvSpPr txBox="1"/>
            <p:nvPr/>
          </p:nvSpPr>
          <p:spPr>
            <a:xfrm>
              <a:off x="3530102" y="4926526"/>
              <a:ext cx="7412092" cy="511654"/>
            </a:xfrm>
            <a:prstGeom prst="rect">
              <a:avLst/>
            </a:prstGeom>
            <a:noFill/>
          </p:spPr>
          <p:txBody>
            <a:bodyPr wrap="square" rtlCol="0">
              <a:spAutoFit/>
            </a:bodyPr>
            <a:lstStyle/>
            <a:p>
              <a:r>
                <a:rPr lang="vi-VN" sz="6000" b="1">
                  <a:effectLst>
                    <a:outerShdw blurRad="38100" dist="38100" dir="2700000" algn="tl">
                      <a:srgbClr val="000000">
                        <a:alpha val="43137"/>
                      </a:srgbClr>
                    </a:outerShdw>
                  </a:effectLst>
                  <a:latin typeface="+mj-lt"/>
                  <a:ea typeface="#9Slide05 Amtenar" panose="02000000000000000000" pitchFamily="2" charset="-93"/>
                </a:rPr>
                <a:t>b3. Thầy giáo trẻ</a:t>
              </a:r>
              <a:endParaRPr lang="en-GB" sz="6000">
                <a:effectLst>
                  <a:outerShdw blurRad="38100" dist="38100" dir="2700000" algn="tl">
                    <a:srgbClr val="000000">
                      <a:alpha val="43137"/>
                    </a:srgbClr>
                  </a:outerShdw>
                </a:effectLst>
                <a:latin typeface="+mj-lt"/>
                <a:ea typeface="#9Slide05 Amtenar" panose="02000000000000000000" pitchFamily="2" charset="-93"/>
              </a:endParaRPr>
            </a:p>
          </p:txBody>
        </p:sp>
        <p:sp>
          <p:nvSpPr>
            <p:cNvPr id="11" name="Rectangle 10"/>
            <p:cNvSpPr/>
            <p:nvPr/>
          </p:nvSpPr>
          <p:spPr>
            <a:xfrm>
              <a:off x="2414419" y="5537441"/>
              <a:ext cx="7629801" cy="3301263"/>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12" name="TextBox 11"/>
            <p:cNvSpPr txBox="1"/>
            <p:nvPr/>
          </p:nvSpPr>
          <p:spPr>
            <a:xfrm>
              <a:off x="2625712" y="6151630"/>
              <a:ext cx="7250898" cy="1302391"/>
            </a:xfrm>
            <a:prstGeom prst="rect">
              <a:avLst/>
            </a:prstGeom>
            <a:noFill/>
          </p:spPr>
          <p:txBody>
            <a:bodyPr wrap="square" rtlCol="0">
              <a:spAutoFit/>
            </a:bodyPr>
            <a:lstStyle/>
            <a:p>
              <a:pPr algn="just"/>
              <a:r>
                <a:rPr lang="vi-VN" sz="5400">
                  <a:latin typeface="+mj-lt"/>
                </a:rPr>
                <a:t> Chi tiết “</a:t>
              </a:r>
              <a:r>
                <a:rPr lang="vi-VN" sz="5400" i="1">
                  <a:latin typeface="+mj-lt"/>
                </a:rPr>
                <a:t>gương mặt hiền từ, đang đón chúng tôi ở ngoài cửa </a:t>
              </a:r>
              <a:r>
                <a:rPr lang="vi-VN" sz="5400" i="1" smtClean="0">
                  <a:latin typeface="+mj-lt"/>
                </a:rPr>
                <a:t>lớp”</a:t>
              </a:r>
              <a:endParaRPr lang="vi-VN" sz="5400" b="1" dirty="0">
                <a:solidFill>
                  <a:schemeClr val="accent1">
                    <a:lumMod val="50000"/>
                  </a:schemeClr>
                </a:solidFill>
                <a:latin typeface="+mj-lt"/>
                <a:cs typeface="Times New Roman" panose="02020603050405020304" pitchFamily="18" charset="0"/>
              </a:endParaRPr>
            </a:p>
          </p:txBody>
        </p:sp>
      </p:grpSp>
    </p:spTree>
    <p:extLst>
      <p:ext uri="{BB962C8B-B14F-4D97-AF65-F5344CB8AC3E}">
        <p14:creationId xmlns:p14="http://schemas.microsoft.com/office/powerpoint/2010/main" val="149462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5471">
            <a:off x="10633070" y="902116"/>
            <a:ext cx="5549242" cy="371799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243" flipH="1">
            <a:off x="9262865" y="4768237"/>
            <a:ext cx="9897354" cy="701812"/>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0440" y="861401"/>
            <a:ext cx="5034501" cy="4100830"/>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23234">
            <a:off x="11014277" y="1231772"/>
            <a:ext cx="638187" cy="74970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6927">
            <a:off x="16078892" y="3114113"/>
            <a:ext cx="638187" cy="749706"/>
          </a:xfrm>
          <a:prstGeom prst="rect">
            <a:avLst/>
          </a:prstGeom>
        </p:spPr>
      </p:pic>
      <p:sp>
        <p:nvSpPr>
          <p:cNvPr id="23" name="Rectangle 22"/>
          <p:cNvSpPr/>
          <p:nvPr/>
        </p:nvSpPr>
        <p:spPr>
          <a:xfrm>
            <a:off x="1274477" y="403081"/>
            <a:ext cx="6776022" cy="830997"/>
          </a:xfrm>
          <a:prstGeom prst="rect">
            <a:avLst/>
          </a:prstGeom>
        </p:spPr>
        <p:txBody>
          <a:bodyPr wrap="none">
            <a:spAutoFit/>
          </a:bodyPr>
          <a:lstStyle/>
          <a:p>
            <a:pPr algn="ctr"/>
            <a:r>
              <a:rPr lang="pt-BR" sz="4800" b="1">
                <a:solidFill>
                  <a:srgbClr val="FF0000"/>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PHIẾU HỌC TẬP SỐ 09</a:t>
            </a:r>
            <a:endParaRPr lang="en-GB" sz="4400">
              <a:solidFill>
                <a:prstClr val="black"/>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1972565094"/>
              </p:ext>
            </p:extLst>
          </p:nvPr>
        </p:nvGraphicFramePr>
        <p:xfrm>
          <a:off x="609601" y="1586668"/>
          <a:ext cx="9717674" cy="6827520"/>
        </p:xfrm>
        <a:graphic>
          <a:graphicData uri="http://schemas.openxmlformats.org/drawingml/2006/table">
            <a:tbl>
              <a:tblPr firstRow="1" firstCol="1" bandRow="1"/>
              <a:tblGrid>
                <a:gridCol w="2223880"/>
                <a:gridCol w="3338719"/>
                <a:gridCol w="4155075"/>
              </a:tblGrid>
              <a:tr h="0">
                <a:tc gridSpan="3">
                  <a:txBody>
                    <a:bodyPr/>
                    <a:lstStyle/>
                    <a:p>
                      <a:pPr algn="ctr">
                        <a:spcAft>
                          <a:spcPts val="0"/>
                        </a:spcAft>
                      </a:pPr>
                      <a:r>
                        <a:rPr lang="pt-BR" sz="4400" b="1">
                          <a:effectLst/>
                          <a:latin typeface="Times New Roman" panose="02020603050405020304" pitchFamily="18" charset="0"/>
                          <a:ea typeface="#9Slide05 Amtenar" panose="02000000000000000000" pitchFamily="2" charset="-93"/>
                          <a:cs typeface="Times New Roman" panose="02020603050405020304" pitchFamily="18" charset="0"/>
                        </a:rPr>
                        <a:t>Tìm hiểu về cốt truyện giàu chất trữ tình của truyện “Tôi đi học”</a:t>
                      </a:r>
                      <a:endParaRPr lang="en-GB" sz="44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GB"/>
                    </a:p>
                  </a:txBody>
                  <a:tcPr/>
                </a:tc>
                <a:tc hMerge="1">
                  <a:txBody>
                    <a:bodyPr/>
                    <a:lstStyle/>
                    <a:p>
                      <a:endParaRPr lang="en-GB"/>
                    </a:p>
                  </a:txBody>
                  <a:tcPr/>
                </a:tc>
              </a:tr>
              <a:tr h="0">
                <a:tc>
                  <a:txBody>
                    <a:bodyPr/>
                    <a:lstStyle/>
                    <a:p>
                      <a:pPr algn="ctr">
                        <a:spcAft>
                          <a:spcPts val="0"/>
                        </a:spcAft>
                      </a:pPr>
                      <a:r>
                        <a:rPr lang="pt-BR"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phương diện thể hiện chất trữ tình</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1,2)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 ngôn ngữ</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3,4)</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0">
                <a:tc>
                  <a:txBody>
                    <a:bodyPr/>
                    <a:lstStyle/>
                    <a:p>
                      <a:pPr algn="ctr">
                        <a:spcAft>
                          <a:spcPts val="0"/>
                        </a:spcAft>
                      </a:pPr>
                      <a:r>
                        <a:rPr lang="pt-BR"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0951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1D1B4F45-07C8-40E4-A2FF-DA9A3276EE01}"/>
              </a:ext>
            </a:extLst>
          </p:cNvPr>
          <p:cNvSpPr/>
          <p:nvPr/>
        </p:nvSpPr>
        <p:spPr bwMode="auto">
          <a:xfrm>
            <a:off x="335915" y="2236354"/>
            <a:ext cx="2499112" cy="4140460"/>
          </a:xfrm>
          <a:prstGeom prst="rect">
            <a:avLst/>
          </a:prstGeom>
          <a:noFill/>
          <a:ln w="76200">
            <a:solidFill>
              <a:srgbClr val="9BBB59"/>
            </a:solidFill>
            <a:round/>
            <a:headEnd/>
            <a:tailEnd/>
          </a:ln>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prstClr val="black"/>
              </a:solidFill>
              <a:effectLst/>
              <a:uLnTx/>
              <a:uFillTx/>
              <a:latin typeface="钟齐陈伟勋硬笔行书字库" panose="02010600030101010101" pitchFamily="2" charset="-122"/>
              <a:ea typeface="钟齐陈伟勋硬笔行书字库" panose="02010600030101010101" pitchFamily="2" charset="-122"/>
              <a:sym typeface="+mn-lt"/>
            </a:endParaRPr>
          </a:p>
        </p:txBody>
      </p:sp>
      <p:sp>
        <p:nvSpPr>
          <p:cNvPr id="4" name="Rectangle 1">
            <a:extLst>
              <a:ext uri="{FF2B5EF4-FFF2-40B4-BE49-F238E27FC236}">
                <a16:creationId xmlns:a16="http://schemas.microsoft.com/office/drawing/2014/main" xmlns="" id="{1D1B4F45-07C8-40E4-A2FF-DA9A3276EE01}"/>
              </a:ext>
            </a:extLst>
          </p:cNvPr>
          <p:cNvSpPr/>
          <p:nvPr/>
        </p:nvSpPr>
        <p:spPr bwMode="auto">
          <a:xfrm rot="16200000">
            <a:off x="8064009" y="-3361311"/>
            <a:ext cx="3746682" cy="13196101"/>
          </a:xfrm>
          <a:prstGeom prst="rect">
            <a:avLst/>
          </a:prstGeom>
          <a:noFill/>
          <a:ln w="76200">
            <a:solidFill>
              <a:srgbClr val="9BBB59"/>
            </a:solidFill>
            <a:round/>
            <a:headEnd/>
            <a:tailEnd/>
          </a:ln>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prstClr val="black"/>
              </a:solidFill>
              <a:effectLst/>
              <a:uLnTx/>
              <a:uFillTx/>
              <a:latin typeface="钟齐陈伟勋硬笔行书字库" panose="02010600030101010101" pitchFamily="2" charset="-122"/>
              <a:ea typeface="钟齐陈伟勋硬笔行书字库" panose="02010600030101010101" pitchFamily="2" charset="-122"/>
              <a:sym typeface="+mn-lt"/>
            </a:endParaRPr>
          </a:p>
        </p:txBody>
      </p:sp>
      <p:sp>
        <p:nvSpPr>
          <p:cNvPr id="5" name="Rectangle 1">
            <a:extLst>
              <a:ext uri="{FF2B5EF4-FFF2-40B4-BE49-F238E27FC236}">
                <a16:creationId xmlns:a16="http://schemas.microsoft.com/office/drawing/2014/main" xmlns="" id="{1D1B4F45-07C8-40E4-A2FF-DA9A3276EE01}"/>
              </a:ext>
            </a:extLst>
          </p:cNvPr>
          <p:cNvSpPr/>
          <p:nvPr/>
        </p:nvSpPr>
        <p:spPr bwMode="auto">
          <a:xfrm rot="16200000">
            <a:off x="8540215" y="667497"/>
            <a:ext cx="2757184" cy="13233189"/>
          </a:xfrm>
          <a:prstGeom prst="rect">
            <a:avLst/>
          </a:prstGeom>
          <a:noFill/>
          <a:ln w="76200">
            <a:solidFill>
              <a:srgbClr val="9BBB59"/>
            </a:solidFill>
            <a:round/>
            <a:headEnd/>
            <a:tailEnd/>
          </a:ln>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prstClr val="black"/>
              </a:solidFill>
              <a:effectLst/>
              <a:uLnTx/>
              <a:uFillTx/>
              <a:latin typeface="钟齐陈伟勋硬笔行书字库" panose="02010600030101010101" pitchFamily="2" charset="-122"/>
              <a:ea typeface="钟齐陈伟勋硬笔行书字库" panose="02010600030101010101" pitchFamily="2" charset="-122"/>
              <a:sym typeface="+mn-lt"/>
            </a:endParaRPr>
          </a:p>
        </p:txBody>
      </p:sp>
      <p:sp>
        <p:nvSpPr>
          <p:cNvPr id="6" name="Rectangle 5"/>
          <p:cNvSpPr/>
          <p:nvPr/>
        </p:nvSpPr>
        <p:spPr>
          <a:xfrm>
            <a:off x="4674876" y="245395"/>
            <a:ext cx="7064755" cy="707886"/>
          </a:xfrm>
          <a:prstGeom prst="rect">
            <a:avLst/>
          </a:prstGeom>
        </p:spPr>
        <p:txBody>
          <a:bodyPr wrap="none">
            <a:spAutoFit/>
          </a:bodyPr>
          <a:lstStyle/>
          <a:p>
            <a:pPr algn="just">
              <a:spcAft>
                <a:spcPts val="0"/>
              </a:spcAft>
              <a:tabLst>
                <a:tab pos="90170" algn="l"/>
                <a:tab pos="180340" algn="l"/>
              </a:tabLst>
            </a:pPr>
            <a:r>
              <a:rPr lang="en-GB" sz="4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3. Cốt truyện giàu chất trữ tình</a:t>
            </a:r>
            <a:endParaRPr lang="en-GB" sz="36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7" name="Rectangle 6"/>
          <p:cNvSpPr/>
          <p:nvPr/>
        </p:nvSpPr>
        <p:spPr>
          <a:xfrm>
            <a:off x="335915" y="2635615"/>
            <a:ext cx="2407285" cy="3170099"/>
          </a:xfrm>
          <a:prstGeom prst="rect">
            <a:avLst/>
          </a:prstGeom>
        </p:spPr>
        <p:txBody>
          <a:bodyPr wrap="square">
            <a:spAutoFit/>
          </a:bodyPr>
          <a:lstStyle/>
          <a:p>
            <a:pPr algn="just"/>
            <a:r>
              <a:rPr lang="en-GB" sz="4000" b="1">
                <a:latin typeface="Times New Roman" panose="02020603050405020304" pitchFamily="18" charset="0"/>
                <a:ea typeface="Times New Roman" panose="02020603050405020304" pitchFamily="18" charset="0"/>
                <a:cs typeface="Times New Roman" panose="02020603050405020304" pitchFamily="18" charset="0"/>
              </a:rPr>
              <a:t>Nội dung: Nội dung truyện giàu chất trữ tình:</a:t>
            </a:r>
            <a:endParaRPr lang="en-GB" sz="4000">
              <a:latin typeface="Times New Roman" panose="02020603050405020304" pitchFamily="18" charset="0"/>
              <a:cs typeface="Times New Roman" panose="02020603050405020304" pitchFamily="18" charset="0"/>
            </a:endParaRPr>
          </a:p>
        </p:txBody>
      </p:sp>
      <p:sp>
        <p:nvSpPr>
          <p:cNvPr id="8" name="Rectangle 7"/>
          <p:cNvSpPr/>
          <p:nvPr/>
        </p:nvSpPr>
        <p:spPr>
          <a:xfrm>
            <a:off x="3393828" y="1713482"/>
            <a:ext cx="13166973" cy="3170099"/>
          </a:xfrm>
          <a:prstGeom prst="rect">
            <a:avLst/>
          </a:prstGeom>
        </p:spPr>
        <p:txBody>
          <a:bodyPr wrap="square">
            <a:spAutoFit/>
          </a:bodyPr>
          <a:lstStyle/>
          <a:p>
            <a:pPr algn="just"/>
            <a:r>
              <a:rPr lang="en-GB" sz="4000">
                <a:latin typeface="Times New Roman" panose="02020603050405020304" pitchFamily="18" charset="0"/>
                <a:ea typeface="Times New Roman" panose="02020603050405020304" pitchFamily="18" charset="0"/>
                <a:cs typeface="Times New Roman" panose="02020603050405020304" pitchFamily="18" charset="0"/>
              </a:rPr>
              <a:t>Dòng cảm nghĩ của nhân vật “tôi” được diễn tả tinh tế: thế giới tâm hồn của cậu bé “tôi” với những xúc cảm rất thi vị. Đó là tâm trạng gắn với sự dịch chuyển không gian: trên đường, trong sân trường, trước hành lang lớp học và trong lớp với bài học đầu tiên. </a:t>
            </a:r>
            <a:endParaRPr lang="en-GB" sz="4000">
              <a:latin typeface="Times New Roman" panose="02020603050405020304" pitchFamily="18" charset="0"/>
              <a:cs typeface="Times New Roman" panose="02020603050405020304" pitchFamily="18" charset="0"/>
            </a:endParaRPr>
          </a:p>
        </p:txBody>
      </p:sp>
      <p:sp>
        <p:nvSpPr>
          <p:cNvPr id="9" name="Rectangle 8"/>
          <p:cNvSpPr/>
          <p:nvPr/>
        </p:nvSpPr>
        <p:spPr>
          <a:xfrm>
            <a:off x="3543610" y="6030454"/>
            <a:ext cx="12573000" cy="2554545"/>
          </a:xfrm>
          <a:prstGeom prst="rect">
            <a:avLst/>
          </a:prstGeom>
        </p:spPr>
        <p:txBody>
          <a:bodyPr wrap="square">
            <a:spAutoFit/>
          </a:bodyPr>
          <a:lstStyle/>
          <a:p>
            <a:pPr algn="just">
              <a:spcAft>
                <a:spcPts val="0"/>
              </a:spcAft>
            </a:pPr>
            <a:r>
              <a:rPr lang="en-GB" sz="4000">
                <a:latin typeface="Times New Roman" panose="02020603050405020304" pitchFamily="18" charset="0"/>
                <a:ea typeface="Times New Roman" panose="02020603050405020304" pitchFamily="18" charset="0"/>
                <a:cs typeface="Times New Roman" panose="02020603050405020304" pitchFamily="18" charset="0"/>
              </a:rPr>
              <a:t>Mối quan hệ giữa các nhân vật trong truyện toát lên sự ấm áp tình người. Từ người mẹ dịu dàng, đến các bậc phụ huynh, ông Đốc, thầy giáo trẻ đều dành cho trẻ thơ những tình cảm dịu dàng, trìu mến và ấm áp.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555058" y="6438900"/>
            <a:ext cx="3148686" cy="3596311"/>
          </a:xfrm>
          <a:prstGeom prst="rect">
            <a:avLst/>
          </a:prstGeom>
        </p:spPr>
      </p:pic>
      <p:pic>
        <p:nvPicPr>
          <p:cNvPr id="11" name="Picture 10"/>
          <p:cNvPicPr>
            <a:picLocks noChangeAspect="1"/>
          </p:cNvPicPr>
          <p:nvPr/>
        </p:nvPicPr>
        <p:blipFill>
          <a:blip r:embed="rId3"/>
          <a:stretch>
            <a:fillRect/>
          </a:stretch>
        </p:blipFill>
        <p:spPr>
          <a:xfrm>
            <a:off x="15621000" y="1898450"/>
            <a:ext cx="3151905" cy="3596952"/>
          </a:xfrm>
          <a:prstGeom prst="rect">
            <a:avLst/>
          </a:prstGeom>
        </p:spPr>
      </p:pic>
      <p:pic>
        <p:nvPicPr>
          <p:cNvPr id="12" name="Picture 11"/>
          <p:cNvPicPr>
            <a:picLocks noChangeAspect="1"/>
          </p:cNvPicPr>
          <p:nvPr/>
        </p:nvPicPr>
        <p:blipFill>
          <a:blip r:embed="rId4"/>
          <a:stretch>
            <a:fillRect/>
          </a:stretch>
        </p:blipFill>
        <p:spPr>
          <a:xfrm>
            <a:off x="15621000" y="6255603"/>
            <a:ext cx="3151905" cy="3596952"/>
          </a:xfrm>
          <a:prstGeom prst="rect">
            <a:avLst/>
          </a:prstGeom>
        </p:spPr>
      </p:pic>
    </p:spTree>
    <p:extLst>
      <p:ext uri="{BB962C8B-B14F-4D97-AF65-F5344CB8AC3E}">
        <p14:creationId xmlns:p14="http://schemas.microsoft.com/office/powerpoint/2010/main" val="3110581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1D1B4F45-07C8-40E4-A2FF-DA9A3276EE01}"/>
              </a:ext>
            </a:extLst>
          </p:cNvPr>
          <p:cNvSpPr/>
          <p:nvPr/>
        </p:nvSpPr>
        <p:spPr bwMode="auto">
          <a:xfrm>
            <a:off x="739486" y="1278777"/>
            <a:ext cx="2384713" cy="3229125"/>
          </a:xfrm>
          <a:prstGeom prst="rect">
            <a:avLst/>
          </a:prstGeom>
          <a:noFill/>
          <a:ln w="76200">
            <a:solidFill>
              <a:srgbClr val="9BBB59"/>
            </a:solidFill>
            <a:round/>
            <a:headEnd/>
            <a:tailEnd/>
          </a:ln>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prstClr val="black"/>
              </a:solidFill>
              <a:effectLst/>
              <a:uLnTx/>
              <a:uFillTx/>
              <a:latin typeface="钟齐陈伟勋硬笔行书字库" panose="02010600030101010101" pitchFamily="2" charset="-122"/>
              <a:ea typeface="钟齐陈伟勋硬笔行书字库" panose="02010600030101010101" pitchFamily="2" charset="-122"/>
              <a:sym typeface="+mn-lt"/>
            </a:endParaRPr>
          </a:p>
        </p:txBody>
      </p:sp>
      <p:pic>
        <p:nvPicPr>
          <p:cNvPr id="6"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0967" y="4245429"/>
            <a:ext cx="4210292" cy="4808838"/>
          </a:xfrm>
          <a:prstGeom prst="rect">
            <a:avLst/>
          </a:prstGeom>
        </p:spPr>
      </p:pic>
      <p:sp>
        <p:nvSpPr>
          <p:cNvPr id="9" name="Rectangle 8"/>
          <p:cNvSpPr/>
          <p:nvPr/>
        </p:nvSpPr>
        <p:spPr>
          <a:xfrm>
            <a:off x="856219" y="1404896"/>
            <a:ext cx="2267980" cy="3170099"/>
          </a:xfrm>
          <a:prstGeom prst="rect">
            <a:avLst/>
          </a:prstGeom>
        </p:spPr>
        <p:txBody>
          <a:bodyPr wrap="square">
            <a:spAutoFit/>
          </a:bodyPr>
          <a:lstStyle/>
          <a:p>
            <a:pPr algn="just"/>
            <a:r>
              <a:rPr lang="en-GB" sz="4000" b="1">
                <a:latin typeface="Times New Roman" panose="02020603050405020304" pitchFamily="18" charset="0"/>
                <a:ea typeface="#9Slide05 Amtenar" panose="02000000000000000000" pitchFamily="2" charset="-93"/>
                <a:cs typeface="Times New Roman" panose="02020603050405020304" pitchFamily="18" charset="0"/>
              </a:rPr>
              <a:t>Hình thức ngôn ngữ đậm chất trữ tình</a:t>
            </a:r>
            <a:endParaRPr lang="en-GB" sz="4800">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10" name="Flowchart: Display 9"/>
          <p:cNvSpPr/>
          <p:nvPr/>
        </p:nvSpPr>
        <p:spPr>
          <a:xfrm>
            <a:off x="3685094" y="571500"/>
            <a:ext cx="7620000" cy="8839200"/>
          </a:xfrm>
          <a:prstGeom prst="flowChartDisplay">
            <a:avLst/>
          </a:prstGeom>
          <a:solidFill>
            <a:schemeClr val="accent1">
              <a:lumMod val="40000"/>
              <a:lumOff val="60000"/>
            </a:schemeClr>
          </a:solidFill>
          <a:ln w="12700" cap="flat" cmpd="sng" algn="ctr">
            <a:solidFill>
              <a:srgbClr val="FF0000"/>
            </a:solid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Light" panose="020F0302020204030204"/>
              <a:ea typeface="+mn-ea"/>
              <a:cs typeface="+mn-cs"/>
            </a:endParaRPr>
          </a:p>
        </p:txBody>
      </p:sp>
      <p:sp>
        <p:nvSpPr>
          <p:cNvPr id="12" name="Flowchart: Display 11"/>
          <p:cNvSpPr/>
          <p:nvPr/>
        </p:nvSpPr>
        <p:spPr>
          <a:xfrm>
            <a:off x="11582400" y="775844"/>
            <a:ext cx="6858000" cy="6591970"/>
          </a:xfrm>
          <a:prstGeom prst="flowChartDisplay">
            <a:avLst/>
          </a:prstGeom>
          <a:solidFill>
            <a:schemeClr val="accent1">
              <a:lumMod val="40000"/>
              <a:lumOff val="60000"/>
            </a:schemeClr>
          </a:solidFill>
          <a:ln w="12700" cap="flat" cmpd="sng" algn="ctr">
            <a:solidFill>
              <a:srgbClr val="FF0000"/>
            </a:solid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Light" panose="020F0302020204030204"/>
              <a:ea typeface="+mn-ea"/>
              <a:cs typeface="+mn-cs"/>
            </a:endParaRPr>
          </a:p>
        </p:txBody>
      </p:sp>
      <p:sp>
        <p:nvSpPr>
          <p:cNvPr id="15" name="Rectangle 14"/>
          <p:cNvSpPr/>
          <p:nvPr/>
        </p:nvSpPr>
        <p:spPr>
          <a:xfrm>
            <a:off x="4831126" y="1425507"/>
            <a:ext cx="5586967" cy="6740307"/>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Truyện được bố cục theo dòng hồi tưởng tự nhiên (dòng hồi tưởng của nhân vật “tôi” miên man, trong sáng: háo hức, lạ lẫm, vừa lo sợ, vẩn vơ, vừa ngỡ ngàng, trang nghiêm) </a:t>
            </a:r>
            <a:endParaRPr lang="en-GB" sz="4800">
              <a:latin typeface="Times New Roman" panose="02020603050405020304" pitchFamily="18" charset="0"/>
              <a:cs typeface="Times New Roman" panose="02020603050405020304" pitchFamily="18" charset="0"/>
            </a:endParaRPr>
          </a:p>
        </p:txBody>
      </p:sp>
      <p:sp>
        <p:nvSpPr>
          <p:cNvPr id="16" name="Rectangle 15"/>
          <p:cNvSpPr/>
          <p:nvPr/>
        </p:nvSpPr>
        <p:spPr>
          <a:xfrm>
            <a:off x="12429355" y="1875375"/>
            <a:ext cx="5627013" cy="4524315"/>
          </a:xfrm>
          <a:prstGeom prst="rect">
            <a:avLst/>
          </a:prstGeom>
        </p:spPr>
        <p:txBody>
          <a:bodyPr wrap="square">
            <a:spAutoFit/>
          </a:bodyPr>
          <a:lstStyle/>
          <a:p>
            <a:pPr algn="just"/>
            <a:r>
              <a:rPr lang="vi-VN" sz="4800">
                <a:latin typeface="Times New Roman" panose="02020603050405020304" pitchFamily="18" charset="0"/>
                <a:ea typeface="Times New Roman" panose="02020603050405020304" pitchFamily="18" charset="0"/>
                <a:cs typeface="Times New Roman" panose="02020603050405020304" pitchFamily="18" charset="0"/>
              </a:rPr>
              <a:t>Truyện có sự kết hợp hài hòa giữa kể, tả với biểu cảm. Đặc biệt là biểu cảm được dùng nhiều, vừa trực tiếp, vừa gián tiếp.</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99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P spid="12" grpId="0" animBg="1"/>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isplay 10"/>
          <p:cNvSpPr/>
          <p:nvPr/>
        </p:nvSpPr>
        <p:spPr>
          <a:xfrm>
            <a:off x="2514600" y="1714500"/>
            <a:ext cx="6553200" cy="2961248"/>
          </a:xfrm>
          <a:prstGeom prst="flowChartDisplay">
            <a:avLst/>
          </a:prstGeom>
          <a:solidFill>
            <a:schemeClr val="accent1">
              <a:lumMod val="40000"/>
              <a:lumOff val="60000"/>
            </a:schemeClr>
          </a:solidFill>
          <a:ln w="12700" cap="flat" cmpd="sng" algn="ctr">
            <a:solidFill>
              <a:srgbClr val="FF0000"/>
            </a:solid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endParaRPr lang="en-GB" sz="2400" kern="0" smtClean="0">
              <a:solidFill>
                <a:prstClr val="white"/>
              </a:solidFill>
              <a:latin typeface="Calibri Light" panose="020F0302020204030204"/>
            </a:endParaRPr>
          </a:p>
        </p:txBody>
      </p:sp>
      <p:sp>
        <p:nvSpPr>
          <p:cNvPr id="13" name="Flowchart: Display 12"/>
          <p:cNvSpPr/>
          <p:nvPr/>
        </p:nvSpPr>
        <p:spPr>
          <a:xfrm>
            <a:off x="2827719" y="5701337"/>
            <a:ext cx="9973881" cy="4318963"/>
          </a:xfrm>
          <a:prstGeom prst="flowChartDisplay">
            <a:avLst/>
          </a:prstGeom>
          <a:solidFill>
            <a:schemeClr val="accent1">
              <a:lumMod val="40000"/>
              <a:lumOff val="60000"/>
            </a:schemeClr>
          </a:solidFill>
          <a:ln w="12700" cap="flat" cmpd="sng" algn="ctr">
            <a:solidFill>
              <a:srgbClr val="FF0000"/>
            </a:solid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endParaRPr lang="en-GB" sz="2400" kern="0" smtClean="0">
              <a:solidFill>
                <a:prstClr val="white"/>
              </a:solidFill>
              <a:latin typeface="Calibri Light" panose="020F0302020204030204"/>
            </a:endParaRPr>
          </a:p>
        </p:txBody>
      </p:sp>
      <p:sp>
        <p:nvSpPr>
          <p:cNvPr id="14" name="Flowchart: Display 13"/>
          <p:cNvSpPr/>
          <p:nvPr/>
        </p:nvSpPr>
        <p:spPr>
          <a:xfrm>
            <a:off x="11201400" y="1318054"/>
            <a:ext cx="6936172" cy="4511246"/>
          </a:xfrm>
          <a:prstGeom prst="flowChartDisplay">
            <a:avLst/>
          </a:prstGeom>
          <a:solidFill>
            <a:schemeClr val="accent1">
              <a:lumMod val="40000"/>
              <a:lumOff val="60000"/>
            </a:schemeClr>
          </a:solidFill>
          <a:ln w="12700" cap="flat" cmpd="sng" algn="ctr">
            <a:solidFill>
              <a:srgbClr val="FF0000"/>
            </a:solid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a:defRPr/>
            </a:pPr>
            <a:endParaRPr lang="en-GB" sz="2400" kern="0" smtClean="0">
              <a:solidFill>
                <a:prstClr val="white"/>
              </a:solidFill>
              <a:latin typeface="Calibri Light" panose="020F0302020204030204"/>
            </a:endParaRPr>
          </a:p>
        </p:txBody>
      </p:sp>
      <p:sp>
        <p:nvSpPr>
          <p:cNvPr id="17" name="Rectangle 16"/>
          <p:cNvSpPr/>
          <p:nvPr/>
        </p:nvSpPr>
        <p:spPr>
          <a:xfrm>
            <a:off x="3460876" y="1851065"/>
            <a:ext cx="5402972" cy="2123658"/>
          </a:xfrm>
          <a:prstGeom prst="rect">
            <a:avLst/>
          </a:prstGeom>
        </p:spPr>
        <p:txBody>
          <a:bodyPr wrap="square">
            <a:spAutoFit/>
          </a:bodyPr>
          <a:lstStyle/>
          <a:p>
            <a:r>
              <a:rPr lang="vi-VN" sz="4400">
                <a:solidFill>
                  <a:prstClr val="black"/>
                </a:solidFill>
                <a:latin typeface="+mj-lt"/>
                <a:ea typeface="Times New Roman" panose="02020603050405020304" pitchFamily="18" charset="0"/>
              </a:rPr>
              <a:t>Hình ảnh thi vị về thiên nhiên: gợi cảm xúc cho nhân vật “tôi”.</a:t>
            </a:r>
            <a:endParaRPr lang="en-GB" sz="4400">
              <a:solidFill>
                <a:prstClr val="black"/>
              </a:solidFill>
              <a:latin typeface="+mj-lt"/>
            </a:endParaRPr>
          </a:p>
        </p:txBody>
      </p:sp>
      <p:sp>
        <p:nvSpPr>
          <p:cNvPr id="18" name="Rectangle 17"/>
          <p:cNvSpPr/>
          <p:nvPr/>
        </p:nvSpPr>
        <p:spPr>
          <a:xfrm>
            <a:off x="12265229" y="1434063"/>
            <a:ext cx="5683405" cy="4154984"/>
          </a:xfrm>
          <a:prstGeom prst="rect">
            <a:avLst/>
          </a:prstGeom>
        </p:spPr>
        <p:txBody>
          <a:bodyPr wrap="square">
            <a:spAutoFit/>
          </a:bodyPr>
          <a:lstStyle/>
          <a:p>
            <a:pPr algn="just"/>
            <a:r>
              <a:rPr lang="vi-VN" sz="4400">
                <a:solidFill>
                  <a:prstClr val="black"/>
                </a:solidFill>
                <a:latin typeface="+mj-lt"/>
                <a:ea typeface="Times New Roman" panose="02020603050405020304" pitchFamily="18" charset="0"/>
              </a:rPr>
              <a:t>Các hình ảnh so sánh và thường được so sánh với thiên nhiên làm cho câu văn giàu hình ảnh, nội dung biểu đạt thêm cụ thể, sinh động.</a:t>
            </a:r>
            <a:endParaRPr lang="en-GB" sz="4400">
              <a:solidFill>
                <a:prstClr val="black"/>
              </a:solidFill>
              <a:latin typeface="+mj-lt"/>
            </a:endParaRPr>
          </a:p>
        </p:txBody>
      </p:sp>
      <p:sp>
        <p:nvSpPr>
          <p:cNvPr id="19" name="Rectangle 18"/>
          <p:cNvSpPr/>
          <p:nvPr/>
        </p:nvSpPr>
        <p:spPr>
          <a:xfrm>
            <a:off x="4516406" y="5797036"/>
            <a:ext cx="7681685" cy="4154984"/>
          </a:xfrm>
          <a:prstGeom prst="rect">
            <a:avLst/>
          </a:prstGeom>
        </p:spPr>
        <p:txBody>
          <a:bodyPr wrap="square">
            <a:spAutoFit/>
          </a:bodyPr>
          <a:lstStyle/>
          <a:p>
            <a:pPr algn="just"/>
            <a:r>
              <a:rPr lang="vi-VN" sz="4400">
                <a:solidFill>
                  <a:prstClr val="black"/>
                </a:solidFill>
                <a:latin typeface="+mj-lt"/>
                <a:ea typeface="Times New Roman" panose="02020603050405020304" pitchFamily="18" charset="0"/>
              </a:rPr>
              <a:t>Những câu văn dài, mở rộng nhiều thành phần, sử dụng nhiều từ có thanh bằng, âm mở góp phần tạo nên tính nhạc, nhịp điệu êm ái, âm điệu du dương để mở ra cả một mùa thu kỉ niệm.</a:t>
            </a:r>
            <a:endParaRPr lang="en-GB" sz="4400">
              <a:solidFill>
                <a:prstClr val="black"/>
              </a:solidFill>
              <a:latin typeface="+mj-lt"/>
            </a:endParaRPr>
          </a:p>
        </p:txBody>
      </p:sp>
      <p:pic>
        <p:nvPicPr>
          <p:cNvPr id="20"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73867" y="789374"/>
            <a:ext cx="3148686" cy="3596311"/>
          </a:xfrm>
          <a:prstGeom prst="rect">
            <a:avLst/>
          </a:prstGeom>
        </p:spPr>
      </p:pic>
      <p:pic>
        <p:nvPicPr>
          <p:cNvPr id="21"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253376" y="5820229"/>
            <a:ext cx="3148686" cy="3596311"/>
          </a:xfrm>
          <a:prstGeom prst="rect">
            <a:avLst/>
          </a:prstGeom>
        </p:spPr>
      </p:pic>
      <p:pic>
        <p:nvPicPr>
          <p:cNvPr id="2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9049405" y="1461277"/>
            <a:ext cx="3148686" cy="3596311"/>
          </a:xfrm>
          <a:prstGeom prst="rect">
            <a:avLst/>
          </a:prstGeom>
        </p:spPr>
      </p:pic>
    </p:spTree>
    <p:extLst>
      <p:ext uri="{BB962C8B-B14F-4D97-AF65-F5344CB8AC3E}">
        <p14:creationId xmlns:p14="http://schemas.microsoft.com/office/powerpoint/2010/main" val="375421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zzzz_0001s_0002s_0019_点"/>
          <p:cNvPicPr>
            <a:picLocks noChangeAspect="1"/>
          </p:cNvPicPr>
          <p:nvPr/>
        </p:nvPicPr>
        <p:blipFill>
          <a:blip r:embed="rId3"/>
          <a:stretch>
            <a:fillRect/>
          </a:stretch>
        </p:blipFill>
        <p:spPr>
          <a:xfrm>
            <a:off x="15241" y="-35242"/>
            <a:ext cx="18302288" cy="10291763"/>
          </a:xfrm>
          <a:prstGeom prst="rect">
            <a:avLst/>
          </a:prstGeom>
        </p:spPr>
      </p:pic>
      <p:grpSp>
        <p:nvGrpSpPr>
          <p:cNvPr id="18" name="组合 17"/>
          <p:cNvGrpSpPr/>
          <p:nvPr/>
        </p:nvGrpSpPr>
        <p:grpSpPr>
          <a:xfrm>
            <a:off x="3505200" y="18113"/>
            <a:ext cx="12268202" cy="8044125"/>
            <a:chOff x="2905276" y="1801162"/>
            <a:chExt cx="6978821" cy="4575936"/>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905276" y="2536550"/>
              <a:ext cx="1791144" cy="204577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4240913" y="2236257"/>
              <a:ext cx="1791144" cy="2045777"/>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6800817" y="2163030"/>
              <a:ext cx="1791144" cy="204577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8092953" y="2305490"/>
              <a:ext cx="1791144" cy="2045777"/>
            </a:xfrm>
            <a:prstGeom prst="rect">
              <a:avLst/>
            </a:prstGeom>
          </p:spPr>
        </p:pic>
        <p:sp>
          <p:nvSpPr>
            <p:cNvPr id="11" name="圆角矩形 10"/>
            <p:cNvSpPr/>
            <p:nvPr/>
          </p:nvSpPr>
          <p:spPr>
            <a:xfrm>
              <a:off x="3508096" y="3513035"/>
              <a:ext cx="5725799" cy="2733488"/>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6" name="文本框 31"/>
            <p:cNvSpPr txBox="1">
              <a:spLocks noChangeArrowheads="1"/>
            </p:cNvSpPr>
            <p:nvPr/>
          </p:nvSpPr>
          <p:spPr bwMode="auto">
            <a:xfrm>
              <a:off x="2975267" y="3842814"/>
              <a:ext cx="6699988" cy="253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vi-VN" altLang="zh-CN" sz="9450" b="1" smtClean="0">
                  <a:solidFill>
                    <a:srgbClr val="E83E13"/>
                  </a:solidFill>
                  <a:latin typeface="方正卡通简体" panose="03000509000000000000" pitchFamily="65" charset="-122"/>
                  <a:ea typeface="方正卡通简体" panose="03000509000000000000" pitchFamily="65" charset="-122"/>
                </a:rPr>
                <a:t>Hoạt động 2:</a:t>
              </a:r>
            </a:p>
            <a:p>
              <a:pPr algn="ctr">
                <a:lnSpc>
                  <a:spcPct val="100000"/>
                </a:lnSpc>
                <a:spcBef>
                  <a:spcPct val="0"/>
                </a:spcBef>
                <a:buFontTx/>
                <a:buNone/>
              </a:pPr>
              <a:r>
                <a:rPr lang="vi-VN" altLang="zh-CN" sz="9450" b="1" smtClean="0">
                  <a:solidFill>
                    <a:srgbClr val="E83E13"/>
                  </a:solidFill>
                  <a:latin typeface="方正卡通简体" panose="03000509000000000000" pitchFamily="65" charset="-122"/>
                  <a:ea typeface="方正卡通简体" panose="03000509000000000000" pitchFamily="65" charset="-122"/>
                </a:rPr>
                <a:t>Hình thành kiến thức mới</a:t>
              </a:r>
              <a:endParaRPr lang="zh-CN" altLang="en-US" sz="9450" b="1" dirty="0">
                <a:solidFill>
                  <a:srgbClr val="E83E13"/>
                </a:solidFill>
                <a:latin typeface="方正卡通简体" panose="03000509000000000000" pitchFamily="65" charset="-122"/>
                <a:ea typeface="方正卡通简体" panose="03000509000000000000" pitchFamily="65" charset="-122"/>
              </a:endParaRPr>
            </a:p>
          </p:txBody>
        </p:sp>
        <p:pic>
          <p:nvPicPr>
            <p:cNvPr id="13" name="图片 12"/>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5429689" y="1801162"/>
              <a:ext cx="1791144" cy="2045777"/>
            </a:xfrm>
            <a:prstGeom prst="rect">
              <a:avLst/>
            </a:prstGeom>
          </p:spPr>
        </p:pic>
      </p:grpSp>
      <p:pic>
        <p:nvPicPr>
          <p:cNvPr id="10" name="图片 9" descr="zzzz_0001s_0002s_0017_图层-7"/>
          <p:cNvPicPr>
            <a:picLocks noChangeAspect="1"/>
          </p:cNvPicPr>
          <p:nvPr/>
        </p:nvPicPr>
        <p:blipFill>
          <a:blip r:embed="rId9"/>
          <a:stretch>
            <a:fillRect/>
          </a:stretch>
        </p:blipFill>
        <p:spPr>
          <a:xfrm>
            <a:off x="15241" y="7917180"/>
            <a:ext cx="18302288" cy="2385060"/>
          </a:xfrm>
          <a:prstGeom prst="rect">
            <a:avLst/>
          </a:prstGeom>
        </p:spPr>
      </p:pic>
    </p:spTree>
    <p:extLst>
      <p:ext uri="{BB962C8B-B14F-4D97-AF65-F5344CB8AC3E}">
        <p14:creationId xmlns:p14="http://schemas.microsoft.com/office/powerpoint/2010/main" val="1925321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349193" y="1661863"/>
            <a:ext cx="12134619" cy="5318630"/>
            <a:chOff x="2905276" y="1801162"/>
            <a:chExt cx="6902832" cy="3025526"/>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905276" y="2536550"/>
              <a:ext cx="1791144" cy="204577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240913" y="2236257"/>
              <a:ext cx="1791144" cy="2045777"/>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800817" y="2163030"/>
              <a:ext cx="1791144" cy="2045777"/>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016964" y="2488492"/>
              <a:ext cx="1791144" cy="2045777"/>
            </a:xfrm>
            <a:prstGeom prst="rect">
              <a:avLst/>
            </a:prstGeom>
          </p:spPr>
        </p:pic>
        <p:sp>
          <p:nvSpPr>
            <p:cNvPr id="11" name="圆角矩形 10"/>
            <p:cNvSpPr/>
            <p:nvPr/>
          </p:nvSpPr>
          <p:spPr>
            <a:xfrm>
              <a:off x="3685276" y="3611106"/>
              <a:ext cx="5412228" cy="1215582"/>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6" name="文本框 31"/>
            <p:cNvSpPr txBox="1">
              <a:spLocks noChangeArrowheads="1"/>
            </p:cNvSpPr>
            <p:nvPr/>
          </p:nvSpPr>
          <p:spPr bwMode="auto">
            <a:xfrm>
              <a:off x="4056814" y="3812566"/>
              <a:ext cx="5249026" cy="8088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buNone/>
              </a:pPr>
              <a:r>
                <a:rPr lang="vi-VN" sz="96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IV. TỔNG KẾT</a:t>
              </a:r>
              <a:endParaRPr lang="en-GB" sz="96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429689" y="1801162"/>
              <a:ext cx="1791144" cy="2045777"/>
            </a:xfrm>
            <a:prstGeom prst="rect">
              <a:avLst/>
            </a:prstGeom>
          </p:spPr>
        </p:pic>
      </p:grpSp>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spTree>
    <p:extLst>
      <p:ext uri="{BB962C8B-B14F-4D97-AF65-F5344CB8AC3E}">
        <p14:creationId xmlns:p14="http://schemas.microsoft.com/office/powerpoint/2010/main" val="113368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099075" y="-723900"/>
            <a:ext cx="12134619" cy="4889063"/>
            <a:chOff x="2905276" y="1801162"/>
            <a:chExt cx="6902832" cy="2781165"/>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905276" y="2536550"/>
              <a:ext cx="1791144" cy="204577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240913" y="2236257"/>
              <a:ext cx="1791144" cy="2045777"/>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800817" y="2163030"/>
              <a:ext cx="1791144" cy="2045777"/>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016964" y="2488492"/>
              <a:ext cx="1791144" cy="2045777"/>
            </a:xfrm>
            <a:prstGeom prst="rect">
              <a:avLst/>
            </a:prstGeom>
          </p:spPr>
        </p:pic>
        <p:sp>
          <p:nvSpPr>
            <p:cNvPr id="11" name="圆角矩形 10"/>
            <p:cNvSpPr/>
            <p:nvPr/>
          </p:nvSpPr>
          <p:spPr>
            <a:xfrm>
              <a:off x="3685276" y="3611106"/>
              <a:ext cx="5412228" cy="689128"/>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4903429" y="3750500"/>
              <a:ext cx="4242163" cy="53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buNone/>
              </a:pPr>
              <a:r>
                <a:rPr lang="vi-VN" sz="6000" b="1">
                  <a:latin typeface="Times New Roman" panose="02020603050405020304" pitchFamily="18" charset="0"/>
                  <a:ea typeface="#9Slide05 Amtenar" panose="02000000000000000000" pitchFamily="2" charset="-93"/>
                  <a:cs typeface="Times New Roman" panose="02020603050405020304" pitchFamily="18" charset="0"/>
                </a:rPr>
                <a:t>1. Nghệ thuật</a:t>
              </a:r>
              <a:endParaRPr lang="en-GB" sz="6000">
                <a:latin typeface="Times New Roman" panose="02020603050405020304" pitchFamily="18" charset="0"/>
                <a:ea typeface="#9Slide05 Amtenar" panose="02000000000000000000" pitchFamily="2" charset="-93"/>
                <a:cs typeface="Times New Roman" panose="02020603050405020304" pitchFamily="18" charset="0"/>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429689" y="1801162"/>
              <a:ext cx="1791144" cy="2045777"/>
            </a:xfrm>
            <a:prstGeom prst="rect">
              <a:avLst/>
            </a:prstGeom>
          </p:spPr>
        </p:pic>
      </p:grpSp>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sp>
        <p:nvSpPr>
          <p:cNvPr id="16" name="圆角矩形 10"/>
          <p:cNvSpPr/>
          <p:nvPr/>
        </p:nvSpPr>
        <p:spPr>
          <a:xfrm>
            <a:off x="1828800" y="3984132"/>
            <a:ext cx="15621000" cy="5026844"/>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22617" y="4186001"/>
            <a:ext cx="14351942" cy="523220"/>
          </a:xfrm>
          <a:prstGeom prst="rect">
            <a:avLst/>
          </a:prstGeom>
        </p:spPr>
        <p:txBody>
          <a:bodyPr wrap="none">
            <a:spAutoFit/>
          </a:bodyPr>
          <a:lstStyle/>
          <a:p>
            <a:pPr>
              <a:spcAft>
                <a:spcPts val="0"/>
              </a:spcAft>
            </a:pPr>
            <a:r>
              <a:rPr lang="vi-VN" sz="2800" b="1">
                <a:latin typeface="+mj-lt"/>
                <a:ea typeface="Times New Roman" panose="02020603050405020304" pitchFamily="18" charset="0"/>
                <a:cs typeface="Times New Roman" panose="02020603050405020304" pitchFamily="18" charset="0"/>
              </a:rPr>
              <a:t>- Cốt truyện giản dị, đời thường nhẹ nhàng, mà giàu chất thơ. Tình huống truyện có ý nghĩa.</a:t>
            </a:r>
            <a:endParaRPr lang="en-GB" sz="2800" b="1">
              <a:effectLst/>
              <a:latin typeface="+mj-lt"/>
              <a:ea typeface="Times New Roman" panose="02020603050405020304" pitchFamily="18" charset="0"/>
            </a:endParaRPr>
          </a:p>
        </p:txBody>
      </p:sp>
      <p:sp>
        <p:nvSpPr>
          <p:cNvPr id="4" name="Rectangle 3"/>
          <p:cNvSpPr/>
          <p:nvPr/>
        </p:nvSpPr>
        <p:spPr>
          <a:xfrm>
            <a:off x="2230282" y="5189462"/>
            <a:ext cx="12117420" cy="523220"/>
          </a:xfrm>
          <a:prstGeom prst="rect">
            <a:avLst/>
          </a:prstGeom>
        </p:spPr>
        <p:txBody>
          <a:bodyPr wrap="none">
            <a:spAutoFit/>
          </a:bodyPr>
          <a:lstStyle/>
          <a:p>
            <a:pPr algn="just">
              <a:spcAft>
                <a:spcPts val="0"/>
              </a:spcAft>
              <a:tabLst>
                <a:tab pos="90170" algn="l"/>
                <a:tab pos="180340" algn="l"/>
              </a:tabLst>
            </a:pPr>
            <a:r>
              <a:rPr lang="vi-VN" sz="2800" b="1">
                <a:latin typeface="+mj-lt"/>
                <a:ea typeface="Times New Roman" panose="02020603050405020304" pitchFamily="18" charset="0"/>
                <a:cs typeface="Times New Roman" panose="02020603050405020304" pitchFamily="18" charset="0"/>
              </a:rPr>
              <a:t>- Sự kết hợp nhuần nhuyễn giữa các phương thức: tự sự, miêu tả và biểu cảm.</a:t>
            </a:r>
            <a:endParaRPr lang="en-GB" sz="2800" b="1">
              <a:effectLst/>
              <a:latin typeface="+mj-lt"/>
              <a:ea typeface="Times New Roman" panose="02020603050405020304" pitchFamily="18" charset="0"/>
            </a:endParaRPr>
          </a:p>
        </p:txBody>
      </p:sp>
      <p:sp>
        <p:nvSpPr>
          <p:cNvPr id="5" name="Rectangle 4"/>
          <p:cNvSpPr/>
          <p:nvPr/>
        </p:nvSpPr>
        <p:spPr>
          <a:xfrm>
            <a:off x="2221206" y="6105505"/>
            <a:ext cx="9413154" cy="523220"/>
          </a:xfrm>
          <a:prstGeom prst="rect">
            <a:avLst/>
          </a:prstGeom>
        </p:spPr>
        <p:txBody>
          <a:bodyPr wrap="none">
            <a:spAutoFit/>
          </a:bodyPr>
          <a:lstStyle/>
          <a:p>
            <a:pPr algn="just">
              <a:spcAft>
                <a:spcPts val="0"/>
              </a:spcAft>
              <a:tabLst>
                <a:tab pos="90170" algn="l"/>
                <a:tab pos="180340" algn="l"/>
              </a:tabLst>
            </a:pPr>
            <a:r>
              <a:rPr lang="vi-VN" sz="2800" b="1">
                <a:latin typeface="+mj-lt"/>
                <a:ea typeface="Times New Roman" panose="02020603050405020304" pitchFamily="18" charset="0"/>
                <a:cs typeface="Times New Roman" panose="02020603050405020304" pitchFamily="18" charset="0"/>
              </a:rPr>
              <a:t>- Hình ảnh được miêu tả đặc sắc, giàu sức gợi hình, gợi cảm.</a:t>
            </a:r>
            <a:endParaRPr lang="en-GB" sz="2800" b="1">
              <a:effectLst/>
              <a:latin typeface="+mj-lt"/>
              <a:ea typeface="Times New Roman" panose="02020603050405020304" pitchFamily="18" charset="0"/>
            </a:endParaRPr>
          </a:p>
        </p:txBody>
      </p:sp>
      <p:sp>
        <p:nvSpPr>
          <p:cNvPr id="7" name="Rectangle 6"/>
          <p:cNvSpPr/>
          <p:nvPr/>
        </p:nvSpPr>
        <p:spPr>
          <a:xfrm>
            <a:off x="2319021" y="7008607"/>
            <a:ext cx="5264518" cy="523220"/>
          </a:xfrm>
          <a:prstGeom prst="rect">
            <a:avLst/>
          </a:prstGeom>
        </p:spPr>
        <p:txBody>
          <a:bodyPr wrap="none">
            <a:spAutoFit/>
          </a:bodyPr>
          <a:lstStyle/>
          <a:p>
            <a:pPr algn="just">
              <a:spcAft>
                <a:spcPts val="0"/>
              </a:spcAft>
              <a:tabLst>
                <a:tab pos="90170" algn="l"/>
                <a:tab pos="180340" algn="l"/>
              </a:tabLst>
            </a:pPr>
            <a:r>
              <a:rPr lang="vi-VN" sz="2800" b="1">
                <a:latin typeface="+mj-lt"/>
                <a:ea typeface="Times New Roman" panose="02020603050405020304" pitchFamily="18" charset="0"/>
                <a:cs typeface="Times New Roman" panose="02020603050405020304" pitchFamily="18" charset="0"/>
              </a:rPr>
              <a:t>- Giọng điệu trữ tình, trong sáng.</a:t>
            </a:r>
            <a:endParaRPr lang="en-GB" sz="2800" b="1">
              <a:effectLst/>
              <a:latin typeface="+mj-lt"/>
              <a:ea typeface="Times New Roman" panose="02020603050405020304" pitchFamily="18" charset="0"/>
            </a:endParaRPr>
          </a:p>
        </p:txBody>
      </p:sp>
      <p:sp>
        <p:nvSpPr>
          <p:cNvPr id="9" name="Rectangle 8"/>
          <p:cNvSpPr/>
          <p:nvPr/>
        </p:nvSpPr>
        <p:spPr>
          <a:xfrm>
            <a:off x="2139712" y="7838520"/>
            <a:ext cx="14857755" cy="954107"/>
          </a:xfrm>
          <a:prstGeom prst="rect">
            <a:avLst/>
          </a:prstGeom>
        </p:spPr>
        <p:txBody>
          <a:bodyPr wrap="square">
            <a:spAutoFit/>
          </a:bodyPr>
          <a:lstStyle/>
          <a:p>
            <a:pPr algn="just">
              <a:spcAft>
                <a:spcPts val="0"/>
              </a:spcAft>
              <a:tabLst>
                <a:tab pos="90170" algn="l"/>
                <a:tab pos="180340" algn="l"/>
              </a:tabLst>
            </a:pPr>
            <a:r>
              <a:rPr lang="vi-VN" sz="2800" b="1">
                <a:latin typeface="+mj-lt"/>
                <a:ea typeface="Times New Roman" panose="02020603050405020304" pitchFamily="18" charset="0"/>
                <a:cs typeface="Times New Roman" panose="02020603050405020304" pitchFamily="18" charset="0"/>
              </a:rPr>
              <a:t>- Sử dụng ngôn ngữ giàu yếu tố biểu cảm, hình ảnh so sánh độc đáo ghi lại dòng liên tưởng, hồi tưởng của nhân vật tôi.</a:t>
            </a:r>
            <a:endParaRPr lang="en-GB" sz="2800" b="1">
              <a:effectLst/>
              <a:latin typeface="+mj-lt"/>
              <a:ea typeface="Times New Roman" panose="02020603050405020304" pitchFamily="18" charset="0"/>
            </a:endParaRPr>
          </a:p>
        </p:txBody>
      </p:sp>
    </p:spTree>
    <p:extLst>
      <p:ext uri="{BB962C8B-B14F-4D97-AF65-F5344CB8AC3E}">
        <p14:creationId xmlns:p14="http://schemas.microsoft.com/office/powerpoint/2010/main" val="312836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099075" y="-723900"/>
            <a:ext cx="12134619" cy="4889063"/>
            <a:chOff x="2905276" y="1801162"/>
            <a:chExt cx="6902832" cy="2781165"/>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905276" y="2536550"/>
              <a:ext cx="1791144" cy="204577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240913" y="2236257"/>
              <a:ext cx="1791144" cy="2045777"/>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800817" y="2163030"/>
              <a:ext cx="1791144" cy="2045777"/>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016964" y="2488492"/>
              <a:ext cx="1791144" cy="2045777"/>
            </a:xfrm>
            <a:prstGeom prst="rect">
              <a:avLst/>
            </a:prstGeom>
          </p:spPr>
        </p:pic>
        <p:sp>
          <p:nvSpPr>
            <p:cNvPr id="11" name="圆角矩形 10"/>
            <p:cNvSpPr/>
            <p:nvPr/>
          </p:nvSpPr>
          <p:spPr>
            <a:xfrm>
              <a:off x="3685276" y="3611106"/>
              <a:ext cx="5412228" cy="689128"/>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5101200" y="3639492"/>
              <a:ext cx="4242163" cy="57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buNone/>
              </a:pPr>
              <a:r>
                <a:rPr lang="vi-VN" sz="66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2. Nội dung</a:t>
              </a:r>
              <a:endParaRPr lang="en-GB" sz="6600">
                <a:solidFill>
                  <a:prstClr val="black"/>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429689" y="1801162"/>
              <a:ext cx="1791144" cy="2045777"/>
            </a:xfrm>
            <a:prstGeom prst="rect">
              <a:avLst/>
            </a:prstGeom>
          </p:spPr>
        </p:pic>
      </p:grpSp>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sp>
        <p:nvSpPr>
          <p:cNvPr id="16" name="圆角矩形 10"/>
          <p:cNvSpPr/>
          <p:nvPr/>
        </p:nvSpPr>
        <p:spPr>
          <a:xfrm>
            <a:off x="4354002" y="3984132"/>
            <a:ext cx="9819198" cy="5026844"/>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9" name="Rectangle 8"/>
          <p:cNvSpPr/>
          <p:nvPr/>
        </p:nvSpPr>
        <p:spPr>
          <a:xfrm>
            <a:off x="4545324" y="4024297"/>
            <a:ext cx="9439185" cy="4524315"/>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Truyện ngắn thể hiện dòng cảm nghĩ trong trẻo của nhân vật “tôi” về kỉ niệm buổi tựu trường đầu tiên với tâm trạng bỡ ngỡ, những cảm xúc mới mẻ, những ấn tượng không quên về trường lớp, thầy cô và bạn bè </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108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099075" y="-723900"/>
            <a:ext cx="12134619" cy="4889063"/>
            <a:chOff x="2905276" y="1801162"/>
            <a:chExt cx="6902832" cy="2781165"/>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905276" y="2536550"/>
              <a:ext cx="1791144" cy="204577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240913" y="2236257"/>
              <a:ext cx="1791144" cy="2045777"/>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800817" y="2163030"/>
              <a:ext cx="1791144" cy="2045777"/>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016964" y="2488492"/>
              <a:ext cx="1791144" cy="2045777"/>
            </a:xfrm>
            <a:prstGeom prst="rect">
              <a:avLst/>
            </a:prstGeom>
          </p:spPr>
        </p:pic>
        <p:sp>
          <p:nvSpPr>
            <p:cNvPr id="11" name="圆角矩形 10"/>
            <p:cNvSpPr/>
            <p:nvPr/>
          </p:nvSpPr>
          <p:spPr>
            <a:xfrm>
              <a:off x="3685276" y="3611106"/>
              <a:ext cx="5412228" cy="689128"/>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5210643" y="3704487"/>
              <a:ext cx="4242163" cy="5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buNone/>
              </a:pPr>
              <a:r>
                <a:rPr lang="vi-VN" sz="6000" b="1">
                  <a:latin typeface="Times New Roman" panose="02020603050405020304" pitchFamily="18" charset="0"/>
                  <a:ea typeface="#9Slide05 Amtenar" panose="02000000000000000000" pitchFamily="2" charset="-93"/>
                  <a:cs typeface="Times New Roman" panose="02020603050405020304" pitchFamily="18" charset="0"/>
                </a:rPr>
                <a:t>3. Ý </a:t>
              </a:r>
              <a:r>
                <a:rPr lang="vi-VN" sz="6000" b="1" smtClean="0">
                  <a:latin typeface="Times New Roman" panose="02020603050405020304" pitchFamily="18" charset="0"/>
                  <a:ea typeface="#9Slide05 Amtenar" panose="02000000000000000000" pitchFamily="2" charset="-93"/>
                  <a:cs typeface="Times New Roman" panose="02020603050405020304" pitchFamily="18" charset="0"/>
                </a:rPr>
                <a:t>nghĩa </a:t>
              </a:r>
              <a:endParaRPr lang="en-GB" sz="6000">
                <a:latin typeface="Times New Roman" panose="02020603050405020304" pitchFamily="18" charset="0"/>
                <a:ea typeface="#9Slide05 Amtenar" panose="02000000000000000000" pitchFamily="2" charset="-93"/>
                <a:cs typeface="Times New Roman" panose="02020603050405020304" pitchFamily="18" charset="0"/>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429689" y="1801162"/>
              <a:ext cx="1791144" cy="2045777"/>
            </a:xfrm>
            <a:prstGeom prst="rect">
              <a:avLst/>
            </a:prstGeom>
          </p:spPr>
        </p:pic>
      </p:grpSp>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sp>
        <p:nvSpPr>
          <p:cNvPr id="16" name="圆角矩形 10"/>
          <p:cNvSpPr/>
          <p:nvPr/>
        </p:nvSpPr>
        <p:spPr>
          <a:xfrm>
            <a:off x="4354002" y="3984132"/>
            <a:ext cx="9514258" cy="5026844"/>
          </a:xfrm>
          <a:prstGeom prst="roundRect">
            <a:avLst/>
          </a:prstGeom>
          <a:solidFill>
            <a:schemeClr val="bg1"/>
          </a:solidFill>
          <a:ln w="28575">
            <a:solidFill>
              <a:srgbClr val="0D8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9" name="Rectangle 8"/>
          <p:cNvSpPr/>
          <p:nvPr/>
        </p:nvSpPr>
        <p:spPr>
          <a:xfrm>
            <a:off x="4600995" y="4021983"/>
            <a:ext cx="8939459" cy="2308324"/>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Tác phẩm khơi gợi trong mỗi chúng ta những kỉ niệm riêng, đẹp đẽ, trong sáng của ngày tựu trường. </a:t>
            </a:r>
            <a:endParaRPr lang="en-GB" sz="4800">
              <a:latin typeface="Times New Roman" panose="02020603050405020304" pitchFamily="18" charset="0"/>
              <a:cs typeface="Times New Roman" panose="02020603050405020304" pitchFamily="18" charset="0"/>
            </a:endParaRPr>
          </a:p>
        </p:txBody>
      </p:sp>
      <p:sp>
        <p:nvSpPr>
          <p:cNvPr id="3" name="Rectangle 2"/>
          <p:cNvSpPr/>
          <p:nvPr/>
        </p:nvSpPr>
        <p:spPr>
          <a:xfrm>
            <a:off x="4600995" y="6368158"/>
            <a:ext cx="9303047" cy="2308324"/>
          </a:xfrm>
          <a:prstGeom prst="rect">
            <a:avLst/>
          </a:prstGeom>
        </p:spPr>
        <p:txBody>
          <a:bodyPr wrap="square">
            <a:spAutoFit/>
          </a:bodyPr>
          <a:lstStyle/>
          <a:p>
            <a:pPr>
              <a:spcAft>
                <a:spcPts val="0"/>
              </a:spcAft>
              <a:tabLst>
                <a:tab pos="90170" algn="l"/>
                <a:tab pos="180340" algn="l"/>
              </a:tabLst>
            </a:pPr>
            <a:r>
              <a:rPr lang="vi-VN" sz="4800">
                <a:latin typeface="Times New Roman" panose="02020603050405020304" pitchFamily="18" charset="0"/>
                <a:ea typeface="Times New Roman" panose="02020603050405020304" pitchFamily="18" charset="0"/>
                <a:cs typeface="Times New Roman" panose="02020603050405020304" pitchFamily="18" charset="0"/>
              </a:rPr>
              <a:t>- Tác phẩm để lại trong lòng người bao niềm bồi hồi, xúc động khi nhớ về ngày đầu tiên đi học của mình.</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840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241" y="-35243"/>
            <a:ext cx="18302288" cy="7153275"/>
            <a:chOff x="16" y="-37"/>
            <a:chExt cx="19215" cy="7510"/>
          </a:xfrm>
        </p:grpSpPr>
        <p:pic>
          <p:nvPicPr>
            <p:cNvPr id="4" name="图片 3" descr="zzzz_0001s_0002s_0001s_0000_天空-副本"/>
            <p:cNvPicPr>
              <a:picLocks noChangeAspect="1"/>
            </p:cNvPicPr>
            <p:nvPr/>
          </p:nvPicPr>
          <p:blipFill>
            <a:blip r:embed="rId4"/>
            <a:stretch>
              <a:fillRect/>
            </a:stretch>
          </p:blipFill>
          <p:spPr>
            <a:xfrm>
              <a:off x="3391" y="-37"/>
              <a:ext cx="15840" cy="6841"/>
            </a:xfrm>
            <a:prstGeom prst="rect">
              <a:avLst/>
            </a:prstGeom>
          </p:spPr>
        </p:pic>
        <p:pic>
          <p:nvPicPr>
            <p:cNvPr id="5" name="图片 4" descr="zzzz_0001s_0002s_0001s_0001_天空"/>
            <p:cNvPicPr>
              <a:picLocks noChangeAspect="1"/>
            </p:cNvPicPr>
            <p:nvPr/>
          </p:nvPicPr>
          <p:blipFill>
            <a:blip r:embed="rId5"/>
            <a:stretch>
              <a:fillRect/>
            </a:stretch>
          </p:blipFill>
          <p:spPr>
            <a:xfrm>
              <a:off x="16" y="-37"/>
              <a:ext cx="15840" cy="7510"/>
            </a:xfrm>
            <a:prstGeom prst="rect">
              <a:avLst/>
            </a:prstGeom>
          </p:spPr>
        </p:pic>
      </p:grpSp>
      <p:sp>
        <p:nvSpPr>
          <p:cNvPr id="2" name="文本框 1"/>
          <p:cNvSpPr txBox="1"/>
          <p:nvPr/>
        </p:nvSpPr>
        <p:spPr>
          <a:xfrm>
            <a:off x="3697483" y="3411447"/>
            <a:ext cx="10482944" cy="3416320"/>
          </a:xfrm>
          <a:prstGeom prst="rect">
            <a:avLst/>
          </a:prstGeom>
          <a:noFill/>
        </p:spPr>
        <p:txBody>
          <a:bodyPr wrap="square" rtlCol="0">
            <a:spAutoFit/>
          </a:bodyPr>
          <a:lstStyle/>
          <a:p>
            <a:pPr algn="ctr"/>
            <a:r>
              <a:rPr lang="vi-VN" altLang="zh-CN" sz="10800" b="1" smtClean="0">
                <a:solidFill>
                  <a:srgbClr val="E83E13"/>
                </a:solidFill>
                <a:effectLst>
                  <a:outerShdw blurRad="12700" dist="25400" dir="2700000" algn="tl">
                    <a:srgbClr val="000000">
                      <a:alpha val="30000"/>
                    </a:srgbClr>
                  </a:outerShdw>
                </a:effectLst>
                <a:latin typeface="方正卡通简体" panose="03000509000000000000" pitchFamily="65" charset="-122"/>
                <a:ea typeface="方正卡通简体" panose="03000509000000000000" pitchFamily="65" charset="-122"/>
              </a:rPr>
              <a:t>Hoạt động 3</a:t>
            </a:r>
          </a:p>
          <a:p>
            <a:pPr algn="ctr"/>
            <a:r>
              <a:rPr lang="vi-VN" altLang="zh-CN" sz="10800" b="1" smtClean="0">
                <a:solidFill>
                  <a:srgbClr val="E83E13"/>
                </a:solidFill>
                <a:effectLst>
                  <a:outerShdw blurRad="12700" dist="25400" dir="2700000" algn="tl">
                    <a:srgbClr val="000000">
                      <a:alpha val="30000"/>
                    </a:srgbClr>
                  </a:outerShdw>
                </a:effectLst>
                <a:latin typeface="方正卡通简体" panose="03000509000000000000" pitchFamily="65" charset="-122"/>
                <a:ea typeface="方正卡通简体" panose="03000509000000000000" pitchFamily="65" charset="-122"/>
              </a:rPr>
              <a:t>Luyện tập</a:t>
            </a:r>
            <a:endParaRPr lang="zh-CN" altLang="en-US" sz="10800" b="1" dirty="0">
              <a:solidFill>
                <a:srgbClr val="E83E13"/>
              </a:solidFill>
              <a:effectLst>
                <a:outerShdw blurRad="12700" dist="25400" dir="2700000" algn="tl">
                  <a:srgbClr val="000000">
                    <a:alpha val="30000"/>
                  </a:srgbClr>
                </a:outerShdw>
              </a:effectLst>
              <a:latin typeface="方正卡通简体" panose="03000509000000000000" pitchFamily="65" charset="-122"/>
              <a:ea typeface="方正卡通简体" panose="03000509000000000000" pitchFamily="65" charset="-122"/>
            </a:endParaRPr>
          </a:p>
        </p:txBody>
      </p:sp>
      <p:pic>
        <p:nvPicPr>
          <p:cNvPr id="20" name="图片 19" descr="zzzz_0001s_0002s_0001s_0004_ibaotu.com-"/>
          <p:cNvPicPr>
            <a:picLocks noChangeAspect="1"/>
          </p:cNvPicPr>
          <p:nvPr/>
        </p:nvPicPr>
        <p:blipFill>
          <a:blip r:embed="rId6"/>
          <a:srcRect l="36726" b="40310"/>
          <a:stretch>
            <a:fillRect/>
          </a:stretch>
        </p:blipFill>
        <p:spPr>
          <a:xfrm>
            <a:off x="1777365" y="7320915"/>
            <a:ext cx="2748915" cy="1840230"/>
          </a:xfrm>
          <a:prstGeom prst="rect">
            <a:avLst/>
          </a:prstGeom>
        </p:spPr>
      </p:pic>
      <p:pic>
        <p:nvPicPr>
          <p:cNvPr id="11" name="图片 10" descr="zzzz_0001s_0002s_0008_图层-2"/>
          <p:cNvPicPr>
            <a:picLocks noChangeAspect="1"/>
          </p:cNvPicPr>
          <p:nvPr/>
        </p:nvPicPr>
        <p:blipFill>
          <a:blip r:embed="rId7"/>
          <a:srcRect r="48217" b="71661"/>
          <a:stretch>
            <a:fillRect/>
          </a:stretch>
        </p:blipFill>
        <p:spPr>
          <a:xfrm>
            <a:off x="13114021" y="4105276"/>
            <a:ext cx="1576388" cy="1313498"/>
          </a:xfrm>
          <a:prstGeom prst="rect">
            <a:avLst/>
          </a:prstGeom>
        </p:spPr>
      </p:pic>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pic>
        <p:nvPicPr>
          <p:cNvPr id="12" name="图片 11" descr="zzzz_0001s_0002s_0013_图层-12"/>
          <p:cNvPicPr>
            <a:picLocks noChangeAspect="1"/>
          </p:cNvPicPr>
          <p:nvPr/>
        </p:nvPicPr>
        <p:blipFill>
          <a:blip r:embed="rId9"/>
          <a:srcRect l="70263" b="74043"/>
          <a:stretch>
            <a:fillRect/>
          </a:stretch>
        </p:blipFill>
        <p:spPr>
          <a:xfrm>
            <a:off x="3697605" y="5535930"/>
            <a:ext cx="1423035" cy="1731645"/>
          </a:xfrm>
          <a:prstGeom prst="rect">
            <a:avLst/>
          </a:prstGeom>
        </p:spPr>
      </p:pic>
      <p:pic>
        <p:nvPicPr>
          <p:cNvPr id="13" name="图片 12" descr="zzzz_0001s_0002s_0014_图层-13"/>
          <p:cNvPicPr>
            <a:picLocks noChangeAspect="1"/>
          </p:cNvPicPr>
          <p:nvPr/>
        </p:nvPicPr>
        <p:blipFill>
          <a:blip r:embed="rId10"/>
          <a:srcRect l="30135" r="36724" b="82126"/>
          <a:stretch>
            <a:fillRect/>
          </a:stretch>
        </p:blipFill>
        <p:spPr>
          <a:xfrm>
            <a:off x="1829753" y="421958"/>
            <a:ext cx="1585913" cy="2183130"/>
          </a:xfrm>
          <a:prstGeom prst="rect">
            <a:avLst/>
          </a:prstGeom>
        </p:spPr>
      </p:pic>
      <p:pic>
        <p:nvPicPr>
          <p:cNvPr id="14" name="图片 13" descr="zzzz_0001s_0002s_0003_图层-15"/>
          <p:cNvPicPr>
            <a:picLocks noChangeAspect="1"/>
          </p:cNvPicPr>
          <p:nvPr/>
        </p:nvPicPr>
        <p:blipFill>
          <a:blip r:embed="rId11"/>
          <a:srcRect l="88838" b="50579"/>
          <a:stretch>
            <a:fillRect/>
          </a:stretch>
        </p:blipFill>
        <p:spPr>
          <a:xfrm>
            <a:off x="16633508" y="3405188"/>
            <a:ext cx="1684020" cy="1545908"/>
          </a:xfrm>
          <a:prstGeom prst="rect">
            <a:avLst/>
          </a:prstGeom>
        </p:spPr>
      </p:pic>
      <p:pic>
        <p:nvPicPr>
          <p:cNvPr id="15" name="图片 14" descr="zzzz_0001s_0002s_0003_图层-15"/>
          <p:cNvPicPr>
            <a:picLocks noChangeAspect="1"/>
          </p:cNvPicPr>
          <p:nvPr/>
        </p:nvPicPr>
        <p:blipFill>
          <a:blip r:embed="rId11"/>
          <a:srcRect l="88838" b="50579"/>
          <a:stretch>
            <a:fillRect/>
          </a:stretch>
        </p:blipFill>
        <p:spPr>
          <a:xfrm>
            <a:off x="-123825" y="7118033"/>
            <a:ext cx="1006793" cy="924878"/>
          </a:xfrm>
          <a:prstGeom prst="rect">
            <a:avLst/>
          </a:prstGeom>
        </p:spPr>
      </p:pic>
      <p:pic>
        <p:nvPicPr>
          <p:cNvPr id="16" name="图片 15" descr="zzzz_0001s_0002s_0008_图层-2"/>
          <p:cNvPicPr>
            <a:picLocks noChangeAspect="1"/>
          </p:cNvPicPr>
          <p:nvPr/>
        </p:nvPicPr>
        <p:blipFill>
          <a:blip r:embed="rId7"/>
          <a:srcRect r="60311" b="74768"/>
          <a:stretch>
            <a:fillRect/>
          </a:stretch>
        </p:blipFill>
        <p:spPr>
          <a:xfrm>
            <a:off x="4964430" y="7871460"/>
            <a:ext cx="1186815" cy="1148715"/>
          </a:xfrm>
          <a:prstGeom prst="rect">
            <a:avLst/>
          </a:prstGeom>
        </p:spPr>
      </p:pic>
      <p:pic>
        <p:nvPicPr>
          <p:cNvPr id="17" name="图片 16" descr="zzzz_0001s_0002s_0009_滑板"/>
          <p:cNvPicPr>
            <a:picLocks noChangeAspect="1"/>
          </p:cNvPicPr>
          <p:nvPr/>
        </p:nvPicPr>
        <p:blipFill>
          <a:blip r:embed="rId12"/>
          <a:srcRect l="83434" b="11892"/>
          <a:stretch>
            <a:fillRect/>
          </a:stretch>
        </p:blipFill>
        <p:spPr>
          <a:xfrm>
            <a:off x="12235815" y="5198746"/>
            <a:ext cx="3034665" cy="4900613"/>
          </a:xfrm>
          <a:prstGeom prst="rect">
            <a:avLst/>
          </a:prstGeom>
        </p:spPr>
      </p:pic>
      <p:pic>
        <p:nvPicPr>
          <p:cNvPr id="18" name="图片 17" descr="zzzz_0001s_0002s_0010_骑单车"/>
          <p:cNvPicPr>
            <a:picLocks noChangeAspect="1"/>
          </p:cNvPicPr>
          <p:nvPr/>
        </p:nvPicPr>
        <p:blipFill>
          <a:blip r:embed="rId13"/>
          <a:srcRect l="68784" b="590"/>
          <a:stretch>
            <a:fillRect/>
          </a:stretch>
        </p:blipFill>
        <p:spPr>
          <a:xfrm>
            <a:off x="6652261" y="6657975"/>
            <a:ext cx="4479608" cy="3598545"/>
          </a:xfrm>
          <a:prstGeom prst="rect">
            <a:avLst/>
          </a:prstGeom>
        </p:spPr>
      </p:pic>
      <p:pic>
        <p:nvPicPr>
          <p:cNvPr id="19" name="图片 18" descr="zzzz_0001s_0002s_0011_人物"/>
          <p:cNvPicPr>
            <a:picLocks noChangeAspect="1"/>
          </p:cNvPicPr>
          <p:nvPr/>
        </p:nvPicPr>
        <p:blipFill>
          <a:blip r:embed="rId14"/>
          <a:srcRect l="30175" t="-716" r="11047" b="16425"/>
          <a:stretch>
            <a:fillRect/>
          </a:stretch>
        </p:blipFill>
        <p:spPr>
          <a:xfrm>
            <a:off x="882968" y="4778693"/>
            <a:ext cx="2814638" cy="4602480"/>
          </a:xfrm>
          <a:prstGeom prst="rect">
            <a:avLst/>
          </a:prstGeom>
        </p:spPr>
      </p:pic>
      <p:pic>
        <p:nvPicPr>
          <p:cNvPr id="21" name="图片 20" descr="zzzz_0001s_0002s_0003_图层-15"/>
          <p:cNvPicPr>
            <a:picLocks noChangeAspect="1"/>
          </p:cNvPicPr>
          <p:nvPr/>
        </p:nvPicPr>
        <p:blipFill>
          <a:blip r:embed="rId11"/>
          <a:srcRect l="88838" b="50579"/>
          <a:stretch>
            <a:fillRect/>
          </a:stretch>
        </p:blipFill>
        <p:spPr>
          <a:xfrm>
            <a:off x="-123825" y="1859281"/>
            <a:ext cx="2487930" cy="1545908"/>
          </a:xfrm>
          <a:prstGeom prst="rect">
            <a:avLst/>
          </a:prstGeom>
        </p:spPr>
      </p:pic>
      <p:pic>
        <p:nvPicPr>
          <p:cNvPr id="22" name="图片 21" descr="zzzz_0001s_0002s_0000s_0001_条幅"/>
          <p:cNvPicPr>
            <a:picLocks noChangeAspect="1"/>
          </p:cNvPicPr>
          <p:nvPr/>
        </p:nvPicPr>
        <p:blipFill>
          <a:blip r:embed="rId15"/>
          <a:srcRect l="44659" t="-419" b="75566"/>
          <a:stretch>
            <a:fillRect/>
          </a:stretch>
        </p:blipFill>
        <p:spPr>
          <a:xfrm>
            <a:off x="4764405" y="1256348"/>
            <a:ext cx="8349615" cy="1808798"/>
          </a:xfrm>
          <a:prstGeom prst="rect">
            <a:avLst/>
          </a:prstGeom>
        </p:spPr>
      </p:pic>
      <p:pic>
        <p:nvPicPr>
          <p:cNvPr id="25" name="图片 24" descr="zzzz_0001s_0002s_0001s_0006_ibaotu.com-"/>
          <p:cNvPicPr>
            <a:picLocks noChangeAspect="1"/>
          </p:cNvPicPr>
          <p:nvPr/>
        </p:nvPicPr>
        <p:blipFill>
          <a:blip r:embed="rId16"/>
          <a:srcRect l="48053" t="72541" b="-1366"/>
          <a:stretch>
            <a:fillRect/>
          </a:stretch>
        </p:blipFill>
        <p:spPr>
          <a:xfrm rot="20160000">
            <a:off x="14858048" y="6113146"/>
            <a:ext cx="3049905" cy="1004888"/>
          </a:xfrm>
          <a:prstGeom prst="rect">
            <a:avLst/>
          </a:prstGeom>
        </p:spPr>
      </p:pic>
      <p:pic>
        <p:nvPicPr>
          <p:cNvPr id="26" name="图片 25" descr="zzzz_0001s_0002s_0018_太阳"/>
          <p:cNvPicPr>
            <a:picLocks noChangeAspect="1"/>
          </p:cNvPicPr>
          <p:nvPr/>
        </p:nvPicPr>
        <p:blipFill>
          <a:blip r:embed="rId17"/>
          <a:srcRect l="89350" b="76443"/>
          <a:stretch>
            <a:fillRect/>
          </a:stretch>
        </p:blipFill>
        <p:spPr>
          <a:xfrm>
            <a:off x="14785658" y="325756"/>
            <a:ext cx="2623185" cy="3079433"/>
          </a:xfrm>
          <a:prstGeom prst="rect">
            <a:avLst/>
          </a:prstGeom>
        </p:spPr>
      </p:pic>
    </p:spTree>
    <p:custDataLst>
      <p:tags r:id="rId1"/>
    </p:custDataLst>
    <p:extLst>
      <p:ext uri="{BB962C8B-B14F-4D97-AF65-F5344CB8AC3E}">
        <p14:creationId xmlns:p14="http://schemas.microsoft.com/office/powerpoint/2010/main" val="415204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AE6315E-48E7-6B64-7CCC-2062D23E6CA5}"/>
              </a:ext>
            </a:extLst>
          </p:cNvPr>
          <p:cNvPicPr>
            <a:picLocks noGrp="1" noRot="1" noChangeAspect="1" noMove="1" noResize="1" noEditPoints="1" noAdjustHandles="1" noChangeArrowheads="1" noChangeShapeType="1" noCrop="1"/>
          </p:cNvPicPr>
          <p:nvPr/>
        </p:nvPicPr>
        <p:blipFill rotWithShape="1">
          <a:blip r:embed="rId2"/>
          <a:srcRect t="18608" b="18608"/>
          <a:stretch/>
        </p:blipFill>
        <p:spPr>
          <a:xfrm>
            <a:off x="2" y="1"/>
            <a:ext cx="18436278" cy="10286999"/>
          </a:xfrm>
          <a:prstGeom prst="rect">
            <a:avLst/>
          </a:prstGeom>
        </p:spPr>
      </p:pic>
      <p:pic>
        <p:nvPicPr>
          <p:cNvPr id="11" name="bangdo" descr="Diagram&#10;&#10;Description automatically generated">
            <a:extLst>
              <a:ext uri="{FF2B5EF4-FFF2-40B4-BE49-F238E27FC236}">
                <a16:creationId xmlns="" xmlns:a16="http://schemas.microsoft.com/office/drawing/2014/main" id="{6D71D65D-2A91-79AD-1FB0-953E7FEF8A2F}"/>
              </a:ext>
            </a:extLst>
          </p:cNvPr>
          <p:cNvPicPr>
            <a:picLocks noGrp="1" noRot="1" noChangeAspect="1" noMove="1" noResize="1" noEditPoints="1" noAdjustHandles="1" noChangeArrowheads="1" noChangeShapeType="1" noCrop="1"/>
          </p:cNvPicPr>
          <p:nvPr/>
        </p:nvPicPr>
        <p:blipFill>
          <a:blip r:embed="rId3"/>
          <a:stretch>
            <a:fillRect/>
          </a:stretch>
        </p:blipFill>
        <p:spPr>
          <a:xfrm>
            <a:off x="5097105" y="18536"/>
            <a:ext cx="13190895" cy="10287000"/>
          </a:xfrm>
          <a:prstGeom prst="rect">
            <a:avLst/>
          </a:prstGeom>
        </p:spPr>
      </p:pic>
      <p:pic>
        <p:nvPicPr>
          <p:cNvPr id="12" name="duongbangdo">
            <a:extLst>
              <a:ext uri="{FF2B5EF4-FFF2-40B4-BE49-F238E27FC236}">
                <a16:creationId xmlns="" xmlns:a16="http://schemas.microsoft.com/office/drawing/2014/main" id="{506EC562-5BD8-6F15-7F08-51830EDFFE90}"/>
              </a:ext>
            </a:extLst>
          </p:cNvPr>
          <p:cNvPicPr>
            <a:picLocks noGrp="1" noRot="1" noChangeAspect="1" noMove="1" noResize="1" noEditPoints="1" noAdjustHandles="1" noChangeArrowheads="1" noChangeShapeType="1" noCrop="1"/>
          </p:cNvPicPr>
          <p:nvPr/>
        </p:nvPicPr>
        <p:blipFill>
          <a:blip r:embed="rId4"/>
          <a:stretch>
            <a:fillRect/>
          </a:stretch>
        </p:blipFill>
        <p:spPr>
          <a:xfrm>
            <a:off x="8699607" y="2713735"/>
            <a:ext cx="5985891" cy="6133085"/>
          </a:xfrm>
          <a:prstGeom prst="rect">
            <a:avLst/>
          </a:prstGeom>
        </p:spPr>
      </p:pic>
      <p:pic>
        <p:nvPicPr>
          <p:cNvPr id="35" name="hangda">
            <a:extLst>
              <a:ext uri="{FF2B5EF4-FFF2-40B4-BE49-F238E27FC236}">
                <a16:creationId xmlns="" xmlns:a16="http://schemas.microsoft.com/office/drawing/2014/main" id="{F8C25E68-3E09-45B9-3E57-E944A84048BE}"/>
              </a:ext>
            </a:extLst>
          </p:cNvPr>
          <p:cNvPicPr>
            <a:picLocks noChangeAspect="1"/>
          </p:cNvPicPr>
          <p:nvPr/>
        </p:nvPicPr>
        <p:blipFill>
          <a:blip r:embed="rId5"/>
          <a:stretch>
            <a:fillRect/>
          </a:stretch>
        </p:blipFill>
        <p:spPr>
          <a:xfrm>
            <a:off x="12766327" y="7891847"/>
            <a:ext cx="1043132" cy="800667"/>
          </a:xfrm>
          <a:prstGeom prst="rect">
            <a:avLst/>
          </a:prstGeom>
        </p:spPr>
      </p:pic>
      <p:pic>
        <p:nvPicPr>
          <p:cNvPr id="38" name="tuong">
            <a:extLst>
              <a:ext uri="{FF2B5EF4-FFF2-40B4-BE49-F238E27FC236}">
                <a16:creationId xmlns="" xmlns:a16="http://schemas.microsoft.com/office/drawing/2014/main" id="{73BDD2DF-5079-9DEF-071A-670BB51C3A6B}"/>
              </a:ext>
            </a:extLst>
          </p:cNvPr>
          <p:cNvPicPr>
            <a:picLocks noChangeAspect="1"/>
          </p:cNvPicPr>
          <p:nvPr/>
        </p:nvPicPr>
        <p:blipFill>
          <a:blip r:embed="rId6"/>
          <a:stretch>
            <a:fillRect/>
          </a:stretch>
        </p:blipFill>
        <p:spPr>
          <a:xfrm>
            <a:off x="9704992" y="6474059"/>
            <a:ext cx="881672" cy="1182731"/>
          </a:xfrm>
          <a:prstGeom prst="rect">
            <a:avLst/>
          </a:prstGeom>
        </p:spPr>
      </p:pic>
      <p:pic>
        <p:nvPicPr>
          <p:cNvPr id="44" name="thap1">
            <a:extLst>
              <a:ext uri="{FF2B5EF4-FFF2-40B4-BE49-F238E27FC236}">
                <a16:creationId xmlns="" xmlns:a16="http://schemas.microsoft.com/office/drawing/2014/main" id="{D9F7E18A-5293-DDDF-A3A1-FFADC92D4F62}"/>
              </a:ext>
            </a:extLst>
          </p:cNvPr>
          <p:cNvPicPr>
            <a:picLocks noChangeAspect="1"/>
          </p:cNvPicPr>
          <p:nvPr/>
        </p:nvPicPr>
        <p:blipFill>
          <a:blip r:embed="rId7"/>
          <a:stretch>
            <a:fillRect/>
          </a:stretch>
        </p:blipFill>
        <p:spPr>
          <a:xfrm>
            <a:off x="9965113" y="3988065"/>
            <a:ext cx="2123150" cy="1461654"/>
          </a:xfrm>
          <a:prstGeom prst="rect">
            <a:avLst/>
          </a:prstGeom>
        </p:spPr>
      </p:pic>
      <p:pic>
        <p:nvPicPr>
          <p:cNvPr id="47" name="Picture 46">
            <a:extLst>
              <a:ext uri="{FF2B5EF4-FFF2-40B4-BE49-F238E27FC236}">
                <a16:creationId xmlns="" xmlns:a16="http://schemas.microsoft.com/office/drawing/2014/main" id="{AE2F086A-3F13-0DA9-66AE-F72C06F8958D}"/>
              </a:ext>
            </a:extLst>
          </p:cNvPr>
          <p:cNvPicPr>
            <a:picLocks noChangeAspect="1"/>
          </p:cNvPicPr>
          <p:nvPr/>
        </p:nvPicPr>
        <p:blipFill>
          <a:blip r:embed="rId8"/>
          <a:stretch>
            <a:fillRect/>
          </a:stretch>
        </p:blipFill>
        <p:spPr>
          <a:xfrm>
            <a:off x="12501175" y="3976067"/>
            <a:ext cx="1771412" cy="1243323"/>
          </a:xfrm>
          <a:prstGeom prst="rect">
            <a:avLst/>
          </a:prstGeom>
        </p:spPr>
      </p:pic>
      <p:pic>
        <p:nvPicPr>
          <p:cNvPr id="56" name="nuilua">
            <a:extLst>
              <a:ext uri="{FF2B5EF4-FFF2-40B4-BE49-F238E27FC236}">
                <a16:creationId xmlns="" xmlns:a16="http://schemas.microsoft.com/office/drawing/2014/main" id="{DFC8A85C-8ABF-1EAA-FDEA-FD72783014C1}"/>
              </a:ext>
            </a:extLst>
          </p:cNvPr>
          <p:cNvPicPr>
            <a:picLocks noChangeAspect="1"/>
          </p:cNvPicPr>
          <p:nvPr/>
        </p:nvPicPr>
        <p:blipFill>
          <a:blip r:embed="rId9"/>
          <a:stretch>
            <a:fillRect/>
          </a:stretch>
        </p:blipFill>
        <p:spPr>
          <a:xfrm>
            <a:off x="13409685" y="143034"/>
            <a:ext cx="2369337" cy="1499580"/>
          </a:xfrm>
          <a:prstGeom prst="rect">
            <a:avLst/>
          </a:prstGeom>
        </p:spPr>
      </p:pic>
      <p:pic>
        <p:nvPicPr>
          <p:cNvPr id="59" name="thapaicap">
            <a:extLst>
              <a:ext uri="{FF2B5EF4-FFF2-40B4-BE49-F238E27FC236}">
                <a16:creationId xmlns="" xmlns:a16="http://schemas.microsoft.com/office/drawing/2014/main" id="{AA7D94CC-A165-AC4A-1F21-4FE4AED2099D}"/>
              </a:ext>
            </a:extLst>
          </p:cNvPr>
          <p:cNvPicPr>
            <a:picLocks noChangeAspect="1"/>
          </p:cNvPicPr>
          <p:nvPr/>
        </p:nvPicPr>
        <p:blipFill>
          <a:blip r:embed="rId10"/>
          <a:stretch>
            <a:fillRect/>
          </a:stretch>
        </p:blipFill>
        <p:spPr>
          <a:xfrm>
            <a:off x="10065323" y="639218"/>
            <a:ext cx="2022939" cy="1587921"/>
          </a:xfrm>
          <a:prstGeom prst="rect">
            <a:avLst/>
          </a:prstGeom>
        </p:spPr>
      </p:pic>
      <p:pic>
        <p:nvPicPr>
          <p:cNvPr id="62" name="boxuong">
            <a:extLst>
              <a:ext uri="{FF2B5EF4-FFF2-40B4-BE49-F238E27FC236}">
                <a16:creationId xmlns="" xmlns:a16="http://schemas.microsoft.com/office/drawing/2014/main" id="{8232FDEF-668C-81D7-A2BB-6DF07136CD69}"/>
              </a:ext>
            </a:extLst>
          </p:cNvPr>
          <p:cNvPicPr>
            <a:picLocks noChangeAspect="1"/>
          </p:cNvPicPr>
          <p:nvPr/>
        </p:nvPicPr>
        <p:blipFill>
          <a:blip r:embed="rId11"/>
          <a:stretch>
            <a:fillRect/>
          </a:stretch>
        </p:blipFill>
        <p:spPr>
          <a:xfrm>
            <a:off x="9298068" y="2261714"/>
            <a:ext cx="1928742" cy="1402434"/>
          </a:xfrm>
          <a:prstGeom prst="rect">
            <a:avLst/>
          </a:prstGeom>
        </p:spPr>
      </p:pic>
      <p:pic>
        <p:nvPicPr>
          <p:cNvPr id="65" name="haidang">
            <a:extLst>
              <a:ext uri="{FF2B5EF4-FFF2-40B4-BE49-F238E27FC236}">
                <a16:creationId xmlns="" xmlns:a16="http://schemas.microsoft.com/office/drawing/2014/main" id="{7F8B8850-EB33-9E6D-76E9-9FCA9173D490}"/>
              </a:ext>
            </a:extLst>
          </p:cNvPr>
          <p:cNvPicPr>
            <a:picLocks noChangeAspect="1"/>
          </p:cNvPicPr>
          <p:nvPr/>
        </p:nvPicPr>
        <p:blipFill>
          <a:blip r:embed="rId12"/>
          <a:srcRect/>
          <a:stretch/>
        </p:blipFill>
        <p:spPr>
          <a:xfrm>
            <a:off x="6739800" y="3781079"/>
            <a:ext cx="1723269" cy="1723269"/>
          </a:xfrm>
          <a:prstGeom prst="rect">
            <a:avLst/>
          </a:prstGeom>
        </p:spPr>
      </p:pic>
      <p:pic>
        <p:nvPicPr>
          <p:cNvPr id="71" name="lban">
            <a:extLst>
              <a:ext uri="{FF2B5EF4-FFF2-40B4-BE49-F238E27FC236}">
                <a16:creationId xmlns="" xmlns:a16="http://schemas.microsoft.com/office/drawing/2014/main" id="{8F5B39DB-CFA3-EF41-5581-612A3D29A725}"/>
              </a:ext>
            </a:extLst>
          </p:cNvPr>
          <p:cNvPicPr>
            <a:picLocks noChangeAspect="1"/>
          </p:cNvPicPr>
          <p:nvPr/>
        </p:nvPicPr>
        <p:blipFill>
          <a:blip r:embed="rId13"/>
          <a:stretch>
            <a:fillRect/>
          </a:stretch>
        </p:blipFill>
        <p:spPr>
          <a:xfrm>
            <a:off x="343699" y="18536"/>
            <a:ext cx="5134886" cy="5240397"/>
          </a:xfrm>
          <a:prstGeom prst="rect">
            <a:avLst/>
          </a:prstGeom>
        </p:spPr>
      </p:pic>
      <p:grpSp>
        <p:nvGrpSpPr>
          <p:cNvPr id="9" name="truytimkhobau">
            <a:extLst>
              <a:ext uri="{FF2B5EF4-FFF2-40B4-BE49-F238E27FC236}">
                <a16:creationId xmlns="" xmlns:a16="http://schemas.microsoft.com/office/drawing/2014/main" id="{365E7C51-CB26-82A1-6861-1B4ED6E253D0}"/>
              </a:ext>
            </a:extLst>
          </p:cNvPr>
          <p:cNvGrpSpPr/>
          <p:nvPr/>
        </p:nvGrpSpPr>
        <p:grpSpPr>
          <a:xfrm>
            <a:off x="1878654" y="455658"/>
            <a:ext cx="4720820" cy="9274399"/>
            <a:chOff x="1914850" y="970062"/>
            <a:chExt cx="4876531" cy="7413120"/>
          </a:xfrm>
        </p:grpSpPr>
        <p:sp>
          <p:nvSpPr>
            <p:cNvPr id="7" name="TextBox 6">
              <a:extLst>
                <a:ext uri="{FF2B5EF4-FFF2-40B4-BE49-F238E27FC236}">
                  <a16:creationId xmlns="" xmlns:a16="http://schemas.microsoft.com/office/drawing/2014/main" id="{17235522-42BE-5161-1E4F-036296E9971B}"/>
                </a:ext>
              </a:extLst>
            </p:cNvPr>
            <p:cNvSpPr txBox="1"/>
            <p:nvPr/>
          </p:nvSpPr>
          <p:spPr>
            <a:xfrm>
              <a:off x="1914850" y="970062"/>
              <a:ext cx="4843769" cy="7380267"/>
            </a:xfrm>
            <a:prstGeom prst="rect">
              <a:avLst/>
            </a:prstGeom>
            <a:noFill/>
          </p:spPr>
          <p:txBody>
            <a:bodyPr wrap="none" rtlCol="0">
              <a:spAutoFit/>
            </a:bodyPr>
            <a:lstStyle/>
            <a:p>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Truy</a:t>
              </a:r>
            </a:p>
            <a:p>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Tìm</a:t>
              </a:r>
            </a:p>
            <a:p>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Kho</a:t>
              </a:r>
            </a:p>
            <a:p>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Báu</a:t>
              </a:r>
            </a:p>
            <a:p>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Ai</a:t>
              </a:r>
            </a:p>
            <a:p>
              <a:r>
                <a:rPr lang="en-US" sz="9900">
                  <a:ln w="158750">
                    <a:solidFill>
                      <a:prstClr val="white"/>
                    </a:solidFill>
                  </a:ln>
                  <a:solidFill>
                    <a:srgbClr val="ED7D31"/>
                  </a:solidFill>
                  <a:latin typeface="MTD Summer Show" pitchFamily="50" charset="0"/>
                  <a:ea typeface="#9Slide07 All Over Again" pitchFamily="2" charset="-79"/>
                  <a:cs typeface="#9Slide07 All Over Again" pitchFamily="2" charset="-79"/>
                </a:rPr>
                <a:t>Cập</a:t>
              </a:r>
            </a:p>
          </p:txBody>
        </p:sp>
        <p:sp>
          <p:nvSpPr>
            <p:cNvPr id="8" name="TextBox 7">
              <a:extLst>
                <a:ext uri="{FF2B5EF4-FFF2-40B4-BE49-F238E27FC236}">
                  <a16:creationId xmlns="" xmlns:a16="http://schemas.microsoft.com/office/drawing/2014/main" id="{4D71E5C3-393A-7324-9E1A-492EF747AAFA}"/>
                </a:ext>
              </a:extLst>
            </p:cNvPr>
            <p:cNvSpPr txBox="1"/>
            <p:nvPr/>
          </p:nvSpPr>
          <p:spPr>
            <a:xfrm>
              <a:off x="1947612" y="1002915"/>
              <a:ext cx="4843769" cy="7380267"/>
            </a:xfrm>
            <a:prstGeom prst="rect">
              <a:avLst/>
            </a:prstGeom>
            <a:noFill/>
          </p:spPr>
          <p:txBody>
            <a:bodyPr wrap="none" rtlCol="0">
              <a:spAutoFit/>
            </a:bodyPr>
            <a:lstStyle/>
            <a:p>
              <a:r>
                <a:rPr lang="en-US" sz="9900">
                  <a:solidFill>
                    <a:srgbClr val="ED7D31"/>
                  </a:solidFill>
                  <a:latin typeface="MTD Summer Show" pitchFamily="50" charset="0"/>
                  <a:ea typeface="#9Slide07 All Over Again" pitchFamily="2" charset="-79"/>
                  <a:cs typeface="#9Slide07 All Over Again" pitchFamily="2" charset="-79"/>
                </a:rPr>
                <a:t>Truy</a:t>
              </a:r>
            </a:p>
            <a:p>
              <a:r>
                <a:rPr lang="en-US" sz="9900">
                  <a:solidFill>
                    <a:srgbClr val="ED7D31"/>
                  </a:solidFill>
                  <a:latin typeface="MTD Summer Show" pitchFamily="50" charset="0"/>
                  <a:ea typeface="#9Slide07 All Over Again" pitchFamily="2" charset="-79"/>
                  <a:cs typeface="#9Slide07 All Over Again" pitchFamily="2" charset="-79"/>
                </a:rPr>
                <a:t>Tìm</a:t>
              </a:r>
            </a:p>
            <a:p>
              <a:r>
                <a:rPr lang="en-US" sz="9900">
                  <a:solidFill>
                    <a:srgbClr val="ED7D31"/>
                  </a:solidFill>
                  <a:latin typeface="MTD Summer Show" pitchFamily="50" charset="0"/>
                  <a:ea typeface="#9Slide07 All Over Again" pitchFamily="2" charset="-79"/>
                  <a:cs typeface="#9Slide07 All Over Again" pitchFamily="2" charset="-79"/>
                </a:rPr>
                <a:t>Kho</a:t>
              </a:r>
            </a:p>
            <a:p>
              <a:r>
                <a:rPr lang="en-US" sz="9900">
                  <a:solidFill>
                    <a:srgbClr val="ED7D31"/>
                  </a:solidFill>
                  <a:latin typeface="MTD Summer Show" pitchFamily="50" charset="0"/>
                  <a:ea typeface="#9Slide07 All Over Again" pitchFamily="2" charset="-79"/>
                  <a:cs typeface="#9Slide07 All Over Again" pitchFamily="2" charset="-79"/>
                </a:rPr>
                <a:t>Báu</a:t>
              </a:r>
            </a:p>
            <a:p>
              <a:r>
                <a:rPr lang="en-US" sz="9900">
                  <a:solidFill>
                    <a:srgbClr val="ED7D31"/>
                  </a:solidFill>
                  <a:latin typeface="MTD Summer Show" pitchFamily="50" charset="0"/>
                  <a:ea typeface="#9Slide07 All Over Again" pitchFamily="2" charset="-79"/>
                  <a:cs typeface="#9Slide07 All Over Again" pitchFamily="2" charset="-79"/>
                </a:rPr>
                <a:t>Ai</a:t>
              </a:r>
            </a:p>
            <a:p>
              <a:r>
                <a:rPr lang="en-US" sz="9900">
                  <a:solidFill>
                    <a:srgbClr val="ED7D31"/>
                  </a:solidFill>
                  <a:latin typeface="MTD Summer Show" pitchFamily="50" charset="0"/>
                  <a:ea typeface="#9Slide07 All Over Again" pitchFamily="2" charset="-79"/>
                  <a:cs typeface="#9Slide07 All Over Again" pitchFamily="2" charset="-79"/>
                </a:rPr>
                <a:t>Cập</a:t>
              </a:r>
              <a:endParaRPr lang="x-none" sz="9900" dirty="0">
                <a:solidFill>
                  <a:srgbClr val="ED7D31"/>
                </a:solidFill>
                <a:latin typeface="MTD Summer Show" pitchFamily="50" charset="0"/>
                <a:ea typeface="#9Slide07 All Over Again" pitchFamily="2" charset="-79"/>
                <a:cs typeface="#9Slide07 All Over Again" pitchFamily="2" charset="-79"/>
              </a:endParaRPr>
            </a:p>
          </p:txBody>
        </p:sp>
      </p:grpSp>
      <p:pic>
        <p:nvPicPr>
          <p:cNvPr id="89" name="C1">
            <a:extLst>
              <a:ext uri="{FF2B5EF4-FFF2-40B4-BE49-F238E27FC236}">
                <a16:creationId xmlns="" xmlns:a16="http://schemas.microsoft.com/office/drawing/2014/main" id="{A9EE2F85-C5BD-2A54-2472-BEE1DB6DA8B6}"/>
              </a:ext>
            </a:extLst>
          </p:cNvPr>
          <p:cNvPicPr>
            <a:picLocks noChangeAspect="1"/>
          </p:cNvPicPr>
          <p:nvPr/>
        </p:nvPicPr>
        <p:blipFill>
          <a:blip r:embed="rId14"/>
          <a:stretch>
            <a:fillRect/>
          </a:stretch>
        </p:blipFill>
        <p:spPr>
          <a:xfrm>
            <a:off x="14163932" y="8421014"/>
            <a:ext cx="1043132" cy="964496"/>
          </a:xfrm>
          <a:prstGeom prst="rect">
            <a:avLst/>
          </a:prstGeom>
        </p:spPr>
      </p:pic>
      <p:pic>
        <p:nvPicPr>
          <p:cNvPr id="90" name="C2">
            <a:extLst>
              <a:ext uri="{FF2B5EF4-FFF2-40B4-BE49-F238E27FC236}">
                <a16:creationId xmlns="" xmlns:a16="http://schemas.microsoft.com/office/drawing/2014/main" id="{C92E2375-4EE7-624E-896E-621065CDC21E}"/>
              </a:ext>
            </a:extLst>
          </p:cNvPr>
          <p:cNvPicPr>
            <a:picLocks noChangeAspect="1"/>
          </p:cNvPicPr>
          <p:nvPr/>
        </p:nvPicPr>
        <p:blipFill>
          <a:blip r:embed="rId14"/>
          <a:stretch>
            <a:fillRect/>
          </a:stretch>
        </p:blipFill>
        <p:spPr>
          <a:xfrm>
            <a:off x="13248571" y="6870908"/>
            <a:ext cx="1043132" cy="964496"/>
          </a:xfrm>
          <a:prstGeom prst="rect">
            <a:avLst/>
          </a:prstGeom>
        </p:spPr>
      </p:pic>
      <p:pic>
        <p:nvPicPr>
          <p:cNvPr id="91" name="C3">
            <a:extLst>
              <a:ext uri="{FF2B5EF4-FFF2-40B4-BE49-F238E27FC236}">
                <a16:creationId xmlns="" xmlns:a16="http://schemas.microsoft.com/office/drawing/2014/main" id="{BF498989-7670-19DE-22C8-C3CF28678633}"/>
              </a:ext>
            </a:extLst>
          </p:cNvPr>
          <p:cNvPicPr>
            <a:picLocks noChangeAspect="1"/>
          </p:cNvPicPr>
          <p:nvPr/>
        </p:nvPicPr>
        <p:blipFill>
          <a:blip r:embed="rId14"/>
          <a:stretch>
            <a:fillRect/>
          </a:stretch>
        </p:blipFill>
        <p:spPr>
          <a:xfrm>
            <a:off x="9543757" y="8210266"/>
            <a:ext cx="1043132" cy="964496"/>
          </a:xfrm>
          <a:prstGeom prst="rect">
            <a:avLst/>
          </a:prstGeom>
        </p:spPr>
      </p:pic>
      <p:pic>
        <p:nvPicPr>
          <p:cNvPr id="92" name="C4">
            <a:extLst>
              <a:ext uri="{FF2B5EF4-FFF2-40B4-BE49-F238E27FC236}">
                <a16:creationId xmlns="" xmlns:a16="http://schemas.microsoft.com/office/drawing/2014/main" id="{0D141C2C-24A5-6B31-3314-A63871053832}"/>
              </a:ext>
            </a:extLst>
          </p:cNvPr>
          <p:cNvPicPr>
            <a:picLocks noChangeAspect="1"/>
          </p:cNvPicPr>
          <p:nvPr/>
        </p:nvPicPr>
        <p:blipFill>
          <a:blip r:embed="rId14"/>
          <a:stretch>
            <a:fillRect/>
          </a:stretch>
        </p:blipFill>
        <p:spPr>
          <a:xfrm>
            <a:off x="8620483" y="6474059"/>
            <a:ext cx="1043132" cy="964496"/>
          </a:xfrm>
          <a:prstGeom prst="rect">
            <a:avLst/>
          </a:prstGeom>
        </p:spPr>
      </p:pic>
      <p:pic>
        <p:nvPicPr>
          <p:cNvPr id="93" name="C5">
            <a:extLst>
              <a:ext uri="{FF2B5EF4-FFF2-40B4-BE49-F238E27FC236}">
                <a16:creationId xmlns="" xmlns:a16="http://schemas.microsoft.com/office/drawing/2014/main" id="{395F498F-3B63-3C6A-AD3B-29144FA99EF8}"/>
              </a:ext>
            </a:extLst>
          </p:cNvPr>
          <p:cNvPicPr>
            <a:picLocks noChangeAspect="1"/>
          </p:cNvPicPr>
          <p:nvPr/>
        </p:nvPicPr>
        <p:blipFill>
          <a:blip r:embed="rId14"/>
          <a:stretch>
            <a:fillRect/>
          </a:stretch>
        </p:blipFill>
        <p:spPr>
          <a:xfrm>
            <a:off x="10586663" y="5682167"/>
            <a:ext cx="1043132" cy="964496"/>
          </a:xfrm>
          <a:prstGeom prst="rect">
            <a:avLst/>
          </a:prstGeom>
        </p:spPr>
      </p:pic>
      <p:pic>
        <p:nvPicPr>
          <p:cNvPr id="98" name="C6">
            <a:extLst>
              <a:ext uri="{FF2B5EF4-FFF2-40B4-BE49-F238E27FC236}">
                <a16:creationId xmlns="" xmlns:a16="http://schemas.microsoft.com/office/drawing/2014/main" id="{738981D4-414D-56C7-B543-FC0353720D14}"/>
              </a:ext>
            </a:extLst>
          </p:cNvPr>
          <p:cNvPicPr>
            <a:picLocks noChangeAspect="1"/>
          </p:cNvPicPr>
          <p:nvPr/>
        </p:nvPicPr>
        <p:blipFill>
          <a:blip r:embed="rId14"/>
          <a:stretch>
            <a:fillRect/>
          </a:stretch>
        </p:blipFill>
        <p:spPr>
          <a:xfrm>
            <a:off x="13820656" y="5187887"/>
            <a:ext cx="1043132" cy="964496"/>
          </a:xfrm>
          <a:prstGeom prst="rect">
            <a:avLst/>
          </a:prstGeom>
        </p:spPr>
      </p:pic>
      <p:pic>
        <p:nvPicPr>
          <p:cNvPr id="94" name="C7">
            <a:extLst>
              <a:ext uri="{FF2B5EF4-FFF2-40B4-BE49-F238E27FC236}">
                <a16:creationId xmlns="" xmlns:a16="http://schemas.microsoft.com/office/drawing/2014/main" id="{F55DA1DA-E637-0A66-C2F3-BC994CBB118F}"/>
              </a:ext>
            </a:extLst>
          </p:cNvPr>
          <p:cNvPicPr>
            <a:picLocks noChangeAspect="1"/>
          </p:cNvPicPr>
          <p:nvPr/>
        </p:nvPicPr>
        <p:blipFill>
          <a:blip r:embed="rId14"/>
          <a:stretch>
            <a:fillRect/>
          </a:stretch>
        </p:blipFill>
        <p:spPr>
          <a:xfrm>
            <a:off x="11409863" y="2854499"/>
            <a:ext cx="1043132" cy="964496"/>
          </a:xfrm>
          <a:prstGeom prst="rect">
            <a:avLst/>
          </a:prstGeom>
        </p:spPr>
      </p:pic>
      <p:pic>
        <p:nvPicPr>
          <p:cNvPr id="95" name="C8">
            <a:extLst>
              <a:ext uri="{FF2B5EF4-FFF2-40B4-BE49-F238E27FC236}">
                <a16:creationId xmlns="" xmlns:a16="http://schemas.microsoft.com/office/drawing/2014/main" id="{227A04F6-2DF3-4B33-2B6E-6D00B69C5136}"/>
              </a:ext>
            </a:extLst>
          </p:cNvPr>
          <p:cNvPicPr>
            <a:picLocks noChangeAspect="1"/>
          </p:cNvPicPr>
          <p:nvPr/>
        </p:nvPicPr>
        <p:blipFill>
          <a:blip r:embed="rId14"/>
          <a:stretch>
            <a:fillRect/>
          </a:stretch>
        </p:blipFill>
        <p:spPr>
          <a:xfrm>
            <a:off x="8433532" y="1829365"/>
            <a:ext cx="1043132" cy="964496"/>
          </a:xfrm>
          <a:prstGeom prst="rect">
            <a:avLst/>
          </a:prstGeom>
        </p:spPr>
      </p:pic>
      <p:pic>
        <p:nvPicPr>
          <p:cNvPr id="116" name="C9">
            <a:extLst>
              <a:ext uri="{FF2B5EF4-FFF2-40B4-BE49-F238E27FC236}">
                <a16:creationId xmlns="" xmlns:a16="http://schemas.microsoft.com/office/drawing/2014/main" id="{4D63B387-92E9-799C-C929-9C3454EDAE35}"/>
              </a:ext>
            </a:extLst>
          </p:cNvPr>
          <p:cNvPicPr>
            <a:picLocks noChangeAspect="1"/>
          </p:cNvPicPr>
          <p:nvPr/>
        </p:nvPicPr>
        <p:blipFill>
          <a:blip r:embed="rId14"/>
          <a:stretch>
            <a:fillRect/>
          </a:stretch>
        </p:blipFill>
        <p:spPr>
          <a:xfrm>
            <a:off x="6268714" y="4549121"/>
            <a:ext cx="1043132" cy="964496"/>
          </a:xfrm>
          <a:prstGeom prst="rect">
            <a:avLst/>
          </a:prstGeom>
        </p:spPr>
      </p:pic>
      <p:pic>
        <p:nvPicPr>
          <p:cNvPr id="68" name="camap">
            <a:extLst>
              <a:ext uri="{FF2B5EF4-FFF2-40B4-BE49-F238E27FC236}">
                <a16:creationId xmlns="" xmlns:a16="http://schemas.microsoft.com/office/drawing/2014/main" id="{E74AF3D8-5E86-1D60-6414-58ED13C77FF3}"/>
              </a:ext>
            </a:extLst>
          </p:cNvPr>
          <p:cNvPicPr>
            <a:picLocks noChangeAspect="1"/>
          </p:cNvPicPr>
          <p:nvPr/>
        </p:nvPicPr>
        <p:blipFill>
          <a:blip r:embed="rId15"/>
          <a:stretch>
            <a:fillRect/>
          </a:stretch>
        </p:blipFill>
        <p:spPr>
          <a:xfrm>
            <a:off x="6117356" y="143034"/>
            <a:ext cx="1614516" cy="1362651"/>
          </a:xfrm>
          <a:prstGeom prst="rect">
            <a:avLst/>
          </a:prstGeom>
        </p:spPr>
      </p:pic>
      <p:pic>
        <p:nvPicPr>
          <p:cNvPr id="50" name="tauhaidang">
            <a:extLst>
              <a:ext uri="{FF2B5EF4-FFF2-40B4-BE49-F238E27FC236}">
                <a16:creationId xmlns="" xmlns:a16="http://schemas.microsoft.com/office/drawing/2014/main" id="{771D0030-016C-50AB-BB72-A7B0A788BA47}"/>
              </a:ext>
            </a:extLst>
          </p:cNvPr>
          <p:cNvPicPr>
            <a:picLocks noChangeAspect="1"/>
          </p:cNvPicPr>
          <p:nvPr/>
        </p:nvPicPr>
        <p:blipFill>
          <a:blip r:embed="rId16"/>
          <a:stretch>
            <a:fillRect/>
          </a:stretch>
        </p:blipFill>
        <p:spPr>
          <a:xfrm>
            <a:off x="7795659" y="541201"/>
            <a:ext cx="997797" cy="1274426"/>
          </a:xfrm>
          <a:prstGeom prst="rect">
            <a:avLst/>
          </a:prstGeom>
        </p:spPr>
      </p:pic>
      <p:pic>
        <p:nvPicPr>
          <p:cNvPr id="99" name="tau">
            <a:extLst>
              <a:ext uri="{FF2B5EF4-FFF2-40B4-BE49-F238E27FC236}">
                <a16:creationId xmlns="" xmlns:a16="http://schemas.microsoft.com/office/drawing/2014/main" id="{F6E1F91F-AC82-1FA6-0C58-FC7C79CA66CA}"/>
              </a:ext>
            </a:extLst>
          </p:cNvPr>
          <p:cNvPicPr>
            <a:picLocks noChangeAspect="1"/>
          </p:cNvPicPr>
          <p:nvPr/>
        </p:nvPicPr>
        <p:blipFill>
          <a:blip r:embed="rId16"/>
          <a:stretch>
            <a:fillRect/>
          </a:stretch>
        </p:blipFill>
        <p:spPr>
          <a:xfrm>
            <a:off x="15274158" y="2089729"/>
            <a:ext cx="2369337" cy="3026213"/>
          </a:xfrm>
          <a:prstGeom prst="rect">
            <a:avLst/>
          </a:prstGeom>
        </p:spPr>
      </p:pic>
      <p:pic>
        <p:nvPicPr>
          <p:cNvPr id="108" name="tuong3">
            <a:extLst>
              <a:ext uri="{FF2B5EF4-FFF2-40B4-BE49-F238E27FC236}">
                <a16:creationId xmlns="" xmlns:a16="http://schemas.microsoft.com/office/drawing/2014/main" id="{C653A2A6-DF54-C4A3-850E-B598C06F028C}"/>
              </a:ext>
            </a:extLst>
          </p:cNvPr>
          <p:cNvPicPr>
            <a:picLocks noChangeAspect="1"/>
          </p:cNvPicPr>
          <p:nvPr/>
        </p:nvPicPr>
        <p:blipFill>
          <a:blip r:embed="rId17"/>
          <a:stretch>
            <a:fillRect/>
          </a:stretch>
        </p:blipFill>
        <p:spPr>
          <a:xfrm>
            <a:off x="15002276" y="6035180"/>
            <a:ext cx="805625" cy="936636"/>
          </a:xfrm>
          <a:prstGeom prst="rect">
            <a:avLst/>
          </a:prstGeom>
        </p:spPr>
      </p:pic>
      <p:pic>
        <p:nvPicPr>
          <p:cNvPr id="111" name="tuong2">
            <a:extLst>
              <a:ext uri="{FF2B5EF4-FFF2-40B4-BE49-F238E27FC236}">
                <a16:creationId xmlns="" xmlns:a16="http://schemas.microsoft.com/office/drawing/2014/main" id="{C7AD4AEA-DE22-6974-9A9E-B51B77DEE5BD}"/>
              </a:ext>
            </a:extLst>
          </p:cNvPr>
          <p:cNvPicPr>
            <a:picLocks noChangeAspect="1"/>
          </p:cNvPicPr>
          <p:nvPr/>
        </p:nvPicPr>
        <p:blipFill>
          <a:blip r:embed="rId18"/>
          <a:stretch>
            <a:fillRect/>
          </a:stretch>
        </p:blipFill>
        <p:spPr>
          <a:xfrm>
            <a:off x="14202142" y="6064358"/>
            <a:ext cx="693362" cy="695570"/>
          </a:xfrm>
          <a:prstGeom prst="rect">
            <a:avLst/>
          </a:prstGeom>
        </p:spPr>
      </p:pic>
      <p:pic>
        <p:nvPicPr>
          <p:cNvPr id="115" name="tuong1">
            <a:extLst>
              <a:ext uri="{FF2B5EF4-FFF2-40B4-BE49-F238E27FC236}">
                <a16:creationId xmlns="" xmlns:a16="http://schemas.microsoft.com/office/drawing/2014/main" id="{C25F0537-F698-4D3F-A68A-5D39BE99AFB2}"/>
              </a:ext>
            </a:extLst>
          </p:cNvPr>
          <p:cNvPicPr>
            <a:picLocks noChangeAspect="1"/>
          </p:cNvPicPr>
          <p:nvPr/>
        </p:nvPicPr>
        <p:blipFill>
          <a:blip r:embed="rId19"/>
          <a:stretch>
            <a:fillRect/>
          </a:stretch>
        </p:blipFill>
        <p:spPr>
          <a:xfrm>
            <a:off x="14821385" y="5497259"/>
            <a:ext cx="676004" cy="867537"/>
          </a:xfrm>
          <a:prstGeom prst="rect">
            <a:avLst/>
          </a:prstGeom>
        </p:spPr>
      </p:pic>
      <p:pic>
        <p:nvPicPr>
          <p:cNvPr id="53" name="Picture 52">
            <a:extLst>
              <a:ext uri="{FF2B5EF4-FFF2-40B4-BE49-F238E27FC236}">
                <a16:creationId xmlns="" xmlns:a16="http://schemas.microsoft.com/office/drawing/2014/main" id="{12AE6364-7274-8993-7500-6277DBACA524}"/>
              </a:ext>
            </a:extLst>
          </p:cNvPr>
          <p:cNvPicPr>
            <a:picLocks noChangeAspect="1"/>
          </p:cNvPicPr>
          <p:nvPr/>
        </p:nvPicPr>
        <p:blipFill>
          <a:blip r:embed="rId20"/>
          <a:stretch>
            <a:fillRect/>
          </a:stretch>
        </p:blipFill>
        <p:spPr>
          <a:xfrm>
            <a:off x="14247674" y="2720606"/>
            <a:ext cx="693362" cy="830796"/>
          </a:xfrm>
          <a:prstGeom prst="rect">
            <a:avLst/>
          </a:prstGeom>
        </p:spPr>
      </p:pic>
      <p:pic>
        <p:nvPicPr>
          <p:cNvPr id="117" name="Picture 116" descr="A person in a garment&#10;&#10;Description automatically generated with low confidence">
            <a:hlinkClick r:id="rId21" action="ppaction://hlinksldjump"/>
            <a:extLst>
              <a:ext uri="{FF2B5EF4-FFF2-40B4-BE49-F238E27FC236}">
                <a16:creationId xmlns="" xmlns:a16="http://schemas.microsoft.com/office/drawing/2014/main" id="{84237708-8A00-ACBB-8331-11B018CAA8C4}"/>
              </a:ext>
            </a:extLst>
          </p:cNvPr>
          <p:cNvPicPr>
            <a:picLocks noChangeAspect="1"/>
          </p:cNvPicPr>
          <p:nvPr/>
        </p:nvPicPr>
        <p:blipFill rotWithShape="1">
          <a:blip r:embed="rId22"/>
          <a:srcRect l="22947" r="24145"/>
          <a:stretch/>
        </p:blipFill>
        <p:spPr>
          <a:xfrm flipH="1">
            <a:off x="5870684" y="2713735"/>
            <a:ext cx="1397583" cy="2641592"/>
          </a:xfrm>
          <a:prstGeom prst="rect">
            <a:avLst/>
          </a:prstGeom>
        </p:spPr>
      </p:pic>
      <p:pic>
        <p:nvPicPr>
          <p:cNvPr id="120" name="Picture 119">
            <a:hlinkClick r:id="rId21" action="ppaction://hlinksldjump"/>
            <a:extLst>
              <a:ext uri="{FF2B5EF4-FFF2-40B4-BE49-F238E27FC236}">
                <a16:creationId xmlns="" xmlns:a16="http://schemas.microsoft.com/office/drawing/2014/main" id="{38FC80DB-A5D0-3ED3-3BB1-C3BEB554FFC7}"/>
              </a:ext>
            </a:extLst>
          </p:cNvPr>
          <p:cNvPicPr>
            <a:picLocks noChangeAspect="1"/>
          </p:cNvPicPr>
          <p:nvPr/>
        </p:nvPicPr>
        <p:blipFill>
          <a:blip r:embed="rId23"/>
          <a:stretch>
            <a:fillRect/>
          </a:stretch>
        </p:blipFill>
        <p:spPr>
          <a:xfrm>
            <a:off x="7534517" y="4402772"/>
            <a:ext cx="3218967" cy="1481457"/>
          </a:xfrm>
          <a:prstGeom prst="rect">
            <a:avLst/>
          </a:prstGeom>
        </p:spPr>
      </p:pic>
    </p:spTree>
    <p:extLst>
      <p:ext uri="{BB962C8B-B14F-4D97-AF65-F5344CB8AC3E}">
        <p14:creationId xmlns:p14="http://schemas.microsoft.com/office/powerpoint/2010/main" val="11133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21" presetClass="entr" presetSubtype="2" fill="hold"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wheel(2)">
                                      <p:cBhvr>
                                        <p:cTn id="10" dur="2000"/>
                                        <p:tgtEl>
                                          <p:spTgt spid="12"/>
                                        </p:tgtEl>
                                      </p:cBhvr>
                                    </p:animEffect>
                                  </p:childTnLst>
                                </p:cTn>
                              </p:par>
                              <p:par>
                                <p:cTn id="11" presetID="42" presetClass="entr" presetSubtype="0" fill="hold" nodeType="withEffect">
                                  <p:stCondLst>
                                    <p:cond delay="30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250"/>
                                        <p:tgtEl>
                                          <p:spTgt spid="35"/>
                                        </p:tgtEl>
                                      </p:cBhvr>
                                    </p:animEffect>
                                    <p:anim calcmode="lin" valueType="num">
                                      <p:cBhvr>
                                        <p:cTn id="14" dur="2250" fill="hold"/>
                                        <p:tgtEl>
                                          <p:spTgt spid="35"/>
                                        </p:tgtEl>
                                        <p:attrNameLst>
                                          <p:attrName>ppt_x</p:attrName>
                                        </p:attrNameLst>
                                      </p:cBhvr>
                                      <p:tavLst>
                                        <p:tav tm="0">
                                          <p:val>
                                            <p:strVal val="#ppt_x"/>
                                          </p:val>
                                        </p:tav>
                                        <p:tav tm="100000">
                                          <p:val>
                                            <p:strVal val="#ppt_x"/>
                                          </p:val>
                                        </p:tav>
                                      </p:tavLst>
                                    </p:anim>
                                    <p:anim calcmode="lin" valueType="num">
                                      <p:cBhvr>
                                        <p:cTn id="15" dur="225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30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250"/>
                                        <p:tgtEl>
                                          <p:spTgt spid="38"/>
                                        </p:tgtEl>
                                      </p:cBhvr>
                                    </p:animEffect>
                                    <p:anim calcmode="lin" valueType="num">
                                      <p:cBhvr>
                                        <p:cTn id="19" dur="2250" fill="hold"/>
                                        <p:tgtEl>
                                          <p:spTgt spid="38"/>
                                        </p:tgtEl>
                                        <p:attrNameLst>
                                          <p:attrName>ppt_x</p:attrName>
                                        </p:attrNameLst>
                                      </p:cBhvr>
                                      <p:tavLst>
                                        <p:tav tm="0">
                                          <p:val>
                                            <p:strVal val="#ppt_x"/>
                                          </p:val>
                                        </p:tav>
                                        <p:tav tm="100000">
                                          <p:val>
                                            <p:strVal val="#ppt_x"/>
                                          </p:val>
                                        </p:tav>
                                      </p:tavLst>
                                    </p:anim>
                                    <p:anim calcmode="lin" valueType="num">
                                      <p:cBhvr>
                                        <p:cTn id="20" dur="2250" fill="hold"/>
                                        <p:tgtEl>
                                          <p:spTgt spid="3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2250"/>
                                        <p:tgtEl>
                                          <p:spTgt spid="44"/>
                                        </p:tgtEl>
                                      </p:cBhvr>
                                    </p:animEffect>
                                    <p:anim calcmode="lin" valueType="num">
                                      <p:cBhvr>
                                        <p:cTn id="24" dur="2250" fill="hold"/>
                                        <p:tgtEl>
                                          <p:spTgt spid="44"/>
                                        </p:tgtEl>
                                        <p:attrNameLst>
                                          <p:attrName>ppt_x</p:attrName>
                                        </p:attrNameLst>
                                      </p:cBhvr>
                                      <p:tavLst>
                                        <p:tav tm="0">
                                          <p:val>
                                            <p:strVal val="#ppt_x"/>
                                          </p:val>
                                        </p:tav>
                                        <p:tav tm="100000">
                                          <p:val>
                                            <p:strVal val="#ppt_x"/>
                                          </p:val>
                                        </p:tav>
                                      </p:tavLst>
                                    </p:anim>
                                    <p:anim calcmode="lin" valueType="num">
                                      <p:cBhvr>
                                        <p:cTn id="25" dur="2250" fill="hold"/>
                                        <p:tgtEl>
                                          <p:spTgt spid="4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0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2250"/>
                                        <p:tgtEl>
                                          <p:spTgt spid="62"/>
                                        </p:tgtEl>
                                      </p:cBhvr>
                                    </p:animEffect>
                                    <p:anim calcmode="lin" valueType="num">
                                      <p:cBhvr>
                                        <p:cTn id="29" dur="2250" fill="hold"/>
                                        <p:tgtEl>
                                          <p:spTgt spid="62"/>
                                        </p:tgtEl>
                                        <p:attrNameLst>
                                          <p:attrName>ppt_x</p:attrName>
                                        </p:attrNameLst>
                                      </p:cBhvr>
                                      <p:tavLst>
                                        <p:tav tm="0">
                                          <p:val>
                                            <p:strVal val="#ppt_x"/>
                                          </p:val>
                                        </p:tav>
                                        <p:tav tm="100000">
                                          <p:val>
                                            <p:strVal val="#ppt_x"/>
                                          </p:val>
                                        </p:tav>
                                      </p:tavLst>
                                    </p:anim>
                                    <p:anim calcmode="lin" valueType="num">
                                      <p:cBhvr>
                                        <p:cTn id="30" dur="2250" fill="hold"/>
                                        <p:tgtEl>
                                          <p:spTgt spid="6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300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2250"/>
                                        <p:tgtEl>
                                          <p:spTgt spid="59"/>
                                        </p:tgtEl>
                                      </p:cBhvr>
                                    </p:animEffect>
                                    <p:anim calcmode="lin" valueType="num">
                                      <p:cBhvr>
                                        <p:cTn id="34" dur="2250" fill="hold"/>
                                        <p:tgtEl>
                                          <p:spTgt spid="59"/>
                                        </p:tgtEl>
                                        <p:attrNameLst>
                                          <p:attrName>ppt_x</p:attrName>
                                        </p:attrNameLst>
                                      </p:cBhvr>
                                      <p:tavLst>
                                        <p:tav tm="0">
                                          <p:val>
                                            <p:strVal val="#ppt_x"/>
                                          </p:val>
                                        </p:tav>
                                        <p:tav tm="100000">
                                          <p:val>
                                            <p:strVal val="#ppt_x"/>
                                          </p:val>
                                        </p:tav>
                                      </p:tavLst>
                                    </p:anim>
                                    <p:anim calcmode="lin" valueType="num">
                                      <p:cBhvr>
                                        <p:cTn id="35" dur="2250" fill="hold"/>
                                        <p:tgtEl>
                                          <p:spTgt spid="5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30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2250"/>
                                        <p:tgtEl>
                                          <p:spTgt spid="56"/>
                                        </p:tgtEl>
                                      </p:cBhvr>
                                    </p:animEffect>
                                    <p:anim calcmode="lin" valueType="num">
                                      <p:cBhvr>
                                        <p:cTn id="39" dur="2250" fill="hold"/>
                                        <p:tgtEl>
                                          <p:spTgt spid="56"/>
                                        </p:tgtEl>
                                        <p:attrNameLst>
                                          <p:attrName>ppt_x</p:attrName>
                                        </p:attrNameLst>
                                      </p:cBhvr>
                                      <p:tavLst>
                                        <p:tav tm="0">
                                          <p:val>
                                            <p:strVal val="#ppt_x"/>
                                          </p:val>
                                        </p:tav>
                                        <p:tav tm="100000">
                                          <p:val>
                                            <p:strVal val="#ppt_x"/>
                                          </p:val>
                                        </p:tav>
                                      </p:tavLst>
                                    </p:anim>
                                    <p:anim calcmode="lin" valueType="num">
                                      <p:cBhvr>
                                        <p:cTn id="40" dur="2250" fill="hold"/>
                                        <p:tgtEl>
                                          <p:spTgt spid="5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3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2250"/>
                                        <p:tgtEl>
                                          <p:spTgt spid="108"/>
                                        </p:tgtEl>
                                      </p:cBhvr>
                                    </p:animEffect>
                                    <p:anim calcmode="lin" valueType="num">
                                      <p:cBhvr>
                                        <p:cTn id="44" dur="2250" fill="hold"/>
                                        <p:tgtEl>
                                          <p:spTgt spid="108"/>
                                        </p:tgtEl>
                                        <p:attrNameLst>
                                          <p:attrName>ppt_x</p:attrName>
                                        </p:attrNameLst>
                                      </p:cBhvr>
                                      <p:tavLst>
                                        <p:tav tm="0">
                                          <p:val>
                                            <p:strVal val="#ppt_x"/>
                                          </p:val>
                                        </p:tav>
                                        <p:tav tm="100000">
                                          <p:val>
                                            <p:strVal val="#ppt_x"/>
                                          </p:val>
                                        </p:tav>
                                      </p:tavLst>
                                    </p:anim>
                                    <p:anim calcmode="lin" valueType="num">
                                      <p:cBhvr>
                                        <p:cTn id="45" dur="225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300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2250"/>
                                        <p:tgtEl>
                                          <p:spTgt spid="111"/>
                                        </p:tgtEl>
                                      </p:cBhvr>
                                    </p:animEffect>
                                    <p:anim calcmode="lin" valueType="num">
                                      <p:cBhvr>
                                        <p:cTn id="49" dur="2250" fill="hold"/>
                                        <p:tgtEl>
                                          <p:spTgt spid="111"/>
                                        </p:tgtEl>
                                        <p:attrNameLst>
                                          <p:attrName>ppt_x</p:attrName>
                                        </p:attrNameLst>
                                      </p:cBhvr>
                                      <p:tavLst>
                                        <p:tav tm="0">
                                          <p:val>
                                            <p:strVal val="#ppt_x"/>
                                          </p:val>
                                        </p:tav>
                                        <p:tav tm="100000">
                                          <p:val>
                                            <p:strVal val="#ppt_x"/>
                                          </p:val>
                                        </p:tav>
                                      </p:tavLst>
                                    </p:anim>
                                    <p:anim calcmode="lin" valueType="num">
                                      <p:cBhvr>
                                        <p:cTn id="50" dur="2250" fill="hold"/>
                                        <p:tgtEl>
                                          <p:spTgt spid="1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300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2250"/>
                                        <p:tgtEl>
                                          <p:spTgt spid="115"/>
                                        </p:tgtEl>
                                      </p:cBhvr>
                                    </p:animEffect>
                                    <p:anim calcmode="lin" valueType="num">
                                      <p:cBhvr>
                                        <p:cTn id="54" dur="2250" fill="hold"/>
                                        <p:tgtEl>
                                          <p:spTgt spid="115"/>
                                        </p:tgtEl>
                                        <p:attrNameLst>
                                          <p:attrName>ppt_x</p:attrName>
                                        </p:attrNameLst>
                                      </p:cBhvr>
                                      <p:tavLst>
                                        <p:tav tm="0">
                                          <p:val>
                                            <p:strVal val="#ppt_x"/>
                                          </p:val>
                                        </p:tav>
                                        <p:tav tm="100000">
                                          <p:val>
                                            <p:strVal val="#ppt_x"/>
                                          </p:val>
                                        </p:tav>
                                      </p:tavLst>
                                    </p:anim>
                                    <p:anim calcmode="lin" valueType="num">
                                      <p:cBhvr>
                                        <p:cTn id="55" dur="2250" fill="hold"/>
                                        <p:tgtEl>
                                          <p:spTgt spid="1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300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2250"/>
                                        <p:tgtEl>
                                          <p:spTgt spid="47"/>
                                        </p:tgtEl>
                                      </p:cBhvr>
                                    </p:animEffect>
                                    <p:anim calcmode="lin" valueType="num">
                                      <p:cBhvr>
                                        <p:cTn id="59" dur="2250" fill="hold"/>
                                        <p:tgtEl>
                                          <p:spTgt spid="47"/>
                                        </p:tgtEl>
                                        <p:attrNameLst>
                                          <p:attrName>ppt_x</p:attrName>
                                        </p:attrNameLst>
                                      </p:cBhvr>
                                      <p:tavLst>
                                        <p:tav tm="0">
                                          <p:val>
                                            <p:strVal val="#ppt_x"/>
                                          </p:val>
                                        </p:tav>
                                        <p:tav tm="100000">
                                          <p:val>
                                            <p:strVal val="#ppt_x"/>
                                          </p:val>
                                        </p:tav>
                                      </p:tavLst>
                                    </p:anim>
                                    <p:anim calcmode="lin" valueType="num">
                                      <p:cBhvr>
                                        <p:cTn id="60" dur="2250" fill="hold"/>
                                        <p:tgtEl>
                                          <p:spTgt spid="47"/>
                                        </p:tgtEl>
                                        <p:attrNameLst>
                                          <p:attrName>ppt_y</p:attrName>
                                        </p:attrNameLst>
                                      </p:cBhvr>
                                      <p:tavLst>
                                        <p:tav tm="0">
                                          <p:val>
                                            <p:strVal val="#ppt_y+.1"/>
                                          </p:val>
                                        </p:tav>
                                        <p:tav tm="100000">
                                          <p:val>
                                            <p:strVal val="#ppt_y"/>
                                          </p:val>
                                        </p:tav>
                                      </p:tavLst>
                                    </p:anim>
                                  </p:childTnLst>
                                </p:cTn>
                              </p:par>
                              <p:par>
                                <p:cTn id="61" presetID="2" presetClass="entr" presetSubtype="2" fill="hold" nodeType="withEffect">
                                  <p:stCondLst>
                                    <p:cond delay="3000"/>
                                  </p:stCondLst>
                                  <p:childTnLst>
                                    <p:set>
                                      <p:cBhvr>
                                        <p:cTn id="62" dur="1" fill="hold">
                                          <p:stCondLst>
                                            <p:cond delay="0"/>
                                          </p:stCondLst>
                                        </p:cTn>
                                        <p:tgtEl>
                                          <p:spTgt spid="99"/>
                                        </p:tgtEl>
                                        <p:attrNameLst>
                                          <p:attrName>style.visibility</p:attrName>
                                        </p:attrNameLst>
                                      </p:cBhvr>
                                      <p:to>
                                        <p:strVal val="visible"/>
                                      </p:to>
                                    </p:set>
                                    <p:anim calcmode="lin" valueType="num">
                                      <p:cBhvr additive="base">
                                        <p:cTn id="63" dur="3000" fill="hold"/>
                                        <p:tgtEl>
                                          <p:spTgt spid="99"/>
                                        </p:tgtEl>
                                        <p:attrNameLst>
                                          <p:attrName>ppt_x</p:attrName>
                                        </p:attrNameLst>
                                      </p:cBhvr>
                                      <p:tavLst>
                                        <p:tav tm="0">
                                          <p:val>
                                            <p:strVal val="1+#ppt_w/2"/>
                                          </p:val>
                                        </p:tav>
                                        <p:tav tm="100000">
                                          <p:val>
                                            <p:strVal val="#ppt_x"/>
                                          </p:val>
                                        </p:tav>
                                      </p:tavLst>
                                    </p:anim>
                                    <p:anim calcmode="lin" valueType="num">
                                      <p:cBhvr additive="base">
                                        <p:cTn id="64" dur="3000" fill="hold"/>
                                        <p:tgtEl>
                                          <p:spTgt spid="99"/>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300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3000" fill="hold"/>
                                        <p:tgtEl>
                                          <p:spTgt spid="50"/>
                                        </p:tgtEl>
                                        <p:attrNameLst>
                                          <p:attrName>ppt_x</p:attrName>
                                        </p:attrNameLst>
                                      </p:cBhvr>
                                      <p:tavLst>
                                        <p:tav tm="0">
                                          <p:val>
                                            <p:strVal val="1+#ppt_w/2"/>
                                          </p:val>
                                        </p:tav>
                                        <p:tav tm="100000">
                                          <p:val>
                                            <p:strVal val="#ppt_x"/>
                                          </p:val>
                                        </p:tav>
                                      </p:tavLst>
                                    </p:anim>
                                    <p:anim calcmode="lin" valueType="num">
                                      <p:cBhvr additive="base">
                                        <p:cTn id="68" dur="3000" fill="hold"/>
                                        <p:tgtEl>
                                          <p:spTgt spid="50"/>
                                        </p:tgtEl>
                                        <p:attrNameLst>
                                          <p:attrName>ppt_y</p:attrName>
                                        </p:attrNameLst>
                                      </p:cBhvr>
                                      <p:tavLst>
                                        <p:tav tm="0">
                                          <p:val>
                                            <p:strVal val="#ppt_y"/>
                                          </p:val>
                                        </p:tav>
                                        <p:tav tm="100000">
                                          <p:val>
                                            <p:strVal val="#ppt_y"/>
                                          </p:val>
                                        </p:tav>
                                      </p:tavLst>
                                    </p:anim>
                                  </p:childTnLst>
                                </p:cTn>
                              </p:par>
                              <p:par>
                                <p:cTn id="69" presetID="31" presetClass="entr" presetSubtype="0" fill="hold" nodeType="withEffect">
                                  <p:stCondLst>
                                    <p:cond delay="6000"/>
                                  </p:stCondLst>
                                  <p:childTnLst>
                                    <p:set>
                                      <p:cBhvr>
                                        <p:cTn id="70" dur="1" fill="hold">
                                          <p:stCondLst>
                                            <p:cond delay="0"/>
                                          </p:stCondLst>
                                        </p:cTn>
                                        <p:tgtEl>
                                          <p:spTgt spid="89"/>
                                        </p:tgtEl>
                                        <p:attrNameLst>
                                          <p:attrName>style.visibility</p:attrName>
                                        </p:attrNameLst>
                                      </p:cBhvr>
                                      <p:to>
                                        <p:strVal val="visible"/>
                                      </p:to>
                                    </p:set>
                                    <p:anim calcmode="lin" valueType="num">
                                      <p:cBhvr>
                                        <p:cTn id="71" dur="2000" fill="hold"/>
                                        <p:tgtEl>
                                          <p:spTgt spid="89"/>
                                        </p:tgtEl>
                                        <p:attrNameLst>
                                          <p:attrName>ppt_w</p:attrName>
                                        </p:attrNameLst>
                                      </p:cBhvr>
                                      <p:tavLst>
                                        <p:tav tm="0">
                                          <p:val>
                                            <p:fltVal val="0"/>
                                          </p:val>
                                        </p:tav>
                                        <p:tav tm="100000">
                                          <p:val>
                                            <p:strVal val="#ppt_w"/>
                                          </p:val>
                                        </p:tav>
                                      </p:tavLst>
                                    </p:anim>
                                    <p:anim calcmode="lin" valueType="num">
                                      <p:cBhvr>
                                        <p:cTn id="72" dur="2000" fill="hold"/>
                                        <p:tgtEl>
                                          <p:spTgt spid="89"/>
                                        </p:tgtEl>
                                        <p:attrNameLst>
                                          <p:attrName>ppt_h</p:attrName>
                                        </p:attrNameLst>
                                      </p:cBhvr>
                                      <p:tavLst>
                                        <p:tav tm="0">
                                          <p:val>
                                            <p:fltVal val="0"/>
                                          </p:val>
                                        </p:tav>
                                        <p:tav tm="100000">
                                          <p:val>
                                            <p:strVal val="#ppt_h"/>
                                          </p:val>
                                        </p:tav>
                                      </p:tavLst>
                                    </p:anim>
                                    <p:anim calcmode="lin" valueType="num">
                                      <p:cBhvr>
                                        <p:cTn id="73" dur="2000" fill="hold"/>
                                        <p:tgtEl>
                                          <p:spTgt spid="89"/>
                                        </p:tgtEl>
                                        <p:attrNameLst>
                                          <p:attrName>style.rotation</p:attrName>
                                        </p:attrNameLst>
                                      </p:cBhvr>
                                      <p:tavLst>
                                        <p:tav tm="0">
                                          <p:val>
                                            <p:fltVal val="90"/>
                                          </p:val>
                                        </p:tav>
                                        <p:tav tm="100000">
                                          <p:val>
                                            <p:fltVal val="0"/>
                                          </p:val>
                                        </p:tav>
                                      </p:tavLst>
                                    </p:anim>
                                    <p:animEffect transition="in" filter="fade">
                                      <p:cBhvr>
                                        <p:cTn id="74" dur="2000"/>
                                        <p:tgtEl>
                                          <p:spTgt spid="89"/>
                                        </p:tgtEl>
                                      </p:cBhvr>
                                    </p:animEffect>
                                  </p:childTnLst>
                                </p:cTn>
                              </p:par>
                              <p:par>
                                <p:cTn id="75" presetID="31" presetClass="entr" presetSubtype="0" fill="hold" nodeType="withEffect">
                                  <p:stCondLst>
                                    <p:cond delay="6000"/>
                                  </p:stCondLst>
                                  <p:childTnLst>
                                    <p:set>
                                      <p:cBhvr>
                                        <p:cTn id="76" dur="1" fill="hold">
                                          <p:stCondLst>
                                            <p:cond delay="0"/>
                                          </p:stCondLst>
                                        </p:cTn>
                                        <p:tgtEl>
                                          <p:spTgt spid="90"/>
                                        </p:tgtEl>
                                        <p:attrNameLst>
                                          <p:attrName>style.visibility</p:attrName>
                                        </p:attrNameLst>
                                      </p:cBhvr>
                                      <p:to>
                                        <p:strVal val="visible"/>
                                      </p:to>
                                    </p:set>
                                    <p:anim calcmode="lin" valueType="num">
                                      <p:cBhvr>
                                        <p:cTn id="77" dur="2000" fill="hold"/>
                                        <p:tgtEl>
                                          <p:spTgt spid="90"/>
                                        </p:tgtEl>
                                        <p:attrNameLst>
                                          <p:attrName>ppt_w</p:attrName>
                                        </p:attrNameLst>
                                      </p:cBhvr>
                                      <p:tavLst>
                                        <p:tav tm="0">
                                          <p:val>
                                            <p:fltVal val="0"/>
                                          </p:val>
                                        </p:tav>
                                        <p:tav tm="100000">
                                          <p:val>
                                            <p:strVal val="#ppt_w"/>
                                          </p:val>
                                        </p:tav>
                                      </p:tavLst>
                                    </p:anim>
                                    <p:anim calcmode="lin" valueType="num">
                                      <p:cBhvr>
                                        <p:cTn id="78" dur="2000" fill="hold"/>
                                        <p:tgtEl>
                                          <p:spTgt spid="90"/>
                                        </p:tgtEl>
                                        <p:attrNameLst>
                                          <p:attrName>ppt_h</p:attrName>
                                        </p:attrNameLst>
                                      </p:cBhvr>
                                      <p:tavLst>
                                        <p:tav tm="0">
                                          <p:val>
                                            <p:fltVal val="0"/>
                                          </p:val>
                                        </p:tav>
                                        <p:tav tm="100000">
                                          <p:val>
                                            <p:strVal val="#ppt_h"/>
                                          </p:val>
                                        </p:tav>
                                      </p:tavLst>
                                    </p:anim>
                                    <p:anim calcmode="lin" valueType="num">
                                      <p:cBhvr>
                                        <p:cTn id="79" dur="2000" fill="hold"/>
                                        <p:tgtEl>
                                          <p:spTgt spid="90"/>
                                        </p:tgtEl>
                                        <p:attrNameLst>
                                          <p:attrName>style.rotation</p:attrName>
                                        </p:attrNameLst>
                                      </p:cBhvr>
                                      <p:tavLst>
                                        <p:tav tm="0">
                                          <p:val>
                                            <p:fltVal val="90"/>
                                          </p:val>
                                        </p:tav>
                                        <p:tav tm="100000">
                                          <p:val>
                                            <p:fltVal val="0"/>
                                          </p:val>
                                        </p:tav>
                                      </p:tavLst>
                                    </p:anim>
                                    <p:animEffect transition="in" filter="fade">
                                      <p:cBhvr>
                                        <p:cTn id="80" dur="2000"/>
                                        <p:tgtEl>
                                          <p:spTgt spid="90"/>
                                        </p:tgtEl>
                                      </p:cBhvr>
                                    </p:animEffect>
                                  </p:childTnLst>
                                </p:cTn>
                              </p:par>
                              <p:par>
                                <p:cTn id="81" presetID="31" presetClass="entr" presetSubtype="0" fill="hold" nodeType="withEffect">
                                  <p:stCondLst>
                                    <p:cond delay="6000"/>
                                  </p:stCondLst>
                                  <p:childTnLst>
                                    <p:set>
                                      <p:cBhvr>
                                        <p:cTn id="82" dur="1" fill="hold">
                                          <p:stCondLst>
                                            <p:cond delay="0"/>
                                          </p:stCondLst>
                                        </p:cTn>
                                        <p:tgtEl>
                                          <p:spTgt spid="91"/>
                                        </p:tgtEl>
                                        <p:attrNameLst>
                                          <p:attrName>style.visibility</p:attrName>
                                        </p:attrNameLst>
                                      </p:cBhvr>
                                      <p:to>
                                        <p:strVal val="visible"/>
                                      </p:to>
                                    </p:set>
                                    <p:anim calcmode="lin" valueType="num">
                                      <p:cBhvr>
                                        <p:cTn id="83" dur="2000" fill="hold"/>
                                        <p:tgtEl>
                                          <p:spTgt spid="91"/>
                                        </p:tgtEl>
                                        <p:attrNameLst>
                                          <p:attrName>ppt_w</p:attrName>
                                        </p:attrNameLst>
                                      </p:cBhvr>
                                      <p:tavLst>
                                        <p:tav tm="0">
                                          <p:val>
                                            <p:fltVal val="0"/>
                                          </p:val>
                                        </p:tav>
                                        <p:tav tm="100000">
                                          <p:val>
                                            <p:strVal val="#ppt_w"/>
                                          </p:val>
                                        </p:tav>
                                      </p:tavLst>
                                    </p:anim>
                                    <p:anim calcmode="lin" valueType="num">
                                      <p:cBhvr>
                                        <p:cTn id="84" dur="2000" fill="hold"/>
                                        <p:tgtEl>
                                          <p:spTgt spid="91"/>
                                        </p:tgtEl>
                                        <p:attrNameLst>
                                          <p:attrName>ppt_h</p:attrName>
                                        </p:attrNameLst>
                                      </p:cBhvr>
                                      <p:tavLst>
                                        <p:tav tm="0">
                                          <p:val>
                                            <p:fltVal val="0"/>
                                          </p:val>
                                        </p:tav>
                                        <p:tav tm="100000">
                                          <p:val>
                                            <p:strVal val="#ppt_h"/>
                                          </p:val>
                                        </p:tav>
                                      </p:tavLst>
                                    </p:anim>
                                    <p:anim calcmode="lin" valueType="num">
                                      <p:cBhvr>
                                        <p:cTn id="85" dur="2000" fill="hold"/>
                                        <p:tgtEl>
                                          <p:spTgt spid="91"/>
                                        </p:tgtEl>
                                        <p:attrNameLst>
                                          <p:attrName>style.rotation</p:attrName>
                                        </p:attrNameLst>
                                      </p:cBhvr>
                                      <p:tavLst>
                                        <p:tav tm="0">
                                          <p:val>
                                            <p:fltVal val="90"/>
                                          </p:val>
                                        </p:tav>
                                        <p:tav tm="100000">
                                          <p:val>
                                            <p:fltVal val="0"/>
                                          </p:val>
                                        </p:tav>
                                      </p:tavLst>
                                    </p:anim>
                                    <p:animEffect transition="in" filter="fade">
                                      <p:cBhvr>
                                        <p:cTn id="86" dur="2000"/>
                                        <p:tgtEl>
                                          <p:spTgt spid="91"/>
                                        </p:tgtEl>
                                      </p:cBhvr>
                                    </p:animEffect>
                                  </p:childTnLst>
                                </p:cTn>
                              </p:par>
                              <p:par>
                                <p:cTn id="87" presetID="31" presetClass="entr" presetSubtype="0" fill="hold" nodeType="withEffect">
                                  <p:stCondLst>
                                    <p:cond delay="6000"/>
                                  </p:stCondLst>
                                  <p:childTnLst>
                                    <p:set>
                                      <p:cBhvr>
                                        <p:cTn id="88" dur="1" fill="hold">
                                          <p:stCondLst>
                                            <p:cond delay="0"/>
                                          </p:stCondLst>
                                        </p:cTn>
                                        <p:tgtEl>
                                          <p:spTgt spid="92"/>
                                        </p:tgtEl>
                                        <p:attrNameLst>
                                          <p:attrName>style.visibility</p:attrName>
                                        </p:attrNameLst>
                                      </p:cBhvr>
                                      <p:to>
                                        <p:strVal val="visible"/>
                                      </p:to>
                                    </p:set>
                                    <p:anim calcmode="lin" valueType="num">
                                      <p:cBhvr>
                                        <p:cTn id="89" dur="2000" fill="hold"/>
                                        <p:tgtEl>
                                          <p:spTgt spid="92"/>
                                        </p:tgtEl>
                                        <p:attrNameLst>
                                          <p:attrName>ppt_w</p:attrName>
                                        </p:attrNameLst>
                                      </p:cBhvr>
                                      <p:tavLst>
                                        <p:tav tm="0">
                                          <p:val>
                                            <p:fltVal val="0"/>
                                          </p:val>
                                        </p:tav>
                                        <p:tav tm="100000">
                                          <p:val>
                                            <p:strVal val="#ppt_w"/>
                                          </p:val>
                                        </p:tav>
                                      </p:tavLst>
                                    </p:anim>
                                    <p:anim calcmode="lin" valueType="num">
                                      <p:cBhvr>
                                        <p:cTn id="90" dur="2000" fill="hold"/>
                                        <p:tgtEl>
                                          <p:spTgt spid="92"/>
                                        </p:tgtEl>
                                        <p:attrNameLst>
                                          <p:attrName>ppt_h</p:attrName>
                                        </p:attrNameLst>
                                      </p:cBhvr>
                                      <p:tavLst>
                                        <p:tav tm="0">
                                          <p:val>
                                            <p:fltVal val="0"/>
                                          </p:val>
                                        </p:tav>
                                        <p:tav tm="100000">
                                          <p:val>
                                            <p:strVal val="#ppt_h"/>
                                          </p:val>
                                        </p:tav>
                                      </p:tavLst>
                                    </p:anim>
                                    <p:anim calcmode="lin" valueType="num">
                                      <p:cBhvr>
                                        <p:cTn id="91" dur="2000" fill="hold"/>
                                        <p:tgtEl>
                                          <p:spTgt spid="92"/>
                                        </p:tgtEl>
                                        <p:attrNameLst>
                                          <p:attrName>style.rotation</p:attrName>
                                        </p:attrNameLst>
                                      </p:cBhvr>
                                      <p:tavLst>
                                        <p:tav tm="0">
                                          <p:val>
                                            <p:fltVal val="90"/>
                                          </p:val>
                                        </p:tav>
                                        <p:tav tm="100000">
                                          <p:val>
                                            <p:fltVal val="0"/>
                                          </p:val>
                                        </p:tav>
                                      </p:tavLst>
                                    </p:anim>
                                    <p:animEffect transition="in" filter="fade">
                                      <p:cBhvr>
                                        <p:cTn id="92" dur="2000"/>
                                        <p:tgtEl>
                                          <p:spTgt spid="92"/>
                                        </p:tgtEl>
                                      </p:cBhvr>
                                    </p:animEffect>
                                  </p:childTnLst>
                                </p:cTn>
                              </p:par>
                              <p:par>
                                <p:cTn id="93" presetID="31" presetClass="entr" presetSubtype="0" fill="hold" nodeType="withEffect">
                                  <p:stCondLst>
                                    <p:cond delay="6000"/>
                                  </p:stCondLst>
                                  <p:childTnLst>
                                    <p:set>
                                      <p:cBhvr>
                                        <p:cTn id="94" dur="1" fill="hold">
                                          <p:stCondLst>
                                            <p:cond delay="0"/>
                                          </p:stCondLst>
                                        </p:cTn>
                                        <p:tgtEl>
                                          <p:spTgt spid="93"/>
                                        </p:tgtEl>
                                        <p:attrNameLst>
                                          <p:attrName>style.visibility</p:attrName>
                                        </p:attrNameLst>
                                      </p:cBhvr>
                                      <p:to>
                                        <p:strVal val="visible"/>
                                      </p:to>
                                    </p:set>
                                    <p:anim calcmode="lin" valueType="num">
                                      <p:cBhvr>
                                        <p:cTn id="95" dur="2000" fill="hold"/>
                                        <p:tgtEl>
                                          <p:spTgt spid="93"/>
                                        </p:tgtEl>
                                        <p:attrNameLst>
                                          <p:attrName>ppt_w</p:attrName>
                                        </p:attrNameLst>
                                      </p:cBhvr>
                                      <p:tavLst>
                                        <p:tav tm="0">
                                          <p:val>
                                            <p:fltVal val="0"/>
                                          </p:val>
                                        </p:tav>
                                        <p:tav tm="100000">
                                          <p:val>
                                            <p:strVal val="#ppt_w"/>
                                          </p:val>
                                        </p:tav>
                                      </p:tavLst>
                                    </p:anim>
                                    <p:anim calcmode="lin" valueType="num">
                                      <p:cBhvr>
                                        <p:cTn id="96" dur="2000" fill="hold"/>
                                        <p:tgtEl>
                                          <p:spTgt spid="93"/>
                                        </p:tgtEl>
                                        <p:attrNameLst>
                                          <p:attrName>ppt_h</p:attrName>
                                        </p:attrNameLst>
                                      </p:cBhvr>
                                      <p:tavLst>
                                        <p:tav tm="0">
                                          <p:val>
                                            <p:fltVal val="0"/>
                                          </p:val>
                                        </p:tav>
                                        <p:tav tm="100000">
                                          <p:val>
                                            <p:strVal val="#ppt_h"/>
                                          </p:val>
                                        </p:tav>
                                      </p:tavLst>
                                    </p:anim>
                                    <p:anim calcmode="lin" valueType="num">
                                      <p:cBhvr>
                                        <p:cTn id="97" dur="2000" fill="hold"/>
                                        <p:tgtEl>
                                          <p:spTgt spid="93"/>
                                        </p:tgtEl>
                                        <p:attrNameLst>
                                          <p:attrName>style.rotation</p:attrName>
                                        </p:attrNameLst>
                                      </p:cBhvr>
                                      <p:tavLst>
                                        <p:tav tm="0">
                                          <p:val>
                                            <p:fltVal val="90"/>
                                          </p:val>
                                        </p:tav>
                                        <p:tav tm="100000">
                                          <p:val>
                                            <p:fltVal val="0"/>
                                          </p:val>
                                        </p:tav>
                                      </p:tavLst>
                                    </p:anim>
                                    <p:animEffect transition="in" filter="fade">
                                      <p:cBhvr>
                                        <p:cTn id="98" dur="2000"/>
                                        <p:tgtEl>
                                          <p:spTgt spid="93"/>
                                        </p:tgtEl>
                                      </p:cBhvr>
                                    </p:animEffect>
                                  </p:childTnLst>
                                </p:cTn>
                              </p:par>
                              <p:par>
                                <p:cTn id="99" presetID="31" presetClass="entr" presetSubtype="0" fill="hold" nodeType="withEffect">
                                  <p:stCondLst>
                                    <p:cond delay="600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2000" fill="hold"/>
                                        <p:tgtEl>
                                          <p:spTgt spid="98"/>
                                        </p:tgtEl>
                                        <p:attrNameLst>
                                          <p:attrName>ppt_w</p:attrName>
                                        </p:attrNameLst>
                                      </p:cBhvr>
                                      <p:tavLst>
                                        <p:tav tm="0">
                                          <p:val>
                                            <p:fltVal val="0"/>
                                          </p:val>
                                        </p:tav>
                                        <p:tav tm="100000">
                                          <p:val>
                                            <p:strVal val="#ppt_w"/>
                                          </p:val>
                                        </p:tav>
                                      </p:tavLst>
                                    </p:anim>
                                    <p:anim calcmode="lin" valueType="num">
                                      <p:cBhvr>
                                        <p:cTn id="102" dur="2000" fill="hold"/>
                                        <p:tgtEl>
                                          <p:spTgt spid="98"/>
                                        </p:tgtEl>
                                        <p:attrNameLst>
                                          <p:attrName>ppt_h</p:attrName>
                                        </p:attrNameLst>
                                      </p:cBhvr>
                                      <p:tavLst>
                                        <p:tav tm="0">
                                          <p:val>
                                            <p:fltVal val="0"/>
                                          </p:val>
                                        </p:tav>
                                        <p:tav tm="100000">
                                          <p:val>
                                            <p:strVal val="#ppt_h"/>
                                          </p:val>
                                        </p:tav>
                                      </p:tavLst>
                                    </p:anim>
                                    <p:anim calcmode="lin" valueType="num">
                                      <p:cBhvr>
                                        <p:cTn id="103" dur="2000" fill="hold"/>
                                        <p:tgtEl>
                                          <p:spTgt spid="98"/>
                                        </p:tgtEl>
                                        <p:attrNameLst>
                                          <p:attrName>style.rotation</p:attrName>
                                        </p:attrNameLst>
                                      </p:cBhvr>
                                      <p:tavLst>
                                        <p:tav tm="0">
                                          <p:val>
                                            <p:fltVal val="90"/>
                                          </p:val>
                                        </p:tav>
                                        <p:tav tm="100000">
                                          <p:val>
                                            <p:fltVal val="0"/>
                                          </p:val>
                                        </p:tav>
                                      </p:tavLst>
                                    </p:anim>
                                    <p:animEffect transition="in" filter="fade">
                                      <p:cBhvr>
                                        <p:cTn id="104" dur="2000"/>
                                        <p:tgtEl>
                                          <p:spTgt spid="98"/>
                                        </p:tgtEl>
                                      </p:cBhvr>
                                    </p:animEffect>
                                  </p:childTnLst>
                                </p:cTn>
                              </p:par>
                              <p:par>
                                <p:cTn id="105" presetID="31" presetClass="entr" presetSubtype="0" fill="hold" nodeType="withEffect">
                                  <p:stCondLst>
                                    <p:cond delay="6000"/>
                                  </p:stCondLst>
                                  <p:childTnLst>
                                    <p:set>
                                      <p:cBhvr>
                                        <p:cTn id="106" dur="1" fill="hold">
                                          <p:stCondLst>
                                            <p:cond delay="0"/>
                                          </p:stCondLst>
                                        </p:cTn>
                                        <p:tgtEl>
                                          <p:spTgt spid="94"/>
                                        </p:tgtEl>
                                        <p:attrNameLst>
                                          <p:attrName>style.visibility</p:attrName>
                                        </p:attrNameLst>
                                      </p:cBhvr>
                                      <p:to>
                                        <p:strVal val="visible"/>
                                      </p:to>
                                    </p:set>
                                    <p:anim calcmode="lin" valueType="num">
                                      <p:cBhvr>
                                        <p:cTn id="107" dur="2000" fill="hold"/>
                                        <p:tgtEl>
                                          <p:spTgt spid="94"/>
                                        </p:tgtEl>
                                        <p:attrNameLst>
                                          <p:attrName>ppt_w</p:attrName>
                                        </p:attrNameLst>
                                      </p:cBhvr>
                                      <p:tavLst>
                                        <p:tav tm="0">
                                          <p:val>
                                            <p:fltVal val="0"/>
                                          </p:val>
                                        </p:tav>
                                        <p:tav tm="100000">
                                          <p:val>
                                            <p:strVal val="#ppt_w"/>
                                          </p:val>
                                        </p:tav>
                                      </p:tavLst>
                                    </p:anim>
                                    <p:anim calcmode="lin" valueType="num">
                                      <p:cBhvr>
                                        <p:cTn id="108" dur="2000" fill="hold"/>
                                        <p:tgtEl>
                                          <p:spTgt spid="94"/>
                                        </p:tgtEl>
                                        <p:attrNameLst>
                                          <p:attrName>ppt_h</p:attrName>
                                        </p:attrNameLst>
                                      </p:cBhvr>
                                      <p:tavLst>
                                        <p:tav tm="0">
                                          <p:val>
                                            <p:fltVal val="0"/>
                                          </p:val>
                                        </p:tav>
                                        <p:tav tm="100000">
                                          <p:val>
                                            <p:strVal val="#ppt_h"/>
                                          </p:val>
                                        </p:tav>
                                      </p:tavLst>
                                    </p:anim>
                                    <p:anim calcmode="lin" valueType="num">
                                      <p:cBhvr>
                                        <p:cTn id="109" dur="2000" fill="hold"/>
                                        <p:tgtEl>
                                          <p:spTgt spid="94"/>
                                        </p:tgtEl>
                                        <p:attrNameLst>
                                          <p:attrName>style.rotation</p:attrName>
                                        </p:attrNameLst>
                                      </p:cBhvr>
                                      <p:tavLst>
                                        <p:tav tm="0">
                                          <p:val>
                                            <p:fltVal val="90"/>
                                          </p:val>
                                        </p:tav>
                                        <p:tav tm="100000">
                                          <p:val>
                                            <p:fltVal val="0"/>
                                          </p:val>
                                        </p:tav>
                                      </p:tavLst>
                                    </p:anim>
                                    <p:animEffect transition="in" filter="fade">
                                      <p:cBhvr>
                                        <p:cTn id="110" dur="2000"/>
                                        <p:tgtEl>
                                          <p:spTgt spid="94"/>
                                        </p:tgtEl>
                                      </p:cBhvr>
                                    </p:animEffect>
                                  </p:childTnLst>
                                </p:cTn>
                              </p:par>
                              <p:par>
                                <p:cTn id="111" presetID="31" presetClass="entr" presetSubtype="0" fill="hold" nodeType="withEffect">
                                  <p:stCondLst>
                                    <p:cond delay="6000"/>
                                  </p:stCondLst>
                                  <p:childTnLst>
                                    <p:set>
                                      <p:cBhvr>
                                        <p:cTn id="112" dur="1" fill="hold">
                                          <p:stCondLst>
                                            <p:cond delay="0"/>
                                          </p:stCondLst>
                                        </p:cTn>
                                        <p:tgtEl>
                                          <p:spTgt spid="95"/>
                                        </p:tgtEl>
                                        <p:attrNameLst>
                                          <p:attrName>style.visibility</p:attrName>
                                        </p:attrNameLst>
                                      </p:cBhvr>
                                      <p:to>
                                        <p:strVal val="visible"/>
                                      </p:to>
                                    </p:set>
                                    <p:anim calcmode="lin" valueType="num">
                                      <p:cBhvr>
                                        <p:cTn id="113" dur="2000" fill="hold"/>
                                        <p:tgtEl>
                                          <p:spTgt spid="95"/>
                                        </p:tgtEl>
                                        <p:attrNameLst>
                                          <p:attrName>ppt_w</p:attrName>
                                        </p:attrNameLst>
                                      </p:cBhvr>
                                      <p:tavLst>
                                        <p:tav tm="0">
                                          <p:val>
                                            <p:fltVal val="0"/>
                                          </p:val>
                                        </p:tav>
                                        <p:tav tm="100000">
                                          <p:val>
                                            <p:strVal val="#ppt_w"/>
                                          </p:val>
                                        </p:tav>
                                      </p:tavLst>
                                    </p:anim>
                                    <p:anim calcmode="lin" valueType="num">
                                      <p:cBhvr>
                                        <p:cTn id="114" dur="2000" fill="hold"/>
                                        <p:tgtEl>
                                          <p:spTgt spid="95"/>
                                        </p:tgtEl>
                                        <p:attrNameLst>
                                          <p:attrName>ppt_h</p:attrName>
                                        </p:attrNameLst>
                                      </p:cBhvr>
                                      <p:tavLst>
                                        <p:tav tm="0">
                                          <p:val>
                                            <p:fltVal val="0"/>
                                          </p:val>
                                        </p:tav>
                                        <p:tav tm="100000">
                                          <p:val>
                                            <p:strVal val="#ppt_h"/>
                                          </p:val>
                                        </p:tav>
                                      </p:tavLst>
                                    </p:anim>
                                    <p:anim calcmode="lin" valueType="num">
                                      <p:cBhvr>
                                        <p:cTn id="115" dur="2000" fill="hold"/>
                                        <p:tgtEl>
                                          <p:spTgt spid="95"/>
                                        </p:tgtEl>
                                        <p:attrNameLst>
                                          <p:attrName>style.rotation</p:attrName>
                                        </p:attrNameLst>
                                      </p:cBhvr>
                                      <p:tavLst>
                                        <p:tav tm="0">
                                          <p:val>
                                            <p:fltVal val="90"/>
                                          </p:val>
                                        </p:tav>
                                        <p:tav tm="100000">
                                          <p:val>
                                            <p:fltVal val="0"/>
                                          </p:val>
                                        </p:tav>
                                      </p:tavLst>
                                    </p:anim>
                                    <p:animEffect transition="in" filter="fade">
                                      <p:cBhvr>
                                        <p:cTn id="116" dur="2000"/>
                                        <p:tgtEl>
                                          <p:spTgt spid="95"/>
                                        </p:tgtEl>
                                      </p:cBhvr>
                                    </p:animEffect>
                                  </p:childTnLst>
                                </p:cTn>
                              </p:par>
                              <p:par>
                                <p:cTn id="117" presetID="31" presetClass="entr" presetSubtype="0" fill="hold" nodeType="withEffect">
                                  <p:stCondLst>
                                    <p:cond delay="6000"/>
                                  </p:stCondLst>
                                  <p:childTnLst>
                                    <p:set>
                                      <p:cBhvr>
                                        <p:cTn id="118" dur="1" fill="hold">
                                          <p:stCondLst>
                                            <p:cond delay="0"/>
                                          </p:stCondLst>
                                        </p:cTn>
                                        <p:tgtEl>
                                          <p:spTgt spid="116"/>
                                        </p:tgtEl>
                                        <p:attrNameLst>
                                          <p:attrName>style.visibility</p:attrName>
                                        </p:attrNameLst>
                                      </p:cBhvr>
                                      <p:to>
                                        <p:strVal val="visible"/>
                                      </p:to>
                                    </p:set>
                                    <p:anim calcmode="lin" valueType="num">
                                      <p:cBhvr>
                                        <p:cTn id="119" dur="2000" fill="hold"/>
                                        <p:tgtEl>
                                          <p:spTgt spid="116"/>
                                        </p:tgtEl>
                                        <p:attrNameLst>
                                          <p:attrName>ppt_w</p:attrName>
                                        </p:attrNameLst>
                                      </p:cBhvr>
                                      <p:tavLst>
                                        <p:tav tm="0">
                                          <p:val>
                                            <p:fltVal val="0"/>
                                          </p:val>
                                        </p:tav>
                                        <p:tav tm="100000">
                                          <p:val>
                                            <p:strVal val="#ppt_w"/>
                                          </p:val>
                                        </p:tav>
                                      </p:tavLst>
                                    </p:anim>
                                    <p:anim calcmode="lin" valueType="num">
                                      <p:cBhvr>
                                        <p:cTn id="120" dur="2000" fill="hold"/>
                                        <p:tgtEl>
                                          <p:spTgt spid="116"/>
                                        </p:tgtEl>
                                        <p:attrNameLst>
                                          <p:attrName>ppt_h</p:attrName>
                                        </p:attrNameLst>
                                      </p:cBhvr>
                                      <p:tavLst>
                                        <p:tav tm="0">
                                          <p:val>
                                            <p:fltVal val="0"/>
                                          </p:val>
                                        </p:tav>
                                        <p:tav tm="100000">
                                          <p:val>
                                            <p:strVal val="#ppt_h"/>
                                          </p:val>
                                        </p:tav>
                                      </p:tavLst>
                                    </p:anim>
                                    <p:anim calcmode="lin" valueType="num">
                                      <p:cBhvr>
                                        <p:cTn id="121" dur="2000" fill="hold"/>
                                        <p:tgtEl>
                                          <p:spTgt spid="116"/>
                                        </p:tgtEl>
                                        <p:attrNameLst>
                                          <p:attrName>style.rotation</p:attrName>
                                        </p:attrNameLst>
                                      </p:cBhvr>
                                      <p:tavLst>
                                        <p:tav tm="0">
                                          <p:val>
                                            <p:fltVal val="90"/>
                                          </p:val>
                                        </p:tav>
                                        <p:tav tm="100000">
                                          <p:val>
                                            <p:fltVal val="0"/>
                                          </p:val>
                                        </p:tav>
                                      </p:tavLst>
                                    </p:anim>
                                    <p:animEffect transition="in" filter="fade">
                                      <p:cBhvr>
                                        <p:cTn id="122" dur="2000"/>
                                        <p:tgtEl>
                                          <p:spTgt spid="116"/>
                                        </p:tgtEl>
                                      </p:cBhvr>
                                    </p:animEffect>
                                  </p:childTnLst>
                                </p:cTn>
                              </p:par>
                              <p:par>
                                <p:cTn id="123" presetID="53" presetClass="entr" presetSubtype="16" fill="hold" nodeType="withEffect">
                                  <p:stCondLst>
                                    <p:cond delay="6500"/>
                                  </p:stCondLst>
                                  <p:childTnLst>
                                    <p:set>
                                      <p:cBhvr>
                                        <p:cTn id="124" dur="1" fill="hold">
                                          <p:stCondLst>
                                            <p:cond delay="0"/>
                                          </p:stCondLst>
                                        </p:cTn>
                                        <p:tgtEl>
                                          <p:spTgt spid="65"/>
                                        </p:tgtEl>
                                        <p:attrNameLst>
                                          <p:attrName>style.visibility</p:attrName>
                                        </p:attrNameLst>
                                      </p:cBhvr>
                                      <p:to>
                                        <p:strVal val="visible"/>
                                      </p:to>
                                    </p:set>
                                    <p:anim calcmode="lin" valueType="num">
                                      <p:cBhvr>
                                        <p:cTn id="125" dur="1000" fill="hold"/>
                                        <p:tgtEl>
                                          <p:spTgt spid="65"/>
                                        </p:tgtEl>
                                        <p:attrNameLst>
                                          <p:attrName>ppt_w</p:attrName>
                                        </p:attrNameLst>
                                      </p:cBhvr>
                                      <p:tavLst>
                                        <p:tav tm="0">
                                          <p:val>
                                            <p:fltVal val="0"/>
                                          </p:val>
                                        </p:tav>
                                        <p:tav tm="100000">
                                          <p:val>
                                            <p:strVal val="#ppt_w"/>
                                          </p:val>
                                        </p:tav>
                                      </p:tavLst>
                                    </p:anim>
                                    <p:anim calcmode="lin" valueType="num">
                                      <p:cBhvr>
                                        <p:cTn id="126" dur="1000" fill="hold"/>
                                        <p:tgtEl>
                                          <p:spTgt spid="65"/>
                                        </p:tgtEl>
                                        <p:attrNameLst>
                                          <p:attrName>ppt_h</p:attrName>
                                        </p:attrNameLst>
                                      </p:cBhvr>
                                      <p:tavLst>
                                        <p:tav tm="0">
                                          <p:val>
                                            <p:fltVal val="0"/>
                                          </p:val>
                                        </p:tav>
                                        <p:tav tm="100000">
                                          <p:val>
                                            <p:strVal val="#ppt_h"/>
                                          </p:val>
                                        </p:tav>
                                      </p:tavLst>
                                    </p:anim>
                                    <p:animEffect transition="in" filter="fade">
                                      <p:cBhvr>
                                        <p:cTn id="127" dur="1000"/>
                                        <p:tgtEl>
                                          <p:spTgt spid="65"/>
                                        </p:tgtEl>
                                      </p:cBhvr>
                                    </p:animEffect>
                                  </p:childTnLst>
                                </p:cTn>
                              </p:par>
                            </p:childTnLst>
                          </p:cTn>
                        </p:par>
                        <p:par>
                          <p:cTn id="128" fill="hold">
                            <p:stCondLst>
                              <p:cond delay="8000"/>
                            </p:stCondLst>
                            <p:childTnLst>
                              <p:par>
                                <p:cTn id="129" presetID="42" presetClass="entr" presetSubtype="0" fill="hold" nodeType="afterEffect">
                                  <p:stCondLst>
                                    <p:cond delay="225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2500"/>
                                        <p:tgtEl>
                                          <p:spTgt spid="9"/>
                                        </p:tgtEl>
                                      </p:cBhvr>
                                    </p:animEffect>
                                    <p:anim calcmode="lin" valueType="num">
                                      <p:cBhvr>
                                        <p:cTn id="132" dur="2500" fill="hold"/>
                                        <p:tgtEl>
                                          <p:spTgt spid="9"/>
                                        </p:tgtEl>
                                        <p:attrNameLst>
                                          <p:attrName>ppt_x</p:attrName>
                                        </p:attrNameLst>
                                      </p:cBhvr>
                                      <p:tavLst>
                                        <p:tav tm="0">
                                          <p:val>
                                            <p:strVal val="#ppt_x"/>
                                          </p:val>
                                        </p:tav>
                                        <p:tav tm="100000">
                                          <p:val>
                                            <p:strVal val="#ppt_x"/>
                                          </p:val>
                                        </p:tav>
                                      </p:tavLst>
                                    </p:anim>
                                    <p:anim calcmode="lin" valueType="num">
                                      <p:cBhvr>
                                        <p:cTn id="133" dur="2500" fill="hold"/>
                                        <p:tgtEl>
                                          <p:spTgt spid="9"/>
                                        </p:tgtEl>
                                        <p:attrNameLst>
                                          <p:attrName>ppt_y</p:attrName>
                                        </p:attrNameLst>
                                      </p:cBhvr>
                                      <p:tavLst>
                                        <p:tav tm="0">
                                          <p:val>
                                            <p:strVal val="#ppt_y+.1"/>
                                          </p:val>
                                        </p:tav>
                                        <p:tav tm="100000">
                                          <p:val>
                                            <p:strVal val="#ppt_y"/>
                                          </p:val>
                                        </p:tav>
                                      </p:tavLst>
                                    </p:anim>
                                  </p:childTnLst>
                                </p:cTn>
                              </p:par>
                              <p:par>
                                <p:cTn id="134" presetID="2" presetClass="entr" presetSubtype="8" fill="hold" nodeType="withEffect">
                                  <p:stCondLst>
                                    <p:cond delay="4000"/>
                                  </p:stCondLst>
                                  <p:childTnLst>
                                    <p:set>
                                      <p:cBhvr>
                                        <p:cTn id="135" dur="1" fill="hold">
                                          <p:stCondLst>
                                            <p:cond delay="0"/>
                                          </p:stCondLst>
                                        </p:cTn>
                                        <p:tgtEl>
                                          <p:spTgt spid="68"/>
                                        </p:tgtEl>
                                        <p:attrNameLst>
                                          <p:attrName>style.visibility</p:attrName>
                                        </p:attrNameLst>
                                      </p:cBhvr>
                                      <p:to>
                                        <p:strVal val="visible"/>
                                      </p:to>
                                    </p:set>
                                    <p:anim calcmode="lin" valueType="num">
                                      <p:cBhvr additive="base">
                                        <p:cTn id="136" dur="3500" fill="hold"/>
                                        <p:tgtEl>
                                          <p:spTgt spid="68"/>
                                        </p:tgtEl>
                                        <p:attrNameLst>
                                          <p:attrName>ppt_x</p:attrName>
                                        </p:attrNameLst>
                                      </p:cBhvr>
                                      <p:tavLst>
                                        <p:tav tm="0">
                                          <p:val>
                                            <p:strVal val="0-#ppt_w/2"/>
                                          </p:val>
                                        </p:tav>
                                        <p:tav tm="100000">
                                          <p:val>
                                            <p:strVal val="#ppt_x"/>
                                          </p:val>
                                        </p:tav>
                                      </p:tavLst>
                                    </p:anim>
                                    <p:anim calcmode="lin" valueType="num">
                                      <p:cBhvr additive="base">
                                        <p:cTn id="137" dur="3500" fill="hold"/>
                                        <p:tgtEl>
                                          <p:spTgt spid="68"/>
                                        </p:tgtEl>
                                        <p:attrNameLst>
                                          <p:attrName>ppt_y</p:attrName>
                                        </p:attrNameLst>
                                      </p:cBhvr>
                                      <p:tavLst>
                                        <p:tav tm="0">
                                          <p:val>
                                            <p:strVal val="#ppt_y"/>
                                          </p:val>
                                        </p:tav>
                                        <p:tav tm="100000">
                                          <p:val>
                                            <p:strVal val="#ppt_y"/>
                                          </p:val>
                                        </p:tav>
                                      </p:tavLst>
                                    </p:anim>
                                  </p:childTnLst>
                                </p:cTn>
                              </p:par>
                              <p:par>
                                <p:cTn id="138" presetID="6" presetClass="entr" presetSubtype="16" fill="hold" nodeType="withEffect">
                                  <p:stCondLst>
                                    <p:cond delay="5250"/>
                                  </p:stCondLst>
                                  <p:childTnLst>
                                    <p:set>
                                      <p:cBhvr>
                                        <p:cTn id="139" dur="1" fill="hold">
                                          <p:stCondLst>
                                            <p:cond delay="0"/>
                                          </p:stCondLst>
                                        </p:cTn>
                                        <p:tgtEl>
                                          <p:spTgt spid="71"/>
                                        </p:tgtEl>
                                        <p:attrNameLst>
                                          <p:attrName>style.visibility</p:attrName>
                                        </p:attrNameLst>
                                      </p:cBhvr>
                                      <p:to>
                                        <p:strVal val="visible"/>
                                      </p:to>
                                    </p:set>
                                    <p:animEffect transition="in" filter="circle(in)">
                                      <p:cBhvr>
                                        <p:cTn id="140" dur="2000"/>
                                        <p:tgtEl>
                                          <p:spTgt spid="71"/>
                                        </p:tgtEl>
                                      </p:cBhvr>
                                    </p:animEffect>
                                  </p:childTnLst>
                                </p:cTn>
                              </p:par>
                              <p:par>
                                <p:cTn id="141" presetID="2" presetClass="entr" presetSubtype="1" fill="hold" nodeType="withEffect">
                                  <p:stCondLst>
                                    <p:cond delay="3250"/>
                                  </p:stCondLst>
                                  <p:childTnLst>
                                    <p:set>
                                      <p:cBhvr>
                                        <p:cTn id="142" dur="1" fill="hold">
                                          <p:stCondLst>
                                            <p:cond delay="0"/>
                                          </p:stCondLst>
                                        </p:cTn>
                                        <p:tgtEl>
                                          <p:spTgt spid="53"/>
                                        </p:tgtEl>
                                        <p:attrNameLst>
                                          <p:attrName>style.visibility</p:attrName>
                                        </p:attrNameLst>
                                      </p:cBhvr>
                                      <p:to>
                                        <p:strVal val="visible"/>
                                      </p:to>
                                    </p:set>
                                    <p:anim calcmode="lin" valueType="num">
                                      <p:cBhvr additive="base">
                                        <p:cTn id="143" dur="2750" fill="hold"/>
                                        <p:tgtEl>
                                          <p:spTgt spid="53"/>
                                        </p:tgtEl>
                                        <p:attrNameLst>
                                          <p:attrName>ppt_x</p:attrName>
                                        </p:attrNameLst>
                                      </p:cBhvr>
                                      <p:tavLst>
                                        <p:tav tm="0">
                                          <p:val>
                                            <p:strVal val="#ppt_x"/>
                                          </p:val>
                                        </p:tav>
                                        <p:tav tm="100000">
                                          <p:val>
                                            <p:strVal val="#ppt_x"/>
                                          </p:val>
                                        </p:tav>
                                      </p:tavLst>
                                    </p:anim>
                                    <p:anim calcmode="lin" valueType="num">
                                      <p:cBhvr additive="base">
                                        <p:cTn id="144" dur="2750" fill="hold"/>
                                        <p:tgtEl>
                                          <p:spTgt spid="53"/>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4250"/>
                                  </p:stCondLst>
                                  <p:childTnLst>
                                    <p:set>
                                      <p:cBhvr>
                                        <p:cTn id="146" dur="1" fill="hold">
                                          <p:stCondLst>
                                            <p:cond delay="0"/>
                                          </p:stCondLst>
                                        </p:cTn>
                                        <p:tgtEl>
                                          <p:spTgt spid="117"/>
                                        </p:tgtEl>
                                        <p:attrNameLst>
                                          <p:attrName>style.visibility</p:attrName>
                                        </p:attrNameLst>
                                      </p:cBhvr>
                                      <p:to>
                                        <p:strVal val="visible"/>
                                      </p:to>
                                    </p:set>
                                    <p:anim calcmode="lin" valueType="num">
                                      <p:cBhvr additive="base">
                                        <p:cTn id="147" dur="4250" fill="hold"/>
                                        <p:tgtEl>
                                          <p:spTgt spid="117"/>
                                        </p:tgtEl>
                                        <p:attrNameLst>
                                          <p:attrName>ppt_x</p:attrName>
                                        </p:attrNameLst>
                                      </p:cBhvr>
                                      <p:tavLst>
                                        <p:tav tm="0">
                                          <p:val>
                                            <p:strVal val="#ppt_x"/>
                                          </p:val>
                                        </p:tav>
                                        <p:tav tm="100000">
                                          <p:val>
                                            <p:strVal val="#ppt_x"/>
                                          </p:val>
                                        </p:tav>
                                      </p:tavLst>
                                    </p:anim>
                                    <p:anim calcmode="lin" valueType="num">
                                      <p:cBhvr additive="base">
                                        <p:cTn id="148" dur="4250" fill="hold"/>
                                        <p:tgtEl>
                                          <p:spTgt spid="117"/>
                                        </p:tgtEl>
                                        <p:attrNameLst>
                                          <p:attrName>ppt_y</p:attrName>
                                        </p:attrNameLst>
                                      </p:cBhvr>
                                      <p:tavLst>
                                        <p:tav tm="0">
                                          <p:val>
                                            <p:strVal val="0-#ppt_h/2"/>
                                          </p:val>
                                        </p:tav>
                                        <p:tav tm="100000">
                                          <p:val>
                                            <p:strVal val="#ppt_y"/>
                                          </p:val>
                                        </p:tav>
                                      </p:tavLst>
                                    </p:anim>
                                  </p:childTnLst>
                                </p:cTn>
                              </p:par>
                              <p:par>
                                <p:cTn id="149" presetID="14" presetClass="entr" presetSubtype="10" fill="hold" nodeType="withEffect">
                                  <p:stCondLst>
                                    <p:cond delay="425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5486" y="6715678"/>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5369" y="5473065"/>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152400" y="137279"/>
            <a:ext cx="14097000" cy="3151245"/>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b="1">
                <a:solidFill>
                  <a:schemeClr val="tx1"/>
                </a:solidFill>
                <a:latin typeface="Times New Roman" panose="02020603050405020304" pitchFamily="18" charset="0"/>
                <a:cs typeface="Times New Roman" panose="02020603050405020304" pitchFamily="18" charset="0"/>
              </a:rPr>
              <a:t>Câu 1: “…là thể loại cỡ nhỏ của loại hình văn xuôi hư cấu, thường phản ánh một “khoảnh khắc”, một tình huống độc đáo, một sự kiến gây ấn tượng mạnh, có ý nghĩa nhất trong cuộc đời nhân vật”. </a:t>
            </a:r>
            <a:r>
              <a:rPr lang="vi-VN" sz="3600" b="1">
                <a:solidFill>
                  <a:schemeClr val="tx1"/>
                </a:solidFill>
                <a:latin typeface="Times New Roman" panose="02020603050405020304" pitchFamily="18" charset="0"/>
                <a:cs typeface="Times New Roman" panose="02020603050405020304" pitchFamily="18" charset="0"/>
              </a:rPr>
              <a:t>Em chọn từ nào phù hợp điền vào dấu “…”</a:t>
            </a:r>
            <a:endParaRPr lang="en-GB" sz="3600" b="1">
              <a:solidFill>
                <a:schemeClr val="tx1"/>
              </a:solidFill>
              <a:latin typeface="Times New Roman" panose="02020603050405020304" pitchFamily="18" charset="0"/>
              <a:cs typeface="Times New Roman" panose="02020603050405020304" pitchFamily="18" charset="0"/>
            </a:endParaRPr>
          </a:p>
        </p:txBody>
      </p:sp>
      <p:sp>
        <p:nvSpPr>
          <p:cNvPr id="6" name="Đapandung">
            <a:extLst>
              <a:ext uri="{FF2B5EF4-FFF2-40B4-BE49-F238E27FC236}">
                <a16:creationId xmlns="" xmlns:a16="http://schemas.microsoft.com/office/drawing/2014/main" id="{61D7A059-F56C-2F86-3CD8-85C92D9DD21E}"/>
              </a:ext>
            </a:extLst>
          </p:cNvPr>
          <p:cNvSpPr/>
          <p:nvPr/>
        </p:nvSpPr>
        <p:spPr>
          <a:xfrm>
            <a:off x="7674487" y="3776040"/>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Times New Roman" panose="02020603050405020304" pitchFamily="18" charset="0"/>
                <a:cs typeface="Times New Roman" panose="02020603050405020304" pitchFamily="18" charset="0"/>
              </a:rPr>
              <a:t>C. </a:t>
            </a:r>
            <a:r>
              <a:rPr lang="en-US" sz="4000" b="1">
                <a:solidFill>
                  <a:schemeClr val="tx1"/>
                </a:solidFill>
                <a:latin typeface="Times New Roman" panose="02020603050405020304" pitchFamily="18" charset="0"/>
                <a:cs typeface="Times New Roman" panose="02020603050405020304" pitchFamily="18" charset="0"/>
              </a:rPr>
              <a:t>Truyện </a:t>
            </a:r>
            <a:r>
              <a:rPr lang="en-US" sz="4000" b="1" smtClean="0">
                <a:solidFill>
                  <a:schemeClr val="tx1"/>
                </a:solidFill>
                <a:latin typeface="Times New Roman" panose="02020603050405020304" pitchFamily="18" charset="0"/>
                <a:cs typeface="Times New Roman" panose="02020603050405020304" pitchFamily="18" charset="0"/>
              </a:rPr>
              <a:t>ngắn</a:t>
            </a:r>
            <a:endParaRPr lang="en-GB" sz="4000" b="1">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 xmlns:a16="http://schemas.microsoft.com/office/drawing/2014/main" id="{38DA2062-3D20-B289-7E74-77D638BC18CD}"/>
              </a:ext>
            </a:extLst>
          </p:cNvPr>
          <p:cNvSpPr/>
          <p:nvPr/>
        </p:nvSpPr>
        <p:spPr>
          <a:xfrm>
            <a:off x="1131569" y="5381220"/>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B. </a:t>
            </a:r>
            <a:r>
              <a:rPr lang="en-US" sz="4000" b="1" smtClean="0">
                <a:solidFill>
                  <a:schemeClr val="tx1"/>
                </a:solidFill>
                <a:latin typeface="Times New Roman" panose="02020603050405020304" pitchFamily="18" charset="0"/>
                <a:cs typeface="Times New Roman" panose="02020603050405020304" pitchFamily="18" charset="0"/>
              </a:rPr>
              <a:t>Kịch</a:t>
            </a:r>
            <a:endParaRPr lang="en-GB" sz="4000" b="1">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 xmlns:a16="http://schemas.microsoft.com/office/drawing/2014/main" id="{5575ED6E-A571-43C9-5A81-1979415F81B3}"/>
              </a:ext>
            </a:extLst>
          </p:cNvPr>
          <p:cNvSpPr/>
          <p:nvPr/>
        </p:nvSpPr>
        <p:spPr>
          <a:xfrm>
            <a:off x="1083611" y="3631791"/>
            <a:ext cx="4613927" cy="1004517"/>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A. Tiểu </a:t>
            </a:r>
            <a:r>
              <a:rPr lang="en-US" sz="4000" b="1" smtClean="0">
                <a:solidFill>
                  <a:schemeClr val="tx1"/>
                </a:solidFill>
                <a:latin typeface="Times New Roman" panose="02020603050405020304" pitchFamily="18" charset="0"/>
                <a:cs typeface="Times New Roman" panose="02020603050405020304" pitchFamily="18" charset="0"/>
              </a:rPr>
              <a:t>thuyết</a:t>
            </a:r>
            <a:endParaRPr lang="en-GB" sz="4000" b="1">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 xmlns:a16="http://schemas.microsoft.com/office/drawing/2014/main" id="{974AD810-F5DF-813A-1B8F-A57C35242DF6}"/>
              </a:ext>
            </a:extLst>
          </p:cNvPr>
          <p:cNvSpPr/>
          <p:nvPr/>
        </p:nvSpPr>
        <p:spPr>
          <a:xfrm>
            <a:off x="7752436" y="5582627"/>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Times New Roman" panose="02020603050405020304" pitchFamily="18" charset="0"/>
                <a:cs typeface="Times New Roman" panose="02020603050405020304" pitchFamily="18" charset="0"/>
              </a:rPr>
              <a:t>D. </a:t>
            </a:r>
            <a:r>
              <a:rPr lang="en-US" sz="4000" b="1">
                <a:solidFill>
                  <a:schemeClr val="tx1"/>
                </a:solidFill>
                <a:latin typeface="Times New Roman" panose="02020603050405020304" pitchFamily="18" charset="0"/>
                <a:cs typeface="Times New Roman" panose="02020603050405020304" pitchFamily="18" charset="0"/>
              </a:rPr>
              <a:t>Tản </a:t>
            </a:r>
            <a:r>
              <a:rPr lang="en-US" sz="4000" b="1" smtClean="0">
                <a:solidFill>
                  <a:schemeClr val="tx1"/>
                </a:solidFill>
                <a:latin typeface="Times New Roman" panose="02020603050405020304" pitchFamily="18" charset="0"/>
                <a:cs typeface="Times New Roman" panose="02020603050405020304" pitchFamily="18" charset="0"/>
              </a:rPr>
              <a:t>văn</a:t>
            </a:r>
            <a:endParaRPr lang="en-GB" sz="4000" b="1">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23829" y="-769237"/>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23225901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1131570" y="1198203"/>
            <a:ext cx="11435715" cy="1596831"/>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Times New Roman" panose="02020603050405020304" pitchFamily="18" charset="0"/>
                <a:cs typeface="Times New Roman" panose="02020603050405020304" pitchFamily="18" charset="0"/>
              </a:rPr>
              <a:t>Câu 2. </a:t>
            </a:r>
            <a:r>
              <a:rPr lang="en-US" sz="4000" b="1">
                <a:solidFill>
                  <a:schemeClr val="tx1"/>
                </a:solidFill>
                <a:latin typeface="Times New Roman" panose="02020603050405020304" pitchFamily="18" charset="0"/>
                <a:cs typeface="Times New Roman" panose="02020603050405020304" pitchFamily="18" charset="0"/>
              </a:rPr>
              <a:t>Văn bản: “Tôi đi học” được kể ở ngôi kể thứ mấy?</a:t>
            </a:r>
            <a:endParaRPr lang="en-GB" sz="4000" b="1">
              <a:solidFill>
                <a:schemeClr val="tx1"/>
              </a:solidFill>
              <a:latin typeface="Times New Roman" panose="02020603050405020304" pitchFamily="18" charset="0"/>
              <a:cs typeface="Times New Roman" panose="02020603050405020304" pitchFamily="18" charset="0"/>
            </a:endParaRPr>
          </a:p>
        </p:txBody>
      </p:sp>
      <p:sp>
        <p:nvSpPr>
          <p:cNvPr id="6" name="Đapandung">
            <a:extLst>
              <a:ext uri="{FF2B5EF4-FFF2-40B4-BE49-F238E27FC236}">
                <a16:creationId xmlns="" xmlns:a16="http://schemas.microsoft.com/office/drawing/2014/main" id="{61D7A059-F56C-2F86-3CD8-85C92D9DD21E}"/>
              </a:ext>
            </a:extLst>
          </p:cNvPr>
          <p:cNvSpPr/>
          <p:nvPr/>
        </p:nvSpPr>
        <p:spPr>
          <a:xfrm>
            <a:off x="1121276" y="5401664"/>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B. Ngôi thứ nhất</a:t>
            </a:r>
          </a:p>
        </p:txBody>
      </p:sp>
      <p:sp>
        <p:nvSpPr>
          <p:cNvPr id="7" name="đapansai1">
            <a:extLst>
              <a:ext uri="{FF2B5EF4-FFF2-40B4-BE49-F238E27FC236}">
                <a16:creationId xmlns="" xmlns:a16="http://schemas.microsoft.com/office/drawing/2014/main" id="{38DA2062-3D20-B289-7E74-77D638BC18CD}"/>
              </a:ext>
            </a:extLst>
          </p:cNvPr>
          <p:cNvSpPr/>
          <p:nvPr/>
        </p:nvSpPr>
        <p:spPr>
          <a:xfrm>
            <a:off x="1096829" y="3854607"/>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A. Ngôi thứ ba</a:t>
            </a:r>
          </a:p>
        </p:txBody>
      </p:sp>
      <p:sp>
        <p:nvSpPr>
          <p:cNvPr id="8" name="dapansai3">
            <a:extLst>
              <a:ext uri="{FF2B5EF4-FFF2-40B4-BE49-F238E27FC236}">
                <a16:creationId xmlns="" xmlns:a16="http://schemas.microsoft.com/office/drawing/2014/main" id="{5575ED6E-A571-43C9-5A81-1979415F81B3}"/>
              </a:ext>
            </a:extLst>
          </p:cNvPr>
          <p:cNvSpPr/>
          <p:nvPr/>
        </p:nvSpPr>
        <p:spPr>
          <a:xfrm>
            <a:off x="7663814" y="5381220"/>
            <a:ext cx="5137786" cy="1004517"/>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D. Ngôi kể thứ 2</a:t>
            </a:r>
          </a:p>
        </p:txBody>
      </p:sp>
      <p:sp>
        <p:nvSpPr>
          <p:cNvPr id="9" name="Dapansai2">
            <a:extLst>
              <a:ext uri="{FF2B5EF4-FFF2-40B4-BE49-F238E27FC236}">
                <a16:creationId xmlns="" xmlns:a16="http://schemas.microsoft.com/office/drawing/2014/main" id="{974AD810-F5DF-813A-1B8F-A57C35242DF6}"/>
              </a:ext>
            </a:extLst>
          </p:cNvPr>
          <p:cNvSpPr/>
          <p:nvPr/>
        </p:nvSpPr>
        <p:spPr>
          <a:xfrm>
            <a:off x="7663813" y="3130581"/>
            <a:ext cx="5594987" cy="1697670"/>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C. Kết hợp ngôi thứ nhất với ngôi thứ 3</a:t>
            </a: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6255960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1131570" y="1198203"/>
            <a:ext cx="11435715" cy="1596831"/>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3. Theo em, cốt truyện “</a:t>
            </a:r>
            <a:r>
              <a:rPr lang="en-US" sz="4000" b="1" i="1">
                <a:solidFill>
                  <a:schemeClr val="tx1"/>
                </a:solidFill>
                <a:latin typeface="Times New Roman" panose="02020603050405020304" pitchFamily="18" charset="0"/>
                <a:cs typeface="Times New Roman" panose="02020603050405020304" pitchFamily="18" charset="0"/>
              </a:rPr>
              <a:t>Tôi đi học</a:t>
            </a:r>
            <a:r>
              <a:rPr lang="en-US" sz="4000" b="1">
                <a:solidFill>
                  <a:schemeClr val="tx1"/>
                </a:solidFill>
                <a:latin typeface="Times New Roman" panose="02020603050405020304" pitchFamily="18" charset="0"/>
                <a:cs typeface="Times New Roman" panose="02020603050405020304" pitchFamily="18" charset="0"/>
              </a:rPr>
              <a:t>” thuộc dạng nào dưới đây?</a:t>
            </a:r>
            <a:endParaRPr lang="en-GB" sz="4000" b="1">
              <a:solidFill>
                <a:schemeClr val="tx1"/>
              </a:solidFill>
              <a:latin typeface="Times New Roman" panose="02020603050405020304" pitchFamily="18" charset="0"/>
              <a:cs typeface="Times New Roman" panose="02020603050405020304" pitchFamily="18" charset="0"/>
            </a:endParaRPr>
          </a:p>
        </p:txBody>
      </p:sp>
      <p:sp>
        <p:nvSpPr>
          <p:cNvPr id="6" name="Đapandung">
            <a:extLst>
              <a:ext uri="{FF2B5EF4-FFF2-40B4-BE49-F238E27FC236}">
                <a16:creationId xmlns="" xmlns:a16="http://schemas.microsoft.com/office/drawing/2014/main" id="{61D7A059-F56C-2F86-3CD8-85C92D9DD21E}"/>
              </a:ext>
            </a:extLst>
          </p:cNvPr>
          <p:cNvSpPr/>
          <p:nvPr/>
        </p:nvSpPr>
        <p:spPr>
          <a:xfrm>
            <a:off x="1345076" y="6139545"/>
            <a:ext cx="4613927" cy="2356755"/>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smtClean="0">
                <a:solidFill>
                  <a:schemeClr val="tx1"/>
                </a:solidFill>
                <a:latin typeface="Times New Roman" panose="02020603050405020304" pitchFamily="18" charset="0"/>
                <a:cs typeface="Times New Roman" panose="02020603050405020304" pitchFamily="18" charset="0"/>
              </a:rPr>
              <a:t>B. </a:t>
            </a:r>
            <a:r>
              <a:rPr lang="en-US" sz="3600" b="1">
                <a:solidFill>
                  <a:schemeClr val="tx1"/>
                </a:solidFill>
                <a:latin typeface="Times New Roman" panose="02020603050405020304" pitchFamily="18" charset="0"/>
                <a:cs typeface="Times New Roman" panose="02020603050405020304" pitchFamily="18" charset="0"/>
              </a:rPr>
              <a:t>Kể lại sự việc giản dị, đời thường mà giàu chất thơ</a:t>
            </a:r>
          </a:p>
        </p:txBody>
      </p:sp>
      <p:sp>
        <p:nvSpPr>
          <p:cNvPr id="7" name="đapansai1">
            <a:extLst>
              <a:ext uri="{FF2B5EF4-FFF2-40B4-BE49-F238E27FC236}">
                <a16:creationId xmlns="" xmlns:a16="http://schemas.microsoft.com/office/drawing/2014/main" id="{38DA2062-3D20-B289-7E74-77D638BC18CD}"/>
              </a:ext>
            </a:extLst>
          </p:cNvPr>
          <p:cNvSpPr/>
          <p:nvPr/>
        </p:nvSpPr>
        <p:spPr>
          <a:xfrm>
            <a:off x="7588359" y="3006912"/>
            <a:ext cx="4906667" cy="266998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smtClean="0">
                <a:solidFill>
                  <a:schemeClr val="tx1"/>
                </a:solidFill>
                <a:latin typeface="Times New Roman" panose="02020603050405020304" pitchFamily="18" charset="0"/>
                <a:cs typeface="Times New Roman" panose="02020603050405020304" pitchFamily="18" charset="0"/>
              </a:rPr>
              <a:t>C. </a:t>
            </a:r>
            <a:r>
              <a:rPr lang="en-US" sz="3600" b="1">
                <a:solidFill>
                  <a:schemeClr val="tx1"/>
                </a:solidFill>
                <a:latin typeface="Times New Roman" panose="02020603050405020304" pitchFamily="18" charset="0"/>
                <a:cs typeface="Times New Roman" panose="02020603050405020304" pitchFamily="18" charset="0"/>
              </a:rPr>
              <a:t>Kể lại sự việc có nội dung trào phúng, châm biếm, hài hước</a:t>
            </a:r>
          </a:p>
        </p:txBody>
      </p:sp>
      <p:sp>
        <p:nvSpPr>
          <p:cNvPr id="8" name="dapansai3">
            <a:extLst>
              <a:ext uri="{FF2B5EF4-FFF2-40B4-BE49-F238E27FC236}">
                <a16:creationId xmlns="" xmlns:a16="http://schemas.microsoft.com/office/drawing/2014/main" id="{5575ED6E-A571-43C9-5A81-1979415F81B3}"/>
              </a:ext>
            </a:extLst>
          </p:cNvPr>
          <p:cNvSpPr/>
          <p:nvPr/>
        </p:nvSpPr>
        <p:spPr>
          <a:xfrm>
            <a:off x="8077200" y="6052002"/>
            <a:ext cx="4613927" cy="2444298"/>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tx1"/>
                </a:solidFill>
                <a:latin typeface="Times New Roman" panose="02020603050405020304" pitchFamily="18" charset="0"/>
                <a:cs typeface="Times New Roman" panose="02020603050405020304" pitchFamily="18" charset="0"/>
              </a:rPr>
              <a:t>D. Kể lại sự việc có nội dung giàu tính triết lí</a:t>
            </a:r>
            <a:endParaRPr lang="en-GB" sz="3600" b="1">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 xmlns:a16="http://schemas.microsoft.com/office/drawing/2014/main" id="{974AD810-F5DF-813A-1B8F-A57C35242DF6}"/>
              </a:ext>
            </a:extLst>
          </p:cNvPr>
          <p:cNvSpPr/>
          <p:nvPr/>
        </p:nvSpPr>
        <p:spPr>
          <a:xfrm>
            <a:off x="1203997" y="3440607"/>
            <a:ext cx="4613927" cy="1604143"/>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tx1"/>
                </a:solidFill>
                <a:latin typeface="Times New Roman" panose="02020603050405020304" pitchFamily="18" charset="0"/>
                <a:cs typeface="Times New Roman" panose="02020603050405020304" pitchFamily="18" charset="0"/>
              </a:rPr>
              <a:t>A. Kể lại sự việc khác thường, kì lạ</a:t>
            </a: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6183084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1131570" y="1198203"/>
            <a:ext cx="11435715" cy="1596831"/>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Câu 4. Nhân vật chính trong văn bản </a:t>
            </a:r>
            <a:r>
              <a:rPr lang="en-US" sz="4000" b="1" i="1">
                <a:solidFill>
                  <a:schemeClr val="tx1"/>
                </a:solidFill>
                <a:latin typeface="Times New Roman" panose="02020603050405020304" pitchFamily="18" charset="0"/>
                <a:cs typeface="Times New Roman" panose="02020603050405020304" pitchFamily="18" charset="0"/>
              </a:rPr>
              <a:t>"Tôi đi học”</a:t>
            </a:r>
            <a:r>
              <a:rPr lang="en-US" sz="4000" b="1">
                <a:solidFill>
                  <a:schemeClr val="tx1"/>
                </a:solidFill>
                <a:latin typeface="Times New Roman" panose="02020603050405020304" pitchFamily="18" charset="0"/>
                <a:cs typeface="Times New Roman" panose="02020603050405020304" pitchFamily="18" charset="0"/>
              </a:rPr>
              <a:t> là ai?</a:t>
            </a:r>
            <a:endParaRPr lang="en-GB" sz="4000" b="1">
              <a:solidFill>
                <a:schemeClr val="tx1"/>
              </a:solidFill>
              <a:latin typeface="Times New Roman" panose="02020603050405020304" pitchFamily="18" charset="0"/>
              <a:cs typeface="Times New Roman" panose="02020603050405020304" pitchFamily="18" charset="0"/>
            </a:endParaRPr>
          </a:p>
        </p:txBody>
      </p:sp>
      <p:sp>
        <p:nvSpPr>
          <p:cNvPr id="6" name="Đapandung">
            <a:extLst>
              <a:ext uri="{FF2B5EF4-FFF2-40B4-BE49-F238E27FC236}">
                <a16:creationId xmlns="" xmlns:a16="http://schemas.microsoft.com/office/drawing/2014/main" id="{61D7A059-F56C-2F86-3CD8-85C92D9DD21E}"/>
              </a:ext>
            </a:extLst>
          </p:cNvPr>
          <p:cNvSpPr/>
          <p:nvPr/>
        </p:nvSpPr>
        <p:spPr>
          <a:xfrm>
            <a:off x="7687807" y="5404118"/>
            <a:ext cx="4848345"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D. Nhân vật “tôi</a:t>
            </a:r>
            <a:r>
              <a:rPr lang="en-US" sz="4000" b="1">
                <a:solidFill>
                  <a:schemeClr val="tx1"/>
                </a:solidFill>
                <a:latin typeface="Times New Roman" panose="02020603050405020304" pitchFamily="18" charset="0"/>
                <a:cs typeface="Times New Roman" panose="02020603050405020304" pitchFamily="18" charset="0"/>
              </a:rPr>
              <a:t>”</a:t>
            </a:r>
          </a:p>
        </p:txBody>
      </p:sp>
      <p:sp>
        <p:nvSpPr>
          <p:cNvPr id="7" name="đapansai1">
            <a:extLst>
              <a:ext uri="{FF2B5EF4-FFF2-40B4-BE49-F238E27FC236}">
                <a16:creationId xmlns="" xmlns:a16="http://schemas.microsoft.com/office/drawing/2014/main" id="{38DA2062-3D20-B289-7E74-77D638BC18CD}"/>
              </a:ext>
            </a:extLst>
          </p:cNvPr>
          <p:cNvSpPr/>
          <p:nvPr/>
        </p:nvSpPr>
        <p:spPr>
          <a:xfrm>
            <a:off x="1131569" y="5381220"/>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B. Thầy giáo </a:t>
            </a:r>
          </a:p>
        </p:txBody>
      </p:sp>
      <p:sp>
        <p:nvSpPr>
          <p:cNvPr id="8" name="dapansai3">
            <a:extLst>
              <a:ext uri="{FF2B5EF4-FFF2-40B4-BE49-F238E27FC236}">
                <a16:creationId xmlns="" xmlns:a16="http://schemas.microsoft.com/office/drawing/2014/main" id="{5575ED6E-A571-43C9-5A81-1979415F81B3}"/>
              </a:ext>
            </a:extLst>
          </p:cNvPr>
          <p:cNvSpPr/>
          <p:nvPr/>
        </p:nvSpPr>
        <p:spPr>
          <a:xfrm>
            <a:off x="7663814" y="3841781"/>
            <a:ext cx="4613927" cy="1004517"/>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Times New Roman" panose="02020603050405020304" pitchFamily="18" charset="0"/>
                <a:cs typeface="Times New Roman" panose="02020603050405020304" pitchFamily="18" charset="0"/>
              </a:rPr>
              <a:t> C. Ông đốc </a:t>
            </a:r>
          </a:p>
        </p:txBody>
      </p:sp>
      <p:sp>
        <p:nvSpPr>
          <p:cNvPr id="9" name="Dapansai2">
            <a:extLst>
              <a:ext uri="{FF2B5EF4-FFF2-40B4-BE49-F238E27FC236}">
                <a16:creationId xmlns="" xmlns:a16="http://schemas.microsoft.com/office/drawing/2014/main" id="{974AD810-F5DF-813A-1B8F-A57C35242DF6}"/>
              </a:ext>
            </a:extLst>
          </p:cNvPr>
          <p:cNvSpPr/>
          <p:nvPr/>
        </p:nvSpPr>
        <p:spPr>
          <a:xfrm>
            <a:off x="1110530" y="3823733"/>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Times New Roman" panose="02020603050405020304" pitchFamily="18" charset="0"/>
                <a:cs typeface="Times New Roman" panose="02020603050405020304" pitchFamily="18" charset="0"/>
              </a:rPr>
              <a:t>A</a:t>
            </a:r>
            <a:r>
              <a:rPr lang="en-US" sz="4000" b="1">
                <a:solidFill>
                  <a:schemeClr val="tx1"/>
                </a:solidFill>
                <a:latin typeface="Times New Roman" panose="02020603050405020304" pitchFamily="18" charset="0"/>
                <a:cs typeface="Times New Roman" panose="02020603050405020304" pitchFamily="18" charset="0"/>
              </a:rPr>
              <a:t>. Người mẹ </a:t>
            </a: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3305205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241" y="-35243"/>
            <a:ext cx="18302288" cy="7153275"/>
            <a:chOff x="16" y="-37"/>
            <a:chExt cx="19215" cy="7510"/>
          </a:xfrm>
        </p:grpSpPr>
        <p:pic>
          <p:nvPicPr>
            <p:cNvPr id="4" name="图片 3" descr="zzzz_0001s_0002s_0001s_0000_天空-副本"/>
            <p:cNvPicPr>
              <a:picLocks noChangeAspect="1"/>
            </p:cNvPicPr>
            <p:nvPr/>
          </p:nvPicPr>
          <p:blipFill>
            <a:blip r:embed="rId4"/>
            <a:stretch>
              <a:fillRect/>
            </a:stretch>
          </p:blipFill>
          <p:spPr>
            <a:xfrm>
              <a:off x="3391" y="-37"/>
              <a:ext cx="15840" cy="6841"/>
            </a:xfrm>
            <a:prstGeom prst="rect">
              <a:avLst/>
            </a:prstGeom>
          </p:spPr>
        </p:pic>
        <p:pic>
          <p:nvPicPr>
            <p:cNvPr id="5" name="图片 4" descr="zzzz_0001s_0002s_0001s_0001_天空"/>
            <p:cNvPicPr>
              <a:picLocks noChangeAspect="1"/>
            </p:cNvPicPr>
            <p:nvPr/>
          </p:nvPicPr>
          <p:blipFill>
            <a:blip r:embed="rId5"/>
            <a:stretch>
              <a:fillRect/>
            </a:stretch>
          </p:blipFill>
          <p:spPr>
            <a:xfrm>
              <a:off x="16" y="-37"/>
              <a:ext cx="15840" cy="7510"/>
            </a:xfrm>
            <a:prstGeom prst="rect">
              <a:avLst/>
            </a:prstGeom>
          </p:spPr>
        </p:pic>
      </p:grpSp>
      <p:pic>
        <p:nvPicPr>
          <p:cNvPr id="8" name="图片 7" descr="zzzz_0001s_0002s_0019_点"/>
          <p:cNvPicPr>
            <a:picLocks noChangeAspect="1"/>
          </p:cNvPicPr>
          <p:nvPr/>
        </p:nvPicPr>
        <p:blipFill>
          <a:blip r:embed="rId6"/>
          <a:stretch>
            <a:fillRect/>
          </a:stretch>
        </p:blipFill>
        <p:spPr>
          <a:xfrm>
            <a:off x="15241" y="-35242"/>
            <a:ext cx="18302288" cy="10291763"/>
          </a:xfrm>
          <a:prstGeom prst="rect">
            <a:avLst/>
          </a:prstGeom>
        </p:spPr>
      </p:pic>
      <p:pic>
        <p:nvPicPr>
          <p:cNvPr id="20" name="图片 19" descr="zzzz_0001s_0002s_0001s_0004_ibaotu.com-"/>
          <p:cNvPicPr>
            <a:picLocks noChangeAspect="1"/>
          </p:cNvPicPr>
          <p:nvPr/>
        </p:nvPicPr>
        <p:blipFill>
          <a:blip r:embed="rId7"/>
          <a:srcRect l="36726" b="40310"/>
          <a:stretch>
            <a:fillRect/>
          </a:stretch>
        </p:blipFill>
        <p:spPr>
          <a:xfrm>
            <a:off x="1777365" y="7320915"/>
            <a:ext cx="2748915" cy="1840230"/>
          </a:xfrm>
          <a:prstGeom prst="rect">
            <a:avLst/>
          </a:prstGeom>
        </p:spPr>
      </p:pic>
      <p:pic>
        <p:nvPicPr>
          <p:cNvPr id="11" name="图片 10" descr="zzzz_0001s_0002s_0008_图层-2"/>
          <p:cNvPicPr>
            <a:picLocks noChangeAspect="1"/>
          </p:cNvPicPr>
          <p:nvPr/>
        </p:nvPicPr>
        <p:blipFill>
          <a:blip r:embed="rId8"/>
          <a:srcRect r="48217" b="71661"/>
          <a:stretch>
            <a:fillRect/>
          </a:stretch>
        </p:blipFill>
        <p:spPr>
          <a:xfrm>
            <a:off x="13114021" y="4105276"/>
            <a:ext cx="1576388" cy="1313498"/>
          </a:xfrm>
          <a:prstGeom prst="rect">
            <a:avLst/>
          </a:prstGeom>
        </p:spPr>
      </p:pic>
      <p:pic>
        <p:nvPicPr>
          <p:cNvPr id="10" name="图片 9" descr="zzzz_0001s_0002s_0017_图层-7"/>
          <p:cNvPicPr>
            <a:picLocks noChangeAspect="1"/>
          </p:cNvPicPr>
          <p:nvPr/>
        </p:nvPicPr>
        <p:blipFill>
          <a:blip r:embed="rId9"/>
          <a:stretch>
            <a:fillRect/>
          </a:stretch>
        </p:blipFill>
        <p:spPr>
          <a:xfrm>
            <a:off x="15241" y="7917180"/>
            <a:ext cx="18302288" cy="2385060"/>
          </a:xfrm>
          <a:prstGeom prst="rect">
            <a:avLst/>
          </a:prstGeom>
        </p:spPr>
      </p:pic>
      <p:pic>
        <p:nvPicPr>
          <p:cNvPr id="12" name="图片 11" descr="zzzz_0001s_0002s_0013_图层-12"/>
          <p:cNvPicPr>
            <a:picLocks noChangeAspect="1"/>
          </p:cNvPicPr>
          <p:nvPr/>
        </p:nvPicPr>
        <p:blipFill>
          <a:blip r:embed="rId10"/>
          <a:srcRect l="70263" b="74043"/>
          <a:stretch>
            <a:fillRect/>
          </a:stretch>
        </p:blipFill>
        <p:spPr>
          <a:xfrm>
            <a:off x="3697605" y="5535930"/>
            <a:ext cx="1423035" cy="1731645"/>
          </a:xfrm>
          <a:prstGeom prst="rect">
            <a:avLst/>
          </a:prstGeom>
        </p:spPr>
      </p:pic>
      <p:pic>
        <p:nvPicPr>
          <p:cNvPr id="13" name="图片 12" descr="zzzz_0001s_0002s_0014_图层-13"/>
          <p:cNvPicPr>
            <a:picLocks noChangeAspect="1"/>
          </p:cNvPicPr>
          <p:nvPr/>
        </p:nvPicPr>
        <p:blipFill>
          <a:blip r:embed="rId11"/>
          <a:srcRect l="30135" r="36724" b="82126"/>
          <a:stretch>
            <a:fillRect/>
          </a:stretch>
        </p:blipFill>
        <p:spPr>
          <a:xfrm>
            <a:off x="1829753" y="421958"/>
            <a:ext cx="1585913" cy="2183130"/>
          </a:xfrm>
          <a:prstGeom prst="rect">
            <a:avLst/>
          </a:prstGeom>
        </p:spPr>
      </p:pic>
      <p:pic>
        <p:nvPicPr>
          <p:cNvPr id="14" name="图片 13" descr="zzzz_0001s_0002s_0003_图层-15"/>
          <p:cNvPicPr>
            <a:picLocks noChangeAspect="1"/>
          </p:cNvPicPr>
          <p:nvPr/>
        </p:nvPicPr>
        <p:blipFill>
          <a:blip r:embed="rId12"/>
          <a:srcRect l="88838" b="50579"/>
          <a:stretch>
            <a:fillRect/>
          </a:stretch>
        </p:blipFill>
        <p:spPr>
          <a:xfrm>
            <a:off x="16633508" y="3405188"/>
            <a:ext cx="1684020" cy="1545908"/>
          </a:xfrm>
          <a:prstGeom prst="rect">
            <a:avLst/>
          </a:prstGeom>
        </p:spPr>
      </p:pic>
      <p:pic>
        <p:nvPicPr>
          <p:cNvPr id="15" name="图片 14" descr="zzzz_0001s_0002s_0003_图层-15"/>
          <p:cNvPicPr>
            <a:picLocks noChangeAspect="1"/>
          </p:cNvPicPr>
          <p:nvPr/>
        </p:nvPicPr>
        <p:blipFill>
          <a:blip r:embed="rId12"/>
          <a:srcRect l="88838" b="50579"/>
          <a:stretch>
            <a:fillRect/>
          </a:stretch>
        </p:blipFill>
        <p:spPr>
          <a:xfrm>
            <a:off x="-123825" y="7118033"/>
            <a:ext cx="1006793" cy="924878"/>
          </a:xfrm>
          <a:prstGeom prst="rect">
            <a:avLst/>
          </a:prstGeom>
        </p:spPr>
      </p:pic>
      <p:pic>
        <p:nvPicPr>
          <p:cNvPr id="16" name="图片 15" descr="zzzz_0001s_0002s_0008_图层-2"/>
          <p:cNvPicPr>
            <a:picLocks noChangeAspect="1"/>
          </p:cNvPicPr>
          <p:nvPr/>
        </p:nvPicPr>
        <p:blipFill>
          <a:blip r:embed="rId8"/>
          <a:srcRect r="60311" b="74768"/>
          <a:stretch>
            <a:fillRect/>
          </a:stretch>
        </p:blipFill>
        <p:spPr>
          <a:xfrm>
            <a:off x="4964430" y="7871460"/>
            <a:ext cx="1186815" cy="1148715"/>
          </a:xfrm>
          <a:prstGeom prst="rect">
            <a:avLst/>
          </a:prstGeom>
        </p:spPr>
      </p:pic>
      <p:pic>
        <p:nvPicPr>
          <p:cNvPr id="21" name="图片 20" descr="zzzz_0001s_0002s_0003_图层-15"/>
          <p:cNvPicPr>
            <a:picLocks noChangeAspect="1"/>
          </p:cNvPicPr>
          <p:nvPr/>
        </p:nvPicPr>
        <p:blipFill>
          <a:blip r:embed="rId12"/>
          <a:srcRect l="88838" b="50579"/>
          <a:stretch>
            <a:fillRect/>
          </a:stretch>
        </p:blipFill>
        <p:spPr>
          <a:xfrm>
            <a:off x="-123825" y="1859281"/>
            <a:ext cx="2487930" cy="1545908"/>
          </a:xfrm>
          <a:prstGeom prst="rect">
            <a:avLst/>
          </a:prstGeom>
        </p:spPr>
      </p:pic>
      <p:pic>
        <p:nvPicPr>
          <p:cNvPr id="22" name="图片 21" descr="zzzz_0001s_0002s_0000s_0001_条幅"/>
          <p:cNvPicPr>
            <a:picLocks noChangeAspect="1"/>
          </p:cNvPicPr>
          <p:nvPr/>
        </p:nvPicPr>
        <p:blipFill>
          <a:blip r:embed="rId13"/>
          <a:srcRect l="44659" t="-419" b="75566"/>
          <a:stretch>
            <a:fillRect/>
          </a:stretch>
        </p:blipFill>
        <p:spPr>
          <a:xfrm>
            <a:off x="3834946" y="294996"/>
            <a:ext cx="10084888" cy="2713220"/>
          </a:xfrm>
          <a:prstGeom prst="rect">
            <a:avLst/>
          </a:prstGeom>
        </p:spPr>
      </p:pic>
      <p:pic>
        <p:nvPicPr>
          <p:cNvPr id="25" name="图片 24" descr="zzzz_0001s_0002s_0001s_0006_ibaotu.com-"/>
          <p:cNvPicPr>
            <a:picLocks noChangeAspect="1"/>
          </p:cNvPicPr>
          <p:nvPr/>
        </p:nvPicPr>
        <p:blipFill>
          <a:blip r:embed="rId14"/>
          <a:srcRect l="48053" t="72541" b="-1366"/>
          <a:stretch>
            <a:fillRect/>
          </a:stretch>
        </p:blipFill>
        <p:spPr>
          <a:xfrm rot="20160000">
            <a:off x="14858048" y="6113146"/>
            <a:ext cx="3049905" cy="1004888"/>
          </a:xfrm>
          <a:prstGeom prst="rect">
            <a:avLst/>
          </a:prstGeom>
        </p:spPr>
      </p:pic>
      <p:pic>
        <p:nvPicPr>
          <p:cNvPr id="26" name="图片 25" descr="zzzz_0001s_0002s_0018_太阳"/>
          <p:cNvPicPr>
            <a:picLocks noChangeAspect="1"/>
          </p:cNvPicPr>
          <p:nvPr/>
        </p:nvPicPr>
        <p:blipFill>
          <a:blip r:embed="rId15"/>
          <a:srcRect l="89350" b="76443"/>
          <a:stretch>
            <a:fillRect/>
          </a:stretch>
        </p:blipFill>
        <p:spPr>
          <a:xfrm>
            <a:off x="14785658" y="325756"/>
            <a:ext cx="2623185" cy="3079433"/>
          </a:xfrm>
          <a:prstGeom prst="rect">
            <a:avLst/>
          </a:prstGeom>
        </p:spPr>
      </p:pic>
      <p:grpSp>
        <p:nvGrpSpPr>
          <p:cNvPr id="7" name="组合 6"/>
          <p:cNvGrpSpPr/>
          <p:nvPr/>
        </p:nvGrpSpPr>
        <p:grpSpPr>
          <a:xfrm>
            <a:off x="1491615" y="2934653"/>
            <a:ext cx="15396210" cy="5287329"/>
            <a:chOff x="1566" y="3729"/>
            <a:chExt cx="16164" cy="5551"/>
          </a:xfrm>
        </p:grpSpPr>
        <p:grpSp>
          <p:nvGrpSpPr>
            <p:cNvPr id="9" name="组合 8"/>
            <p:cNvGrpSpPr/>
            <p:nvPr/>
          </p:nvGrpSpPr>
          <p:grpSpPr>
            <a:xfrm>
              <a:off x="1566" y="3996"/>
              <a:ext cx="6092" cy="2555"/>
              <a:chOff x="1161478" y="3260292"/>
              <a:chExt cx="3868353" cy="1622687"/>
            </a:xfrm>
          </p:grpSpPr>
          <p:grpSp>
            <p:nvGrpSpPr>
              <p:cNvPr id="23" name="组合 22"/>
              <p:cNvGrpSpPr/>
              <p:nvPr/>
            </p:nvGrpSpPr>
            <p:grpSpPr>
              <a:xfrm>
                <a:off x="1766493" y="3405589"/>
                <a:ext cx="3263338" cy="1292870"/>
                <a:chOff x="1766493" y="3405589"/>
                <a:chExt cx="3263338" cy="1292870"/>
              </a:xfrm>
            </p:grpSpPr>
            <p:sp>
              <p:nvSpPr>
                <p:cNvPr id="24" name="圆角矩形 23"/>
                <p:cNvSpPr/>
                <p:nvPr/>
              </p:nvSpPr>
              <p:spPr>
                <a:xfrm>
                  <a:off x="1766493" y="3466139"/>
                  <a:ext cx="3263338" cy="1102141"/>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E83E13"/>
                    </a:solidFill>
                  </a:endParaRPr>
                </a:p>
              </p:txBody>
            </p:sp>
            <p:sp>
              <p:nvSpPr>
                <p:cNvPr id="27" name="文本框 31"/>
                <p:cNvSpPr txBox="1">
                  <a:spLocks noChangeArrowheads="1"/>
                </p:cNvSpPr>
                <p:nvPr/>
              </p:nvSpPr>
              <p:spPr bwMode="auto">
                <a:xfrm>
                  <a:off x="2091615" y="3405589"/>
                  <a:ext cx="2896935" cy="129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742950" indent="-742950" algn="ctr">
                    <a:lnSpc>
                      <a:spcPct val="150000"/>
                    </a:lnSpc>
                    <a:spcBef>
                      <a:spcPct val="0"/>
                    </a:spcBef>
                    <a:buAutoNum type="arabicPlain"/>
                  </a:pPr>
                  <a:r>
                    <a:rPr lang="pt-BR" sz="4000" i="1" smtClean="0">
                      <a:solidFill>
                        <a:srgbClr val="FF0000"/>
                      </a:solidFill>
                      <a:effectLst>
                        <a:outerShdw blurRad="38100" dist="38100" dir="2700000" algn="tl">
                          <a:srgbClr val="000000">
                            <a:alpha val="43137"/>
                          </a:srgbClr>
                        </a:outerShdw>
                      </a:effectLst>
                      <a:latin typeface="iCiel Baliho Script" pitchFamily="50" charset="-93"/>
                    </a:rPr>
                    <a:t>Tôi </a:t>
                  </a:r>
                  <a:r>
                    <a:rPr lang="pt-BR" sz="4000" i="1">
                      <a:solidFill>
                        <a:srgbClr val="FF0000"/>
                      </a:solidFill>
                      <a:effectLst>
                        <a:outerShdw blurRad="38100" dist="38100" dir="2700000" algn="tl">
                          <a:srgbClr val="000000">
                            <a:alpha val="43137"/>
                          </a:srgbClr>
                        </a:outerShdw>
                      </a:effectLst>
                      <a:latin typeface="iCiel Baliho Script" pitchFamily="50" charset="-93"/>
                    </a:rPr>
                    <a:t>đi học</a:t>
                  </a:r>
                  <a:r>
                    <a:rPr lang="pt-BR" sz="4000">
                      <a:solidFill>
                        <a:srgbClr val="FF0000"/>
                      </a:solidFill>
                      <a:effectLst>
                        <a:outerShdw blurRad="38100" dist="38100" dir="2700000" algn="tl">
                          <a:srgbClr val="000000">
                            <a:alpha val="43137"/>
                          </a:srgbClr>
                        </a:outerShdw>
                      </a:effectLst>
                      <a:latin typeface="iCiel Baliho Script" pitchFamily="50" charset="-93"/>
                    </a:rPr>
                    <a:t> </a:t>
                  </a:r>
                  <a:endParaRPr lang="vi-VN" sz="4000" smtClean="0">
                    <a:solidFill>
                      <a:srgbClr val="FF0000"/>
                    </a:solidFill>
                    <a:effectLst>
                      <a:outerShdw blurRad="38100" dist="38100" dir="2700000" algn="tl">
                        <a:srgbClr val="000000">
                          <a:alpha val="43137"/>
                        </a:srgbClr>
                      </a:outerShdw>
                    </a:effectLst>
                    <a:latin typeface="iCiel Baliho Script" pitchFamily="50" charset="-93"/>
                  </a:endParaRPr>
                </a:p>
                <a:p>
                  <a:pPr algn="ctr">
                    <a:lnSpc>
                      <a:spcPct val="150000"/>
                    </a:lnSpc>
                    <a:spcBef>
                      <a:spcPct val="0"/>
                    </a:spcBef>
                    <a:buNone/>
                  </a:pPr>
                  <a:r>
                    <a:rPr lang="pt-BR" sz="4000" smtClean="0">
                      <a:solidFill>
                        <a:srgbClr val="FF0000"/>
                      </a:solidFill>
                      <a:effectLst>
                        <a:outerShdw blurRad="38100" dist="38100" dir="2700000" algn="tl">
                          <a:srgbClr val="000000">
                            <a:alpha val="43137"/>
                          </a:srgbClr>
                        </a:outerShdw>
                      </a:effectLst>
                      <a:latin typeface="iCiel Baliho Script" pitchFamily="50" charset="-93"/>
                    </a:rPr>
                    <a:t>(</a:t>
                  </a:r>
                  <a:r>
                    <a:rPr lang="pt-BR" sz="4000">
                      <a:solidFill>
                        <a:srgbClr val="FF0000"/>
                      </a:solidFill>
                      <a:effectLst>
                        <a:outerShdw blurRad="38100" dist="38100" dir="2700000" algn="tl">
                          <a:srgbClr val="000000">
                            <a:alpha val="43137"/>
                          </a:srgbClr>
                        </a:outerShdw>
                      </a:effectLst>
                      <a:latin typeface="iCiel Baliho Script" pitchFamily="50" charset="-93"/>
                    </a:rPr>
                    <a:t>Thanh Tịnh)</a:t>
                  </a:r>
                  <a:endParaRPr lang="zh-CN" altLang="en-US" sz="3900" dirty="0">
                    <a:solidFill>
                      <a:srgbClr val="FF0000"/>
                    </a:solidFill>
                    <a:effectLst>
                      <a:outerShdw blurRad="38100" dist="38100" dir="2700000" algn="tl">
                        <a:srgbClr val="000000">
                          <a:alpha val="43137"/>
                        </a:srgbClr>
                      </a:outerShdw>
                    </a:effectLst>
                    <a:latin typeface="iCiel Baliho Script" pitchFamily="50" charset="-93"/>
                    <a:ea typeface="迷你简卡通" panose="03000509000000000000" pitchFamily="65" charset="-122"/>
                  </a:endParaRPr>
                </a:p>
              </p:txBody>
            </p:sp>
          </p:grpSp>
          <p:pic>
            <p:nvPicPr>
              <p:cNvPr id="28" name="图片 27"/>
              <p:cNvPicPr>
                <a:picLocks noChangeAspect="1"/>
              </p:cNvPicPr>
              <p:nvPr/>
            </p:nvPicPr>
            <p:blipFill rotWithShape="1">
              <a:blip r:embed="rId16" cstate="print">
                <a:extLst>
                  <a:ext uri="{28A0092B-C50C-407E-A947-70E740481C1C}">
                    <a14:useLocalDpi xmlns:a14="http://schemas.microsoft.com/office/drawing/2010/main" val="0"/>
                  </a:ext>
                </a:extLst>
              </a:blip>
              <a:srcRect/>
              <a:stretch>
                <a:fillRect/>
              </a:stretch>
            </p:blipFill>
            <p:spPr>
              <a:xfrm>
                <a:off x="1161478" y="3260292"/>
                <a:ext cx="1295589" cy="1622687"/>
              </a:xfrm>
              <a:prstGeom prst="rect">
                <a:avLst/>
              </a:prstGeom>
            </p:spPr>
          </p:pic>
        </p:grpSp>
        <p:grpSp>
          <p:nvGrpSpPr>
            <p:cNvPr id="29" name="组合 28"/>
            <p:cNvGrpSpPr/>
            <p:nvPr/>
          </p:nvGrpSpPr>
          <p:grpSpPr>
            <a:xfrm>
              <a:off x="8626" y="3729"/>
              <a:ext cx="7376" cy="2705"/>
              <a:chOff x="4890967" y="3049699"/>
              <a:chExt cx="4683215" cy="1717540"/>
            </a:xfrm>
          </p:grpSpPr>
          <p:grpSp>
            <p:nvGrpSpPr>
              <p:cNvPr id="36" name="组合 35"/>
              <p:cNvGrpSpPr/>
              <p:nvPr/>
            </p:nvGrpSpPr>
            <p:grpSpPr>
              <a:xfrm>
                <a:off x="5729755" y="3390030"/>
                <a:ext cx="3844427" cy="1292559"/>
                <a:chOff x="1766492" y="3390030"/>
                <a:chExt cx="3844427" cy="1292559"/>
              </a:xfrm>
            </p:grpSpPr>
            <p:sp>
              <p:nvSpPr>
                <p:cNvPr id="37" name="圆角矩形 36"/>
                <p:cNvSpPr/>
                <p:nvPr/>
              </p:nvSpPr>
              <p:spPr>
                <a:xfrm>
                  <a:off x="1766492" y="3514776"/>
                  <a:ext cx="3477439" cy="1053717"/>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E83E13"/>
                    </a:solidFill>
                  </a:endParaRPr>
                </a:p>
              </p:txBody>
            </p:sp>
            <p:sp>
              <p:nvSpPr>
                <p:cNvPr id="38" name="文本框 31"/>
                <p:cNvSpPr txBox="1">
                  <a:spLocks noChangeArrowheads="1"/>
                </p:cNvSpPr>
                <p:nvPr/>
              </p:nvSpPr>
              <p:spPr bwMode="auto">
                <a:xfrm>
                  <a:off x="2004794" y="3390030"/>
                  <a:ext cx="3606125" cy="129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None/>
                  </a:pPr>
                  <a:r>
                    <a:rPr lang="en-US" altLang="zh-CN" sz="3900" b="1">
                      <a:solidFill>
                        <a:srgbClr val="FF0000"/>
                      </a:solidFill>
                      <a:effectLst>
                        <a:outerShdw blurRad="38100" dist="38100" dir="2700000" algn="tl">
                          <a:srgbClr val="000000">
                            <a:alpha val="43137"/>
                          </a:srgbClr>
                        </a:outerShdw>
                      </a:effectLst>
                      <a:latin typeface="iCiel Baliho Script" pitchFamily="50" charset="-93"/>
                      <a:ea typeface="迷你简卡通" panose="03000509000000000000" pitchFamily="65" charset="-122"/>
                    </a:rPr>
                    <a:t>02   </a:t>
                  </a:r>
                  <a:r>
                    <a:rPr lang="pt-BR" sz="4000" b="1" i="1">
                      <a:solidFill>
                        <a:srgbClr val="FF0000"/>
                      </a:solidFill>
                      <a:effectLst>
                        <a:outerShdw blurRad="38100" dist="38100" dir="2700000" algn="tl">
                          <a:srgbClr val="000000">
                            <a:alpha val="43137"/>
                          </a:srgbClr>
                        </a:outerShdw>
                      </a:effectLst>
                      <a:latin typeface="iCiel Baliho Script" pitchFamily="50" charset="-93"/>
                    </a:rPr>
                    <a:t>Gió lạnh đầu mùa</a:t>
                  </a:r>
                  <a:r>
                    <a:rPr lang="pt-BR" sz="4000" b="1">
                      <a:solidFill>
                        <a:srgbClr val="FF0000"/>
                      </a:solidFill>
                      <a:effectLst>
                        <a:outerShdw blurRad="38100" dist="38100" dir="2700000" algn="tl">
                          <a:srgbClr val="000000">
                            <a:alpha val="43137"/>
                          </a:srgbClr>
                        </a:outerShdw>
                      </a:effectLst>
                      <a:latin typeface="iCiel Baliho Script" pitchFamily="50" charset="-93"/>
                    </a:rPr>
                    <a:t> (Thạch Lam</a:t>
                  </a:r>
                  <a:r>
                    <a:rPr lang="pt-BR" sz="4000">
                      <a:solidFill>
                        <a:srgbClr val="FF0000"/>
                      </a:solidFill>
                      <a:latin typeface="iCiel Baliho Script" pitchFamily="50" charset="-93"/>
                    </a:rPr>
                    <a:t>)</a:t>
                  </a:r>
                  <a:endParaRPr lang="zh-CN" altLang="en-US" sz="3900" dirty="0">
                    <a:solidFill>
                      <a:srgbClr val="FF0000"/>
                    </a:solidFill>
                    <a:latin typeface="iCiel Baliho Script" pitchFamily="50" charset="-93"/>
                    <a:ea typeface="迷你简卡通" panose="03000509000000000000" pitchFamily="65" charset="-122"/>
                  </a:endParaRPr>
                </a:p>
              </p:txBody>
            </p:sp>
          </p:grpSp>
          <p:pic>
            <p:nvPicPr>
              <p:cNvPr id="30" name="图片 29"/>
              <p:cNvPicPr>
                <a:picLocks noChangeAspect="1"/>
              </p:cNvPicPr>
              <p:nvPr/>
            </p:nvPicPr>
            <p:blipFill rotWithShape="1">
              <a:blip r:embed="rId17" cstate="print">
                <a:extLst>
                  <a:ext uri="{28A0092B-C50C-407E-A947-70E740481C1C}">
                    <a14:useLocalDpi xmlns:a14="http://schemas.microsoft.com/office/drawing/2010/main" val="0"/>
                  </a:ext>
                </a:extLst>
              </a:blip>
              <a:srcRect/>
              <a:stretch>
                <a:fillRect/>
              </a:stretch>
            </p:blipFill>
            <p:spPr>
              <a:xfrm>
                <a:off x="4890967" y="3049699"/>
                <a:ext cx="1371322" cy="1717540"/>
              </a:xfrm>
              <a:prstGeom prst="rect">
                <a:avLst/>
              </a:prstGeom>
            </p:spPr>
          </p:pic>
        </p:grpSp>
        <p:grpSp>
          <p:nvGrpSpPr>
            <p:cNvPr id="31" name="组合 30"/>
            <p:cNvGrpSpPr/>
            <p:nvPr/>
          </p:nvGrpSpPr>
          <p:grpSpPr>
            <a:xfrm>
              <a:off x="4171" y="6503"/>
              <a:ext cx="7979" cy="2777"/>
              <a:chOff x="532080" y="4518745"/>
              <a:chExt cx="5065353" cy="1763663"/>
            </a:xfrm>
          </p:grpSpPr>
          <p:grpSp>
            <p:nvGrpSpPr>
              <p:cNvPr id="39" name="组合 38"/>
              <p:cNvGrpSpPr/>
              <p:nvPr/>
            </p:nvGrpSpPr>
            <p:grpSpPr>
              <a:xfrm>
                <a:off x="1489382" y="4518745"/>
                <a:ext cx="4108051" cy="1692904"/>
                <a:chOff x="1489382" y="3360857"/>
                <a:chExt cx="4108051" cy="1692904"/>
              </a:xfrm>
            </p:grpSpPr>
            <p:sp>
              <p:nvSpPr>
                <p:cNvPr id="40" name="圆角矩形 39"/>
                <p:cNvSpPr/>
                <p:nvPr/>
              </p:nvSpPr>
              <p:spPr>
                <a:xfrm>
                  <a:off x="1766493" y="3532945"/>
                  <a:ext cx="3501794" cy="1035548"/>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E83E13"/>
                    </a:solidFill>
                  </a:endParaRPr>
                </a:p>
              </p:txBody>
            </p:sp>
            <p:sp>
              <p:nvSpPr>
                <p:cNvPr id="41" name="文本框 31"/>
                <p:cNvSpPr txBox="1">
                  <a:spLocks noChangeArrowheads="1"/>
                </p:cNvSpPr>
                <p:nvPr/>
              </p:nvSpPr>
              <p:spPr bwMode="auto">
                <a:xfrm>
                  <a:off x="1489382" y="3360857"/>
                  <a:ext cx="4108051" cy="169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None/>
                  </a:pPr>
                  <a:r>
                    <a:rPr lang="en-US" altLang="zh-CN" sz="3900" b="1">
                      <a:solidFill>
                        <a:srgbClr val="FF0000"/>
                      </a:solidFill>
                      <a:effectLst>
                        <a:outerShdw blurRad="38100" dist="38100" dir="2700000" algn="tl">
                          <a:srgbClr val="000000">
                            <a:alpha val="43137"/>
                          </a:srgbClr>
                        </a:outerShdw>
                      </a:effectLst>
                      <a:latin typeface="iCiel Baliho Script" pitchFamily="50" charset="-93"/>
                      <a:ea typeface="迷你简卡通" panose="03000509000000000000" pitchFamily="65" charset="-122"/>
                    </a:rPr>
                    <a:t>03 </a:t>
                  </a:r>
                  <a:r>
                    <a:rPr lang="vi-VN" sz="4000" b="1" i="1" smtClean="0">
                      <a:solidFill>
                        <a:srgbClr val="FF0000"/>
                      </a:solidFill>
                      <a:effectLst>
                        <a:outerShdw blurRad="38100" dist="38100" dir="2700000" algn="tl">
                          <a:srgbClr val="000000">
                            <a:alpha val="43137"/>
                          </a:srgbClr>
                        </a:outerShdw>
                      </a:effectLst>
                      <a:latin typeface="iCiel Baliho Script" pitchFamily="50" charset="-93"/>
                    </a:rPr>
                    <a:t>Người </a:t>
                  </a:r>
                  <a:r>
                    <a:rPr lang="vi-VN" sz="4000" b="1" i="1">
                      <a:solidFill>
                        <a:srgbClr val="FF0000"/>
                      </a:solidFill>
                      <a:effectLst>
                        <a:outerShdw blurRad="38100" dist="38100" dir="2700000" algn="tl">
                          <a:srgbClr val="000000">
                            <a:alpha val="43137"/>
                          </a:srgbClr>
                        </a:outerShdw>
                      </a:effectLst>
                      <a:latin typeface="iCiel Baliho Script" pitchFamily="50" charset="-93"/>
                    </a:rPr>
                    <a:t>mẹ vườn </a:t>
                  </a:r>
                  <a:r>
                    <a:rPr lang="vi-VN" sz="4000" b="1" i="1" smtClean="0">
                      <a:solidFill>
                        <a:srgbClr val="FF0000"/>
                      </a:solidFill>
                      <a:effectLst>
                        <a:outerShdw blurRad="38100" dist="38100" dir="2700000" algn="tl">
                          <a:srgbClr val="000000">
                            <a:alpha val="43137"/>
                          </a:srgbClr>
                        </a:outerShdw>
                      </a:effectLst>
                      <a:latin typeface="iCiel Baliho Script" pitchFamily="50" charset="-93"/>
                    </a:rPr>
                    <a:t>cau </a:t>
                  </a:r>
                </a:p>
                <a:p>
                  <a:pPr algn="ctr">
                    <a:lnSpc>
                      <a:spcPct val="150000"/>
                    </a:lnSpc>
                    <a:spcBef>
                      <a:spcPct val="0"/>
                    </a:spcBef>
                    <a:buNone/>
                  </a:pPr>
                  <a:r>
                    <a:rPr lang="vi-VN" sz="4000" b="1" i="1" smtClean="0">
                      <a:solidFill>
                        <a:srgbClr val="FF0000"/>
                      </a:solidFill>
                      <a:effectLst>
                        <a:outerShdw blurRad="38100" dist="38100" dir="2700000" algn="tl">
                          <a:srgbClr val="000000">
                            <a:alpha val="43137"/>
                          </a:srgbClr>
                        </a:outerShdw>
                      </a:effectLst>
                      <a:latin typeface="iCiel Baliho Script" pitchFamily="50" charset="-93"/>
                    </a:rPr>
                    <a:t>(</a:t>
                  </a:r>
                  <a:r>
                    <a:rPr lang="vi-VN" sz="4000" b="1" smtClean="0">
                      <a:solidFill>
                        <a:srgbClr val="FF0000"/>
                      </a:solidFill>
                      <a:effectLst>
                        <a:outerShdw blurRad="38100" dist="38100" dir="2700000" algn="tl">
                          <a:srgbClr val="000000">
                            <a:alpha val="43137"/>
                          </a:srgbClr>
                        </a:outerShdw>
                      </a:effectLst>
                      <a:latin typeface="iCiel Baliho Script" pitchFamily="50" charset="-93"/>
                    </a:rPr>
                    <a:t>Nguyễn </a:t>
                  </a:r>
                  <a:r>
                    <a:rPr lang="vi-VN" sz="4000" b="1">
                      <a:solidFill>
                        <a:srgbClr val="FF0000"/>
                      </a:solidFill>
                      <a:effectLst>
                        <a:outerShdw blurRad="38100" dist="38100" dir="2700000" algn="tl">
                          <a:srgbClr val="000000">
                            <a:alpha val="43137"/>
                          </a:srgbClr>
                        </a:outerShdw>
                      </a:effectLst>
                      <a:latin typeface="iCiel Baliho Script" pitchFamily="50" charset="-93"/>
                    </a:rPr>
                    <a:t>Ngọc Tư)</a:t>
                  </a:r>
                  <a:endParaRPr lang="en-GB" sz="4000" b="1">
                    <a:solidFill>
                      <a:srgbClr val="FF0000"/>
                    </a:solidFill>
                    <a:effectLst>
                      <a:outerShdw blurRad="38100" dist="38100" dir="2700000" algn="tl">
                        <a:srgbClr val="000000">
                          <a:alpha val="43137"/>
                        </a:srgbClr>
                      </a:outerShdw>
                    </a:effectLst>
                    <a:latin typeface="iCiel Baliho Script" pitchFamily="50" charset="-93"/>
                  </a:endParaRPr>
                </a:p>
                <a:p>
                  <a:pPr algn="ctr">
                    <a:lnSpc>
                      <a:spcPct val="100000"/>
                    </a:lnSpc>
                    <a:spcBef>
                      <a:spcPct val="0"/>
                    </a:spcBef>
                    <a:buFont typeface="Arial" panose="020B0604020202020204" pitchFamily="34" charset="0"/>
                    <a:buNone/>
                  </a:pPr>
                  <a:endParaRPr lang="zh-CN" altLang="en-US" sz="3900" b="1" dirty="0">
                    <a:solidFill>
                      <a:srgbClr val="E83E13"/>
                    </a:solidFill>
                    <a:effectLst>
                      <a:outerShdw blurRad="38100" dist="38100" dir="2700000" algn="tl">
                        <a:srgbClr val="000000">
                          <a:alpha val="43137"/>
                        </a:srgbClr>
                      </a:outerShdw>
                    </a:effectLst>
                    <a:latin typeface="iCiel Baliho Script" pitchFamily="50" charset="-93"/>
                    <a:ea typeface="迷你简卡通" panose="03000509000000000000" pitchFamily="65" charset="-122"/>
                  </a:endParaRPr>
                </a:p>
              </p:txBody>
            </p:sp>
          </p:grpSp>
          <p:pic>
            <p:nvPicPr>
              <p:cNvPr id="32" name="图片 31"/>
              <p:cNvPicPr>
                <a:picLocks noChangeAspect="1"/>
              </p:cNvPicPr>
              <p:nvPr/>
            </p:nvPicPr>
            <p:blipFill rotWithShape="1">
              <a:blip r:embed="rId18" cstate="print">
                <a:extLst>
                  <a:ext uri="{28A0092B-C50C-407E-A947-70E740481C1C}">
                    <a14:useLocalDpi xmlns:a14="http://schemas.microsoft.com/office/drawing/2010/main" val="0"/>
                  </a:ext>
                </a:extLst>
              </a:blip>
              <a:srcRect/>
              <a:stretch>
                <a:fillRect/>
              </a:stretch>
            </p:blipFill>
            <p:spPr>
              <a:xfrm>
                <a:off x="532080" y="4560153"/>
                <a:ext cx="1375086" cy="1722255"/>
              </a:xfrm>
              <a:prstGeom prst="rect">
                <a:avLst/>
              </a:prstGeom>
            </p:spPr>
          </p:pic>
        </p:grpSp>
        <p:grpSp>
          <p:nvGrpSpPr>
            <p:cNvPr id="33" name="组合 32"/>
            <p:cNvGrpSpPr/>
            <p:nvPr/>
          </p:nvGrpSpPr>
          <p:grpSpPr>
            <a:xfrm>
              <a:off x="12118" y="6381"/>
              <a:ext cx="5612" cy="2701"/>
              <a:chOff x="5018182" y="4397084"/>
              <a:chExt cx="3563576" cy="1715127"/>
            </a:xfrm>
          </p:grpSpPr>
          <p:grpSp>
            <p:nvGrpSpPr>
              <p:cNvPr id="42" name="组合 41"/>
              <p:cNvGrpSpPr/>
              <p:nvPr/>
            </p:nvGrpSpPr>
            <p:grpSpPr>
              <a:xfrm>
                <a:off x="5729756" y="4604705"/>
                <a:ext cx="2852002" cy="1241359"/>
                <a:chOff x="1766493" y="3446817"/>
                <a:chExt cx="2852002" cy="1241359"/>
              </a:xfrm>
            </p:grpSpPr>
            <p:sp>
              <p:nvSpPr>
                <p:cNvPr id="43" name="圆角矩形 42"/>
                <p:cNvSpPr/>
                <p:nvPr/>
              </p:nvSpPr>
              <p:spPr>
                <a:xfrm>
                  <a:off x="1766493" y="3489485"/>
                  <a:ext cx="2852002" cy="1079008"/>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E83E13"/>
                    </a:solidFill>
                  </a:endParaRPr>
                </a:p>
              </p:txBody>
            </p:sp>
            <p:sp>
              <p:nvSpPr>
                <p:cNvPr id="44" name="文本框 31"/>
                <p:cNvSpPr txBox="1">
                  <a:spLocks noChangeArrowheads="1"/>
                </p:cNvSpPr>
                <p:nvPr/>
              </p:nvSpPr>
              <p:spPr bwMode="auto">
                <a:xfrm>
                  <a:off x="2032405" y="3446817"/>
                  <a:ext cx="2302987" cy="124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50000"/>
                    </a:lnSpc>
                    <a:spcBef>
                      <a:spcPct val="0"/>
                    </a:spcBef>
                    <a:buNone/>
                  </a:pPr>
                  <a:r>
                    <a:rPr lang="pt-BR" sz="4000" b="1">
                      <a:solidFill>
                        <a:srgbClr val="FF0000"/>
                      </a:solidFill>
                      <a:effectLst>
                        <a:outerShdw blurRad="38100" dist="38100" dir="2700000" algn="tl">
                          <a:srgbClr val="000000">
                            <a:alpha val="43137"/>
                          </a:srgbClr>
                        </a:outerShdw>
                      </a:effectLst>
                      <a:latin typeface="iCiel Baliho Script" pitchFamily="50" charset="-93"/>
                    </a:rPr>
                    <a:t>Thể loại: </a:t>
                  </a:r>
                  <a:endParaRPr lang="vi-VN" sz="4000" b="1" smtClean="0">
                    <a:solidFill>
                      <a:srgbClr val="FF0000"/>
                    </a:solidFill>
                    <a:effectLst>
                      <a:outerShdw blurRad="38100" dist="38100" dir="2700000" algn="tl">
                        <a:srgbClr val="000000">
                          <a:alpha val="43137"/>
                        </a:srgbClr>
                      </a:outerShdw>
                    </a:effectLst>
                    <a:latin typeface="iCiel Baliho Script" pitchFamily="50" charset="-93"/>
                  </a:endParaRPr>
                </a:p>
                <a:p>
                  <a:pPr algn="ctr">
                    <a:lnSpc>
                      <a:spcPct val="150000"/>
                    </a:lnSpc>
                    <a:spcBef>
                      <a:spcPct val="0"/>
                    </a:spcBef>
                    <a:buNone/>
                  </a:pPr>
                  <a:r>
                    <a:rPr lang="pt-BR" sz="4000" b="1" smtClean="0">
                      <a:solidFill>
                        <a:srgbClr val="FF0000"/>
                      </a:solidFill>
                      <a:effectLst>
                        <a:outerShdw blurRad="38100" dist="38100" dir="2700000" algn="tl">
                          <a:srgbClr val="000000">
                            <a:alpha val="43137"/>
                          </a:srgbClr>
                        </a:outerShdw>
                      </a:effectLst>
                      <a:latin typeface="iCiel Baliho Script" pitchFamily="50" charset="-93"/>
                    </a:rPr>
                    <a:t>Truyện </a:t>
                  </a:r>
                  <a:r>
                    <a:rPr lang="pt-BR" sz="4000" b="1">
                      <a:solidFill>
                        <a:srgbClr val="FF0000"/>
                      </a:solidFill>
                      <a:effectLst>
                        <a:outerShdw blurRad="38100" dist="38100" dir="2700000" algn="tl">
                          <a:srgbClr val="000000">
                            <a:alpha val="43137"/>
                          </a:srgbClr>
                        </a:outerShdw>
                      </a:effectLst>
                      <a:latin typeface="iCiel Baliho Script" pitchFamily="50" charset="-93"/>
                    </a:rPr>
                    <a:t>ngắn</a:t>
                  </a:r>
                  <a:endParaRPr lang="zh-CN" altLang="en-US" sz="3900" b="1" dirty="0">
                    <a:solidFill>
                      <a:srgbClr val="FF0000"/>
                    </a:solidFill>
                    <a:effectLst>
                      <a:outerShdw blurRad="38100" dist="38100" dir="2700000" algn="tl">
                        <a:srgbClr val="000000">
                          <a:alpha val="43137"/>
                        </a:srgbClr>
                      </a:outerShdw>
                    </a:effectLst>
                    <a:latin typeface="iCiel Baliho Script" pitchFamily="50" charset="-93"/>
                    <a:ea typeface="迷你简卡通" panose="03000509000000000000" pitchFamily="65" charset="-122"/>
                  </a:endParaRPr>
                </a:p>
              </p:txBody>
            </p:sp>
          </p:grpSp>
          <p:pic>
            <p:nvPicPr>
              <p:cNvPr id="34" name="图片 33"/>
              <p:cNvPicPr>
                <a:picLocks noChangeAspect="1"/>
              </p:cNvPicPr>
              <p:nvPr/>
            </p:nvPicPr>
            <p:blipFill rotWithShape="1">
              <a:blip r:embed="rId19" cstate="print">
                <a:extLst>
                  <a:ext uri="{28A0092B-C50C-407E-A947-70E740481C1C}">
                    <a14:useLocalDpi xmlns:a14="http://schemas.microsoft.com/office/drawing/2010/main" val="0"/>
                  </a:ext>
                </a:extLst>
              </a:blip>
              <a:srcRect/>
              <a:stretch>
                <a:fillRect/>
              </a:stretch>
            </p:blipFill>
            <p:spPr>
              <a:xfrm>
                <a:off x="5018182" y="4397084"/>
                <a:ext cx="1369395" cy="1715127"/>
              </a:xfrm>
              <a:prstGeom prst="rect">
                <a:avLst/>
              </a:prstGeom>
            </p:spPr>
          </p:pic>
        </p:grpSp>
      </p:grpSp>
      <p:sp>
        <p:nvSpPr>
          <p:cNvPr id="2" name="Rectangle 1"/>
          <p:cNvSpPr/>
          <p:nvPr/>
        </p:nvSpPr>
        <p:spPr>
          <a:xfrm>
            <a:off x="5496584" y="760481"/>
            <a:ext cx="6675225" cy="1323439"/>
          </a:xfrm>
          <a:prstGeom prst="rect">
            <a:avLst/>
          </a:prstGeom>
          <a:noFill/>
        </p:spPr>
        <p:txBody>
          <a:bodyPr wrap="none" lIns="91440" tIns="45720" rIns="91440" bIns="45720">
            <a:spAutoFit/>
          </a:bodyPr>
          <a:lstStyle/>
          <a:p>
            <a:pPr algn="ctr"/>
            <a:r>
              <a:rPr lang="pt-BR" sz="8000" b="1" cap="none" spc="0">
                <a:ln w="12700" cmpd="sng">
                  <a:solidFill>
                    <a:schemeClr val="accent4"/>
                  </a:solidFill>
                  <a:prstDash val="solid"/>
                </a:ln>
                <a:solidFill>
                  <a:schemeClr val="bg1"/>
                </a:solidFill>
                <a:effectLst/>
                <a:latin typeface="#9Slide05 Agile Script Calligra" panose="03070402050302030203" pitchFamily="66" charset="-93"/>
              </a:rPr>
              <a:t>Giới thiệu bài học</a:t>
            </a:r>
            <a:endParaRPr lang="en-GB" sz="8000" b="1" cap="none" spc="0">
              <a:ln w="12700" cmpd="sng">
                <a:solidFill>
                  <a:schemeClr val="accent4"/>
                </a:solidFill>
                <a:prstDash val="solid"/>
              </a:ln>
              <a:solidFill>
                <a:schemeClr val="bg1"/>
              </a:solidFill>
              <a:effectLst/>
            </a:endParaRPr>
          </a:p>
        </p:txBody>
      </p:sp>
    </p:spTree>
    <p:custDataLst>
      <p:tags r:id="rId1"/>
    </p:custDataLst>
    <p:extLst>
      <p:ext uri="{BB962C8B-B14F-4D97-AF65-F5344CB8AC3E}">
        <p14:creationId xmlns:p14="http://schemas.microsoft.com/office/powerpoint/2010/main" val="1126012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304800" y="1198203"/>
            <a:ext cx="12262485" cy="1596831"/>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Vanilla Daisy Pro" panose="00000500000000000000" pitchFamily="2" charset="0"/>
                <a:cs typeface="Times New Roman" panose="02020603050405020304" pitchFamily="18" charset="0"/>
              </a:rPr>
              <a:t>Câu 5. Nhân vật chính trong văn bản" Tôi đi học" được miêu tả chủ yếu ở phương diện nào?</a:t>
            </a:r>
          </a:p>
        </p:txBody>
      </p:sp>
      <p:sp>
        <p:nvSpPr>
          <p:cNvPr id="6" name="Đapandung">
            <a:extLst>
              <a:ext uri="{FF2B5EF4-FFF2-40B4-BE49-F238E27FC236}">
                <a16:creationId xmlns="" xmlns:a16="http://schemas.microsoft.com/office/drawing/2014/main" id="{61D7A059-F56C-2F86-3CD8-85C92D9DD21E}"/>
              </a:ext>
            </a:extLst>
          </p:cNvPr>
          <p:cNvSpPr/>
          <p:nvPr/>
        </p:nvSpPr>
        <p:spPr>
          <a:xfrm>
            <a:off x="1371444" y="5535180"/>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Vanilla Daisy Pro" panose="00000500000000000000" pitchFamily="2" charset="0"/>
                <a:cs typeface="Times New Roman" panose="02020603050405020304" pitchFamily="18" charset="0"/>
              </a:rPr>
              <a:t>B. Tâm trạng</a:t>
            </a:r>
          </a:p>
        </p:txBody>
      </p:sp>
      <p:sp>
        <p:nvSpPr>
          <p:cNvPr id="7" name="đapansai1">
            <a:extLst>
              <a:ext uri="{FF2B5EF4-FFF2-40B4-BE49-F238E27FC236}">
                <a16:creationId xmlns="" xmlns:a16="http://schemas.microsoft.com/office/drawing/2014/main" id="{38DA2062-3D20-B289-7E74-77D638BC18CD}"/>
              </a:ext>
            </a:extLst>
          </p:cNvPr>
          <p:cNvSpPr/>
          <p:nvPr/>
        </p:nvSpPr>
        <p:spPr>
          <a:xfrm>
            <a:off x="1203997" y="3815162"/>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Vanilla Daisy Pro" panose="00000500000000000000" pitchFamily="2" charset="0"/>
                <a:cs typeface="Times New Roman" panose="02020603050405020304" pitchFamily="18" charset="0"/>
              </a:rPr>
              <a:t>A. Ngoại hình </a:t>
            </a:r>
          </a:p>
        </p:txBody>
      </p:sp>
      <p:sp>
        <p:nvSpPr>
          <p:cNvPr id="8" name="dapansai3">
            <a:extLst>
              <a:ext uri="{FF2B5EF4-FFF2-40B4-BE49-F238E27FC236}">
                <a16:creationId xmlns="" xmlns:a16="http://schemas.microsoft.com/office/drawing/2014/main" id="{5575ED6E-A571-43C9-5A81-1979415F81B3}"/>
              </a:ext>
            </a:extLst>
          </p:cNvPr>
          <p:cNvSpPr/>
          <p:nvPr/>
        </p:nvSpPr>
        <p:spPr>
          <a:xfrm>
            <a:off x="7663814" y="5381220"/>
            <a:ext cx="4613927" cy="1004517"/>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Vanilla Daisy Pro" panose="00000500000000000000" pitchFamily="2" charset="0"/>
                <a:cs typeface="Times New Roman" panose="02020603050405020304" pitchFamily="18" charset="0"/>
              </a:rPr>
              <a:t>D. Hành động</a:t>
            </a:r>
          </a:p>
        </p:txBody>
      </p:sp>
      <p:sp>
        <p:nvSpPr>
          <p:cNvPr id="9" name="Dapansai2">
            <a:extLst>
              <a:ext uri="{FF2B5EF4-FFF2-40B4-BE49-F238E27FC236}">
                <a16:creationId xmlns="" xmlns:a16="http://schemas.microsoft.com/office/drawing/2014/main" id="{974AD810-F5DF-813A-1B8F-A57C35242DF6}"/>
              </a:ext>
            </a:extLst>
          </p:cNvPr>
          <p:cNvSpPr/>
          <p:nvPr/>
        </p:nvSpPr>
        <p:spPr>
          <a:xfrm>
            <a:off x="7663813" y="3823733"/>
            <a:ext cx="4613927" cy="1004517"/>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Vanilla Daisy Pro" panose="00000500000000000000" pitchFamily="2" charset="0"/>
                <a:cs typeface="Times New Roman" panose="02020603050405020304" pitchFamily="18" charset="0"/>
              </a:rPr>
              <a:t>C. Tính cách </a:t>
            </a: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847038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1131570" y="1239562"/>
            <a:ext cx="11435715" cy="1596831"/>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a:solidFill>
                  <a:schemeClr val="tx1"/>
                </a:solidFill>
                <a:latin typeface="Times New Roman" panose="02020603050405020304" pitchFamily="18" charset="0"/>
                <a:cs typeface="Times New Roman" panose="02020603050405020304" pitchFamily="18" charset="0"/>
              </a:rPr>
              <a:t>Câu 6. Câu văn nào không sử dụng biện pháp so sánh để nói lên tâm trạng của nhân vật “tôi”?</a:t>
            </a:r>
            <a:endParaRPr lang="en-GB" sz="3400" b="1">
              <a:solidFill>
                <a:schemeClr val="tx1"/>
              </a:solidFill>
              <a:latin typeface="Times New Roman" panose="02020603050405020304" pitchFamily="18" charset="0"/>
              <a:cs typeface="Times New Roman" panose="02020603050405020304" pitchFamily="18" charset="0"/>
            </a:endParaRPr>
          </a:p>
        </p:txBody>
      </p:sp>
      <p:sp>
        <p:nvSpPr>
          <p:cNvPr id="6" name="Đapandung">
            <a:extLst>
              <a:ext uri="{FF2B5EF4-FFF2-40B4-BE49-F238E27FC236}">
                <a16:creationId xmlns="" xmlns:a16="http://schemas.microsoft.com/office/drawing/2014/main" id="{61D7A059-F56C-2F86-3CD8-85C92D9DD21E}"/>
              </a:ext>
            </a:extLst>
          </p:cNvPr>
          <p:cNvSpPr/>
          <p:nvPr/>
        </p:nvSpPr>
        <p:spPr>
          <a:xfrm>
            <a:off x="0" y="7454137"/>
            <a:ext cx="6934199" cy="2833335"/>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a:solidFill>
                  <a:schemeClr val="tx1"/>
                </a:solidFill>
                <a:latin typeface="Times New Roman" panose="02020603050405020304" pitchFamily="18" charset="0"/>
                <a:cs typeface="Times New Roman" panose="02020603050405020304" pitchFamily="18" charset="0"/>
              </a:rPr>
              <a:t>B. “Họ như con chim con đứng bên bờ tổ, nhìn quãng trời rộng muốn bay nhưng còn ngập ngừng e sợ”.</a:t>
            </a:r>
            <a:endParaRPr lang="en-GB" sz="3400" b="1">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 xmlns:a16="http://schemas.microsoft.com/office/drawing/2014/main" id="{38DA2062-3D20-B289-7E74-77D638BC18CD}"/>
              </a:ext>
            </a:extLst>
          </p:cNvPr>
          <p:cNvSpPr/>
          <p:nvPr/>
        </p:nvSpPr>
        <p:spPr>
          <a:xfrm>
            <a:off x="0" y="3105786"/>
            <a:ext cx="7010400" cy="4136473"/>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a:solidFill>
                  <a:schemeClr val="tx1"/>
                </a:solidFill>
                <a:latin typeface="Times New Roman" panose="02020603050405020304" pitchFamily="18" charset="0"/>
                <a:cs typeface="Times New Roman" panose="02020603050405020304" pitchFamily="18" charset="0"/>
              </a:rPr>
              <a:t>A. “Tôi quên thế nào được những cảm giác trong sáng ấy nảy nở trong lòng tôi như mấy cành hoa tươi mỉm cười giữa bầu trời quang đãng”.</a:t>
            </a:r>
            <a:endParaRPr lang="en-GB" sz="3400" b="1">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 xmlns:a16="http://schemas.microsoft.com/office/drawing/2014/main" id="{5575ED6E-A571-43C9-5A81-1979415F81B3}"/>
              </a:ext>
            </a:extLst>
          </p:cNvPr>
          <p:cNvSpPr/>
          <p:nvPr/>
        </p:nvSpPr>
        <p:spPr>
          <a:xfrm>
            <a:off x="8247931" y="7200900"/>
            <a:ext cx="5667901" cy="3045213"/>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a:solidFill>
                  <a:schemeClr val="tx1"/>
                </a:solidFill>
                <a:latin typeface="Times New Roman" panose="02020603050405020304" pitchFamily="18" charset="0"/>
                <a:cs typeface="Times New Roman" panose="02020603050405020304" pitchFamily="18" charset="0"/>
              </a:rPr>
              <a:t>D. “Ý nghĩ ấy thoáng qua trong trí tôi nhẹ nhàng như một làn mây lướt ngang trên ngọn núi”.</a:t>
            </a:r>
            <a:endParaRPr lang="en-GB" sz="3400" b="1">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 xmlns:a16="http://schemas.microsoft.com/office/drawing/2014/main" id="{974AD810-F5DF-813A-1B8F-A57C35242DF6}"/>
              </a:ext>
            </a:extLst>
          </p:cNvPr>
          <p:cNvSpPr/>
          <p:nvPr/>
        </p:nvSpPr>
        <p:spPr>
          <a:xfrm>
            <a:off x="7663813" y="3171940"/>
            <a:ext cx="5705710" cy="3891828"/>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400" b="1">
                <a:solidFill>
                  <a:schemeClr val="tx1"/>
                </a:solidFill>
                <a:latin typeface="Times New Roman" panose="02020603050405020304" pitchFamily="18" charset="0"/>
                <a:cs typeface="Times New Roman" panose="02020603050405020304" pitchFamily="18" charset="0"/>
              </a:rPr>
              <a:t>C. “Trong lúc ông ta đọc tên từng người, tôi cảm thấy như quả tim tôi ngừng đập”.</a:t>
            </a:r>
            <a:endParaRPr lang="en-GB" sz="3400" b="1">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5954395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3" name="Bắt đầu">
            <a:extLst>
              <a:ext uri="{FF2B5EF4-FFF2-40B4-BE49-F238E27FC236}">
                <a16:creationId xmlns="" xmlns:a16="http://schemas.microsoft.com/office/drawing/2014/main" id="{7FA38D9B-A5D0-7322-B9DA-F78DF43BDB64}"/>
              </a:ext>
            </a:extLst>
          </p:cNvPr>
          <p:cNvSpPr/>
          <p:nvPr/>
        </p:nvSpPr>
        <p:spPr>
          <a:xfrm>
            <a:off x="5620586" y="6752927"/>
            <a:ext cx="2168136" cy="2168136"/>
          </a:xfrm>
          <a:prstGeom prst="star8">
            <a:avLst>
              <a:gd name="adj" fmla="val 4061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15s</a:t>
            </a:r>
          </a:p>
          <a:p>
            <a:pPr algn="ctr"/>
            <a:r>
              <a:rPr lang="en-US" sz="2700" b="1">
                <a:solidFill>
                  <a:srgbClr val="7030A0"/>
                </a:solidFill>
              </a:rPr>
              <a:t>BẮT ĐẦU</a:t>
            </a:r>
          </a:p>
        </p:txBody>
      </p:sp>
      <p:pic>
        <p:nvPicPr>
          <p:cNvPr id="24" name="SAI RỒI" descr="A picture containing shape&#10;&#10;Description automatically generated">
            <a:extLst>
              <a:ext uri="{FF2B5EF4-FFF2-40B4-BE49-F238E27FC236}">
                <a16:creationId xmlns="" xmlns:a16="http://schemas.microsoft.com/office/drawing/2014/main" id="{A077A154-25F3-8220-3FA9-ADC3C312A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18" y="6641804"/>
            <a:ext cx="3645197" cy="3645197"/>
          </a:xfrm>
          <a:prstGeom prst="rect">
            <a:avLst/>
          </a:prstGeom>
        </p:spPr>
      </p:pic>
      <p:pic>
        <p:nvPicPr>
          <p:cNvPr id="25" name="ĐÚNG RỒI" descr="A picture containing text&#10;&#10;Description automatically generated">
            <a:extLst>
              <a:ext uri="{FF2B5EF4-FFF2-40B4-BE49-F238E27FC236}">
                <a16:creationId xmlns="" xmlns:a16="http://schemas.microsoft.com/office/drawing/2014/main" id="{17EDAFEA-AF1E-D7E9-B95B-1FFA6B09E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8097" y="5427876"/>
            <a:ext cx="4818237" cy="4818237"/>
          </a:xfrm>
          <a:prstGeom prst="rect">
            <a:avLst/>
          </a:prstGeom>
        </p:spPr>
      </p:pic>
      <p:sp>
        <p:nvSpPr>
          <p:cNvPr id="5" name="Parallelogram 4">
            <a:extLst>
              <a:ext uri="{FF2B5EF4-FFF2-40B4-BE49-F238E27FC236}">
                <a16:creationId xmlns="" xmlns:a16="http://schemas.microsoft.com/office/drawing/2014/main" id="{2BAED9F9-E2B8-405B-45F8-0E5B3B37F256}"/>
              </a:ext>
            </a:extLst>
          </p:cNvPr>
          <p:cNvSpPr/>
          <p:nvPr/>
        </p:nvSpPr>
        <p:spPr>
          <a:xfrm>
            <a:off x="1131570" y="419101"/>
            <a:ext cx="12508230" cy="2375934"/>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chemeClr val="tx1"/>
                </a:solidFill>
                <a:latin typeface="Times New Roman" panose="02020603050405020304" pitchFamily="18" charset="0"/>
                <a:cs typeface="Times New Roman" panose="02020603050405020304" pitchFamily="18" charset="0"/>
              </a:rPr>
              <a:t>Câu 7. Hình ảnh "bàn tay" trong hai câu văn: "Tôi cảm thấy sau lưng tôi có một bàn tay dịu dàng đẩy tôi tới trước...Một bàn tay quan nhẹ vuốt mái tóc tôi" nhằm diễn tả ý gì?</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6" name="Đapandung">
            <a:extLst>
              <a:ext uri="{FF2B5EF4-FFF2-40B4-BE49-F238E27FC236}">
                <a16:creationId xmlns="" xmlns:a16="http://schemas.microsoft.com/office/drawing/2014/main" id="{61D7A059-F56C-2F86-3CD8-85C92D9DD21E}"/>
              </a:ext>
            </a:extLst>
          </p:cNvPr>
          <p:cNvSpPr/>
          <p:nvPr/>
        </p:nvSpPr>
        <p:spPr>
          <a:xfrm>
            <a:off x="7701883" y="5272198"/>
            <a:ext cx="6090317" cy="2309701"/>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D. Tấm lòng mẹ hiền bao la săn sóc, âu yếm, chở che, nâng đỡ và thương yêu đối với con thơ.</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 xmlns:a16="http://schemas.microsoft.com/office/drawing/2014/main" id="{38DA2062-3D20-B289-7E74-77D638BC18CD}"/>
              </a:ext>
            </a:extLst>
          </p:cNvPr>
          <p:cNvSpPr/>
          <p:nvPr/>
        </p:nvSpPr>
        <p:spPr>
          <a:xfrm>
            <a:off x="1131569" y="5381220"/>
            <a:ext cx="4613927" cy="1514880"/>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B. Sự săn sóc của mẹ hiền</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 xmlns:a16="http://schemas.microsoft.com/office/drawing/2014/main" id="{5575ED6E-A571-43C9-5A81-1979415F81B3}"/>
              </a:ext>
            </a:extLst>
          </p:cNvPr>
          <p:cNvSpPr/>
          <p:nvPr/>
        </p:nvSpPr>
        <p:spPr>
          <a:xfrm>
            <a:off x="7833116" y="3149998"/>
            <a:ext cx="5585192" cy="1465857"/>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 </a:t>
            </a:r>
            <a:r>
              <a:rPr lang="it-IT" sz="3200" b="1">
                <a:solidFill>
                  <a:schemeClr val="tx1"/>
                </a:solidFill>
                <a:latin typeface="Times New Roman" panose="02020603050405020304" pitchFamily="18" charset="0"/>
                <a:cs typeface="Times New Roman" panose="02020603050405020304" pitchFamily="18" charset="0"/>
              </a:rPr>
              <a:t>Tình thương con bao la của mẹ hiền.</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 xmlns:a16="http://schemas.microsoft.com/office/drawing/2014/main" id="{974AD810-F5DF-813A-1B8F-A57C35242DF6}"/>
              </a:ext>
            </a:extLst>
          </p:cNvPr>
          <p:cNvSpPr/>
          <p:nvPr/>
        </p:nvSpPr>
        <p:spPr>
          <a:xfrm>
            <a:off x="1110530" y="3130581"/>
            <a:ext cx="4613927" cy="169766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A. Sự âu yếm của mẹ hiền</a:t>
            </a:r>
            <a:endParaRPr lang="en-GB" sz="3200" b="1">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9"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10"/>
          <a:srcRect l="22947" r="24145"/>
          <a:stretch/>
        </p:blipFill>
        <p:spPr>
          <a:xfrm flipH="1">
            <a:off x="12542508" y="-18823"/>
            <a:ext cx="5668692" cy="10714481"/>
          </a:xfrm>
          <a:prstGeom prst="rect">
            <a:avLst/>
          </a:prstGeom>
        </p:spPr>
      </p:pic>
      <p:sp>
        <p:nvSpPr>
          <p:cNvPr id="17" name="Bình đồng hồ">
            <a:extLst>
              <a:ext uri="{FF2B5EF4-FFF2-40B4-BE49-F238E27FC236}">
                <a16:creationId xmlns="" xmlns:a16="http://schemas.microsoft.com/office/drawing/2014/main" id="{9E4FEACD-4E41-369E-5F52-96812301D221}"/>
              </a:ext>
            </a:extLst>
          </p:cNvPr>
          <p:cNvSpPr/>
          <p:nvPr/>
        </p:nvSpPr>
        <p:spPr>
          <a:xfrm flipV="1">
            <a:off x="6208218" y="4107311"/>
            <a:ext cx="1003548" cy="1981526"/>
          </a:xfrm>
          <a:custGeom>
            <a:avLst/>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18" name="Rectangle 17">
            <a:extLst>
              <a:ext uri="{FF2B5EF4-FFF2-40B4-BE49-F238E27FC236}">
                <a16:creationId xmlns="" xmlns:a16="http://schemas.microsoft.com/office/drawing/2014/main" id="{A70D4734-C5E2-7613-D90F-C28538803026}"/>
              </a:ext>
            </a:extLst>
          </p:cNvPr>
          <p:cNvSpPr/>
          <p:nvPr/>
        </p:nvSpPr>
        <p:spPr>
          <a:xfrm>
            <a:off x="6055945" y="3823733"/>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9" name="Freeform: Shape 18">
            <a:extLst>
              <a:ext uri="{FF2B5EF4-FFF2-40B4-BE49-F238E27FC236}">
                <a16:creationId xmlns="" xmlns:a16="http://schemas.microsoft.com/office/drawing/2014/main" id="{6BB156B1-1921-260B-BD41-F7DAE716758C}"/>
              </a:ext>
            </a:extLst>
          </p:cNvPr>
          <p:cNvSpPr/>
          <p:nvPr/>
        </p:nvSpPr>
        <p:spPr>
          <a:xfrm rot="10800000">
            <a:off x="6201368" y="4177419"/>
            <a:ext cx="1003548" cy="914910"/>
          </a:xfrm>
          <a:custGeom>
            <a:avLst/>
            <a:gdLst>
              <a:gd name="connsiteX0" fmla="*/ 1243528 w 1243528"/>
              <a:gd name="connsiteY0" fmla="*/ 905914 h 905914"/>
              <a:gd name="connsiteX1" fmla="*/ 0 w 1243528"/>
              <a:gd name="connsiteY1" fmla="*/ 905914 h 905914"/>
              <a:gd name="connsiteX2" fmla="*/ 0 w 1243528"/>
              <a:gd name="connsiteY2" fmla="*/ 621764 h 905914"/>
              <a:gd name="connsiteX3" fmla="*/ 621764 w 1243528"/>
              <a:gd name="connsiteY3" fmla="*/ 0 h 905914"/>
              <a:gd name="connsiteX4" fmla="*/ 1243528 w 1243528"/>
              <a:gd name="connsiteY4" fmla="*/ 621764 h 905914"/>
              <a:gd name="connsiteX0" fmla="*/ 1243528 w 1243528"/>
              <a:gd name="connsiteY0" fmla="*/ 1048789 h 1048789"/>
              <a:gd name="connsiteX1" fmla="*/ 0 w 1243528"/>
              <a:gd name="connsiteY1" fmla="*/ 905914 h 1048789"/>
              <a:gd name="connsiteX2" fmla="*/ 0 w 1243528"/>
              <a:gd name="connsiteY2" fmla="*/ 621764 h 1048789"/>
              <a:gd name="connsiteX3" fmla="*/ 621764 w 1243528"/>
              <a:gd name="connsiteY3" fmla="*/ 0 h 1048789"/>
              <a:gd name="connsiteX4" fmla="*/ 1243528 w 1243528"/>
              <a:gd name="connsiteY4" fmla="*/ 621764 h 1048789"/>
              <a:gd name="connsiteX5" fmla="*/ 1243528 w 1243528"/>
              <a:gd name="connsiteY5" fmla="*/ 1048789 h 1048789"/>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0" name="Freeform: Shape 19">
            <a:extLst>
              <a:ext uri="{FF2B5EF4-FFF2-40B4-BE49-F238E27FC236}">
                <a16:creationId xmlns="" xmlns:a16="http://schemas.microsoft.com/office/drawing/2014/main" id="{EF0009D7-4542-26C2-75DB-CD472C861CCD}"/>
              </a:ext>
            </a:extLst>
          </p:cNvPr>
          <p:cNvSpPr/>
          <p:nvPr/>
        </p:nvSpPr>
        <p:spPr>
          <a:xfrm>
            <a:off x="6208217" y="5215998"/>
            <a:ext cx="1009905" cy="872835"/>
          </a:xfrm>
          <a:custGeom>
            <a:avLst/>
            <a:gdLst>
              <a:gd name="connsiteX0" fmla="*/ 621764 w 1243528"/>
              <a:gd name="connsiteY0" fmla="*/ 0 h 902797"/>
              <a:gd name="connsiteX1" fmla="*/ 1243528 w 1243528"/>
              <a:gd name="connsiteY1" fmla="*/ 621764 h 902797"/>
              <a:gd name="connsiteX2" fmla="*/ 1243528 w 1243528"/>
              <a:gd name="connsiteY2" fmla="*/ 902797 h 902797"/>
              <a:gd name="connsiteX3" fmla="*/ 0 w 1243528"/>
              <a:gd name="connsiteY3" fmla="*/ 902797 h 902797"/>
              <a:gd name="connsiteX4" fmla="*/ 0 w 1243528"/>
              <a:gd name="connsiteY4" fmla="*/ 621764 h 902797"/>
              <a:gd name="connsiteX5" fmla="*/ 621764 w 1243528"/>
              <a:gd name="connsiteY5" fmla="*/ 0 h 902797"/>
              <a:gd name="connsiteX0" fmla="*/ 621764 w 1243528"/>
              <a:gd name="connsiteY0" fmla="*/ 18227 h 921024"/>
              <a:gd name="connsiteX1" fmla="*/ 1157803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621764 w 1243528"/>
              <a:gd name="connsiteY0" fmla="*/ 18227 h 921024"/>
              <a:gd name="connsiteX1" fmla="*/ 1224478 w 1243528"/>
              <a:gd name="connsiteY1" fmla="*/ 344716 h 921024"/>
              <a:gd name="connsiteX2" fmla="*/ 1243528 w 1243528"/>
              <a:gd name="connsiteY2" fmla="*/ 921024 h 921024"/>
              <a:gd name="connsiteX3" fmla="*/ 0 w 1243528"/>
              <a:gd name="connsiteY3" fmla="*/ 921024 h 921024"/>
              <a:gd name="connsiteX4" fmla="*/ 0 w 1243528"/>
              <a:gd name="connsiteY4" fmla="*/ 639991 h 921024"/>
              <a:gd name="connsiteX5" fmla="*/ 621764 w 1243528"/>
              <a:gd name="connsiteY5" fmla="*/ 18227 h 921024"/>
              <a:gd name="connsiteX0" fmla="*/ 326489 w 1243528"/>
              <a:gd name="connsiteY0" fmla="*/ 30828 h 866950"/>
              <a:gd name="connsiteX1" fmla="*/ 1224478 w 1243528"/>
              <a:gd name="connsiteY1" fmla="*/ 290642 h 866950"/>
              <a:gd name="connsiteX2" fmla="*/ 1243528 w 1243528"/>
              <a:gd name="connsiteY2" fmla="*/ 866950 h 866950"/>
              <a:gd name="connsiteX3" fmla="*/ 0 w 1243528"/>
              <a:gd name="connsiteY3" fmla="*/ 866950 h 866950"/>
              <a:gd name="connsiteX4" fmla="*/ 0 w 1243528"/>
              <a:gd name="connsiteY4" fmla="*/ 585917 h 866950"/>
              <a:gd name="connsiteX5" fmla="*/ 326489 w 1243528"/>
              <a:gd name="connsiteY5" fmla="*/ 30828 h 866950"/>
              <a:gd name="connsiteX0" fmla="*/ 326489 w 1243528"/>
              <a:gd name="connsiteY0" fmla="*/ 9546 h 845668"/>
              <a:gd name="connsiteX1" fmla="*/ 1224478 w 1243528"/>
              <a:gd name="connsiteY1" fmla="*/ 269360 h 845668"/>
              <a:gd name="connsiteX2" fmla="*/ 1243528 w 1243528"/>
              <a:gd name="connsiteY2" fmla="*/ 845668 h 845668"/>
              <a:gd name="connsiteX3" fmla="*/ 0 w 1243528"/>
              <a:gd name="connsiteY3" fmla="*/ 845668 h 845668"/>
              <a:gd name="connsiteX4" fmla="*/ 0 w 1243528"/>
              <a:gd name="connsiteY4" fmla="*/ 564635 h 845668"/>
              <a:gd name="connsiteX5" fmla="*/ 326489 w 1243528"/>
              <a:gd name="connsiteY5" fmla="*/ 9546 h 845668"/>
              <a:gd name="connsiteX0" fmla="*/ 328578 w 1245617"/>
              <a:gd name="connsiteY0" fmla="*/ 26196 h 862318"/>
              <a:gd name="connsiteX1" fmla="*/ 1226567 w 1245617"/>
              <a:gd name="connsiteY1" fmla="*/ 286010 h 862318"/>
              <a:gd name="connsiteX2" fmla="*/ 1245617 w 1245617"/>
              <a:gd name="connsiteY2" fmla="*/ 862318 h 862318"/>
              <a:gd name="connsiteX3" fmla="*/ 2089 w 1245617"/>
              <a:gd name="connsiteY3" fmla="*/ 862318 h 862318"/>
              <a:gd name="connsiteX4" fmla="*/ 2089 w 1245617"/>
              <a:gd name="connsiteY4" fmla="*/ 581285 h 862318"/>
              <a:gd name="connsiteX5" fmla="*/ 30665 w 1245617"/>
              <a:gd name="connsiteY5" fmla="*/ 71743 h 862318"/>
              <a:gd name="connsiteX6" fmla="*/ 328578 w 1245617"/>
              <a:gd name="connsiteY6" fmla="*/ 26196 h 862318"/>
              <a:gd name="connsiteX0" fmla="*/ 661953 w 1245617"/>
              <a:gd name="connsiteY0" fmla="*/ 9119 h 930966"/>
              <a:gd name="connsiteX1" fmla="*/ 1226567 w 1245617"/>
              <a:gd name="connsiteY1" fmla="*/ 354658 h 930966"/>
              <a:gd name="connsiteX2" fmla="*/ 1245617 w 1245617"/>
              <a:gd name="connsiteY2" fmla="*/ 930966 h 930966"/>
              <a:gd name="connsiteX3" fmla="*/ 2089 w 1245617"/>
              <a:gd name="connsiteY3" fmla="*/ 930966 h 930966"/>
              <a:gd name="connsiteX4" fmla="*/ 2089 w 1245617"/>
              <a:gd name="connsiteY4" fmla="*/ 649933 h 930966"/>
              <a:gd name="connsiteX5" fmla="*/ 30665 w 1245617"/>
              <a:gd name="connsiteY5" fmla="*/ 140391 h 930966"/>
              <a:gd name="connsiteX6" fmla="*/ 661953 w 1245617"/>
              <a:gd name="connsiteY6" fmla="*/ 9119 h 930966"/>
              <a:gd name="connsiteX0" fmla="*/ 661953 w 1253507"/>
              <a:gd name="connsiteY0" fmla="*/ 9119 h 930966"/>
              <a:gd name="connsiteX1" fmla="*/ 1253507 w 1253507"/>
              <a:gd name="connsiteY1" fmla="*/ 354658 h 930966"/>
              <a:gd name="connsiteX2" fmla="*/ 1245617 w 1253507"/>
              <a:gd name="connsiteY2" fmla="*/ 930966 h 930966"/>
              <a:gd name="connsiteX3" fmla="*/ 2089 w 1253507"/>
              <a:gd name="connsiteY3" fmla="*/ 930966 h 930966"/>
              <a:gd name="connsiteX4" fmla="*/ 2089 w 1253507"/>
              <a:gd name="connsiteY4" fmla="*/ 649933 h 930966"/>
              <a:gd name="connsiteX5" fmla="*/ 30665 w 1253507"/>
              <a:gd name="connsiteY5" fmla="*/ 140391 h 930966"/>
              <a:gd name="connsiteX6" fmla="*/ 661953 w 1253507"/>
              <a:gd name="connsiteY6" fmla="*/ 9119 h 930966"/>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prstClr val="white"/>
              </a:solidFill>
            </a:endParaRPr>
          </a:p>
        </p:txBody>
      </p:sp>
      <p:sp>
        <p:nvSpPr>
          <p:cNvPr id="21" name="Rectangle: Rounded Corners 20">
            <a:extLst>
              <a:ext uri="{FF2B5EF4-FFF2-40B4-BE49-F238E27FC236}">
                <a16:creationId xmlns="" xmlns:a16="http://schemas.microsoft.com/office/drawing/2014/main" id="{68ED3520-50D0-1B53-F61A-884865D61706}"/>
              </a:ext>
            </a:extLst>
          </p:cNvPr>
          <p:cNvSpPr/>
          <p:nvPr/>
        </p:nvSpPr>
        <p:spPr>
          <a:xfrm>
            <a:off x="6684259" y="4588004"/>
            <a:ext cx="36896" cy="1500830"/>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2" name="Rectangle 21">
            <a:extLst>
              <a:ext uri="{FF2B5EF4-FFF2-40B4-BE49-F238E27FC236}">
                <a16:creationId xmlns="" xmlns:a16="http://schemas.microsoft.com/office/drawing/2014/main" id="{13DCD693-5735-2BB6-2F29-661675BFC5B6}"/>
              </a:ext>
            </a:extLst>
          </p:cNvPr>
          <p:cNvSpPr/>
          <p:nvPr/>
        </p:nvSpPr>
        <p:spPr>
          <a:xfrm>
            <a:off x="6052768" y="6088836"/>
            <a:ext cx="1314449" cy="283575"/>
          </a:xfrm>
          <a:prstGeom prst="rect">
            <a:avLst/>
          </a:prstGeom>
          <a:blipFill dpi="0" rotWithShape="1">
            <a:blip r:embed="rId11">
              <a:extLst>
                <a:ext uri="{28A0092B-C50C-407E-A947-70E740481C1C}">
                  <a14:useLocalDpi xmlns:a14="http://schemas.microsoft.com/office/drawing/2010/main" val="0"/>
                </a:ext>
              </a:extLst>
            </a:blip>
            <a:srcRect/>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2326403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2"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animBg="1"/>
      <p:bldP spid="17" grpId="0" animBg="1"/>
      <p:bldP spid="19" grpId="0" animBg="1"/>
      <p:bldP spid="20" grpId="0" animBg="1"/>
      <p:bldP spid="21" grpId="0" animBg="1"/>
      <p:bldP spid="2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6" name="Thângiukhobau" descr="A person in a garment&#10;&#10;Description automatically generated with low confidence">
            <a:hlinkClick r:id="rId3" action="ppaction://hlinksldjump"/>
            <a:extLst>
              <a:ext uri="{FF2B5EF4-FFF2-40B4-BE49-F238E27FC236}">
                <a16:creationId xmlns="" xmlns:a16="http://schemas.microsoft.com/office/drawing/2014/main" id="{8ACF5A00-9DC3-7DF8-527E-FF7E934B2886}"/>
              </a:ext>
            </a:extLst>
          </p:cNvPr>
          <p:cNvPicPr>
            <a:picLocks noChangeAspect="1"/>
          </p:cNvPicPr>
          <p:nvPr/>
        </p:nvPicPr>
        <p:blipFill rotWithShape="1">
          <a:blip r:embed="rId4"/>
          <a:srcRect l="22947" r="24145"/>
          <a:stretch/>
        </p:blipFill>
        <p:spPr>
          <a:xfrm flipH="1">
            <a:off x="11096648" y="3120391"/>
            <a:ext cx="3832808" cy="7244447"/>
          </a:xfrm>
          <a:prstGeom prst="rect">
            <a:avLst/>
          </a:prstGeom>
        </p:spPr>
      </p:pic>
      <p:pic>
        <p:nvPicPr>
          <p:cNvPr id="10" name="Picture 9" descr="A picture containing LEGO, toy&#10;&#10;Description automatically generated">
            <a:extLst>
              <a:ext uri="{FF2B5EF4-FFF2-40B4-BE49-F238E27FC236}">
                <a16:creationId xmlns="" xmlns:a16="http://schemas.microsoft.com/office/drawing/2014/main" id="{98CD2502-3E3E-1B8E-26B5-E8FD5FF7FBA0}"/>
              </a:ext>
            </a:extLst>
          </p:cNvPr>
          <p:cNvPicPr>
            <a:picLocks noChangeAspect="1"/>
          </p:cNvPicPr>
          <p:nvPr/>
        </p:nvPicPr>
        <p:blipFill>
          <a:blip r:embed="rId5"/>
          <a:stretch>
            <a:fillRect/>
          </a:stretch>
        </p:blipFill>
        <p:spPr>
          <a:xfrm>
            <a:off x="2362201" y="885347"/>
            <a:ext cx="9503078" cy="9503078"/>
          </a:xfrm>
          <a:prstGeom prst="rect">
            <a:avLst/>
          </a:prstGeom>
        </p:spPr>
      </p:pic>
      <p:sp>
        <p:nvSpPr>
          <p:cNvPr id="3" name="BIMAT">
            <a:extLst>
              <a:ext uri="{FF2B5EF4-FFF2-40B4-BE49-F238E27FC236}">
                <a16:creationId xmlns="" xmlns:a16="http://schemas.microsoft.com/office/drawing/2014/main" id="{4015ED37-3E59-A661-0847-CADB67B43CF8}"/>
              </a:ext>
            </a:extLst>
          </p:cNvPr>
          <p:cNvSpPr/>
          <p:nvPr/>
        </p:nvSpPr>
        <p:spPr>
          <a:xfrm>
            <a:off x="8161020" y="2811780"/>
            <a:ext cx="2554605" cy="2554605"/>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0719" y="2552700"/>
            <a:ext cx="3237603" cy="4001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373974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fill="remove" grpId="0" nodeType="clickEffect">
                                  <p:stCondLst>
                                    <p:cond delay="0"/>
                                  </p:stCondLst>
                                  <p:childTnLst>
                                    <p:animClr clrSpc="rgb" dir="cw">
                                      <p:cBhvr override="childStyle">
                                        <p:cTn id="21" dur="250" autoRev="1" fill="remove"/>
                                        <p:tgtEl>
                                          <p:spTgt spid="3"/>
                                        </p:tgtEl>
                                        <p:attrNameLst>
                                          <p:attrName>style.color</p:attrName>
                                        </p:attrNameLst>
                                      </p:cBhvr>
                                      <p:to>
                                        <a:schemeClr val="bg1"/>
                                      </p:to>
                                    </p:animClr>
                                    <p:animClr clrSpc="rgb" dir="cw">
                                      <p:cBhvr>
                                        <p:cTn id="22" dur="250" autoRev="1" fill="remove"/>
                                        <p:tgtEl>
                                          <p:spTgt spid="3"/>
                                        </p:tgtEl>
                                        <p:attrNameLst>
                                          <p:attrName>fillcolor</p:attrName>
                                        </p:attrNameLst>
                                      </p:cBhvr>
                                      <p:to>
                                        <a:schemeClr val="bg1"/>
                                      </p:to>
                                    </p:animClr>
                                    <p:set>
                                      <p:cBhvr>
                                        <p:cTn id="23" dur="250" autoRev="1" fill="remove"/>
                                        <p:tgtEl>
                                          <p:spTgt spid="3"/>
                                        </p:tgtEl>
                                        <p:attrNameLst>
                                          <p:attrName>fill.type</p:attrName>
                                        </p:attrNameLst>
                                      </p:cBhvr>
                                      <p:to>
                                        <p:strVal val="solid"/>
                                      </p:to>
                                    </p:set>
                                    <p:set>
                                      <p:cBhvr>
                                        <p:cTn id="24" dur="250" autoRev="1" fill="remove"/>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241" y="-35243"/>
            <a:ext cx="18302288" cy="7153275"/>
            <a:chOff x="16" y="-37"/>
            <a:chExt cx="19215" cy="7510"/>
          </a:xfrm>
        </p:grpSpPr>
        <p:pic>
          <p:nvPicPr>
            <p:cNvPr id="4" name="图片 3" descr="zzzz_0001s_0002s_0001s_0000_天空-副本"/>
            <p:cNvPicPr>
              <a:picLocks noChangeAspect="1"/>
            </p:cNvPicPr>
            <p:nvPr/>
          </p:nvPicPr>
          <p:blipFill>
            <a:blip r:embed="rId4"/>
            <a:stretch>
              <a:fillRect/>
            </a:stretch>
          </p:blipFill>
          <p:spPr>
            <a:xfrm>
              <a:off x="3391" y="-37"/>
              <a:ext cx="15840" cy="6841"/>
            </a:xfrm>
            <a:prstGeom prst="rect">
              <a:avLst/>
            </a:prstGeom>
          </p:spPr>
        </p:pic>
        <p:pic>
          <p:nvPicPr>
            <p:cNvPr id="5" name="图片 4" descr="zzzz_0001s_0002s_0001s_0001_天空"/>
            <p:cNvPicPr>
              <a:picLocks noChangeAspect="1"/>
            </p:cNvPicPr>
            <p:nvPr/>
          </p:nvPicPr>
          <p:blipFill>
            <a:blip r:embed="rId5"/>
            <a:stretch>
              <a:fillRect/>
            </a:stretch>
          </p:blipFill>
          <p:spPr>
            <a:xfrm>
              <a:off x="16" y="-37"/>
              <a:ext cx="15840" cy="7510"/>
            </a:xfrm>
            <a:prstGeom prst="rect">
              <a:avLst/>
            </a:prstGeom>
          </p:spPr>
        </p:pic>
      </p:grpSp>
      <p:sp>
        <p:nvSpPr>
          <p:cNvPr id="2" name="文本框 1"/>
          <p:cNvSpPr txBox="1"/>
          <p:nvPr/>
        </p:nvSpPr>
        <p:spPr>
          <a:xfrm>
            <a:off x="3697483" y="3411447"/>
            <a:ext cx="10482944" cy="3416320"/>
          </a:xfrm>
          <a:prstGeom prst="rect">
            <a:avLst/>
          </a:prstGeom>
          <a:noFill/>
        </p:spPr>
        <p:txBody>
          <a:bodyPr wrap="square" rtlCol="0">
            <a:spAutoFit/>
          </a:bodyPr>
          <a:lstStyle/>
          <a:p>
            <a:pPr algn="ctr"/>
            <a:r>
              <a:rPr lang="vi-VN" altLang="zh-CN" sz="10800" b="1" smtClean="0">
                <a:solidFill>
                  <a:srgbClr val="E83E13"/>
                </a:solidFill>
                <a:effectLst>
                  <a:outerShdw blurRad="12700" dist="25400" dir="2700000" algn="tl">
                    <a:srgbClr val="000000">
                      <a:alpha val="30000"/>
                    </a:srgbClr>
                  </a:outerShdw>
                </a:effectLst>
                <a:latin typeface="方正卡通简体" panose="03000509000000000000" pitchFamily="65" charset="-122"/>
                <a:ea typeface="方正卡通简体" panose="03000509000000000000" pitchFamily="65" charset="-122"/>
              </a:rPr>
              <a:t>Hoạt động 4</a:t>
            </a:r>
          </a:p>
          <a:p>
            <a:pPr algn="ctr"/>
            <a:r>
              <a:rPr lang="vi-VN" altLang="zh-CN" sz="10800" b="1" smtClean="0">
                <a:solidFill>
                  <a:srgbClr val="E83E13"/>
                </a:solidFill>
                <a:effectLst>
                  <a:outerShdw blurRad="12700" dist="25400" dir="2700000" algn="tl">
                    <a:srgbClr val="000000">
                      <a:alpha val="30000"/>
                    </a:srgbClr>
                  </a:outerShdw>
                </a:effectLst>
                <a:latin typeface="方正卡通简体" panose="03000509000000000000" pitchFamily="65" charset="-122"/>
                <a:ea typeface="方正卡通简体" panose="03000509000000000000" pitchFamily="65" charset="-122"/>
              </a:rPr>
              <a:t>Vận dụng</a:t>
            </a:r>
            <a:endParaRPr lang="zh-CN" altLang="en-US" sz="10800" b="1" dirty="0">
              <a:solidFill>
                <a:srgbClr val="E83E13"/>
              </a:solidFill>
              <a:effectLst>
                <a:outerShdw blurRad="12700" dist="25400" dir="2700000" algn="tl">
                  <a:srgbClr val="000000">
                    <a:alpha val="30000"/>
                  </a:srgbClr>
                </a:outerShdw>
              </a:effectLst>
              <a:latin typeface="方正卡通简体" panose="03000509000000000000" pitchFamily="65" charset="-122"/>
              <a:ea typeface="方正卡通简体" panose="03000509000000000000" pitchFamily="65" charset="-122"/>
            </a:endParaRPr>
          </a:p>
        </p:txBody>
      </p:sp>
      <p:pic>
        <p:nvPicPr>
          <p:cNvPr id="20" name="图片 19" descr="zzzz_0001s_0002s_0001s_0004_ibaotu.com-"/>
          <p:cNvPicPr>
            <a:picLocks noChangeAspect="1"/>
          </p:cNvPicPr>
          <p:nvPr/>
        </p:nvPicPr>
        <p:blipFill>
          <a:blip r:embed="rId6"/>
          <a:srcRect l="36726" b="40310"/>
          <a:stretch>
            <a:fillRect/>
          </a:stretch>
        </p:blipFill>
        <p:spPr>
          <a:xfrm>
            <a:off x="1777365" y="7320915"/>
            <a:ext cx="2748915" cy="1840230"/>
          </a:xfrm>
          <a:prstGeom prst="rect">
            <a:avLst/>
          </a:prstGeom>
        </p:spPr>
      </p:pic>
      <p:pic>
        <p:nvPicPr>
          <p:cNvPr id="11" name="图片 10" descr="zzzz_0001s_0002s_0008_图层-2"/>
          <p:cNvPicPr>
            <a:picLocks noChangeAspect="1"/>
          </p:cNvPicPr>
          <p:nvPr/>
        </p:nvPicPr>
        <p:blipFill>
          <a:blip r:embed="rId7"/>
          <a:srcRect r="48217" b="71661"/>
          <a:stretch>
            <a:fillRect/>
          </a:stretch>
        </p:blipFill>
        <p:spPr>
          <a:xfrm>
            <a:off x="13114021" y="4105276"/>
            <a:ext cx="1576388" cy="1313498"/>
          </a:xfrm>
          <a:prstGeom prst="rect">
            <a:avLst/>
          </a:prstGeom>
        </p:spPr>
      </p:pic>
      <p:pic>
        <p:nvPicPr>
          <p:cNvPr id="10" name="图片 9" descr="zzzz_0001s_0002s_0017_图层-7"/>
          <p:cNvPicPr>
            <a:picLocks noChangeAspect="1"/>
          </p:cNvPicPr>
          <p:nvPr/>
        </p:nvPicPr>
        <p:blipFill>
          <a:blip r:embed="rId8"/>
          <a:stretch>
            <a:fillRect/>
          </a:stretch>
        </p:blipFill>
        <p:spPr>
          <a:xfrm>
            <a:off x="15241" y="7917180"/>
            <a:ext cx="18302288" cy="2385060"/>
          </a:xfrm>
          <a:prstGeom prst="rect">
            <a:avLst/>
          </a:prstGeom>
        </p:spPr>
      </p:pic>
      <p:pic>
        <p:nvPicPr>
          <p:cNvPr id="12" name="图片 11" descr="zzzz_0001s_0002s_0013_图层-12"/>
          <p:cNvPicPr>
            <a:picLocks noChangeAspect="1"/>
          </p:cNvPicPr>
          <p:nvPr/>
        </p:nvPicPr>
        <p:blipFill>
          <a:blip r:embed="rId9"/>
          <a:srcRect l="70263" b="74043"/>
          <a:stretch>
            <a:fillRect/>
          </a:stretch>
        </p:blipFill>
        <p:spPr>
          <a:xfrm>
            <a:off x="3697605" y="5535930"/>
            <a:ext cx="1423035" cy="1731645"/>
          </a:xfrm>
          <a:prstGeom prst="rect">
            <a:avLst/>
          </a:prstGeom>
        </p:spPr>
      </p:pic>
      <p:pic>
        <p:nvPicPr>
          <p:cNvPr id="13" name="图片 12" descr="zzzz_0001s_0002s_0014_图层-13"/>
          <p:cNvPicPr>
            <a:picLocks noChangeAspect="1"/>
          </p:cNvPicPr>
          <p:nvPr/>
        </p:nvPicPr>
        <p:blipFill>
          <a:blip r:embed="rId10"/>
          <a:srcRect l="30135" r="36724" b="82126"/>
          <a:stretch>
            <a:fillRect/>
          </a:stretch>
        </p:blipFill>
        <p:spPr>
          <a:xfrm>
            <a:off x="1829753" y="421958"/>
            <a:ext cx="1585913" cy="2183130"/>
          </a:xfrm>
          <a:prstGeom prst="rect">
            <a:avLst/>
          </a:prstGeom>
        </p:spPr>
      </p:pic>
      <p:pic>
        <p:nvPicPr>
          <p:cNvPr id="14" name="图片 13" descr="zzzz_0001s_0002s_0003_图层-15"/>
          <p:cNvPicPr>
            <a:picLocks noChangeAspect="1"/>
          </p:cNvPicPr>
          <p:nvPr/>
        </p:nvPicPr>
        <p:blipFill>
          <a:blip r:embed="rId11"/>
          <a:srcRect l="88838" b="50579"/>
          <a:stretch>
            <a:fillRect/>
          </a:stretch>
        </p:blipFill>
        <p:spPr>
          <a:xfrm>
            <a:off x="16633508" y="3405188"/>
            <a:ext cx="1684020" cy="1545908"/>
          </a:xfrm>
          <a:prstGeom prst="rect">
            <a:avLst/>
          </a:prstGeom>
        </p:spPr>
      </p:pic>
      <p:pic>
        <p:nvPicPr>
          <p:cNvPr id="15" name="图片 14" descr="zzzz_0001s_0002s_0003_图层-15"/>
          <p:cNvPicPr>
            <a:picLocks noChangeAspect="1"/>
          </p:cNvPicPr>
          <p:nvPr/>
        </p:nvPicPr>
        <p:blipFill>
          <a:blip r:embed="rId11"/>
          <a:srcRect l="88838" b="50579"/>
          <a:stretch>
            <a:fillRect/>
          </a:stretch>
        </p:blipFill>
        <p:spPr>
          <a:xfrm>
            <a:off x="-123825" y="7118033"/>
            <a:ext cx="1006793" cy="924878"/>
          </a:xfrm>
          <a:prstGeom prst="rect">
            <a:avLst/>
          </a:prstGeom>
        </p:spPr>
      </p:pic>
      <p:pic>
        <p:nvPicPr>
          <p:cNvPr id="16" name="图片 15" descr="zzzz_0001s_0002s_0008_图层-2"/>
          <p:cNvPicPr>
            <a:picLocks noChangeAspect="1"/>
          </p:cNvPicPr>
          <p:nvPr/>
        </p:nvPicPr>
        <p:blipFill>
          <a:blip r:embed="rId7"/>
          <a:srcRect r="60311" b="74768"/>
          <a:stretch>
            <a:fillRect/>
          </a:stretch>
        </p:blipFill>
        <p:spPr>
          <a:xfrm>
            <a:off x="4964430" y="7871460"/>
            <a:ext cx="1186815" cy="1148715"/>
          </a:xfrm>
          <a:prstGeom prst="rect">
            <a:avLst/>
          </a:prstGeom>
        </p:spPr>
      </p:pic>
      <p:pic>
        <p:nvPicPr>
          <p:cNvPr id="17" name="图片 16" descr="zzzz_0001s_0002s_0009_滑板"/>
          <p:cNvPicPr>
            <a:picLocks noChangeAspect="1"/>
          </p:cNvPicPr>
          <p:nvPr/>
        </p:nvPicPr>
        <p:blipFill>
          <a:blip r:embed="rId12"/>
          <a:srcRect l="83434" b="11892"/>
          <a:stretch>
            <a:fillRect/>
          </a:stretch>
        </p:blipFill>
        <p:spPr>
          <a:xfrm>
            <a:off x="12235815" y="5198746"/>
            <a:ext cx="3034665" cy="4900613"/>
          </a:xfrm>
          <a:prstGeom prst="rect">
            <a:avLst/>
          </a:prstGeom>
        </p:spPr>
      </p:pic>
      <p:pic>
        <p:nvPicPr>
          <p:cNvPr id="18" name="图片 17" descr="zzzz_0001s_0002s_0010_骑单车"/>
          <p:cNvPicPr>
            <a:picLocks noChangeAspect="1"/>
          </p:cNvPicPr>
          <p:nvPr/>
        </p:nvPicPr>
        <p:blipFill>
          <a:blip r:embed="rId13"/>
          <a:srcRect l="68784" b="590"/>
          <a:stretch>
            <a:fillRect/>
          </a:stretch>
        </p:blipFill>
        <p:spPr>
          <a:xfrm>
            <a:off x="6652261" y="6657975"/>
            <a:ext cx="4479608" cy="3598545"/>
          </a:xfrm>
          <a:prstGeom prst="rect">
            <a:avLst/>
          </a:prstGeom>
        </p:spPr>
      </p:pic>
      <p:pic>
        <p:nvPicPr>
          <p:cNvPr id="19" name="图片 18" descr="zzzz_0001s_0002s_0011_人物"/>
          <p:cNvPicPr>
            <a:picLocks noChangeAspect="1"/>
          </p:cNvPicPr>
          <p:nvPr/>
        </p:nvPicPr>
        <p:blipFill>
          <a:blip r:embed="rId14"/>
          <a:srcRect l="30175" t="-716" r="11047" b="16425"/>
          <a:stretch>
            <a:fillRect/>
          </a:stretch>
        </p:blipFill>
        <p:spPr>
          <a:xfrm>
            <a:off x="882968" y="4778693"/>
            <a:ext cx="2814638" cy="4602480"/>
          </a:xfrm>
          <a:prstGeom prst="rect">
            <a:avLst/>
          </a:prstGeom>
        </p:spPr>
      </p:pic>
      <p:pic>
        <p:nvPicPr>
          <p:cNvPr id="21" name="图片 20" descr="zzzz_0001s_0002s_0003_图层-15"/>
          <p:cNvPicPr>
            <a:picLocks noChangeAspect="1"/>
          </p:cNvPicPr>
          <p:nvPr/>
        </p:nvPicPr>
        <p:blipFill>
          <a:blip r:embed="rId11"/>
          <a:srcRect l="88838" b="50579"/>
          <a:stretch>
            <a:fillRect/>
          </a:stretch>
        </p:blipFill>
        <p:spPr>
          <a:xfrm>
            <a:off x="-123825" y="1859281"/>
            <a:ext cx="2487930" cy="1545908"/>
          </a:xfrm>
          <a:prstGeom prst="rect">
            <a:avLst/>
          </a:prstGeom>
        </p:spPr>
      </p:pic>
      <p:pic>
        <p:nvPicPr>
          <p:cNvPr id="22" name="图片 21" descr="zzzz_0001s_0002s_0000s_0001_条幅"/>
          <p:cNvPicPr>
            <a:picLocks noChangeAspect="1"/>
          </p:cNvPicPr>
          <p:nvPr/>
        </p:nvPicPr>
        <p:blipFill>
          <a:blip r:embed="rId15"/>
          <a:srcRect l="44659" t="-419" b="75566"/>
          <a:stretch>
            <a:fillRect/>
          </a:stretch>
        </p:blipFill>
        <p:spPr>
          <a:xfrm>
            <a:off x="4764405" y="1256348"/>
            <a:ext cx="8349615" cy="1808798"/>
          </a:xfrm>
          <a:prstGeom prst="rect">
            <a:avLst/>
          </a:prstGeom>
        </p:spPr>
      </p:pic>
      <p:pic>
        <p:nvPicPr>
          <p:cNvPr id="25" name="图片 24" descr="zzzz_0001s_0002s_0001s_0006_ibaotu.com-"/>
          <p:cNvPicPr>
            <a:picLocks noChangeAspect="1"/>
          </p:cNvPicPr>
          <p:nvPr/>
        </p:nvPicPr>
        <p:blipFill>
          <a:blip r:embed="rId16"/>
          <a:srcRect l="48053" t="72541" b="-1366"/>
          <a:stretch>
            <a:fillRect/>
          </a:stretch>
        </p:blipFill>
        <p:spPr>
          <a:xfrm rot="20160000">
            <a:off x="14858048" y="6113146"/>
            <a:ext cx="3049905" cy="1004888"/>
          </a:xfrm>
          <a:prstGeom prst="rect">
            <a:avLst/>
          </a:prstGeom>
        </p:spPr>
      </p:pic>
      <p:pic>
        <p:nvPicPr>
          <p:cNvPr id="26" name="图片 25" descr="zzzz_0001s_0002s_0018_太阳"/>
          <p:cNvPicPr>
            <a:picLocks noChangeAspect="1"/>
          </p:cNvPicPr>
          <p:nvPr/>
        </p:nvPicPr>
        <p:blipFill>
          <a:blip r:embed="rId17"/>
          <a:srcRect l="89350" b="76443"/>
          <a:stretch>
            <a:fillRect/>
          </a:stretch>
        </p:blipFill>
        <p:spPr>
          <a:xfrm>
            <a:off x="14785658" y="325756"/>
            <a:ext cx="2623185" cy="3079433"/>
          </a:xfrm>
          <a:prstGeom prst="rect">
            <a:avLst/>
          </a:prstGeom>
        </p:spPr>
      </p:pic>
    </p:spTree>
    <p:custDataLst>
      <p:tags r:id="rId1"/>
    </p:custDataLst>
    <p:extLst>
      <p:ext uri="{BB962C8B-B14F-4D97-AF65-F5344CB8AC3E}">
        <p14:creationId xmlns:p14="http://schemas.microsoft.com/office/powerpoint/2010/main" val="236595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1"/>
          <p:cNvGrpSpPr/>
          <p:nvPr/>
        </p:nvGrpSpPr>
        <p:grpSpPr>
          <a:xfrm>
            <a:off x="9337601" y="374700"/>
            <a:ext cx="8762999" cy="9113147"/>
            <a:chOff x="4884706" y="1118105"/>
            <a:chExt cx="3324350" cy="4569176"/>
          </a:xfrm>
        </p:grpSpPr>
        <p:grpSp>
          <p:nvGrpSpPr>
            <p:cNvPr id="5" name="组合 58"/>
            <p:cNvGrpSpPr/>
            <p:nvPr/>
          </p:nvGrpSpPr>
          <p:grpSpPr>
            <a:xfrm>
              <a:off x="4884706" y="2410829"/>
              <a:ext cx="3324350" cy="3276452"/>
              <a:chOff x="4735366" y="1489363"/>
              <a:chExt cx="3636408" cy="3584014"/>
            </a:xfrm>
          </p:grpSpPr>
          <p:sp>
            <p:nvSpPr>
              <p:cNvPr id="7" name="MH_Other_1"/>
              <p:cNvSpPr/>
              <p:nvPr>
                <p:custDataLst>
                  <p:tags r:id="rId3"/>
                </p:custDataLst>
              </p:nvPr>
            </p:nvSpPr>
            <p:spPr bwMode="auto">
              <a:xfrm>
                <a:off x="4752188" y="3159330"/>
                <a:ext cx="2685758" cy="1682103"/>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smtClean="0">
                  <a:ln>
                    <a:noFill/>
                  </a:ln>
                  <a:solidFill>
                    <a:prstClr val="black"/>
                  </a:solidFill>
                  <a:effectLst/>
                  <a:uLnTx/>
                  <a:uFillTx/>
                  <a:latin typeface="迷你简卡通" panose="03000509000000000000" pitchFamily="65" charset="-122"/>
                  <a:ea typeface="迷你简卡通" panose="03000509000000000000" pitchFamily="65" charset="-122"/>
                </a:endParaRPr>
              </a:p>
            </p:txBody>
          </p:sp>
          <p:sp>
            <p:nvSpPr>
              <p:cNvPr id="8" name="MH_Other_2"/>
              <p:cNvSpPr/>
              <p:nvPr>
                <p:custDataLst>
                  <p:tags r:id="rId4"/>
                </p:custDataLst>
              </p:nvPr>
            </p:nvSpPr>
            <p:spPr bwMode="auto">
              <a:xfrm>
                <a:off x="4735366" y="1489363"/>
                <a:ext cx="3636408" cy="358401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238CB5"/>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smtClean="0">
                  <a:ln>
                    <a:noFill/>
                  </a:ln>
                  <a:solidFill>
                    <a:prstClr val="black"/>
                  </a:solidFill>
                  <a:effectLst/>
                  <a:uLnTx/>
                  <a:uFillTx/>
                  <a:latin typeface="迷你简卡通" panose="03000509000000000000" pitchFamily="65" charset="-122"/>
                  <a:ea typeface="迷你简卡通" panose="03000509000000000000" pitchFamily="65" charset="-122"/>
                </a:endParaRPr>
              </a:p>
            </p:txBody>
          </p:sp>
          <p:sp>
            <p:nvSpPr>
              <p:cNvPr id="9" name="MH_SubTitle_2"/>
              <p:cNvSpPr/>
              <p:nvPr>
                <p:custDataLst>
                  <p:tags r:id="rId5"/>
                </p:custDataLst>
              </p:nvPr>
            </p:nvSpPr>
            <p:spPr bwMode="auto">
              <a:xfrm>
                <a:off x="4902142" y="1708734"/>
                <a:ext cx="3349047" cy="320001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A8DA73"/>
                  </a:solidFill>
                  <a:effectLst/>
                  <a:uLnTx/>
                  <a:uFillTx/>
                  <a:latin typeface="迷你简卡通" panose="03000509000000000000" pitchFamily="65" charset="-122"/>
                  <a:ea typeface="迷你简卡通" panose="03000509000000000000" pitchFamily="65" charset="-122"/>
                </a:endParaRPr>
              </a:p>
            </p:txBody>
          </p:sp>
        </p:grpSp>
        <p:pic>
          <p:nvPicPr>
            <p:cNvPr id="6" name="图片 7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5583876" y="1118105"/>
              <a:ext cx="1712764" cy="1956254"/>
            </a:xfrm>
            <a:prstGeom prst="rect">
              <a:avLst/>
            </a:prstGeom>
          </p:spPr>
        </p:pic>
      </p:grpSp>
      <p:grpSp>
        <p:nvGrpSpPr>
          <p:cNvPr id="10" name="组合 30"/>
          <p:cNvGrpSpPr/>
          <p:nvPr/>
        </p:nvGrpSpPr>
        <p:grpSpPr>
          <a:xfrm>
            <a:off x="304799" y="-101600"/>
            <a:ext cx="7696198" cy="9245525"/>
            <a:chOff x="542279" y="987815"/>
            <a:chExt cx="4565265" cy="5509865"/>
          </a:xfrm>
        </p:grpSpPr>
        <p:grpSp>
          <p:nvGrpSpPr>
            <p:cNvPr id="11" name="组合 53"/>
            <p:cNvGrpSpPr/>
            <p:nvPr/>
          </p:nvGrpSpPr>
          <p:grpSpPr>
            <a:xfrm>
              <a:off x="542279" y="2704592"/>
              <a:ext cx="4565265" cy="3793088"/>
              <a:chOff x="76217" y="1810702"/>
              <a:chExt cx="4993808" cy="4149146"/>
            </a:xfrm>
          </p:grpSpPr>
          <p:sp>
            <p:nvSpPr>
              <p:cNvPr id="13" name="MH_Other_16"/>
              <p:cNvSpPr/>
              <p:nvPr>
                <p:custDataLst>
                  <p:tags r:id="rId1"/>
                </p:custDataLst>
              </p:nvPr>
            </p:nvSpPr>
            <p:spPr bwMode="auto">
              <a:xfrm>
                <a:off x="76217" y="1810702"/>
                <a:ext cx="4993808" cy="4149146"/>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E8690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dirty="0">
                  <a:solidFill>
                    <a:prstClr val="black"/>
                  </a:solidFill>
                  <a:latin typeface="迷你简卡通" panose="03000509000000000000" pitchFamily="65" charset="-122"/>
                  <a:ea typeface="迷你简卡通" panose="03000509000000000000" pitchFamily="65" charset="-122"/>
                </a:endParaRPr>
              </a:p>
            </p:txBody>
          </p:sp>
          <p:sp>
            <p:nvSpPr>
              <p:cNvPr id="14" name="MH_SubTitle_1"/>
              <p:cNvSpPr/>
              <p:nvPr>
                <p:custDataLst>
                  <p:tags r:id="rId2"/>
                </p:custDataLst>
              </p:nvPr>
            </p:nvSpPr>
            <p:spPr bwMode="auto">
              <a:xfrm>
                <a:off x="334639" y="2038585"/>
                <a:ext cx="4564347" cy="374332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r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zh-CN" altLang="en-US" sz="3600" dirty="0">
                  <a:solidFill>
                    <a:srgbClr val="84CBC5"/>
                  </a:solidFill>
                  <a:latin typeface="迷你简卡通" panose="03000509000000000000" pitchFamily="65" charset="-122"/>
                  <a:ea typeface="迷你简卡通" panose="03000509000000000000" pitchFamily="65" charset="-122"/>
                </a:endParaRPr>
              </a:p>
            </p:txBody>
          </p:sp>
        </p:grpSp>
        <p:pic>
          <p:nvPicPr>
            <p:cNvPr id="12" name="图片 76"/>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491493" y="987815"/>
              <a:ext cx="2099124" cy="2397540"/>
            </a:xfrm>
            <a:prstGeom prst="rect">
              <a:avLst/>
            </a:prstGeom>
          </p:spPr>
        </p:pic>
      </p:grpSp>
      <p:sp>
        <p:nvSpPr>
          <p:cNvPr id="15" name="Rectangle 14"/>
          <p:cNvSpPr/>
          <p:nvPr/>
        </p:nvSpPr>
        <p:spPr>
          <a:xfrm>
            <a:off x="1073504" y="3630940"/>
            <a:ext cx="6190088" cy="4832092"/>
          </a:xfrm>
          <a:prstGeom prst="rect">
            <a:avLst/>
          </a:prstGeom>
        </p:spPr>
        <p:txBody>
          <a:bodyPr wrap="square">
            <a:spAutoFit/>
          </a:bodyPr>
          <a:lstStyle/>
          <a:p>
            <a:pPr algn="just">
              <a:spcBef>
                <a:spcPts val="600"/>
              </a:spcBef>
              <a:spcAft>
                <a:spcPts val="600"/>
              </a:spcAft>
            </a:pPr>
            <a:r>
              <a:rPr lang="vi-VN" sz="44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1: </a:t>
            </a:r>
            <a:r>
              <a:rPr lang="vi-VN" sz="44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10213189" y="4308048"/>
            <a:ext cx="7011821" cy="4154984"/>
          </a:xfrm>
          <a:prstGeom prst="rect">
            <a:avLst/>
          </a:prstGeom>
        </p:spPr>
        <p:txBody>
          <a:bodyPr wrap="square">
            <a:spAutoFit/>
          </a:bodyPr>
          <a:lstStyle/>
          <a:p>
            <a:pPr algn="just">
              <a:spcBef>
                <a:spcPts val="750"/>
              </a:spcBef>
              <a:spcAft>
                <a:spcPts val="750"/>
              </a:spcAft>
            </a:pPr>
            <a:r>
              <a:rPr lang="pt-BR" sz="4400">
                <a:latin typeface="Times New Roman" panose="02020603050405020304" pitchFamily="18" charset="0"/>
                <a:ea typeface="Times New Roman" panose="02020603050405020304" pitchFamily="18" charset="0"/>
                <a:cs typeface="Times New Roman" panose="02020603050405020304" pitchFamily="18" charset="0"/>
              </a:rPr>
              <a:t>Bài 2: Em hãy </a:t>
            </a:r>
            <a:r>
              <a:rPr lang="vi-VN" sz="4400">
                <a:latin typeface="Times New Roman" panose="02020603050405020304" pitchFamily="18" charset="0"/>
                <a:ea typeface="Times New Roman" panose="02020603050405020304" pitchFamily="18" charset="0"/>
                <a:cs typeface="Times New Roman" panose="02020603050405020304" pitchFamily="18" charset="0"/>
              </a:rPr>
              <a:t>viết một đoạn văn ngắn (khoảng 10 câu), chỉ ra và phân tích hiệu quả của một số hình ảnh so sánh trong truyện ngắn “Tôi đi học” của nhà văn Thanh Tịnh</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60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3202">
            <a:off x="9912778" y="3004142"/>
            <a:ext cx="7206577" cy="482840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035" y="3195287"/>
            <a:ext cx="6665539" cy="58050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931411" y="8907394"/>
            <a:ext cx="9897354" cy="7018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96946" y="824812"/>
            <a:ext cx="3421595" cy="21299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31174" y="824812"/>
            <a:ext cx="2359154" cy="1468574"/>
          </a:xfrm>
          <a:prstGeom prst="rect">
            <a:avLst/>
          </a:prstGeom>
        </p:spPr>
      </p:pic>
      <p:sp>
        <p:nvSpPr>
          <p:cNvPr id="14" name="Rectangle 13"/>
          <p:cNvSpPr/>
          <p:nvPr/>
        </p:nvSpPr>
        <p:spPr>
          <a:xfrm>
            <a:off x="564344" y="824812"/>
            <a:ext cx="9144000" cy="9171742"/>
          </a:xfrm>
          <a:prstGeom prst="rect">
            <a:avLst/>
          </a:prstGeom>
        </p:spPr>
        <p:txBody>
          <a:bodyPr>
            <a:spAutoFit/>
          </a:bodyPr>
          <a:lstStyle/>
          <a:p>
            <a:pPr algn="ctr">
              <a:lnSpc>
                <a:spcPct val="150000"/>
              </a:lnSpc>
              <a:spcAft>
                <a:spcPts val="0"/>
              </a:spcAft>
              <a:tabLst>
                <a:tab pos="1386840" algn="l"/>
              </a:tabLst>
            </a:pPr>
            <a:r>
              <a:rPr lang="vi-VN" sz="3600" b="1">
                <a:latin typeface="+mj-lt"/>
                <a:ea typeface="MS Mincho"/>
                <a:cs typeface="Times New Roman" panose="02020603050405020304" pitchFamily="18" charset="0"/>
              </a:rPr>
              <a:t>PHIẾU CHỈNH SỬA BÀI VIẾT</a:t>
            </a:r>
            <a:endParaRPr lang="en-GB" sz="3600">
              <a:latin typeface="+mj-lt"/>
              <a:ea typeface="Times New Roman" panose="02020603050405020304" pitchFamily="18" charset="0"/>
            </a:endParaRPr>
          </a:p>
          <a:p>
            <a:pPr>
              <a:lnSpc>
                <a:spcPct val="150000"/>
              </a:lnSpc>
              <a:spcAft>
                <a:spcPts val="0"/>
              </a:spcAft>
              <a:tabLst>
                <a:tab pos="1386840" algn="l"/>
              </a:tabLst>
            </a:pPr>
            <a:r>
              <a:rPr lang="vi-VN" sz="3600" b="1">
                <a:latin typeface="+mj-lt"/>
                <a:ea typeface="MS Mincho"/>
                <a:cs typeface="Times New Roman" panose="02020603050405020304" pitchFamily="18" charset="0"/>
              </a:rPr>
              <a:t>Nhiệm vụ: Hãy đọc bài viết của mình và hoàn chỉnh bài viết bằng cách trả lời các câu hỏi sau:</a:t>
            </a:r>
            <a:endParaRPr lang="en-GB" sz="3600">
              <a:latin typeface="+mj-lt"/>
              <a:ea typeface="Times New Roman" panose="02020603050405020304" pitchFamily="18" charset="0"/>
            </a:endParaRPr>
          </a:p>
          <a:p>
            <a:pPr algn="just">
              <a:spcAft>
                <a:spcPts val="0"/>
              </a:spcAft>
              <a:tabLst>
                <a:tab pos="1386840" algn="l"/>
              </a:tabLst>
            </a:pPr>
            <a:r>
              <a:rPr lang="vi-VN" sz="3600">
                <a:latin typeface="+mj-lt"/>
                <a:ea typeface="MS Mincho"/>
                <a:cs typeface="Times New Roman" panose="02020603050405020304" pitchFamily="18" charset="0"/>
              </a:rPr>
              <a:t>1. Bài viết  đảm bảo hình thức đoạn văn chưa?</a:t>
            </a:r>
            <a:endParaRPr lang="en-GB" sz="3600">
              <a:latin typeface="+mj-lt"/>
              <a:ea typeface="Times New Roman" panose="02020603050405020304" pitchFamily="18" charset="0"/>
            </a:endParaRPr>
          </a:p>
          <a:p>
            <a:pPr algn="just">
              <a:spcAft>
                <a:spcPts val="0"/>
              </a:spcAft>
              <a:tabLst>
                <a:tab pos="1386840" algn="l"/>
              </a:tabLst>
            </a:pPr>
            <a:r>
              <a:rPr lang="vi-VN" sz="3600" smtClean="0">
                <a:latin typeface="+mj-lt"/>
                <a:ea typeface="MS Mincho"/>
                <a:cs typeface="Times New Roman" panose="02020603050405020304" pitchFamily="18" charset="0"/>
              </a:rPr>
              <a:t>......................................................................2</a:t>
            </a:r>
            <a:r>
              <a:rPr lang="vi-VN" sz="3600">
                <a:latin typeface="+mj-lt"/>
                <a:ea typeface="MS Mincho"/>
                <a:cs typeface="Times New Roman" panose="02020603050405020304" pitchFamily="18" charset="0"/>
              </a:rPr>
              <a:t>. Nội dung đã đảm bảo các ý chưa? Nếu chưa cần bổ sung những ý nào?</a:t>
            </a:r>
            <a:endParaRPr lang="en-GB" sz="3600">
              <a:latin typeface="+mj-lt"/>
              <a:ea typeface="Times New Roman" panose="02020603050405020304" pitchFamily="18" charset="0"/>
            </a:endParaRPr>
          </a:p>
          <a:p>
            <a:pPr algn="just">
              <a:spcAft>
                <a:spcPts val="0"/>
              </a:spcAft>
              <a:tabLst>
                <a:tab pos="1386840" algn="l"/>
              </a:tabLst>
            </a:pPr>
            <a:r>
              <a:rPr lang="vi-VN" sz="3600" smtClean="0">
                <a:latin typeface="+mj-lt"/>
                <a:ea typeface="MS Mincho"/>
                <a:cs typeface="Times New Roman" panose="02020603050405020304" pitchFamily="18" charset="0"/>
              </a:rPr>
              <a:t>......................................................................3</a:t>
            </a:r>
            <a:r>
              <a:rPr lang="vi-VN" sz="3600">
                <a:latin typeface="+mj-lt"/>
                <a:ea typeface="MS Mincho"/>
                <a:cs typeface="Times New Roman" panose="02020603050405020304" pitchFamily="18" charset="0"/>
              </a:rPr>
              <a:t>. Bài viết có sai chính tả không? Nếu có em sửa chữa như thế nào?</a:t>
            </a:r>
            <a:endParaRPr lang="en-GB" sz="3600">
              <a:latin typeface="+mj-lt"/>
              <a:ea typeface="Times New Roman" panose="02020603050405020304" pitchFamily="18" charset="0"/>
            </a:endParaRPr>
          </a:p>
          <a:p>
            <a:pPr algn="just">
              <a:spcAft>
                <a:spcPts val="0"/>
              </a:spcAft>
              <a:tabLst>
                <a:tab pos="1386840" algn="l"/>
              </a:tabLst>
            </a:pPr>
            <a:r>
              <a:rPr lang="vi-VN" sz="3600" smtClean="0">
                <a:latin typeface="+mj-lt"/>
                <a:ea typeface="MS Mincho"/>
                <a:cs typeface="Times New Roman" panose="02020603050405020304" pitchFamily="18" charset="0"/>
              </a:rPr>
              <a:t>......................................................................</a:t>
            </a:r>
            <a:endParaRPr lang="en-GB" sz="3600">
              <a:latin typeface="+mj-lt"/>
              <a:ea typeface="Times New Roman" panose="02020603050405020304" pitchFamily="18" charset="0"/>
            </a:endParaRPr>
          </a:p>
          <a:p>
            <a:pPr algn="just">
              <a:spcAft>
                <a:spcPts val="0"/>
              </a:spcAft>
              <a:tabLst>
                <a:tab pos="1386840" algn="l"/>
              </a:tabLst>
            </a:pPr>
            <a:r>
              <a:rPr lang="vi-VN" sz="3600">
                <a:latin typeface="+mj-lt"/>
                <a:ea typeface="MS Mincho"/>
                <a:cs typeface="Times New Roman" panose="02020603050405020304" pitchFamily="18" charset="0"/>
              </a:rPr>
              <a:t>4. Bài viết đã thuyết phục được người đọc về vấn đề chưa? Nếu chưa, hãy khắc phục.</a:t>
            </a:r>
            <a:endParaRPr lang="en-GB" sz="3600">
              <a:latin typeface="+mj-lt"/>
              <a:ea typeface="Times New Roman" panose="02020603050405020304" pitchFamily="18" charset="0"/>
            </a:endParaRPr>
          </a:p>
          <a:p>
            <a:pPr>
              <a:spcAft>
                <a:spcPts val="0"/>
              </a:spcAft>
            </a:pPr>
            <a:r>
              <a:rPr lang="pt-BR" sz="1200">
                <a:latin typeface="+mj-lt"/>
                <a:ea typeface="Times New Roman" panose="02020603050405020304" pitchFamily="18" charset="0"/>
                <a:cs typeface="Times New Roman" panose="02020603050405020304" pitchFamily="18" charset="0"/>
              </a:rPr>
              <a:t> </a:t>
            </a:r>
            <a:endParaRPr lang="en-GB" sz="1100">
              <a:effectLst/>
              <a:latin typeface="+mj-lt"/>
              <a:ea typeface="Times New Roman" panose="02020603050405020304" pitchFamily="18" charset="0"/>
            </a:endParaRPr>
          </a:p>
        </p:txBody>
      </p:sp>
    </p:spTree>
    <p:extLst>
      <p:ext uri="{BB962C8B-B14F-4D97-AF65-F5344CB8AC3E}">
        <p14:creationId xmlns:p14="http://schemas.microsoft.com/office/powerpoint/2010/main" val="255797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8F1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64658">
            <a:off x="9851778" y="2374526"/>
            <a:ext cx="8035675" cy="538390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19171" y="1328767"/>
            <a:ext cx="4949835" cy="76044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44814" y="7122580"/>
            <a:ext cx="6422195" cy="299434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5432">
            <a:off x="16487135" y="1159841"/>
            <a:ext cx="883428" cy="934845"/>
          </a:xfrm>
          <a:prstGeom prst="rect">
            <a:avLst/>
          </a:prstGeom>
        </p:spPr>
      </p:pic>
      <p:sp>
        <p:nvSpPr>
          <p:cNvPr id="12" name="Rectangle 11"/>
          <p:cNvSpPr/>
          <p:nvPr/>
        </p:nvSpPr>
        <p:spPr>
          <a:xfrm>
            <a:off x="509937" y="3162300"/>
            <a:ext cx="11517086" cy="4616648"/>
          </a:xfrm>
          <a:prstGeom prst="rect">
            <a:avLst/>
          </a:prstGeom>
          <a:noFill/>
        </p:spPr>
        <p:txBody>
          <a:bodyPr wrap="square" lIns="91440" tIns="45720" rIns="91440" bIns="45720">
            <a:spAutoFit/>
          </a:bodyPr>
          <a:lstStyle/>
          <a:p>
            <a:r>
              <a:rPr lang="pt-BR" sz="6600">
                <a:latin typeface="+mj-lt"/>
                <a:cs typeface="Times New Roman" panose="02020603050405020304" pitchFamily="18" charset="0"/>
              </a:rPr>
              <a:t>- Tìm đọc các truyện ngắn của Thanh Tịnh.</a:t>
            </a:r>
            <a:endParaRPr lang="en-GB" sz="6600">
              <a:latin typeface="+mj-lt"/>
              <a:cs typeface="Times New Roman" panose="02020603050405020304" pitchFamily="18" charset="0"/>
            </a:endParaRPr>
          </a:p>
          <a:p>
            <a:r>
              <a:rPr lang="pt-BR" sz="6600">
                <a:latin typeface="+mj-lt"/>
                <a:cs typeface="Times New Roman" panose="02020603050405020304" pitchFamily="18" charset="0"/>
              </a:rPr>
              <a:t>- Soạn văn bản: “</a:t>
            </a:r>
            <a:r>
              <a:rPr lang="pt-BR" sz="6600" i="1">
                <a:latin typeface="+mj-lt"/>
                <a:cs typeface="Times New Roman" panose="02020603050405020304" pitchFamily="18" charset="0"/>
              </a:rPr>
              <a:t>Gió lạnh đầu mùa</a:t>
            </a:r>
            <a:r>
              <a:rPr lang="pt-BR" sz="6600">
                <a:latin typeface="+mj-lt"/>
                <a:cs typeface="Times New Roman" panose="02020603050405020304" pitchFamily="18" charset="0"/>
              </a:rPr>
              <a:t>” (Thạch Lam</a:t>
            </a:r>
            <a:r>
              <a:rPr lang="pt-BR" sz="9600">
                <a:latin typeface="+mj-lt"/>
                <a:cs typeface="Times New Roman" panose="02020603050405020304" pitchFamily="18" charset="0"/>
              </a:rPr>
              <a:t>)</a:t>
            </a:r>
            <a:endParaRPr lang="en-GB" sz="9600">
              <a:latin typeface="+mj-lt"/>
              <a:cs typeface="Times New Roman" panose="02020603050405020304" pitchFamily="18" charset="0"/>
            </a:endParaRPr>
          </a:p>
        </p:txBody>
      </p:sp>
      <p:sp>
        <p:nvSpPr>
          <p:cNvPr id="7" name="文本框 1"/>
          <p:cNvSpPr txBox="1"/>
          <p:nvPr/>
        </p:nvSpPr>
        <p:spPr>
          <a:xfrm>
            <a:off x="1225969" y="750100"/>
            <a:ext cx="10482944" cy="1446550"/>
          </a:xfrm>
          <a:prstGeom prst="rect">
            <a:avLst/>
          </a:prstGeom>
          <a:noFill/>
        </p:spPr>
        <p:txBody>
          <a:bodyPr wrap="square" rtlCol="0">
            <a:spAutoFit/>
          </a:bodyPr>
          <a:lstStyle/>
          <a:p>
            <a:pPr algn="ctr"/>
            <a:r>
              <a:rPr lang="vi-VN" altLang="zh-CN" sz="8800" b="1" smtClean="0">
                <a:solidFill>
                  <a:srgbClr val="E83E13"/>
                </a:solidFill>
                <a:effectLst>
                  <a:outerShdw blurRad="12700" dist="25400" dir="2700000" algn="tl">
                    <a:srgbClr val="000000">
                      <a:alpha val="30000"/>
                    </a:srgbClr>
                  </a:outerShdw>
                </a:effectLst>
                <a:latin typeface="+mj-lt"/>
                <a:ea typeface="方正卡通简体" panose="03000509000000000000" pitchFamily="65" charset="-122"/>
              </a:rPr>
              <a:t>Bài tập về nhà</a:t>
            </a:r>
            <a:endParaRPr lang="zh-CN" altLang="en-US" sz="8800" b="1" dirty="0">
              <a:solidFill>
                <a:srgbClr val="E83E13"/>
              </a:solidFill>
              <a:effectLst>
                <a:outerShdw blurRad="12700" dist="25400" dir="2700000" algn="tl">
                  <a:srgbClr val="000000">
                    <a:alpha val="30000"/>
                  </a:srgbClr>
                </a:outerShdw>
              </a:effectLst>
              <a:latin typeface="+mj-lt"/>
              <a:ea typeface="方正卡通简体" panose="03000509000000000000" pitchFamily="65" charset="-122"/>
            </a:endParaRPr>
          </a:p>
        </p:txBody>
      </p:sp>
    </p:spTree>
    <p:extLst>
      <p:ext uri="{BB962C8B-B14F-4D97-AF65-F5344CB8AC3E}">
        <p14:creationId xmlns:p14="http://schemas.microsoft.com/office/powerpoint/2010/main" val="5710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6719554" y="3878724"/>
            <a:ext cx="1243013" cy="1240632"/>
          </a:xfrm>
          <a:prstGeom prst="ellipse">
            <a:avLst/>
          </a:prstGeom>
          <a:solidFill>
            <a:srgbClr val="FBC32A"/>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a:defRPr/>
            </a:pPr>
            <a:endParaRPr lang="zh-CN" altLang="en-US" sz="2025" dirty="0">
              <a:solidFill>
                <a:prstClr val="white"/>
              </a:solidFill>
              <a:latin typeface="迷你简卡通" panose="03000509000000000000" pitchFamily="65" charset="-122"/>
              <a:ea typeface="迷你简卡通" panose="03000509000000000000" pitchFamily="65" charset="-122"/>
            </a:endParaRPr>
          </a:p>
        </p:txBody>
      </p:sp>
      <p:sp>
        <p:nvSpPr>
          <p:cNvPr id="4" name="椭圆 3"/>
          <p:cNvSpPr/>
          <p:nvPr/>
        </p:nvSpPr>
        <p:spPr>
          <a:xfrm>
            <a:off x="7550607" y="4776456"/>
            <a:ext cx="392907" cy="390525"/>
          </a:xfrm>
          <a:prstGeom prst="ellipse">
            <a:avLst/>
          </a:prstGeom>
          <a:solidFill>
            <a:srgbClr val="FBC32A"/>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a:defRPr/>
            </a:pPr>
            <a:endParaRPr lang="zh-CN" altLang="en-US" sz="27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5" name="椭圆 4"/>
          <p:cNvSpPr/>
          <p:nvPr/>
        </p:nvSpPr>
        <p:spPr>
          <a:xfrm>
            <a:off x="7922084" y="5114594"/>
            <a:ext cx="178595" cy="178593"/>
          </a:xfrm>
          <a:prstGeom prst="ellipse">
            <a:avLst/>
          </a:prstGeom>
          <a:solidFill>
            <a:srgbClr val="FCCB00"/>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a:defRPr/>
            </a:pPr>
            <a:endParaRPr lang="zh-CN" altLang="en-US" sz="27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6" name="文本框 11"/>
          <p:cNvSpPr txBox="1">
            <a:spLocks noChangeArrowheads="1"/>
          </p:cNvSpPr>
          <p:nvPr/>
        </p:nvSpPr>
        <p:spPr bwMode="auto">
          <a:xfrm>
            <a:off x="6881477" y="4131137"/>
            <a:ext cx="149304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4050" b="1" dirty="0">
                <a:solidFill>
                  <a:srgbClr val="FFFFFF"/>
                </a:solidFill>
                <a:latin typeface="迷你简卡通" panose="03000509000000000000" pitchFamily="65" charset="-122"/>
                <a:ea typeface="迷你简卡通" panose="03000509000000000000" pitchFamily="65" charset="-122"/>
              </a:rPr>
              <a:t>01</a:t>
            </a:r>
            <a:endParaRPr lang="zh-CN" altLang="en-US" sz="4050" b="1" dirty="0">
              <a:solidFill>
                <a:srgbClr val="FFFFFF"/>
              </a:solidFill>
              <a:latin typeface="迷你简卡通" panose="03000509000000000000" pitchFamily="65" charset="-122"/>
              <a:ea typeface="迷你简卡通" panose="03000509000000000000" pitchFamily="65" charset="-122"/>
            </a:endParaRPr>
          </a:p>
        </p:txBody>
      </p:sp>
      <p:sp>
        <p:nvSpPr>
          <p:cNvPr id="7" name="椭圆 6"/>
          <p:cNvSpPr/>
          <p:nvPr/>
        </p:nvSpPr>
        <p:spPr>
          <a:xfrm rot="4500000">
            <a:off x="10285475" y="3837055"/>
            <a:ext cx="1243013" cy="1240631"/>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a:defRPr/>
            </a:pPr>
            <a:endParaRPr lang="zh-CN" altLang="en-US" sz="2025" dirty="0">
              <a:solidFill>
                <a:prstClr val="white"/>
              </a:solidFill>
              <a:latin typeface="迷你简卡通" panose="03000509000000000000" pitchFamily="65" charset="-122"/>
              <a:ea typeface="迷你简卡通" panose="03000509000000000000" pitchFamily="65" charset="-122"/>
            </a:endParaRPr>
          </a:p>
        </p:txBody>
      </p:sp>
      <p:sp>
        <p:nvSpPr>
          <p:cNvPr id="8" name="椭圆 7"/>
          <p:cNvSpPr/>
          <p:nvPr/>
        </p:nvSpPr>
        <p:spPr>
          <a:xfrm rot="4500000">
            <a:off x="10359293" y="4775267"/>
            <a:ext cx="390525" cy="392906"/>
          </a:xfrm>
          <a:prstGeom prst="ellipse">
            <a:avLst/>
          </a:prstGeom>
          <a:solidFill>
            <a:srgbClr val="238CB5"/>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a:defRPr/>
            </a:pPr>
            <a:endParaRPr lang="zh-CN" altLang="en-US" sz="27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9" name="椭圆 8"/>
          <p:cNvSpPr/>
          <p:nvPr/>
        </p:nvSpPr>
        <p:spPr>
          <a:xfrm rot="4500000">
            <a:off x="10309286" y="5196747"/>
            <a:ext cx="178595" cy="180975"/>
          </a:xfrm>
          <a:prstGeom prst="ellipse">
            <a:avLst/>
          </a:prstGeom>
          <a:solidFill>
            <a:srgbClr val="238CB5"/>
          </a:solidFill>
          <a:ln>
            <a:noFill/>
          </a:ln>
        </p:spPr>
        <p:style>
          <a:lnRef idx="2">
            <a:schemeClr val="accent1">
              <a:shade val="50000"/>
            </a:schemeClr>
          </a:lnRef>
          <a:fillRef idx="1">
            <a:schemeClr val="accent1"/>
          </a:fillRef>
          <a:effectRef idx="0">
            <a:schemeClr val="accent1"/>
          </a:effectRef>
          <a:fontRef idx="minor">
            <a:schemeClr val="lt1"/>
          </a:fontRef>
        </p:style>
        <p:txBody>
          <a:bodyPr lIns="102870" tIns="51435" rIns="102870" bIns="51435" anchor="ctr"/>
          <a:lstStyle/>
          <a:p>
            <a:pPr algn="ctr">
              <a:defRPr/>
            </a:pPr>
            <a:endParaRPr lang="zh-CN" altLang="en-US" sz="2700" dirty="0">
              <a:solidFill>
                <a:prstClr val="black">
                  <a:lumMod val="65000"/>
                  <a:lumOff val="35000"/>
                </a:prstClr>
              </a:solidFill>
              <a:latin typeface="迷你简卡通" panose="03000509000000000000" pitchFamily="65" charset="-122"/>
              <a:ea typeface="迷你简卡通" panose="03000509000000000000" pitchFamily="65" charset="-122"/>
            </a:endParaRPr>
          </a:p>
        </p:txBody>
      </p:sp>
      <p:sp>
        <p:nvSpPr>
          <p:cNvPr id="10" name="文本框 15"/>
          <p:cNvSpPr txBox="1">
            <a:spLocks noChangeArrowheads="1"/>
          </p:cNvSpPr>
          <p:nvPr/>
        </p:nvSpPr>
        <p:spPr bwMode="auto">
          <a:xfrm>
            <a:off x="10467639" y="4097800"/>
            <a:ext cx="134064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4050" b="1" dirty="0">
                <a:solidFill>
                  <a:srgbClr val="FFFFFF"/>
                </a:solidFill>
                <a:latin typeface="迷你简卡通" panose="03000509000000000000" pitchFamily="65" charset="-122"/>
                <a:ea typeface="迷你简卡通" panose="03000509000000000000" pitchFamily="65" charset="-122"/>
              </a:rPr>
              <a:t>02</a:t>
            </a:r>
            <a:endParaRPr lang="zh-CN" altLang="en-US" sz="4050" b="1" dirty="0">
              <a:solidFill>
                <a:srgbClr val="FFFFFF"/>
              </a:solidFill>
              <a:latin typeface="迷你简卡通" panose="03000509000000000000" pitchFamily="65" charset="-122"/>
              <a:ea typeface="迷你简卡通" panose="03000509000000000000" pitchFamily="65" charset="-122"/>
            </a:endParaRPr>
          </a:p>
        </p:txBody>
      </p:sp>
      <p:sp>
        <p:nvSpPr>
          <p:cNvPr id="21" name="矩形 20"/>
          <p:cNvSpPr/>
          <p:nvPr/>
        </p:nvSpPr>
        <p:spPr>
          <a:xfrm>
            <a:off x="11667018" y="3858614"/>
            <a:ext cx="6011382" cy="4154984"/>
          </a:xfrm>
          <a:prstGeom prst="rect">
            <a:avLst/>
          </a:prstGeom>
        </p:spPr>
        <p:txBody>
          <a:bodyPr wrap="square">
            <a:spAutoFit/>
          </a:bodyPr>
          <a:lstStyle/>
          <a:p>
            <a:pPr algn="just">
              <a:spcBef>
                <a:spcPct val="20000"/>
              </a:spcBef>
            </a:pPr>
            <a:r>
              <a:rPr lang="de-DE" sz="6600" i="1">
                <a:latin typeface="Times New Roman" panose="02020603050405020304" pitchFamily="18" charset="0"/>
                <a:cs typeface="Times New Roman" panose="02020603050405020304" pitchFamily="18" charset="0"/>
              </a:rPr>
              <a:t>Truyện ngắn là gì? Nêu những đặc điểm cơ bản đặc điểm gì?</a:t>
            </a:r>
            <a:endParaRPr lang="en-US" altLang="zh-CN" sz="6600" dirty="0">
              <a:solidFill>
                <a:prstClr val="black">
                  <a:lumMod val="65000"/>
                  <a:lumOff val="35000"/>
                </a:prstClr>
              </a:solidFill>
              <a:latin typeface="Times New Roman" panose="02020603050405020304" pitchFamily="18" charset="0"/>
              <a:ea typeface="迷你简卡通" panose="03000509000000000000" pitchFamily="65" charset="-122"/>
              <a:cs typeface="Times New Roman" panose="02020603050405020304" pitchFamily="18" charset="0"/>
              <a:sym typeface="Arial" panose="020B0604020202020204" pitchFamily="34" charset="0"/>
            </a:endParaRPr>
          </a:p>
        </p:txBody>
      </p:sp>
      <p:sp>
        <p:nvSpPr>
          <p:cNvPr id="27" name="矩形 26"/>
          <p:cNvSpPr/>
          <p:nvPr/>
        </p:nvSpPr>
        <p:spPr>
          <a:xfrm>
            <a:off x="808764" y="4366445"/>
            <a:ext cx="5954742" cy="3139321"/>
          </a:xfrm>
          <a:prstGeom prst="rect">
            <a:avLst/>
          </a:prstGeom>
        </p:spPr>
        <p:txBody>
          <a:bodyPr wrap="square">
            <a:spAutoFit/>
          </a:bodyPr>
          <a:lstStyle/>
          <a:p>
            <a:pPr algn="just">
              <a:spcBef>
                <a:spcPct val="20000"/>
              </a:spcBef>
            </a:pPr>
            <a:r>
              <a:rPr lang="de-DE" sz="6600" i="1">
                <a:latin typeface="Times New Roman" panose="02020603050405020304" pitchFamily="18" charset="0"/>
                <a:cs typeface="Times New Roman" panose="02020603050405020304" pitchFamily="18" charset="0"/>
              </a:rPr>
              <a:t>Kể tên các văn bản truyện ngắn đã được đọc.</a:t>
            </a:r>
            <a:endParaRPr lang="en-US" altLang="zh-CN" sz="6600" dirty="0">
              <a:solidFill>
                <a:prstClr val="black">
                  <a:lumMod val="65000"/>
                  <a:lumOff val="35000"/>
                </a:prstClr>
              </a:solidFill>
              <a:latin typeface="Times New Roman" panose="02020603050405020304" pitchFamily="18" charset="0"/>
              <a:ea typeface="迷你简卡通" panose="03000509000000000000" pitchFamily="65" charset="-122"/>
              <a:cs typeface="Times New Roman" panose="02020603050405020304" pitchFamily="18" charset="0"/>
              <a:sym typeface="Arial" panose="020B0604020202020204" pitchFamily="34" charset="0"/>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3563600" y="1971405"/>
            <a:ext cx="1500647" cy="1713981"/>
          </a:xfrm>
          <a:prstGeom prst="rect">
            <a:avLst/>
          </a:prstGeom>
        </p:spPr>
      </p:pic>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7341060" y="4051498"/>
            <a:ext cx="3385338" cy="3866606"/>
          </a:xfrm>
          <a:prstGeom prst="rect">
            <a:avLst/>
          </a:prstGeom>
        </p:spPr>
      </p:pic>
      <p:pic>
        <p:nvPicPr>
          <p:cNvPr id="17"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2743200" y="2159443"/>
            <a:ext cx="1500647" cy="1713981"/>
          </a:xfrm>
          <a:prstGeom prst="rect">
            <a:avLst/>
          </a:prstGeom>
        </p:spPr>
      </p:pic>
    </p:spTree>
    <p:extLst>
      <p:ext uri="{BB962C8B-B14F-4D97-AF65-F5344CB8AC3E}">
        <p14:creationId xmlns:p14="http://schemas.microsoft.com/office/powerpoint/2010/main" val="348321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par>
                                <p:cTn id="47" presetID="6"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animBg="1"/>
      <p:bldP spid="9" grpId="0" animBg="1"/>
      <p:bldP spid="10" grpId="0"/>
      <p:bldP spid="21"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7261" y="647700"/>
            <a:ext cx="9543190" cy="13234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spcAft>
                <a:spcPts val="0"/>
              </a:spcAft>
            </a:pPr>
            <a:r>
              <a:rPr lang="en-US" sz="8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GB" sz="8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68574611"/>
              </p:ext>
            </p:extLst>
          </p:nvPr>
        </p:nvGraphicFramePr>
        <p:xfrm>
          <a:off x="2209800" y="2476500"/>
          <a:ext cx="14173198" cy="7376160"/>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3448712"/>
                <a:gridCol w="3481742"/>
                <a:gridCol w="3621372"/>
                <a:gridCol w="3621372"/>
              </a:tblGrid>
              <a:tr h="0">
                <a:tc>
                  <a:txBody>
                    <a:bodyPr/>
                    <a:lstStyle/>
                    <a:p>
                      <a:pPr algn="ctr">
                        <a:spcAft>
                          <a:spcPts val="0"/>
                        </a:spcAft>
                      </a:pPr>
                      <a:r>
                        <a:rPr lang="en-US" sz="4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 về truyện ngắn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US" sz="4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đặc điểm của truyện ngắn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0">
                <a:tc>
                  <a:txBody>
                    <a:bodyPr/>
                    <a:lstStyle/>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Kết cấu:</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Yếu tố quan trọng:</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图片 2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802089" y="1109162"/>
            <a:ext cx="1943417" cy="2433638"/>
          </a:xfrm>
          <a:prstGeom prst="rect">
            <a:avLst/>
          </a:prstGeom>
        </p:spPr>
      </p:pic>
      <p:pic>
        <p:nvPicPr>
          <p:cNvPr id="7" name="图片 29"/>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5733486" y="874008"/>
            <a:ext cx="2057223" cy="2576513"/>
          </a:xfrm>
          <a:prstGeom prst="rect">
            <a:avLst/>
          </a:prstGeom>
        </p:spPr>
      </p:pic>
    </p:spTree>
    <p:extLst>
      <p:ext uri="{BB962C8B-B14F-4D97-AF65-F5344CB8AC3E}">
        <p14:creationId xmlns:p14="http://schemas.microsoft.com/office/powerpoint/2010/main" val="38415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alphaModFix amt="43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3202">
            <a:off x="9912778" y="3004142"/>
            <a:ext cx="7206577" cy="482840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035" y="3195287"/>
            <a:ext cx="6665539" cy="58050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4243" flipH="1">
            <a:off x="9931411" y="8907394"/>
            <a:ext cx="9897354" cy="7018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96946" y="824812"/>
            <a:ext cx="3421595" cy="21299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31174" y="824812"/>
            <a:ext cx="2359154" cy="1468574"/>
          </a:xfrm>
          <a:prstGeom prst="rect">
            <a:avLst/>
          </a:prstGeom>
        </p:spPr>
      </p:pic>
      <p:sp>
        <p:nvSpPr>
          <p:cNvPr id="11" name="Rectangle 10"/>
          <p:cNvSpPr/>
          <p:nvPr/>
        </p:nvSpPr>
        <p:spPr>
          <a:xfrm>
            <a:off x="1143000" y="801952"/>
            <a:ext cx="8175636" cy="923330"/>
          </a:xfrm>
          <a:prstGeom prst="rect">
            <a:avLst/>
          </a:prstGeom>
        </p:spPr>
        <p:txBody>
          <a:bodyPr wrap="none">
            <a:spAutoFit/>
          </a:bodyPr>
          <a:lstStyle/>
          <a:p>
            <a:r>
              <a:rPr lang="de-DE"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 KIẾN THỨC NGỮ VĂN</a:t>
            </a:r>
            <a:endParaRPr lang="en-GB"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447800" y="1635867"/>
            <a:ext cx="4641207" cy="1189493"/>
          </a:xfrm>
          <a:prstGeom prst="rect">
            <a:avLst/>
          </a:prstGeom>
        </p:spPr>
        <p:txBody>
          <a:bodyPr wrap="none">
            <a:spAutoFit/>
          </a:bodyPr>
          <a:lstStyle/>
          <a:p>
            <a:pPr>
              <a:lnSpc>
                <a:spcPct val="150000"/>
              </a:lnSpc>
              <a:spcAft>
                <a:spcPts val="0"/>
              </a:spcAft>
            </a:pPr>
            <a:r>
              <a:rPr lang="vi-VN"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Truyện ngắn</a:t>
            </a:r>
            <a:endParaRPr lang="en-GB" sz="5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838200" y="3625989"/>
            <a:ext cx="8432198" cy="6186309"/>
          </a:xfrm>
          <a:prstGeom prst="rect">
            <a:avLst/>
          </a:prstGeom>
        </p:spPr>
        <p:txBody>
          <a:bodyPr wrap="square">
            <a:spAutoFit/>
          </a:bodyPr>
          <a:lstStyle/>
          <a:p>
            <a:pPr algn="just">
              <a:lnSpc>
                <a:spcPct val="150000"/>
              </a:lnSpc>
              <a:spcAft>
                <a:spcPts val="0"/>
              </a:spcAft>
            </a:pPr>
            <a:r>
              <a:rPr lang="de-DE" sz="4400" b="1">
                <a:latin typeface="Times New Roman" panose="02020603050405020304" pitchFamily="18" charset="0"/>
                <a:ea typeface="Times New Roman" panose="02020603050405020304" pitchFamily="18" charset="0"/>
                <a:cs typeface="Times New Roman" panose="02020603050405020304" pitchFamily="18" charset="0"/>
              </a:rPr>
              <a:t>Khái niệm: </a:t>
            </a:r>
            <a:r>
              <a:rPr lang="de-DE" sz="4400">
                <a:latin typeface="Times New Roman" panose="02020603050405020304" pitchFamily="18" charset="0"/>
                <a:ea typeface="Times New Roman" panose="02020603050405020304" pitchFamily="18" charset="0"/>
                <a:cs typeface="Times New Roman" panose="02020603050405020304" pitchFamily="18" charset="0"/>
              </a:rPr>
              <a:t>Truyện ngắn là thể loại cỡ nhỏ của tác phẩm văn xuôi hư cấu, thường phản ánh một “khoảnh khắc”, một tình huống độc đáo, một sự kiện gây ấn tượng mạnh, có ý nghĩa nhất trong cuộc đời nhân vật.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16"/>
</p:tagLst>
</file>

<file path=ppt/tags/tag14.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9"/>
</p:tagLst>
</file>

<file path=ppt/tags/tag19.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2.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16"/>
</p:tagLst>
</file>

<file path=ppt/tags/tag23.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16"/>
</p:tagLst>
</file>

<file path=ppt/tags/tag7.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Other"/>
  <p:tag name="MH_ORDER" val="9"/>
</p:tagLst>
</file>

<file path=ppt/tags/tag9.xml><?xml version="1.0" encoding="utf-8"?>
<p:tagLst xmlns:a="http://schemas.openxmlformats.org/drawingml/2006/main" xmlns:r="http://schemas.openxmlformats.org/officeDocument/2006/relationships" xmlns:p="http://schemas.openxmlformats.org/presentationml/2006/main">
  <p:tag name="MH" val="20170705085609"/>
  <p:tag name="MH_LIBRARY" val="GRAPHIC"/>
  <p:tag name="MH_TYPE" val="SubTitle"/>
  <p:tag name="MH_ORDER"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4038</Words>
  <Application>Microsoft Office PowerPoint</Application>
  <PresentationFormat>Custom</PresentationFormat>
  <Paragraphs>453</Paragraphs>
  <Slides>67</Slides>
  <Notes>24</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67</vt:i4>
      </vt:variant>
    </vt:vector>
  </HeadingPairs>
  <TitlesOfParts>
    <vt:vector size="96" baseType="lpstr">
      <vt:lpstr>MS Mincho</vt:lpstr>
      <vt:lpstr>#9Slide05 Amtenar</vt:lpstr>
      <vt:lpstr>Microsoft YaHei</vt:lpstr>
      <vt:lpstr>SVN-Vanilla Daisy Pro</vt:lpstr>
      <vt:lpstr>等线</vt:lpstr>
      <vt:lpstr>SimSun</vt:lpstr>
      <vt:lpstr>Times New Roman</vt:lpstr>
      <vt:lpstr>Malgun Gothic</vt:lpstr>
      <vt:lpstr>Calibri Light</vt:lpstr>
      <vt:lpstr>等线 Light</vt:lpstr>
      <vt:lpstr>#9Slide07 All Over Again</vt:lpstr>
      <vt:lpstr>Arial</vt:lpstr>
      <vt:lpstr>iCiel Baliho Script</vt:lpstr>
      <vt:lpstr>迷你简卡通</vt:lpstr>
      <vt:lpstr>方正卡通简体</vt:lpstr>
      <vt:lpstr>#9Slide05 Amplify</vt:lpstr>
      <vt:lpstr>黑体</vt:lpstr>
      <vt:lpstr>#9Slide05 Agile Script Calligra</vt:lpstr>
      <vt:lpstr>钟齐陈伟勋硬笔行书字库</vt:lpstr>
      <vt:lpstr>Wingdings 3</vt:lpstr>
      <vt:lpstr>Calibri</vt:lpstr>
      <vt:lpstr>MTD Summer Show</vt:lpstr>
      <vt:lpstr>Wingdings</vt:lpstr>
      <vt:lpstr>#9Slide05 Aphrodite Pro</vt:lpstr>
      <vt:lpstr>Office Theme</vt:lpstr>
      <vt:lpstr>1_Office 主题</vt:lpstr>
      <vt:lpstr>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TÌM HIỂU CHUNG</vt:lpstr>
      <vt:lpstr>Sự nghiệp văn học</vt:lpstr>
      <vt:lpstr>PowerPoint Presentation</vt:lpstr>
      <vt:lpstr>PowerPoint Presentation</vt:lpstr>
      <vt:lpstr>PHIẾU HỌC TẬP 03 </vt:lpstr>
      <vt:lpstr>PowerPoint Presentation</vt:lpstr>
      <vt:lpstr>PowerPoint Presentation</vt:lpstr>
      <vt:lpstr>PowerPoint Presentation</vt:lpstr>
      <vt:lpstr>PHIẾU HỌC TẬP 04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và Xanh dương Người Được tô màu Hình minh họa Khoa học Xã hội Định hướng Lớp học Bản thuyết trình Giáo dục</dc:title>
  <cp:lastModifiedBy>asus PC</cp:lastModifiedBy>
  <cp:revision>96</cp:revision>
  <dcterms:created xsi:type="dcterms:W3CDTF">2006-08-16T00:00:00Z</dcterms:created>
  <dcterms:modified xsi:type="dcterms:W3CDTF">2023-08-04T15:47:09Z</dcterms:modified>
  <dc:identifier>DAFi8XEHkBs</dc:identifier>
</cp:coreProperties>
</file>