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3" r:id="rId1"/>
  </p:sldMasterIdLst>
  <p:notesMasterIdLst>
    <p:notesMasterId r:id="rId19"/>
  </p:notesMasterIdLst>
  <p:sldIdLst>
    <p:sldId id="256" r:id="rId2"/>
    <p:sldId id="258" r:id="rId3"/>
    <p:sldId id="257" r:id="rId4"/>
    <p:sldId id="296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9" r:id="rId15"/>
    <p:sldId id="278" r:id="rId16"/>
    <p:sldId id="274" r:id="rId17"/>
    <p:sldId id="280" r:id="rId18"/>
  </p:sldIdLst>
  <p:sldSz cx="9144000" cy="5143500" type="screen16x9"/>
  <p:notesSz cx="6858000" cy="9144000"/>
  <p:embeddedFontLst>
    <p:embeddedFont>
      <p:font typeface="Source Sans Pro" charset="0"/>
      <p:regular r:id="rId20"/>
      <p:bold r:id="rId21"/>
      <p:italic r:id="rId22"/>
      <p:boldItalic r:id="rId23"/>
    </p:embeddedFont>
    <p:embeddedFont>
      <p:font typeface="Calibri" pitchFamily="34" charset="0"/>
      <p:regular r:id="rId24"/>
      <p:bold r:id="rId25"/>
      <p:italic r:id="rId26"/>
      <p:boldItalic r:id="rId27"/>
    </p:embeddedFont>
    <p:embeddedFont>
      <p:font typeface="Permanent Marker" charset="0"/>
      <p:regular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03E3C8FF-8B87-4EE5-BC46-B188729109F7}">
  <a:tblStyle styleId="{03E3C8FF-8B87-4EE5-BC46-B188729109F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AFFC4C59-DCFD-4FA4-B9E0-7F60744AF68A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-756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12C6BC-E762-47A6-A768-1A5FFF94962D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9F7B986-BA6A-462E-89BE-64DEC5C9D17E}">
      <dgm:prSet phldrT="[Text]"/>
      <dgm:spPr/>
      <dgm:t>
        <a:bodyPr/>
        <a:lstStyle/>
        <a:p>
          <a:r>
            <a:rPr lang="en-US" dirty="0" smtClean="0"/>
            <a:t>1. </a:t>
          </a:r>
          <a:r>
            <a:rPr lang="en-US" dirty="0" err="1" smtClean="0"/>
            <a:t>Quan</a:t>
          </a:r>
          <a:r>
            <a:rPr lang="en-US" dirty="0" smtClean="0"/>
            <a:t> </a:t>
          </a:r>
          <a:r>
            <a:rPr lang="en-US" dirty="0" err="1" smtClean="0"/>
            <a:t>sát</a:t>
          </a:r>
          <a:endParaRPr lang="en-US" dirty="0"/>
        </a:p>
      </dgm:t>
    </dgm:pt>
    <dgm:pt modelId="{E3DA9F41-E87F-4C9D-AD84-B67B3082596E}" type="parTrans" cxnId="{3C0ABEC3-6268-4C35-B568-DCC8D859FF02}">
      <dgm:prSet/>
      <dgm:spPr/>
      <dgm:t>
        <a:bodyPr/>
        <a:lstStyle/>
        <a:p>
          <a:endParaRPr lang="en-US"/>
        </a:p>
      </dgm:t>
    </dgm:pt>
    <dgm:pt modelId="{D33A025A-D73E-4DEB-9444-12DB3B8785FC}" type="sibTrans" cxnId="{3C0ABEC3-6268-4C35-B568-DCC8D859FF02}">
      <dgm:prSet/>
      <dgm:spPr>
        <a:ln w="38100"/>
      </dgm:spPr>
      <dgm:t>
        <a:bodyPr/>
        <a:lstStyle/>
        <a:p>
          <a:endParaRPr lang="en-US"/>
        </a:p>
      </dgm:t>
    </dgm:pt>
    <dgm:pt modelId="{E23EE670-CFB3-438E-BD97-4838483AA614}">
      <dgm:prSet phldrT="[Text]"/>
      <dgm:spPr/>
      <dgm:t>
        <a:bodyPr/>
        <a:lstStyle/>
        <a:p>
          <a:r>
            <a:rPr lang="en-US" dirty="0" smtClean="0"/>
            <a:t>2. </a:t>
          </a:r>
          <a:r>
            <a:rPr lang="en-US" dirty="0" err="1" smtClean="0"/>
            <a:t>Thể</a:t>
          </a:r>
          <a:r>
            <a:rPr lang="en-US" dirty="0" smtClean="0"/>
            <a:t> </a:t>
          </a:r>
          <a:r>
            <a:rPr lang="en-US" dirty="0" err="1" smtClean="0"/>
            <a:t>hiện</a:t>
          </a:r>
          <a:endParaRPr lang="en-US" dirty="0"/>
        </a:p>
      </dgm:t>
    </dgm:pt>
    <dgm:pt modelId="{5B289417-8E75-43D3-8D58-47F8A699DB93}" type="parTrans" cxnId="{B42C772C-63C1-4A76-B7EE-E5CC3F960BDE}">
      <dgm:prSet/>
      <dgm:spPr/>
      <dgm:t>
        <a:bodyPr/>
        <a:lstStyle/>
        <a:p>
          <a:endParaRPr lang="en-US"/>
        </a:p>
      </dgm:t>
    </dgm:pt>
    <dgm:pt modelId="{E780F1F7-1593-47D5-8D35-6CFDB235D69D}" type="sibTrans" cxnId="{B42C772C-63C1-4A76-B7EE-E5CC3F960BDE}">
      <dgm:prSet/>
      <dgm:spPr>
        <a:ln w="38100"/>
      </dgm:spPr>
      <dgm:t>
        <a:bodyPr/>
        <a:lstStyle/>
        <a:p>
          <a:endParaRPr lang="en-US"/>
        </a:p>
      </dgm:t>
    </dgm:pt>
    <dgm:pt modelId="{785EF274-8F58-48C1-9B12-40DDAE309EB0}">
      <dgm:prSet phldrT="[Text]"/>
      <dgm:spPr/>
      <dgm:t>
        <a:bodyPr/>
        <a:lstStyle/>
        <a:p>
          <a:r>
            <a:rPr lang="en-US" dirty="0" smtClean="0"/>
            <a:t>3. </a:t>
          </a:r>
          <a:r>
            <a:rPr lang="en-US" dirty="0" err="1" smtClean="0"/>
            <a:t>Thảo</a:t>
          </a:r>
          <a:r>
            <a:rPr lang="en-US" dirty="0" smtClean="0"/>
            <a:t> </a:t>
          </a:r>
          <a:r>
            <a:rPr lang="en-US" dirty="0" err="1" smtClean="0"/>
            <a:t>luận</a:t>
          </a:r>
          <a:endParaRPr lang="en-US" dirty="0"/>
        </a:p>
      </dgm:t>
    </dgm:pt>
    <dgm:pt modelId="{C8AD48DA-206B-41ED-84DE-5001B2C351AF}" type="parTrans" cxnId="{C1974EF7-8D93-4D9A-9EDF-25E4372F9E9A}">
      <dgm:prSet/>
      <dgm:spPr/>
      <dgm:t>
        <a:bodyPr/>
        <a:lstStyle/>
        <a:p>
          <a:endParaRPr lang="en-US"/>
        </a:p>
      </dgm:t>
    </dgm:pt>
    <dgm:pt modelId="{4A73A645-BB70-4D99-8070-7CC9BFDDB295}" type="sibTrans" cxnId="{C1974EF7-8D93-4D9A-9EDF-25E4372F9E9A}">
      <dgm:prSet/>
      <dgm:spPr>
        <a:ln w="38100"/>
      </dgm:spPr>
      <dgm:t>
        <a:bodyPr/>
        <a:lstStyle/>
        <a:p>
          <a:endParaRPr lang="en-US"/>
        </a:p>
      </dgm:t>
    </dgm:pt>
    <dgm:pt modelId="{79EA8037-E994-44FF-8AF6-06B3B4DDAC84}">
      <dgm:prSet phldrT="[Text]"/>
      <dgm:spPr/>
      <dgm:t>
        <a:bodyPr/>
        <a:lstStyle/>
        <a:p>
          <a:r>
            <a:rPr lang="en-US" dirty="0" smtClean="0"/>
            <a:t>4. </a:t>
          </a:r>
          <a:r>
            <a:rPr lang="en-US" dirty="0" err="1" smtClean="0"/>
            <a:t>Vận</a:t>
          </a:r>
          <a:r>
            <a:rPr lang="en-US" dirty="0" smtClean="0"/>
            <a:t> </a:t>
          </a:r>
          <a:r>
            <a:rPr lang="en-US" dirty="0" err="1" smtClean="0"/>
            <a:t>dụng</a:t>
          </a:r>
          <a:endParaRPr lang="en-US" dirty="0"/>
        </a:p>
      </dgm:t>
    </dgm:pt>
    <dgm:pt modelId="{DA57D06F-4772-422B-B432-EB10D08358D9}" type="parTrans" cxnId="{931FB2DA-F14A-4F1D-988E-1772F58AE96E}">
      <dgm:prSet/>
      <dgm:spPr/>
      <dgm:t>
        <a:bodyPr/>
        <a:lstStyle/>
        <a:p>
          <a:endParaRPr lang="en-US"/>
        </a:p>
      </dgm:t>
    </dgm:pt>
    <dgm:pt modelId="{4B27B5D0-459B-4DCD-B6AC-506FF8EFED34}" type="sibTrans" cxnId="{931FB2DA-F14A-4F1D-988E-1772F58AE96E}">
      <dgm:prSet/>
      <dgm:spPr/>
      <dgm:t>
        <a:bodyPr/>
        <a:lstStyle/>
        <a:p>
          <a:endParaRPr lang="en-US"/>
        </a:p>
      </dgm:t>
    </dgm:pt>
    <dgm:pt modelId="{D09AF5C5-2C05-4D04-8D20-266FCA2A290B}" type="pres">
      <dgm:prSet presAssocID="{5D12C6BC-E762-47A6-A768-1A5FFF94962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23C8F09-490C-460B-B9A5-AFFAC55FBF40}" type="pres">
      <dgm:prSet presAssocID="{09F7B986-BA6A-462E-89BE-64DEC5C9D17E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4C0BE6-B1BA-48A6-A702-C6BA907A0822}" type="pres">
      <dgm:prSet presAssocID="{D33A025A-D73E-4DEB-9444-12DB3B8785FC}" presName="sibTrans" presStyleLbl="sibTrans1D1" presStyleIdx="0" presStyleCnt="3"/>
      <dgm:spPr/>
      <dgm:t>
        <a:bodyPr/>
        <a:lstStyle/>
        <a:p>
          <a:endParaRPr lang="en-US"/>
        </a:p>
      </dgm:t>
    </dgm:pt>
    <dgm:pt modelId="{3FD842AD-266B-4F62-813A-AB7A7B7C63DD}" type="pres">
      <dgm:prSet presAssocID="{D33A025A-D73E-4DEB-9444-12DB3B8785FC}" presName="connectorText" presStyleLbl="sibTrans1D1" presStyleIdx="0" presStyleCnt="3"/>
      <dgm:spPr/>
      <dgm:t>
        <a:bodyPr/>
        <a:lstStyle/>
        <a:p>
          <a:endParaRPr lang="en-US"/>
        </a:p>
      </dgm:t>
    </dgm:pt>
    <dgm:pt modelId="{43050026-8BB4-46A7-AD02-456A5D424143}" type="pres">
      <dgm:prSet presAssocID="{E23EE670-CFB3-438E-BD97-4838483AA614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B33FD7-AC35-44A6-9D48-42A29CC06FEB}" type="pres">
      <dgm:prSet presAssocID="{E780F1F7-1593-47D5-8D35-6CFDB235D69D}" presName="sibTrans" presStyleLbl="sibTrans1D1" presStyleIdx="1" presStyleCnt="3"/>
      <dgm:spPr/>
      <dgm:t>
        <a:bodyPr/>
        <a:lstStyle/>
        <a:p>
          <a:endParaRPr lang="en-US"/>
        </a:p>
      </dgm:t>
    </dgm:pt>
    <dgm:pt modelId="{1658B49A-0EF1-46F7-BF5A-FB76ED27266A}" type="pres">
      <dgm:prSet presAssocID="{E780F1F7-1593-47D5-8D35-6CFDB235D69D}" presName="connectorText" presStyleLbl="sibTrans1D1" presStyleIdx="1" presStyleCnt="3"/>
      <dgm:spPr/>
      <dgm:t>
        <a:bodyPr/>
        <a:lstStyle/>
        <a:p>
          <a:endParaRPr lang="en-US"/>
        </a:p>
      </dgm:t>
    </dgm:pt>
    <dgm:pt modelId="{51BCBFFA-1F2C-4BEC-95DE-A899CB8A700F}" type="pres">
      <dgm:prSet presAssocID="{785EF274-8F58-48C1-9B12-40DDAE309EB0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D939FC-6F6C-46EC-A52F-BB7DE15379BB}" type="pres">
      <dgm:prSet presAssocID="{4A73A645-BB70-4D99-8070-7CC9BFDDB295}" presName="sibTrans" presStyleLbl="sibTrans1D1" presStyleIdx="2" presStyleCnt="3"/>
      <dgm:spPr/>
      <dgm:t>
        <a:bodyPr/>
        <a:lstStyle/>
        <a:p>
          <a:endParaRPr lang="en-US"/>
        </a:p>
      </dgm:t>
    </dgm:pt>
    <dgm:pt modelId="{20FC11F2-A9C1-47EB-A348-1B5269AEB231}" type="pres">
      <dgm:prSet presAssocID="{4A73A645-BB70-4D99-8070-7CC9BFDDB295}" presName="connectorText" presStyleLbl="sibTrans1D1" presStyleIdx="2" presStyleCnt="3"/>
      <dgm:spPr/>
      <dgm:t>
        <a:bodyPr/>
        <a:lstStyle/>
        <a:p>
          <a:endParaRPr lang="en-US"/>
        </a:p>
      </dgm:t>
    </dgm:pt>
    <dgm:pt modelId="{BB8BC96D-29AB-476F-B181-DBF3719EF17B}" type="pres">
      <dgm:prSet presAssocID="{79EA8037-E994-44FF-8AF6-06B3B4DDAC84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42C772C-63C1-4A76-B7EE-E5CC3F960BDE}" srcId="{5D12C6BC-E762-47A6-A768-1A5FFF94962D}" destId="{E23EE670-CFB3-438E-BD97-4838483AA614}" srcOrd="1" destOrd="0" parTransId="{5B289417-8E75-43D3-8D58-47F8A699DB93}" sibTransId="{E780F1F7-1593-47D5-8D35-6CFDB235D69D}"/>
    <dgm:cxn modelId="{C1974EF7-8D93-4D9A-9EDF-25E4372F9E9A}" srcId="{5D12C6BC-E762-47A6-A768-1A5FFF94962D}" destId="{785EF274-8F58-48C1-9B12-40DDAE309EB0}" srcOrd="2" destOrd="0" parTransId="{C8AD48DA-206B-41ED-84DE-5001B2C351AF}" sibTransId="{4A73A645-BB70-4D99-8070-7CC9BFDDB295}"/>
    <dgm:cxn modelId="{931FB2DA-F14A-4F1D-988E-1772F58AE96E}" srcId="{5D12C6BC-E762-47A6-A768-1A5FFF94962D}" destId="{79EA8037-E994-44FF-8AF6-06B3B4DDAC84}" srcOrd="3" destOrd="0" parTransId="{DA57D06F-4772-422B-B432-EB10D08358D9}" sibTransId="{4B27B5D0-459B-4DCD-B6AC-506FF8EFED34}"/>
    <dgm:cxn modelId="{161CC705-F79E-4933-B632-A363BA7FEBBA}" type="presOf" srcId="{4A73A645-BB70-4D99-8070-7CC9BFDDB295}" destId="{74D939FC-6F6C-46EC-A52F-BB7DE15379BB}" srcOrd="0" destOrd="0" presId="urn:microsoft.com/office/officeart/2005/8/layout/bProcess3"/>
    <dgm:cxn modelId="{6F084F29-A410-45CA-86F7-DD6FD28EB216}" type="presOf" srcId="{E780F1F7-1593-47D5-8D35-6CFDB235D69D}" destId="{04B33FD7-AC35-44A6-9D48-42A29CC06FEB}" srcOrd="0" destOrd="0" presId="urn:microsoft.com/office/officeart/2005/8/layout/bProcess3"/>
    <dgm:cxn modelId="{AC50870B-98B6-4D19-B660-29909669608F}" type="presOf" srcId="{5D12C6BC-E762-47A6-A768-1A5FFF94962D}" destId="{D09AF5C5-2C05-4D04-8D20-266FCA2A290B}" srcOrd="0" destOrd="0" presId="urn:microsoft.com/office/officeart/2005/8/layout/bProcess3"/>
    <dgm:cxn modelId="{3C0ABEC3-6268-4C35-B568-DCC8D859FF02}" srcId="{5D12C6BC-E762-47A6-A768-1A5FFF94962D}" destId="{09F7B986-BA6A-462E-89BE-64DEC5C9D17E}" srcOrd="0" destOrd="0" parTransId="{E3DA9F41-E87F-4C9D-AD84-B67B3082596E}" sibTransId="{D33A025A-D73E-4DEB-9444-12DB3B8785FC}"/>
    <dgm:cxn modelId="{76679DDE-B77C-4EA4-ACCD-438775B29182}" type="presOf" srcId="{D33A025A-D73E-4DEB-9444-12DB3B8785FC}" destId="{3FD842AD-266B-4F62-813A-AB7A7B7C63DD}" srcOrd="1" destOrd="0" presId="urn:microsoft.com/office/officeart/2005/8/layout/bProcess3"/>
    <dgm:cxn modelId="{6F6D9F12-8667-4919-A95D-5144E88F6E80}" type="presOf" srcId="{79EA8037-E994-44FF-8AF6-06B3B4DDAC84}" destId="{BB8BC96D-29AB-476F-B181-DBF3719EF17B}" srcOrd="0" destOrd="0" presId="urn:microsoft.com/office/officeart/2005/8/layout/bProcess3"/>
    <dgm:cxn modelId="{E8BF2D56-1D12-4054-A4F6-F155B2C976EF}" type="presOf" srcId="{E780F1F7-1593-47D5-8D35-6CFDB235D69D}" destId="{1658B49A-0EF1-46F7-BF5A-FB76ED27266A}" srcOrd="1" destOrd="0" presId="urn:microsoft.com/office/officeart/2005/8/layout/bProcess3"/>
    <dgm:cxn modelId="{E9DDDB45-95E1-4A72-ACDF-4F8C6D579FC9}" type="presOf" srcId="{09F7B986-BA6A-462E-89BE-64DEC5C9D17E}" destId="{223C8F09-490C-460B-B9A5-AFFAC55FBF40}" srcOrd="0" destOrd="0" presId="urn:microsoft.com/office/officeart/2005/8/layout/bProcess3"/>
    <dgm:cxn modelId="{EA7CEBF7-547B-4392-8D54-AA7F5C752DD9}" type="presOf" srcId="{4A73A645-BB70-4D99-8070-7CC9BFDDB295}" destId="{20FC11F2-A9C1-47EB-A348-1B5269AEB231}" srcOrd="1" destOrd="0" presId="urn:microsoft.com/office/officeart/2005/8/layout/bProcess3"/>
    <dgm:cxn modelId="{4EF87BD7-0533-49BE-A3EE-3217661702A1}" type="presOf" srcId="{785EF274-8F58-48C1-9B12-40DDAE309EB0}" destId="{51BCBFFA-1F2C-4BEC-95DE-A899CB8A700F}" srcOrd="0" destOrd="0" presId="urn:microsoft.com/office/officeart/2005/8/layout/bProcess3"/>
    <dgm:cxn modelId="{E6FD8DF4-7817-4217-B016-D433BB2C0B4E}" type="presOf" srcId="{D33A025A-D73E-4DEB-9444-12DB3B8785FC}" destId="{144C0BE6-B1BA-48A6-A702-C6BA907A0822}" srcOrd="0" destOrd="0" presId="urn:microsoft.com/office/officeart/2005/8/layout/bProcess3"/>
    <dgm:cxn modelId="{D8B1F501-8954-447D-BC6E-222E662A35BA}" type="presOf" srcId="{E23EE670-CFB3-438E-BD97-4838483AA614}" destId="{43050026-8BB4-46A7-AD02-456A5D424143}" srcOrd="0" destOrd="0" presId="urn:microsoft.com/office/officeart/2005/8/layout/bProcess3"/>
    <dgm:cxn modelId="{4BB5F982-CDE3-4231-933D-6DFF443A391C}" type="presParOf" srcId="{D09AF5C5-2C05-4D04-8D20-266FCA2A290B}" destId="{223C8F09-490C-460B-B9A5-AFFAC55FBF40}" srcOrd="0" destOrd="0" presId="urn:microsoft.com/office/officeart/2005/8/layout/bProcess3"/>
    <dgm:cxn modelId="{7A162239-EE96-4C49-92AD-0B4D15711CE4}" type="presParOf" srcId="{D09AF5C5-2C05-4D04-8D20-266FCA2A290B}" destId="{144C0BE6-B1BA-48A6-A702-C6BA907A0822}" srcOrd="1" destOrd="0" presId="urn:microsoft.com/office/officeart/2005/8/layout/bProcess3"/>
    <dgm:cxn modelId="{C95DF66C-1AB5-4172-AEE7-0E8F3BB33BA6}" type="presParOf" srcId="{144C0BE6-B1BA-48A6-A702-C6BA907A0822}" destId="{3FD842AD-266B-4F62-813A-AB7A7B7C63DD}" srcOrd="0" destOrd="0" presId="urn:microsoft.com/office/officeart/2005/8/layout/bProcess3"/>
    <dgm:cxn modelId="{66A00315-0E90-419D-B565-91C40DA827F5}" type="presParOf" srcId="{D09AF5C5-2C05-4D04-8D20-266FCA2A290B}" destId="{43050026-8BB4-46A7-AD02-456A5D424143}" srcOrd="2" destOrd="0" presId="urn:microsoft.com/office/officeart/2005/8/layout/bProcess3"/>
    <dgm:cxn modelId="{A3B914A2-5FC5-417E-8B43-7E0C743C97B4}" type="presParOf" srcId="{D09AF5C5-2C05-4D04-8D20-266FCA2A290B}" destId="{04B33FD7-AC35-44A6-9D48-42A29CC06FEB}" srcOrd="3" destOrd="0" presId="urn:microsoft.com/office/officeart/2005/8/layout/bProcess3"/>
    <dgm:cxn modelId="{A99D582C-7D8D-4FDC-B8C2-2951992D0FC9}" type="presParOf" srcId="{04B33FD7-AC35-44A6-9D48-42A29CC06FEB}" destId="{1658B49A-0EF1-46F7-BF5A-FB76ED27266A}" srcOrd="0" destOrd="0" presId="urn:microsoft.com/office/officeart/2005/8/layout/bProcess3"/>
    <dgm:cxn modelId="{41EBAAC9-8058-4139-8C8E-275284CA7C33}" type="presParOf" srcId="{D09AF5C5-2C05-4D04-8D20-266FCA2A290B}" destId="{51BCBFFA-1F2C-4BEC-95DE-A899CB8A700F}" srcOrd="4" destOrd="0" presId="urn:microsoft.com/office/officeart/2005/8/layout/bProcess3"/>
    <dgm:cxn modelId="{3020D60E-05B2-46B2-8FE8-05FA326E822B}" type="presParOf" srcId="{D09AF5C5-2C05-4D04-8D20-266FCA2A290B}" destId="{74D939FC-6F6C-46EC-A52F-BB7DE15379BB}" srcOrd="5" destOrd="0" presId="urn:microsoft.com/office/officeart/2005/8/layout/bProcess3"/>
    <dgm:cxn modelId="{22A9E1DD-84F9-4727-BEA3-6C9F98AE508B}" type="presParOf" srcId="{74D939FC-6F6C-46EC-A52F-BB7DE15379BB}" destId="{20FC11F2-A9C1-47EB-A348-1B5269AEB231}" srcOrd="0" destOrd="0" presId="urn:microsoft.com/office/officeart/2005/8/layout/bProcess3"/>
    <dgm:cxn modelId="{0B9012FD-957B-4819-A7EF-F8F8803B90B5}" type="presParOf" srcId="{D09AF5C5-2C05-4D04-8D20-266FCA2A290B}" destId="{BB8BC96D-29AB-476F-B181-DBF3719EF17B}" srcOrd="6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4D24673-E38A-48AE-9CDC-B113E9D6F9E5}" type="doc">
      <dgm:prSet loTypeId="urn:microsoft.com/office/officeart/2008/layout/Squa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D464F8F-55EA-47A5-959B-11C8D7D11D2A}">
      <dgm:prSet phldrT="[Text]" custT="1"/>
      <dgm:spPr/>
      <dgm:t>
        <a:bodyPr/>
        <a:lstStyle/>
        <a:p>
          <a:r>
            <a:rPr lang="en-US" sz="4000" dirty="0" err="1" smtClean="0"/>
            <a:t>Đặc</a:t>
          </a:r>
          <a:r>
            <a:rPr lang="en-US" sz="4000" dirty="0" smtClean="0"/>
            <a:t> </a:t>
          </a:r>
          <a:r>
            <a:rPr lang="en-US" sz="4000" dirty="0" err="1" smtClean="0"/>
            <a:t>điểm</a:t>
          </a:r>
          <a:endParaRPr lang="en-US" sz="4000" dirty="0"/>
        </a:p>
      </dgm:t>
    </dgm:pt>
    <dgm:pt modelId="{B0257169-BCC7-4CE9-BDF7-3206E0443ABB}" type="parTrans" cxnId="{31F732F6-6C59-4996-892B-89917E047430}">
      <dgm:prSet/>
      <dgm:spPr/>
      <dgm:t>
        <a:bodyPr/>
        <a:lstStyle/>
        <a:p>
          <a:endParaRPr lang="en-US"/>
        </a:p>
      </dgm:t>
    </dgm:pt>
    <dgm:pt modelId="{2A0C9EE5-33DD-4F51-AB53-D07F805ECAF9}" type="sibTrans" cxnId="{31F732F6-6C59-4996-892B-89917E047430}">
      <dgm:prSet/>
      <dgm:spPr/>
      <dgm:t>
        <a:bodyPr/>
        <a:lstStyle/>
        <a:p>
          <a:endParaRPr lang="en-US"/>
        </a:p>
      </dgm:t>
    </dgm:pt>
    <dgm:pt modelId="{58AA0433-D486-47B6-9918-FEE873155AD8}">
      <dgm:prSet phldrT="[Text]" custT="1"/>
      <dgm:spPr/>
      <dgm:t>
        <a:bodyPr/>
        <a:lstStyle/>
        <a:p>
          <a:r>
            <a:rPr lang="fr-FR" sz="1800" dirty="0" err="1" smtClean="0"/>
            <a:t>Các</a:t>
          </a:r>
          <a:r>
            <a:rPr lang="fr-FR" sz="1800" dirty="0" smtClean="0"/>
            <a:t> </a:t>
          </a:r>
          <a:r>
            <a:rPr lang="fr-FR" sz="1800" dirty="0" err="1" smtClean="0"/>
            <a:t>ngôi</a:t>
          </a:r>
          <a:r>
            <a:rPr lang="fr-FR" sz="1800" dirty="0" smtClean="0"/>
            <a:t> </a:t>
          </a:r>
          <a:r>
            <a:rPr lang="fr-FR" sz="1800" dirty="0" err="1" smtClean="0"/>
            <a:t>nhà</a:t>
          </a:r>
          <a:r>
            <a:rPr lang="fr-FR" sz="1800" dirty="0" smtClean="0"/>
            <a:t> </a:t>
          </a:r>
          <a:r>
            <a:rPr lang="fr-FR" sz="1800" dirty="0" err="1" smtClean="0"/>
            <a:t>đều</a:t>
          </a:r>
          <a:r>
            <a:rPr lang="fr-FR" sz="1800" dirty="0" smtClean="0"/>
            <a:t> </a:t>
          </a:r>
          <a:r>
            <a:rPr lang="fr-FR" sz="1800" dirty="0" err="1" smtClean="0"/>
            <a:t>có</a:t>
          </a:r>
          <a:r>
            <a:rPr lang="fr-FR" sz="1800" dirty="0" smtClean="0"/>
            <a:t> </a:t>
          </a:r>
          <a:r>
            <a:rPr lang="fr-FR" sz="1800" dirty="0" err="1" smtClean="0"/>
            <a:t>kết</a:t>
          </a:r>
          <a:r>
            <a:rPr lang="fr-FR" sz="1800" dirty="0" smtClean="0"/>
            <a:t> </a:t>
          </a:r>
          <a:r>
            <a:rPr lang="fr-FR" sz="1800" dirty="0" err="1" smtClean="0"/>
            <a:t>cấu</a:t>
          </a:r>
          <a:r>
            <a:rPr lang="fr-FR" sz="1800" dirty="0" smtClean="0"/>
            <a:t> </a:t>
          </a:r>
          <a:r>
            <a:rPr lang="fr-FR" sz="1800" dirty="0" err="1" smtClean="0"/>
            <a:t>bao</a:t>
          </a:r>
          <a:r>
            <a:rPr lang="fr-FR" sz="1800" dirty="0" smtClean="0"/>
            <a:t> </a:t>
          </a:r>
          <a:r>
            <a:rPr lang="fr-FR" sz="1800" dirty="0" err="1" smtClean="0"/>
            <a:t>gồm</a:t>
          </a:r>
          <a:r>
            <a:rPr lang="fr-FR" sz="1800" dirty="0" smtClean="0"/>
            <a:t>: </a:t>
          </a:r>
          <a:r>
            <a:rPr lang="fr-FR" sz="1800" dirty="0" err="1" smtClean="0"/>
            <a:t>mái</a:t>
          </a:r>
          <a:r>
            <a:rPr lang="fr-FR" sz="1800" dirty="0" smtClean="0"/>
            <a:t>, </a:t>
          </a:r>
          <a:r>
            <a:rPr lang="fr-FR" sz="1800" dirty="0" err="1" smtClean="0"/>
            <a:t>tường</a:t>
          </a:r>
          <a:r>
            <a:rPr lang="fr-FR" sz="1800" dirty="0" smtClean="0"/>
            <a:t>, </a:t>
          </a:r>
          <a:r>
            <a:rPr lang="fr-FR" sz="1800" dirty="0" err="1" smtClean="0"/>
            <a:t>cửa</a:t>
          </a:r>
          <a:r>
            <a:rPr lang="fr-FR" sz="1800" dirty="0" smtClean="0"/>
            <a:t> </a:t>
          </a:r>
          <a:r>
            <a:rPr lang="fr-FR" sz="1800" dirty="0" err="1" smtClean="0"/>
            <a:t>sổ</a:t>
          </a:r>
          <a:r>
            <a:rPr lang="fr-FR" sz="1800" dirty="0" smtClean="0"/>
            <a:t>, </a:t>
          </a:r>
          <a:r>
            <a:rPr lang="fr-FR" sz="1800" dirty="0" err="1" smtClean="0"/>
            <a:t>cửa</a:t>
          </a:r>
          <a:r>
            <a:rPr lang="fr-FR" sz="1800" dirty="0" smtClean="0"/>
            <a:t> ra </a:t>
          </a:r>
          <a:r>
            <a:rPr lang="fr-FR" sz="1800" dirty="0" err="1" smtClean="0"/>
            <a:t>vào</a:t>
          </a:r>
          <a:endParaRPr lang="en-US" sz="1800" dirty="0"/>
        </a:p>
      </dgm:t>
    </dgm:pt>
    <dgm:pt modelId="{51A8AA17-1341-4BA3-8FD3-E6DD5C5DA726}" type="parTrans" cxnId="{C22CD463-EF6E-4EA6-B425-E3F39EFF1BBA}">
      <dgm:prSet/>
      <dgm:spPr/>
      <dgm:t>
        <a:bodyPr/>
        <a:lstStyle/>
        <a:p>
          <a:endParaRPr lang="en-US"/>
        </a:p>
      </dgm:t>
    </dgm:pt>
    <dgm:pt modelId="{1F01C97B-9D3F-46A0-9661-90BC3F1F40E4}" type="sibTrans" cxnId="{C22CD463-EF6E-4EA6-B425-E3F39EFF1BBA}">
      <dgm:prSet/>
      <dgm:spPr/>
      <dgm:t>
        <a:bodyPr/>
        <a:lstStyle/>
        <a:p>
          <a:endParaRPr lang="en-US"/>
        </a:p>
      </dgm:t>
    </dgm:pt>
    <dgm:pt modelId="{F838AE60-8608-4D29-9706-9CDEA6A000F0}">
      <dgm:prSet phldrT="[Text]" custT="1"/>
      <dgm:spPr/>
      <dgm:t>
        <a:bodyPr/>
        <a:lstStyle/>
        <a:p>
          <a:r>
            <a:rPr lang="fr-FR" sz="1600" dirty="0" err="1" smtClean="0"/>
            <a:t>Về</a:t>
          </a:r>
          <a:r>
            <a:rPr lang="fr-FR" sz="1600" dirty="0" smtClean="0"/>
            <a:t> </a:t>
          </a:r>
          <a:r>
            <a:rPr lang="fr-FR" sz="1600" dirty="0" err="1" smtClean="0"/>
            <a:t>hình</a:t>
          </a:r>
          <a:r>
            <a:rPr lang="fr-FR" sz="1600" dirty="0" smtClean="0"/>
            <a:t> </a:t>
          </a:r>
          <a:r>
            <a:rPr lang="fr-FR" sz="1600" dirty="0" err="1" smtClean="0"/>
            <a:t>dáng</a:t>
          </a:r>
          <a:r>
            <a:rPr lang="fr-FR" sz="1600" dirty="0" smtClean="0"/>
            <a:t>:</a:t>
          </a:r>
        </a:p>
        <a:p>
          <a:r>
            <a:rPr lang="fr-FR" sz="1600" dirty="0" smtClean="0"/>
            <a:t>- </a:t>
          </a:r>
          <a:r>
            <a:rPr lang="fr-FR" sz="1600" dirty="0" err="1" smtClean="0"/>
            <a:t>nhà</a:t>
          </a:r>
          <a:r>
            <a:rPr lang="fr-FR" sz="1600" dirty="0" smtClean="0"/>
            <a:t> </a:t>
          </a:r>
          <a:r>
            <a:rPr lang="fr-FR" sz="1600" dirty="0" err="1" smtClean="0"/>
            <a:t>sàn</a:t>
          </a:r>
          <a:r>
            <a:rPr lang="fr-FR" sz="1600" dirty="0" smtClean="0"/>
            <a:t>, </a:t>
          </a:r>
          <a:r>
            <a:rPr lang="fr-FR" sz="1600" dirty="0" err="1" smtClean="0"/>
            <a:t>nhà</a:t>
          </a:r>
          <a:r>
            <a:rPr lang="fr-FR" sz="1600" dirty="0" smtClean="0"/>
            <a:t> </a:t>
          </a:r>
          <a:r>
            <a:rPr lang="fr-FR" sz="1600" dirty="0" err="1" smtClean="0"/>
            <a:t>rông</a:t>
          </a:r>
          <a:r>
            <a:rPr lang="fr-FR" sz="1600" dirty="0" smtClean="0"/>
            <a:t> </a:t>
          </a:r>
          <a:r>
            <a:rPr lang="fr-FR" sz="1600" dirty="0" err="1" smtClean="0"/>
            <a:t>được</a:t>
          </a:r>
          <a:r>
            <a:rPr lang="fr-FR" sz="1600" dirty="0" smtClean="0"/>
            <a:t> </a:t>
          </a:r>
          <a:r>
            <a:rPr lang="fr-FR" sz="1600" dirty="0" err="1" smtClean="0"/>
            <a:t>xây</a:t>
          </a:r>
          <a:r>
            <a:rPr lang="fr-FR" sz="1600" dirty="0" smtClean="0"/>
            <a:t> </a:t>
          </a:r>
          <a:r>
            <a:rPr lang="fr-FR" sz="1600" dirty="0" err="1" smtClean="0"/>
            <a:t>dựng</a:t>
          </a:r>
          <a:r>
            <a:rPr lang="fr-FR" sz="1600" dirty="0" smtClean="0"/>
            <a:t> </a:t>
          </a:r>
          <a:r>
            <a:rPr lang="fr-FR" sz="1600" dirty="0" err="1" smtClean="0"/>
            <a:t>trên</a:t>
          </a:r>
          <a:r>
            <a:rPr lang="fr-FR" sz="1600" dirty="0" smtClean="0"/>
            <a:t> </a:t>
          </a:r>
          <a:r>
            <a:rPr lang="fr-FR" sz="1600" dirty="0" err="1" smtClean="0"/>
            <a:t>các</a:t>
          </a:r>
          <a:r>
            <a:rPr lang="fr-FR" sz="1600" dirty="0" smtClean="0"/>
            <a:t> </a:t>
          </a:r>
          <a:r>
            <a:rPr lang="fr-FR" sz="1600" dirty="0" err="1" smtClean="0"/>
            <a:t>cây</a:t>
          </a:r>
          <a:r>
            <a:rPr lang="fr-FR" sz="1600" dirty="0" smtClean="0"/>
            <a:t> </a:t>
          </a:r>
          <a:r>
            <a:rPr lang="fr-FR" sz="1600" dirty="0" err="1" smtClean="0"/>
            <a:t>cột</a:t>
          </a:r>
          <a:r>
            <a:rPr lang="fr-FR" sz="1600" dirty="0" smtClean="0"/>
            <a:t> </a:t>
          </a:r>
          <a:r>
            <a:rPr lang="fr-FR" sz="1600" dirty="0" err="1" smtClean="0"/>
            <a:t>cao</a:t>
          </a:r>
          <a:r>
            <a:rPr lang="fr-FR" sz="1600" dirty="0" smtClean="0"/>
            <a:t>.</a:t>
          </a:r>
        </a:p>
        <a:p>
          <a:r>
            <a:rPr lang="fr-FR" sz="1600" dirty="0" smtClean="0"/>
            <a:t>- </a:t>
          </a:r>
          <a:r>
            <a:rPr lang="fr-FR" sz="1600" dirty="0" err="1" smtClean="0"/>
            <a:t>nhà</a:t>
          </a:r>
          <a:r>
            <a:rPr lang="fr-FR" sz="1600" dirty="0" smtClean="0"/>
            <a:t> </a:t>
          </a:r>
          <a:r>
            <a:rPr lang="fr-FR" sz="1600" dirty="0" err="1" smtClean="0"/>
            <a:t>rường</a:t>
          </a:r>
          <a:r>
            <a:rPr lang="fr-FR" sz="1600" dirty="0" smtClean="0"/>
            <a:t> </a:t>
          </a:r>
          <a:r>
            <a:rPr lang="fr-FR" sz="1600" dirty="0" err="1" smtClean="0"/>
            <a:t>và</a:t>
          </a:r>
          <a:r>
            <a:rPr lang="fr-FR" sz="1600" dirty="0" smtClean="0"/>
            <a:t> </a:t>
          </a:r>
          <a:r>
            <a:rPr lang="fr-FR" sz="1600" dirty="0" err="1" smtClean="0"/>
            <a:t>nhà</a:t>
          </a:r>
          <a:r>
            <a:rPr lang="fr-FR" sz="1600" dirty="0" smtClean="0"/>
            <a:t> </a:t>
          </a:r>
          <a:r>
            <a:rPr lang="fr-FR" sz="1600" dirty="0" err="1" smtClean="0"/>
            <a:t>xây</a:t>
          </a:r>
          <a:r>
            <a:rPr lang="fr-FR" sz="1600" dirty="0" smtClean="0"/>
            <a:t> </a:t>
          </a:r>
          <a:r>
            <a:rPr lang="fr-FR" sz="1600" dirty="0" err="1" smtClean="0"/>
            <a:t>dựng</a:t>
          </a:r>
          <a:r>
            <a:rPr lang="fr-FR" sz="1600" dirty="0" smtClean="0"/>
            <a:t> </a:t>
          </a:r>
          <a:r>
            <a:rPr lang="fr-FR" sz="1600" dirty="0" err="1" smtClean="0"/>
            <a:t>trên</a:t>
          </a:r>
          <a:r>
            <a:rPr lang="fr-FR" sz="1600" dirty="0" smtClean="0"/>
            <a:t> </a:t>
          </a:r>
          <a:r>
            <a:rPr lang="fr-FR" sz="1600" dirty="0" err="1" smtClean="0"/>
            <a:t>mặt</a:t>
          </a:r>
          <a:r>
            <a:rPr lang="fr-FR" sz="1600" dirty="0" smtClean="0"/>
            <a:t> </a:t>
          </a:r>
          <a:r>
            <a:rPr lang="fr-FR" sz="1600" dirty="0" err="1" smtClean="0"/>
            <a:t>đất</a:t>
          </a:r>
          <a:r>
            <a:rPr lang="fr-FR" sz="1600" dirty="0" smtClean="0"/>
            <a:t> </a:t>
          </a:r>
          <a:r>
            <a:rPr lang="fr-FR" sz="1600" dirty="0" err="1" smtClean="0"/>
            <a:t>và</a:t>
          </a:r>
          <a:r>
            <a:rPr lang="fr-FR" sz="1600" dirty="0" smtClean="0"/>
            <a:t> </a:t>
          </a:r>
          <a:r>
            <a:rPr lang="fr-FR" sz="1600" dirty="0" err="1" smtClean="0"/>
            <a:t>có</a:t>
          </a:r>
          <a:r>
            <a:rPr lang="fr-FR" sz="1600" dirty="0" smtClean="0"/>
            <a:t> </a:t>
          </a:r>
          <a:r>
            <a:rPr lang="fr-FR" sz="1600" dirty="0" err="1" smtClean="0"/>
            <a:t>hình</a:t>
          </a:r>
          <a:r>
            <a:rPr lang="fr-FR" sz="1600" dirty="0" smtClean="0"/>
            <a:t> </a:t>
          </a:r>
          <a:r>
            <a:rPr lang="fr-FR" sz="1600" dirty="0" err="1" smtClean="0"/>
            <a:t>dáng</a:t>
          </a:r>
          <a:r>
            <a:rPr lang="fr-FR" sz="1600" dirty="0" smtClean="0"/>
            <a:t> </a:t>
          </a:r>
          <a:r>
            <a:rPr lang="fr-FR" sz="1600" dirty="0" err="1" smtClean="0"/>
            <a:t>thấp</a:t>
          </a:r>
          <a:endParaRPr lang="en-US" sz="1600" dirty="0"/>
        </a:p>
      </dgm:t>
    </dgm:pt>
    <dgm:pt modelId="{4999EA70-B155-46E7-8290-68120FAABA9D}" type="parTrans" cxnId="{6881D6AD-E8BE-4757-85F6-7B4C414A9A07}">
      <dgm:prSet/>
      <dgm:spPr/>
      <dgm:t>
        <a:bodyPr/>
        <a:lstStyle/>
        <a:p>
          <a:endParaRPr lang="en-US"/>
        </a:p>
      </dgm:t>
    </dgm:pt>
    <dgm:pt modelId="{277E743C-23A5-428C-8A3A-75D9B3300AF2}" type="sibTrans" cxnId="{6881D6AD-E8BE-4757-85F6-7B4C414A9A07}">
      <dgm:prSet/>
      <dgm:spPr/>
      <dgm:t>
        <a:bodyPr/>
        <a:lstStyle/>
        <a:p>
          <a:endParaRPr lang="en-US"/>
        </a:p>
      </dgm:t>
    </dgm:pt>
    <dgm:pt modelId="{6F4D9A58-A917-4228-9632-D5EFD00C461A}">
      <dgm:prSet phldrT="[Text]" custT="1"/>
      <dgm:spPr/>
      <dgm:t>
        <a:bodyPr/>
        <a:lstStyle/>
        <a:p>
          <a:r>
            <a:rPr lang="fr-FR" sz="1600" dirty="0" err="1" smtClean="0"/>
            <a:t>Tỉ</a:t>
          </a:r>
          <a:r>
            <a:rPr lang="fr-FR" sz="1600" dirty="0" smtClean="0"/>
            <a:t> </a:t>
          </a:r>
          <a:r>
            <a:rPr lang="fr-FR" sz="1600" dirty="0" err="1" smtClean="0"/>
            <a:t>lệ</a:t>
          </a:r>
          <a:r>
            <a:rPr lang="fr-FR" sz="1600" dirty="0" smtClean="0"/>
            <a:t> </a:t>
          </a:r>
          <a:r>
            <a:rPr lang="fr-FR" sz="1600" dirty="0" err="1" smtClean="0"/>
            <a:t>mái</a:t>
          </a:r>
          <a:r>
            <a:rPr lang="fr-FR" sz="1600" dirty="0" smtClean="0"/>
            <a:t> </a:t>
          </a:r>
          <a:r>
            <a:rPr lang="fr-FR" sz="1600" dirty="0" err="1" smtClean="0"/>
            <a:t>nhà</a:t>
          </a:r>
          <a:r>
            <a:rPr lang="fr-FR" sz="1600" dirty="0" smtClean="0"/>
            <a:t> </a:t>
          </a:r>
          <a:r>
            <a:rPr lang="fr-FR" sz="1600" dirty="0" err="1" smtClean="0"/>
            <a:t>cũng</a:t>
          </a:r>
          <a:r>
            <a:rPr lang="fr-FR" sz="1600" dirty="0" smtClean="0"/>
            <a:t> </a:t>
          </a:r>
          <a:r>
            <a:rPr lang="fr-FR" sz="1600" dirty="0" err="1" smtClean="0"/>
            <a:t>cao</a:t>
          </a:r>
          <a:r>
            <a:rPr lang="fr-FR" sz="1600" dirty="0" smtClean="0"/>
            <a:t> </a:t>
          </a:r>
          <a:r>
            <a:rPr lang="fr-FR" sz="1600" dirty="0" err="1" smtClean="0"/>
            <a:t>thấp</a:t>
          </a:r>
          <a:r>
            <a:rPr lang="fr-FR" sz="1600" dirty="0" smtClean="0"/>
            <a:t> </a:t>
          </a:r>
          <a:r>
            <a:rPr lang="fr-FR" sz="1600" dirty="0" err="1" smtClean="0"/>
            <a:t>khác</a:t>
          </a:r>
          <a:r>
            <a:rPr lang="fr-FR" sz="1600" dirty="0" smtClean="0"/>
            <a:t> </a:t>
          </a:r>
          <a:r>
            <a:rPr lang="fr-FR" sz="1600" dirty="0" err="1" smtClean="0"/>
            <a:t>nhau</a:t>
          </a:r>
          <a:r>
            <a:rPr lang="fr-FR" sz="1600" dirty="0" smtClean="0"/>
            <a:t> </a:t>
          </a:r>
          <a:r>
            <a:rPr lang="fr-FR" sz="1600" dirty="0" err="1" smtClean="0"/>
            <a:t>để</a:t>
          </a:r>
          <a:r>
            <a:rPr lang="fr-FR" sz="1600" dirty="0" smtClean="0"/>
            <a:t> </a:t>
          </a:r>
          <a:r>
            <a:rPr lang="fr-FR" sz="1600" dirty="0" err="1" smtClean="0"/>
            <a:t>phù</a:t>
          </a:r>
          <a:r>
            <a:rPr lang="fr-FR" sz="1600" dirty="0" smtClean="0"/>
            <a:t> </a:t>
          </a:r>
          <a:r>
            <a:rPr lang="fr-FR" sz="1600" dirty="0" err="1" smtClean="0"/>
            <a:t>hợp</a:t>
          </a:r>
          <a:r>
            <a:rPr lang="fr-FR" sz="1600" dirty="0" smtClean="0"/>
            <a:t> </a:t>
          </a:r>
          <a:r>
            <a:rPr lang="fr-FR" sz="1600" dirty="0" err="1" smtClean="0"/>
            <a:t>với</a:t>
          </a:r>
          <a:r>
            <a:rPr lang="fr-FR" sz="1600" dirty="0" smtClean="0"/>
            <a:t> </a:t>
          </a:r>
          <a:r>
            <a:rPr lang="fr-FR" sz="1600" dirty="0" err="1" smtClean="0"/>
            <a:t>dáng</a:t>
          </a:r>
          <a:r>
            <a:rPr lang="fr-FR" sz="1600" dirty="0" smtClean="0"/>
            <a:t> </a:t>
          </a:r>
          <a:r>
            <a:rPr lang="fr-FR" sz="1600" dirty="0" err="1" smtClean="0"/>
            <a:t>chung</a:t>
          </a:r>
          <a:r>
            <a:rPr lang="fr-FR" sz="1600" dirty="0" smtClean="0"/>
            <a:t> </a:t>
          </a:r>
          <a:r>
            <a:rPr lang="fr-FR" sz="1600" dirty="0" err="1" smtClean="0"/>
            <a:t>của</a:t>
          </a:r>
          <a:r>
            <a:rPr lang="fr-FR" sz="1600" dirty="0" smtClean="0"/>
            <a:t> </a:t>
          </a:r>
          <a:r>
            <a:rPr lang="fr-FR" sz="1600" dirty="0" err="1" smtClean="0"/>
            <a:t>ngôi</a:t>
          </a:r>
          <a:r>
            <a:rPr lang="fr-FR" sz="1600" dirty="0" smtClean="0"/>
            <a:t> </a:t>
          </a:r>
          <a:r>
            <a:rPr lang="fr-FR" sz="1600" dirty="0" err="1" smtClean="0"/>
            <a:t>nhà</a:t>
          </a:r>
          <a:r>
            <a:rPr lang="fr-FR" sz="1600" dirty="0" smtClean="0"/>
            <a:t>.</a:t>
          </a:r>
          <a:endParaRPr lang="en-US" sz="1600" dirty="0"/>
        </a:p>
      </dgm:t>
    </dgm:pt>
    <dgm:pt modelId="{BB2481CD-B613-40EA-BBEC-F3C422594C98}" type="parTrans" cxnId="{1C9D4279-5F8B-453B-953A-B2D12BE5FC7D}">
      <dgm:prSet/>
      <dgm:spPr/>
      <dgm:t>
        <a:bodyPr/>
        <a:lstStyle/>
        <a:p>
          <a:endParaRPr lang="en-US"/>
        </a:p>
      </dgm:t>
    </dgm:pt>
    <dgm:pt modelId="{E678F4F8-3D96-4ECE-AAB3-DE85A5DA785A}" type="sibTrans" cxnId="{1C9D4279-5F8B-453B-953A-B2D12BE5FC7D}">
      <dgm:prSet/>
      <dgm:spPr/>
      <dgm:t>
        <a:bodyPr/>
        <a:lstStyle/>
        <a:p>
          <a:endParaRPr lang="en-US"/>
        </a:p>
      </dgm:t>
    </dgm:pt>
    <dgm:pt modelId="{1EEB1FBC-CCF7-4788-BD76-D3AA074D386B}">
      <dgm:prSet phldrT="[Text]" custT="1"/>
      <dgm:spPr/>
      <dgm:t>
        <a:bodyPr/>
        <a:lstStyle/>
        <a:p>
          <a:r>
            <a:rPr lang="en-US" sz="4000" dirty="0" err="1" smtClean="0"/>
            <a:t>Quang</a:t>
          </a:r>
          <a:r>
            <a:rPr lang="en-US" sz="4000" dirty="0" smtClean="0"/>
            <a:t> </a:t>
          </a:r>
          <a:r>
            <a:rPr lang="en-US" sz="4000" dirty="0" err="1" smtClean="0"/>
            <a:t>cảnh</a:t>
          </a:r>
          <a:endParaRPr lang="en-US" sz="4000" dirty="0"/>
        </a:p>
      </dgm:t>
    </dgm:pt>
    <dgm:pt modelId="{6071B553-D719-4234-AD20-890DD85DF45D}" type="parTrans" cxnId="{EC1315E4-C66E-4B1A-9B35-9583992A9B83}">
      <dgm:prSet/>
      <dgm:spPr/>
      <dgm:t>
        <a:bodyPr/>
        <a:lstStyle/>
        <a:p>
          <a:endParaRPr lang="en-US"/>
        </a:p>
      </dgm:t>
    </dgm:pt>
    <dgm:pt modelId="{E11047A9-DFE5-43FB-8FE8-0C4B9489AC89}" type="sibTrans" cxnId="{EC1315E4-C66E-4B1A-9B35-9583992A9B83}">
      <dgm:prSet/>
      <dgm:spPr/>
      <dgm:t>
        <a:bodyPr/>
        <a:lstStyle/>
        <a:p>
          <a:endParaRPr lang="en-US"/>
        </a:p>
      </dgm:t>
    </dgm:pt>
    <dgm:pt modelId="{E333C575-2782-4AD6-9D71-F0D8233BBDEA}">
      <dgm:prSet phldrT="[Text]" custT="1"/>
      <dgm:spPr/>
      <dgm:t>
        <a:bodyPr/>
        <a:lstStyle/>
        <a:p>
          <a:r>
            <a:rPr lang="fr-FR" sz="1800" dirty="0" err="1" smtClean="0"/>
            <a:t>Ngôi</a:t>
          </a:r>
          <a:r>
            <a:rPr lang="fr-FR" sz="1800" dirty="0" smtClean="0"/>
            <a:t> </a:t>
          </a:r>
          <a:r>
            <a:rPr lang="fr-FR" sz="1800" dirty="0" err="1" smtClean="0"/>
            <a:t>nhà</a:t>
          </a:r>
          <a:r>
            <a:rPr lang="fr-FR" sz="1800" dirty="0" smtClean="0"/>
            <a:t> </a:t>
          </a:r>
          <a:r>
            <a:rPr lang="fr-FR" sz="1800" dirty="0" err="1" smtClean="0"/>
            <a:t>gắn</a:t>
          </a:r>
          <a:r>
            <a:rPr lang="fr-FR" sz="1800" dirty="0" smtClean="0"/>
            <a:t> </a:t>
          </a:r>
          <a:r>
            <a:rPr lang="fr-FR" sz="1800" dirty="0" err="1" smtClean="0"/>
            <a:t>bó</a:t>
          </a:r>
          <a:r>
            <a:rPr lang="fr-FR" sz="1800" dirty="0" smtClean="0"/>
            <a:t>, </a:t>
          </a:r>
          <a:r>
            <a:rPr lang="fr-FR" sz="1800" dirty="0" err="1" smtClean="0"/>
            <a:t>hài</a:t>
          </a:r>
          <a:r>
            <a:rPr lang="fr-FR" sz="1800" dirty="0" smtClean="0"/>
            <a:t> </a:t>
          </a:r>
          <a:r>
            <a:rPr lang="fr-FR" sz="1800" dirty="0" err="1" smtClean="0"/>
            <a:t>hoà</a:t>
          </a:r>
          <a:r>
            <a:rPr lang="fr-FR" sz="1800" dirty="0" smtClean="0"/>
            <a:t> </a:t>
          </a:r>
          <a:r>
            <a:rPr lang="fr-FR" sz="1800" dirty="0" err="1" smtClean="0"/>
            <a:t>với</a:t>
          </a:r>
          <a:r>
            <a:rPr lang="fr-FR" sz="1800" dirty="0" smtClean="0"/>
            <a:t> </a:t>
          </a:r>
          <a:r>
            <a:rPr lang="fr-FR" sz="1800" dirty="0" err="1" smtClean="0"/>
            <a:t>cảnh</a:t>
          </a:r>
          <a:r>
            <a:rPr lang="fr-FR" sz="1800" dirty="0" smtClean="0"/>
            <a:t> </a:t>
          </a:r>
          <a:r>
            <a:rPr lang="fr-FR" sz="1800" dirty="0" err="1" smtClean="0"/>
            <a:t>quan</a:t>
          </a:r>
          <a:r>
            <a:rPr lang="fr-FR" sz="1800" dirty="0" smtClean="0"/>
            <a:t> </a:t>
          </a:r>
          <a:r>
            <a:rPr lang="fr-FR" sz="1800" dirty="0" err="1" smtClean="0"/>
            <a:t>xung</a:t>
          </a:r>
          <a:r>
            <a:rPr lang="fr-FR" sz="1800" dirty="0" smtClean="0"/>
            <a:t> </a:t>
          </a:r>
          <a:r>
            <a:rPr lang="fr-FR" sz="1800" dirty="0" err="1" smtClean="0"/>
            <a:t>quanh</a:t>
          </a:r>
          <a:r>
            <a:rPr lang="fr-FR" sz="1800" dirty="0" smtClean="0"/>
            <a:t> </a:t>
          </a:r>
          <a:r>
            <a:rPr lang="fr-FR" sz="1800" dirty="0" err="1" smtClean="0"/>
            <a:t>như</a:t>
          </a:r>
          <a:r>
            <a:rPr lang="fr-FR" sz="1800" dirty="0" smtClean="0"/>
            <a:t> </a:t>
          </a:r>
          <a:r>
            <a:rPr lang="fr-FR" sz="1800" dirty="0" err="1" smtClean="0"/>
            <a:t>cây</a:t>
          </a:r>
          <a:r>
            <a:rPr lang="fr-FR" sz="1800" dirty="0" smtClean="0"/>
            <a:t> </a:t>
          </a:r>
          <a:r>
            <a:rPr lang="fr-FR" sz="1800" dirty="0" err="1" smtClean="0"/>
            <a:t>cối</a:t>
          </a:r>
          <a:r>
            <a:rPr lang="fr-FR" sz="1800" dirty="0" smtClean="0"/>
            <a:t>, </a:t>
          </a:r>
          <a:r>
            <a:rPr lang="fr-FR" sz="1800" dirty="0" err="1" smtClean="0"/>
            <a:t>hồ</a:t>
          </a:r>
          <a:r>
            <a:rPr lang="fr-FR" sz="1800" dirty="0" smtClean="0"/>
            <a:t> </a:t>
          </a:r>
          <a:r>
            <a:rPr lang="fr-FR" sz="1800" dirty="0" err="1" smtClean="0"/>
            <a:t>nước</a:t>
          </a:r>
          <a:r>
            <a:rPr lang="fr-FR" sz="1800" dirty="0" smtClean="0"/>
            <a:t>, </a:t>
          </a:r>
          <a:r>
            <a:rPr lang="fr-FR" sz="1800" dirty="0" err="1" smtClean="0"/>
            <a:t>sân</a:t>
          </a:r>
          <a:r>
            <a:rPr lang="fr-FR" sz="1800" dirty="0" smtClean="0"/>
            <a:t>, </a:t>
          </a:r>
          <a:r>
            <a:rPr lang="fr-FR" sz="1800" dirty="0" err="1" smtClean="0"/>
            <a:t>vườn</a:t>
          </a:r>
          <a:r>
            <a:rPr lang="fr-FR" sz="1800" dirty="0" smtClean="0"/>
            <a:t>,...</a:t>
          </a:r>
          <a:r>
            <a:rPr lang="fr-FR" sz="1800" dirty="0" err="1" smtClean="0"/>
            <a:t>tạo</a:t>
          </a:r>
          <a:r>
            <a:rPr lang="fr-FR" sz="1800" dirty="0" smtClean="0"/>
            <a:t> </a:t>
          </a:r>
          <a:r>
            <a:rPr lang="fr-FR" sz="1800" dirty="0" err="1" smtClean="0"/>
            <a:t>nên</a:t>
          </a:r>
          <a:r>
            <a:rPr lang="fr-FR" sz="1800" dirty="0" smtClean="0"/>
            <a:t> </a:t>
          </a:r>
          <a:r>
            <a:rPr lang="fr-FR" sz="1800" dirty="0" err="1" smtClean="0"/>
            <a:t>không</a:t>
          </a:r>
          <a:r>
            <a:rPr lang="fr-FR" sz="1800" dirty="0" smtClean="0"/>
            <a:t> </a:t>
          </a:r>
          <a:r>
            <a:rPr lang="fr-FR" sz="1800" dirty="0" err="1" smtClean="0"/>
            <a:t>gian</a:t>
          </a:r>
          <a:r>
            <a:rPr lang="fr-FR" sz="1800" dirty="0" smtClean="0"/>
            <a:t> </a:t>
          </a:r>
          <a:r>
            <a:rPr lang="fr-FR" sz="1800" dirty="0" err="1" smtClean="0"/>
            <a:t>cho</a:t>
          </a:r>
          <a:r>
            <a:rPr lang="fr-FR" sz="1800" dirty="0" smtClean="0"/>
            <a:t> con </a:t>
          </a:r>
          <a:r>
            <a:rPr lang="fr-FR" sz="1800" dirty="0" err="1" smtClean="0"/>
            <a:t>người</a:t>
          </a:r>
          <a:r>
            <a:rPr lang="fr-FR" sz="1800" dirty="0" smtClean="0"/>
            <a:t> </a:t>
          </a:r>
          <a:r>
            <a:rPr lang="fr-FR" sz="1800" dirty="0" err="1" smtClean="0"/>
            <a:t>sống</a:t>
          </a:r>
          <a:r>
            <a:rPr lang="fr-FR" sz="1800" dirty="0" smtClean="0"/>
            <a:t> </a:t>
          </a:r>
          <a:r>
            <a:rPr lang="fr-FR" sz="1800" dirty="0" err="1" smtClean="0"/>
            <a:t>khoẻ</a:t>
          </a:r>
          <a:r>
            <a:rPr lang="fr-FR" sz="1800" dirty="0" smtClean="0"/>
            <a:t> </a:t>
          </a:r>
          <a:r>
            <a:rPr lang="fr-FR" sz="1800" dirty="0" err="1" smtClean="0"/>
            <a:t>mạnh</a:t>
          </a:r>
          <a:r>
            <a:rPr lang="fr-FR" sz="1800" dirty="0" smtClean="0"/>
            <a:t>.</a:t>
          </a:r>
          <a:endParaRPr lang="en-US" sz="1800" dirty="0"/>
        </a:p>
      </dgm:t>
    </dgm:pt>
    <dgm:pt modelId="{7AC494D8-0B14-449F-B8AA-EBD53BF94E9E}" type="parTrans" cxnId="{0D26E048-0C07-40B5-AC1A-30B5C2D0B64B}">
      <dgm:prSet/>
      <dgm:spPr/>
      <dgm:t>
        <a:bodyPr/>
        <a:lstStyle/>
        <a:p>
          <a:endParaRPr lang="en-US"/>
        </a:p>
      </dgm:t>
    </dgm:pt>
    <dgm:pt modelId="{3EE783A6-22F1-4CB5-B7F1-60B8E85D9326}" type="sibTrans" cxnId="{0D26E048-0C07-40B5-AC1A-30B5C2D0B64B}">
      <dgm:prSet/>
      <dgm:spPr/>
      <dgm:t>
        <a:bodyPr/>
        <a:lstStyle/>
        <a:p>
          <a:endParaRPr lang="en-US"/>
        </a:p>
      </dgm:t>
    </dgm:pt>
    <dgm:pt modelId="{9FCF9EE5-0536-4DE3-9666-ECD7AD3F8903}" type="pres">
      <dgm:prSet presAssocID="{64D24673-E38A-48AE-9CDC-B113E9D6F9E5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DCAF1CAB-4553-4C54-9A84-4098C3186353}" type="pres">
      <dgm:prSet presAssocID="{0D464F8F-55EA-47A5-959B-11C8D7D11D2A}" presName="root" presStyleCnt="0">
        <dgm:presLayoutVars>
          <dgm:chMax/>
          <dgm:chPref/>
        </dgm:presLayoutVars>
      </dgm:prSet>
      <dgm:spPr/>
    </dgm:pt>
    <dgm:pt modelId="{9E639FB3-CF52-4C64-B03E-781216F751B8}" type="pres">
      <dgm:prSet presAssocID="{0D464F8F-55EA-47A5-959B-11C8D7D11D2A}" presName="rootComposite" presStyleCnt="0">
        <dgm:presLayoutVars/>
      </dgm:prSet>
      <dgm:spPr/>
    </dgm:pt>
    <dgm:pt modelId="{8A58DCE3-FF81-492D-95A4-7AEC8FAEE8E5}" type="pres">
      <dgm:prSet presAssocID="{0D464F8F-55EA-47A5-959B-11C8D7D11D2A}" presName="ParentAccent" presStyleLbl="alignNode1" presStyleIdx="0" presStyleCnt="2" custLinFactNeighborX="-326" custLinFactNeighborY="-3886"/>
      <dgm:spPr/>
    </dgm:pt>
    <dgm:pt modelId="{82189DC8-85CC-497E-ACA4-0CF0832CC20F}" type="pres">
      <dgm:prSet presAssocID="{0D464F8F-55EA-47A5-959B-11C8D7D11D2A}" presName="ParentSmallAccent" presStyleLbl="fgAcc1" presStyleIdx="0" presStyleCnt="2" custLinFactNeighborX="-4436" custLinFactNeighborY="-9626"/>
      <dgm:spPr/>
    </dgm:pt>
    <dgm:pt modelId="{CCD509EA-CA57-4501-84D7-E5AEEB71F59C}" type="pres">
      <dgm:prSet presAssocID="{0D464F8F-55EA-47A5-959B-11C8D7D11D2A}" presName="Parent" presStyleLbl="revTx" presStyleIdx="0" presStyleCnt="6" custLinFactNeighborX="1174" custLinFactNeighborY="-13015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273E20-7F71-4C7B-A37A-AF295A3AD055}" type="pres">
      <dgm:prSet presAssocID="{0D464F8F-55EA-47A5-959B-11C8D7D11D2A}" presName="childShape" presStyleCnt="0">
        <dgm:presLayoutVars>
          <dgm:chMax val="0"/>
          <dgm:chPref val="0"/>
        </dgm:presLayoutVars>
      </dgm:prSet>
      <dgm:spPr/>
    </dgm:pt>
    <dgm:pt modelId="{898CC762-8BAC-4576-8ADF-3B5EEB6DE82B}" type="pres">
      <dgm:prSet presAssocID="{58AA0433-D486-47B6-9918-FEE873155AD8}" presName="childComposite" presStyleCnt="0">
        <dgm:presLayoutVars>
          <dgm:chMax val="0"/>
          <dgm:chPref val="0"/>
        </dgm:presLayoutVars>
      </dgm:prSet>
      <dgm:spPr/>
    </dgm:pt>
    <dgm:pt modelId="{49434848-BAAB-43E3-A55F-C491A113492F}" type="pres">
      <dgm:prSet presAssocID="{58AA0433-D486-47B6-9918-FEE873155AD8}" presName="ChildAccent" presStyleLbl="solidFgAcc1" presStyleIdx="0" presStyleCnt="4" custLinFactX="-126019" custLinFactNeighborX="-200000" custLinFactNeighborY="-50473"/>
      <dgm:spPr/>
    </dgm:pt>
    <dgm:pt modelId="{0521A3A0-4D69-4295-8BF6-3B7F0A2BE67C}" type="pres">
      <dgm:prSet presAssocID="{58AA0433-D486-47B6-9918-FEE873155AD8}" presName="Child" presStyleLbl="revTx" presStyleIdx="1" presStyleCnt="6" custLinFactNeighborX="-222" custLinFactNeighborY="-1587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1B9B4B-ED6C-4C35-ADBF-1ACBF61A61E6}" type="pres">
      <dgm:prSet presAssocID="{F838AE60-8608-4D29-9706-9CDEA6A000F0}" presName="childComposite" presStyleCnt="0">
        <dgm:presLayoutVars>
          <dgm:chMax val="0"/>
          <dgm:chPref val="0"/>
        </dgm:presLayoutVars>
      </dgm:prSet>
      <dgm:spPr/>
    </dgm:pt>
    <dgm:pt modelId="{043D6B20-D86D-43C0-AC2A-B6D297EE7539}" type="pres">
      <dgm:prSet presAssocID="{F838AE60-8608-4D29-9706-9CDEA6A000F0}" presName="ChildAccent" presStyleLbl="solidFgAcc1" presStyleIdx="1" presStyleCnt="4" custLinFactX="-127153" custLinFactNeighborX="-200000" custLinFactNeighborY="54356"/>
      <dgm:spPr/>
    </dgm:pt>
    <dgm:pt modelId="{DC6C9F17-AFD6-45E8-9E70-D9CDCEB0AFD2}" type="pres">
      <dgm:prSet presAssocID="{F838AE60-8608-4D29-9706-9CDEA6A000F0}" presName="Child" presStyleLbl="revTx" presStyleIdx="2" presStyleCnt="6" custLinFactNeighborX="559" custLinFactNeighborY="3199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18AF86-81F8-4D76-84A4-EABEA7A4B51D}" type="pres">
      <dgm:prSet presAssocID="{6F4D9A58-A917-4228-9632-D5EFD00C461A}" presName="childComposite" presStyleCnt="0">
        <dgm:presLayoutVars>
          <dgm:chMax val="0"/>
          <dgm:chPref val="0"/>
        </dgm:presLayoutVars>
      </dgm:prSet>
      <dgm:spPr/>
    </dgm:pt>
    <dgm:pt modelId="{8F2799F6-9316-4C11-8066-D40D174E2BAB}" type="pres">
      <dgm:prSet presAssocID="{6F4D9A58-A917-4228-9632-D5EFD00C461A}" presName="ChildAccent" presStyleLbl="solidFgAcc1" presStyleIdx="2" presStyleCnt="4" custLinFactX="-126019" custLinFactY="94126" custLinFactNeighborX="-200000" custLinFactNeighborY="100000"/>
      <dgm:spPr/>
    </dgm:pt>
    <dgm:pt modelId="{BB7F176D-5C94-48E6-8A28-A7BD4EC979B3}" type="pres">
      <dgm:prSet presAssocID="{6F4D9A58-A917-4228-9632-D5EFD00C461A}" presName="Child" presStyleLbl="revTx" presStyleIdx="3" presStyleCnt="6" custScaleX="104792" custLinFactNeighborX="1490" custLinFactNeighborY="7936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A64A79-C665-4CCF-9F94-35C58A1747B8}" type="pres">
      <dgm:prSet presAssocID="{1EEB1FBC-CCF7-4788-BD76-D3AA074D386B}" presName="root" presStyleCnt="0">
        <dgm:presLayoutVars>
          <dgm:chMax/>
          <dgm:chPref/>
        </dgm:presLayoutVars>
      </dgm:prSet>
      <dgm:spPr/>
    </dgm:pt>
    <dgm:pt modelId="{47C2DA6E-DAA5-4F3C-A7E0-016B77954723}" type="pres">
      <dgm:prSet presAssocID="{1EEB1FBC-CCF7-4788-BD76-D3AA074D386B}" presName="rootComposite" presStyleCnt="0">
        <dgm:presLayoutVars/>
      </dgm:prSet>
      <dgm:spPr/>
    </dgm:pt>
    <dgm:pt modelId="{6F312E18-4CD8-452D-B62E-C9027A9F1834}" type="pres">
      <dgm:prSet presAssocID="{1EEB1FBC-CCF7-4788-BD76-D3AA074D386B}" presName="ParentAccent" presStyleLbl="alignNode1" presStyleIdx="1" presStyleCnt="2"/>
      <dgm:spPr/>
    </dgm:pt>
    <dgm:pt modelId="{B8570E47-AD35-49CF-B850-BE4F4C12E039}" type="pres">
      <dgm:prSet presAssocID="{1EEB1FBC-CCF7-4788-BD76-D3AA074D386B}" presName="ParentSmallAccent" presStyleLbl="fgAcc1" presStyleIdx="1" presStyleCnt="2"/>
      <dgm:spPr/>
    </dgm:pt>
    <dgm:pt modelId="{32052175-6352-4F60-99C5-967D8D128420}" type="pres">
      <dgm:prSet presAssocID="{1EEB1FBC-CCF7-4788-BD76-D3AA074D386B}" presName="Parent" presStyleLbl="revTx" presStyleIdx="4" presStyleCnt="6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E1631F-A04E-4461-A585-B47B9967718B}" type="pres">
      <dgm:prSet presAssocID="{1EEB1FBC-CCF7-4788-BD76-D3AA074D386B}" presName="childShape" presStyleCnt="0">
        <dgm:presLayoutVars>
          <dgm:chMax val="0"/>
          <dgm:chPref val="0"/>
        </dgm:presLayoutVars>
      </dgm:prSet>
      <dgm:spPr/>
    </dgm:pt>
    <dgm:pt modelId="{22987A1D-1E6C-41DC-AD77-B49076386A2C}" type="pres">
      <dgm:prSet presAssocID="{E333C575-2782-4AD6-9D71-F0D8233BBDEA}" presName="childComposite" presStyleCnt="0">
        <dgm:presLayoutVars>
          <dgm:chMax val="0"/>
          <dgm:chPref val="0"/>
        </dgm:presLayoutVars>
      </dgm:prSet>
      <dgm:spPr/>
    </dgm:pt>
    <dgm:pt modelId="{DF5DB2E2-2369-4CA7-9749-879391DC29CD}" type="pres">
      <dgm:prSet presAssocID="{E333C575-2782-4AD6-9D71-F0D8233BBDEA}" presName="ChildAccent" presStyleLbl="solidFgAcc1" presStyleIdx="3" presStyleCnt="4" custLinFactY="56579" custLinFactNeighborX="-9325" custLinFactNeighborY="100000"/>
      <dgm:spPr/>
    </dgm:pt>
    <dgm:pt modelId="{2EDB89CC-B8B2-40D2-BBF0-5162742DD5BE}" type="pres">
      <dgm:prSet presAssocID="{E333C575-2782-4AD6-9D71-F0D8233BBDEA}" presName="Child" presStyleLbl="revTx" presStyleIdx="5" presStyleCnt="6" custLinFactNeighborX="-1344" custLinFactNeighborY="584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C9D4279-5F8B-453B-953A-B2D12BE5FC7D}" srcId="{0D464F8F-55EA-47A5-959B-11C8D7D11D2A}" destId="{6F4D9A58-A917-4228-9632-D5EFD00C461A}" srcOrd="2" destOrd="0" parTransId="{BB2481CD-B613-40EA-BBEC-F3C422594C98}" sibTransId="{E678F4F8-3D96-4ECE-AAB3-DE85A5DA785A}"/>
    <dgm:cxn modelId="{BECB3F17-3DC6-44F4-B86B-A7CE300AF8B3}" type="presOf" srcId="{F838AE60-8608-4D29-9706-9CDEA6A000F0}" destId="{DC6C9F17-AFD6-45E8-9E70-D9CDCEB0AFD2}" srcOrd="0" destOrd="0" presId="urn:microsoft.com/office/officeart/2008/layout/SquareAccentList"/>
    <dgm:cxn modelId="{12BB1F6E-F016-4CBB-B403-C92987346917}" type="presOf" srcId="{6F4D9A58-A917-4228-9632-D5EFD00C461A}" destId="{BB7F176D-5C94-48E6-8A28-A7BD4EC979B3}" srcOrd="0" destOrd="0" presId="urn:microsoft.com/office/officeart/2008/layout/SquareAccentList"/>
    <dgm:cxn modelId="{EC1315E4-C66E-4B1A-9B35-9583992A9B83}" srcId="{64D24673-E38A-48AE-9CDC-B113E9D6F9E5}" destId="{1EEB1FBC-CCF7-4788-BD76-D3AA074D386B}" srcOrd="1" destOrd="0" parTransId="{6071B553-D719-4234-AD20-890DD85DF45D}" sibTransId="{E11047A9-DFE5-43FB-8FE8-0C4B9489AC89}"/>
    <dgm:cxn modelId="{31F732F6-6C59-4996-892B-89917E047430}" srcId="{64D24673-E38A-48AE-9CDC-B113E9D6F9E5}" destId="{0D464F8F-55EA-47A5-959B-11C8D7D11D2A}" srcOrd="0" destOrd="0" parTransId="{B0257169-BCC7-4CE9-BDF7-3206E0443ABB}" sibTransId="{2A0C9EE5-33DD-4F51-AB53-D07F805ECAF9}"/>
    <dgm:cxn modelId="{CD7B972D-BCCA-400A-AE1C-8B64B1A1F3E3}" type="presOf" srcId="{64D24673-E38A-48AE-9CDC-B113E9D6F9E5}" destId="{9FCF9EE5-0536-4DE3-9666-ECD7AD3F8903}" srcOrd="0" destOrd="0" presId="urn:microsoft.com/office/officeart/2008/layout/SquareAccentList"/>
    <dgm:cxn modelId="{D846CE1A-AE0C-4C18-9B28-AF244AA365DA}" type="presOf" srcId="{58AA0433-D486-47B6-9918-FEE873155AD8}" destId="{0521A3A0-4D69-4295-8BF6-3B7F0A2BE67C}" srcOrd="0" destOrd="0" presId="urn:microsoft.com/office/officeart/2008/layout/SquareAccentList"/>
    <dgm:cxn modelId="{0D26E048-0C07-40B5-AC1A-30B5C2D0B64B}" srcId="{1EEB1FBC-CCF7-4788-BD76-D3AA074D386B}" destId="{E333C575-2782-4AD6-9D71-F0D8233BBDEA}" srcOrd="0" destOrd="0" parTransId="{7AC494D8-0B14-449F-B8AA-EBD53BF94E9E}" sibTransId="{3EE783A6-22F1-4CB5-B7F1-60B8E85D9326}"/>
    <dgm:cxn modelId="{C22CD463-EF6E-4EA6-B425-E3F39EFF1BBA}" srcId="{0D464F8F-55EA-47A5-959B-11C8D7D11D2A}" destId="{58AA0433-D486-47B6-9918-FEE873155AD8}" srcOrd="0" destOrd="0" parTransId="{51A8AA17-1341-4BA3-8FD3-E6DD5C5DA726}" sibTransId="{1F01C97B-9D3F-46A0-9661-90BC3F1F40E4}"/>
    <dgm:cxn modelId="{62D19EF7-FA92-45F8-B632-946571A17396}" type="presOf" srcId="{E333C575-2782-4AD6-9D71-F0D8233BBDEA}" destId="{2EDB89CC-B8B2-40D2-BBF0-5162742DD5BE}" srcOrd="0" destOrd="0" presId="urn:microsoft.com/office/officeart/2008/layout/SquareAccentList"/>
    <dgm:cxn modelId="{6881D6AD-E8BE-4757-85F6-7B4C414A9A07}" srcId="{0D464F8F-55EA-47A5-959B-11C8D7D11D2A}" destId="{F838AE60-8608-4D29-9706-9CDEA6A000F0}" srcOrd="1" destOrd="0" parTransId="{4999EA70-B155-46E7-8290-68120FAABA9D}" sibTransId="{277E743C-23A5-428C-8A3A-75D9B3300AF2}"/>
    <dgm:cxn modelId="{EFE9D5F2-DB04-4332-A9A8-015BC079FBAE}" type="presOf" srcId="{0D464F8F-55EA-47A5-959B-11C8D7D11D2A}" destId="{CCD509EA-CA57-4501-84D7-E5AEEB71F59C}" srcOrd="0" destOrd="0" presId="urn:microsoft.com/office/officeart/2008/layout/SquareAccentList"/>
    <dgm:cxn modelId="{0F0E8775-4339-42B8-8D42-33B4A29515DA}" type="presOf" srcId="{1EEB1FBC-CCF7-4788-BD76-D3AA074D386B}" destId="{32052175-6352-4F60-99C5-967D8D128420}" srcOrd="0" destOrd="0" presId="urn:microsoft.com/office/officeart/2008/layout/SquareAccentList"/>
    <dgm:cxn modelId="{05D15CF4-B044-4685-B8E3-666D5BCEB48D}" type="presParOf" srcId="{9FCF9EE5-0536-4DE3-9666-ECD7AD3F8903}" destId="{DCAF1CAB-4553-4C54-9A84-4098C3186353}" srcOrd="0" destOrd="0" presId="urn:microsoft.com/office/officeart/2008/layout/SquareAccentList"/>
    <dgm:cxn modelId="{4EB8623A-BBA0-4EB7-AF53-39EB0EFC8645}" type="presParOf" srcId="{DCAF1CAB-4553-4C54-9A84-4098C3186353}" destId="{9E639FB3-CF52-4C64-B03E-781216F751B8}" srcOrd="0" destOrd="0" presId="urn:microsoft.com/office/officeart/2008/layout/SquareAccentList"/>
    <dgm:cxn modelId="{E32A8110-B2BA-403B-83DD-8137552388C8}" type="presParOf" srcId="{9E639FB3-CF52-4C64-B03E-781216F751B8}" destId="{8A58DCE3-FF81-492D-95A4-7AEC8FAEE8E5}" srcOrd="0" destOrd="0" presId="urn:microsoft.com/office/officeart/2008/layout/SquareAccentList"/>
    <dgm:cxn modelId="{1E7CE104-CF0E-4A8F-BEFE-12762F3AF5F8}" type="presParOf" srcId="{9E639FB3-CF52-4C64-B03E-781216F751B8}" destId="{82189DC8-85CC-497E-ACA4-0CF0832CC20F}" srcOrd="1" destOrd="0" presId="urn:microsoft.com/office/officeart/2008/layout/SquareAccentList"/>
    <dgm:cxn modelId="{009B1911-4FDF-4E33-88DE-7E9C70CD938D}" type="presParOf" srcId="{9E639FB3-CF52-4C64-B03E-781216F751B8}" destId="{CCD509EA-CA57-4501-84D7-E5AEEB71F59C}" srcOrd="2" destOrd="0" presId="urn:microsoft.com/office/officeart/2008/layout/SquareAccentList"/>
    <dgm:cxn modelId="{84990E78-8258-40C4-AC46-68BF8B3D5D63}" type="presParOf" srcId="{DCAF1CAB-4553-4C54-9A84-4098C3186353}" destId="{36273E20-7F71-4C7B-A37A-AF295A3AD055}" srcOrd="1" destOrd="0" presId="urn:microsoft.com/office/officeart/2008/layout/SquareAccentList"/>
    <dgm:cxn modelId="{F4F4BCF9-E4EF-40AB-A52B-DB01A79616C0}" type="presParOf" srcId="{36273E20-7F71-4C7B-A37A-AF295A3AD055}" destId="{898CC762-8BAC-4576-8ADF-3B5EEB6DE82B}" srcOrd="0" destOrd="0" presId="urn:microsoft.com/office/officeart/2008/layout/SquareAccentList"/>
    <dgm:cxn modelId="{9E181162-B790-4292-9214-C99912227EE7}" type="presParOf" srcId="{898CC762-8BAC-4576-8ADF-3B5EEB6DE82B}" destId="{49434848-BAAB-43E3-A55F-C491A113492F}" srcOrd="0" destOrd="0" presId="urn:microsoft.com/office/officeart/2008/layout/SquareAccentList"/>
    <dgm:cxn modelId="{482DDB4E-0D7F-4D76-B324-EAD3E7C85015}" type="presParOf" srcId="{898CC762-8BAC-4576-8ADF-3B5EEB6DE82B}" destId="{0521A3A0-4D69-4295-8BF6-3B7F0A2BE67C}" srcOrd="1" destOrd="0" presId="urn:microsoft.com/office/officeart/2008/layout/SquareAccentList"/>
    <dgm:cxn modelId="{47093258-EFC6-4FFA-9047-F2277AB3D9A8}" type="presParOf" srcId="{36273E20-7F71-4C7B-A37A-AF295A3AD055}" destId="{F51B9B4B-ED6C-4C35-ADBF-1ACBF61A61E6}" srcOrd="1" destOrd="0" presId="urn:microsoft.com/office/officeart/2008/layout/SquareAccentList"/>
    <dgm:cxn modelId="{06E4F4B6-0A4C-4928-8B06-7EF7EF5EB983}" type="presParOf" srcId="{F51B9B4B-ED6C-4C35-ADBF-1ACBF61A61E6}" destId="{043D6B20-D86D-43C0-AC2A-B6D297EE7539}" srcOrd="0" destOrd="0" presId="urn:microsoft.com/office/officeart/2008/layout/SquareAccentList"/>
    <dgm:cxn modelId="{8602ED1A-D35C-4183-B452-99CC57004A4B}" type="presParOf" srcId="{F51B9B4B-ED6C-4C35-ADBF-1ACBF61A61E6}" destId="{DC6C9F17-AFD6-45E8-9E70-D9CDCEB0AFD2}" srcOrd="1" destOrd="0" presId="urn:microsoft.com/office/officeart/2008/layout/SquareAccentList"/>
    <dgm:cxn modelId="{E6D6CF72-BC23-4D3C-B6D3-449262373F66}" type="presParOf" srcId="{36273E20-7F71-4C7B-A37A-AF295A3AD055}" destId="{BA18AF86-81F8-4D76-84A4-EABEA7A4B51D}" srcOrd="2" destOrd="0" presId="urn:microsoft.com/office/officeart/2008/layout/SquareAccentList"/>
    <dgm:cxn modelId="{9E04621D-9CCA-497A-BF3B-E4D9FB3DC65F}" type="presParOf" srcId="{BA18AF86-81F8-4D76-84A4-EABEA7A4B51D}" destId="{8F2799F6-9316-4C11-8066-D40D174E2BAB}" srcOrd="0" destOrd="0" presId="urn:microsoft.com/office/officeart/2008/layout/SquareAccentList"/>
    <dgm:cxn modelId="{DADBE2D0-A69A-4C65-A7DD-2B710C8FA117}" type="presParOf" srcId="{BA18AF86-81F8-4D76-84A4-EABEA7A4B51D}" destId="{BB7F176D-5C94-48E6-8A28-A7BD4EC979B3}" srcOrd="1" destOrd="0" presId="urn:microsoft.com/office/officeart/2008/layout/SquareAccentList"/>
    <dgm:cxn modelId="{6D9CDE1D-40E4-4A3E-8B6D-299A37E390CE}" type="presParOf" srcId="{9FCF9EE5-0536-4DE3-9666-ECD7AD3F8903}" destId="{3FA64A79-C665-4CCF-9F94-35C58A1747B8}" srcOrd="1" destOrd="0" presId="urn:microsoft.com/office/officeart/2008/layout/SquareAccentList"/>
    <dgm:cxn modelId="{D12B9A6D-769D-4AF5-9627-2E4F307FF72A}" type="presParOf" srcId="{3FA64A79-C665-4CCF-9F94-35C58A1747B8}" destId="{47C2DA6E-DAA5-4F3C-A7E0-016B77954723}" srcOrd="0" destOrd="0" presId="urn:microsoft.com/office/officeart/2008/layout/SquareAccentList"/>
    <dgm:cxn modelId="{74FED91D-BCFF-4F7B-A050-C6880CD5AA07}" type="presParOf" srcId="{47C2DA6E-DAA5-4F3C-A7E0-016B77954723}" destId="{6F312E18-4CD8-452D-B62E-C9027A9F1834}" srcOrd="0" destOrd="0" presId="urn:microsoft.com/office/officeart/2008/layout/SquareAccentList"/>
    <dgm:cxn modelId="{68755EE6-59D4-4D0B-A4B6-CEF257E50C7E}" type="presParOf" srcId="{47C2DA6E-DAA5-4F3C-A7E0-016B77954723}" destId="{B8570E47-AD35-49CF-B850-BE4F4C12E039}" srcOrd="1" destOrd="0" presId="urn:microsoft.com/office/officeart/2008/layout/SquareAccentList"/>
    <dgm:cxn modelId="{C66205C3-3B45-4342-85A9-E2E4A56CA8A8}" type="presParOf" srcId="{47C2DA6E-DAA5-4F3C-A7E0-016B77954723}" destId="{32052175-6352-4F60-99C5-967D8D128420}" srcOrd="2" destOrd="0" presId="urn:microsoft.com/office/officeart/2008/layout/SquareAccentList"/>
    <dgm:cxn modelId="{D1DBB9A1-0759-47BE-A054-6935FE10B2C8}" type="presParOf" srcId="{3FA64A79-C665-4CCF-9F94-35C58A1747B8}" destId="{ABE1631F-A04E-4461-A585-B47B9967718B}" srcOrd="1" destOrd="0" presId="urn:microsoft.com/office/officeart/2008/layout/SquareAccentList"/>
    <dgm:cxn modelId="{7591854D-7CEA-448F-914A-0B9B885A091D}" type="presParOf" srcId="{ABE1631F-A04E-4461-A585-B47B9967718B}" destId="{22987A1D-1E6C-41DC-AD77-B49076386A2C}" srcOrd="0" destOrd="0" presId="urn:microsoft.com/office/officeart/2008/layout/SquareAccentList"/>
    <dgm:cxn modelId="{E783BA75-E894-466A-953F-EF38A061E1F6}" type="presParOf" srcId="{22987A1D-1E6C-41DC-AD77-B49076386A2C}" destId="{DF5DB2E2-2369-4CA7-9749-879391DC29CD}" srcOrd="0" destOrd="0" presId="urn:microsoft.com/office/officeart/2008/layout/SquareAccentList"/>
    <dgm:cxn modelId="{AB50AE87-0DEF-48EB-9864-54A9602CF6A5}" type="presParOf" srcId="{22987A1D-1E6C-41DC-AD77-B49076386A2C}" destId="{2EDB89CC-B8B2-40D2-BBF0-5162742DD5BE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F222EA9-0D87-4B1B-BD18-DE60BD1C4A2F}" type="doc">
      <dgm:prSet loTypeId="urn:microsoft.com/office/officeart/2005/8/layout/matrix2" loCatId="matrix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F17C750-25F5-4F6F-97C6-1CE4DC1AE3C5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fr-FR" sz="1600" dirty="0" err="1" smtClean="0">
              <a:solidFill>
                <a:schemeClr val="tx1"/>
              </a:solidFill>
            </a:rPr>
            <a:t>Tương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phản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về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đường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nét</a:t>
          </a:r>
          <a:r>
            <a:rPr lang="fr-FR" sz="1600" dirty="0" smtClean="0">
              <a:solidFill>
                <a:schemeClr val="tx1"/>
              </a:solidFill>
            </a:rPr>
            <a:t>: </a:t>
          </a:r>
          <a:r>
            <a:rPr lang="fr-FR" sz="1600" dirty="0" err="1" smtClean="0">
              <a:solidFill>
                <a:schemeClr val="tx1"/>
              </a:solidFill>
            </a:rPr>
            <a:t>Trong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cả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hai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bức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tranh</a:t>
          </a:r>
          <a:r>
            <a:rPr lang="fr-FR" sz="1600" dirty="0" smtClean="0">
              <a:solidFill>
                <a:schemeClr val="tx1"/>
              </a:solidFill>
            </a:rPr>
            <a:t>, </a:t>
          </a:r>
          <a:r>
            <a:rPr lang="fr-FR" sz="1600" dirty="0" err="1" smtClean="0">
              <a:solidFill>
                <a:schemeClr val="tx1"/>
              </a:solidFill>
            </a:rPr>
            <a:t>hoạ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sĩ</a:t>
          </a:r>
          <a:r>
            <a:rPr lang="fr-FR" sz="1600" dirty="0" smtClean="0">
              <a:solidFill>
                <a:schemeClr val="tx1"/>
              </a:solidFill>
            </a:rPr>
            <a:t> Van Gogh </a:t>
          </a:r>
          <a:r>
            <a:rPr lang="fr-FR" sz="1600" dirty="0" err="1" smtClean="0">
              <a:solidFill>
                <a:schemeClr val="tx1"/>
              </a:solidFill>
            </a:rPr>
            <a:t>đều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sử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dụng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tương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phản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về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đường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nét</a:t>
          </a:r>
          <a:r>
            <a:rPr lang="fr-FR" sz="1600" dirty="0" smtClean="0">
              <a:solidFill>
                <a:schemeClr val="tx1"/>
              </a:solidFill>
            </a:rPr>
            <a:t>: </a:t>
          </a:r>
          <a:r>
            <a:rPr lang="fr-FR" sz="1600" dirty="0" err="1" smtClean="0">
              <a:solidFill>
                <a:schemeClr val="tx1"/>
              </a:solidFill>
            </a:rPr>
            <a:t>đường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cong</a:t>
          </a:r>
          <a:r>
            <a:rPr lang="fr-FR" sz="1600" dirty="0" smtClean="0">
              <a:solidFill>
                <a:schemeClr val="tx1"/>
              </a:solidFill>
            </a:rPr>
            <a:t>, </a:t>
          </a:r>
          <a:r>
            <a:rPr lang="fr-FR" sz="1600" dirty="0" err="1" smtClean="0">
              <a:solidFill>
                <a:schemeClr val="tx1"/>
              </a:solidFill>
            </a:rPr>
            <a:t>cuộn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xoáy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diễn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tả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mây</a:t>
          </a:r>
          <a:r>
            <a:rPr lang="fr-FR" sz="1600" dirty="0" smtClean="0">
              <a:solidFill>
                <a:schemeClr val="tx1"/>
              </a:solidFill>
            </a:rPr>
            <a:t>, </a:t>
          </a:r>
          <a:r>
            <a:rPr lang="fr-FR" sz="1600" dirty="0" err="1" smtClean="0">
              <a:solidFill>
                <a:schemeClr val="tx1"/>
              </a:solidFill>
            </a:rPr>
            <a:t>bầu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trời</a:t>
          </a:r>
          <a:r>
            <a:rPr lang="fr-FR" sz="1600" dirty="0" smtClean="0">
              <a:solidFill>
                <a:schemeClr val="tx1"/>
              </a:solidFill>
            </a:rPr>
            <a:t>, con </a:t>
          </a:r>
          <a:r>
            <a:rPr lang="fr-FR" sz="1600" dirty="0" err="1" smtClean="0">
              <a:solidFill>
                <a:schemeClr val="tx1"/>
              </a:solidFill>
            </a:rPr>
            <a:t>đường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tương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phản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với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những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nét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thẳng</a:t>
          </a:r>
          <a:r>
            <a:rPr lang="fr-FR" sz="1600" dirty="0" smtClean="0">
              <a:solidFill>
                <a:schemeClr val="tx1"/>
              </a:solidFill>
            </a:rPr>
            <a:t>, </a:t>
          </a:r>
          <a:r>
            <a:rPr lang="fr-FR" sz="1600" dirty="0" err="1" smtClean="0">
              <a:solidFill>
                <a:schemeClr val="tx1"/>
              </a:solidFill>
            </a:rPr>
            <a:t>khoẻ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thể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hiện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ngôi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nhà</a:t>
          </a:r>
          <a:r>
            <a:rPr lang="fr-FR" sz="1600" dirty="0" smtClean="0">
              <a:solidFill>
                <a:schemeClr val="tx1"/>
              </a:solidFill>
            </a:rPr>
            <a:t>.</a:t>
          </a:r>
          <a:endParaRPr lang="en-US" sz="1600" dirty="0">
            <a:solidFill>
              <a:schemeClr val="tx1"/>
            </a:solidFill>
          </a:endParaRPr>
        </a:p>
      </dgm:t>
    </dgm:pt>
    <dgm:pt modelId="{917F11FF-0AE4-48A4-9CC9-C1CD134FDC54}" type="parTrans" cxnId="{9669635A-FFA0-4FBF-8EE5-65A345AF8840}">
      <dgm:prSet/>
      <dgm:spPr/>
      <dgm:t>
        <a:bodyPr/>
        <a:lstStyle/>
        <a:p>
          <a:endParaRPr lang="en-US"/>
        </a:p>
      </dgm:t>
    </dgm:pt>
    <dgm:pt modelId="{9C204310-AD88-49D0-9580-D09BC781F0C8}" type="sibTrans" cxnId="{9669635A-FFA0-4FBF-8EE5-65A345AF8840}">
      <dgm:prSet/>
      <dgm:spPr/>
      <dgm:t>
        <a:bodyPr/>
        <a:lstStyle/>
        <a:p>
          <a:endParaRPr lang="en-US"/>
        </a:p>
      </dgm:t>
    </dgm:pt>
    <dgm:pt modelId="{9EB80D9D-B1B7-413E-90E3-D65A1DAAD0BF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fr-FR" sz="1600" dirty="0" err="1" smtClean="0">
              <a:solidFill>
                <a:schemeClr val="bg1"/>
              </a:solidFill>
            </a:rPr>
            <a:t>Tương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phản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về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màu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sắc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trong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tranh</a:t>
          </a:r>
          <a:r>
            <a:rPr lang="fr-FR" sz="1600" dirty="0" smtClean="0">
              <a:solidFill>
                <a:schemeClr val="bg1"/>
              </a:solidFill>
            </a:rPr>
            <a:t> Con </a:t>
          </a:r>
          <a:r>
            <a:rPr lang="fr-FR" sz="1600" dirty="0" err="1" smtClean="0">
              <a:solidFill>
                <a:schemeClr val="bg1"/>
              </a:solidFill>
            </a:rPr>
            <a:t>đường</a:t>
          </a:r>
          <a:r>
            <a:rPr lang="fr-FR" sz="1600" dirty="0" smtClean="0">
              <a:solidFill>
                <a:schemeClr val="bg1"/>
              </a:solidFill>
            </a:rPr>
            <a:t> ở </a:t>
          </a:r>
          <a:r>
            <a:rPr lang="fr-FR" sz="1600" dirty="0" err="1" smtClean="0">
              <a:solidFill>
                <a:schemeClr val="bg1"/>
              </a:solidFill>
            </a:rPr>
            <a:t>vùng</a:t>
          </a:r>
          <a:r>
            <a:rPr lang="fr-FR" sz="1600" dirty="0" smtClean="0">
              <a:solidFill>
                <a:schemeClr val="bg1"/>
              </a:solidFill>
            </a:rPr>
            <a:t> Auvers-sur-Oise: </a:t>
          </a:r>
          <a:r>
            <a:rPr lang="fr-FR" sz="1600" dirty="0" err="1" smtClean="0">
              <a:solidFill>
                <a:schemeClr val="bg1"/>
              </a:solidFill>
            </a:rPr>
            <a:t>Hoa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sĩ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đã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sử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dụng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cặp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màu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tương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phản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đỏ</a:t>
          </a:r>
          <a:r>
            <a:rPr lang="fr-FR" sz="1600" dirty="0" smtClean="0">
              <a:solidFill>
                <a:schemeClr val="bg1"/>
              </a:solidFill>
            </a:rPr>
            <a:t> - </a:t>
          </a:r>
          <a:r>
            <a:rPr lang="fr-FR" sz="1600" dirty="0" err="1" smtClean="0">
              <a:solidFill>
                <a:schemeClr val="bg1"/>
              </a:solidFill>
            </a:rPr>
            <a:t>xanh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lá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cây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trên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những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mái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nhà</a:t>
          </a:r>
          <a:r>
            <a:rPr lang="fr-FR" sz="1600" dirty="0" smtClean="0">
              <a:solidFill>
                <a:schemeClr val="bg1"/>
              </a:solidFill>
            </a:rPr>
            <a:t>; </a:t>
          </a:r>
          <a:r>
            <a:rPr lang="fr-FR" sz="1600" dirty="0" err="1" smtClean="0">
              <a:solidFill>
                <a:schemeClr val="bg1"/>
              </a:solidFill>
            </a:rPr>
            <a:t>màu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xanh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trời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tương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phản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với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màu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vàng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rực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của</a:t>
          </a:r>
          <a:r>
            <a:rPr lang="fr-FR" sz="1600" dirty="0" smtClean="0">
              <a:solidFill>
                <a:schemeClr val="bg1"/>
              </a:solidFill>
            </a:rPr>
            <a:t> con </a:t>
          </a:r>
          <a:r>
            <a:rPr lang="fr-FR" sz="1600" dirty="0" err="1" smtClean="0">
              <a:solidFill>
                <a:schemeClr val="bg1"/>
              </a:solidFill>
            </a:rPr>
            <a:t>đường</a:t>
          </a:r>
          <a:endParaRPr lang="en-US" sz="1600" dirty="0">
            <a:solidFill>
              <a:schemeClr val="bg1"/>
            </a:solidFill>
          </a:endParaRPr>
        </a:p>
      </dgm:t>
    </dgm:pt>
    <dgm:pt modelId="{2B5BC9C9-FC8A-4405-A68B-1501811A7DE5}" type="parTrans" cxnId="{E8F964A5-22C0-49BB-82C4-A9F842E62C70}">
      <dgm:prSet/>
      <dgm:spPr/>
      <dgm:t>
        <a:bodyPr/>
        <a:lstStyle/>
        <a:p>
          <a:endParaRPr lang="en-US"/>
        </a:p>
      </dgm:t>
    </dgm:pt>
    <dgm:pt modelId="{C01B2975-E9F5-4A40-BDDB-675144507CF8}" type="sibTrans" cxnId="{E8F964A5-22C0-49BB-82C4-A9F842E62C70}">
      <dgm:prSet/>
      <dgm:spPr/>
      <dgm:t>
        <a:bodyPr/>
        <a:lstStyle/>
        <a:p>
          <a:endParaRPr lang="en-US"/>
        </a:p>
      </dgm:t>
    </dgm:pt>
    <dgm:pt modelId="{657F5E31-9226-4568-85B8-AE4AA5C684C7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fr-FR" sz="1600" dirty="0" err="1" smtClean="0">
              <a:solidFill>
                <a:schemeClr val="tx1"/>
              </a:solidFill>
            </a:rPr>
            <a:t>Tương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phản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về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đậm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nhạt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trong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bức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tranh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Nhà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tranh</a:t>
          </a:r>
          <a:r>
            <a:rPr lang="fr-FR" sz="1600" dirty="0" smtClean="0">
              <a:solidFill>
                <a:schemeClr val="tx1"/>
              </a:solidFill>
            </a:rPr>
            <a:t> ở </a:t>
          </a:r>
          <a:r>
            <a:rPr lang="fr-FR" sz="1600" dirty="0" err="1" smtClean="0">
              <a:solidFill>
                <a:schemeClr val="tx1"/>
              </a:solidFill>
            </a:rPr>
            <a:t>làng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Cordeville</a:t>
          </a:r>
          <a:r>
            <a:rPr lang="fr-FR" sz="1600" dirty="0" smtClean="0">
              <a:solidFill>
                <a:schemeClr val="tx1"/>
              </a:solidFill>
            </a:rPr>
            <a:t>, </a:t>
          </a:r>
          <a:r>
            <a:rPr lang="fr-FR" sz="1600" dirty="0" err="1" smtClean="0">
              <a:solidFill>
                <a:schemeClr val="tx1"/>
              </a:solidFill>
            </a:rPr>
            <a:t>vùng</a:t>
          </a:r>
          <a:r>
            <a:rPr lang="fr-FR" sz="1600" dirty="0" smtClean="0">
              <a:solidFill>
                <a:schemeClr val="tx1"/>
              </a:solidFill>
            </a:rPr>
            <a:t> Auvers-sur-Oise: </a:t>
          </a:r>
          <a:r>
            <a:rPr lang="fr-FR" sz="1600" dirty="0" err="1" smtClean="0">
              <a:solidFill>
                <a:schemeClr val="tx1"/>
              </a:solidFill>
            </a:rPr>
            <a:t>Những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mảng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đậm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nhạt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mạnh</a:t>
          </a:r>
          <a:r>
            <a:rPr lang="fr-FR" sz="1600" dirty="0" smtClean="0">
              <a:solidFill>
                <a:schemeClr val="tx1"/>
              </a:solidFill>
            </a:rPr>
            <a:t>, </a:t>
          </a:r>
          <a:r>
            <a:rPr lang="fr-FR" sz="1600" dirty="0" err="1" smtClean="0">
              <a:solidFill>
                <a:schemeClr val="tx1"/>
              </a:solidFill>
            </a:rPr>
            <a:t>tương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phản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trên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bầu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trời</a:t>
          </a:r>
          <a:r>
            <a:rPr lang="fr-FR" sz="1600" dirty="0" smtClean="0">
              <a:solidFill>
                <a:schemeClr val="tx1"/>
              </a:solidFill>
            </a:rPr>
            <a:t>, </a:t>
          </a:r>
          <a:r>
            <a:rPr lang="fr-FR" sz="1600" dirty="0" err="1" smtClean="0">
              <a:solidFill>
                <a:schemeClr val="tx1"/>
              </a:solidFill>
            </a:rPr>
            <a:t>giữa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cây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và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nhà</a:t>
          </a:r>
          <a:r>
            <a:rPr lang="fr-FR" sz="1600" dirty="0" smtClean="0">
              <a:solidFill>
                <a:schemeClr val="tx1"/>
              </a:solidFill>
            </a:rPr>
            <a:t>, </a:t>
          </a:r>
          <a:r>
            <a:rPr lang="fr-FR" sz="1600" dirty="0" err="1" smtClean="0">
              <a:solidFill>
                <a:schemeClr val="tx1"/>
              </a:solidFill>
            </a:rPr>
            <a:t>giữa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nhà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và</a:t>
          </a:r>
          <a:r>
            <a:rPr lang="fr-FR" sz="1600" dirty="0" smtClean="0">
              <a:solidFill>
                <a:schemeClr val="tx1"/>
              </a:solidFill>
            </a:rPr>
            <a:t> con </a:t>
          </a:r>
          <a:r>
            <a:rPr lang="fr-FR" sz="1600" dirty="0" err="1" smtClean="0">
              <a:solidFill>
                <a:schemeClr val="tx1"/>
              </a:solidFill>
            </a:rPr>
            <a:t>đường</a:t>
          </a:r>
          <a:endParaRPr lang="en-US" sz="1600" dirty="0">
            <a:solidFill>
              <a:schemeClr val="tx1"/>
            </a:solidFill>
          </a:endParaRPr>
        </a:p>
      </dgm:t>
    </dgm:pt>
    <dgm:pt modelId="{5A338826-DA54-4209-B86F-7164854E672F}" type="parTrans" cxnId="{F2AE3104-616C-41C8-9303-E4E8F75BFBDD}">
      <dgm:prSet/>
      <dgm:spPr/>
      <dgm:t>
        <a:bodyPr/>
        <a:lstStyle/>
        <a:p>
          <a:endParaRPr lang="en-US"/>
        </a:p>
      </dgm:t>
    </dgm:pt>
    <dgm:pt modelId="{40C44BE0-4179-433E-ABC8-B90F5D275EED}" type="sibTrans" cxnId="{F2AE3104-616C-41C8-9303-E4E8F75BFBDD}">
      <dgm:prSet/>
      <dgm:spPr/>
      <dgm:t>
        <a:bodyPr/>
        <a:lstStyle/>
        <a:p>
          <a:endParaRPr lang="en-US"/>
        </a:p>
      </dgm:t>
    </dgm:pt>
    <dgm:pt modelId="{6EAF84AE-1ED8-4880-9323-A23D9F5A382B}">
      <dgm:prSet custT="1"/>
      <dgm:spPr/>
      <dgm:t>
        <a:bodyPr/>
        <a:lstStyle/>
        <a:p>
          <a:r>
            <a:rPr lang="en-US" sz="2600" b="1" u="sng" dirty="0" err="1" smtClean="0"/>
            <a:t>Kết</a:t>
          </a:r>
          <a:r>
            <a:rPr lang="en-US" sz="2600" b="1" u="sng" dirty="0" smtClean="0"/>
            <a:t> </a:t>
          </a:r>
          <a:r>
            <a:rPr lang="en-US" sz="2600" b="1" u="sng" dirty="0" err="1" smtClean="0"/>
            <a:t>luận</a:t>
          </a:r>
          <a:endParaRPr lang="en-US" sz="2600" b="1" u="sng" dirty="0"/>
        </a:p>
      </dgm:t>
    </dgm:pt>
    <dgm:pt modelId="{FE084D39-CFE4-44BF-BC5B-79457ED8A3C1}" type="parTrans" cxnId="{680E80BA-96C2-43BC-8738-A0F8F0CCCDEE}">
      <dgm:prSet/>
      <dgm:spPr/>
      <dgm:t>
        <a:bodyPr/>
        <a:lstStyle/>
        <a:p>
          <a:endParaRPr lang="en-US"/>
        </a:p>
      </dgm:t>
    </dgm:pt>
    <dgm:pt modelId="{B870C2F2-752C-4789-BD57-C94BE4F598A8}" type="sibTrans" cxnId="{680E80BA-96C2-43BC-8738-A0F8F0CCCDEE}">
      <dgm:prSet/>
      <dgm:spPr/>
      <dgm:t>
        <a:bodyPr/>
        <a:lstStyle/>
        <a:p>
          <a:endParaRPr lang="en-US"/>
        </a:p>
      </dgm:t>
    </dgm:pt>
    <dgm:pt modelId="{F7E29318-8718-48CC-ACAC-FAEA69878B0B}" type="pres">
      <dgm:prSet presAssocID="{1F222EA9-0D87-4B1B-BD18-DE60BD1C4A2F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FA78B2E-71D4-40A6-8C71-62076E4B0347}" type="pres">
      <dgm:prSet presAssocID="{1F222EA9-0D87-4B1B-BD18-DE60BD1C4A2F}" presName="axisShape" presStyleLbl="bgShp" presStyleIdx="0" presStyleCnt="1" custScaleX="133981"/>
      <dgm:spPr/>
    </dgm:pt>
    <dgm:pt modelId="{18988D45-5314-456F-BD48-9A7518B352A0}" type="pres">
      <dgm:prSet presAssocID="{1F222EA9-0D87-4B1B-BD18-DE60BD1C4A2F}" presName="rect1" presStyleLbl="node1" presStyleIdx="0" presStyleCnt="4" custScaleX="210628" custScaleY="104000" custLinFactX="69014" custLinFactY="16167" custLinFactNeighborX="100000" custLinFactNeighbor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84B84A-DE47-49E1-B7BD-D8F0D66E5576}" type="pres">
      <dgm:prSet presAssocID="{1F222EA9-0D87-4B1B-BD18-DE60BD1C4A2F}" presName="rect2" presStyleLbl="node1" presStyleIdx="1" presStyleCnt="4" custScaleX="208121" custScaleY="112046" custLinFactNeighborX="50358" custLinFactNeighborY="-293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DCC2AE-1349-4BB2-8ED4-946AD2BFC8FB}" type="pres">
      <dgm:prSet presAssocID="{1F222EA9-0D87-4B1B-BD18-DE60BD1C4A2F}" presName="rect3" presStyleLbl="node1" presStyleIdx="2" presStyleCnt="4" custScaleX="213979" custLinFactNeighborX="-52247" custLinFactNeighborY="-418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F5B1C6-DA26-42BE-88BC-B40582369515}" type="pres">
      <dgm:prSet presAssocID="{1F222EA9-0D87-4B1B-BD18-DE60BD1C4A2F}" presName="rect4" presStyleLbl="node1" presStyleIdx="3" presStyleCnt="4" custScaleX="212893" custScaleY="106770" custLinFactX="-70572" custLinFactY="-18136" custLinFactNeighborX="-100000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669635A-FFA0-4FBF-8EE5-65A345AF8840}" srcId="{1F222EA9-0D87-4B1B-BD18-DE60BD1C4A2F}" destId="{9F17C750-25F5-4F6F-97C6-1CE4DC1AE3C5}" srcOrd="0" destOrd="0" parTransId="{917F11FF-0AE4-48A4-9CC9-C1CD134FDC54}" sibTransId="{9C204310-AD88-49D0-9580-D09BC781F0C8}"/>
    <dgm:cxn modelId="{E8F964A5-22C0-49BB-82C4-A9F842E62C70}" srcId="{1F222EA9-0D87-4B1B-BD18-DE60BD1C4A2F}" destId="{9EB80D9D-B1B7-413E-90E3-D65A1DAAD0BF}" srcOrd="1" destOrd="0" parTransId="{2B5BC9C9-FC8A-4405-A68B-1501811A7DE5}" sibTransId="{C01B2975-E9F5-4A40-BDDB-675144507CF8}"/>
    <dgm:cxn modelId="{433B0602-7796-40F6-81DD-567900F081A5}" type="presOf" srcId="{657F5E31-9226-4568-85B8-AE4AA5C684C7}" destId="{6BDCC2AE-1349-4BB2-8ED4-946AD2BFC8FB}" srcOrd="0" destOrd="0" presId="urn:microsoft.com/office/officeart/2005/8/layout/matrix2"/>
    <dgm:cxn modelId="{680E80BA-96C2-43BC-8738-A0F8F0CCCDEE}" srcId="{1F222EA9-0D87-4B1B-BD18-DE60BD1C4A2F}" destId="{6EAF84AE-1ED8-4880-9323-A23D9F5A382B}" srcOrd="3" destOrd="0" parTransId="{FE084D39-CFE4-44BF-BC5B-79457ED8A3C1}" sibTransId="{B870C2F2-752C-4789-BD57-C94BE4F598A8}"/>
    <dgm:cxn modelId="{434C0C49-1746-4DD7-8559-2187B3AAE345}" type="presOf" srcId="{6EAF84AE-1ED8-4880-9323-A23D9F5A382B}" destId="{C1F5B1C6-DA26-42BE-88BC-B40582369515}" srcOrd="0" destOrd="0" presId="urn:microsoft.com/office/officeart/2005/8/layout/matrix2"/>
    <dgm:cxn modelId="{9F01F77B-1CE2-47F4-A588-0E460FCF96DA}" type="presOf" srcId="{9F17C750-25F5-4F6F-97C6-1CE4DC1AE3C5}" destId="{18988D45-5314-456F-BD48-9A7518B352A0}" srcOrd="0" destOrd="0" presId="urn:microsoft.com/office/officeart/2005/8/layout/matrix2"/>
    <dgm:cxn modelId="{1BDF6245-8009-4A88-AFF8-72F29559868E}" type="presOf" srcId="{1F222EA9-0D87-4B1B-BD18-DE60BD1C4A2F}" destId="{F7E29318-8718-48CC-ACAC-FAEA69878B0B}" srcOrd="0" destOrd="0" presId="urn:microsoft.com/office/officeart/2005/8/layout/matrix2"/>
    <dgm:cxn modelId="{37966FF3-A2DA-40EC-8263-EDFC25EB72FE}" type="presOf" srcId="{9EB80D9D-B1B7-413E-90E3-D65A1DAAD0BF}" destId="{DA84B84A-DE47-49E1-B7BD-D8F0D66E5576}" srcOrd="0" destOrd="0" presId="urn:microsoft.com/office/officeart/2005/8/layout/matrix2"/>
    <dgm:cxn modelId="{F2AE3104-616C-41C8-9303-E4E8F75BFBDD}" srcId="{1F222EA9-0D87-4B1B-BD18-DE60BD1C4A2F}" destId="{657F5E31-9226-4568-85B8-AE4AA5C684C7}" srcOrd="2" destOrd="0" parTransId="{5A338826-DA54-4209-B86F-7164854E672F}" sibTransId="{40C44BE0-4179-433E-ABC8-B90F5D275EED}"/>
    <dgm:cxn modelId="{34EF39A4-BA86-49A2-BF29-1468809558DE}" type="presParOf" srcId="{F7E29318-8718-48CC-ACAC-FAEA69878B0B}" destId="{8FA78B2E-71D4-40A6-8C71-62076E4B0347}" srcOrd="0" destOrd="0" presId="urn:microsoft.com/office/officeart/2005/8/layout/matrix2"/>
    <dgm:cxn modelId="{8CDCAB27-4151-47BA-B9F4-3F5A4B7E76FB}" type="presParOf" srcId="{F7E29318-8718-48CC-ACAC-FAEA69878B0B}" destId="{18988D45-5314-456F-BD48-9A7518B352A0}" srcOrd="1" destOrd="0" presId="urn:microsoft.com/office/officeart/2005/8/layout/matrix2"/>
    <dgm:cxn modelId="{8F3587DB-E8FB-4F7B-A005-84D347BBA597}" type="presParOf" srcId="{F7E29318-8718-48CC-ACAC-FAEA69878B0B}" destId="{DA84B84A-DE47-49E1-B7BD-D8F0D66E5576}" srcOrd="2" destOrd="0" presId="urn:microsoft.com/office/officeart/2005/8/layout/matrix2"/>
    <dgm:cxn modelId="{0DB29572-76B4-402D-A95F-06F25B3F90E8}" type="presParOf" srcId="{F7E29318-8718-48CC-ACAC-FAEA69878B0B}" destId="{6BDCC2AE-1349-4BB2-8ED4-946AD2BFC8FB}" srcOrd="3" destOrd="0" presId="urn:microsoft.com/office/officeart/2005/8/layout/matrix2"/>
    <dgm:cxn modelId="{ED0606DE-E753-4179-B821-39E584ADBE45}" type="presParOf" srcId="{F7E29318-8718-48CC-ACAC-FAEA69878B0B}" destId="{C1F5B1C6-DA26-42BE-88BC-B40582369515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4C0BE6-B1BA-48A6-A702-C6BA907A0822}">
      <dsp:nvSpPr>
        <dsp:cNvPr id="0" name=""/>
        <dsp:cNvSpPr/>
      </dsp:nvSpPr>
      <dsp:spPr>
        <a:xfrm>
          <a:off x="2731964" y="852298"/>
          <a:ext cx="59787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97871" y="45720"/>
              </a:lnTo>
            </a:path>
          </a:pathLst>
        </a:custGeom>
        <a:noFill/>
        <a:ln w="38100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015188" y="894876"/>
        <a:ext cx="31423" cy="6284"/>
      </dsp:txXfrm>
    </dsp:sp>
    <dsp:sp modelId="{223C8F09-490C-460B-B9A5-AFFAC55FBF40}">
      <dsp:nvSpPr>
        <dsp:cNvPr id="0" name=""/>
        <dsp:cNvSpPr/>
      </dsp:nvSpPr>
      <dsp:spPr>
        <a:xfrm>
          <a:off x="1279" y="78273"/>
          <a:ext cx="2732484" cy="16394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1. </a:t>
          </a:r>
          <a:r>
            <a:rPr lang="en-US" sz="4000" kern="1200" dirty="0" err="1" smtClean="0"/>
            <a:t>Quan</a:t>
          </a:r>
          <a:r>
            <a:rPr lang="en-US" sz="4000" kern="1200" dirty="0" smtClean="0"/>
            <a:t> </a:t>
          </a:r>
          <a:r>
            <a:rPr lang="en-US" sz="4000" kern="1200" dirty="0" err="1" smtClean="0"/>
            <a:t>sát</a:t>
          </a:r>
          <a:endParaRPr lang="en-US" sz="4000" kern="1200" dirty="0"/>
        </a:p>
      </dsp:txBody>
      <dsp:txXfrm>
        <a:off x="1279" y="78273"/>
        <a:ext cx="2732484" cy="1639490"/>
      </dsp:txXfrm>
    </dsp:sp>
    <dsp:sp modelId="{04B33FD7-AC35-44A6-9D48-42A29CC06FEB}">
      <dsp:nvSpPr>
        <dsp:cNvPr id="0" name=""/>
        <dsp:cNvSpPr/>
      </dsp:nvSpPr>
      <dsp:spPr>
        <a:xfrm>
          <a:off x="1367522" y="1715964"/>
          <a:ext cx="3360955" cy="597871"/>
        </a:xfrm>
        <a:custGeom>
          <a:avLst/>
          <a:gdLst/>
          <a:ahLst/>
          <a:cxnLst/>
          <a:rect l="0" t="0" r="0" b="0"/>
          <a:pathLst>
            <a:path>
              <a:moveTo>
                <a:pt x="3360955" y="0"/>
              </a:moveTo>
              <a:lnTo>
                <a:pt x="3360955" y="316035"/>
              </a:lnTo>
              <a:lnTo>
                <a:pt x="0" y="316035"/>
              </a:lnTo>
              <a:lnTo>
                <a:pt x="0" y="597871"/>
              </a:lnTo>
            </a:path>
          </a:pathLst>
        </a:custGeom>
        <a:noFill/>
        <a:ln w="38100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962519" y="2011757"/>
        <a:ext cx="170960" cy="6284"/>
      </dsp:txXfrm>
    </dsp:sp>
    <dsp:sp modelId="{43050026-8BB4-46A7-AD02-456A5D424143}">
      <dsp:nvSpPr>
        <dsp:cNvPr id="0" name=""/>
        <dsp:cNvSpPr/>
      </dsp:nvSpPr>
      <dsp:spPr>
        <a:xfrm>
          <a:off x="3362235" y="78273"/>
          <a:ext cx="2732484" cy="16394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2. </a:t>
          </a:r>
          <a:r>
            <a:rPr lang="en-US" sz="4000" kern="1200" dirty="0" err="1" smtClean="0"/>
            <a:t>Thể</a:t>
          </a:r>
          <a:r>
            <a:rPr lang="en-US" sz="4000" kern="1200" dirty="0" smtClean="0"/>
            <a:t> </a:t>
          </a:r>
          <a:r>
            <a:rPr lang="en-US" sz="4000" kern="1200" dirty="0" err="1" smtClean="0"/>
            <a:t>hiện</a:t>
          </a:r>
          <a:endParaRPr lang="en-US" sz="4000" kern="1200" dirty="0"/>
        </a:p>
      </dsp:txBody>
      <dsp:txXfrm>
        <a:off x="3362235" y="78273"/>
        <a:ext cx="2732484" cy="1639490"/>
      </dsp:txXfrm>
    </dsp:sp>
    <dsp:sp modelId="{74D939FC-6F6C-46EC-A52F-BB7DE15379BB}">
      <dsp:nvSpPr>
        <dsp:cNvPr id="0" name=""/>
        <dsp:cNvSpPr/>
      </dsp:nvSpPr>
      <dsp:spPr>
        <a:xfrm>
          <a:off x="2731964" y="3120261"/>
          <a:ext cx="59787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97871" y="45720"/>
              </a:lnTo>
            </a:path>
          </a:pathLst>
        </a:custGeom>
        <a:noFill/>
        <a:ln w="38100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015188" y="3162838"/>
        <a:ext cx="31423" cy="6284"/>
      </dsp:txXfrm>
    </dsp:sp>
    <dsp:sp modelId="{51BCBFFA-1F2C-4BEC-95DE-A899CB8A700F}">
      <dsp:nvSpPr>
        <dsp:cNvPr id="0" name=""/>
        <dsp:cNvSpPr/>
      </dsp:nvSpPr>
      <dsp:spPr>
        <a:xfrm>
          <a:off x="1279" y="2346235"/>
          <a:ext cx="2732484" cy="16394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3. </a:t>
          </a:r>
          <a:r>
            <a:rPr lang="en-US" sz="4000" kern="1200" dirty="0" err="1" smtClean="0"/>
            <a:t>Thảo</a:t>
          </a:r>
          <a:r>
            <a:rPr lang="en-US" sz="4000" kern="1200" dirty="0" smtClean="0"/>
            <a:t> </a:t>
          </a:r>
          <a:r>
            <a:rPr lang="en-US" sz="4000" kern="1200" dirty="0" err="1" smtClean="0"/>
            <a:t>luận</a:t>
          </a:r>
          <a:endParaRPr lang="en-US" sz="4000" kern="1200" dirty="0"/>
        </a:p>
      </dsp:txBody>
      <dsp:txXfrm>
        <a:off x="1279" y="2346235"/>
        <a:ext cx="2732484" cy="1639490"/>
      </dsp:txXfrm>
    </dsp:sp>
    <dsp:sp modelId="{BB8BC96D-29AB-476F-B181-DBF3719EF17B}">
      <dsp:nvSpPr>
        <dsp:cNvPr id="0" name=""/>
        <dsp:cNvSpPr/>
      </dsp:nvSpPr>
      <dsp:spPr>
        <a:xfrm>
          <a:off x="3362235" y="2346235"/>
          <a:ext cx="2732484" cy="16394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4. </a:t>
          </a:r>
          <a:r>
            <a:rPr lang="en-US" sz="4000" kern="1200" dirty="0" err="1" smtClean="0"/>
            <a:t>Vận</a:t>
          </a:r>
          <a:r>
            <a:rPr lang="en-US" sz="4000" kern="1200" dirty="0" smtClean="0"/>
            <a:t> </a:t>
          </a:r>
          <a:r>
            <a:rPr lang="en-US" sz="4000" kern="1200" dirty="0" err="1" smtClean="0"/>
            <a:t>dụng</a:t>
          </a:r>
          <a:endParaRPr lang="en-US" sz="4000" kern="1200" dirty="0"/>
        </a:p>
      </dsp:txBody>
      <dsp:txXfrm>
        <a:off x="3362235" y="2346235"/>
        <a:ext cx="2732484" cy="16394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58DCE3-FF81-492D-95A4-7AEC8FAEE8E5}">
      <dsp:nvSpPr>
        <dsp:cNvPr id="0" name=""/>
        <dsp:cNvSpPr/>
      </dsp:nvSpPr>
      <dsp:spPr>
        <a:xfrm>
          <a:off x="0" y="859226"/>
          <a:ext cx="4155430" cy="4888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189DC8-85CC-497E-ACA4-0CF0832CC20F}">
      <dsp:nvSpPr>
        <dsp:cNvPr id="0" name=""/>
        <dsp:cNvSpPr/>
      </dsp:nvSpPr>
      <dsp:spPr>
        <a:xfrm>
          <a:off x="0" y="1032439"/>
          <a:ext cx="305272" cy="30527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D509EA-CA57-4501-84D7-E5AEEB71F59C}">
      <dsp:nvSpPr>
        <dsp:cNvPr id="0" name=""/>
        <dsp:cNvSpPr/>
      </dsp:nvSpPr>
      <dsp:spPr>
        <a:xfrm>
          <a:off x="51935" y="0"/>
          <a:ext cx="4155430" cy="8782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50800" rIns="76200" bIns="508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err="1" smtClean="0"/>
            <a:t>Đặc</a:t>
          </a:r>
          <a:r>
            <a:rPr lang="en-US" sz="4000" kern="1200" dirty="0" smtClean="0"/>
            <a:t> </a:t>
          </a:r>
          <a:r>
            <a:rPr lang="en-US" sz="4000" kern="1200" dirty="0" err="1" smtClean="0"/>
            <a:t>điểm</a:t>
          </a:r>
          <a:endParaRPr lang="en-US" sz="4000" kern="1200" dirty="0"/>
        </a:p>
      </dsp:txBody>
      <dsp:txXfrm>
        <a:off x="51935" y="0"/>
        <a:ext cx="4155430" cy="878223"/>
      </dsp:txXfrm>
    </dsp:sp>
    <dsp:sp modelId="{49434848-BAAB-43E3-A55F-C491A113492F}">
      <dsp:nvSpPr>
        <dsp:cNvPr id="0" name=""/>
        <dsp:cNvSpPr/>
      </dsp:nvSpPr>
      <dsp:spPr>
        <a:xfrm>
          <a:off x="0" y="1619330"/>
          <a:ext cx="305265" cy="3052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21A3A0-4D69-4295-8BF6-3B7F0A2BE67C}">
      <dsp:nvSpPr>
        <dsp:cNvPr id="0" name=""/>
        <dsp:cNvSpPr/>
      </dsp:nvSpPr>
      <dsp:spPr>
        <a:xfrm>
          <a:off x="378045" y="1457318"/>
          <a:ext cx="3864550" cy="7115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 err="1" smtClean="0"/>
            <a:t>Các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ngôi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nhà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đều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có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kết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cấu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bao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gồm</a:t>
          </a:r>
          <a:r>
            <a:rPr lang="fr-FR" sz="1800" kern="1200" dirty="0" smtClean="0"/>
            <a:t>: </a:t>
          </a:r>
          <a:r>
            <a:rPr lang="fr-FR" sz="1800" kern="1200" dirty="0" err="1" smtClean="0"/>
            <a:t>mái</a:t>
          </a:r>
          <a:r>
            <a:rPr lang="fr-FR" sz="1800" kern="1200" dirty="0" smtClean="0"/>
            <a:t>, </a:t>
          </a:r>
          <a:r>
            <a:rPr lang="fr-FR" sz="1800" kern="1200" dirty="0" err="1" smtClean="0"/>
            <a:t>tường</a:t>
          </a:r>
          <a:r>
            <a:rPr lang="fr-FR" sz="1800" kern="1200" dirty="0" smtClean="0"/>
            <a:t>, </a:t>
          </a:r>
          <a:r>
            <a:rPr lang="fr-FR" sz="1800" kern="1200" dirty="0" err="1" smtClean="0"/>
            <a:t>cửa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sổ</a:t>
          </a:r>
          <a:r>
            <a:rPr lang="fr-FR" sz="1800" kern="1200" dirty="0" smtClean="0"/>
            <a:t>, </a:t>
          </a:r>
          <a:r>
            <a:rPr lang="fr-FR" sz="1800" kern="1200" dirty="0" err="1" smtClean="0"/>
            <a:t>cửa</a:t>
          </a:r>
          <a:r>
            <a:rPr lang="fr-FR" sz="1800" kern="1200" dirty="0" smtClean="0"/>
            <a:t> ra </a:t>
          </a:r>
          <a:r>
            <a:rPr lang="fr-FR" sz="1800" kern="1200" dirty="0" err="1" smtClean="0"/>
            <a:t>vào</a:t>
          </a:r>
          <a:endParaRPr lang="en-US" sz="1800" kern="1200" dirty="0"/>
        </a:p>
      </dsp:txBody>
      <dsp:txXfrm>
        <a:off x="378045" y="1457318"/>
        <a:ext cx="3864550" cy="711574"/>
      </dsp:txXfrm>
    </dsp:sp>
    <dsp:sp modelId="{043D6B20-D86D-43C0-AC2A-B6D297EE7539}">
      <dsp:nvSpPr>
        <dsp:cNvPr id="0" name=""/>
        <dsp:cNvSpPr/>
      </dsp:nvSpPr>
      <dsp:spPr>
        <a:xfrm>
          <a:off x="0" y="2650911"/>
          <a:ext cx="305265" cy="3052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6C9F17-AFD6-45E8-9E70-D9CDCEB0AFD2}">
      <dsp:nvSpPr>
        <dsp:cNvPr id="0" name=""/>
        <dsp:cNvSpPr/>
      </dsp:nvSpPr>
      <dsp:spPr>
        <a:xfrm>
          <a:off x="408227" y="2509466"/>
          <a:ext cx="3864550" cy="7115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err="1" smtClean="0"/>
            <a:t>Về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hình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dáng</a:t>
          </a:r>
          <a:r>
            <a:rPr lang="fr-FR" sz="1600" kern="1200" dirty="0" smtClean="0"/>
            <a:t>: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/>
            <a:t>- </a:t>
          </a:r>
          <a:r>
            <a:rPr lang="fr-FR" sz="1600" kern="1200" dirty="0" err="1" smtClean="0"/>
            <a:t>nhà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sàn</a:t>
          </a:r>
          <a:r>
            <a:rPr lang="fr-FR" sz="1600" kern="1200" dirty="0" smtClean="0"/>
            <a:t>, </a:t>
          </a:r>
          <a:r>
            <a:rPr lang="fr-FR" sz="1600" kern="1200" dirty="0" err="1" smtClean="0"/>
            <a:t>nhà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rông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được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xây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dựng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trên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các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cây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cột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cao</a:t>
          </a:r>
          <a:r>
            <a:rPr lang="fr-FR" sz="1600" kern="1200" dirty="0" smtClean="0"/>
            <a:t>.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/>
            <a:t>- </a:t>
          </a:r>
          <a:r>
            <a:rPr lang="fr-FR" sz="1600" kern="1200" dirty="0" err="1" smtClean="0"/>
            <a:t>nhà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rường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và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nhà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xây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dựng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trên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mặt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đất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và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có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hình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dáng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thấp</a:t>
          </a:r>
          <a:endParaRPr lang="en-US" sz="1600" kern="1200" dirty="0"/>
        </a:p>
      </dsp:txBody>
      <dsp:txXfrm>
        <a:off x="408227" y="2509466"/>
        <a:ext cx="3864550" cy="711574"/>
      </dsp:txXfrm>
    </dsp:sp>
    <dsp:sp modelId="{8F2799F6-9316-4C11-8066-D40D174E2BAB}">
      <dsp:nvSpPr>
        <dsp:cNvPr id="0" name=""/>
        <dsp:cNvSpPr/>
      </dsp:nvSpPr>
      <dsp:spPr>
        <a:xfrm>
          <a:off x="0" y="3789155"/>
          <a:ext cx="305265" cy="3052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7F176D-5C94-48E6-8A28-A7BD4EC979B3}">
      <dsp:nvSpPr>
        <dsp:cNvPr id="0" name=""/>
        <dsp:cNvSpPr/>
      </dsp:nvSpPr>
      <dsp:spPr>
        <a:xfrm>
          <a:off x="259017" y="3558120"/>
          <a:ext cx="4049739" cy="7115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err="1" smtClean="0"/>
            <a:t>Tỉ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lệ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mái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nhà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cũng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cao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thấp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khác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nhau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để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phù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hợp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với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dáng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chung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của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ngôi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nhà</a:t>
          </a:r>
          <a:r>
            <a:rPr lang="fr-FR" sz="1600" kern="1200" dirty="0" smtClean="0"/>
            <a:t>.</a:t>
          </a:r>
          <a:endParaRPr lang="en-US" sz="1600" kern="1200" dirty="0"/>
        </a:p>
      </dsp:txBody>
      <dsp:txXfrm>
        <a:off x="259017" y="3558120"/>
        <a:ext cx="4049739" cy="711574"/>
      </dsp:txXfrm>
    </dsp:sp>
    <dsp:sp modelId="{6F312E18-4CD8-452D-B62E-C9027A9F1834}">
      <dsp:nvSpPr>
        <dsp:cNvPr id="0" name=""/>
        <dsp:cNvSpPr/>
      </dsp:nvSpPr>
      <dsp:spPr>
        <a:xfrm>
          <a:off x="4458947" y="878223"/>
          <a:ext cx="4155430" cy="4888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570E47-AD35-49CF-B850-BE4F4C12E039}">
      <dsp:nvSpPr>
        <dsp:cNvPr id="0" name=""/>
        <dsp:cNvSpPr/>
      </dsp:nvSpPr>
      <dsp:spPr>
        <a:xfrm>
          <a:off x="4458947" y="1061824"/>
          <a:ext cx="305272" cy="30527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052175-6352-4F60-99C5-967D8D128420}">
      <dsp:nvSpPr>
        <dsp:cNvPr id="0" name=""/>
        <dsp:cNvSpPr/>
      </dsp:nvSpPr>
      <dsp:spPr>
        <a:xfrm>
          <a:off x="4458947" y="0"/>
          <a:ext cx="4155430" cy="8782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50800" rIns="76200" bIns="508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err="1" smtClean="0"/>
            <a:t>Quang</a:t>
          </a:r>
          <a:r>
            <a:rPr lang="en-US" sz="4000" kern="1200" dirty="0" smtClean="0"/>
            <a:t> </a:t>
          </a:r>
          <a:r>
            <a:rPr lang="en-US" sz="4000" kern="1200" dirty="0" err="1" smtClean="0"/>
            <a:t>cảnh</a:t>
          </a:r>
          <a:endParaRPr lang="en-US" sz="4000" kern="1200" dirty="0"/>
        </a:p>
      </dsp:txBody>
      <dsp:txXfrm>
        <a:off x="4458947" y="0"/>
        <a:ext cx="4155430" cy="878223"/>
      </dsp:txXfrm>
    </dsp:sp>
    <dsp:sp modelId="{DF5DB2E2-2369-4CA7-9749-879391DC29CD}">
      <dsp:nvSpPr>
        <dsp:cNvPr id="0" name=""/>
        <dsp:cNvSpPr/>
      </dsp:nvSpPr>
      <dsp:spPr>
        <a:xfrm>
          <a:off x="4430481" y="2251388"/>
          <a:ext cx="305265" cy="3052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DB89CC-B8B2-40D2-BBF0-5162742DD5BE}">
      <dsp:nvSpPr>
        <dsp:cNvPr id="0" name=""/>
        <dsp:cNvSpPr/>
      </dsp:nvSpPr>
      <dsp:spPr>
        <a:xfrm>
          <a:off x="4697887" y="1985890"/>
          <a:ext cx="3864550" cy="7115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 err="1" smtClean="0"/>
            <a:t>Ngôi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nhà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gắn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bó</a:t>
          </a:r>
          <a:r>
            <a:rPr lang="fr-FR" sz="1800" kern="1200" dirty="0" smtClean="0"/>
            <a:t>, </a:t>
          </a:r>
          <a:r>
            <a:rPr lang="fr-FR" sz="1800" kern="1200" dirty="0" err="1" smtClean="0"/>
            <a:t>hài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hoà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với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cảnh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quan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xung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quanh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như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cây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cối</a:t>
          </a:r>
          <a:r>
            <a:rPr lang="fr-FR" sz="1800" kern="1200" dirty="0" smtClean="0"/>
            <a:t>, </a:t>
          </a:r>
          <a:r>
            <a:rPr lang="fr-FR" sz="1800" kern="1200" dirty="0" err="1" smtClean="0"/>
            <a:t>hồ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nước</a:t>
          </a:r>
          <a:r>
            <a:rPr lang="fr-FR" sz="1800" kern="1200" dirty="0" smtClean="0"/>
            <a:t>, </a:t>
          </a:r>
          <a:r>
            <a:rPr lang="fr-FR" sz="1800" kern="1200" dirty="0" err="1" smtClean="0"/>
            <a:t>sân</a:t>
          </a:r>
          <a:r>
            <a:rPr lang="fr-FR" sz="1800" kern="1200" dirty="0" smtClean="0"/>
            <a:t>, </a:t>
          </a:r>
          <a:r>
            <a:rPr lang="fr-FR" sz="1800" kern="1200" dirty="0" err="1" smtClean="0"/>
            <a:t>vườn</a:t>
          </a:r>
          <a:r>
            <a:rPr lang="fr-FR" sz="1800" kern="1200" dirty="0" smtClean="0"/>
            <a:t>,...</a:t>
          </a:r>
          <a:r>
            <a:rPr lang="fr-FR" sz="1800" kern="1200" dirty="0" err="1" smtClean="0"/>
            <a:t>tạo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nên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không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gian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cho</a:t>
          </a:r>
          <a:r>
            <a:rPr lang="fr-FR" sz="1800" kern="1200" dirty="0" smtClean="0"/>
            <a:t> con </a:t>
          </a:r>
          <a:r>
            <a:rPr lang="fr-FR" sz="1800" kern="1200" dirty="0" err="1" smtClean="0"/>
            <a:t>người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sống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khoẻ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mạnh</a:t>
          </a:r>
          <a:r>
            <a:rPr lang="fr-FR" sz="1800" kern="1200" dirty="0" smtClean="0"/>
            <a:t>.</a:t>
          </a:r>
          <a:endParaRPr lang="en-US" sz="1800" kern="1200" dirty="0"/>
        </a:p>
      </dsp:txBody>
      <dsp:txXfrm>
        <a:off x="4697887" y="1985890"/>
        <a:ext cx="3864550" cy="71157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538161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e70680025_20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e70680025_20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blu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295550" y="1991813"/>
            <a:ext cx="65529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 txBox="1">
            <a:spLocks noGrp="1"/>
          </p:cNvSpPr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1"/>
          </p:nvPr>
        </p:nvSpPr>
        <p:spPr>
          <a:xfrm>
            <a:off x="911700" y="1200150"/>
            <a:ext cx="73206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▸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>
            <a:spLocks noGrp="1"/>
          </p:cNvSpPr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body" idx="1"/>
          </p:nvPr>
        </p:nvSpPr>
        <p:spPr>
          <a:xfrm>
            <a:off x="804800" y="1200150"/>
            <a:ext cx="3657000" cy="32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▸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8" name="Google Shape;48;p12"/>
          <p:cNvSpPr txBox="1">
            <a:spLocks noGrp="1"/>
          </p:cNvSpPr>
          <p:nvPr>
            <p:ph type="body" idx="2"/>
          </p:nvPr>
        </p:nvSpPr>
        <p:spPr>
          <a:xfrm>
            <a:off x="4682201" y="1200150"/>
            <a:ext cx="3657000" cy="32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▸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89275" y="1200150"/>
            <a:ext cx="2631900" cy="32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▸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idx="2"/>
          </p:nvPr>
        </p:nvSpPr>
        <p:spPr>
          <a:xfrm>
            <a:off x="3256047" y="1200150"/>
            <a:ext cx="2631900" cy="32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▸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body" idx="3"/>
          </p:nvPr>
        </p:nvSpPr>
        <p:spPr>
          <a:xfrm>
            <a:off x="6022819" y="1200150"/>
            <a:ext cx="2631900" cy="32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▸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red">
  <p:cSld name="TITLE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1295550" y="1991813"/>
            <a:ext cx="65529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yellow">
  <p:cSld name="TITLE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>
            <a:spLocks noGrp="1"/>
          </p:cNvSpPr>
          <p:nvPr>
            <p:ph type="ctrTitle"/>
          </p:nvPr>
        </p:nvSpPr>
        <p:spPr>
          <a:xfrm>
            <a:off x="1295550" y="1991813"/>
            <a:ext cx="65529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 red">
  <p:cSld name="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"/>
          <p:cNvSpPr txBox="1">
            <a:spLocks noGrp="1"/>
          </p:cNvSpPr>
          <p:nvPr>
            <p:ph type="ctrTitle"/>
          </p:nvPr>
        </p:nvSpPr>
        <p:spPr>
          <a:xfrm>
            <a:off x="1557300" y="1640494"/>
            <a:ext cx="6029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557300" y="2668610"/>
            <a:ext cx="6029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 blue">
  <p:cSld name="TITLE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"/>
          <p:cNvSpPr txBox="1">
            <a:spLocks noGrp="1"/>
          </p:cNvSpPr>
          <p:nvPr>
            <p:ph type="ctrTitle"/>
          </p:nvPr>
        </p:nvSpPr>
        <p:spPr>
          <a:xfrm>
            <a:off x="1557300" y="1640494"/>
            <a:ext cx="6029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3" name="Google Shape;23;p6"/>
          <p:cNvSpPr txBox="1">
            <a:spLocks noGrp="1"/>
          </p:cNvSpPr>
          <p:nvPr>
            <p:ph type="subTitle" idx="1"/>
          </p:nvPr>
        </p:nvSpPr>
        <p:spPr>
          <a:xfrm>
            <a:off x="1557300" y="2668610"/>
            <a:ext cx="6029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4" name="Google Shape;24;p6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 yellow">
  <p:cSld name="TITLE_1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"/>
          <p:cNvSpPr txBox="1">
            <a:spLocks noGrp="1"/>
          </p:cNvSpPr>
          <p:nvPr>
            <p:ph type="ctrTitle"/>
          </p:nvPr>
        </p:nvSpPr>
        <p:spPr>
          <a:xfrm>
            <a:off x="1557300" y="1640494"/>
            <a:ext cx="6029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" name="Google Shape;27;p7"/>
          <p:cNvSpPr txBox="1">
            <a:spLocks noGrp="1"/>
          </p:cNvSpPr>
          <p:nvPr>
            <p:ph type="subTitle" idx="1"/>
          </p:nvPr>
        </p:nvSpPr>
        <p:spPr>
          <a:xfrm>
            <a:off x="1557300" y="2668610"/>
            <a:ext cx="6029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yellow">
  <p:cSld name="TITLE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body" idx="1"/>
          </p:nvPr>
        </p:nvSpPr>
        <p:spPr>
          <a:xfrm>
            <a:off x="1104300" y="2276100"/>
            <a:ext cx="69354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 algn="ctr" rtl="0">
              <a:spcBef>
                <a:spcPts val="600"/>
              </a:spcBef>
              <a:spcAft>
                <a:spcPts val="0"/>
              </a:spcAft>
              <a:buSzPts val="2400"/>
              <a:buChar char="▸"/>
              <a:defRPr sz="2400" i="1"/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i="1"/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i="1"/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i="1"/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i="1"/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i="1"/>
            </a:lvl8pPr>
            <a:lvl9pPr marL="4114800" lvl="8" indent="-381000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i="1"/>
            </a:lvl9pPr>
          </a:lstStyle>
          <a:p>
            <a:endParaRPr/>
          </a:p>
        </p:txBody>
      </p:sp>
      <p:sp>
        <p:nvSpPr>
          <p:cNvPr id="31" name="Google Shape;31;p8"/>
          <p:cNvSpPr txBox="1"/>
          <p:nvPr/>
        </p:nvSpPr>
        <p:spPr>
          <a:xfrm>
            <a:off x="3593400" y="1283826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accent3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“</a:t>
            </a:r>
            <a:endParaRPr sz="9600">
              <a:solidFill>
                <a:schemeClr val="accent3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32" name="Google Shape;32;p8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red">
  <p:cSld name="TITLE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 txBox="1">
            <a:spLocks noGrp="1"/>
          </p:cNvSpPr>
          <p:nvPr>
            <p:ph type="body" idx="1"/>
          </p:nvPr>
        </p:nvSpPr>
        <p:spPr>
          <a:xfrm>
            <a:off x="1104300" y="2276100"/>
            <a:ext cx="69354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 algn="ctr" rtl="0">
              <a:spcBef>
                <a:spcPts val="600"/>
              </a:spcBef>
              <a:spcAft>
                <a:spcPts val="0"/>
              </a:spcAft>
              <a:buSzPts val="2400"/>
              <a:buChar char="▸"/>
              <a:defRPr sz="2400" i="1"/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i="1"/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i="1"/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i="1"/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i="1"/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i="1"/>
            </a:lvl8pPr>
            <a:lvl9pPr marL="4114800" lvl="8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i="1"/>
            </a:lvl9pPr>
          </a:lstStyle>
          <a:p>
            <a:endParaRPr/>
          </a:p>
        </p:txBody>
      </p:sp>
      <p:sp>
        <p:nvSpPr>
          <p:cNvPr id="35" name="Google Shape;35;p9"/>
          <p:cNvSpPr txBox="1"/>
          <p:nvPr/>
        </p:nvSpPr>
        <p:spPr>
          <a:xfrm>
            <a:off x="3593400" y="992123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accent1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“</a:t>
            </a:r>
            <a:endParaRPr sz="9600">
              <a:solidFill>
                <a:schemeClr val="accent1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36" name="Google Shape;36;p9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blue">
  <p:cSld name="TITLE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>
            <a:spLocks noGrp="1"/>
          </p:cNvSpPr>
          <p:nvPr>
            <p:ph type="body" idx="1"/>
          </p:nvPr>
        </p:nvSpPr>
        <p:spPr>
          <a:xfrm>
            <a:off x="1104300" y="2276100"/>
            <a:ext cx="69354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 algn="ctr" rtl="0">
              <a:spcBef>
                <a:spcPts val="600"/>
              </a:spcBef>
              <a:spcAft>
                <a:spcPts val="0"/>
              </a:spcAft>
              <a:buSzPts val="2400"/>
              <a:buChar char="▸"/>
              <a:defRPr sz="2400" i="1"/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i="1"/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i="1"/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i="1"/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i="1"/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i="1"/>
            </a:lvl8pPr>
            <a:lvl9pPr marL="4114800" lvl="8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i="1"/>
            </a:lvl9pPr>
          </a:lstStyle>
          <a:p>
            <a:endParaRPr/>
          </a:p>
        </p:txBody>
      </p:sp>
      <p:sp>
        <p:nvSpPr>
          <p:cNvPr id="39" name="Google Shape;39;p10"/>
          <p:cNvSpPr txBox="1"/>
          <p:nvPr/>
        </p:nvSpPr>
        <p:spPr>
          <a:xfrm>
            <a:off x="3593400" y="1283826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accent5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“</a:t>
            </a:r>
            <a:endParaRPr sz="9600">
              <a:solidFill>
                <a:schemeClr val="accent5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40" name="Google Shape;40;p10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>
          <a:blip r:embed="rId1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11700" y="1200150"/>
            <a:ext cx="7320600" cy="3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▸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○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■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●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●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2" r:id="rId1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.jp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 txBox="1">
            <a:spLocks noGrp="1"/>
          </p:cNvSpPr>
          <p:nvPr>
            <p:ph type="ctrTitle"/>
          </p:nvPr>
        </p:nvSpPr>
        <p:spPr>
          <a:xfrm>
            <a:off x="1295550" y="1991813"/>
            <a:ext cx="65529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1" dirty="0" smtClean="0">
                <a:latin typeface="+mj-lt"/>
              </a:rPr>
              <a:t>CHÀO MỪNG QUÝ THẦY CÔ VÀ CÁC EM HỌC SINH</a:t>
            </a:r>
            <a:endParaRPr sz="50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2672"/>
            <a:ext cx="4738255" cy="20977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99" y="2940627"/>
            <a:ext cx="4718149" cy="21154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6807" y="1981146"/>
            <a:ext cx="3784457" cy="316235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832448" y="522211"/>
            <a:ext cx="4238816" cy="13388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lang="nl-NL" sz="18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uan sát tranh </a:t>
            </a:r>
            <a:r>
              <a:rPr lang="nl-NL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 </a:t>
            </a:r>
            <a:r>
              <a:rPr lang="en-US" sz="18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18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18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8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18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nl-NL" sz="18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chất </a:t>
            </a:r>
            <a:r>
              <a:rPr lang="nl-NL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liệu sử dụng, </a:t>
            </a:r>
            <a:r>
              <a:rPr lang="nl-NL" sz="18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 </a:t>
            </a:r>
            <a:r>
              <a:rPr lang="nl-NL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bước thực hiện một SPMT tranh </a:t>
            </a:r>
            <a:r>
              <a:rPr lang="nl-NL" sz="18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</a:t>
            </a:r>
            <a:r>
              <a:rPr lang="nl-NL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như thế nào?</a:t>
            </a:r>
            <a:endParaRPr lang="en-US" sz="1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4299" y="83127"/>
            <a:ext cx="1641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2. </a:t>
            </a:r>
            <a:r>
              <a:rPr lang="en-US" sz="1800" b="1" dirty="0" err="1" smtClean="0"/>
              <a:t>Thể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hiện</a:t>
            </a: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6"/>
          <p:cNvSpPr txBox="1">
            <a:spLocks noGrp="1"/>
          </p:cNvSpPr>
          <p:nvPr>
            <p:ph type="body" idx="1"/>
          </p:nvPr>
        </p:nvSpPr>
        <p:spPr>
          <a:xfrm>
            <a:off x="314954" y="1289275"/>
            <a:ext cx="5483173" cy="25966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6200" indent="0">
              <a:lnSpc>
                <a:spcPct val="150000"/>
              </a:lnSpc>
              <a:buNone/>
            </a:pPr>
            <a:r>
              <a:rPr lang="fr-FR" b="1" i="1" dirty="0" err="1">
                <a:latin typeface="+mj-lt"/>
              </a:rPr>
              <a:t>Cách</a:t>
            </a:r>
            <a:r>
              <a:rPr lang="fr-FR" b="1" i="1" dirty="0">
                <a:latin typeface="+mj-lt"/>
              </a:rPr>
              <a:t> </a:t>
            </a:r>
            <a:r>
              <a:rPr lang="fr-FR" b="1" i="1" dirty="0" err="1">
                <a:latin typeface="+mj-lt"/>
              </a:rPr>
              <a:t>tạo</a:t>
            </a:r>
            <a:r>
              <a:rPr lang="fr-FR" b="1" i="1" dirty="0">
                <a:latin typeface="+mj-lt"/>
              </a:rPr>
              <a:t> </a:t>
            </a:r>
            <a:r>
              <a:rPr lang="fr-FR" b="1" i="1" dirty="0" err="1">
                <a:latin typeface="+mj-lt"/>
              </a:rPr>
              <a:t>hình</a:t>
            </a:r>
            <a:r>
              <a:rPr lang="fr-FR" b="1" i="1" dirty="0">
                <a:latin typeface="+mj-lt"/>
              </a:rPr>
              <a:t> </a:t>
            </a:r>
            <a:r>
              <a:rPr lang="fr-FR" b="1" i="1" dirty="0" err="1">
                <a:latin typeface="+mj-lt"/>
              </a:rPr>
              <a:t>một</a:t>
            </a:r>
            <a:r>
              <a:rPr lang="fr-FR" b="1" i="1" dirty="0">
                <a:latin typeface="+mj-lt"/>
              </a:rPr>
              <a:t> </a:t>
            </a:r>
            <a:r>
              <a:rPr lang="fr-FR" b="1" i="1" dirty="0" err="1">
                <a:latin typeface="+mj-lt"/>
              </a:rPr>
              <a:t>ngôi</a:t>
            </a:r>
            <a:r>
              <a:rPr lang="fr-FR" b="1" i="1" dirty="0">
                <a:latin typeface="+mj-lt"/>
              </a:rPr>
              <a:t> </a:t>
            </a:r>
            <a:r>
              <a:rPr lang="fr-FR" b="1" i="1" dirty="0" err="1">
                <a:latin typeface="+mj-lt"/>
              </a:rPr>
              <a:t>nhà</a:t>
            </a:r>
            <a:r>
              <a:rPr lang="fr-FR" b="1" i="1" dirty="0">
                <a:latin typeface="+mj-lt"/>
              </a:rPr>
              <a:t> :</a:t>
            </a:r>
            <a:endParaRPr lang="en-US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fr-FR" dirty="0" err="1" smtClean="0">
                <a:latin typeface="+mj-lt"/>
              </a:rPr>
              <a:t>Vẽ</a:t>
            </a:r>
            <a:r>
              <a:rPr lang="fr-FR" dirty="0" smtClean="0">
                <a:latin typeface="+mj-lt"/>
              </a:rPr>
              <a:t> </a:t>
            </a:r>
            <a:r>
              <a:rPr lang="fr-FR" dirty="0" err="1">
                <a:latin typeface="+mj-lt"/>
              </a:rPr>
              <a:t>phác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hình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cần</a:t>
            </a:r>
            <a:r>
              <a:rPr lang="fr-FR" dirty="0">
                <a:latin typeface="+mj-lt"/>
              </a:rPr>
              <a:t> in </a:t>
            </a:r>
            <a:r>
              <a:rPr lang="fr-FR" dirty="0" err="1">
                <a:latin typeface="+mj-lt"/>
              </a:rPr>
              <a:t>lên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tấm</a:t>
            </a:r>
            <a:r>
              <a:rPr lang="fr-FR" dirty="0">
                <a:latin typeface="+mj-lt"/>
              </a:rPr>
              <a:t> mica.</a:t>
            </a:r>
            <a:endParaRPr lang="en-US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fr-FR" dirty="0" err="1" smtClean="0">
                <a:latin typeface="+mj-lt"/>
              </a:rPr>
              <a:t>Vẽ</a:t>
            </a:r>
            <a:r>
              <a:rPr lang="fr-FR" dirty="0" smtClean="0">
                <a:latin typeface="+mj-lt"/>
              </a:rPr>
              <a:t> </a:t>
            </a:r>
            <a:r>
              <a:rPr lang="fr-FR" dirty="0" err="1" smtClean="0">
                <a:latin typeface="+mj-lt"/>
              </a:rPr>
              <a:t>mẫu</a:t>
            </a:r>
            <a:r>
              <a:rPr lang="fr-FR" dirty="0" smtClean="0">
                <a:latin typeface="+mj-lt"/>
              </a:rPr>
              <a:t> </a:t>
            </a:r>
            <a:r>
              <a:rPr lang="fr-FR" dirty="0" err="1">
                <a:latin typeface="+mj-lt"/>
              </a:rPr>
              <a:t>vào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hình</a:t>
            </a:r>
            <a:endParaRPr lang="en-US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fr-FR" dirty="0" err="1" smtClean="0">
                <a:latin typeface="+mj-lt"/>
              </a:rPr>
              <a:t>Đặt</a:t>
            </a:r>
            <a:r>
              <a:rPr lang="fr-FR" dirty="0" smtClean="0">
                <a:latin typeface="+mj-lt"/>
              </a:rPr>
              <a:t> </a:t>
            </a:r>
            <a:r>
              <a:rPr lang="fr-FR" dirty="0" err="1">
                <a:latin typeface="+mj-lt"/>
              </a:rPr>
              <a:t>giấy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lên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tấm</a:t>
            </a:r>
            <a:r>
              <a:rPr lang="fr-FR" dirty="0">
                <a:latin typeface="+mj-lt"/>
              </a:rPr>
              <a:t> mica </a:t>
            </a:r>
            <a:r>
              <a:rPr lang="fr-FR" dirty="0" err="1">
                <a:latin typeface="+mj-lt"/>
              </a:rPr>
              <a:t>và</a:t>
            </a:r>
            <a:r>
              <a:rPr lang="fr-FR" dirty="0">
                <a:latin typeface="+mj-lt"/>
              </a:rPr>
              <a:t> </a:t>
            </a:r>
            <a:r>
              <a:rPr lang="fr-FR" dirty="0" smtClean="0">
                <a:latin typeface="+mj-lt"/>
              </a:rPr>
              <a:t>in.</a:t>
            </a:r>
            <a:endParaRPr lang="en-US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fr-FR" dirty="0" err="1" smtClean="0">
                <a:latin typeface="+mj-lt"/>
              </a:rPr>
              <a:t>Hoàn</a:t>
            </a:r>
            <a:r>
              <a:rPr lang="fr-FR" dirty="0" smtClean="0">
                <a:latin typeface="+mj-lt"/>
              </a:rPr>
              <a:t> </a:t>
            </a:r>
            <a:r>
              <a:rPr lang="fr-FR" dirty="0" err="1">
                <a:latin typeface="+mj-lt"/>
              </a:rPr>
              <a:t>thiện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bản</a:t>
            </a:r>
            <a:r>
              <a:rPr lang="fr-FR" dirty="0">
                <a:latin typeface="+mj-lt"/>
              </a:rPr>
              <a:t> in</a:t>
            </a:r>
            <a:endParaRPr lang="en-US" dirty="0">
              <a:latin typeface="+mj-lt"/>
            </a:endParaRPr>
          </a:p>
        </p:txBody>
      </p:sp>
      <p:pic>
        <p:nvPicPr>
          <p:cNvPr id="137" name="Google Shape;137;p26" descr="office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63732" y="1289275"/>
            <a:ext cx="2907600" cy="2907600"/>
          </a:xfrm>
          <a:prstGeom prst="roundRect">
            <a:avLst>
              <a:gd name="adj" fmla="val 8091"/>
            </a:avLst>
          </a:prstGeom>
          <a:noFill/>
          <a:ln>
            <a:noFill/>
          </a:ln>
        </p:spPr>
      </p:pic>
      <p:sp>
        <p:nvSpPr>
          <p:cNvPr id="138" name="Google Shape;138;p26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7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</a:rPr>
              <a:t>12</a:t>
            </a:fld>
            <a:endParaRPr>
              <a:solidFill>
                <a:schemeClr val="dk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4846351" cy="25461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0040" y="2492173"/>
            <a:ext cx="3391463" cy="25974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2908871"/>
            <a:ext cx="2820040" cy="209288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 Những hình ảnh, màu sắc nào được sử dụng để thể hiện bài thực hành?</a:t>
            </a:r>
            <a:endParaRPr lang="en-US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 Bạn thích bài thực hành nào nhất? Vì sao?</a:t>
            </a:r>
            <a:endParaRPr lang="en-US" sz="1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1319" y="-44282"/>
            <a:ext cx="3792682" cy="25904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6890" y="2546158"/>
            <a:ext cx="2920999" cy="25435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3910" y="0"/>
            <a:ext cx="1672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3. </a:t>
            </a:r>
            <a:r>
              <a:rPr lang="en-US" sz="2000" b="1" dirty="0" err="1" smtClean="0"/>
              <a:t>Thảo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luận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728" y="1207943"/>
            <a:ext cx="7742387" cy="2865293"/>
          </a:xfrm>
          <a:prstGeom prst="rect">
            <a:avLst/>
          </a:prstGeom>
          <a:ln w="28575">
            <a:solidFill>
              <a:schemeClr val="tx1"/>
            </a:solidFill>
            <a:prstDash val="dash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477979" y="363067"/>
            <a:ext cx="3834245" cy="3345873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7" name="Picture 6"/>
          <p:cNvPicPr/>
          <p:nvPr/>
        </p:nvPicPr>
        <p:blipFill>
          <a:blip r:embed="rId4"/>
          <a:stretch>
            <a:fillRect/>
          </a:stretch>
        </p:blipFill>
        <p:spPr>
          <a:xfrm>
            <a:off x="4675908" y="622586"/>
            <a:ext cx="3818919" cy="289179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574096" y="3708940"/>
            <a:ext cx="8203624" cy="1434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ý :</a:t>
            </a:r>
            <a:endParaRPr lang="en-US" sz="15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kiểu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dáng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5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5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đậm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nhạt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5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295" y="-37043"/>
            <a:ext cx="20158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4. </a:t>
            </a:r>
            <a:r>
              <a:rPr lang="en-US" sz="2000" b="1" dirty="0" err="1" smtClean="0"/>
              <a:t>Vận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dụng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642823943"/>
              </p:ext>
            </p:extLst>
          </p:nvPr>
        </p:nvGraphicFramePr>
        <p:xfrm>
          <a:off x="93306" y="124055"/>
          <a:ext cx="8966718" cy="4842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5"/>
          <p:cNvSpPr txBox="1">
            <a:spLocks noGrp="1"/>
          </p:cNvSpPr>
          <p:nvPr>
            <p:ph type="title"/>
          </p:nvPr>
        </p:nvSpPr>
        <p:spPr>
          <a:xfrm>
            <a:off x="2377764" y="12226"/>
            <a:ext cx="3938155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latin typeface="+mj-lt"/>
              </a:rPr>
              <a:t>H</a:t>
            </a:r>
            <a:r>
              <a:rPr lang="en" b="1" dirty="0" smtClean="0">
                <a:latin typeface="+mj-lt"/>
              </a:rPr>
              <a:t>ướng dẫn về nhà</a:t>
            </a:r>
            <a:endParaRPr b="1" dirty="0">
              <a:latin typeface="+mj-lt"/>
            </a:endParaRPr>
          </a:p>
        </p:txBody>
      </p:sp>
      <p:sp>
        <p:nvSpPr>
          <p:cNvPr id="229" name="Google Shape;229;p35"/>
          <p:cNvSpPr txBox="1">
            <a:spLocks noGrp="1"/>
          </p:cNvSpPr>
          <p:nvPr>
            <p:ph type="body" idx="1"/>
          </p:nvPr>
        </p:nvSpPr>
        <p:spPr>
          <a:xfrm>
            <a:off x="489626" y="1543050"/>
            <a:ext cx="2631900" cy="13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Tạo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hình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ngôi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nhà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em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yêu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thích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bằng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hình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thức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tranh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vẽ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hoặc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tranh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in.</a:t>
            </a:r>
            <a:endParaRPr sz="1200" dirty="0">
              <a:latin typeface="+mj-lt"/>
            </a:endParaRPr>
          </a:p>
        </p:txBody>
      </p:sp>
      <p:sp>
        <p:nvSpPr>
          <p:cNvPr id="230" name="Google Shape;230;p35"/>
          <p:cNvSpPr txBox="1">
            <a:spLocks noGrp="1"/>
          </p:cNvSpPr>
          <p:nvPr>
            <p:ph type="body" idx="2"/>
          </p:nvPr>
        </p:nvSpPr>
        <p:spPr>
          <a:xfrm>
            <a:off x="3256389" y="1543050"/>
            <a:ext cx="2631900" cy="13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Chuẩn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bị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đồ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dung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theo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hướng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dẫn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của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GV</a:t>
            </a:r>
            <a:endParaRPr sz="2000" dirty="0">
              <a:latin typeface="+mj-lt"/>
            </a:endParaRPr>
          </a:p>
        </p:txBody>
      </p:sp>
      <p:sp>
        <p:nvSpPr>
          <p:cNvPr id="234" name="Google Shape;234;p35"/>
          <p:cNvSpPr txBox="1">
            <a:spLocks noGrp="1"/>
          </p:cNvSpPr>
          <p:nvPr>
            <p:ph type="body" idx="3"/>
          </p:nvPr>
        </p:nvSpPr>
        <p:spPr>
          <a:xfrm>
            <a:off x="6028999" y="1515390"/>
            <a:ext cx="2631900" cy="13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accent1"/>
                </a:solidFill>
                <a:latin typeface="+mj-lt"/>
                <a:sym typeface="Permanent Marker"/>
              </a:rPr>
              <a:t>Đọc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sym typeface="Permanent Marker"/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sym typeface="Permanent Marker"/>
              </a:rPr>
              <a:t>trước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sym typeface="Permanent Marker"/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sym typeface="Permanent Marker"/>
              </a:rPr>
              <a:t>nội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sym typeface="Permanent Marker"/>
              </a:rPr>
              <a:t> dung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sym typeface="Permanent Marker"/>
              </a:rPr>
              <a:t>bài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sym typeface="Permanent Marker"/>
              </a:rPr>
              <a:t> 4: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sym typeface="Permanent Marker"/>
              </a:rPr>
              <a:t>Thiết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sym typeface="Permanent Marker"/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sym typeface="Permanent Marker"/>
              </a:rPr>
              <a:t>kế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sym typeface="Permanent Marker"/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sym typeface="Permanent Marker"/>
              </a:rPr>
              <a:t>quà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sym typeface="Permanent Marker"/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sym typeface="Permanent Marker"/>
              </a:rPr>
              <a:t>lưu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sym typeface="Permanent Marker"/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sym typeface="Permanent Marker"/>
              </a:rPr>
              <a:t>niệm</a:t>
            </a:r>
            <a:endParaRPr sz="2000" dirty="0">
              <a:latin typeface="+mj-lt"/>
            </a:endParaRPr>
          </a:p>
        </p:txBody>
      </p:sp>
      <p:sp>
        <p:nvSpPr>
          <p:cNvPr id="235" name="Google Shape;235;p35"/>
          <p:cNvSpPr/>
          <p:nvPr/>
        </p:nvSpPr>
        <p:spPr>
          <a:xfrm>
            <a:off x="638732" y="1211950"/>
            <a:ext cx="340928" cy="391567"/>
          </a:xfrm>
          <a:custGeom>
            <a:avLst/>
            <a:gdLst/>
            <a:ahLst/>
            <a:cxnLst/>
            <a:rect l="l" t="t" r="r" b="b"/>
            <a:pathLst>
              <a:path w="16863" h="20878" extrusionOk="0">
                <a:moveTo>
                  <a:pt x="974" y="1801"/>
                </a:moveTo>
                <a:lnTo>
                  <a:pt x="1144" y="1825"/>
                </a:lnTo>
                <a:lnTo>
                  <a:pt x="1314" y="1874"/>
                </a:lnTo>
                <a:lnTo>
                  <a:pt x="1436" y="1874"/>
                </a:lnTo>
                <a:lnTo>
                  <a:pt x="1460" y="2093"/>
                </a:lnTo>
                <a:lnTo>
                  <a:pt x="1485" y="2774"/>
                </a:lnTo>
                <a:lnTo>
                  <a:pt x="1387" y="2750"/>
                </a:lnTo>
                <a:lnTo>
                  <a:pt x="1314" y="2774"/>
                </a:lnTo>
                <a:lnTo>
                  <a:pt x="1241" y="2798"/>
                </a:lnTo>
                <a:lnTo>
                  <a:pt x="901" y="3042"/>
                </a:lnTo>
                <a:lnTo>
                  <a:pt x="560" y="3309"/>
                </a:lnTo>
                <a:lnTo>
                  <a:pt x="511" y="3358"/>
                </a:lnTo>
                <a:lnTo>
                  <a:pt x="511" y="2847"/>
                </a:lnTo>
                <a:lnTo>
                  <a:pt x="536" y="2823"/>
                </a:lnTo>
                <a:lnTo>
                  <a:pt x="706" y="2725"/>
                </a:lnTo>
                <a:lnTo>
                  <a:pt x="852" y="2604"/>
                </a:lnTo>
                <a:lnTo>
                  <a:pt x="1193" y="2409"/>
                </a:lnTo>
                <a:lnTo>
                  <a:pt x="1290" y="2360"/>
                </a:lnTo>
                <a:lnTo>
                  <a:pt x="1339" y="2287"/>
                </a:lnTo>
                <a:lnTo>
                  <a:pt x="1436" y="2117"/>
                </a:lnTo>
                <a:lnTo>
                  <a:pt x="1460" y="2093"/>
                </a:lnTo>
                <a:lnTo>
                  <a:pt x="1436" y="2044"/>
                </a:lnTo>
                <a:lnTo>
                  <a:pt x="1412" y="2020"/>
                </a:lnTo>
                <a:lnTo>
                  <a:pt x="1290" y="1995"/>
                </a:lnTo>
                <a:lnTo>
                  <a:pt x="1168" y="1995"/>
                </a:lnTo>
                <a:lnTo>
                  <a:pt x="998" y="2068"/>
                </a:lnTo>
                <a:lnTo>
                  <a:pt x="828" y="2166"/>
                </a:lnTo>
                <a:lnTo>
                  <a:pt x="657" y="2287"/>
                </a:lnTo>
                <a:lnTo>
                  <a:pt x="487" y="2409"/>
                </a:lnTo>
                <a:lnTo>
                  <a:pt x="487" y="2093"/>
                </a:lnTo>
                <a:lnTo>
                  <a:pt x="438" y="1801"/>
                </a:lnTo>
                <a:lnTo>
                  <a:pt x="609" y="1825"/>
                </a:lnTo>
                <a:lnTo>
                  <a:pt x="974" y="1801"/>
                </a:lnTo>
                <a:close/>
                <a:moveTo>
                  <a:pt x="13237" y="803"/>
                </a:moveTo>
                <a:lnTo>
                  <a:pt x="13383" y="949"/>
                </a:lnTo>
                <a:lnTo>
                  <a:pt x="13651" y="1192"/>
                </a:lnTo>
                <a:lnTo>
                  <a:pt x="13943" y="1436"/>
                </a:lnTo>
                <a:lnTo>
                  <a:pt x="14210" y="1655"/>
                </a:lnTo>
                <a:lnTo>
                  <a:pt x="14454" y="1922"/>
                </a:lnTo>
                <a:lnTo>
                  <a:pt x="14697" y="2214"/>
                </a:lnTo>
                <a:lnTo>
                  <a:pt x="14965" y="2482"/>
                </a:lnTo>
                <a:lnTo>
                  <a:pt x="15500" y="3017"/>
                </a:lnTo>
                <a:lnTo>
                  <a:pt x="15646" y="3188"/>
                </a:lnTo>
                <a:lnTo>
                  <a:pt x="15792" y="3382"/>
                </a:lnTo>
                <a:lnTo>
                  <a:pt x="15938" y="3577"/>
                </a:lnTo>
                <a:lnTo>
                  <a:pt x="16084" y="3772"/>
                </a:lnTo>
                <a:lnTo>
                  <a:pt x="15743" y="3796"/>
                </a:lnTo>
                <a:lnTo>
                  <a:pt x="15403" y="3820"/>
                </a:lnTo>
                <a:lnTo>
                  <a:pt x="14697" y="3820"/>
                </a:lnTo>
                <a:lnTo>
                  <a:pt x="14016" y="3796"/>
                </a:lnTo>
                <a:lnTo>
                  <a:pt x="13651" y="3772"/>
                </a:lnTo>
                <a:lnTo>
                  <a:pt x="13310" y="3820"/>
                </a:lnTo>
                <a:lnTo>
                  <a:pt x="13261" y="3042"/>
                </a:lnTo>
                <a:lnTo>
                  <a:pt x="13188" y="2239"/>
                </a:lnTo>
                <a:lnTo>
                  <a:pt x="13188" y="1874"/>
                </a:lnTo>
                <a:lnTo>
                  <a:pt x="13188" y="1533"/>
                </a:lnTo>
                <a:lnTo>
                  <a:pt x="13237" y="803"/>
                </a:lnTo>
                <a:close/>
                <a:moveTo>
                  <a:pt x="1509" y="3163"/>
                </a:moveTo>
                <a:lnTo>
                  <a:pt x="1533" y="3455"/>
                </a:lnTo>
                <a:lnTo>
                  <a:pt x="1363" y="3553"/>
                </a:lnTo>
                <a:lnTo>
                  <a:pt x="1193" y="3650"/>
                </a:lnTo>
                <a:lnTo>
                  <a:pt x="901" y="3918"/>
                </a:lnTo>
                <a:lnTo>
                  <a:pt x="706" y="4064"/>
                </a:lnTo>
                <a:lnTo>
                  <a:pt x="511" y="4210"/>
                </a:lnTo>
                <a:lnTo>
                  <a:pt x="511" y="3845"/>
                </a:lnTo>
                <a:lnTo>
                  <a:pt x="511" y="3747"/>
                </a:lnTo>
                <a:lnTo>
                  <a:pt x="657" y="3699"/>
                </a:lnTo>
                <a:lnTo>
                  <a:pt x="803" y="3626"/>
                </a:lnTo>
                <a:lnTo>
                  <a:pt x="1047" y="3455"/>
                </a:lnTo>
                <a:lnTo>
                  <a:pt x="1387" y="3236"/>
                </a:lnTo>
                <a:lnTo>
                  <a:pt x="1509" y="3163"/>
                </a:lnTo>
                <a:close/>
                <a:moveTo>
                  <a:pt x="1533" y="3942"/>
                </a:moveTo>
                <a:lnTo>
                  <a:pt x="1533" y="4404"/>
                </a:lnTo>
                <a:lnTo>
                  <a:pt x="1533" y="4526"/>
                </a:lnTo>
                <a:lnTo>
                  <a:pt x="1168" y="4745"/>
                </a:lnTo>
                <a:lnTo>
                  <a:pt x="828" y="4988"/>
                </a:lnTo>
                <a:lnTo>
                  <a:pt x="657" y="5086"/>
                </a:lnTo>
                <a:lnTo>
                  <a:pt x="511" y="5232"/>
                </a:lnTo>
                <a:lnTo>
                  <a:pt x="511" y="4648"/>
                </a:lnTo>
                <a:lnTo>
                  <a:pt x="657" y="4575"/>
                </a:lnTo>
                <a:lnTo>
                  <a:pt x="803" y="4477"/>
                </a:lnTo>
                <a:lnTo>
                  <a:pt x="1095" y="4258"/>
                </a:lnTo>
                <a:lnTo>
                  <a:pt x="1533" y="3942"/>
                </a:lnTo>
                <a:close/>
                <a:moveTo>
                  <a:pt x="1509" y="4964"/>
                </a:moveTo>
                <a:lnTo>
                  <a:pt x="1485" y="5378"/>
                </a:lnTo>
                <a:lnTo>
                  <a:pt x="1363" y="5451"/>
                </a:lnTo>
                <a:lnTo>
                  <a:pt x="1217" y="5548"/>
                </a:lnTo>
                <a:lnTo>
                  <a:pt x="998" y="5767"/>
                </a:lnTo>
                <a:lnTo>
                  <a:pt x="730" y="5986"/>
                </a:lnTo>
                <a:lnTo>
                  <a:pt x="609" y="6108"/>
                </a:lnTo>
                <a:lnTo>
                  <a:pt x="487" y="6254"/>
                </a:lnTo>
                <a:lnTo>
                  <a:pt x="487" y="5499"/>
                </a:lnTo>
                <a:lnTo>
                  <a:pt x="633" y="5475"/>
                </a:lnTo>
                <a:lnTo>
                  <a:pt x="755" y="5426"/>
                </a:lnTo>
                <a:lnTo>
                  <a:pt x="998" y="5256"/>
                </a:lnTo>
                <a:lnTo>
                  <a:pt x="1509" y="4964"/>
                </a:lnTo>
                <a:close/>
                <a:moveTo>
                  <a:pt x="1460" y="5889"/>
                </a:moveTo>
                <a:lnTo>
                  <a:pt x="1436" y="6473"/>
                </a:lnTo>
                <a:lnTo>
                  <a:pt x="1363" y="6448"/>
                </a:lnTo>
                <a:lnTo>
                  <a:pt x="1266" y="6448"/>
                </a:lnTo>
                <a:lnTo>
                  <a:pt x="1168" y="6473"/>
                </a:lnTo>
                <a:lnTo>
                  <a:pt x="998" y="6594"/>
                </a:lnTo>
                <a:lnTo>
                  <a:pt x="852" y="6716"/>
                </a:lnTo>
                <a:lnTo>
                  <a:pt x="730" y="6862"/>
                </a:lnTo>
                <a:lnTo>
                  <a:pt x="511" y="7105"/>
                </a:lnTo>
                <a:lnTo>
                  <a:pt x="487" y="6448"/>
                </a:lnTo>
                <a:lnTo>
                  <a:pt x="511" y="6448"/>
                </a:lnTo>
                <a:lnTo>
                  <a:pt x="682" y="6424"/>
                </a:lnTo>
                <a:lnTo>
                  <a:pt x="828" y="6351"/>
                </a:lnTo>
                <a:lnTo>
                  <a:pt x="974" y="6254"/>
                </a:lnTo>
                <a:lnTo>
                  <a:pt x="1095" y="6156"/>
                </a:lnTo>
                <a:lnTo>
                  <a:pt x="1460" y="5889"/>
                </a:lnTo>
                <a:close/>
                <a:moveTo>
                  <a:pt x="6984" y="6205"/>
                </a:moveTo>
                <a:lnTo>
                  <a:pt x="6935" y="6229"/>
                </a:lnTo>
                <a:lnTo>
                  <a:pt x="6862" y="6278"/>
                </a:lnTo>
                <a:lnTo>
                  <a:pt x="6716" y="6424"/>
                </a:lnTo>
                <a:lnTo>
                  <a:pt x="6546" y="6594"/>
                </a:lnTo>
                <a:lnTo>
                  <a:pt x="6327" y="6740"/>
                </a:lnTo>
                <a:lnTo>
                  <a:pt x="6108" y="6862"/>
                </a:lnTo>
                <a:lnTo>
                  <a:pt x="5986" y="6911"/>
                </a:lnTo>
                <a:lnTo>
                  <a:pt x="5889" y="6935"/>
                </a:lnTo>
                <a:lnTo>
                  <a:pt x="5767" y="6935"/>
                </a:lnTo>
                <a:lnTo>
                  <a:pt x="5670" y="6911"/>
                </a:lnTo>
                <a:lnTo>
                  <a:pt x="5572" y="6886"/>
                </a:lnTo>
                <a:lnTo>
                  <a:pt x="5499" y="6838"/>
                </a:lnTo>
                <a:lnTo>
                  <a:pt x="5426" y="6740"/>
                </a:lnTo>
                <a:lnTo>
                  <a:pt x="5353" y="6619"/>
                </a:lnTo>
                <a:lnTo>
                  <a:pt x="5305" y="6546"/>
                </a:lnTo>
                <a:lnTo>
                  <a:pt x="5232" y="6521"/>
                </a:lnTo>
                <a:lnTo>
                  <a:pt x="5134" y="6521"/>
                </a:lnTo>
                <a:lnTo>
                  <a:pt x="5061" y="6546"/>
                </a:lnTo>
                <a:lnTo>
                  <a:pt x="4794" y="6716"/>
                </a:lnTo>
                <a:lnTo>
                  <a:pt x="4599" y="6813"/>
                </a:lnTo>
                <a:lnTo>
                  <a:pt x="4429" y="6911"/>
                </a:lnTo>
                <a:lnTo>
                  <a:pt x="4283" y="6959"/>
                </a:lnTo>
                <a:lnTo>
                  <a:pt x="4210" y="6959"/>
                </a:lnTo>
                <a:lnTo>
                  <a:pt x="4137" y="6935"/>
                </a:lnTo>
                <a:lnTo>
                  <a:pt x="4088" y="6911"/>
                </a:lnTo>
                <a:lnTo>
                  <a:pt x="4064" y="6838"/>
                </a:lnTo>
                <a:lnTo>
                  <a:pt x="4039" y="6765"/>
                </a:lnTo>
                <a:lnTo>
                  <a:pt x="4039" y="6667"/>
                </a:lnTo>
                <a:lnTo>
                  <a:pt x="4039" y="6619"/>
                </a:lnTo>
                <a:lnTo>
                  <a:pt x="4015" y="6594"/>
                </a:lnTo>
                <a:lnTo>
                  <a:pt x="3966" y="6570"/>
                </a:lnTo>
                <a:lnTo>
                  <a:pt x="3893" y="6570"/>
                </a:lnTo>
                <a:lnTo>
                  <a:pt x="3845" y="6643"/>
                </a:lnTo>
                <a:lnTo>
                  <a:pt x="3796" y="6862"/>
                </a:lnTo>
                <a:lnTo>
                  <a:pt x="3772" y="6959"/>
                </a:lnTo>
                <a:lnTo>
                  <a:pt x="3772" y="7057"/>
                </a:lnTo>
                <a:lnTo>
                  <a:pt x="3796" y="7154"/>
                </a:lnTo>
                <a:lnTo>
                  <a:pt x="3845" y="7251"/>
                </a:lnTo>
                <a:lnTo>
                  <a:pt x="3942" y="7300"/>
                </a:lnTo>
                <a:lnTo>
                  <a:pt x="4064" y="7349"/>
                </a:lnTo>
                <a:lnTo>
                  <a:pt x="4331" y="7349"/>
                </a:lnTo>
                <a:lnTo>
                  <a:pt x="4453" y="7324"/>
                </a:lnTo>
                <a:lnTo>
                  <a:pt x="4599" y="7276"/>
                </a:lnTo>
                <a:lnTo>
                  <a:pt x="4842" y="7154"/>
                </a:lnTo>
                <a:lnTo>
                  <a:pt x="5086" y="7008"/>
                </a:lnTo>
                <a:lnTo>
                  <a:pt x="5183" y="7130"/>
                </a:lnTo>
                <a:lnTo>
                  <a:pt x="5280" y="7203"/>
                </a:lnTo>
                <a:lnTo>
                  <a:pt x="5378" y="7276"/>
                </a:lnTo>
                <a:lnTo>
                  <a:pt x="5499" y="7324"/>
                </a:lnTo>
                <a:lnTo>
                  <a:pt x="5597" y="7349"/>
                </a:lnTo>
                <a:lnTo>
                  <a:pt x="5718" y="7349"/>
                </a:lnTo>
                <a:lnTo>
                  <a:pt x="5962" y="7324"/>
                </a:lnTo>
                <a:lnTo>
                  <a:pt x="6229" y="7251"/>
                </a:lnTo>
                <a:lnTo>
                  <a:pt x="6473" y="7130"/>
                </a:lnTo>
                <a:lnTo>
                  <a:pt x="6716" y="6984"/>
                </a:lnTo>
                <a:lnTo>
                  <a:pt x="6935" y="6813"/>
                </a:lnTo>
                <a:lnTo>
                  <a:pt x="7057" y="6959"/>
                </a:lnTo>
                <a:lnTo>
                  <a:pt x="7203" y="7081"/>
                </a:lnTo>
                <a:lnTo>
                  <a:pt x="7373" y="7154"/>
                </a:lnTo>
                <a:lnTo>
                  <a:pt x="7568" y="7203"/>
                </a:lnTo>
                <a:lnTo>
                  <a:pt x="7714" y="7227"/>
                </a:lnTo>
                <a:lnTo>
                  <a:pt x="7981" y="7227"/>
                </a:lnTo>
                <a:lnTo>
                  <a:pt x="8103" y="7178"/>
                </a:lnTo>
                <a:lnTo>
                  <a:pt x="8225" y="7130"/>
                </a:lnTo>
                <a:lnTo>
                  <a:pt x="8322" y="7057"/>
                </a:lnTo>
                <a:lnTo>
                  <a:pt x="8541" y="6911"/>
                </a:lnTo>
                <a:lnTo>
                  <a:pt x="8663" y="7057"/>
                </a:lnTo>
                <a:lnTo>
                  <a:pt x="8833" y="7154"/>
                </a:lnTo>
                <a:lnTo>
                  <a:pt x="9028" y="7203"/>
                </a:lnTo>
                <a:lnTo>
                  <a:pt x="9222" y="7227"/>
                </a:lnTo>
                <a:lnTo>
                  <a:pt x="9441" y="7203"/>
                </a:lnTo>
                <a:lnTo>
                  <a:pt x="9636" y="7154"/>
                </a:lnTo>
                <a:lnTo>
                  <a:pt x="9830" y="7057"/>
                </a:lnTo>
                <a:lnTo>
                  <a:pt x="10001" y="6935"/>
                </a:lnTo>
                <a:lnTo>
                  <a:pt x="10171" y="7057"/>
                </a:lnTo>
                <a:lnTo>
                  <a:pt x="10341" y="7154"/>
                </a:lnTo>
                <a:lnTo>
                  <a:pt x="10512" y="7227"/>
                </a:lnTo>
                <a:lnTo>
                  <a:pt x="10706" y="7276"/>
                </a:lnTo>
                <a:lnTo>
                  <a:pt x="10877" y="7276"/>
                </a:lnTo>
                <a:lnTo>
                  <a:pt x="11047" y="7251"/>
                </a:lnTo>
                <a:lnTo>
                  <a:pt x="11193" y="7203"/>
                </a:lnTo>
                <a:lnTo>
                  <a:pt x="11339" y="7105"/>
                </a:lnTo>
                <a:lnTo>
                  <a:pt x="11436" y="7203"/>
                </a:lnTo>
                <a:lnTo>
                  <a:pt x="11534" y="7276"/>
                </a:lnTo>
                <a:lnTo>
                  <a:pt x="11655" y="7349"/>
                </a:lnTo>
                <a:lnTo>
                  <a:pt x="11777" y="7397"/>
                </a:lnTo>
                <a:lnTo>
                  <a:pt x="11899" y="7422"/>
                </a:lnTo>
                <a:lnTo>
                  <a:pt x="12020" y="7422"/>
                </a:lnTo>
                <a:lnTo>
                  <a:pt x="12142" y="7397"/>
                </a:lnTo>
                <a:lnTo>
                  <a:pt x="12239" y="7349"/>
                </a:lnTo>
                <a:lnTo>
                  <a:pt x="12337" y="7300"/>
                </a:lnTo>
                <a:lnTo>
                  <a:pt x="12434" y="7203"/>
                </a:lnTo>
                <a:lnTo>
                  <a:pt x="12604" y="7032"/>
                </a:lnTo>
                <a:lnTo>
                  <a:pt x="12848" y="7178"/>
                </a:lnTo>
                <a:lnTo>
                  <a:pt x="12969" y="7251"/>
                </a:lnTo>
                <a:lnTo>
                  <a:pt x="13091" y="7300"/>
                </a:lnTo>
                <a:lnTo>
                  <a:pt x="13213" y="7324"/>
                </a:lnTo>
                <a:lnTo>
                  <a:pt x="13334" y="7324"/>
                </a:lnTo>
                <a:lnTo>
                  <a:pt x="13432" y="7300"/>
                </a:lnTo>
                <a:lnTo>
                  <a:pt x="13529" y="7227"/>
                </a:lnTo>
                <a:lnTo>
                  <a:pt x="13651" y="7324"/>
                </a:lnTo>
                <a:lnTo>
                  <a:pt x="13797" y="7373"/>
                </a:lnTo>
                <a:lnTo>
                  <a:pt x="13967" y="7397"/>
                </a:lnTo>
                <a:lnTo>
                  <a:pt x="14113" y="7373"/>
                </a:lnTo>
                <a:lnTo>
                  <a:pt x="14259" y="7349"/>
                </a:lnTo>
                <a:lnTo>
                  <a:pt x="14405" y="7251"/>
                </a:lnTo>
                <a:lnTo>
                  <a:pt x="14502" y="7154"/>
                </a:lnTo>
                <a:lnTo>
                  <a:pt x="14575" y="7008"/>
                </a:lnTo>
                <a:lnTo>
                  <a:pt x="14575" y="6959"/>
                </a:lnTo>
                <a:lnTo>
                  <a:pt x="14575" y="6935"/>
                </a:lnTo>
                <a:lnTo>
                  <a:pt x="14527" y="6911"/>
                </a:lnTo>
                <a:lnTo>
                  <a:pt x="14502" y="6911"/>
                </a:lnTo>
                <a:lnTo>
                  <a:pt x="14283" y="6959"/>
                </a:lnTo>
                <a:lnTo>
                  <a:pt x="14016" y="7032"/>
                </a:lnTo>
                <a:lnTo>
                  <a:pt x="13894" y="7032"/>
                </a:lnTo>
                <a:lnTo>
                  <a:pt x="13772" y="7008"/>
                </a:lnTo>
                <a:lnTo>
                  <a:pt x="13699" y="6959"/>
                </a:lnTo>
                <a:lnTo>
                  <a:pt x="13651" y="6911"/>
                </a:lnTo>
                <a:lnTo>
                  <a:pt x="13651" y="6862"/>
                </a:lnTo>
                <a:lnTo>
                  <a:pt x="13626" y="6789"/>
                </a:lnTo>
                <a:lnTo>
                  <a:pt x="13578" y="6740"/>
                </a:lnTo>
                <a:lnTo>
                  <a:pt x="13529" y="6692"/>
                </a:lnTo>
                <a:lnTo>
                  <a:pt x="13407" y="6692"/>
                </a:lnTo>
                <a:lnTo>
                  <a:pt x="13359" y="6716"/>
                </a:lnTo>
                <a:lnTo>
                  <a:pt x="13334" y="6789"/>
                </a:lnTo>
                <a:lnTo>
                  <a:pt x="13310" y="6862"/>
                </a:lnTo>
                <a:lnTo>
                  <a:pt x="13286" y="6911"/>
                </a:lnTo>
                <a:lnTo>
                  <a:pt x="13286" y="6959"/>
                </a:lnTo>
                <a:lnTo>
                  <a:pt x="13261" y="6984"/>
                </a:lnTo>
                <a:lnTo>
                  <a:pt x="13115" y="6984"/>
                </a:lnTo>
                <a:lnTo>
                  <a:pt x="13018" y="6935"/>
                </a:lnTo>
                <a:lnTo>
                  <a:pt x="12823" y="6789"/>
                </a:lnTo>
                <a:lnTo>
                  <a:pt x="12677" y="6667"/>
                </a:lnTo>
                <a:lnTo>
                  <a:pt x="12629" y="6643"/>
                </a:lnTo>
                <a:lnTo>
                  <a:pt x="12580" y="6619"/>
                </a:lnTo>
                <a:lnTo>
                  <a:pt x="12507" y="6619"/>
                </a:lnTo>
                <a:lnTo>
                  <a:pt x="12458" y="6667"/>
                </a:lnTo>
                <a:lnTo>
                  <a:pt x="12264" y="6886"/>
                </a:lnTo>
                <a:lnTo>
                  <a:pt x="12166" y="6959"/>
                </a:lnTo>
                <a:lnTo>
                  <a:pt x="12045" y="7032"/>
                </a:lnTo>
                <a:lnTo>
                  <a:pt x="11947" y="7057"/>
                </a:lnTo>
                <a:lnTo>
                  <a:pt x="11850" y="7032"/>
                </a:lnTo>
                <a:lnTo>
                  <a:pt x="11777" y="7008"/>
                </a:lnTo>
                <a:lnTo>
                  <a:pt x="11704" y="6911"/>
                </a:lnTo>
                <a:lnTo>
                  <a:pt x="11631" y="6813"/>
                </a:lnTo>
                <a:lnTo>
                  <a:pt x="11582" y="6667"/>
                </a:lnTo>
                <a:lnTo>
                  <a:pt x="11582" y="6594"/>
                </a:lnTo>
                <a:lnTo>
                  <a:pt x="11534" y="6521"/>
                </a:lnTo>
                <a:lnTo>
                  <a:pt x="11485" y="6497"/>
                </a:lnTo>
                <a:lnTo>
                  <a:pt x="11436" y="6473"/>
                </a:lnTo>
                <a:lnTo>
                  <a:pt x="11363" y="6473"/>
                </a:lnTo>
                <a:lnTo>
                  <a:pt x="11315" y="6497"/>
                </a:lnTo>
                <a:lnTo>
                  <a:pt x="11266" y="6546"/>
                </a:lnTo>
                <a:lnTo>
                  <a:pt x="11217" y="6619"/>
                </a:lnTo>
                <a:lnTo>
                  <a:pt x="11193" y="6716"/>
                </a:lnTo>
                <a:lnTo>
                  <a:pt x="11144" y="6789"/>
                </a:lnTo>
                <a:lnTo>
                  <a:pt x="11071" y="6838"/>
                </a:lnTo>
                <a:lnTo>
                  <a:pt x="11023" y="6886"/>
                </a:lnTo>
                <a:lnTo>
                  <a:pt x="10950" y="6911"/>
                </a:lnTo>
                <a:lnTo>
                  <a:pt x="10877" y="6911"/>
                </a:lnTo>
                <a:lnTo>
                  <a:pt x="10706" y="6886"/>
                </a:lnTo>
                <a:lnTo>
                  <a:pt x="10560" y="6838"/>
                </a:lnTo>
                <a:lnTo>
                  <a:pt x="10390" y="6740"/>
                </a:lnTo>
                <a:lnTo>
                  <a:pt x="10268" y="6643"/>
                </a:lnTo>
                <a:lnTo>
                  <a:pt x="10147" y="6521"/>
                </a:lnTo>
                <a:lnTo>
                  <a:pt x="10074" y="6473"/>
                </a:lnTo>
                <a:lnTo>
                  <a:pt x="10001" y="6448"/>
                </a:lnTo>
                <a:lnTo>
                  <a:pt x="9928" y="6473"/>
                </a:lnTo>
                <a:lnTo>
                  <a:pt x="9855" y="6521"/>
                </a:lnTo>
                <a:lnTo>
                  <a:pt x="9757" y="6619"/>
                </a:lnTo>
                <a:lnTo>
                  <a:pt x="9611" y="6716"/>
                </a:lnTo>
                <a:lnTo>
                  <a:pt x="9441" y="6789"/>
                </a:lnTo>
                <a:lnTo>
                  <a:pt x="9271" y="6838"/>
                </a:lnTo>
                <a:lnTo>
                  <a:pt x="9101" y="6838"/>
                </a:lnTo>
                <a:lnTo>
                  <a:pt x="9028" y="6813"/>
                </a:lnTo>
                <a:lnTo>
                  <a:pt x="8979" y="6789"/>
                </a:lnTo>
                <a:lnTo>
                  <a:pt x="8906" y="6740"/>
                </a:lnTo>
                <a:lnTo>
                  <a:pt x="8882" y="6667"/>
                </a:lnTo>
                <a:lnTo>
                  <a:pt x="8833" y="6594"/>
                </a:lnTo>
                <a:lnTo>
                  <a:pt x="8833" y="6497"/>
                </a:lnTo>
                <a:lnTo>
                  <a:pt x="8809" y="6424"/>
                </a:lnTo>
                <a:lnTo>
                  <a:pt x="8784" y="6375"/>
                </a:lnTo>
                <a:lnTo>
                  <a:pt x="8736" y="6327"/>
                </a:lnTo>
                <a:lnTo>
                  <a:pt x="8687" y="6302"/>
                </a:lnTo>
                <a:lnTo>
                  <a:pt x="8638" y="6278"/>
                </a:lnTo>
                <a:lnTo>
                  <a:pt x="8565" y="6278"/>
                </a:lnTo>
                <a:lnTo>
                  <a:pt x="8517" y="6302"/>
                </a:lnTo>
                <a:lnTo>
                  <a:pt x="8468" y="6351"/>
                </a:lnTo>
                <a:lnTo>
                  <a:pt x="8298" y="6546"/>
                </a:lnTo>
                <a:lnTo>
                  <a:pt x="8200" y="6643"/>
                </a:lnTo>
                <a:lnTo>
                  <a:pt x="8103" y="6740"/>
                </a:lnTo>
                <a:lnTo>
                  <a:pt x="7981" y="6789"/>
                </a:lnTo>
                <a:lnTo>
                  <a:pt x="7860" y="6813"/>
                </a:lnTo>
                <a:lnTo>
                  <a:pt x="7714" y="6813"/>
                </a:lnTo>
                <a:lnTo>
                  <a:pt x="7592" y="6789"/>
                </a:lnTo>
                <a:lnTo>
                  <a:pt x="7446" y="6740"/>
                </a:lnTo>
                <a:lnTo>
                  <a:pt x="7349" y="6667"/>
                </a:lnTo>
                <a:lnTo>
                  <a:pt x="7276" y="6546"/>
                </a:lnTo>
                <a:lnTo>
                  <a:pt x="7227" y="6424"/>
                </a:lnTo>
                <a:lnTo>
                  <a:pt x="7227" y="6375"/>
                </a:lnTo>
                <a:lnTo>
                  <a:pt x="7178" y="6302"/>
                </a:lnTo>
                <a:lnTo>
                  <a:pt x="7154" y="6278"/>
                </a:lnTo>
                <a:lnTo>
                  <a:pt x="7105" y="6229"/>
                </a:lnTo>
                <a:lnTo>
                  <a:pt x="7032" y="6205"/>
                </a:lnTo>
                <a:close/>
                <a:moveTo>
                  <a:pt x="1412" y="6813"/>
                </a:moveTo>
                <a:lnTo>
                  <a:pt x="1387" y="7397"/>
                </a:lnTo>
                <a:lnTo>
                  <a:pt x="1144" y="7616"/>
                </a:lnTo>
                <a:lnTo>
                  <a:pt x="925" y="7835"/>
                </a:lnTo>
                <a:lnTo>
                  <a:pt x="755" y="8006"/>
                </a:lnTo>
                <a:lnTo>
                  <a:pt x="584" y="8176"/>
                </a:lnTo>
                <a:lnTo>
                  <a:pt x="536" y="7543"/>
                </a:lnTo>
                <a:lnTo>
                  <a:pt x="657" y="7446"/>
                </a:lnTo>
                <a:lnTo>
                  <a:pt x="755" y="7349"/>
                </a:lnTo>
                <a:lnTo>
                  <a:pt x="949" y="7154"/>
                </a:lnTo>
                <a:lnTo>
                  <a:pt x="1095" y="7032"/>
                </a:lnTo>
                <a:lnTo>
                  <a:pt x="1241" y="6911"/>
                </a:lnTo>
                <a:lnTo>
                  <a:pt x="1412" y="6813"/>
                </a:lnTo>
                <a:close/>
                <a:moveTo>
                  <a:pt x="1363" y="7981"/>
                </a:moveTo>
                <a:lnTo>
                  <a:pt x="1339" y="8468"/>
                </a:lnTo>
                <a:lnTo>
                  <a:pt x="1241" y="8541"/>
                </a:lnTo>
                <a:lnTo>
                  <a:pt x="1168" y="8614"/>
                </a:lnTo>
                <a:lnTo>
                  <a:pt x="1022" y="8736"/>
                </a:lnTo>
                <a:lnTo>
                  <a:pt x="901" y="8882"/>
                </a:lnTo>
                <a:lnTo>
                  <a:pt x="779" y="9052"/>
                </a:lnTo>
                <a:lnTo>
                  <a:pt x="633" y="9222"/>
                </a:lnTo>
                <a:lnTo>
                  <a:pt x="584" y="8492"/>
                </a:lnTo>
                <a:lnTo>
                  <a:pt x="730" y="8444"/>
                </a:lnTo>
                <a:lnTo>
                  <a:pt x="852" y="8395"/>
                </a:lnTo>
                <a:lnTo>
                  <a:pt x="1095" y="8200"/>
                </a:lnTo>
                <a:lnTo>
                  <a:pt x="1363" y="7981"/>
                </a:lnTo>
                <a:close/>
                <a:moveTo>
                  <a:pt x="10901" y="8638"/>
                </a:moveTo>
                <a:lnTo>
                  <a:pt x="10828" y="8687"/>
                </a:lnTo>
                <a:lnTo>
                  <a:pt x="10779" y="8736"/>
                </a:lnTo>
                <a:lnTo>
                  <a:pt x="10706" y="8857"/>
                </a:lnTo>
                <a:lnTo>
                  <a:pt x="10682" y="8979"/>
                </a:lnTo>
                <a:lnTo>
                  <a:pt x="10560" y="9076"/>
                </a:lnTo>
                <a:lnTo>
                  <a:pt x="10414" y="9149"/>
                </a:lnTo>
                <a:lnTo>
                  <a:pt x="10293" y="9173"/>
                </a:lnTo>
                <a:lnTo>
                  <a:pt x="10122" y="9173"/>
                </a:lnTo>
                <a:lnTo>
                  <a:pt x="10025" y="9149"/>
                </a:lnTo>
                <a:lnTo>
                  <a:pt x="9976" y="9125"/>
                </a:lnTo>
                <a:lnTo>
                  <a:pt x="9928" y="9076"/>
                </a:lnTo>
                <a:lnTo>
                  <a:pt x="9903" y="9028"/>
                </a:lnTo>
                <a:lnTo>
                  <a:pt x="9903" y="8930"/>
                </a:lnTo>
                <a:lnTo>
                  <a:pt x="9879" y="8857"/>
                </a:lnTo>
                <a:lnTo>
                  <a:pt x="9830" y="8809"/>
                </a:lnTo>
                <a:lnTo>
                  <a:pt x="9757" y="8760"/>
                </a:lnTo>
                <a:lnTo>
                  <a:pt x="9684" y="8760"/>
                </a:lnTo>
                <a:lnTo>
                  <a:pt x="9611" y="8784"/>
                </a:lnTo>
                <a:lnTo>
                  <a:pt x="9563" y="8833"/>
                </a:lnTo>
                <a:lnTo>
                  <a:pt x="9514" y="8906"/>
                </a:lnTo>
                <a:lnTo>
                  <a:pt x="9490" y="8955"/>
                </a:lnTo>
                <a:lnTo>
                  <a:pt x="9441" y="9003"/>
                </a:lnTo>
                <a:lnTo>
                  <a:pt x="9320" y="9052"/>
                </a:lnTo>
                <a:lnTo>
                  <a:pt x="9149" y="9101"/>
                </a:lnTo>
                <a:lnTo>
                  <a:pt x="8979" y="9125"/>
                </a:lnTo>
                <a:lnTo>
                  <a:pt x="8809" y="9101"/>
                </a:lnTo>
                <a:lnTo>
                  <a:pt x="8663" y="9076"/>
                </a:lnTo>
                <a:lnTo>
                  <a:pt x="8541" y="9003"/>
                </a:lnTo>
                <a:lnTo>
                  <a:pt x="8517" y="8955"/>
                </a:lnTo>
                <a:lnTo>
                  <a:pt x="8492" y="8906"/>
                </a:lnTo>
                <a:lnTo>
                  <a:pt x="8492" y="8833"/>
                </a:lnTo>
                <a:lnTo>
                  <a:pt x="8444" y="8784"/>
                </a:lnTo>
                <a:lnTo>
                  <a:pt x="8419" y="8736"/>
                </a:lnTo>
                <a:lnTo>
                  <a:pt x="8371" y="8711"/>
                </a:lnTo>
                <a:lnTo>
                  <a:pt x="8298" y="8687"/>
                </a:lnTo>
                <a:lnTo>
                  <a:pt x="8249" y="8687"/>
                </a:lnTo>
                <a:lnTo>
                  <a:pt x="8200" y="8711"/>
                </a:lnTo>
                <a:lnTo>
                  <a:pt x="8127" y="8736"/>
                </a:lnTo>
                <a:lnTo>
                  <a:pt x="8006" y="8906"/>
                </a:lnTo>
                <a:lnTo>
                  <a:pt x="7860" y="9052"/>
                </a:lnTo>
                <a:lnTo>
                  <a:pt x="7787" y="9125"/>
                </a:lnTo>
                <a:lnTo>
                  <a:pt x="7689" y="9173"/>
                </a:lnTo>
                <a:lnTo>
                  <a:pt x="7568" y="9222"/>
                </a:lnTo>
                <a:lnTo>
                  <a:pt x="7446" y="9246"/>
                </a:lnTo>
                <a:lnTo>
                  <a:pt x="7324" y="9246"/>
                </a:lnTo>
                <a:lnTo>
                  <a:pt x="7276" y="9222"/>
                </a:lnTo>
                <a:lnTo>
                  <a:pt x="7227" y="9198"/>
                </a:lnTo>
                <a:lnTo>
                  <a:pt x="7203" y="9149"/>
                </a:lnTo>
                <a:lnTo>
                  <a:pt x="7178" y="9076"/>
                </a:lnTo>
                <a:lnTo>
                  <a:pt x="7178" y="9003"/>
                </a:lnTo>
                <a:lnTo>
                  <a:pt x="7203" y="8930"/>
                </a:lnTo>
                <a:lnTo>
                  <a:pt x="7203" y="8833"/>
                </a:lnTo>
                <a:lnTo>
                  <a:pt x="7154" y="8760"/>
                </a:lnTo>
                <a:lnTo>
                  <a:pt x="7105" y="8687"/>
                </a:lnTo>
                <a:lnTo>
                  <a:pt x="7032" y="8663"/>
                </a:lnTo>
                <a:lnTo>
                  <a:pt x="6886" y="8663"/>
                </a:lnTo>
                <a:lnTo>
                  <a:pt x="6813" y="8711"/>
                </a:lnTo>
                <a:lnTo>
                  <a:pt x="6789" y="8809"/>
                </a:lnTo>
                <a:lnTo>
                  <a:pt x="6740" y="8906"/>
                </a:lnTo>
                <a:lnTo>
                  <a:pt x="6692" y="8979"/>
                </a:lnTo>
                <a:lnTo>
                  <a:pt x="6619" y="9076"/>
                </a:lnTo>
                <a:lnTo>
                  <a:pt x="6521" y="9125"/>
                </a:lnTo>
                <a:lnTo>
                  <a:pt x="6424" y="9173"/>
                </a:lnTo>
                <a:lnTo>
                  <a:pt x="6327" y="9222"/>
                </a:lnTo>
                <a:lnTo>
                  <a:pt x="6083" y="9271"/>
                </a:lnTo>
                <a:lnTo>
                  <a:pt x="5864" y="9246"/>
                </a:lnTo>
                <a:lnTo>
                  <a:pt x="5743" y="9222"/>
                </a:lnTo>
                <a:lnTo>
                  <a:pt x="5645" y="9198"/>
                </a:lnTo>
                <a:lnTo>
                  <a:pt x="5572" y="9125"/>
                </a:lnTo>
                <a:lnTo>
                  <a:pt x="5499" y="9052"/>
                </a:lnTo>
                <a:lnTo>
                  <a:pt x="5451" y="8979"/>
                </a:lnTo>
                <a:lnTo>
                  <a:pt x="5402" y="8882"/>
                </a:lnTo>
                <a:lnTo>
                  <a:pt x="5402" y="8833"/>
                </a:lnTo>
                <a:lnTo>
                  <a:pt x="5378" y="8784"/>
                </a:lnTo>
                <a:lnTo>
                  <a:pt x="5280" y="8736"/>
                </a:lnTo>
                <a:lnTo>
                  <a:pt x="5183" y="8711"/>
                </a:lnTo>
                <a:lnTo>
                  <a:pt x="5086" y="8736"/>
                </a:lnTo>
                <a:lnTo>
                  <a:pt x="4842" y="8906"/>
                </a:lnTo>
                <a:lnTo>
                  <a:pt x="4648" y="9028"/>
                </a:lnTo>
                <a:lnTo>
                  <a:pt x="4453" y="9149"/>
                </a:lnTo>
                <a:lnTo>
                  <a:pt x="4258" y="9222"/>
                </a:lnTo>
                <a:lnTo>
                  <a:pt x="4112" y="9222"/>
                </a:lnTo>
                <a:lnTo>
                  <a:pt x="4064" y="9198"/>
                </a:lnTo>
                <a:lnTo>
                  <a:pt x="4015" y="9149"/>
                </a:lnTo>
                <a:lnTo>
                  <a:pt x="3991" y="9076"/>
                </a:lnTo>
                <a:lnTo>
                  <a:pt x="4015" y="8955"/>
                </a:lnTo>
                <a:lnTo>
                  <a:pt x="4015" y="8906"/>
                </a:lnTo>
                <a:lnTo>
                  <a:pt x="3991" y="8857"/>
                </a:lnTo>
                <a:lnTo>
                  <a:pt x="3966" y="8833"/>
                </a:lnTo>
                <a:lnTo>
                  <a:pt x="3918" y="8809"/>
                </a:lnTo>
                <a:lnTo>
                  <a:pt x="3893" y="8784"/>
                </a:lnTo>
                <a:lnTo>
                  <a:pt x="3845" y="8809"/>
                </a:lnTo>
                <a:lnTo>
                  <a:pt x="3796" y="8809"/>
                </a:lnTo>
                <a:lnTo>
                  <a:pt x="3747" y="8857"/>
                </a:lnTo>
                <a:lnTo>
                  <a:pt x="3699" y="8979"/>
                </a:lnTo>
                <a:lnTo>
                  <a:pt x="3674" y="9101"/>
                </a:lnTo>
                <a:lnTo>
                  <a:pt x="3674" y="9222"/>
                </a:lnTo>
                <a:lnTo>
                  <a:pt x="3699" y="9319"/>
                </a:lnTo>
                <a:lnTo>
                  <a:pt x="3772" y="9417"/>
                </a:lnTo>
                <a:lnTo>
                  <a:pt x="3845" y="9514"/>
                </a:lnTo>
                <a:lnTo>
                  <a:pt x="3966" y="9587"/>
                </a:lnTo>
                <a:lnTo>
                  <a:pt x="4088" y="9636"/>
                </a:lnTo>
                <a:lnTo>
                  <a:pt x="4210" y="9660"/>
                </a:lnTo>
                <a:lnTo>
                  <a:pt x="4356" y="9636"/>
                </a:lnTo>
                <a:lnTo>
                  <a:pt x="4477" y="9611"/>
                </a:lnTo>
                <a:lnTo>
                  <a:pt x="4599" y="9563"/>
                </a:lnTo>
                <a:lnTo>
                  <a:pt x="4842" y="9417"/>
                </a:lnTo>
                <a:lnTo>
                  <a:pt x="5086" y="9246"/>
                </a:lnTo>
                <a:lnTo>
                  <a:pt x="5159" y="9344"/>
                </a:lnTo>
                <a:lnTo>
                  <a:pt x="5232" y="9441"/>
                </a:lnTo>
                <a:lnTo>
                  <a:pt x="5329" y="9514"/>
                </a:lnTo>
                <a:lnTo>
                  <a:pt x="5426" y="9563"/>
                </a:lnTo>
                <a:lnTo>
                  <a:pt x="5670" y="9660"/>
                </a:lnTo>
                <a:lnTo>
                  <a:pt x="5913" y="9684"/>
                </a:lnTo>
                <a:lnTo>
                  <a:pt x="6181" y="9684"/>
                </a:lnTo>
                <a:lnTo>
                  <a:pt x="6424" y="9636"/>
                </a:lnTo>
                <a:lnTo>
                  <a:pt x="6667" y="9538"/>
                </a:lnTo>
                <a:lnTo>
                  <a:pt x="6886" y="9392"/>
                </a:lnTo>
                <a:lnTo>
                  <a:pt x="6984" y="9490"/>
                </a:lnTo>
                <a:lnTo>
                  <a:pt x="7081" y="9563"/>
                </a:lnTo>
                <a:lnTo>
                  <a:pt x="7227" y="9636"/>
                </a:lnTo>
                <a:lnTo>
                  <a:pt x="7373" y="9684"/>
                </a:lnTo>
                <a:lnTo>
                  <a:pt x="7519" y="9709"/>
                </a:lnTo>
                <a:lnTo>
                  <a:pt x="7641" y="9684"/>
                </a:lnTo>
                <a:lnTo>
                  <a:pt x="7762" y="9660"/>
                </a:lnTo>
                <a:lnTo>
                  <a:pt x="7884" y="9611"/>
                </a:lnTo>
                <a:lnTo>
                  <a:pt x="7981" y="9538"/>
                </a:lnTo>
                <a:lnTo>
                  <a:pt x="8079" y="9465"/>
                </a:lnTo>
                <a:lnTo>
                  <a:pt x="8249" y="9271"/>
                </a:lnTo>
                <a:lnTo>
                  <a:pt x="8371" y="9368"/>
                </a:lnTo>
                <a:lnTo>
                  <a:pt x="8541" y="9465"/>
                </a:lnTo>
                <a:lnTo>
                  <a:pt x="8711" y="9514"/>
                </a:lnTo>
                <a:lnTo>
                  <a:pt x="8906" y="9538"/>
                </a:lnTo>
                <a:lnTo>
                  <a:pt x="9101" y="9538"/>
                </a:lnTo>
                <a:lnTo>
                  <a:pt x="9271" y="9514"/>
                </a:lnTo>
                <a:lnTo>
                  <a:pt x="9466" y="9441"/>
                </a:lnTo>
                <a:lnTo>
                  <a:pt x="9611" y="9368"/>
                </a:lnTo>
                <a:lnTo>
                  <a:pt x="9733" y="9465"/>
                </a:lnTo>
                <a:lnTo>
                  <a:pt x="9855" y="9514"/>
                </a:lnTo>
                <a:lnTo>
                  <a:pt x="10025" y="9563"/>
                </a:lnTo>
                <a:lnTo>
                  <a:pt x="10195" y="9563"/>
                </a:lnTo>
                <a:lnTo>
                  <a:pt x="10366" y="9538"/>
                </a:lnTo>
                <a:lnTo>
                  <a:pt x="10560" y="9490"/>
                </a:lnTo>
                <a:lnTo>
                  <a:pt x="10706" y="9417"/>
                </a:lnTo>
                <a:lnTo>
                  <a:pt x="10852" y="9319"/>
                </a:lnTo>
                <a:lnTo>
                  <a:pt x="10974" y="9392"/>
                </a:lnTo>
                <a:lnTo>
                  <a:pt x="11096" y="9441"/>
                </a:lnTo>
                <a:lnTo>
                  <a:pt x="11242" y="9465"/>
                </a:lnTo>
                <a:lnTo>
                  <a:pt x="11363" y="9490"/>
                </a:lnTo>
                <a:lnTo>
                  <a:pt x="11509" y="9490"/>
                </a:lnTo>
                <a:lnTo>
                  <a:pt x="11655" y="9465"/>
                </a:lnTo>
                <a:lnTo>
                  <a:pt x="11801" y="9417"/>
                </a:lnTo>
                <a:lnTo>
                  <a:pt x="11923" y="9344"/>
                </a:lnTo>
                <a:lnTo>
                  <a:pt x="12020" y="9441"/>
                </a:lnTo>
                <a:lnTo>
                  <a:pt x="12142" y="9490"/>
                </a:lnTo>
                <a:lnTo>
                  <a:pt x="12434" y="9490"/>
                </a:lnTo>
                <a:lnTo>
                  <a:pt x="12580" y="9441"/>
                </a:lnTo>
                <a:lnTo>
                  <a:pt x="12750" y="9392"/>
                </a:lnTo>
                <a:lnTo>
                  <a:pt x="12896" y="9319"/>
                </a:lnTo>
                <a:lnTo>
                  <a:pt x="13042" y="9222"/>
                </a:lnTo>
                <a:lnTo>
                  <a:pt x="13091" y="9295"/>
                </a:lnTo>
                <a:lnTo>
                  <a:pt x="13164" y="9344"/>
                </a:lnTo>
                <a:lnTo>
                  <a:pt x="13310" y="9417"/>
                </a:lnTo>
                <a:lnTo>
                  <a:pt x="13480" y="9441"/>
                </a:lnTo>
                <a:lnTo>
                  <a:pt x="13675" y="9441"/>
                </a:lnTo>
                <a:lnTo>
                  <a:pt x="13870" y="9392"/>
                </a:lnTo>
                <a:lnTo>
                  <a:pt x="14064" y="9319"/>
                </a:lnTo>
                <a:lnTo>
                  <a:pt x="14259" y="9246"/>
                </a:lnTo>
                <a:lnTo>
                  <a:pt x="14405" y="9149"/>
                </a:lnTo>
                <a:lnTo>
                  <a:pt x="14478" y="9101"/>
                </a:lnTo>
                <a:lnTo>
                  <a:pt x="14502" y="9028"/>
                </a:lnTo>
                <a:lnTo>
                  <a:pt x="14478" y="8955"/>
                </a:lnTo>
                <a:lnTo>
                  <a:pt x="14454" y="8882"/>
                </a:lnTo>
                <a:lnTo>
                  <a:pt x="14429" y="8833"/>
                </a:lnTo>
                <a:lnTo>
                  <a:pt x="14356" y="8809"/>
                </a:lnTo>
                <a:lnTo>
                  <a:pt x="14308" y="8809"/>
                </a:lnTo>
                <a:lnTo>
                  <a:pt x="14235" y="8833"/>
                </a:lnTo>
                <a:lnTo>
                  <a:pt x="14016" y="8955"/>
                </a:lnTo>
                <a:lnTo>
                  <a:pt x="13845" y="9028"/>
                </a:lnTo>
                <a:lnTo>
                  <a:pt x="13675" y="9076"/>
                </a:lnTo>
                <a:lnTo>
                  <a:pt x="13529" y="9101"/>
                </a:lnTo>
                <a:lnTo>
                  <a:pt x="13407" y="9101"/>
                </a:lnTo>
                <a:lnTo>
                  <a:pt x="13359" y="9076"/>
                </a:lnTo>
                <a:lnTo>
                  <a:pt x="13334" y="9028"/>
                </a:lnTo>
                <a:lnTo>
                  <a:pt x="13310" y="8979"/>
                </a:lnTo>
                <a:lnTo>
                  <a:pt x="13310" y="8906"/>
                </a:lnTo>
                <a:lnTo>
                  <a:pt x="13310" y="8857"/>
                </a:lnTo>
                <a:lnTo>
                  <a:pt x="13286" y="8784"/>
                </a:lnTo>
                <a:lnTo>
                  <a:pt x="13261" y="8736"/>
                </a:lnTo>
                <a:lnTo>
                  <a:pt x="13213" y="8711"/>
                </a:lnTo>
                <a:lnTo>
                  <a:pt x="13091" y="8711"/>
                </a:lnTo>
                <a:lnTo>
                  <a:pt x="13042" y="8736"/>
                </a:lnTo>
                <a:lnTo>
                  <a:pt x="13018" y="8784"/>
                </a:lnTo>
                <a:lnTo>
                  <a:pt x="12945" y="8882"/>
                </a:lnTo>
                <a:lnTo>
                  <a:pt x="12823" y="8979"/>
                </a:lnTo>
                <a:lnTo>
                  <a:pt x="12653" y="9076"/>
                </a:lnTo>
                <a:lnTo>
                  <a:pt x="12507" y="9149"/>
                </a:lnTo>
                <a:lnTo>
                  <a:pt x="12361" y="9198"/>
                </a:lnTo>
                <a:lnTo>
                  <a:pt x="12312" y="9198"/>
                </a:lnTo>
                <a:lnTo>
                  <a:pt x="12264" y="9173"/>
                </a:lnTo>
                <a:lnTo>
                  <a:pt x="12215" y="9149"/>
                </a:lnTo>
                <a:lnTo>
                  <a:pt x="12191" y="9101"/>
                </a:lnTo>
                <a:lnTo>
                  <a:pt x="12191" y="9028"/>
                </a:lnTo>
                <a:lnTo>
                  <a:pt x="12215" y="8930"/>
                </a:lnTo>
                <a:lnTo>
                  <a:pt x="12215" y="8857"/>
                </a:lnTo>
                <a:lnTo>
                  <a:pt x="12191" y="8809"/>
                </a:lnTo>
                <a:lnTo>
                  <a:pt x="12142" y="8760"/>
                </a:lnTo>
                <a:lnTo>
                  <a:pt x="12093" y="8736"/>
                </a:lnTo>
                <a:lnTo>
                  <a:pt x="12045" y="8736"/>
                </a:lnTo>
                <a:lnTo>
                  <a:pt x="11972" y="8760"/>
                </a:lnTo>
                <a:lnTo>
                  <a:pt x="11923" y="8784"/>
                </a:lnTo>
                <a:lnTo>
                  <a:pt x="11899" y="8857"/>
                </a:lnTo>
                <a:lnTo>
                  <a:pt x="11801" y="8979"/>
                </a:lnTo>
                <a:lnTo>
                  <a:pt x="11704" y="9076"/>
                </a:lnTo>
                <a:lnTo>
                  <a:pt x="11582" y="9125"/>
                </a:lnTo>
                <a:lnTo>
                  <a:pt x="11266" y="9125"/>
                </a:lnTo>
                <a:lnTo>
                  <a:pt x="11169" y="9076"/>
                </a:lnTo>
                <a:lnTo>
                  <a:pt x="11096" y="9028"/>
                </a:lnTo>
                <a:lnTo>
                  <a:pt x="11144" y="8882"/>
                </a:lnTo>
                <a:lnTo>
                  <a:pt x="11144" y="8809"/>
                </a:lnTo>
                <a:lnTo>
                  <a:pt x="11120" y="8736"/>
                </a:lnTo>
                <a:lnTo>
                  <a:pt x="11071" y="8687"/>
                </a:lnTo>
                <a:lnTo>
                  <a:pt x="11023" y="8663"/>
                </a:lnTo>
                <a:lnTo>
                  <a:pt x="10950" y="8638"/>
                </a:lnTo>
                <a:close/>
                <a:moveTo>
                  <a:pt x="1314" y="9003"/>
                </a:moveTo>
                <a:lnTo>
                  <a:pt x="1290" y="9611"/>
                </a:lnTo>
                <a:lnTo>
                  <a:pt x="1168" y="9660"/>
                </a:lnTo>
                <a:lnTo>
                  <a:pt x="1071" y="9733"/>
                </a:lnTo>
                <a:lnTo>
                  <a:pt x="852" y="9903"/>
                </a:lnTo>
                <a:lnTo>
                  <a:pt x="706" y="10049"/>
                </a:lnTo>
                <a:lnTo>
                  <a:pt x="657" y="9368"/>
                </a:lnTo>
                <a:lnTo>
                  <a:pt x="925" y="9271"/>
                </a:lnTo>
                <a:lnTo>
                  <a:pt x="1168" y="9101"/>
                </a:lnTo>
                <a:lnTo>
                  <a:pt x="1314" y="9003"/>
                </a:lnTo>
                <a:close/>
                <a:moveTo>
                  <a:pt x="1266" y="10122"/>
                </a:moveTo>
                <a:lnTo>
                  <a:pt x="1266" y="10877"/>
                </a:lnTo>
                <a:lnTo>
                  <a:pt x="1120" y="10998"/>
                </a:lnTo>
                <a:lnTo>
                  <a:pt x="779" y="11242"/>
                </a:lnTo>
                <a:lnTo>
                  <a:pt x="730" y="10439"/>
                </a:lnTo>
                <a:lnTo>
                  <a:pt x="876" y="10366"/>
                </a:lnTo>
                <a:lnTo>
                  <a:pt x="1022" y="10293"/>
                </a:lnTo>
                <a:lnTo>
                  <a:pt x="1266" y="10122"/>
                </a:lnTo>
                <a:close/>
                <a:moveTo>
                  <a:pt x="11485" y="10633"/>
                </a:moveTo>
                <a:lnTo>
                  <a:pt x="11412" y="10658"/>
                </a:lnTo>
                <a:lnTo>
                  <a:pt x="11339" y="10731"/>
                </a:lnTo>
                <a:lnTo>
                  <a:pt x="11169" y="11023"/>
                </a:lnTo>
                <a:lnTo>
                  <a:pt x="11071" y="11144"/>
                </a:lnTo>
                <a:lnTo>
                  <a:pt x="10950" y="11242"/>
                </a:lnTo>
                <a:lnTo>
                  <a:pt x="10877" y="11290"/>
                </a:lnTo>
                <a:lnTo>
                  <a:pt x="10779" y="11315"/>
                </a:lnTo>
                <a:lnTo>
                  <a:pt x="10560" y="11315"/>
                </a:lnTo>
                <a:lnTo>
                  <a:pt x="10463" y="11290"/>
                </a:lnTo>
                <a:lnTo>
                  <a:pt x="10390" y="11242"/>
                </a:lnTo>
                <a:lnTo>
                  <a:pt x="10317" y="11169"/>
                </a:lnTo>
                <a:lnTo>
                  <a:pt x="10293" y="11096"/>
                </a:lnTo>
                <a:lnTo>
                  <a:pt x="10366" y="10901"/>
                </a:lnTo>
                <a:lnTo>
                  <a:pt x="10366" y="10828"/>
                </a:lnTo>
                <a:lnTo>
                  <a:pt x="10341" y="10755"/>
                </a:lnTo>
                <a:lnTo>
                  <a:pt x="10293" y="10706"/>
                </a:lnTo>
                <a:lnTo>
                  <a:pt x="10244" y="10658"/>
                </a:lnTo>
                <a:lnTo>
                  <a:pt x="10098" y="10658"/>
                </a:lnTo>
                <a:lnTo>
                  <a:pt x="10049" y="10682"/>
                </a:lnTo>
                <a:lnTo>
                  <a:pt x="10001" y="10755"/>
                </a:lnTo>
                <a:lnTo>
                  <a:pt x="9928" y="10877"/>
                </a:lnTo>
                <a:lnTo>
                  <a:pt x="9903" y="10998"/>
                </a:lnTo>
                <a:lnTo>
                  <a:pt x="9806" y="11120"/>
                </a:lnTo>
                <a:lnTo>
                  <a:pt x="9636" y="11217"/>
                </a:lnTo>
                <a:lnTo>
                  <a:pt x="9539" y="11242"/>
                </a:lnTo>
                <a:lnTo>
                  <a:pt x="9393" y="11266"/>
                </a:lnTo>
                <a:lnTo>
                  <a:pt x="9344" y="11242"/>
                </a:lnTo>
                <a:lnTo>
                  <a:pt x="9295" y="11217"/>
                </a:lnTo>
                <a:lnTo>
                  <a:pt x="9295" y="11169"/>
                </a:lnTo>
                <a:lnTo>
                  <a:pt x="9295" y="11096"/>
                </a:lnTo>
                <a:lnTo>
                  <a:pt x="9320" y="11023"/>
                </a:lnTo>
                <a:lnTo>
                  <a:pt x="9320" y="10950"/>
                </a:lnTo>
                <a:lnTo>
                  <a:pt x="9295" y="10901"/>
                </a:lnTo>
                <a:lnTo>
                  <a:pt x="9247" y="10852"/>
                </a:lnTo>
                <a:lnTo>
                  <a:pt x="9198" y="10828"/>
                </a:lnTo>
                <a:lnTo>
                  <a:pt x="9125" y="10804"/>
                </a:lnTo>
                <a:lnTo>
                  <a:pt x="9052" y="10828"/>
                </a:lnTo>
                <a:lnTo>
                  <a:pt x="8979" y="10852"/>
                </a:lnTo>
                <a:lnTo>
                  <a:pt x="8784" y="11047"/>
                </a:lnTo>
                <a:lnTo>
                  <a:pt x="8565" y="11242"/>
                </a:lnTo>
                <a:lnTo>
                  <a:pt x="8419" y="11290"/>
                </a:lnTo>
                <a:lnTo>
                  <a:pt x="8225" y="11315"/>
                </a:lnTo>
                <a:lnTo>
                  <a:pt x="8103" y="11290"/>
                </a:lnTo>
                <a:lnTo>
                  <a:pt x="8006" y="11290"/>
                </a:lnTo>
                <a:lnTo>
                  <a:pt x="7933" y="11242"/>
                </a:lnTo>
                <a:lnTo>
                  <a:pt x="7884" y="11193"/>
                </a:lnTo>
                <a:lnTo>
                  <a:pt x="7908" y="11071"/>
                </a:lnTo>
                <a:lnTo>
                  <a:pt x="7908" y="10901"/>
                </a:lnTo>
                <a:lnTo>
                  <a:pt x="7884" y="10828"/>
                </a:lnTo>
                <a:lnTo>
                  <a:pt x="7835" y="10755"/>
                </a:lnTo>
                <a:lnTo>
                  <a:pt x="7787" y="10706"/>
                </a:lnTo>
                <a:lnTo>
                  <a:pt x="7714" y="10682"/>
                </a:lnTo>
                <a:lnTo>
                  <a:pt x="7616" y="10682"/>
                </a:lnTo>
                <a:lnTo>
                  <a:pt x="7543" y="10706"/>
                </a:lnTo>
                <a:lnTo>
                  <a:pt x="7495" y="10779"/>
                </a:lnTo>
                <a:lnTo>
                  <a:pt x="7446" y="10852"/>
                </a:lnTo>
                <a:lnTo>
                  <a:pt x="7397" y="10974"/>
                </a:lnTo>
                <a:lnTo>
                  <a:pt x="7397" y="11071"/>
                </a:lnTo>
                <a:lnTo>
                  <a:pt x="7324" y="11144"/>
                </a:lnTo>
                <a:lnTo>
                  <a:pt x="7227" y="11193"/>
                </a:lnTo>
                <a:lnTo>
                  <a:pt x="7008" y="11193"/>
                </a:lnTo>
                <a:lnTo>
                  <a:pt x="6911" y="11169"/>
                </a:lnTo>
                <a:lnTo>
                  <a:pt x="6789" y="11096"/>
                </a:lnTo>
                <a:lnTo>
                  <a:pt x="6716" y="11023"/>
                </a:lnTo>
                <a:lnTo>
                  <a:pt x="6667" y="10950"/>
                </a:lnTo>
                <a:lnTo>
                  <a:pt x="6619" y="10877"/>
                </a:lnTo>
                <a:lnTo>
                  <a:pt x="6546" y="10804"/>
                </a:lnTo>
                <a:lnTo>
                  <a:pt x="6473" y="10779"/>
                </a:lnTo>
                <a:lnTo>
                  <a:pt x="6400" y="10779"/>
                </a:lnTo>
                <a:lnTo>
                  <a:pt x="6302" y="10804"/>
                </a:lnTo>
                <a:lnTo>
                  <a:pt x="6254" y="10852"/>
                </a:lnTo>
                <a:lnTo>
                  <a:pt x="6205" y="10901"/>
                </a:lnTo>
                <a:lnTo>
                  <a:pt x="6205" y="10998"/>
                </a:lnTo>
                <a:lnTo>
                  <a:pt x="6205" y="11096"/>
                </a:lnTo>
                <a:lnTo>
                  <a:pt x="6181" y="11169"/>
                </a:lnTo>
                <a:lnTo>
                  <a:pt x="6156" y="11217"/>
                </a:lnTo>
                <a:lnTo>
                  <a:pt x="6132" y="11266"/>
                </a:lnTo>
                <a:lnTo>
                  <a:pt x="6035" y="11315"/>
                </a:lnTo>
                <a:lnTo>
                  <a:pt x="5937" y="11339"/>
                </a:lnTo>
                <a:lnTo>
                  <a:pt x="5840" y="11315"/>
                </a:lnTo>
                <a:lnTo>
                  <a:pt x="5743" y="11242"/>
                </a:lnTo>
                <a:lnTo>
                  <a:pt x="5694" y="11144"/>
                </a:lnTo>
                <a:lnTo>
                  <a:pt x="5694" y="11096"/>
                </a:lnTo>
                <a:lnTo>
                  <a:pt x="5694" y="11047"/>
                </a:lnTo>
                <a:lnTo>
                  <a:pt x="5694" y="10925"/>
                </a:lnTo>
                <a:lnTo>
                  <a:pt x="5670" y="10852"/>
                </a:lnTo>
                <a:lnTo>
                  <a:pt x="5621" y="10779"/>
                </a:lnTo>
                <a:lnTo>
                  <a:pt x="5524" y="10755"/>
                </a:lnTo>
                <a:lnTo>
                  <a:pt x="5451" y="10731"/>
                </a:lnTo>
                <a:lnTo>
                  <a:pt x="5353" y="10755"/>
                </a:lnTo>
                <a:lnTo>
                  <a:pt x="5280" y="10828"/>
                </a:lnTo>
                <a:lnTo>
                  <a:pt x="5232" y="10901"/>
                </a:lnTo>
                <a:lnTo>
                  <a:pt x="5183" y="10998"/>
                </a:lnTo>
                <a:lnTo>
                  <a:pt x="5110" y="11096"/>
                </a:lnTo>
                <a:lnTo>
                  <a:pt x="5037" y="11169"/>
                </a:lnTo>
                <a:lnTo>
                  <a:pt x="4964" y="11242"/>
                </a:lnTo>
                <a:lnTo>
                  <a:pt x="4769" y="11339"/>
                </a:lnTo>
                <a:lnTo>
                  <a:pt x="4648" y="11363"/>
                </a:lnTo>
                <a:lnTo>
                  <a:pt x="4550" y="11388"/>
                </a:lnTo>
                <a:lnTo>
                  <a:pt x="4502" y="11388"/>
                </a:lnTo>
                <a:lnTo>
                  <a:pt x="4453" y="11363"/>
                </a:lnTo>
                <a:lnTo>
                  <a:pt x="4380" y="11315"/>
                </a:lnTo>
                <a:lnTo>
                  <a:pt x="4331" y="11217"/>
                </a:lnTo>
                <a:lnTo>
                  <a:pt x="4307" y="11120"/>
                </a:lnTo>
                <a:lnTo>
                  <a:pt x="4258" y="10950"/>
                </a:lnTo>
                <a:lnTo>
                  <a:pt x="4234" y="10877"/>
                </a:lnTo>
                <a:lnTo>
                  <a:pt x="4210" y="10877"/>
                </a:lnTo>
                <a:lnTo>
                  <a:pt x="4210" y="10852"/>
                </a:lnTo>
                <a:lnTo>
                  <a:pt x="4185" y="10828"/>
                </a:lnTo>
                <a:lnTo>
                  <a:pt x="4137" y="10804"/>
                </a:lnTo>
                <a:lnTo>
                  <a:pt x="4088" y="10804"/>
                </a:lnTo>
                <a:lnTo>
                  <a:pt x="4039" y="10828"/>
                </a:lnTo>
                <a:lnTo>
                  <a:pt x="3991" y="10852"/>
                </a:lnTo>
                <a:lnTo>
                  <a:pt x="3942" y="10950"/>
                </a:lnTo>
                <a:lnTo>
                  <a:pt x="3918" y="11071"/>
                </a:lnTo>
                <a:lnTo>
                  <a:pt x="3918" y="11290"/>
                </a:lnTo>
                <a:lnTo>
                  <a:pt x="3942" y="11388"/>
                </a:lnTo>
                <a:lnTo>
                  <a:pt x="3966" y="11509"/>
                </a:lnTo>
                <a:lnTo>
                  <a:pt x="4015" y="11582"/>
                </a:lnTo>
                <a:lnTo>
                  <a:pt x="4088" y="11680"/>
                </a:lnTo>
                <a:lnTo>
                  <a:pt x="4185" y="11753"/>
                </a:lnTo>
                <a:lnTo>
                  <a:pt x="4283" y="11801"/>
                </a:lnTo>
                <a:lnTo>
                  <a:pt x="4429" y="11850"/>
                </a:lnTo>
                <a:lnTo>
                  <a:pt x="4721" y="11850"/>
                </a:lnTo>
                <a:lnTo>
                  <a:pt x="4842" y="11826"/>
                </a:lnTo>
                <a:lnTo>
                  <a:pt x="4988" y="11777"/>
                </a:lnTo>
                <a:lnTo>
                  <a:pt x="5110" y="11704"/>
                </a:lnTo>
                <a:lnTo>
                  <a:pt x="5232" y="11631"/>
                </a:lnTo>
                <a:lnTo>
                  <a:pt x="5353" y="11534"/>
                </a:lnTo>
                <a:lnTo>
                  <a:pt x="5475" y="11655"/>
                </a:lnTo>
                <a:lnTo>
                  <a:pt x="5645" y="11728"/>
                </a:lnTo>
                <a:lnTo>
                  <a:pt x="5816" y="11777"/>
                </a:lnTo>
                <a:lnTo>
                  <a:pt x="5986" y="11801"/>
                </a:lnTo>
                <a:lnTo>
                  <a:pt x="6156" y="11777"/>
                </a:lnTo>
                <a:lnTo>
                  <a:pt x="6327" y="11728"/>
                </a:lnTo>
                <a:lnTo>
                  <a:pt x="6473" y="11631"/>
                </a:lnTo>
                <a:lnTo>
                  <a:pt x="6570" y="11509"/>
                </a:lnTo>
                <a:lnTo>
                  <a:pt x="6716" y="11558"/>
                </a:lnTo>
                <a:lnTo>
                  <a:pt x="6838" y="11607"/>
                </a:lnTo>
                <a:lnTo>
                  <a:pt x="6984" y="11631"/>
                </a:lnTo>
                <a:lnTo>
                  <a:pt x="7105" y="11655"/>
                </a:lnTo>
                <a:lnTo>
                  <a:pt x="7251" y="11655"/>
                </a:lnTo>
                <a:lnTo>
                  <a:pt x="7373" y="11631"/>
                </a:lnTo>
                <a:lnTo>
                  <a:pt x="7519" y="11582"/>
                </a:lnTo>
                <a:lnTo>
                  <a:pt x="7616" y="11534"/>
                </a:lnTo>
                <a:lnTo>
                  <a:pt x="7787" y="11631"/>
                </a:lnTo>
                <a:lnTo>
                  <a:pt x="7957" y="11728"/>
                </a:lnTo>
                <a:lnTo>
                  <a:pt x="8103" y="11777"/>
                </a:lnTo>
                <a:lnTo>
                  <a:pt x="8249" y="11801"/>
                </a:lnTo>
                <a:lnTo>
                  <a:pt x="8395" y="11777"/>
                </a:lnTo>
                <a:lnTo>
                  <a:pt x="8517" y="11753"/>
                </a:lnTo>
                <a:lnTo>
                  <a:pt x="8638" y="11680"/>
                </a:lnTo>
                <a:lnTo>
                  <a:pt x="8760" y="11607"/>
                </a:lnTo>
                <a:lnTo>
                  <a:pt x="9003" y="11436"/>
                </a:lnTo>
                <a:lnTo>
                  <a:pt x="9052" y="11509"/>
                </a:lnTo>
                <a:lnTo>
                  <a:pt x="9149" y="11582"/>
                </a:lnTo>
                <a:lnTo>
                  <a:pt x="9271" y="11631"/>
                </a:lnTo>
                <a:lnTo>
                  <a:pt x="9563" y="11631"/>
                </a:lnTo>
                <a:lnTo>
                  <a:pt x="9733" y="11582"/>
                </a:lnTo>
                <a:lnTo>
                  <a:pt x="9903" y="11534"/>
                </a:lnTo>
                <a:lnTo>
                  <a:pt x="10025" y="11436"/>
                </a:lnTo>
                <a:lnTo>
                  <a:pt x="10098" y="11509"/>
                </a:lnTo>
                <a:lnTo>
                  <a:pt x="10195" y="11582"/>
                </a:lnTo>
                <a:lnTo>
                  <a:pt x="10414" y="11680"/>
                </a:lnTo>
                <a:lnTo>
                  <a:pt x="10560" y="11728"/>
                </a:lnTo>
                <a:lnTo>
                  <a:pt x="10682" y="11753"/>
                </a:lnTo>
                <a:lnTo>
                  <a:pt x="10828" y="11728"/>
                </a:lnTo>
                <a:lnTo>
                  <a:pt x="10950" y="11704"/>
                </a:lnTo>
                <a:lnTo>
                  <a:pt x="11071" y="11655"/>
                </a:lnTo>
                <a:lnTo>
                  <a:pt x="11193" y="11582"/>
                </a:lnTo>
                <a:lnTo>
                  <a:pt x="11388" y="11388"/>
                </a:lnTo>
                <a:lnTo>
                  <a:pt x="11509" y="11509"/>
                </a:lnTo>
                <a:lnTo>
                  <a:pt x="11655" y="11582"/>
                </a:lnTo>
                <a:lnTo>
                  <a:pt x="11801" y="11631"/>
                </a:lnTo>
                <a:lnTo>
                  <a:pt x="11996" y="11655"/>
                </a:lnTo>
                <a:lnTo>
                  <a:pt x="12166" y="11655"/>
                </a:lnTo>
                <a:lnTo>
                  <a:pt x="12337" y="11631"/>
                </a:lnTo>
                <a:lnTo>
                  <a:pt x="12507" y="11582"/>
                </a:lnTo>
                <a:lnTo>
                  <a:pt x="12653" y="11509"/>
                </a:lnTo>
                <a:lnTo>
                  <a:pt x="12799" y="11582"/>
                </a:lnTo>
                <a:lnTo>
                  <a:pt x="12945" y="11607"/>
                </a:lnTo>
                <a:lnTo>
                  <a:pt x="13115" y="11631"/>
                </a:lnTo>
                <a:lnTo>
                  <a:pt x="13286" y="11631"/>
                </a:lnTo>
                <a:lnTo>
                  <a:pt x="13456" y="11607"/>
                </a:lnTo>
                <a:lnTo>
                  <a:pt x="13651" y="11558"/>
                </a:lnTo>
                <a:lnTo>
                  <a:pt x="13797" y="11485"/>
                </a:lnTo>
                <a:lnTo>
                  <a:pt x="13967" y="11388"/>
                </a:lnTo>
                <a:lnTo>
                  <a:pt x="14040" y="11436"/>
                </a:lnTo>
                <a:lnTo>
                  <a:pt x="14137" y="11461"/>
                </a:lnTo>
                <a:lnTo>
                  <a:pt x="14259" y="11461"/>
                </a:lnTo>
                <a:lnTo>
                  <a:pt x="14405" y="11436"/>
                </a:lnTo>
                <a:lnTo>
                  <a:pt x="14478" y="11388"/>
                </a:lnTo>
                <a:lnTo>
                  <a:pt x="14527" y="11339"/>
                </a:lnTo>
                <a:lnTo>
                  <a:pt x="14551" y="11266"/>
                </a:lnTo>
                <a:lnTo>
                  <a:pt x="14551" y="11193"/>
                </a:lnTo>
                <a:lnTo>
                  <a:pt x="14527" y="11120"/>
                </a:lnTo>
                <a:lnTo>
                  <a:pt x="14478" y="11071"/>
                </a:lnTo>
                <a:lnTo>
                  <a:pt x="14429" y="11047"/>
                </a:lnTo>
                <a:lnTo>
                  <a:pt x="14356" y="11023"/>
                </a:lnTo>
                <a:lnTo>
                  <a:pt x="14283" y="11047"/>
                </a:lnTo>
                <a:lnTo>
                  <a:pt x="14210" y="11023"/>
                </a:lnTo>
                <a:lnTo>
                  <a:pt x="14137" y="10925"/>
                </a:lnTo>
                <a:lnTo>
                  <a:pt x="14040" y="10852"/>
                </a:lnTo>
                <a:lnTo>
                  <a:pt x="13943" y="10852"/>
                </a:lnTo>
                <a:lnTo>
                  <a:pt x="13894" y="10877"/>
                </a:lnTo>
                <a:lnTo>
                  <a:pt x="13845" y="10925"/>
                </a:lnTo>
                <a:lnTo>
                  <a:pt x="13772" y="10974"/>
                </a:lnTo>
                <a:lnTo>
                  <a:pt x="13651" y="11047"/>
                </a:lnTo>
                <a:lnTo>
                  <a:pt x="13505" y="11120"/>
                </a:lnTo>
                <a:lnTo>
                  <a:pt x="13334" y="11169"/>
                </a:lnTo>
                <a:lnTo>
                  <a:pt x="13188" y="11217"/>
                </a:lnTo>
                <a:lnTo>
                  <a:pt x="12994" y="11217"/>
                </a:lnTo>
                <a:lnTo>
                  <a:pt x="12969" y="11193"/>
                </a:lnTo>
                <a:lnTo>
                  <a:pt x="12945" y="11144"/>
                </a:lnTo>
                <a:lnTo>
                  <a:pt x="12921" y="11096"/>
                </a:lnTo>
                <a:lnTo>
                  <a:pt x="12945" y="10974"/>
                </a:lnTo>
                <a:lnTo>
                  <a:pt x="12945" y="10901"/>
                </a:lnTo>
                <a:lnTo>
                  <a:pt x="12896" y="10828"/>
                </a:lnTo>
                <a:lnTo>
                  <a:pt x="12848" y="10779"/>
                </a:lnTo>
                <a:lnTo>
                  <a:pt x="12775" y="10755"/>
                </a:lnTo>
                <a:lnTo>
                  <a:pt x="12677" y="10779"/>
                </a:lnTo>
                <a:lnTo>
                  <a:pt x="12629" y="10804"/>
                </a:lnTo>
                <a:lnTo>
                  <a:pt x="12556" y="10852"/>
                </a:lnTo>
                <a:lnTo>
                  <a:pt x="12531" y="10925"/>
                </a:lnTo>
                <a:lnTo>
                  <a:pt x="12507" y="11047"/>
                </a:lnTo>
                <a:lnTo>
                  <a:pt x="12458" y="11096"/>
                </a:lnTo>
                <a:lnTo>
                  <a:pt x="12410" y="11144"/>
                </a:lnTo>
                <a:lnTo>
                  <a:pt x="12288" y="11217"/>
                </a:lnTo>
                <a:lnTo>
                  <a:pt x="12142" y="11242"/>
                </a:lnTo>
                <a:lnTo>
                  <a:pt x="11972" y="11242"/>
                </a:lnTo>
                <a:lnTo>
                  <a:pt x="11850" y="11217"/>
                </a:lnTo>
                <a:lnTo>
                  <a:pt x="11728" y="11144"/>
                </a:lnTo>
                <a:lnTo>
                  <a:pt x="11704" y="11120"/>
                </a:lnTo>
                <a:lnTo>
                  <a:pt x="11680" y="11071"/>
                </a:lnTo>
                <a:lnTo>
                  <a:pt x="11680" y="10998"/>
                </a:lnTo>
                <a:lnTo>
                  <a:pt x="11704" y="10950"/>
                </a:lnTo>
                <a:lnTo>
                  <a:pt x="11728" y="10852"/>
                </a:lnTo>
                <a:lnTo>
                  <a:pt x="11728" y="10779"/>
                </a:lnTo>
                <a:lnTo>
                  <a:pt x="11680" y="10706"/>
                </a:lnTo>
                <a:lnTo>
                  <a:pt x="11631" y="10658"/>
                </a:lnTo>
                <a:lnTo>
                  <a:pt x="11558" y="10633"/>
                </a:lnTo>
                <a:close/>
                <a:moveTo>
                  <a:pt x="1266" y="11363"/>
                </a:moveTo>
                <a:lnTo>
                  <a:pt x="1266" y="11826"/>
                </a:lnTo>
                <a:lnTo>
                  <a:pt x="1095" y="11972"/>
                </a:lnTo>
                <a:lnTo>
                  <a:pt x="974" y="12118"/>
                </a:lnTo>
                <a:lnTo>
                  <a:pt x="876" y="12215"/>
                </a:lnTo>
                <a:lnTo>
                  <a:pt x="828" y="12337"/>
                </a:lnTo>
                <a:lnTo>
                  <a:pt x="803" y="11534"/>
                </a:lnTo>
                <a:lnTo>
                  <a:pt x="803" y="11485"/>
                </a:lnTo>
                <a:lnTo>
                  <a:pt x="925" y="11485"/>
                </a:lnTo>
                <a:lnTo>
                  <a:pt x="1047" y="11461"/>
                </a:lnTo>
                <a:lnTo>
                  <a:pt x="1144" y="11412"/>
                </a:lnTo>
                <a:lnTo>
                  <a:pt x="1266" y="11363"/>
                </a:lnTo>
                <a:close/>
                <a:moveTo>
                  <a:pt x="1266" y="12385"/>
                </a:moveTo>
                <a:lnTo>
                  <a:pt x="1266" y="12872"/>
                </a:lnTo>
                <a:lnTo>
                  <a:pt x="974" y="13140"/>
                </a:lnTo>
                <a:lnTo>
                  <a:pt x="828" y="13286"/>
                </a:lnTo>
                <a:lnTo>
                  <a:pt x="828" y="12653"/>
                </a:lnTo>
                <a:lnTo>
                  <a:pt x="1022" y="12556"/>
                </a:lnTo>
                <a:lnTo>
                  <a:pt x="1217" y="12410"/>
                </a:lnTo>
                <a:lnTo>
                  <a:pt x="1266" y="12385"/>
                </a:lnTo>
                <a:close/>
                <a:moveTo>
                  <a:pt x="4088" y="12775"/>
                </a:moveTo>
                <a:lnTo>
                  <a:pt x="4039" y="12799"/>
                </a:lnTo>
                <a:lnTo>
                  <a:pt x="4015" y="12823"/>
                </a:lnTo>
                <a:lnTo>
                  <a:pt x="3820" y="13164"/>
                </a:lnTo>
                <a:lnTo>
                  <a:pt x="3747" y="13359"/>
                </a:lnTo>
                <a:lnTo>
                  <a:pt x="3699" y="13553"/>
                </a:lnTo>
                <a:lnTo>
                  <a:pt x="3674" y="13748"/>
                </a:lnTo>
                <a:lnTo>
                  <a:pt x="3699" y="13821"/>
                </a:lnTo>
                <a:lnTo>
                  <a:pt x="3747" y="13894"/>
                </a:lnTo>
                <a:lnTo>
                  <a:pt x="3796" y="13967"/>
                </a:lnTo>
                <a:lnTo>
                  <a:pt x="3869" y="13991"/>
                </a:lnTo>
                <a:lnTo>
                  <a:pt x="3991" y="14040"/>
                </a:lnTo>
                <a:lnTo>
                  <a:pt x="4258" y="14040"/>
                </a:lnTo>
                <a:lnTo>
                  <a:pt x="4404" y="14016"/>
                </a:lnTo>
                <a:lnTo>
                  <a:pt x="4526" y="13967"/>
                </a:lnTo>
                <a:lnTo>
                  <a:pt x="4672" y="13918"/>
                </a:lnTo>
                <a:lnTo>
                  <a:pt x="4940" y="13748"/>
                </a:lnTo>
                <a:lnTo>
                  <a:pt x="5183" y="13578"/>
                </a:lnTo>
                <a:lnTo>
                  <a:pt x="5256" y="13675"/>
                </a:lnTo>
                <a:lnTo>
                  <a:pt x="5353" y="13748"/>
                </a:lnTo>
                <a:lnTo>
                  <a:pt x="5475" y="13821"/>
                </a:lnTo>
                <a:lnTo>
                  <a:pt x="5621" y="13870"/>
                </a:lnTo>
                <a:lnTo>
                  <a:pt x="5791" y="13918"/>
                </a:lnTo>
                <a:lnTo>
                  <a:pt x="6108" y="13918"/>
                </a:lnTo>
                <a:lnTo>
                  <a:pt x="6278" y="13894"/>
                </a:lnTo>
                <a:lnTo>
                  <a:pt x="6424" y="13821"/>
                </a:lnTo>
                <a:lnTo>
                  <a:pt x="6570" y="13772"/>
                </a:lnTo>
                <a:lnTo>
                  <a:pt x="6692" y="13675"/>
                </a:lnTo>
                <a:lnTo>
                  <a:pt x="6838" y="13578"/>
                </a:lnTo>
                <a:lnTo>
                  <a:pt x="6959" y="13675"/>
                </a:lnTo>
                <a:lnTo>
                  <a:pt x="7130" y="13724"/>
                </a:lnTo>
                <a:lnTo>
                  <a:pt x="7324" y="13748"/>
                </a:lnTo>
                <a:lnTo>
                  <a:pt x="7519" y="13748"/>
                </a:lnTo>
                <a:lnTo>
                  <a:pt x="8030" y="13724"/>
                </a:lnTo>
                <a:lnTo>
                  <a:pt x="8565" y="13748"/>
                </a:lnTo>
                <a:lnTo>
                  <a:pt x="8906" y="13772"/>
                </a:lnTo>
                <a:lnTo>
                  <a:pt x="9271" y="13748"/>
                </a:lnTo>
                <a:lnTo>
                  <a:pt x="9466" y="13724"/>
                </a:lnTo>
                <a:lnTo>
                  <a:pt x="9636" y="13675"/>
                </a:lnTo>
                <a:lnTo>
                  <a:pt x="9782" y="13578"/>
                </a:lnTo>
                <a:lnTo>
                  <a:pt x="9928" y="13480"/>
                </a:lnTo>
                <a:lnTo>
                  <a:pt x="9952" y="13432"/>
                </a:lnTo>
                <a:lnTo>
                  <a:pt x="9952" y="13383"/>
                </a:lnTo>
                <a:lnTo>
                  <a:pt x="9928" y="13334"/>
                </a:lnTo>
                <a:lnTo>
                  <a:pt x="9879" y="13310"/>
                </a:lnTo>
                <a:lnTo>
                  <a:pt x="9660" y="13261"/>
                </a:lnTo>
                <a:lnTo>
                  <a:pt x="9466" y="13286"/>
                </a:lnTo>
                <a:lnTo>
                  <a:pt x="9028" y="13334"/>
                </a:lnTo>
                <a:lnTo>
                  <a:pt x="8590" y="13334"/>
                </a:lnTo>
                <a:lnTo>
                  <a:pt x="8176" y="13286"/>
                </a:lnTo>
                <a:lnTo>
                  <a:pt x="7957" y="13286"/>
                </a:lnTo>
                <a:lnTo>
                  <a:pt x="7616" y="13310"/>
                </a:lnTo>
                <a:lnTo>
                  <a:pt x="7276" y="13310"/>
                </a:lnTo>
                <a:lnTo>
                  <a:pt x="7203" y="13286"/>
                </a:lnTo>
                <a:lnTo>
                  <a:pt x="7178" y="13261"/>
                </a:lnTo>
                <a:lnTo>
                  <a:pt x="7203" y="13164"/>
                </a:lnTo>
                <a:lnTo>
                  <a:pt x="7178" y="13091"/>
                </a:lnTo>
                <a:lnTo>
                  <a:pt x="7154" y="13042"/>
                </a:lnTo>
                <a:lnTo>
                  <a:pt x="7105" y="12969"/>
                </a:lnTo>
                <a:lnTo>
                  <a:pt x="7057" y="12945"/>
                </a:lnTo>
                <a:lnTo>
                  <a:pt x="6984" y="12921"/>
                </a:lnTo>
                <a:lnTo>
                  <a:pt x="6911" y="12945"/>
                </a:lnTo>
                <a:lnTo>
                  <a:pt x="6838" y="12994"/>
                </a:lnTo>
                <a:lnTo>
                  <a:pt x="6594" y="13237"/>
                </a:lnTo>
                <a:lnTo>
                  <a:pt x="6302" y="13432"/>
                </a:lnTo>
                <a:lnTo>
                  <a:pt x="6205" y="13480"/>
                </a:lnTo>
                <a:lnTo>
                  <a:pt x="6059" y="13505"/>
                </a:lnTo>
                <a:lnTo>
                  <a:pt x="5913" y="13505"/>
                </a:lnTo>
                <a:lnTo>
                  <a:pt x="5767" y="13480"/>
                </a:lnTo>
                <a:lnTo>
                  <a:pt x="5645" y="13432"/>
                </a:lnTo>
                <a:lnTo>
                  <a:pt x="5548" y="13359"/>
                </a:lnTo>
                <a:lnTo>
                  <a:pt x="5524" y="13286"/>
                </a:lnTo>
                <a:lnTo>
                  <a:pt x="5524" y="13237"/>
                </a:lnTo>
                <a:lnTo>
                  <a:pt x="5524" y="13164"/>
                </a:lnTo>
                <a:lnTo>
                  <a:pt x="5548" y="13067"/>
                </a:lnTo>
                <a:lnTo>
                  <a:pt x="5548" y="12994"/>
                </a:lnTo>
                <a:lnTo>
                  <a:pt x="5524" y="12921"/>
                </a:lnTo>
                <a:lnTo>
                  <a:pt x="5475" y="12872"/>
                </a:lnTo>
                <a:lnTo>
                  <a:pt x="5426" y="12823"/>
                </a:lnTo>
                <a:lnTo>
                  <a:pt x="5353" y="12799"/>
                </a:lnTo>
                <a:lnTo>
                  <a:pt x="5280" y="12799"/>
                </a:lnTo>
                <a:lnTo>
                  <a:pt x="5207" y="12848"/>
                </a:lnTo>
                <a:lnTo>
                  <a:pt x="5159" y="12896"/>
                </a:lnTo>
                <a:lnTo>
                  <a:pt x="5086" y="13018"/>
                </a:lnTo>
                <a:lnTo>
                  <a:pt x="5013" y="13091"/>
                </a:lnTo>
                <a:lnTo>
                  <a:pt x="4842" y="13261"/>
                </a:lnTo>
                <a:lnTo>
                  <a:pt x="4648" y="13407"/>
                </a:lnTo>
                <a:lnTo>
                  <a:pt x="4453" y="13505"/>
                </a:lnTo>
                <a:lnTo>
                  <a:pt x="4331" y="13578"/>
                </a:lnTo>
                <a:lnTo>
                  <a:pt x="4185" y="13602"/>
                </a:lnTo>
                <a:lnTo>
                  <a:pt x="4137" y="13602"/>
                </a:lnTo>
                <a:lnTo>
                  <a:pt x="4088" y="13578"/>
                </a:lnTo>
                <a:lnTo>
                  <a:pt x="4088" y="13505"/>
                </a:lnTo>
                <a:lnTo>
                  <a:pt x="4088" y="13407"/>
                </a:lnTo>
                <a:lnTo>
                  <a:pt x="4210" y="12945"/>
                </a:lnTo>
                <a:lnTo>
                  <a:pt x="4210" y="12896"/>
                </a:lnTo>
                <a:lnTo>
                  <a:pt x="4210" y="12848"/>
                </a:lnTo>
                <a:lnTo>
                  <a:pt x="4161" y="12799"/>
                </a:lnTo>
                <a:lnTo>
                  <a:pt x="4112" y="12775"/>
                </a:lnTo>
                <a:close/>
                <a:moveTo>
                  <a:pt x="1266" y="13407"/>
                </a:moveTo>
                <a:lnTo>
                  <a:pt x="1266" y="14113"/>
                </a:lnTo>
                <a:lnTo>
                  <a:pt x="1168" y="14186"/>
                </a:lnTo>
                <a:lnTo>
                  <a:pt x="1071" y="14235"/>
                </a:lnTo>
                <a:lnTo>
                  <a:pt x="925" y="14381"/>
                </a:lnTo>
                <a:lnTo>
                  <a:pt x="779" y="14527"/>
                </a:lnTo>
                <a:lnTo>
                  <a:pt x="803" y="13748"/>
                </a:lnTo>
                <a:lnTo>
                  <a:pt x="925" y="13675"/>
                </a:lnTo>
                <a:lnTo>
                  <a:pt x="1047" y="13578"/>
                </a:lnTo>
                <a:lnTo>
                  <a:pt x="1241" y="13407"/>
                </a:lnTo>
                <a:close/>
                <a:moveTo>
                  <a:pt x="1266" y="14624"/>
                </a:moveTo>
                <a:lnTo>
                  <a:pt x="1266" y="14940"/>
                </a:lnTo>
                <a:lnTo>
                  <a:pt x="1193" y="14989"/>
                </a:lnTo>
                <a:lnTo>
                  <a:pt x="949" y="15208"/>
                </a:lnTo>
                <a:lnTo>
                  <a:pt x="730" y="15451"/>
                </a:lnTo>
                <a:lnTo>
                  <a:pt x="755" y="15062"/>
                </a:lnTo>
                <a:lnTo>
                  <a:pt x="876" y="14989"/>
                </a:lnTo>
                <a:lnTo>
                  <a:pt x="974" y="14892"/>
                </a:lnTo>
                <a:lnTo>
                  <a:pt x="1168" y="14697"/>
                </a:lnTo>
                <a:lnTo>
                  <a:pt x="1266" y="14624"/>
                </a:lnTo>
                <a:close/>
                <a:moveTo>
                  <a:pt x="1241" y="15451"/>
                </a:moveTo>
                <a:lnTo>
                  <a:pt x="1241" y="15500"/>
                </a:lnTo>
                <a:lnTo>
                  <a:pt x="1217" y="15841"/>
                </a:lnTo>
                <a:lnTo>
                  <a:pt x="1071" y="15962"/>
                </a:lnTo>
                <a:lnTo>
                  <a:pt x="925" y="16108"/>
                </a:lnTo>
                <a:lnTo>
                  <a:pt x="682" y="16400"/>
                </a:lnTo>
                <a:lnTo>
                  <a:pt x="706" y="15695"/>
                </a:lnTo>
                <a:lnTo>
                  <a:pt x="755" y="15719"/>
                </a:lnTo>
                <a:lnTo>
                  <a:pt x="828" y="15743"/>
                </a:lnTo>
                <a:lnTo>
                  <a:pt x="876" y="15743"/>
                </a:lnTo>
                <a:lnTo>
                  <a:pt x="949" y="15695"/>
                </a:lnTo>
                <a:lnTo>
                  <a:pt x="1241" y="15451"/>
                </a:lnTo>
                <a:close/>
                <a:moveTo>
                  <a:pt x="1168" y="16327"/>
                </a:moveTo>
                <a:lnTo>
                  <a:pt x="1120" y="17009"/>
                </a:lnTo>
                <a:lnTo>
                  <a:pt x="998" y="17082"/>
                </a:lnTo>
                <a:lnTo>
                  <a:pt x="876" y="17179"/>
                </a:lnTo>
                <a:lnTo>
                  <a:pt x="682" y="17373"/>
                </a:lnTo>
                <a:lnTo>
                  <a:pt x="584" y="17495"/>
                </a:lnTo>
                <a:lnTo>
                  <a:pt x="657" y="16668"/>
                </a:lnTo>
                <a:lnTo>
                  <a:pt x="803" y="16619"/>
                </a:lnTo>
                <a:lnTo>
                  <a:pt x="949" y="16522"/>
                </a:lnTo>
                <a:lnTo>
                  <a:pt x="1168" y="16327"/>
                </a:lnTo>
                <a:close/>
                <a:moveTo>
                  <a:pt x="6813" y="463"/>
                </a:moveTo>
                <a:lnTo>
                  <a:pt x="8322" y="487"/>
                </a:lnTo>
                <a:lnTo>
                  <a:pt x="9830" y="560"/>
                </a:lnTo>
                <a:lnTo>
                  <a:pt x="12848" y="706"/>
                </a:lnTo>
                <a:lnTo>
                  <a:pt x="12775" y="901"/>
                </a:lnTo>
                <a:lnTo>
                  <a:pt x="12750" y="1071"/>
                </a:lnTo>
                <a:lnTo>
                  <a:pt x="12677" y="1484"/>
                </a:lnTo>
                <a:lnTo>
                  <a:pt x="12677" y="1874"/>
                </a:lnTo>
                <a:lnTo>
                  <a:pt x="12702" y="2312"/>
                </a:lnTo>
                <a:lnTo>
                  <a:pt x="12775" y="3115"/>
                </a:lnTo>
                <a:lnTo>
                  <a:pt x="12799" y="3528"/>
                </a:lnTo>
                <a:lnTo>
                  <a:pt x="12823" y="3893"/>
                </a:lnTo>
                <a:lnTo>
                  <a:pt x="12823" y="3966"/>
                </a:lnTo>
                <a:lnTo>
                  <a:pt x="12872" y="4039"/>
                </a:lnTo>
                <a:lnTo>
                  <a:pt x="12896" y="4064"/>
                </a:lnTo>
                <a:lnTo>
                  <a:pt x="12945" y="4112"/>
                </a:lnTo>
                <a:lnTo>
                  <a:pt x="12994" y="4161"/>
                </a:lnTo>
                <a:lnTo>
                  <a:pt x="13067" y="4210"/>
                </a:lnTo>
                <a:lnTo>
                  <a:pt x="13261" y="4258"/>
                </a:lnTo>
                <a:lnTo>
                  <a:pt x="13456" y="4307"/>
                </a:lnTo>
                <a:lnTo>
                  <a:pt x="13870" y="4331"/>
                </a:lnTo>
                <a:lnTo>
                  <a:pt x="14697" y="4356"/>
                </a:lnTo>
                <a:lnTo>
                  <a:pt x="15500" y="4356"/>
                </a:lnTo>
                <a:lnTo>
                  <a:pt x="15889" y="4331"/>
                </a:lnTo>
                <a:lnTo>
                  <a:pt x="16279" y="4283"/>
                </a:lnTo>
                <a:lnTo>
                  <a:pt x="16254" y="5061"/>
                </a:lnTo>
                <a:lnTo>
                  <a:pt x="16279" y="5864"/>
                </a:lnTo>
                <a:lnTo>
                  <a:pt x="16303" y="6643"/>
                </a:lnTo>
                <a:lnTo>
                  <a:pt x="16303" y="7422"/>
                </a:lnTo>
                <a:lnTo>
                  <a:pt x="16254" y="9319"/>
                </a:lnTo>
                <a:lnTo>
                  <a:pt x="16254" y="10268"/>
                </a:lnTo>
                <a:lnTo>
                  <a:pt x="16254" y="11242"/>
                </a:lnTo>
                <a:lnTo>
                  <a:pt x="16303" y="13140"/>
                </a:lnTo>
                <a:lnTo>
                  <a:pt x="16352" y="15062"/>
                </a:lnTo>
                <a:lnTo>
                  <a:pt x="16327" y="15962"/>
                </a:lnTo>
                <a:lnTo>
                  <a:pt x="16327" y="16887"/>
                </a:lnTo>
                <a:lnTo>
                  <a:pt x="16327" y="17738"/>
                </a:lnTo>
                <a:lnTo>
                  <a:pt x="16303" y="18152"/>
                </a:lnTo>
                <a:lnTo>
                  <a:pt x="16254" y="18590"/>
                </a:lnTo>
                <a:lnTo>
                  <a:pt x="15889" y="18614"/>
                </a:lnTo>
                <a:lnTo>
                  <a:pt x="15524" y="18639"/>
                </a:lnTo>
                <a:lnTo>
                  <a:pt x="11923" y="18639"/>
                </a:lnTo>
                <a:lnTo>
                  <a:pt x="9733" y="18614"/>
                </a:lnTo>
                <a:lnTo>
                  <a:pt x="7616" y="18566"/>
                </a:lnTo>
                <a:lnTo>
                  <a:pt x="5524" y="18517"/>
                </a:lnTo>
                <a:lnTo>
                  <a:pt x="4453" y="18517"/>
                </a:lnTo>
                <a:lnTo>
                  <a:pt x="3358" y="18566"/>
                </a:lnTo>
                <a:lnTo>
                  <a:pt x="2701" y="18566"/>
                </a:lnTo>
                <a:lnTo>
                  <a:pt x="2360" y="18590"/>
                </a:lnTo>
                <a:lnTo>
                  <a:pt x="2020" y="18639"/>
                </a:lnTo>
                <a:lnTo>
                  <a:pt x="1971" y="18590"/>
                </a:lnTo>
                <a:lnTo>
                  <a:pt x="1922" y="18517"/>
                </a:lnTo>
                <a:lnTo>
                  <a:pt x="1849" y="18493"/>
                </a:lnTo>
                <a:lnTo>
                  <a:pt x="1776" y="18493"/>
                </a:lnTo>
                <a:lnTo>
                  <a:pt x="1703" y="18298"/>
                </a:lnTo>
                <a:lnTo>
                  <a:pt x="1655" y="18103"/>
                </a:lnTo>
                <a:lnTo>
                  <a:pt x="1703" y="18030"/>
                </a:lnTo>
                <a:lnTo>
                  <a:pt x="1703" y="17957"/>
                </a:lnTo>
                <a:lnTo>
                  <a:pt x="1679" y="17884"/>
                </a:lnTo>
                <a:lnTo>
                  <a:pt x="1631" y="17811"/>
                </a:lnTo>
                <a:lnTo>
                  <a:pt x="1631" y="17398"/>
                </a:lnTo>
                <a:lnTo>
                  <a:pt x="1631" y="17009"/>
                </a:lnTo>
                <a:lnTo>
                  <a:pt x="1679" y="16133"/>
                </a:lnTo>
                <a:lnTo>
                  <a:pt x="1728" y="15281"/>
                </a:lnTo>
                <a:lnTo>
                  <a:pt x="1728" y="15086"/>
                </a:lnTo>
                <a:lnTo>
                  <a:pt x="1752" y="15038"/>
                </a:lnTo>
                <a:lnTo>
                  <a:pt x="1776" y="14965"/>
                </a:lnTo>
                <a:lnTo>
                  <a:pt x="1776" y="14916"/>
                </a:lnTo>
                <a:lnTo>
                  <a:pt x="1728" y="14843"/>
                </a:lnTo>
                <a:lnTo>
                  <a:pt x="1728" y="13018"/>
                </a:lnTo>
                <a:lnTo>
                  <a:pt x="1801" y="12945"/>
                </a:lnTo>
                <a:lnTo>
                  <a:pt x="1825" y="12848"/>
                </a:lnTo>
                <a:lnTo>
                  <a:pt x="1825" y="12775"/>
                </a:lnTo>
                <a:lnTo>
                  <a:pt x="1776" y="12726"/>
                </a:lnTo>
                <a:lnTo>
                  <a:pt x="1728" y="12677"/>
                </a:lnTo>
                <a:lnTo>
                  <a:pt x="1728" y="11071"/>
                </a:lnTo>
                <a:lnTo>
                  <a:pt x="1752" y="11023"/>
                </a:lnTo>
                <a:lnTo>
                  <a:pt x="1752" y="10974"/>
                </a:lnTo>
                <a:lnTo>
                  <a:pt x="1752" y="10925"/>
                </a:lnTo>
                <a:lnTo>
                  <a:pt x="1728" y="10852"/>
                </a:lnTo>
                <a:lnTo>
                  <a:pt x="1728" y="10049"/>
                </a:lnTo>
                <a:lnTo>
                  <a:pt x="1801" y="7373"/>
                </a:lnTo>
                <a:lnTo>
                  <a:pt x="1874" y="6059"/>
                </a:lnTo>
                <a:lnTo>
                  <a:pt x="1947" y="4721"/>
                </a:lnTo>
                <a:lnTo>
                  <a:pt x="1971" y="4137"/>
                </a:lnTo>
                <a:lnTo>
                  <a:pt x="1971" y="3553"/>
                </a:lnTo>
                <a:lnTo>
                  <a:pt x="1922" y="2969"/>
                </a:lnTo>
                <a:lnTo>
                  <a:pt x="1898" y="2360"/>
                </a:lnTo>
                <a:lnTo>
                  <a:pt x="1849" y="1825"/>
                </a:lnTo>
                <a:lnTo>
                  <a:pt x="1801" y="1290"/>
                </a:lnTo>
                <a:lnTo>
                  <a:pt x="1752" y="925"/>
                </a:lnTo>
                <a:lnTo>
                  <a:pt x="1703" y="755"/>
                </a:lnTo>
                <a:lnTo>
                  <a:pt x="1703" y="560"/>
                </a:lnTo>
                <a:lnTo>
                  <a:pt x="2141" y="609"/>
                </a:lnTo>
                <a:lnTo>
                  <a:pt x="2579" y="609"/>
                </a:lnTo>
                <a:lnTo>
                  <a:pt x="3455" y="584"/>
                </a:lnTo>
                <a:lnTo>
                  <a:pt x="5134" y="511"/>
                </a:lnTo>
                <a:lnTo>
                  <a:pt x="5962" y="487"/>
                </a:lnTo>
                <a:lnTo>
                  <a:pt x="6813" y="463"/>
                </a:lnTo>
                <a:close/>
                <a:moveTo>
                  <a:pt x="1120" y="17544"/>
                </a:moveTo>
                <a:lnTo>
                  <a:pt x="1144" y="17982"/>
                </a:lnTo>
                <a:lnTo>
                  <a:pt x="949" y="18176"/>
                </a:lnTo>
                <a:lnTo>
                  <a:pt x="779" y="18371"/>
                </a:lnTo>
                <a:lnTo>
                  <a:pt x="682" y="18517"/>
                </a:lnTo>
                <a:lnTo>
                  <a:pt x="584" y="18663"/>
                </a:lnTo>
                <a:lnTo>
                  <a:pt x="536" y="18858"/>
                </a:lnTo>
                <a:lnTo>
                  <a:pt x="513" y="19015"/>
                </a:lnTo>
                <a:lnTo>
                  <a:pt x="511" y="18979"/>
                </a:lnTo>
                <a:lnTo>
                  <a:pt x="511" y="18468"/>
                </a:lnTo>
                <a:lnTo>
                  <a:pt x="536" y="17982"/>
                </a:lnTo>
                <a:lnTo>
                  <a:pt x="657" y="17909"/>
                </a:lnTo>
                <a:lnTo>
                  <a:pt x="779" y="17836"/>
                </a:lnTo>
                <a:lnTo>
                  <a:pt x="974" y="17665"/>
                </a:lnTo>
                <a:lnTo>
                  <a:pt x="1120" y="17544"/>
                </a:lnTo>
                <a:close/>
                <a:moveTo>
                  <a:pt x="1266" y="18468"/>
                </a:moveTo>
                <a:lnTo>
                  <a:pt x="1314" y="18663"/>
                </a:lnTo>
                <a:lnTo>
                  <a:pt x="1412" y="18833"/>
                </a:lnTo>
                <a:lnTo>
                  <a:pt x="1144" y="19150"/>
                </a:lnTo>
                <a:lnTo>
                  <a:pt x="876" y="19539"/>
                </a:lnTo>
                <a:lnTo>
                  <a:pt x="633" y="19928"/>
                </a:lnTo>
                <a:lnTo>
                  <a:pt x="584" y="19685"/>
                </a:lnTo>
                <a:lnTo>
                  <a:pt x="536" y="19466"/>
                </a:lnTo>
                <a:lnTo>
                  <a:pt x="514" y="19031"/>
                </a:lnTo>
                <a:lnTo>
                  <a:pt x="514" y="19031"/>
                </a:lnTo>
                <a:lnTo>
                  <a:pt x="536" y="19052"/>
                </a:lnTo>
                <a:lnTo>
                  <a:pt x="584" y="19052"/>
                </a:lnTo>
                <a:lnTo>
                  <a:pt x="779" y="18955"/>
                </a:lnTo>
                <a:lnTo>
                  <a:pt x="949" y="18809"/>
                </a:lnTo>
                <a:lnTo>
                  <a:pt x="1266" y="18468"/>
                </a:lnTo>
                <a:close/>
                <a:moveTo>
                  <a:pt x="15427" y="19101"/>
                </a:moveTo>
                <a:lnTo>
                  <a:pt x="15427" y="19296"/>
                </a:lnTo>
                <a:lnTo>
                  <a:pt x="15427" y="19490"/>
                </a:lnTo>
                <a:lnTo>
                  <a:pt x="15451" y="19904"/>
                </a:lnTo>
                <a:lnTo>
                  <a:pt x="15086" y="19953"/>
                </a:lnTo>
                <a:lnTo>
                  <a:pt x="15086" y="19953"/>
                </a:lnTo>
                <a:lnTo>
                  <a:pt x="15159" y="19734"/>
                </a:lnTo>
                <a:lnTo>
                  <a:pt x="15257" y="19417"/>
                </a:lnTo>
                <a:lnTo>
                  <a:pt x="15281" y="19271"/>
                </a:lnTo>
                <a:lnTo>
                  <a:pt x="15281" y="19101"/>
                </a:lnTo>
                <a:close/>
                <a:moveTo>
                  <a:pt x="15038" y="19101"/>
                </a:moveTo>
                <a:lnTo>
                  <a:pt x="14989" y="19174"/>
                </a:lnTo>
                <a:lnTo>
                  <a:pt x="14940" y="19271"/>
                </a:lnTo>
                <a:lnTo>
                  <a:pt x="14843" y="19442"/>
                </a:lnTo>
                <a:lnTo>
                  <a:pt x="14721" y="19782"/>
                </a:lnTo>
                <a:lnTo>
                  <a:pt x="14600" y="20026"/>
                </a:lnTo>
                <a:lnTo>
                  <a:pt x="14356" y="20050"/>
                </a:lnTo>
                <a:lnTo>
                  <a:pt x="14429" y="19758"/>
                </a:lnTo>
                <a:lnTo>
                  <a:pt x="14502" y="19563"/>
                </a:lnTo>
                <a:lnTo>
                  <a:pt x="14551" y="19344"/>
                </a:lnTo>
                <a:lnTo>
                  <a:pt x="14575" y="19198"/>
                </a:lnTo>
                <a:lnTo>
                  <a:pt x="14551" y="19125"/>
                </a:lnTo>
                <a:lnTo>
                  <a:pt x="15038" y="19101"/>
                </a:lnTo>
                <a:close/>
                <a:moveTo>
                  <a:pt x="9782" y="19052"/>
                </a:moveTo>
                <a:lnTo>
                  <a:pt x="9660" y="19296"/>
                </a:lnTo>
                <a:lnTo>
                  <a:pt x="9563" y="19563"/>
                </a:lnTo>
                <a:lnTo>
                  <a:pt x="9490" y="19831"/>
                </a:lnTo>
                <a:lnTo>
                  <a:pt x="9441" y="20074"/>
                </a:lnTo>
                <a:lnTo>
                  <a:pt x="9028" y="20074"/>
                </a:lnTo>
                <a:lnTo>
                  <a:pt x="9101" y="19831"/>
                </a:lnTo>
                <a:lnTo>
                  <a:pt x="9174" y="19636"/>
                </a:lnTo>
                <a:lnTo>
                  <a:pt x="9320" y="19344"/>
                </a:lnTo>
                <a:lnTo>
                  <a:pt x="9368" y="19174"/>
                </a:lnTo>
                <a:lnTo>
                  <a:pt x="9393" y="19101"/>
                </a:lnTo>
                <a:lnTo>
                  <a:pt x="9368" y="19052"/>
                </a:lnTo>
                <a:close/>
                <a:moveTo>
                  <a:pt x="10779" y="19077"/>
                </a:moveTo>
                <a:lnTo>
                  <a:pt x="10585" y="19296"/>
                </a:lnTo>
                <a:lnTo>
                  <a:pt x="10439" y="19539"/>
                </a:lnTo>
                <a:lnTo>
                  <a:pt x="10366" y="19685"/>
                </a:lnTo>
                <a:lnTo>
                  <a:pt x="10317" y="19807"/>
                </a:lnTo>
                <a:lnTo>
                  <a:pt x="10268" y="19953"/>
                </a:lnTo>
                <a:lnTo>
                  <a:pt x="10244" y="20074"/>
                </a:lnTo>
                <a:lnTo>
                  <a:pt x="9879" y="20074"/>
                </a:lnTo>
                <a:lnTo>
                  <a:pt x="9903" y="19977"/>
                </a:lnTo>
                <a:lnTo>
                  <a:pt x="9976" y="19734"/>
                </a:lnTo>
                <a:lnTo>
                  <a:pt x="10049" y="19515"/>
                </a:lnTo>
                <a:lnTo>
                  <a:pt x="10122" y="19320"/>
                </a:lnTo>
                <a:lnTo>
                  <a:pt x="10195" y="19198"/>
                </a:lnTo>
                <a:lnTo>
                  <a:pt x="10220" y="19077"/>
                </a:lnTo>
                <a:close/>
                <a:moveTo>
                  <a:pt x="9076" y="19028"/>
                </a:moveTo>
                <a:lnTo>
                  <a:pt x="9003" y="19150"/>
                </a:lnTo>
                <a:lnTo>
                  <a:pt x="8906" y="19271"/>
                </a:lnTo>
                <a:lnTo>
                  <a:pt x="8809" y="19466"/>
                </a:lnTo>
                <a:lnTo>
                  <a:pt x="8711" y="19685"/>
                </a:lnTo>
                <a:lnTo>
                  <a:pt x="8638" y="19880"/>
                </a:lnTo>
                <a:lnTo>
                  <a:pt x="8590" y="19977"/>
                </a:lnTo>
                <a:lnTo>
                  <a:pt x="8565" y="20074"/>
                </a:lnTo>
                <a:lnTo>
                  <a:pt x="8054" y="20099"/>
                </a:lnTo>
                <a:lnTo>
                  <a:pt x="8079" y="19953"/>
                </a:lnTo>
                <a:lnTo>
                  <a:pt x="8176" y="19734"/>
                </a:lnTo>
                <a:lnTo>
                  <a:pt x="8273" y="19490"/>
                </a:lnTo>
                <a:lnTo>
                  <a:pt x="8395" y="19296"/>
                </a:lnTo>
                <a:lnTo>
                  <a:pt x="8468" y="19150"/>
                </a:lnTo>
                <a:lnTo>
                  <a:pt x="8517" y="19028"/>
                </a:lnTo>
                <a:close/>
                <a:moveTo>
                  <a:pt x="10901" y="19077"/>
                </a:moveTo>
                <a:lnTo>
                  <a:pt x="10998" y="19101"/>
                </a:lnTo>
                <a:lnTo>
                  <a:pt x="11631" y="19101"/>
                </a:lnTo>
                <a:lnTo>
                  <a:pt x="11509" y="19247"/>
                </a:lnTo>
                <a:lnTo>
                  <a:pt x="11412" y="19393"/>
                </a:lnTo>
                <a:lnTo>
                  <a:pt x="11266" y="19685"/>
                </a:lnTo>
                <a:lnTo>
                  <a:pt x="11193" y="19880"/>
                </a:lnTo>
                <a:lnTo>
                  <a:pt x="11144" y="20001"/>
                </a:lnTo>
                <a:lnTo>
                  <a:pt x="11144" y="20099"/>
                </a:lnTo>
                <a:lnTo>
                  <a:pt x="11047" y="20099"/>
                </a:lnTo>
                <a:lnTo>
                  <a:pt x="10609" y="20074"/>
                </a:lnTo>
                <a:lnTo>
                  <a:pt x="10658" y="19831"/>
                </a:lnTo>
                <a:lnTo>
                  <a:pt x="10731" y="19588"/>
                </a:lnTo>
                <a:lnTo>
                  <a:pt x="10901" y="19077"/>
                </a:lnTo>
                <a:close/>
                <a:moveTo>
                  <a:pt x="14356" y="19125"/>
                </a:moveTo>
                <a:lnTo>
                  <a:pt x="14308" y="19198"/>
                </a:lnTo>
                <a:lnTo>
                  <a:pt x="14186" y="19393"/>
                </a:lnTo>
                <a:lnTo>
                  <a:pt x="14089" y="19563"/>
                </a:lnTo>
                <a:lnTo>
                  <a:pt x="13991" y="19782"/>
                </a:lnTo>
                <a:lnTo>
                  <a:pt x="13918" y="20001"/>
                </a:lnTo>
                <a:lnTo>
                  <a:pt x="13870" y="20074"/>
                </a:lnTo>
                <a:lnTo>
                  <a:pt x="13334" y="20099"/>
                </a:lnTo>
                <a:lnTo>
                  <a:pt x="13432" y="19880"/>
                </a:lnTo>
                <a:lnTo>
                  <a:pt x="13529" y="19685"/>
                </a:lnTo>
                <a:lnTo>
                  <a:pt x="13651" y="19393"/>
                </a:lnTo>
                <a:lnTo>
                  <a:pt x="13675" y="19344"/>
                </a:lnTo>
                <a:lnTo>
                  <a:pt x="13675" y="19271"/>
                </a:lnTo>
                <a:lnTo>
                  <a:pt x="13675" y="19198"/>
                </a:lnTo>
                <a:lnTo>
                  <a:pt x="13675" y="19150"/>
                </a:lnTo>
                <a:lnTo>
                  <a:pt x="13675" y="19125"/>
                </a:lnTo>
                <a:close/>
                <a:moveTo>
                  <a:pt x="7665" y="18979"/>
                </a:moveTo>
                <a:lnTo>
                  <a:pt x="8176" y="19004"/>
                </a:lnTo>
                <a:lnTo>
                  <a:pt x="8079" y="19125"/>
                </a:lnTo>
                <a:lnTo>
                  <a:pt x="7981" y="19271"/>
                </a:lnTo>
                <a:lnTo>
                  <a:pt x="7860" y="19490"/>
                </a:lnTo>
                <a:lnTo>
                  <a:pt x="7738" y="19782"/>
                </a:lnTo>
                <a:lnTo>
                  <a:pt x="7689" y="19953"/>
                </a:lnTo>
                <a:lnTo>
                  <a:pt x="7689" y="20099"/>
                </a:lnTo>
                <a:lnTo>
                  <a:pt x="6984" y="20123"/>
                </a:lnTo>
                <a:lnTo>
                  <a:pt x="7057" y="19977"/>
                </a:lnTo>
                <a:lnTo>
                  <a:pt x="7130" y="19831"/>
                </a:lnTo>
                <a:lnTo>
                  <a:pt x="7324" y="19563"/>
                </a:lnTo>
                <a:lnTo>
                  <a:pt x="7519" y="19271"/>
                </a:lnTo>
                <a:lnTo>
                  <a:pt x="7592" y="19125"/>
                </a:lnTo>
                <a:lnTo>
                  <a:pt x="7665" y="18979"/>
                </a:lnTo>
                <a:close/>
                <a:moveTo>
                  <a:pt x="11972" y="19101"/>
                </a:moveTo>
                <a:lnTo>
                  <a:pt x="12556" y="19125"/>
                </a:lnTo>
                <a:lnTo>
                  <a:pt x="12483" y="19223"/>
                </a:lnTo>
                <a:lnTo>
                  <a:pt x="12410" y="19320"/>
                </a:lnTo>
                <a:lnTo>
                  <a:pt x="12312" y="19563"/>
                </a:lnTo>
                <a:lnTo>
                  <a:pt x="12239" y="19855"/>
                </a:lnTo>
                <a:lnTo>
                  <a:pt x="12166" y="20123"/>
                </a:lnTo>
                <a:lnTo>
                  <a:pt x="11558" y="20099"/>
                </a:lnTo>
                <a:lnTo>
                  <a:pt x="11582" y="19953"/>
                </a:lnTo>
                <a:lnTo>
                  <a:pt x="11655" y="19807"/>
                </a:lnTo>
                <a:lnTo>
                  <a:pt x="11801" y="19563"/>
                </a:lnTo>
                <a:lnTo>
                  <a:pt x="11899" y="19369"/>
                </a:lnTo>
                <a:lnTo>
                  <a:pt x="11947" y="19247"/>
                </a:lnTo>
                <a:lnTo>
                  <a:pt x="11972" y="19101"/>
                </a:lnTo>
                <a:close/>
                <a:moveTo>
                  <a:pt x="13602" y="19125"/>
                </a:moveTo>
                <a:lnTo>
                  <a:pt x="13505" y="19174"/>
                </a:lnTo>
                <a:lnTo>
                  <a:pt x="13383" y="19247"/>
                </a:lnTo>
                <a:lnTo>
                  <a:pt x="13261" y="19393"/>
                </a:lnTo>
                <a:lnTo>
                  <a:pt x="13164" y="19539"/>
                </a:lnTo>
                <a:lnTo>
                  <a:pt x="13018" y="19831"/>
                </a:lnTo>
                <a:lnTo>
                  <a:pt x="12896" y="20123"/>
                </a:lnTo>
                <a:lnTo>
                  <a:pt x="12580" y="20123"/>
                </a:lnTo>
                <a:lnTo>
                  <a:pt x="12653" y="19807"/>
                </a:lnTo>
                <a:lnTo>
                  <a:pt x="12750" y="19490"/>
                </a:lnTo>
                <a:lnTo>
                  <a:pt x="12848" y="19150"/>
                </a:lnTo>
                <a:lnTo>
                  <a:pt x="12848" y="19125"/>
                </a:lnTo>
                <a:close/>
                <a:moveTo>
                  <a:pt x="6813" y="18955"/>
                </a:moveTo>
                <a:lnTo>
                  <a:pt x="7300" y="18979"/>
                </a:lnTo>
                <a:lnTo>
                  <a:pt x="7178" y="19101"/>
                </a:lnTo>
                <a:lnTo>
                  <a:pt x="7081" y="19223"/>
                </a:lnTo>
                <a:lnTo>
                  <a:pt x="6862" y="19515"/>
                </a:lnTo>
                <a:lnTo>
                  <a:pt x="6716" y="19831"/>
                </a:lnTo>
                <a:lnTo>
                  <a:pt x="6594" y="20147"/>
                </a:lnTo>
                <a:lnTo>
                  <a:pt x="6278" y="20147"/>
                </a:lnTo>
                <a:lnTo>
                  <a:pt x="6351" y="20001"/>
                </a:lnTo>
                <a:lnTo>
                  <a:pt x="6375" y="19855"/>
                </a:lnTo>
                <a:lnTo>
                  <a:pt x="6424" y="19685"/>
                </a:lnTo>
                <a:lnTo>
                  <a:pt x="6473" y="19539"/>
                </a:lnTo>
                <a:lnTo>
                  <a:pt x="6643" y="19247"/>
                </a:lnTo>
                <a:lnTo>
                  <a:pt x="6813" y="18955"/>
                </a:lnTo>
                <a:close/>
                <a:moveTo>
                  <a:pt x="6375" y="18955"/>
                </a:moveTo>
                <a:lnTo>
                  <a:pt x="6229" y="19198"/>
                </a:lnTo>
                <a:lnTo>
                  <a:pt x="6132" y="19417"/>
                </a:lnTo>
                <a:lnTo>
                  <a:pt x="6035" y="19588"/>
                </a:lnTo>
                <a:lnTo>
                  <a:pt x="5962" y="19782"/>
                </a:lnTo>
                <a:lnTo>
                  <a:pt x="5913" y="19977"/>
                </a:lnTo>
                <a:lnTo>
                  <a:pt x="5913" y="20074"/>
                </a:lnTo>
                <a:lnTo>
                  <a:pt x="5937" y="20172"/>
                </a:lnTo>
                <a:lnTo>
                  <a:pt x="5086" y="20220"/>
                </a:lnTo>
                <a:lnTo>
                  <a:pt x="5207" y="19977"/>
                </a:lnTo>
                <a:lnTo>
                  <a:pt x="5305" y="19734"/>
                </a:lnTo>
                <a:lnTo>
                  <a:pt x="5572" y="19320"/>
                </a:lnTo>
                <a:lnTo>
                  <a:pt x="5670" y="19150"/>
                </a:lnTo>
                <a:lnTo>
                  <a:pt x="5718" y="19052"/>
                </a:lnTo>
                <a:lnTo>
                  <a:pt x="5743" y="19004"/>
                </a:lnTo>
                <a:lnTo>
                  <a:pt x="5694" y="19052"/>
                </a:lnTo>
                <a:lnTo>
                  <a:pt x="5694" y="19052"/>
                </a:lnTo>
                <a:lnTo>
                  <a:pt x="5718" y="19004"/>
                </a:lnTo>
                <a:lnTo>
                  <a:pt x="5718" y="18955"/>
                </a:lnTo>
                <a:close/>
                <a:moveTo>
                  <a:pt x="5451" y="18955"/>
                </a:moveTo>
                <a:lnTo>
                  <a:pt x="5305" y="19125"/>
                </a:lnTo>
                <a:lnTo>
                  <a:pt x="5183" y="19296"/>
                </a:lnTo>
                <a:lnTo>
                  <a:pt x="4940" y="19685"/>
                </a:lnTo>
                <a:lnTo>
                  <a:pt x="4794" y="19953"/>
                </a:lnTo>
                <a:lnTo>
                  <a:pt x="4745" y="20099"/>
                </a:lnTo>
                <a:lnTo>
                  <a:pt x="4721" y="20220"/>
                </a:lnTo>
                <a:lnTo>
                  <a:pt x="4210" y="20269"/>
                </a:lnTo>
                <a:lnTo>
                  <a:pt x="4210" y="20196"/>
                </a:lnTo>
                <a:lnTo>
                  <a:pt x="4307" y="19953"/>
                </a:lnTo>
                <a:lnTo>
                  <a:pt x="4429" y="19709"/>
                </a:lnTo>
                <a:lnTo>
                  <a:pt x="4623" y="19369"/>
                </a:lnTo>
                <a:lnTo>
                  <a:pt x="4672" y="19271"/>
                </a:lnTo>
                <a:lnTo>
                  <a:pt x="4696" y="19198"/>
                </a:lnTo>
                <a:lnTo>
                  <a:pt x="4696" y="19101"/>
                </a:lnTo>
                <a:lnTo>
                  <a:pt x="4672" y="19004"/>
                </a:lnTo>
                <a:lnTo>
                  <a:pt x="4550" y="19004"/>
                </a:lnTo>
                <a:lnTo>
                  <a:pt x="4453" y="19077"/>
                </a:lnTo>
                <a:lnTo>
                  <a:pt x="4356" y="19150"/>
                </a:lnTo>
                <a:lnTo>
                  <a:pt x="4258" y="19271"/>
                </a:lnTo>
                <a:lnTo>
                  <a:pt x="4112" y="19490"/>
                </a:lnTo>
                <a:lnTo>
                  <a:pt x="4015" y="19709"/>
                </a:lnTo>
                <a:lnTo>
                  <a:pt x="3869" y="19977"/>
                </a:lnTo>
                <a:lnTo>
                  <a:pt x="3820" y="20123"/>
                </a:lnTo>
                <a:lnTo>
                  <a:pt x="3772" y="20293"/>
                </a:lnTo>
                <a:lnTo>
                  <a:pt x="3358" y="20318"/>
                </a:lnTo>
                <a:lnTo>
                  <a:pt x="3382" y="20172"/>
                </a:lnTo>
                <a:lnTo>
                  <a:pt x="3455" y="19928"/>
                </a:lnTo>
                <a:lnTo>
                  <a:pt x="3553" y="19709"/>
                </a:lnTo>
                <a:lnTo>
                  <a:pt x="3747" y="19320"/>
                </a:lnTo>
                <a:lnTo>
                  <a:pt x="3942" y="18955"/>
                </a:lnTo>
                <a:close/>
                <a:moveTo>
                  <a:pt x="1825" y="19028"/>
                </a:moveTo>
                <a:lnTo>
                  <a:pt x="2166" y="19052"/>
                </a:lnTo>
                <a:lnTo>
                  <a:pt x="2482" y="19052"/>
                </a:lnTo>
                <a:lnTo>
                  <a:pt x="2214" y="19393"/>
                </a:lnTo>
                <a:lnTo>
                  <a:pt x="1971" y="19758"/>
                </a:lnTo>
                <a:lnTo>
                  <a:pt x="1752" y="20099"/>
                </a:lnTo>
                <a:lnTo>
                  <a:pt x="1679" y="20245"/>
                </a:lnTo>
                <a:lnTo>
                  <a:pt x="1631" y="20366"/>
                </a:lnTo>
                <a:lnTo>
                  <a:pt x="1558" y="20366"/>
                </a:lnTo>
                <a:lnTo>
                  <a:pt x="1217" y="20342"/>
                </a:lnTo>
                <a:lnTo>
                  <a:pt x="876" y="20318"/>
                </a:lnTo>
                <a:lnTo>
                  <a:pt x="1120" y="20001"/>
                </a:lnTo>
                <a:lnTo>
                  <a:pt x="1363" y="19685"/>
                </a:lnTo>
                <a:lnTo>
                  <a:pt x="1582" y="19344"/>
                </a:lnTo>
                <a:lnTo>
                  <a:pt x="1825" y="19028"/>
                </a:lnTo>
                <a:close/>
                <a:moveTo>
                  <a:pt x="3650" y="18955"/>
                </a:moveTo>
                <a:lnTo>
                  <a:pt x="3528" y="19077"/>
                </a:lnTo>
                <a:lnTo>
                  <a:pt x="3431" y="19223"/>
                </a:lnTo>
                <a:lnTo>
                  <a:pt x="3236" y="19539"/>
                </a:lnTo>
                <a:lnTo>
                  <a:pt x="3163" y="19709"/>
                </a:lnTo>
                <a:lnTo>
                  <a:pt x="3066" y="19904"/>
                </a:lnTo>
                <a:lnTo>
                  <a:pt x="2993" y="20123"/>
                </a:lnTo>
                <a:lnTo>
                  <a:pt x="2993" y="20220"/>
                </a:lnTo>
                <a:lnTo>
                  <a:pt x="2993" y="20342"/>
                </a:lnTo>
                <a:lnTo>
                  <a:pt x="2044" y="20391"/>
                </a:lnTo>
                <a:lnTo>
                  <a:pt x="2214" y="20123"/>
                </a:lnTo>
                <a:lnTo>
                  <a:pt x="2360" y="19928"/>
                </a:lnTo>
                <a:lnTo>
                  <a:pt x="2677" y="19442"/>
                </a:lnTo>
                <a:lnTo>
                  <a:pt x="2847" y="19198"/>
                </a:lnTo>
                <a:lnTo>
                  <a:pt x="2969" y="19101"/>
                </a:lnTo>
                <a:lnTo>
                  <a:pt x="3066" y="19004"/>
                </a:lnTo>
                <a:lnTo>
                  <a:pt x="3650" y="18955"/>
                </a:lnTo>
                <a:close/>
                <a:moveTo>
                  <a:pt x="6619" y="0"/>
                </a:moveTo>
                <a:lnTo>
                  <a:pt x="5791" y="25"/>
                </a:lnTo>
                <a:lnTo>
                  <a:pt x="4940" y="49"/>
                </a:lnTo>
                <a:lnTo>
                  <a:pt x="3261" y="146"/>
                </a:lnTo>
                <a:lnTo>
                  <a:pt x="2068" y="195"/>
                </a:lnTo>
                <a:lnTo>
                  <a:pt x="1874" y="195"/>
                </a:lnTo>
                <a:lnTo>
                  <a:pt x="1703" y="244"/>
                </a:lnTo>
                <a:lnTo>
                  <a:pt x="1631" y="219"/>
                </a:lnTo>
                <a:lnTo>
                  <a:pt x="1582" y="195"/>
                </a:lnTo>
                <a:lnTo>
                  <a:pt x="1509" y="219"/>
                </a:lnTo>
                <a:lnTo>
                  <a:pt x="1460" y="268"/>
                </a:lnTo>
                <a:lnTo>
                  <a:pt x="1387" y="390"/>
                </a:lnTo>
                <a:lnTo>
                  <a:pt x="1363" y="511"/>
                </a:lnTo>
                <a:lnTo>
                  <a:pt x="1339" y="755"/>
                </a:lnTo>
                <a:lnTo>
                  <a:pt x="1339" y="1047"/>
                </a:lnTo>
                <a:lnTo>
                  <a:pt x="1387" y="1314"/>
                </a:lnTo>
                <a:lnTo>
                  <a:pt x="1217" y="1290"/>
                </a:lnTo>
                <a:lnTo>
                  <a:pt x="1047" y="1290"/>
                </a:lnTo>
                <a:lnTo>
                  <a:pt x="706" y="1314"/>
                </a:lnTo>
                <a:lnTo>
                  <a:pt x="536" y="1314"/>
                </a:lnTo>
                <a:lnTo>
                  <a:pt x="341" y="1338"/>
                </a:lnTo>
                <a:lnTo>
                  <a:pt x="268" y="1363"/>
                </a:lnTo>
                <a:lnTo>
                  <a:pt x="195" y="1411"/>
                </a:lnTo>
                <a:lnTo>
                  <a:pt x="122" y="1460"/>
                </a:lnTo>
                <a:lnTo>
                  <a:pt x="122" y="1557"/>
                </a:lnTo>
                <a:lnTo>
                  <a:pt x="122" y="1630"/>
                </a:lnTo>
                <a:lnTo>
                  <a:pt x="73" y="1874"/>
                </a:lnTo>
                <a:lnTo>
                  <a:pt x="49" y="2117"/>
                </a:lnTo>
                <a:lnTo>
                  <a:pt x="49" y="2652"/>
                </a:lnTo>
                <a:lnTo>
                  <a:pt x="73" y="3674"/>
                </a:lnTo>
                <a:lnTo>
                  <a:pt x="49" y="4891"/>
                </a:lnTo>
                <a:lnTo>
                  <a:pt x="25" y="6083"/>
                </a:lnTo>
                <a:lnTo>
                  <a:pt x="25" y="6765"/>
                </a:lnTo>
                <a:lnTo>
                  <a:pt x="49" y="7446"/>
                </a:lnTo>
                <a:lnTo>
                  <a:pt x="122" y="8809"/>
                </a:lnTo>
                <a:lnTo>
                  <a:pt x="219" y="10171"/>
                </a:lnTo>
                <a:lnTo>
                  <a:pt x="292" y="11534"/>
                </a:lnTo>
                <a:lnTo>
                  <a:pt x="317" y="12166"/>
                </a:lnTo>
                <a:lnTo>
                  <a:pt x="317" y="12799"/>
                </a:lnTo>
                <a:lnTo>
                  <a:pt x="292" y="14064"/>
                </a:lnTo>
                <a:lnTo>
                  <a:pt x="219" y="15330"/>
                </a:lnTo>
                <a:lnTo>
                  <a:pt x="146" y="16595"/>
                </a:lnTo>
                <a:lnTo>
                  <a:pt x="73" y="17519"/>
                </a:lnTo>
                <a:lnTo>
                  <a:pt x="25" y="17982"/>
                </a:lnTo>
                <a:lnTo>
                  <a:pt x="0" y="18444"/>
                </a:lnTo>
                <a:lnTo>
                  <a:pt x="0" y="18931"/>
                </a:lnTo>
                <a:lnTo>
                  <a:pt x="25" y="19393"/>
                </a:lnTo>
                <a:lnTo>
                  <a:pt x="98" y="19831"/>
                </a:lnTo>
                <a:lnTo>
                  <a:pt x="146" y="20050"/>
                </a:lnTo>
                <a:lnTo>
                  <a:pt x="219" y="20269"/>
                </a:lnTo>
                <a:lnTo>
                  <a:pt x="268" y="20366"/>
                </a:lnTo>
                <a:lnTo>
                  <a:pt x="365" y="20415"/>
                </a:lnTo>
                <a:lnTo>
                  <a:pt x="463" y="20439"/>
                </a:lnTo>
                <a:lnTo>
                  <a:pt x="536" y="20415"/>
                </a:lnTo>
                <a:lnTo>
                  <a:pt x="560" y="20512"/>
                </a:lnTo>
                <a:lnTo>
                  <a:pt x="609" y="20610"/>
                </a:lnTo>
                <a:lnTo>
                  <a:pt x="706" y="20658"/>
                </a:lnTo>
                <a:lnTo>
                  <a:pt x="803" y="20731"/>
                </a:lnTo>
                <a:lnTo>
                  <a:pt x="1047" y="20804"/>
                </a:lnTo>
                <a:lnTo>
                  <a:pt x="1339" y="20853"/>
                </a:lnTo>
                <a:lnTo>
                  <a:pt x="1631" y="20877"/>
                </a:lnTo>
                <a:lnTo>
                  <a:pt x="1922" y="20877"/>
                </a:lnTo>
                <a:lnTo>
                  <a:pt x="2312" y="20853"/>
                </a:lnTo>
                <a:lnTo>
                  <a:pt x="3188" y="20829"/>
                </a:lnTo>
                <a:lnTo>
                  <a:pt x="4039" y="20780"/>
                </a:lnTo>
                <a:lnTo>
                  <a:pt x="5767" y="20683"/>
                </a:lnTo>
                <a:lnTo>
                  <a:pt x="7057" y="20634"/>
                </a:lnTo>
                <a:lnTo>
                  <a:pt x="8322" y="20585"/>
                </a:lnTo>
                <a:lnTo>
                  <a:pt x="9611" y="20585"/>
                </a:lnTo>
                <a:lnTo>
                  <a:pt x="10877" y="20610"/>
                </a:lnTo>
                <a:lnTo>
                  <a:pt x="12239" y="20634"/>
                </a:lnTo>
                <a:lnTo>
                  <a:pt x="12337" y="20658"/>
                </a:lnTo>
                <a:lnTo>
                  <a:pt x="12434" y="20658"/>
                </a:lnTo>
                <a:lnTo>
                  <a:pt x="12458" y="20634"/>
                </a:lnTo>
                <a:lnTo>
                  <a:pt x="13261" y="20634"/>
                </a:lnTo>
                <a:lnTo>
                  <a:pt x="14040" y="20585"/>
                </a:lnTo>
                <a:lnTo>
                  <a:pt x="14843" y="20512"/>
                </a:lnTo>
                <a:lnTo>
                  <a:pt x="15622" y="20391"/>
                </a:lnTo>
                <a:lnTo>
                  <a:pt x="15695" y="20366"/>
                </a:lnTo>
                <a:lnTo>
                  <a:pt x="15743" y="20342"/>
                </a:lnTo>
                <a:lnTo>
                  <a:pt x="15865" y="20318"/>
                </a:lnTo>
                <a:lnTo>
                  <a:pt x="15962" y="20269"/>
                </a:lnTo>
                <a:lnTo>
                  <a:pt x="16011" y="20172"/>
                </a:lnTo>
                <a:lnTo>
                  <a:pt x="16035" y="20123"/>
                </a:lnTo>
                <a:lnTo>
                  <a:pt x="16035" y="20050"/>
                </a:lnTo>
                <a:lnTo>
                  <a:pt x="16011" y="19807"/>
                </a:lnTo>
                <a:lnTo>
                  <a:pt x="15962" y="19563"/>
                </a:lnTo>
                <a:lnTo>
                  <a:pt x="15938" y="19320"/>
                </a:lnTo>
                <a:lnTo>
                  <a:pt x="15938" y="19077"/>
                </a:lnTo>
                <a:lnTo>
                  <a:pt x="16400" y="19028"/>
                </a:lnTo>
                <a:lnTo>
                  <a:pt x="16522" y="18979"/>
                </a:lnTo>
                <a:lnTo>
                  <a:pt x="16595" y="18906"/>
                </a:lnTo>
                <a:lnTo>
                  <a:pt x="16668" y="18833"/>
                </a:lnTo>
                <a:lnTo>
                  <a:pt x="16717" y="18760"/>
                </a:lnTo>
                <a:lnTo>
                  <a:pt x="16790" y="18347"/>
                </a:lnTo>
                <a:lnTo>
                  <a:pt x="16838" y="17933"/>
                </a:lnTo>
                <a:lnTo>
                  <a:pt x="16863" y="17519"/>
                </a:lnTo>
                <a:lnTo>
                  <a:pt x="16863" y="17106"/>
                </a:lnTo>
                <a:lnTo>
                  <a:pt x="16863" y="16254"/>
                </a:lnTo>
                <a:lnTo>
                  <a:pt x="16838" y="15427"/>
                </a:lnTo>
                <a:lnTo>
                  <a:pt x="16838" y="14429"/>
                </a:lnTo>
                <a:lnTo>
                  <a:pt x="16814" y="13432"/>
                </a:lnTo>
                <a:lnTo>
                  <a:pt x="16765" y="11412"/>
                </a:lnTo>
                <a:lnTo>
                  <a:pt x="16765" y="10414"/>
                </a:lnTo>
                <a:lnTo>
                  <a:pt x="16765" y="9417"/>
                </a:lnTo>
                <a:lnTo>
                  <a:pt x="16814" y="7422"/>
                </a:lnTo>
                <a:lnTo>
                  <a:pt x="16814" y="6473"/>
                </a:lnTo>
                <a:lnTo>
                  <a:pt x="16814" y="5499"/>
                </a:lnTo>
                <a:lnTo>
                  <a:pt x="16814" y="5013"/>
                </a:lnTo>
                <a:lnTo>
                  <a:pt x="16765" y="4550"/>
                </a:lnTo>
                <a:lnTo>
                  <a:pt x="16717" y="4064"/>
                </a:lnTo>
                <a:lnTo>
                  <a:pt x="16619" y="3601"/>
                </a:lnTo>
                <a:lnTo>
                  <a:pt x="16571" y="3553"/>
                </a:lnTo>
                <a:lnTo>
                  <a:pt x="16522" y="3504"/>
                </a:lnTo>
                <a:lnTo>
                  <a:pt x="16425" y="3334"/>
                </a:lnTo>
                <a:lnTo>
                  <a:pt x="16303" y="3188"/>
                </a:lnTo>
                <a:lnTo>
                  <a:pt x="16060" y="2896"/>
                </a:lnTo>
                <a:lnTo>
                  <a:pt x="15792" y="2604"/>
                </a:lnTo>
                <a:lnTo>
                  <a:pt x="15524" y="2336"/>
                </a:lnTo>
                <a:lnTo>
                  <a:pt x="14989" y="1801"/>
                </a:lnTo>
                <a:lnTo>
                  <a:pt x="14502" y="1338"/>
                </a:lnTo>
                <a:lnTo>
                  <a:pt x="14259" y="1119"/>
                </a:lnTo>
                <a:lnTo>
                  <a:pt x="13991" y="901"/>
                </a:lnTo>
                <a:lnTo>
                  <a:pt x="13699" y="633"/>
                </a:lnTo>
                <a:lnTo>
                  <a:pt x="13529" y="487"/>
                </a:lnTo>
                <a:lnTo>
                  <a:pt x="13359" y="390"/>
                </a:lnTo>
                <a:lnTo>
                  <a:pt x="13334" y="317"/>
                </a:lnTo>
                <a:lnTo>
                  <a:pt x="13286" y="292"/>
                </a:lnTo>
                <a:lnTo>
                  <a:pt x="13237" y="268"/>
                </a:lnTo>
                <a:lnTo>
                  <a:pt x="13164" y="244"/>
                </a:lnTo>
                <a:lnTo>
                  <a:pt x="9903" y="73"/>
                </a:lnTo>
                <a:lnTo>
                  <a:pt x="8249" y="25"/>
                </a:lnTo>
                <a:lnTo>
                  <a:pt x="66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35"/>
          <p:cNvSpPr/>
          <p:nvPr/>
        </p:nvSpPr>
        <p:spPr>
          <a:xfrm>
            <a:off x="3397441" y="1255763"/>
            <a:ext cx="300109" cy="303962"/>
          </a:xfrm>
          <a:custGeom>
            <a:avLst/>
            <a:gdLst/>
            <a:ahLst/>
            <a:cxnLst/>
            <a:rect l="l" t="t" r="r" b="b"/>
            <a:pathLst>
              <a:path w="14844" h="16207" extrusionOk="0">
                <a:moveTo>
                  <a:pt x="7836" y="2337"/>
                </a:moveTo>
                <a:lnTo>
                  <a:pt x="7519" y="2385"/>
                </a:lnTo>
                <a:lnTo>
                  <a:pt x="7081" y="2410"/>
                </a:lnTo>
                <a:lnTo>
                  <a:pt x="6619" y="2434"/>
                </a:lnTo>
                <a:lnTo>
                  <a:pt x="6327" y="2434"/>
                </a:lnTo>
                <a:lnTo>
                  <a:pt x="6181" y="2458"/>
                </a:lnTo>
                <a:lnTo>
                  <a:pt x="6035" y="2507"/>
                </a:lnTo>
                <a:lnTo>
                  <a:pt x="5986" y="2556"/>
                </a:lnTo>
                <a:lnTo>
                  <a:pt x="5962" y="2604"/>
                </a:lnTo>
                <a:lnTo>
                  <a:pt x="5962" y="2653"/>
                </a:lnTo>
                <a:lnTo>
                  <a:pt x="5962" y="2726"/>
                </a:lnTo>
                <a:lnTo>
                  <a:pt x="6059" y="2848"/>
                </a:lnTo>
                <a:lnTo>
                  <a:pt x="6181" y="2921"/>
                </a:lnTo>
                <a:lnTo>
                  <a:pt x="6303" y="2969"/>
                </a:lnTo>
                <a:lnTo>
                  <a:pt x="6449" y="3018"/>
                </a:lnTo>
                <a:lnTo>
                  <a:pt x="7057" y="3018"/>
                </a:lnTo>
                <a:lnTo>
                  <a:pt x="7519" y="2994"/>
                </a:lnTo>
                <a:lnTo>
                  <a:pt x="7957" y="2945"/>
                </a:lnTo>
                <a:lnTo>
                  <a:pt x="8152" y="2945"/>
                </a:lnTo>
                <a:lnTo>
                  <a:pt x="8347" y="2969"/>
                </a:lnTo>
                <a:lnTo>
                  <a:pt x="8833" y="2969"/>
                </a:lnTo>
                <a:lnTo>
                  <a:pt x="8906" y="2921"/>
                </a:lnTo>
                <a:lnTo>
                  <a:pt x="8955" y="2848"/>
                </a:lnTo>
                <a:lnTo>
                  <a:pt x="8979" y="2775"/>
                </a:lnTo>
                <a:lnTo>
                  <a:pt x="9003" y="2702"/>
                </a:lnTo>
                <a:lnTo>
                  <a:pt x="8979" y="2629"/>
                </a:lnTo>
                <a:lnTo>
                  <a:pt x="8930" y="2556"/>
                </a:lnTo>
                <a:lnTo>
                  <a:pt x="8857" y="2483"/>
                </a:lnTo>
                <a:lnTo>
                  <a:pt x="8711" y="2410"/>
                </a:lnTo>
                <a:lnTo>
                  <a:pt x="8566" y="2361"/>
                </a:lnTo>
                <a:lnTo>
                  <a:pt x="8395" y="2337"/>
                </a:lnTo>
                <a:close/>
                <a:moveTo>
                  <a:pt x="7130" y="5768"/>
                </a:moveTo>
                <a:lnTo>
                  <a:pt x="7154" y="5792"/>
                </a:lnTo>
                <a:lnTo>
                  <a:pt x="7179" y="5816"/>
                </a:lnTo>
                <a:lnTo>
                  <a:pt x="7203" y="5841"/>
                </a:lnTo>
                <a:lnTo>
                  <a:pt x="7227" y="5889"/>
                </a:lnTo>
                <a:lnTo>
                  <a:pt x="7227" y="5987"/>
                </a:lnTo>
                <a:lnTo>
                  <a:pt x="7203" y="6084"/>
                </a:lnTo>
                <a:lnTo>
                  <a:pt x="7179" y="6157"/>
                </a:lnTo>
                <a:lnTo>
                  <a:pt x="7106" y="6206"/>
                </a:lnTo>
                <a:lnTo>
                  <a:pt x="6960" y="6254"/>
                </a:lnTo>
                <a:lnTo>
                  <a:pt x="6814" y="6230"/>
                </a:lnTo>
                <a:lnTo>
                  <a:pt x="6741" y="6206"/>
                </a:lnTo>
                <a:lnTo>
                  <a:pt x="6692" y="6157"/>
                </a:lnTo>
                <a:lnTo>
                  <a:pt x="6668" y="6084"/>
                </a:lnTo>
                <a:lnTo>
                  <a:pt x="6643" y="6011"/>
                </a:lnTo>
                <a:lnTo>
                  <a:pt x="6668" y="5938"/>
                </a:lnTo>
                <a:lnTo>
                  <a:pt x="6692" y="5865"/>
                </a:lnTo>
                <a:lnTo>
                  <a:pt x="6741" y="5816"/>
                </a:lnTo>
                <a:lnTo>
                  <a:pt x="6789" y="5768"/>
                </a:lnTo>
                <a:lnTo>
                  <a:pt x="6838" y="5816"/>
                </a:lnTo>
                <a:lnTo>
                  <a:pt x="6911" y="5841"/>
                </a:lnTo>
                <a:lnTo>
                  <a:pt x="7008" y="5816"/>
                </a:lnTo>
                <a:lnTo>
                  <a:pt x="7081" y="5816"/>
                </a:lnTo>
                <a:lnTo>
                  <a:pt x="7130" y="5768"/>
                </a:lnTo>
                <a:close/>
                <a:moveTo>
                  <a:pt x="6911" y="5232"/>
                </a:moveTo>
                <a:lnTo>
                  <a:pt x="6741" y="5257"/>
                </a:lnTo>
                <a:lnTo>
                  <a:pt x="6595" y="5305"/>
                </a:lnTo>
                <a:lnTo>
                  <a:pt x="6473" y="5427"/>
                </a:lnTo>
                <a:lnTo>
                  <a:pt x="6351" y="5549"/>
                </a:lnTo>
                <a:lnTo>
                  <a:pt x="6254" y="5695"/>
                </a:lnTo>
                <a:lnTo>
                  <a:pt x="6181" y="5865"/>
                </a:lnTo>
                <a:lnTo>
                  <a:pt x="6157" y="6011"/>
                </a:lnTo>
                <a:lnTo>
                  <a:pt x="6157" y="6108"/>
                </a:lnTo>
                <a:lnTo>
                  <a:pt x="6157" y="6206"/>
                </a:lnTo>
                <a:lnTo>
                  <a:pt x="6181" y="6303"/>
                </a:lnTo>
                <a:lnTo>
                  <a:pt x="6230" y="6376"/>
                </a:lnTo>
                <a:lnTo>
                  <a:pt x="6351" y="6522"/>
                </a:lnTo>
                <a:lnTo>
                  <a:pt x="6497" y="6644"/>
                </a:lnTo>
                <a:lnTo>
                  <a:pt x="6668" y="6717"/>
                </a:lnTo>
                <a:lnTo>
                  <a:pt x="6862" y="6741"/>
                </a:lnTo>
                <a:lnTo>
                  <a:pt x="7057" y="6741"/>
                </a:lnTo>
                <a:lnTo>
                  <a:pt x="7252" y="6692"/>
                </a:lnTo>
                <a:lnTo>
                  <a:pt x="7373" y="6644"/>
                </a:lnTo>
                <a:lnTo>
                  <a:pt x="7495" y="6546"/>
                </a:lnTo>
                <a:lnTo>
                  <a:pt x="7592" y="6449"/>
                </a:lnTo>
                <a:lnTo>
                  <a:pt x="7665" y="6327"/>
                </a:lnTo>
                <a:lnTo>
                  <a:pt x="7714" y="6181"/>
                </a:lnTo>
                <a:lnTo>
                  <a:pt x="7738" y="6035"/>
                </a:lnTo>
                <a:lnTo>
                  <a:pt x="7738" y="5889"/>
                </a:lnTo>
                <a:lnTo>
                  <a:pt x="7714" y="5743"/>
                </a:lnTo>
                <a:lnTo>
                  <a:pt x="7665" y="5622"/>
                </a:lnTo>
                <a:lnTo>
                  <a:pt x="7617" y="5524"/>
                </a:lnTo>
                <a:lnTo>
                  <a:pt x="7544" y="5451"/>
                </a:lnTo>
                <a:lnTo>
                  <a:pt x="7471" y="5378"/>
                </a:lnTo>
                <a:lnTo>
                  <a:pt x="7373" y="5330"/>
                </a:lnTo>
                <a:lnTo>
                  <a:pt x="7276" y="5281"/>
                </a:lnTo>
                <a:lnTo>
                  <a:pt x="7081" y="5281"/>
                </a:lnTo>
                <a:lnTo>
                  <a:pt x="6984" y="5257"/>
                </a:lnTo>
                <a:lnTo>
                  <a:pt x="6911" y="5232"/>
                </a:lnTo>
                <a:close/>
                <a:moveTo>
                  <a:pt x="7982" y="7276"/>
                </a:moveTo>
                <a:lnTo>
                  <a:pt x="7884" y="7301"/>
                </a:lnTo>
                <a:lnTo>
                  <a:pt x="7787" y="7325"/>
                </a:lnTo>
                <a:lnTo>
                  <a:pt x="7738" y="7374"/>
                </a:lnTo>
                <a:lnTo>
                  <a:pt x="7617" y="7495"/>
                </a:lnTo>
                <a:lnTo>
                  <a:pt x="7568" y="7617"/>
                </a:lnTo>
                <a:lnTo>
                  <a:pt x="7544" y="7739"/>
                </a:lnTo>
                <a:lnTo>
                  <a:pt x="7568" y="7885"/>
                </a:lnTo>
                <a:lnTo>
                  <a:pt x="7617" y="8006"/>
                </a:lnTo>
                <a:lnTo>
                  <a:pt x="7665" y="8104"/>
                </a:lnTo>
                <a:lnTo>
                  <a:pt x="7714" y="8177"/>
                </a:lnTo>
                <a:lnTo>
                  <a:pt x="7860" y="8250"/>
                </a:lnTo>
                <a:lnTo>
                  <a:pt x="8030" y="8298"/>
                </a:lnTo>
                <a:lnTo>
                  <a:pt x="8103" y="8298"/>
                </a:lnTo>
                <a:lnTo>
                  <a:pt x="8176" y="8274"/>
                </a:lnTo>
                <a:lnTo>
                  <a:pt x="8298" y="8225"/>
                </a:lnTo>
                <a:lnTo>
                  <a:pt x="8444" y="8104"/>
                </a:lnTo>
                <a:lnTo>
                  <a:pt x="8566" y="7958"/>
                </a:lnTo>
                <a:lnTo>
                  <a:pt x="8590" y="7885"/>
                </a:lnTo>
                <a:lnTo>
                  <a:pt x="8590" y="7812"/>
                </a:lnTo>
                <a:lnTo>
                  <a:pt x="8590" y="7739"/>
                </a:lnTo>
                <a:lnTo>
                  <a:pt x="8566" y="7666"/>
                </a:lnTo>
                <a:lnTo>
                  <a:pt x="8468" y="7520"/>
                </a:lnTo>
                <a:lnTo>
                  <a:pt x="8347" y="7422"/>
                </a:lnTo>
                <a:lnTo>
                  <a:pt x="8225" y="7398"/>
                </a:lnTo>
                <a:lnTo>
                  <a:pt x="8152" y="7325"/>
                </a:lnTo>
                <a:lnTo>
                  <a:pt x="8079" y="7301"/>
                </a:lnTo>
                <a:lnTo>
                  <a:pt x="7982" y="7276"/>
                </a:lnTo>
                <a:close/>
                <a:moveTo>
                  <a:pt x="5889" y="488"/>
                </a:moveTo>
                <a:lnTo>
                  <a:pt x="6205" y="512"/>
                </a:lnTo>
                <a:lnTo>
                  <a:pt x="6716" y="561"/>
                </a:lnTo>
                <a:lnTo>
                  <a:pt x="7373" y="609"/>
                </a:lnTo>
                <a:lnTo>
                  <a:pt x="8055" y="634"/>
                </a:lnTo>
                <a:lnTo>
                  <a:pt x="8736" y="634"/>
                </a:lnTo>
                <a:lnTo>
                  <a:pt x="9393" y="682"/>
                </a:lnTo>
                <a:lnTo>
                  <a:pt x="9587" y="707"/>
                </a:lnTo>
                <a:lnTo>
                  <a:pt x="9782" y="731"/>
                </a:lnTo>
                <a:lnTo>
                  <a:pt x="10001" y="804"/>
                </a:lnTo>
                <a:lnTo>
                  <a:pt x="10196" y="877"/>
                </a:lnTo>
                <a:lnTo>
                  <a:pt x="10366" y="974"/>
                </a:lnTo>
                <a:lnTo>
                  <a:pt x="10439" y="1047"/>
                </a:lnTo>
                <a:lnTo>
                  <a:pt x="10512" y="1120"/>
                </a:lnTo>
                <a:lnTo>
                  <a:pt x="10536" y="1193"/>
                </a:lnTo>
                <a:lnTo>
                  <a:pt x="10585" y="1291"/>
                </a:lnTo>
                <a:lnTo>
                  <a:pt x="10585" y="1388"/>
                </a:lnTo>
                <a:lnTo>
                  <a:pt x="10585" y="1485"/>
                </a:lnTo>
                <a:lnTo>
                  <a:pt x="10536" y="1631"/>
                </a:lnTo>
                <a:lnTo>
                  <a:pt x="10439" y="1777"/>
                </a:lnTo>
                <a:lnTo>
                  <a:pt x="10317" y="1923"/>
                </a:lnTo>
                <a:lnTo>
                  <a:pt x="10196" y="2045"/>
                </a:lnTo>
                <a:lnTo>
                  <a:pt x="9904" y="2288"/>
                </a:lnTo>
                <a:lnTo>
                  <a:pt x="9660" y="2507"/>
                </a:lnTo>
                <a:lnTo>
                  <a:pt x="9587" y="2604"/>
                </a:lnTo>
                <a:lnTo>
                  <a:pt x="9587" y="2677"/>
                </a:lnTo>
                <a:lnTo>
                  <a:pt x="9587" y="2775"/>
                </a:lnTo>
                <a:lnTo>
                  <a:pt x="9636" y="2848"/>
                </a:lnTo>
                <a:lnTo>
                  <a:pt x="9587" y="3091"/>
                </a:lnTo>
                <a:lnTo>
                  <a:pt x="9563" y="3334"/>
                </a:lnTo>
                <a:lnTo>
                  <a:pt x="9563" y="3845"/>
                </a:lnTo>
                <a:lnTo>
                  <a:pt x="9587" y="4381"/>
                </a:lnTo>
                <a:lnTo>
                  <a:pt x="9612" y="4867"/>
                </a:lnTo>
                <a:lnTo>
                  <a:pt x="9612" y="5816"/>
                </a:lnTo>
                <a:lnTo>
                  <a:pt x="9612" y="6060"/>
                </a:lnTo>
                <a:lnTo>
                  <a:pt x="9563" y="6303"/>
                </a:lnTo>
                <a:lnTo>
                  <a:pt x="9563" y="6546"/>
                </a:lnTo>
                <a:lnTo>
                  <a:pt x="9587" y="6765"/>
                </a:lnTo>
                <a:lnTo>
                  <a:pt x="9612" y="6838"/>
                </a:lnTo>
                <a:lnTo>
                  <a:pt x="9660" y="6887"/>
                </a:lnTo>
                <a:lnTo>
                  <a:pt x="9660" y="6936"/>
                </a:lnTo>
                <a:lnTo>
                  <a:pt x="9685" y="6984"/>
                </a:lnTo>
                <a:lnTo>
                  <a:pt x="10269" y="7787"/>
                </a:lnTo>
                <a:lnTo>
                  <a:pt x="10828" y="8639"/>
                </a:lnTo>
                <a:lnTo>
                  <a:pt x="10512" y="8615"/>
                </a:lnTo>
                <a:lnTo>
                  <a:pt x="10171" y="8639"/>
                </a:lnTo>
                <a:lnTo>
                  <a:pt x="9514" y="8663"/>
                </a:lnTo>
                <a:lnTo>
                  <a:pt x="8395" y="8688"/>
                </a:lnTo>
                <a:lnTo>
                  <a:pt x="7300" y="8712"/>
                </a:lnTo>
                <a:lnTo>
                  <a:pt x="6765" y="8736"/>
                </a:lnTo>
                <a:lnTo>
                  <a:pt x="6254" y="8736"/>
                </a:lnTo>
                <a:lnTo>
                  <a:pt x="5208" y="8712"/>
                </a:lnTo>
                <a:lnTo>
                  <a:pt x="4599" y="8712"/>
                </a:lnTo>
                <a:lnTo>
                  <a:pt x="4283" y="8736"/>
                </a:lnTo>
                <a:lnTo>
                  <a:pt x="4137" y="8761"/>
                </a:lnTo>
                <a:lnTo>
                  <a:pt x="3991" y="8809"/>
                </a:lnTo>
                <a:lnTo>
                  <a:pt x="4599" y="8006"/>
                </a:lnTo>
                <a:lnTo>
                  <a:pt x="4940" y="7520"/>
                </a:lnTo>
                <a:lnTo>
                  <a:pt x="5135" y="7276"/>
                </a:lnTo>
                <a:lnTo>
                  <a:pt x="5305" y="7082"/>
                </a:lnTo>
                <a:lnTo>
                  <a:pt x="5354" y="7009"/>
                </a:lnTo>
                <a:lnTo>
                  <a:pt x="5378" y="6911"/>
                </a:lnTo>
                <a:lnTo>
                  <a:pt x="5354" y="6838"/>
                </a:lnTo>
                <a:lnTo>
                  <a:pt x="5329" y="6741"/>
                </a:lnTo>
                <a:lnTo>
                  <a:pt x="5329" y="6717"/>
                </a:lnTo>
                <a:lnTo>
                  <a:pt x="5354" y="6084"/>
                </a:lnTo>
                <a:lnTo>
                  <a:pt x="5354" y="5451"/>
                </a:lnTo>
                <a:lnTo>
                  <a:pt x="5354" y="4794"/>
                </a:lnTo>
                <a:lnTo>
                  <a:pt x="5378" y="4162"/>
                </a:lnTo>
                <a:lnTo>
                  <a:pt x="5402" y="3821"/>
                </a:lnTo>
                <a:lnTo>
                  <a:pt x="5427" y="3432"/>
                </a:lnTo>
                <a:lnTo>
                  <a:pt x="5402" y="3237"/>
                </a:lnTo>
                <a:lnTo>
                  <a:pt x="5378" y="3042"/>
                </a:lnTo>
                <a:lnTo>
                  <a:pt x="5329" y="2872"/>
                </a:lnTo>
                <a:lnTo>
                  <a:pt x="5256" y="2726"/>
                </a:lnTo>
                <a:lnTo>
                  <a:pt x="5256" y="2653"/>
                </a:lnTo>
                <a:lnTo>
                  <a:pt x="5256" y="2604"/>
                </a:lnTo>
                <a:lnTo>
                  <a:pt x="5232" y="2556"/>
                </a:lnTo>
                <a:lnTo>
                  <a:pt x="5183" y="2507"/>
                </a:lnTo>
                <a:lnTo>
                  <a:pt x="4989" y="2385"/>
                </a:lnTo>
                <a:lnTo>
                  <a:pt x="4794" y="2215"/>
                </a:lnTo>
                <a:lnTo>
                  <a:pt x="4648" y="1996"/>
                </a:lnTo>
                <a:lnTo>
                  <a:pt x="4502" y="1777"/>
                </a:lnTo>
                <a:lnTo>
                  <a:pt x="4405" y="1534"/>
                </a:lnTo>
                <a:lnTo>
                  <a:pt x="4380" y="1412"/>
                </a:lnTo>
                <a:lnTo>
                  <a:pt x="4380" y="1291"/>
                </a:lnTo>
                <a:lnTo>
                  <a:pt x="4380" y="1169"/>
                </a:lnTo>
                <a:lnTo>
                  <a:pt x="4429" y="1047"/>
                </a:lnTo>
                <a:lnTo>
                  <a:pt x="4478" y="926"/>
                </a:lnTo>
                <a:lnTo>
                  <a:pt x="4551" y="828"/>
                </a:lnTo>
                <a:lnTo>
                  <a:pt x="4624" y="755"/>
                </a:lnTo>
                <a:lnTo>
                  <a:pt x="4721" y="682"/>
                </a:lnTo>
                <a:lnTo>
                  <a:pt x="4843" y="609"/>
                </a:lnTo>
                <a:lnTo>
                  <a:pt x="4989" y="561"/>
                </a:lnTo>
                <a:lnTo>
                  <a:pt x="5256" y="512"/>
                </a:lnTo>
                <a:lnTo>
                  <a:pt x="5573" y="488"/>
                </a:lnTo>
                <a:close/>
                <a:moveTo>
                  <a:pt x="7446" y="9199"/>
                </a:moveTo>
                <a:lnTo>
                  <a:pt x="7106" y="9612"/>
                </a:lnTo>
                <a:lnTo>
                  <a:pt x="7033" y="9588"/>
                </a:lnTo>
                <a:lnTo>
                  <a:pt x="6960" y="9563"/>
                </a:lnTo>
                <a:lnTo>
                  <a:pt x="6789" y="9563"/>
                </a:lnTo>
                <a:lnTo>
                  <a:pt x="6595" y="9588"/>
                </a:lnTo>
                <a:lnTo>
                  <a:pt x="6424" y="9636"/>
                </a:lnTo>
                <a:lnTo>
                  <a:pt x="6595" y="9466"/>
                </a:lnTo>
                <a:lnTo>
                  <a:pt x="6643" y="9369"/>
                </a:lnTo>
                <a:lnTo>
                  <a:pt x="6692" y="9272"/>
                </a:lnTo>
                <a:lnTo>
                  <a:pt x="6692" y="9223"/>
                </a:lnTo>
                <a:lnTo>
                  <a:pt x="7300" y="9199"/>
                </a:lnTo>
                <a:close/>
                <a:moveTo>
                  <a:pt x="8566" y="9174"/>
                </a:moveTo>
                <a:lnTo>
                  <a:pt x="8347" y="9418"/>
                </a:lnTo>
                <a:lnTo>
                  <a:pt x="8176" y="9661"/>
                </a:lnTo>
                <a:lnTo>
                  <a:pt x="7860" y="10196"/>
                </a:lnTo>
                <a:lnTo>
                  <a:pt x="7836" y="10147"/>
                </a:lnTo>
                <a:lnTo>
                  <a:pt x="7787" y="10050"/>
                </a:lnTo>
                <a:lnTo>
                  <a:pt x="7714" y="9953"/>
                </a:lnTo>
                <a:lnTo>
                  <a:pt x="7617" y="9855"/>
                </a:lnTo>
                <a:lnTo>
                  <a:pt x="7519" y="9782"/>
                </a:lnTo>
                <a:lnTo>
                  <a:pt x="7982" y="9223"/>
                </a:lnTo>
                <a:lnTo>
                  <a:pt x="8030" y="9174"/>
                </a:lnTo>
                <a:close/>
                <a:moveTo>
                  <a:pt x="6765" y="10099"/>
                </a:moveTo>
                <a:lnTo>
                  <a:pt x="6935" y="10172"/>
                </a:lnTo>
                <a:lnTo>
                  <a:pt x="7081" y="10220"/>
                </a:lnTo>
                <a:lnTo>
                  <a:pt x="7227" y="10293"/>
                </a:lnTo>
                <a:lnTo>
                  <a:pt x="7276" y="10366"/>
                </a:lnTo>
                <a:lnTo>
                  <a:pt x="7325" y="10439"/>
                </a:lnTo>
                <a:lnTo>
                  <a:pt x="7373" y="10610"/>
                </a:lnTo>
                <a:lnTo>
                  <a:pt x="7398" y="10780"/>
                </a:lnTo>
                <a:lnTo>
                  <a:pt x="7373" y="10950"/>
                </a:lnTo>
                <a:lnTo>
                  <a:pt x="7325" y="11121"/>
                </a:lnTo>
                <a:lnTo>
                  <a:pt x="7300" y="11242"/>
                </a:lnTo>
                <a:lnTo>
                  <a:pt x="7227" y="11340"/>
                </a:lnTo>
                <a:lnTo>
                  <a:pt x="7154" y="11413"/>
                </a:lnTo>
                <a:lnTo>
                  <a:pt x="7081" y="11510"/>
                </a:lnTo>
                <a:lnTo>
                  <a:pt x="6984" y="11559"/>
                </a:lnTo>
                <a:lnTo>
                  <a:pt x="6887" y="11607"/>
                </a:lnTo>
                <a:lnTo>
                  <a:pt x="6692" y="11680"/>
                </a:lnTo>
                <a:lnTo>
                  <a:pt x="6351" y="11680"/>
                </a:lnTo>
                <a:lnTo>
                  <a:pt x="6254" y="11632"/>
                </a:lnTo>
                <a:lnTo>
                  <a:pt x="6157" y="11607"/>
                </a:lnTo>
                <a:lnTo>
                  <a:pt x="6059" y="11534"/>
                </a:lnTo>
                <a:lnTo>
                  <a:pt x="5986" y="11461"/>
                </a:lnTo>
                <a:lnTo>
                  <a:pt x="5913" y="11364"/>
                </a:lnTo>
                <a:lnTo>
                  <a:pt x="5840" y="11218"/>
                </a:lnTo>
                <a:lnTo>
                  <a:pt x="5816" y="11096"/>
                </a:lnTo>
                <a:lnTo>
                  <a:pt x="5816" y="10950"/>
                </a:lnTo>
                <a:lnTo>
                  <a:pt x="5840" y="10829"/>
                </a:lnTo>
                <a:lnTo>
                  <a:pt x="5889" y="10683"/>
                </a:lnTo>
                <a:lnTo>
                  <a:pt x="5986" y="10585"/>
                </a:lnTo>
                <a:lnTo>
                  <a:pt x="6084" y="10464"/>
                </a:lnTo>
                <a:lnTo>
                  <a:pt x="6181" y="10366"/>
                </a:lnTo>
                <a:lnTo>
                  <a:pt x="6424" y="10220"/>
                </a:lnTo>
                <a:lnTo>
                  <a:pt x="6668" y="10123"/>
                </a:lnTo>
                <a:lnTo>
                  <a:pt x="6741" y="10099"/>
                </a:lnTo>
                <a:close/>
                <a:moveTo>
                  <a:pt x="10926" y="9174"/>
                </a:moveTo>
                <a:lnTo>
                  <a:pt x="10707" y="9539"/>
                </a:lnTo>
                <a:lnTo>
                  <a:pt x="10536" y="9855"/>
                </a:lnTo>
                <a:lnTo>
                  <a:pt x="10244" y="10366"/>
                </a:lnTo>
                <a:lnTo>
                  <a:pt x="9977" y="10877"/>
                </a:lnTo>
                <a:lnTo>
                  <a:pt x="9685" y="11388"/>
                </a:lnTo>
                <a:lnTo>
                  <a:pt x="9393" y="11899"/>
                </a:lnTo>
                <a:lnTo>
                  <a:pt x="9271" y="12118"/>
                </a:lnTo>
                <a:lnTo>
                  <a:pt x="9174" y="12021"/>
                </a:lnTo>
                <a:lnTo>
                  <a:pt x="9101" y="11948"/>
                </a:lnTo>
                <a:lnTo>
                  <a:pt x="8979" y="11899"/>
                </a:lnTo>
                <a:lnTo>
                  <a:pt x="8882" y="11875"/>
                </a:lnTo>
                <a:lnTo>
                  <a:pt x="8760" y="11851"/>
                </a:lnTo>
                <a:lnTo>
                  <a:pt x="8639" y="11851"/>
                </a:lnTo>
                <a:lnTo>
                  <a:pt x="8517" y="11875"/>
                </a:lnTo>
                <a:lnTo>
                  <a:pt x="8420" y="11924"/>
                </a:lnTo>
                <a:lnTo>
                  <a:pt x="8420" y="11924"/>
                </a:lnTo>
                <a:lnTo>
                  <a:pt x="8857" y="11218"/>
                </a:lnTo>
                <a:lnTo>
                  <a:pt x="9320" y="10512"/>
                </a:lnTo>
                <a:lnTo>
                  <a:pt x="9806" y="9831"/>
                </a:lnTo>
                <a:lnTo>
                  <a:pt x="10050" y="9515"/>
                </a:lnTo>
                <a:lnTo>
                  <a:pt x="10317" y="9199"/>
                </a:lnTo>
                <a:lnTo>
                  <a:pt x="10634" y="9199"/>
                </a:lnTo>
                <a:lnTo>
                  <a:pt x="10926" y="9174"/>
                </a:lnTo>
                <a:close/>
                <a:moveTo>
                  <a:pt x="8809" y="12386"/>
                </a:moveTo>
                <a:lnTo>
                  <a:pt x="8833" y="12410"/>
                </a:lnTo>
                <a:lnTo>
                  <a:pt x="8857" y="12459"/>
                </a:lnTo>
                <a:lnTo>
                  <a:pt x="8882" y="12508"/>
                </a:lnTo>
                <a:lnTo>
                  <a:pt x="8882" y="12581"/>
                </a:lnTo>
                <a:lnTo>
                  <a:pt x="8906" y="12654"/>
                </a:lnTo>
                <a:lnTo>
                  <a:pt x="8906" y="12751"/>
                </a:lnTo>
                <a:lnTo>
                  <a:pt x="8882" y="12800"/>
                </a:lnTo>
                <a:lnTo>
                  <a:pt x="8857" y="12897"/>
                </a:lnTo>
                <a:lnTo>
                  <a:pt x="8857" y="12970"/>
                </a:lnTo>
                <a:lnTo>
                  <a:pt x="8809" y="13043"/>
                </a:lnTo>
                <a:lnTo>
                  <a:pt x="8784" y="13092"/>
                </a:lnTo>
                <a:lnTo>
                  <a:pt x="8736" y="13116"/>
                </a:lnTo>
                <a:lnTo>
                  <a:pt x="8711" y="13140"/>
                </a:lnTo>
                <a:lnTo>
                  <a:pt x="8687" y="13140"/>
                </a:lnTo>
                <a:lnTo>
                  <a:pt x="8614" y="13116"/>
                </a:lnTo>
                <a:lnTo>
                  <a:pt x="8517" y="13067"/>
                </a:lnTo>
                <a:lnTo>
                  <a:pt x="8444" y="12970"/>
                </a:lnTo>
                <a:lnTo>
                  <a:pt x="8395" y="12873"/>
                </a:lnTo>
                <a:lnTo>
                  <a:pt x="8395" y="12751"/>
                </a:lnTo>
                <a:lnTo>
                  <a:pt x="8420" y="12629"/>
                </a:lnTo>
                <a:lnTo>
                  <a:pt x="8444" y="12508"/>
                </a:lnTo>
                <a:lnTo>
                  <a:pt x="8614" y="12410"/>
                </a:lnTo>
                <a:lnTo>
                  <a:pt x="8760" y="12386"/>
                </a:lnTo>
                <a:close/>
                <a:moveTo>
                  <a:pt x="7884" y="12702"/>
                </a:moveTo>
                <a:lnTo>
                  <a:pt x="7884" y="12897"/>
                </a:lnTo>
                <a:lnTo>
                  <a:pt x="7909" y="13067"/>
                </a:lnTo>
                <a:lnTo>
                  <a:pt x="7957" y="13189"/>
                </a:lnTo>
                <a:lnTo>
                  <a:pt x="8030" y="13311"/>
                </a:lnTo>
                <a:lnTo>
                  <a:pt x="8128" y="13408"/>
                </a:lnTo>
                <a:lnTo>
                  <a:pt x="8225" y="13481"/>
                </a:lnTo>
                <a:lnTo>
                  <a:pt x="7811" y="13968"/>
                </a:lnTo>
                <a:lnTo>
                  <a:pt x="7568" y="14260"/>
                </a:lnTo>
                <a:lnTo>
                  <a:pt x="7568" y="14065"/>
                </a:lnTo>
                <a:lnTo>
                  <a:pt x="7568" y="13895"/>
                </a:lnTo>
                <a:lnTo>
                  <a:pt x="7544" y="13773"/>
                </a:lnTo>
                <a:lnTo>
                  <a:pt x="7495" y="13676"/>
                </a:lnTo>
                <a:lnTo>
                  <a:pt x="7422" y="13578"/>
                </a:lnTo>
                <a:lnTo>
                  <a:pt x="7349" y="13481"/>
                </a:lnTo>
                <a:lnTo>
                  <a:pt x="7763" y="12873"/>
                </a:lnTo>
                <a:lnTo>
                  <a:pt x="7884" y="12702"/>
                </a:lnTo>
                <a:close/>
                <a:moveTo>
                  <a:pt x="3699" y="9174"/>
                </a:moveTo>
                <a:lnTo>
                  <a:pt x="3869" y="9199"/>
                </a:lnTo>
                <a:lnTo>
                  <a:pt x="4015" y="9223"/>
                </a:lnTo>
                <a:lnTo>
                  <a:pt x="4307" y="9199"/>
                </a:lnTo>
                <a:lnTo>
                  <a:pt x="3310" y="10683"/>
                </a:lnTo>
                <a:lnTo>
                  <a:pt x="2774" y="11437"/>
                </a:lnTo>
                <a:lnTo>
                  <a:pt x="2239" y="12143"/>
                </a:lnTo>
                <a:lnTo>
                  <a:pt x="1996" y="12459"/>
                </a:lnTo>
                <a:lnTo>
                  <a:pt x="1752" y="12775"/>
                </a:lnTo>
                <a:lnTo>
                  <a:pt x="1241" y="13384"/>
                </a:lnTo>
                <a:lnTo>
                  <a:pt x="1071" y="13627"/>
                </a:lnTo>
                <a:lnTo>
                  <a:pt x="876" y="13870"/>
                </a:lnTo>
                <a:lnTo>
                  <a:pt x="731" y="14138"/>
                </a:lnTo>
                <a:lnTo>
                  <a:pt x="682" y="14284"/>
                </a:lnTo>
                <a:lnTo>
                  <a:pt x="633" y="14406"/>
                </a:lnTo>
                <a:lnTo>
                  <a:pt x="585" y="14284"/>
                </a:lnTo>
                <a:lnTo>
                  <a:pt x="536" y="14065"/>
                </a:lnTo>
                <a:lnTo>
                  <a:pt x="512" y="13870"/>
                </a:lnTo>
                <a:lnTo>
                  <a:pt x="560" y="13676"/>
                </a:lnTo>
                <a:lnTo>
                  <a:pt x="633" y="13481"/>
                </a:lnTo>
                <a:lnTo>
                  <a:pt x="706" y="13311"/>
                </a:lnTo>
                <a:lnTo>
                  <a:pt x="779" y="13165"/>
                </a:lnTo>
                <a:lnTo>
                  <a:pt x="779" y="13116"/>
                </a:lnTo>
                <a:lnTo>
                  <a:pt x="949" y="12994"/>
                </a:lnTo>
                <a:lnTo>
                  <a:pt x="1120" y="12848"/>
                </a:lnTo>
                <a:lnTo>
                  <a:pt x="1266" y="12678"/>
                </a:lnTo>
                <a:lnTo>
                  <a:pt x="1412" y="12508"/>
                </a:lnTo>
                <a:lnTo>
                  <a:pt x="1679" y="12118"/>
                </a:lnTo>
                <a:lnTo>
                  <a:pt x="1923" y="11778"/>
                </a:lnTo>
                <a:lnTo>
                  <a:pt x="2288" y="11291"/>
                </a:lnTo>
                <a:lnTo>
                  <a:pt x="2604" y="10780"/>
                </a:lnTo>
                <a:lnTo>
                  <a:pt x="3285" y="9758"/>
                </a:lnTo>
                <a:lnTo>
                  <a:pt x="3699" y="9174"/>
                </a:lnTo>
                <a:close/>
                <a:moveTo>
                  <a:pt x="6984" y="13797"/>
                </a:moveTo>
                <a:lnTo>
                  <a:pt x="7057" y="13846"/>
                </a:lnTo>
                <a:lnTo>
                  <a:pt x="7106" y="13968"/>
                </a:lnTo>
                <a:lnTo>
                  <a:pt x="7130" y="14089"/>
                </a:lnTo>
                <a:lnTo>
                  <a:pt x="7106" y="14211"/>
                </a:lnTo>
                <a:lnTo>
                  <a:pt x="7057" y="14308"/>
                </a:lnTo>
                <a:lnTo>
                  <a:pt x="6984" y="14406"/>
                </a:lnTo>
                <a:lnTo>
                  <a:pt x="6935" y="14430"/>
                </a:lnTo>
                <a:lnTo>
                  <a:pt x="6862" y="14430"/>
                </a:lnTo>
                <a:lnTo>
                  <a:pt x="6692" y="14406"/>
                </a:lnTo>
                <a:lnTo>
                  <a:pt x="6619" y="14381"/>
                </a:lnTo>
                <a:lnTo>
                  <a:pt x="6570" y="14333"/>
                </a:lnTo>
                <a:lnTo>
                  <a:pt x="6546" y="14284"/>
                </a:lnTo>
                <a:lnTo>
                  <a:pt x="6522" y="14211"/>
                </a:lnTo>
                <a:lnTo>
                  <a:pt x="6546" y="14138"/>
                </a:lnTo>
                <a:lnTo>
                  <a:pt x="6595" y="14065"/>
                </a:lnTo>
                <a:lnTo>
                  <a:pt x="6692" y="13919"/>
                </a:lnTo>
                <a:lnTo>
                  <a:pt x="6741" y="13895"/>
                </a:lnTo>
                <a:lnTo>
                  <a:pt x="6814" y="13870"/>
                </a:lnTo>
                <a:lnTo>
                  <a:pt x="6935" y="13846"/>
                </a:lnTo>
                <a:lnTo>
                  <a:pt x="6984" y="13797"/>
                </a:lnTo>
                <a:close/>
                <a:moveTo>
                  <a:pt x="4770" y="9174"/>
                </a:moveTo>
                <a:lnTo>
                  <a:pt x="5281" y="9199"/>
                </a:lnTo>
                <a:lnTo>
                  <a:pt x="5110" y="9393"/>
                </a:lnTo>
                <a:lnTo>
                  <a:pt x="4989" y="9636"/>
                </a:lnTo>
                <a:lnTo>
                  <a:pt x="4745" y="10099"/>
                </a:lnTo>
                <a:lnTo>
                  <a:pt x="4478" y="10561"/>
                </a:lnTo>
                <a:lnTo>
                  <a:pt x="4186" y="11023"/>
                </a:lnTo>
                <a:lnTo>
                  <a:pt x="3869" y="11437"/>
                </a:lnTo>
                <a:lnTo>
                  <a:pt x="3529" y="11851"/>
                </a:lnTo>
                <a:lnTo>
                  <a:pt x="2823" y="12678"/>
                </a:lnTo>
                <a:lnTo>
                  <a:pt x="2117" y="13505"/>
                </a:lnTo>
                <a:lnTo>
                  <a:pt x="1777" y="13846"/>
                </a:lnTo>
                <a:lnTo>
                  <a:pt x="1460" y="14235"/>
                </a:lnTo>
                <a:lnTo>
                  <a:pt x="1144" y="14600"/>
                </a:lnTo>
                <a:lnTo>
                  <a:pt x="998" y="14795"/>
                </a:lnTo>
                <a:lnTo>
                  <a:pt x="876" y="15014"/>
                </a:lnTo>
                <a:lnTo>
                  <a:pt x="779" y="14819"/>
                </a:lnTo>
                <a:lnTo>
                  <a:pt x="706" y="14600"/>
                </a:lnTo>
                <a:lnTo>
                  <a:pt x="925" y="14333"/>
                </a:lnTo>
                <a:lnTo>
                  <a:pt x="1144" y="14041"/>
                </a:lnTo>
                <a:lnTo>
                  <a:pt x="1363" y="13749"/>
                </a:lnTo>
                <a:lnTo>
                  <a:pt x="1582" y="13457"/>
                </a:lnTo>
                <a:lnTo>
                  <a:pt x="2069" y="12897"/>
                </a:lnTo>
                <a:lnTo>
                  <a:pt x="2555" y="12337"/>
                </a:lnTo>
                <a:lnTo>
                  <a:pt x="3091" y="11607"/>
                </a:lnTo>
                <a:lnTo>
                  <a:pt x="3626" y="10853"/>
                </a:lnTo>
                <a:lnTo>
                  <a:pt x="4648" y="9345"/>
                </a:lnTo>
                <a:lnTo>
                  <a:pt x="4697" y="9296"/>
                </a:lnTo>
                <a:lnTo>
                  <a:pt x="4697" y="9272"/>
                </a:lnTo>
                <a:lnTo>
                  <a:pt x="4745" y="9199"/>
                </a:lnTo>
                <a:lnTo>
                  <a:pt x="4770" y="9174"/>
                </a:lnTo>
                <a:close/>
                <a:moveTo>
                  <a:pt x="12094" y="10634"/>
                </a:moveTo>
                <a:lnTo>
                  <a:pt x="12386" y="11072"/>
                </a:lnTo>
                <a:lnTo>
                  <a:pt x="11923" y="11632"/>
                </a:lnTo>
                <a:lnTo>
                  <a:pt x="11461" y="12216"/>
                </a:lnTo>
                <a:lnTo>
                  <a:pt x="10585" y="13359"/>
                </a:lnTo>
                <a:lnTo>
                  <a:pt x="9685" y="14503"/>
                </a:lnTo>
                <a:lnTo>
                  <a:pt x="9295" y="14990"/>
                </a:lnTo>
                <a:lnTo>
                  <a:pt x="9125" y="15257"/>
                </a:lnTo>
                <a:lnTo>
                  <a:pt x="8979" y="15525"/>
                </a:lnTo>
                <a:lnTo>
                  <a:pt x="8152" y="15525"/>
                </a:lnTo>
                <a:lnTo>
                  <a:pt x="8322" y="15379"/>
                </a:lnTo>
                <a:lnTo>
                  <a:pt x="8468" y="15184"/>
                </a:lnTo>
                <a:lnTo>
                  <a:pt x="8736" y="14819"/>
                </a:lnTo>
                <a:lnTo>
                  <a:pt x="9295" y="14065"/>
                </a:lnTo>
                <a:lnTo>
                  <a:pt x="9855" y="13311"/>
                </a:lnTo>
                <a:lnTo>
                  <a:pt x="10098" y="12946"/>
                </a:lnTo>
                <a:lnTo>
                  <a:pt x="10366" y="12605"/>
                </a:lnTo>
                <a:lnTo>
                  <a:pt x="10926" y="11924"/>
                </a:lnTo>
                <a:lnTo>
                  <a:pt x="12094" y="10634"/>
                </a:lnTo>
                <a:close/>
                <a:moveTo>
                  <a:pt x="11364" y="9466"/>
                </a:moveTo>
                <a:lnTo>
                  <a:pt x="11850" y="10220"/>
                </a:lnTo>
                <a:lnTo>
                  <a:pt x="10707" y="11486"/>
                </a:lnTo>
                <a:lnTo>
                  <a:pt x="10171" y="12118"/>
                </a:lnTo>
                <a:lnTo>
                  <a:pt x="9660" y="12800"/>
                </a:lnTo>
                <a:lnTo>
                  <a:pt x="9174" y="13505"/>
                </a:lnTo>
                <a:lnTo>
                  <a:pt x="8711" y="14211"/>
                </a:lnTo>
                <a:lnTo>
                  <a:pt x="8468" y="14503"/>
                </a:lnTo>
                <a:lnTo>
                  <a:pt x="8201" y="14844"/>
                </a:lnTo>
                <a:lnTo>
                  <a:pt x="8079" y="15014"/>
                </a:lnTo>
                <a:lnTo>
                  <a:pt x="7957" y="15184"/>
                </a:lnTo>
                <a:lnTo>
                  <a:pt x="7860" y="15355"/>
                </a:lnTo>
                <a:lnTo>
                  <a:pt x="7811" y="15525"/>
                </a:lnTo>
                <a:lnTo>
                  <a:pt x="6838" y="15549"/>
                </a:lnTo>
                <a:lnTo>
                  <a:pt x="7130" y="15306"/>
                </a:lnTo>
                <a:lnTo>
                  <a:pt x="7422" y="15038"/>
                </a:lnTo>
                <a:lnTo>
                  <a:pt x="7884" y="14503"/>
                </a:lnTo>
                <a:lnTo>
                  <a:pt x="8274" y="14089"/>
                </a:lnTo>
                <a:lnTo>
                  <a:pt x="8639" y="13651"/>
                </a:lnTo>
                <a:lnTo>
                  <a:pt x="8784" y="13651"/>
                </a:lnTo>
                <a:lnTo>
                  <a:pt x="8906" y="13603"/>
                </a:lnTo>
                <a:lnTo>
                  <a:pt x="9028" y="13554"/>
                </a:lnTo>
                <a:lnTo>
                  <a:pt x="9149" y="13457"/>
                </a:lnTo>
                <a:lnTo>
                  <a:pt x="9271" y="13286"/>
                </a:lnTo>
                <a:lnTo>
                  <a:pt x="9368" y="13092"/>
                </a:lnTo>
                <a:lnTo>
                  <a:pt x="9417" y="12873"/>
                </a:lnTo>
                <a:lnTo>
                  <a:pt x="9441" y="12654"/>
                </a:lnTo>
                <a:lnTo>
                  <a:pt x="9514" y="12556"/>
                </a:lnTo>
                <a:lnTo>
                  <a:pt x="9709" y="12289"/>
                </a:lnTo>
                <a:lnTo>
                  <a:pt x="9855" y="12045"/>
                </a:lnTo>
                <a:lnTo>
                  <a:pt x="10171" y="11510"/>
                </a:lnTo>
                <a:lnTo>
                  <a:pt x="10439" y="10975"/>
                </a:lnTo>
                <a:lnTo>
                  <a:pt x="10731" y="10439"/>
                </a:lnTo>
                <a:lnTo>
                  <a:pt x="11047" y="9953"/>
                </a:lnTo>
                <a:lnTo>
                  <a:pt x="11364" y="9466"/>
                </a:lnTo>
                <a:close/>
                <a:moveTo>
                  <a:pt x="12605" y="11437"/>
                </a:moveTo>
                <a:lnTo>
                  <a:pt x="12945" y="11972"/>
                </a:lnTo>
                <a:lnTo>
                  <a:pt x="12678" y="12386"/>
                </a:lnTo>
                <a:lnTo>
                  <a:pt x="12361" y="12800"/>
                </a:lnTo>
                <a:lnTo>
                  <a:pt x="11753" y="13603"/>
                </a:lnTo>
                <a:lnTo>
                  <a:pt x="11583" y="13822"/>
                </a:lnTo>
                <a:lnTo>
                  <a:pt x="11388" y="14065"/>
                </a:lnTo>
                <a:lnTo>
                  <a:pt x="10950" y="14527"/>
                </a:lnTo>
                <a:lnTo>
                  <a:pt x="10755" y="14795"/>
                </a:lnTo>
                <a:lnTo>
                  <a:pt x="10585" y="15038"/>
                </a:lnTo>
                <a:lnTo>
                  <a:pt x="10439" y="15306"/>
                </a:lnTo>
                <a:lnTo>
                  <a:pt x="10317" y="15574"/>
                </a:lnTo>
                <a:lnTo>
                  <a:pt x="9368" y="15549"/>
                </a:lnTo>
                <a:lnTo>
                  <a:pt x="9539" y="15379"/>
                </a:lnTo>
                <a:lnTo>
                  <a:pt x="9685" y="15184"/>
                </a:lnTo>
                <a:lnTo>
                  <a:pt x="9977" y="14795"/>
                </a:lnTo>
                <a:lnTo>
                  <a:pt x="10999" y="13505"/>
                </a:lnTo>
                <a:lnTo>
                  <a:pt x="11802" y="12483"/>
                </a:lnTo>
                <a:lnTo>
                  <a:pt x="12605" y="11437"/>
                </a:lnTo>
                <a:close/>
                <a:moveTo>
                  <a:pt x="5865" y="9199"/>
                </a:moveTo>
                <a:lnTo>
                  <a:pt x="6230" y="9223"/>
                </a:lnTo>
                <a:lnTo>
                  <a:pt x="6084" y="9369"/>
                </a:lnTo>
                <a:lnTo>
                  <a:pt x="5962" y="9539"/>
                </a:lnTo>
                <a:lnTo>
                  <a:pt x="5767" y="9855"/>
                </a:lnTo>
                <a:lnTo>
                  <a:pt x="5548" y="10196"/>
                </a:lnTo>
                <a:lnTo>
                  <a:pt x="5451" y="10318"/>
                </a:lnTo>
                <a:lnTo>
                  <a:pt x="5378" y="10464"/>
                </a:lnTo>
                <a:lnTo>
                  <a:pt x="4891" y="11194"/>
                </a:lnTo>
                <a:lnTo>
                  <a:pt x="4380" y="11924"/>
                </a:lnTo>
                <a:lnTo>
                  <a:pt x="3991" y="12435"/>
                </a:lnTo>
                <a:lnTo>
                  <a:pt x="3577" y="12921"/>
                </a:lnTo>
                <a:lnTo>
                  <a:pt x="2750" y="13895"/>
                </a:lnTo>
                <a:lnTo>
                  <a:pt x="2409" y="14235"/>
                </a:lnTo>
                <a:lnTo>
                  <a:pt x="2069" y="14673"/>
                </a:lnTo>
                <a:lnTo>
                  <a:pt x="1898" y="14917"/>
                </a:lnTo>
                <a:lnTo>
                  <a:pt x="1752" y="15136"/>
                </a:lnTo>
                <a:lnTo>
                  <a:pt x="1655" y="15379"/>
                </a:lnTo>
                <a:lnTo>
                  <a:pt x="1631" y="15476"/>
                </a:lnTo>
                <a:lnTo>
                  <a:pt x="1631" y="15598"/>
                </a:lnTo>
                <a:lnTo>
                  <a:pt x="1363" y="15501"/>
                </a:lnTo>
                <a:lnTo>
                  <a:pt x="1266" y="15452"/>
                </a:lnTo>
                <a:lnTo>
                  <a:pt x="1193" y="15403"/>
                </a:lnTo>
                <a:lnTo>
                  <a:pt x="1047" y="15233"/>
                </a:lnTo>
                <a:lnTo>
                  <a:pt x="1217" y="15111"/>
                </a:lnTo>
                <a:lnTo>
                  <a:pt x="1387" y="14965"/>
                </a:lnTo>
                <a:lnTo>
                  <a:pt x="1704" y="14625"/>
                </a:lnTo>
                <a:lnTo>
                  <a:pt x="2263" y="13943"/>
                </a:lnTo>
                <a:lnTo>
                  <a:pt x="2993" y="13092"/>
                </a:lnTo>
                <a:lnTo>
                  <a:pt x="3723" y="12264"/>
                </a:lnTo>
                <a:lnTo>
                  <a:pt x="4040" y="11924"/>
                </a:lnTo>
                <a:lnTo>
                  <a:pt x="4332" y="11559"/>
                </a:lnTo>
                <a:lnTo>
                  <a:pt x="4599" y="11169"/>
                </a:lnTo>
                <a:lnTo>
                  <a:pt x="4867" y="10756"/>
                </a:lnTo>
                <a:lnTo>
                  <a:pt x="5086" y="10366"/>
                </a:lnTo>
                <a:lnTo>
                  <a:pt x="5281" y="9953"/>
                </a:lnTo>
                <a:lnTo>
                  <a:pt x="5402" y="9734"/>
                </a:lnTo>
                <a:lnTo>
                  <a:pt x="5524" y="9563"/>
                </a:lnTo>
                <a:lnTo>
                  <a:pt x="5670" y="9369"/>
                </a:lnTo>
                <a:lnTo>
                  <a:pt x="5840" y="9223"/>
                </a:lnTo>
                <a:lnTo>
                  <a:pt x="5865" y="9199"/>
                </a:lnTo>
                <a:close/>
                <a:moveTo>
                  <a:pt x="6351" y="14746"/>
                </a:moveTo>
                <a:lnTo>
                  <a:pt x="6497" y="14819"/>
                </a:lnTo>
                <a:lnTo>
                  <a:pt x="6643" y="14868"/>
                </a:lnTo>
                <a:lnTo>
                  <a:pt x="6814" y="14892"/>
                </a:lnTo>
                <a:lnTo>
                  <a:pt x="6984" y="14868"/>
                </a:lnTo>
                <a:lnTo>
                  <a:pt x="6911" y="14941"/>
                </a:lnTo>
                <a:lnTo>
                  <a:pt x="6619" y="15233"/>
                </a:lnTo>
                <a:lnTo>
                  <a:pt x="6497" y="15379"/>
                </a:lnTo>
                <a:lnTo>
                  <a:pt x="6376" y="15549"/>
                </a:lnTo>
                <a:lnTo>
                  <a:pt x="5475" y="15598"/>
                </a:lnTo>
                <a:lnTo>
                  <a:pt x="5719" y="15403"/>
                </a:lnTo>
                <a:lnTo>
                  <a:pt x="5938" y="15184"/>
                </a:lnTo>
                <a:lnTo>
                  <a:pt x="6351" y="14746"/>
                </a:lnTo>
                <a:close/>
                <a:moveTo>
                  <a:pt x="13164" y="12264"/>
                </a:moveTo>
                <a:lnTo>
                  <a:pt x="13432" y="12605"/>
                </a:lnTo>
                <a:lnTo>
                  <a:pt x="13189" y="12873"/>
                </a:lnTo>
                <a:lnTo>
                  <a:pt x="12994" y="13189"/>
                </a:lnTo>
                <a:lnTo>
                  <a:pt x="12629" y="13797"/>
                </a:lnTo>
                <a:lnTo>
                  <a:pt x="12361" y="14235"/>
                </a:lnTo>
                <a:lnTo>
                  <a:pt x="12069" y="14673"/>
                </a:lnTo>
                <a:lnTo>
                  <a:pt x="11777" y="15136"/>
                </a:lnTo>
                <a:lnTo>
                  <a:pt x="11656" y="15355"/>
                </a:lnTo>
                <a:lnTo>
                  <a:pt x="11534" y="15598"/>
                </a:lnTo>
                <a:lnTo>
                  <a:pt x="10828" y="15598"/>
                </a:lnTo>
                <a:lnTo>
                  <a:pt x="10609" y="15574"/>
                </a:lnTo>
                <a:lnTo>
                  <a:pt x="10901" y="15209"/>
                </a:lnTo>
                <a:lnTo>
                  <a:pt x="11169" y="14844"/>
                </a:lnTo>
                <a:lnTo>
                  <a:pt x="11558" y="14357"/>
                </a:lnTo>
                <a:lnTo>
                  <a:pt x="11923" y="13895"/>
                </a:lnTo>
                <a:lnTo>
                  <a:pt x="12556" y="13092"/>
                </a:lnTo>
                <a:lnTo>
                  <a:pt x="12872" y="12702"/>
                </a:lnTo>
                <a:lnTo>
                  <a:pt x="13164" y="12264"/>
                </a:lnTo>
                <a:close/>
                <a:moveTo>
                  <a:pt x="9344" y="9150"/>
                </a:moveTo>
                <a:lnTo>
                  <a:pt x="9782" y="9174"/>
                </a:lnTo>
                <a:lnTo>
                  <a:pt x="9490" y="9539"/>
                </a:lnTo>
                <a:lnTo>
                  <a:pt x="9222" y="9928"/>
                </a:lnTo>
                <a:lnTo>
                  <a:pt x="8711" y="10707"/>
                </a:lnTo>
                <a:lnTo>
                  <a:pt x="8201" y="11510"/>
                </a:lnTo>
                <a:lnTo>
                  <a:pt x="7957" y="11899"/>
                </a:lnTo>
                <a:lnTo>
                  <a:pt x="7690" y="12289"/>
                </a:lnTo>
                <a:lnTo>
                  <a:pt x="6935" y="13311"/>
                </a:lnTo>
                <a:lnTo>
                  <a:pt x="6789" y="13335"/>
                </a:lnTo>
                <a:lnTo>
                  <a:pt x="6668" y="13384"/>
                </a:lnTo>
                <a:lnTo>
                  <a:pt x="6595" y="13432"/>
                </a:lnTo>
                <a:lnTo>
                  <a:pt x="6570" y="13505"/>
                </a:lnTo>
                <a:lnTo>
                  <a:pt x="6473" y="13554"/>
                </a:lnTo>
                <a:lnTo>
                  <a:pt x="6351" y="13651"/>
                </a:lnTo>
                <a:lnTo>
                  <a:pt x="6230" y="13773"/>
                </a:lnTo>
                <a:lnTo>
                  <a:pt x="6157" y="13943"/>
                </a:lnTo>
                <a:lnTo>
                  <a:pt x="6108" y="14089"/>
                </a:lnTo>
                <a:lnTo>
                  <a:pt x="6084" y="14260"/>
                </a:lnTo>
                <a:lnTo>
                  <a:pt x="6108" y="14406"/>
                </a:lnTo>
                <a:lnTo>
                  <a:pt x="5548" y="14990"/>
                </a:lnTo>
                <a:lnTo>
                  <a:pt x="5281" y="15306"/>
                </a:lnTo>
                <a:lnTo>
                  <a:pt x="5037" y="15598"/>
                </a:lnTo>
                <a:lnTo>
                  <a:pt x="4697" y="15622"/>
                </a:lnTo>
                <a:lnTo>
                  <a:pt x="4113" y="15647"/>
                </a:lnTo>
                <a:lnTo>
                  <a:pt x="4356" y="15452"/>
                </a:lnTo>
                <a:lnTo>
                  <a:pt x="4575" y="15233"/>
                </a:lnTo>
                <a:lnTo>
                  <a:pt x="4770" y="15014"/>
                </a:lnTo>
                <a:lnTo>
                  <a:pt x="4940" y="14795"/>
                </a:lnTo>
                <a:lnTo>
                  <a:pt x="5256" y="14333"/>
                </a:lnTo>
                <a:lnTo>
                  <a:pt x="5548" y="13870"/>
                </a:lnTo>
                <a:lnTo>
                  <a:pt x="5840" y="13408"/>
                </a:lnTo>
                <a:lnTo>
                  <a:pt x="6132" y="12946"/>
                </a:lnTo>
                <a:lnTo>
                  <a:pt x="6400" y="12605"/>
                </a:lnTo>
                <a:lnTo>
                  <a:pt x="6692" y="12264"/>
                </a:lnTo>
                <a:lnTo>
                  <a:pt x="6887" y="12216"/>
                </a:lnTo>
                <a:lnTo>
                  <a:pt x="7057" y="12167"/>
                </a:lnTo>
                <a:lnTo>
                  <a:pt x="7227" y="12070"/>
                </a:lnTo>
                <a:lnTo>
                  <a:pt x="7398" y="11972"/>
                </a:lnTo>
                <a:lnTo>
                  <a:pt x="7544" y="11851"/>
                </a:lnTo>
                <a:lnTo>
                  <a:pt x="7665" y="11705"/>
                </a:lnTo>
                <a:lnTo>
                  <a:pt x="7787" y="11534"/>
                </a:lnTo>
                <a:lnTo>
                  <a:pt x="7884" y="11340"/>
                </a:lnTo>
                <a:lnTo>
                  <a:pt x="7933" y="11145"/>
                </a:lnTo>
                <a:lnTo>
                  <a:pt x="7982" y="10902"/>
                </a:lnTo>
                <a:lnTo>
                  <a:pt x="8249" y="10488"/>
                </a:lnTo>
                <a:lnTo>
                  <a:pt x="8493" y="10074"/>
                </a:lnTo>
                <a:lnTo>
                  <a:pt x="8760" y="9661"/>
                </a:lnTo>
                <a:lnTo>
                  <a:pt x="9052" y="9247"/>
                </a:lnTo>
                <a:lnTo>
                  <a:pt x="9101" y="9150"/>
                </a:lnTo>
                <a:close/>
                <a:moveTo>
                  <a:pt x="13700" y="12946"/>
                </a:moveTo>
                <a:lnTo>
                  <a:pt x="13797" y="13067"/>
                </a:lnTo>
                <a:lnTo>
                  <a:pt x="14065" y="13384"/>
                </a:lnTo>
                <a:lnTo>
                  <a:pt x="13967" y="13481"/>
                </a:lnTo>
                <a:lnTo>
                  <a:pt x="13870" y="13603"/>
                </a:lnTo>
                <a:lnTo>
                  <a:pt x="13724" y="13895"/>
                </a:lnTo>
                <a:lnTo>
                  <a:pt x="13578" y="14187"/>
                </a:lnTo>
                <a:lnTo>
                  <a:pt x="13432" y="14430"/>
                </a:lnTo>
                <a:lnTo>
                  <a:pt x="13213" y="14771"/>
                </a:lnTo>
                <a:lnTo>
                  <a:pt x="12970" y="15063"/>
                </a:lnTo>
                <a:lnTo>
                  <a:pt x="12483" y="15647"/>
                </a:lnTo>
                <a:lnTo>
                  <a:pt x="12240" y="15622"/>
                </a:lnTo>
                <a:lnTo>
                  <a:pt x="12021" y="15647"/>
                </a:lnTo>
                <a:lnTo>
                  <a:pt x="11923" y="15622"/>
                </a:lnTo>
                <a:lnTo>
                  <a:pt x="12045" y="15476"/>
                </a:lnTo>
                <a:lnTo>
                  <a:pt x="12191" y="15330"/>
                </a:lnTo>
                <a:lnTo>
                  <a:pt x="12410" y="14990"/>
                </a:lnTo>
                <a:lnTo>
                  <a:pt x="12824" y="14284"/>
                </a:lnTo>
                <a:lnTo>
                  <a:pt x="13335" y="13457"/>
                </a:lnTo>
                <a:lnTo>
                  <a:pt x="13700" y="12946"/>
                </a:lnTo>
                <a:close/>
                <a:moveTo>
                  <a:pt x="14284" y="13870"/>
                </a:moveTo>
                <a:lnTo>
                  <a:pt x="14284" y="14016"/>
                </a:lnTo>
                <a:lnTo>
                  <a:pt x="14284" y="14162"/>
                </a:lnTo>
                <a:lnTo>
                  <a:pt x="14259" y="14333"/>
                </a:lnTo>
                <a:lnTo>
                  <a:pt x="14186" y="14527"/>
                </a:lnTo>
                <a:lnTo>
                  <a:pt x="14065" y="14771"/>
                </a:lnTo>
                <a:lnTo>
                  <a:pt x="13919" y="15063"/>
                </a:lnTo>
                <a:lnTo>
                  <a:pt x="13724" y="15306"/>
                </a:lnTo>
                <a:lnTo>
                  <a:pt x="13627" y="15428"/>
                </a:lnTo>
                <a:lnTo>
                  <a:pt x="13529" y="15501"/>
                </a:lnTo>
                <a:lnTo>
                  <a:pt x="13408" y="15574"/>
                </a:lnTo>
                <a:lnTo>
                  <a:pt x="13286" y="15622"/>
                </a:lnTo>
                <a:lnTo>
                  <a:pt x="13164" y="15647"/>
                </a:lnTo>
                <a:lnTo>
                  <a:pt x="13018" y="15647"/>
                </a:lnTo>
                <a:lnTo>
                  <a:pt x="13189" y="15476"/>
                </a:lnTo>
                <a:lnTo>
                  <a:pt x="13359" y="15257"/>
                </a:lnTo>
                <a:lnTo>
                  <a:pt x="13651" y="14868"/>
                </a:lnTo>
                <a:lnTo>
                  <a:pt x="13967" y="14381"/>
                </a:lnTo>
                <a:lnTo>
                  <a:pt x="14138" y="14138"/>
                </a:lnTo>
                <a:lnTo>
                  <a:pt x="14284" y="13870"/>
                </a:lnTo>
                <a:close/>
                <a:moveTo>
                  <a:pt x="5865" y="12094"/>
                </a:moveTo>
                <a:lnTo>
                  <a:pt x="5986" y="12167"/>
                </a:lnTo>
                <a:lnTo>
                  <a:pt x="6108" y="12216"/>
                </a:lnTo>
                <a:lnTo>
                  <a:pt x="5962" y="12386"/>
                </a:lnTo>
                <a:lnTo>
                  <a:pt x="5670" y="12800"/>
                </a:lnTo>
                <a:lnTo>
                  <a:pt x="5402" y="13238"/>
                </a:lnTo>
                <a:lnTo>
                  <a:pt x="4867" y="14114"/>
                </a:lnTo>
                <a:lnTo>
                  <a:pt x="4526" y="14600"/>
                </a:lnTo>
                <a:lnTo>
                  <a:pt x="4356" y="14819"/>
                </a:lnTo>
                <a:lnTo>
                  <a:pt x="4161" y="15038"/>
                </a:lnTo>
                <a:lnTo>
                  <a:pt x="4015" y="15209"/>
                </a:lnTo>
                <a:lnTo>
                  <a:pt x="3845" y="15355"/>
                </a:lnTo>
                <a:lnTo>
                  <a:pt x="3675" y="15525"/>
                </a:lnTo>
                <a:lnTo>
                  <a:pt x="3529" y="15671"/>
                </a:lnTo>
                <a:lnTo>
                  <a:pt x="2847" y="15695"/>
                </a:lnTo>
                <a:lnTo>
                  <a:pt x="2847" y="15695"/>
                </a:lnTo>
                <a:lnTo>
                  <a:pt x="3018" y="15501"/>
                </a:lnTo>
                <a:lnTo>
                  <a:pt x="3796" y="14625"/>
                </a:lnTo>
                <a:lnTo>
                  <a:pt x="4575" y="13797"/>
                </a:lnTo>
                <a:lnTo>
                  <a:pt x="4940" y="13359"/>
                </a:lnTo>
                <a:lnTo>
                  <a:pt x="5281" y="12921"/>
                </a:lnTo>
                <a:lnTo>
                  <a:pt x="5865" y="12094"/>
                </a:lnTo>
                <a:close/>
                <a:moveTo>
                  <a:pt x="5281" y="11364"/>
                </a:moveTo>
                <a:lnTo>
                  <a:pt x="5378" y="11607"/>
                </a:lnTo>
                <a:lnTo>
                  <a:pt x="5451" y="11729"/>
                </a:lnTo>
                <a:lnTo>
                  <a:pt x="5548" y="11851"/>
                </a:lnTo>
                <a:lnTo>
                  <a:pt x="5232" y="12289"/>
                </a:lnTo>
                <a:lnTo>
                  <a:pt x="4867" y="12800"/>
                </a:lnTo>
                <a:lnTo>
                  <a:pt x="4478" y="13286"/>
                </a:lnTo>
                <a:lnTo>
                  <a:pt x="3650" y="14211"/>
                </a:lnTo>
                <a:lnTo>
                  <a:pt x="3334" y="14576"/>
                </a:lnTo>
                <a:lnTo>
                  <a:pt x="2993" y="14941"/>
                </a:lnTo>
                <a:lnTo>
                  <a:pt x="2750" y="15330"/>
                </a:lnTo>
                <a:lnTo>
                  <a:pt x="2507" y="15720"/>
                </a:lnTo>
                <a:lnTo>
                  <a:pt x="2166" y="15695"/>
                </a:lnTo>
                <a:lnTo>
                  <a:pt x="1825" y="15647"/>
                </a:lnTo>
                <a:lnTo>
                  <a:pt x="1947" y="15525"/>
                </a:lnTo>
                <a:lnTo>
                  <a:pt x="2044" y="15403"/>
                </a:lnTo>
                <a:lnTo>
                  <a:pt x="2239" y="15111"/>
                </a:lnTo>
                <a:lnTo>
                  <a:pt x="2604" y="14625"/>
                </a:lnTo>
                <a:lnTo>
                  <a:pt x="3018" y="14162"/>
                </a:lnTo>
                <a:lnTo>
                  <a:pt x="3748" y="13311"/>
                </a:lnTo>
                <a:lnTo>
                  <a:pt x="4113" y="12897"/>
                </a:lnTo>
                <a:lnTo>
                  <a:pt x="4478" y="12459"/>
                </a:lnTo>
                <a:lnTo>
                  <a:pt x="4867" y="11924"/>
                </a:lnTo>
                <a:lnTo>
                  <a:pt x="5281" y="11364"/>
                </a:lnTo>
                <a:close/>
                <a:moveTo>
                  <a:pt x="5500" y="1"/>
                </a:moveTo>
                <a:lnTo>
                  <a:pt x="5086" y="50"/>
                </a:lnTo>
                <a:lnTo>
                  <a:pt x="4916" y="98"/>
                </a:lnTo>
                <a:lnTo>
                  <a:pt x="4721" y="147"/>
                </a:lnTo>
                <a:lnTo>
                  <a:pt x="4551" y="220"/>
                </a:lnTo>
                <a:lnTo>
                  <a:pt x="4405" y="293"/>
                </a:lnTo>
                <a:lnTo>
                  <a:pt x="4259" y="415"/>
                </a:lnTo>
                <a:lnTo>
                  <a:pt x="4137" y="512"/>
                </a:lnTo>
                <a:lnTo>
                  <a:pt x="4040" y="658"/>
                </a:lnTo>
                <a:lnTo>
                  <a:pt x="3991" y="828"/>
                </a:lnTo>
                <a:lnTo>
                  <a:pt x="3942" y="1072"/>
                </a:lnTo>
                <a:lnTo>
                  <a:pt x="3942" y="1388"/>
                </a:lnTo>
                <a:lnTo>
                  <a:pt x="3967" y="1704"/>
                </a:lnTo>
                <a:lnTo>
                  <a:pt x="4064" y="2020"/>
                </a:lnTo>
                <a:lnTo>
                  <a:pt x="4210" y="2288"/>
                </a:lnTo>
                <a:lnTo>
                  <a:pt x="4283" y="2434"/>
                </a:lnTo>
                <a:lnTo>
                  <a:pt x="4380" y="2556"/>
                </a:lnTo>
                <a:lnTo>
                  <a:pt x="4502" y="2653"/>
                </a:lnTo>
                <a:lnTo>
                  <a:pt x="4599" y="2726"/>
                </a:lnTo>
                <a:lnTo>
                  <a:pt x="4745" y="2799"/>
                </a:lnTo>
                <a:lnTo>
                  <a:pt x="4867" y="2823"/>
                </a:lnTo>
                <a:lnTo>
                  <a:pt x="4891" y="3213"/>
                </a:lnTo>
                <a:lnTo>
                  <a:pt x="4891" y="3578"/>
                </a:lnTo>
                <a:lnTo>
                  <a:pt x="4843" y="4332"/>
                </a:lnTo>
                <a:lnTo>
                  <a:pt x="4843" y="4965"/>
                </a:lnTo>
                <a:lnTo>
                  <a:pt x="4843" y="5622"/>
                </a:lnTo>
                <a:lnTo>
                  <a:pt x="4843" y="5914"/>
                </a:lnTo>
                <a:lnTo>
                  <a:pt x="4818" y="6206"/>
                </a:lnTo>
                <a:lnTo>
                  <a:pt x="4794" y="6473"/>
                </a:lnTo>
                <a:lnTo>
                  <a:pt x="4818" y="6619"/>
                </a:lnTo>
                <a:lnTo>
                  <a:pt x="4843" y="6765"/>
                </a:lnTo>
                <a:lnTo>
                  <a:pt x="4697" y="6911"/>
                </a:lnTo>
                <a:lnTo>
                  <a:pt x="4551" y="7082"/>
                </a:lnTo>
                <a:lnTo>
                  <a:pt x="4332" y="7447"/>
                </a:lnTo>
                <a:lnTo>
                  <a:pt x="3723" y="8250"/>
                </a:lnTo>
                <a:lnTo>
                  <a:pt x="3115" y="9077"/>
                </a:lnTo>
                <a:lnTo>
                  <a:pt x="2434" y="10074"/>
                </a:lnTo>
                <a:lnTo>
                  <a:pt x="1728" y="11072"/>
                </a:lnTo>
                <a:lnTo>
                  <a:pt x="1047" y="12045"/>
                </a:lnTo>
                <a:lnTo>
                  <a:pt x="706" y="12483"/>
                </a:lnTo>
                <a:lnTo>
                  <a:pt x="560" y="12702"/>
                </a:lnTo>
                <a:lnTo>
                  <a:pt x="487" y="12824"/>
                </a:lnTo>
                <a:lnTo>
                  <a:pt x="463" y="12946"/>
                </a:lnTo>
                <a:lnTo>
                  <a:pt x="366" y="13043"/>
                </a:lnTo>
                <a:lnTo>
                  <a:pt x="293" y="13116"/>
                </a:lnTo>
                <a:lnTo>
                  <a:pt x="147" y="13335"/>
                </a:lnTo>
                <a:lnTo>
                  <a:pt x="74" y="13578"/>
                </a:lnTo>
                <a:lnTo>
                  <a:pt x="1" y="13773"/>
                </a:lnTo>
                <a:lnTo>
                  <a:pt x="1" y="13968"/>
                </a:lnTo>
                <a:lnTo>
                  <a:pt x="25" y="14138"/>
                </a:lnTo>
                <a:lnTo>
                  <a:pt x="49" y="14333"/>
                </a:lnTo>
                <a:lnTo>
                  <a:pt x="122" y="14503"/>
                </a:lnTo>
                <a:lnTo>
                  <a:pt x="268" y="14868"/>
                </a:lnTo>
                <a:lnTo>
                  <a:pt x="414" y="15184"/>
                </a:lnTo>
                <a:lnTo>
                  <a:pt x="512" y="15355"/>
                </a:lnTo>
                <a:lnTo>
                  <a:pt x="633" y="15501"/>
                </a:lnTo>
                <a:lnTo>
                  <a:pt x="755" y="15647"/>
                </a:lnTo>
                <a:lnTo>
                  <a:pt x="876" y="15744"/>
                </a:lnTo>
                <a:lnTo>
                  <a:pt x="998" y="15841"/>
                </a:lnTo>
                <a:lnTo>
                  <a:pt x="1144" y="15939"/>
                </a:lnTo>
                <a:lnTo>
                  <a:pt x="1290" y="15987"/>
                </a:lnTo>
                <a:lnTo>
                  <a:pt x="1460" y="16060"/>
                </a:lnTo>
                <a:lnTo>
                  <a:pt x="1777" y="16133"/>
                </a:lnTo>
                <a:lnTo>
                  <a:pt x="2117" y="16182"/>
                </a:lnTo>
                <a:lnTo>
                  <a:pt x="2482" y="16182"/>
                </a:lnTo>
                <a:lnTo>
                  <a:pt x="2847" y="16158"/>
                </a:lnTo>
                <a:lnTo>
                  <a:pt x="5208" y="16060"/>
                </a:lnTo>
                <a:lnTo>
                  <a:pt x="6400" y="16012"/>
                </a:lnTo>
                <a:lnTo>
                  <a:pt x="7568" y="15987"/>
                </a:lnTo>
                <a:lnTo>
                  <a:pt x="8711" y="15987"/>
                </a:lnTo>
                <a:lnTo>
                  <a:pt x="9879" y="16036"/>
                </a:lnTo>
                <a:lnTo>
                  <a:pt x="10828" y="16036"/>
                </a:lnTo>
                <a:lnTo>
                  <a:pt x="11339" y="16060"/>
                </a:lnTo>
                <a:lnTo>
                  <a:pt x="11826" y="16109"/>
                </a:lnTo>
                <a:lnTo>
                  <a:pt x="11850" y="16158"/>
                </a:lnTo>
                <a:lnTo>
                  <a:pt x="11899" y="16182"/>
                </a:lnTo>
                <a:lnTo>
                  <a:pt x="11972" y="16206"/>
                </a:lnTo>
                <a:lnTo>
                  <a:pt x="12045" y="16206"/>
                </a:lnTo>
                <a:lnTo>
                  <a:pt x="12459" y="16182"/>
                </a:lnTo>
                <a:lnTo>
                  <a:pt x="13067" y="16182"/>
                </a:lnTo>
                <a:lnTo>
                  <a:pt x="13262" y="16158"/>
                </a:lnTo>
                <a:lnTo>
                  <a:pt x="13456" y="16109"/>
                </a:lnTo>
                <a:lnTo>
                  <a:pt x="13651" y="16060"/>
                </a:lnTo>
                <a:lnTo>
                  <a:pt x="13773" y="15987"/>
                </a:lnTo>
                <a:lnTo>
                  <a:pt x="13870" y="15914"/>
                </a:lnTo>
                <a:lnTo>
                  <a:pt x="14065" y="15744"/>
                </a:lnTo>
                <a:lnTo>
                  <a:pt x="14211" y="15549"/>
                </a:lnTo>
                <a:lnTo>
                  <a:pt x="14357" y="15330"/>
                </a:lnTo>
                <a:lnTo>
                  <a:pt x="14527" y="14990"/>
                </a:lnTo>
                <a:lnTo>
                  <a:pt x="14697" y="14673"/>
                </a:lnTo>
                <a:lnTo>
                  <a:pt x="14770" y="14503"/>
                </a:lnTo>
                <a:lnTo>
                  <a:pt x="14795" y="14308"/>
                </a:lnTo>
                <a:lnTo>
                  <a:pt x="14843" y="14138"/>
                </a:lnTo>
                <a:lnTo>
                  <a:pt x="14843" y="13943"/>
                </a:lnTo>
                <a:lnTo>
                  <a:pt x="14819" y="13749"/>
                </a:lnTo>
                <a:lnTo>
                  <a:pt x="14770" y="13578"/>
                </a:lnTo>
                <a:lnTo>
                  <a:pt x="14697" y="13408"/>
                </a:lnTo>
                <a:lnTo>
                  <a:pt x="14624" y="13262"/>
                </a:lnTo>
                <a:lnTo>
                  <a:pt x="14405" y="12970"/>
                </a:lnTo>
                <a:lnTo>
                  <a:pt x="14162" y="12702"/>
                </a:lnTo>
                <a:lnTo>
                  <a:pt x="13773" y="12240"/>
                </a:lnTo>
                <a:lnTo>
                  <a:pt x="13408" y="11753"/>
                </a:lnTo>
                <a:lnTo>
                  <a:pt x="13408" y="11705"/>
                </a:lnTo>
                <a:lnTo>
                  <a:pt x="13359" y="11680"/>
                </a:lnTo>
                <a:lnTo>
                  <a:pt x="13018" y="11145"/>
                </a:lnTo>
                <a:lnTo>
                  <a:pt x="12702" y="10610"/>
                </a:lnTo>
                <a:lnTo>
                  <a:pt x="12410" y="10074"/>
                </a:lnTo>
                <a:lnTo>
                  <a:pt x="12094" y="9563"/>
                </a:lnTo>
                <a:lnTo>
                  <a:pt x="11534" y="8736"/>
                </a:lnTo>
                <a:lnTo>
                  <a:pt x="10974" y="7909"/>
                </a:lnTo>
                <a:lnTo>
                  <a:pt x="10755" y="7593"/>
                </a:lnTo>
                <a:lnTo>
                  <a:pt x="10536" y="7276"/>
                </a:lnTo>
                <a:lnTo>
                  <a:pt x="10415" y="7130"/>
                </a:lnTo>
                <a:lnTo>
                  <a:pt x="10293" y="6984"/>
                </a:lnTo>
                <a:lnTo>
                  <a:pt x="10147" y="6863"/>
                </a:lnTo>
                <a:lnTo>
                  <a:pt x="10001" y="6765"/>
                </a:lnTo>
                <a:lnTo>
                  <a:pt x="10074" y="6595"/>
                </a:lnTo>
                <a:lnTo>
                  <a:pt x="10123" y="6400"/>
                </a:lnTo>
                <a:lnTo>
                  <a:pt x="10147" y="6206"/>
                </a:lnTo>
                <a:lnTo>
                  <a:pt x="10171" y="5987"/>
                </a:lnTo>
                <a:lnTo>
                  <a:pt x="10171" y="5573"/>
                </a:lnTo>
                <a:lnTo>
                  <a:pt x="10147" y="5184"/>
                </a:lnTo>
                <a:lnTo>
                  <a:pt x="10147" y="4016"/>
                </a:lnTo>
                <a:lnTo>
                  <a:pt x="10147" y="3724"/>
                </a:lnTo>
                <a:lnTo>
                  <a:pt x="10123" y="3432"/>
                </a:lnTo>
                <a:lnTo>
                  <a:pt x="10074" y="3140"/>
                </a:lnTo>
                <a:lnTo>
                  <a:pt x="10025" y="2848"/>
                </a:lnTo>
                <a:lnTo>
                  <a:pt x="10317" y="2580"/>
                </a:lnTo>
                <a:lnTo>
                  <a:pt x="10609" y="2288"/>
                </a:lnTo>
                <a:lnTo>
                  <a:pt x="10755" y="2142"/>
                </a:lnTo>
                <a:lnTo>
                  <a:pt x="10877" y="1996"/>
                </a:lnTo>
                <a:lnTo>
                  <a:pt x="10974" y="1826"/>
                </a:lnTo>
                <a:lnTo>
                  <a:pt x="11072" y="1631"/>
                </a:lnTo>
                <a:lnTo>
                  <a:pt x="11096" y="1436"/>
                </a:lnTo>
                <a:lnTo>
                  <a:pt x="11096" y="1266"/>
                </a:lnTo>
                <a:lnTo>
                  <a:pt x="11047" y="1096"/>
                </a:lnTo>
                <a:lnTo>
                  <a:pt x="10974" y="950"/>
                </a:lnTo>
                <a:lnTo>
                  <a:pt x="10877" y="804"/>
                </a:lnTo>
                <a:lnTo>
                  <a:pt x="10755" y="682"/>
                </a:lnTo>
                <a:lnTo>
                  <a:pt x="10609" y="561"/>
                </a:lnTo>
                <a:lnTo>
                  <a:pt x="10463" y="463"/>
                </a:lnTo>
                <a:lnTo>
                  <a:pt x="10269" y="366"/>
                </a:lnTo>
                <a:lnTo>
                  <a:pt x="10074" y="293"/>
                </a:lnTo>
                <a:lnTo>
                  <a:pt x="9855" y="244"/>
                </a:lnTo>
                <a:lnTo>
                  <a:pt x="9636" y="196"/>
                </a:lnTo>
                <a:lnTo>
                  <a:pt x="9198" y="171"/>
                </a:lnTo>
                <a:lnTo>
                  <a:pt x="8784" y="147"/>
                </a:lnTo>
                <a:lnTo>
                  <a:pt x="7665" y="123"/>
                </a:lnTo>
                <a:lnTo>
                  <a:pt x="7106" y="98"/>
                </a:lnTo>
                <a:lnTo>
                  <a:pt x="6546" y="50"/>
                </a:lnTo>
                <a:lnTo>
                  <a:pt x="623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35"/>
          <p:cNvSpPr/>
          <p:nvPr/>
        </p:nvSpPr>
        <p:spPr>
          <a:xfrm>
            <a:off x="6123886" y="1200150"/>
            <a:ext cx="319780" cy="355989"/>
          </a:xfrm>
          <a:custGeom>
            <a:avLst/>
            <a:gdLst/>
            <a:ahLst/>
            <a:cxnLst/>
            <a:rect l="l" t="t" r="r" b="b"/>
            <a:pathLst>
              <a:path w="15817" h="18981" extrusionOk="0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5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" grpId="0" build="p"/>
      <p:bldP spid="230" grpId="0" build="p"/>
      <p:bldP spid="234" grpId="0" build="p"/>
      <p:bldP spid="235" grpId="0" animBg="1"/>
      <p:bldP spid="236" grpId="0" animBg="1"/>
      <p:bldP spid="24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1"/>
          <p:cNvSpPr txBox="1">
            <a:spLocks noGrp="1"/>
          </p:cNvSpPr>
          <p:nvPr>
            <p:ph type="body" idx="1"/>
          </p:nvPr>
        </p:nvSpPr>
        <p:spPr>
          <a:xfrm>
            <a:off x="1020488" y="1307239"/>
            <a:ext cx="7320600" cy="16053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4000" dirty="0" err="1" smtClean="0">
                <a:latin typeface="+mj-lt"/>
              </a:rPr>
              <a:t>Cảm</a:t>
            </a:r>
            <a:r>
              <a:rPr lang="en-US" sz="4000" dirty="0" smtClean="0">
                <a:latin typeface="+mj-lt"/>
              </a:rPr>
              <a:t> </a:t>
            </a:r>
            <a:r>
              <a:rPr lang="en-US" sz="4000" dirty="0" err="1" smtClean="0">
                <a:latin typeface="+mj-lt"/>
              </a:rPr>
              <a:t>ơn</a:t>
            </a:r>
            <a:r>
              <a:rPr lang="en-US" sz="4000" dirty="0" smtClean="0">
                <a:latin typeface="+mj-lt"/>
              </a:rPr>
              <a:t> </a:t>
            </a:r>
            <a:r>
              <a:rPr lang="en-US" sz="4000" dirty="0" err="1" smtClean="0">
                <a:latin typeface="+mj-lt"/>
              </a:rPr>
              <a:t>quý</a:t>
            </a:r>
            <a:r>
              <a:rPr lang="en-US" sz="4000" dirty="0" smtClean="0">
                <a:latin typeface="+mj-lt"/>
              </a:rPr>
              <a:t> </a:t>
            </a:r>
            <a:r>
              <a:rPr lang="en-US" sz="4000" dirty="0" err="1" smtClean="0">
                <a:latin typeface="+mj-lt"/>
              </a:rPr>
              <a:t>thầy</a:t>
            </a:r>
            <a:r>
              <a:rPr lang="en-US" sz="4000" dirty="0" smtClean="0">
                <a:latin typeface="+mj-lt"/>
              </a:rPr>
              <a:t> </a:t>
            </a:r>
            <a:r>
              <a:rPr lang="en-US" sz="4000" dirty="0" err="1" smtClean="0">
                <a:latin typeface="+mj-lt"/>
              </a:rPr>
              <a:t>cô</a:t>
            </a:r>
            <a:r>
              <a:rPr lang="en-US" sz="4000" dirty="0" smtClean="0">
                <a:latin typeface="+mj-lt"/>
              </a:rPr>
              <a:t> </a:t>
            </a:r>
            <a:r>
              <a:rPr lang="en-US" sz="4000" dirty="0" err="1" smtClean="0">
                <a:latin typeface="+mj-lt"/>
              </a:rPr>
              <a:t>và</a:t>
            </a:r>
            <a:r>
              <a:rPr lang="en-US" sz="4000" dirty="0" smtClean="0">
                <a:latin typeface="+mj-lt"/>
              </a:rPr>
              <a:t> </a:t>
            </a:r>
            <a:r>
              <a:rPr lang="en-US" sz="4000" dirty="0" err="1" smtClean="0">
                <a:latin typeface="+mj-lt"/>
              </a:rPr>
              <a:t>các</a:t>
            </a:r>
            <a:r>
              <a:rPr lang="en-US" sz="4000" dirty="0" smtClean="0">
                <a:latin typeface="+mj-lt"/>
              </a:rPr>
              <a:t> </a:t>
            </a:r>
            <a:r>
              <a:rPr lang="en-US" sz="4000" dirty="0" err="1" smtClean="0">
                <a:latin typeface="+mj-lt"/>
              </a:rPr>
              <a:t>em</a:t>
            </a:r>
            <a:r>
              <a:rPr lang="en-US" sz="4000" dirty="0" smtClean="0">
                <a:latin typeface="+mj-lt"/>
              </a:rPr>
              <a:t> </a:t>
            </a:r>
            <a:r>
              <a:rPr lang="en-US" sz="4000" dirty="0" err="1" smtClean="0">
                <a:latin typeface="+mj-lt"/>
              </a:rPr>
              <a:t>đã</a:t>
            </a:r>
            <a:r>
              <a:rPr lang="en-US" sz="4000" dirty="0" smtClean="0">
                <a:latin typeface="+mj-lt"/>
              </a:rPr>
              <a:t> </a:t>
            </a:r>
            <a:r>
              <a:rPr lang="en-US" sz="4000" err="1" smtClean="0">
                <a:latin typeface="+mj-lt"/>
              </a:rPr>
              <a:t>lắng</a:t>
            </a:r>
            <a:r>
              <a:rPr lang="en-US" sz="4000" smtClean="0">
                <a:latin typeface="+mj-lt"/>
              </a:rPr>
              <a:t> nghe!</a:t>
            </a:r>
            <a:endParaRPr sz="4000" dirty="0">
              <a:solidFill>
                <a:srgbClr val="0198AD"/>
              </a:solidFill>
              <a:latin typeface="+mj-lt"/>
            </a:endParaRPr>
          </a:p>
        </p:txBody>
      </p:sp>
      <p:sp>
        <p:nvSpPr>
          <p:cNvPr id="316" name="Google Shape;316;p41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726" y="141144"/>
            <a:ext cx="3864119" cy="21239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43508"/>
            <a:ext cx="4062845" cy="26999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0499" y="141144"/>
            <a:ext cx="4029075" cy="4819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374072" y="1161941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 smtClean="0">
                <a:solidFill>
                  <a:srgbClr val="FF0000"/>
                </a:solidFill>
                <a:latin typeface="+mj-lt"/>
              </a:rPr>
              <a:t>CHỦ ĐỀ 2: NGÔI NHÀ YÊU THƯƠNG</a:t>
            </a:r>
            <a:endParaRPr sz="3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7" name="Google Shape;77;p18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7" name="Google Shape;73;p18"/>
          <p:cNvSpPr txBox="1">
            <a:spLocks/>
          </p:cNvSpPr>
          <p:nvPr/>
        </p:nvSpPr>
        <p:spPr>
          <a:xfrm>
            <a:off x="401058" y="215349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r>
              <a:rPr lang="en-US" sz="4000" b="1" dirty="0" smtClean="0">
                <a:solidFill>
                  <a:srgbClr val="FF0000"/>
                </a:solidFill>
                <a:latin typeface="+mn-lt"/>
              </a:rPr>
              <a:t>BÀI 3: TẠO HÌNH NGÔI NHÀ</a:t>
            </a:r>
            <a:endParaRPr lang="vi-VN" sz="40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305298556"/>
              </p:ext>
            </p:extLst>
          </p:nvPr>
        </p:nvGraphicFramePr>
        <p:xfrm>
          <a:off x="1524000" y="53975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8649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882" y="114300"/>
            <a:ext cx="2858836" cy="607812"/>
          </a:xfrm>
        </p:spPr>
        <p:txBody>
          <a:bodyPr/>
          <a:lstStyle/>
          <a:p>
            <a:r>
              <a:rPr lang="en-US" sz="3000" dirty="0" smtClean="0">
                <a:latin typeface="+mj-lt"/>
              </a:rPr>
              <a:t>1. </a:t>
            </a:r>
            <a:r>
              <a:rPr lang="en-US" sz="3000" dirty="0" err="1" smtClean="0">
                <a:latin typeface="+mj-lt"/>
              </a:rPr>
              <a:t>Quan</a:t>
            </a:r>
            <a:r>
              <a:rPr lang="en-US" sz="3000" dirty="0" smtClean="0">
                <a:latin typeface="+mj-lt"/>
              </a:rPr>
              <a:t> </a:t>
            </a:r>
            <a:r>
              <a:rPr lang="en-US" sz="3000" dirty="0" err="1" smtClean="0">
                <a:latin typeface="+mj-lt"/>
              </a:rPr>
              <a:t>sát</a:t>
            </a:r>
            <a:endParaRPr lang="en-US" sz="30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9568" y="344220"/>
            <a:ext cx="6146223" cy="44165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7882" y="802448"/>
            <a:ext cx="2552973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Hoạt động nhóm bàn(3’)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Quan </a:t>
            </a:r>
            <a:r>
              <a:rPr lang="nl-NL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sát các hình ảnh </a:t>
            </a:r>
            <a:r>
              <a:rPr lang="nl-NL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 cho biết sự </a:t>
            </a:r>
            <a:r>
              <a:rPr lang="nl-NL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giống và khác nhau trong các bộ phận cấu thành ngôi nhà ở các vùng, miền.</a:t>
            </a:r>
            <a:endParaRPr lang="en-US" sz="1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1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2" name="Rounded Rectangle 1"/>
          <p:cNvSpPr/>
          <p:nvPr/>
        </p:nvSpPr>
        <p:spPr>
          <a:xfrm>
            <a:off x="509153" y="137875"/>
            <a:ext cx="2680855" cy="5195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THẢO LUẬN</a:t>
            </a:r>
            <a:endParaRPr lang="en-US" sz="2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0936" y="0"/>
            <a:ext cx="4092282" cy="2940628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0155352"/>
              </p:ext>
            </p:extLst>
          </p:nvPr>
        </p:nvGraphicFramePr>
        <p:xfrm>
          <a:off x="0" y="1612332"/>
          <a:ext cx="5030936" cy="3531167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5030936">
                  <a:extLst>
                    <a:ext uri="{9D8B030D-6E8A-4147-A177-3AD203B41FA5}">
                      <a16:colId xmlns:a16="http://schemas.microsoft.com/office/drawing/2014/main" xmlns="" val="723362184"/>
                    </a:ext>
                  </a:extLst>
                </a:gridCol>
              </a:tblGrid>
              <a:tr h="40356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PHIẾU</a:t>
                      </a:r>
                      <a:r>
                        <a:rPr lang="en-US" sz="1800" baseline="0" dirty="0" smtClean="0"/>
                        <a:t> HỌC TẬP</a:t>
                      </a:r>
                      <a:endParaRPr lang="en-US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02516834"/>
                  </a:ext>
                </a:extLst>
              </a:tr>
              <a:tr h="3127605">
                <a:tc>
                  <a:txBody>
                    <a:bodyPr/>
                    <a:lstStyle/>
                    <a:p>
                      <a:pPr algn="l"/>
                      <a:r>
                        <a:rPr lang="nl-NL" sz="1400" u="none" strike="noStrike" cap="none" dirty="0" smtClean="0">
                          <a:sym typeface="Arial"/>
                        </a:rPr>
                        <a:t> </a:t>
                      </a:r>
                      <a:r>
                        <a:rPr lang="nl-NL" sz="1800" b="1" u="none" strike="noStrike" cap="none" dirty="0" smtClean="0">
                          <a:sym typeface="Arial"/>
                        </a:rPr>
                        <a:t>Yêu</a:t>
                      </a:r>
                      <a:r>
                        <a:rPr lang="nl-NL" sz="1800" b="1" u="none" strike="noStrike" cap="none" baseline="0" dirty="0" smtClean="0">
                          <a:sym typeface="Arial"/>
                        </a:rPr>
                        <a:t> cầu</a:t>
                      </a:r>
                      <a:r>
                        <a:rPr lang="nl-NL" sz="1800" u="none" strike="noStrike" cap="none" baseline="0" dirty="0" smtClean="0">
                          <a:sym typeface="Arial"/>
                        </a:rPr>
                        <a:t>: Quan sát hình vẽ và trả lời câu hỏi:</a:t>
                      </a:r>
                    </a:p>
                    <a:p>
                      <a:pPr algn="l"/>
                      <a:r>
                        <a:rPr lang="nl-NL" sz="1800" u="none" strike="noStrike" cap="none" dirty="0" smtClean="0">
                          <a:sym typeface="Arial"/>
                        </a:rPr>
                        <a:t>- Hình đáng ngôi nhà có những đặc điểm gì?</a:t>
                      </a:r>
                      <a:endParaRPr lang="en-US" sz="1800" u="none" strike="noStrike" cap="none" dirty="0" smtClean="0">
                        <a:sym typeface="Arial"/>
                      </a:endParaRPr>
                    </a:p>
                    <a:p>
                      <a:pPr algn="l"/>
                      <a:r>
                        <a:rPr lang="nl-NL" sz="1800" u="none" strike="noStrike" cap="none" dirty="0" smtClean="0">
                          <a:sym typeface="Arial"/>
                        </a:rPr>
                        <a:t>- Quang cảnh xung quanh ngôi nhà như thế nào?</a:t>
                      </a:r>
                      <a:endParaRPr lang="en-US" sz="1800" u="none" strike="noStrike" cap="none" dirty="0" smtClean="0">
                        <a:sym typeface="Arial"/>
                      </a:endParaRPr>
                    </a:p>
                    <a:p>
                      <a:pPr algn="l"/>
                      <a:r>
                        <a:rPr lang="nl-NL" sz="1800" u="none" strike="noStrike" cap="none" dirty="0" smtClean="0">
                          <a:sym typeface="Arial"/>
                        </a:rPr>
                        <a:t>- Loại cây nào thường gắn với nhà ở vùng miền nào?</a:t>
                      </a:r>
                      <a:endParaRPr lang="en-US" sz="1800" u="none" strike="noStrike" cap="none" dirty="0" smtClean="0">
                        <a:sym typeface="Arial"/>
                      </a:endParaRP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nl-NL" sz="1800" u="none" strike="noStrike" cap="none" dirty="0" smtClean="0">
                          <a:sym typeface="Arial"/>
                        </a:rPr>
                        <a:t>- Tìm sự khác nhau về hình dáng, kết cấu, chất liệu tạo dựng ngôi nhà ở mỗi vùng, miền.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nl-NL" sz="1800" b="1" u="none" strike="noStrike" cap="none" dirty="0" smtClean="0">
                          <a:sym typeface="Arial"/>
                        </a:rPr>
                        <a:t>Trả</a:t>
                      </a:r>
                      <a:r>
                        <a:rPr lang="nl-NL" sz="1800" b="1" u="none" strike="noStrike" cap="none" baseline="0" dirty="0" smtClean="0">
                          <a:sym typeface="Arial"/>
                        </a:rPr>
                        <a:t> lời</a:t>
                      </a:r>
                      <a:r>
                        <a:rPr lang="nl-NL" sz="1800" u="none" strike="noStrike" cap="none" baseline="0" dirty="0" smtClean="0">
                          <a:sym typeface="Arial"/>
                        </a:rPr>
                        <a:t>: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en-US" sz="1800" u="none" strike="noStrike" cap="none" dirty="0" smtClean="0">
                          <a:sym typeface="Arial"/>
                        </a:rPr>
                        <a:t>……………………………………………………………………………………………………………</a:t>
                      </a:r>
                      <a:endParaRPr lang="en-US" sz="1800" b="0" i="0" u="none" strike="noStrike" cap="none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643761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18208" y="657421"/>
            <a:ext cx="431915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 err="1" smtClean="0"/>
              <a:t>Mỗi</a:t>
            </a:r>
            <a:r>
              <a:rPr lang="en-US" sz="1800" dirty="0" smtClean="0"/>
              <a:t> </a:t>
            </a:r>
            <a:r>
              <a:rPr lang="en-US" sz="1800" dirty="0" err="1" smtClean="0"/>
              <a:t>em</a:t>
            </a:r>
            <a:r>
              <a:rPr lang="en-US" sz="1800" dirty="0" smtClean="0"/>
              <a:t> </a:t>
            </a:r>
            <a:r>
              <a:rPr lang="en-US" sz="1800" dirty="0" err="1" smtClean="0"/>
              <a:t>hoàn</a:t>
            </a:r>
            <a:r>
              <a:rPr lang="en-US" sz="1800" dirty="0" smtClean="0"/>
              <a:t> </a:t>
            </a:r>
            <a:r>
              <a:rPr lang="en-US" sz="1800" dirty="0" err="1" smtClean="0"/>
              <a:t>thành</a:t>
            </a:r>
            <a:r>
              <a:rPr lang="en-US" sz="1800" dirty="0" smtClean="0"/>
              <a:t> 1 </a:t>
            </a:r>
            <a:r>
              <a:rPr lang="en-US" sz="1800" dirty="0" err="1" smtClean="0"/>
              <a:t>phiếu</a:t>
            </a:r>
            <a:r>
              <a:rPr lang="en-US" sz="1800" dirty="0" smtClean="0"/>
              <a:t> </a:t>
            </a:r>
            <a:r>
              <a:rPr lang="en-US" sz="1800" dirty="0" err="1" smtClean="0"/>
              <a:t>để</a:t>
            </a:r>
            <a:r>
              <a:rPr lang="en-US" sz="1800" dirty="0" smtClean="0"/>
              <a:t> </a:t>
            </a:r>
            <a:r>
              <a:rPr lang="en-US" sz="1800" dirty="0" err="1" smtClean="0"/>
              <a:t>nhận</a:t>
            </a:r>
            <a:r>
              <a:rPr lang="en-US" sz="1800" dirty="0" smtClean="0"/>
              <a:t> </a:t>
            </a:r>
            <a:r>
              <a:rPr lang="en-US" sz="1800" dirty="0" err="1" smtClean="0"/>
              <a:t>xét</a:t>
            </a:r>
            <a:r>
              <a:rPr lang="en-US" sz="1800" dirty="0" smtClean="0"/>
              <a:t>:</a:t>
            </a:r>
            <a:endParaRPr lang="en-US" sz="1800" dirty="0"/>
          </a:p>
        </p:txBody>
      </p:sp>
      <p:pic>
        <p:nvPicPr>
          <p:cNvPr id="8" name="3 ph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75418" y="4329112"/>
            <a:ext cx="1447800" cy="8143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2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2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371550625"/>
              </p:ext>
            </p:extLst>
          </p:nvPr>
        </p:nvGraphicFramePr>
        <p:xfrm>
          <a:off x="263236" y="406078"/>
          <a:ext cx="8617528" cy="47374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4966" y="-32720"/>
            <a:ext cx="1717088" cy="15136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4570" y="21716"/>
            <a:ext cx="3568403" cy="297366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64" y="97960"/>
            <a:ext cx="3609386" cy="302242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63064" y="3266063"/>
            <a:ext cx="8322400" cy="18774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16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fr-FR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fr-FR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fr-FR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loạt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hoạ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Bùi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Xuân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Phái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fr-FR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fr-FR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fr-FR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1600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fr-FR" sz="16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fr-FR" sz="16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fr-FR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hoạ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Bùi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Xuân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Phái</a:t>
            </a:r>
            <a:r>
              <a:rPr lang="fr-FR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fr-FR" sz="16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Gam</a:t>
            </a:r>
            <a:r>
              <a:rPr lang="fr-FR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đạo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sơn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dầu</a:t>
            </a:r>
            <a:r>
              <a:rPr lang="fr-FR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Bùi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Xuân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Phái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là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4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298580" y="1200150"/>
            <a:ext cx="4163220" cy="32841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fr-FR" dirty="0" err="1">
                <a:solidFill>
                  <a:schemeClr val="tx1"/>
                </a:solidFill>
                <a:latin typeface="+mj-lt"/>
              </a:rPr>
              <a:t>Hình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ảnh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nhà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phố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qua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loạt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tranh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“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Phố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”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của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hoạ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sĩ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Bùi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Xuân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Phái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 :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những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ngôi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nhà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, con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đường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,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góc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phố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,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bầu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trời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,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cột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điện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, con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người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được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thể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hiện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bằng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nét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viền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thẳng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,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đậm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và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mảng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màu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khoẻ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,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dứt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khoát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.</a:t>
            </a:r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Text Placeholder 1"/>
          <p:cNvSpPr txBox="1">
            <a:spLocks/>
          </p:cNvSpPr>
          <p:nvPr/>
        </p:nvSpPr>
        <p:spPr>
          <a:xfrm>
            <a:off x="4461800" y="1200150"/>
            <a:ext cx="3077335" cy="3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▸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○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■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●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○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■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●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○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■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>
              <a:lnSpc>
                <a:spcPct val="150000"/>
              </a:lnSpc>
            </a:pPr>
            <a:r>
              <a:rPr lang="fr-FR" dirty="0" err="1">
                <a:solidFill>
                  <a:schemeClr val="tx1"/>
                </a:solidFill>
                <a:latin typeface="+mj-lt"/>
              </a:rPr>
              <a:t>Gam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màu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đỏ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nhiều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sắc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thái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diễn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tả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vẻ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 smtClean="0">
                <a:solidFill>
                  <a:schemeClr val="tx1"/>
                </a:solidFill>
                <a:latin typeface="+mj-lt"/>
              </a:rPr>
              <a:t>trang</a:t>
            </a:r>
            <a:r>
              <a:rPr lang="fr-FR" smtClean="0">
                <a:solidFill>
                  <a:schemeClr val="tx1"/>
                </a:solidFill>
                <a:latin typeface="+mj-lt"/>
              </a:rPr>
              <a:t> 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nghiêm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của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những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ngôi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nhà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cổ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Hà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Nội</a:t>
            </a:r>
            <a:r>
              <a:rPr lang="fr-FR" dirty="0" smtClean="0">
                <a:solidFill>
                  <a:schemeClr val="tx1"/>
                </a:solidFill>
                <a:latin typeface="+mj-lt"/>
              </a:rPr>
              <a:t>.</a:t>
            </a:r>
            <a:endParaRPr lang="en-US" dirty="0">
              <a:solidFill>
                <a:schemeClr val="tx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8" grpId="0"/>
    </p:bldLst>
  </p:timing>
</p:sld>
</file>

<file path=ppt/theme/theme1.xml><?xml version="1.0" encoding="utf-8"?>
<a:theme xmlns:a="http://schemas.openxmlformats.org/drawingml/2006/main" name="Timon template">
  <a:themeElements>
    <a:clrScheme name="Custom 347">
      <a:dk1>
        <a:srgbClr val="2C343B"/>
      </a:dk1>
      <a:lt1>
        <a:srgbClr val="FFFFFF"/>
      </a:lt1>
      <a:dk2>
        <a:srgbClr val="859CB1"/>
      </a:dk2>
      <a:lt2>
        <a:srgbClr val="F0F3F5"/>
      </a:lt2>
      <a:accent1>
        <a:srgbClr val="0198AD"/>
      </a:accent1>
      <a:accent2>
        <a:srgbClr val="BDE4EA"/>
      </a:accent2>
      <a:accent3>
        <a:srgbClr val="FE344D"/>
      </a:accent3>
      <a:accent4>
        <a:srgbClr val="FE7F8F"/>
      </a:accent4>
      <a:accent5>
        <a:srgbClr val="F5A500"/>
      </a:accent5>
      <a:accent6>
        <a:srgbClr val="2C343B"/>
      </a:accent6>
      <a:hlink>
        <a:srgbClr val="2C343B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627</Words>
  <Application>Microsoft Office PowerPoint</Application>
  <PresentationFormat>On-screen Show (16:9)</PresentationFormat>
  <Paragraphs>66</Paragraphs>
  <Slides>17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Source Sans Pro</vt:lpstr>
      <vt:lpstr>Calibri</vt:lpstr>
      <vt:lpstr>Permanent Marker</vt:lpstr>
      <vt:lpstr>Times New Roman</vt:lpstr>
      <vt:lpstr>Timon template</vt:lpstr>
      <vt:lpstr>CHÀO MỪNG QUÝ THẦY CÔ VÀ CÁC EM HỌC SINH</vt:lpstr>
      <vt:lpstr>PowerPoint Presentation</vt:lpstr>
      <vt:lpstr>CHỦ ĐỀ 2: NGÔI NHÀ YÊU THƯƠNG</vt:lpstr>
      <vt:lpstr>PowerPoint Presentation</vt:lpstr>
      <vt:lpstr>1. Quan sát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Mai Duyen</dc:creator>
  <cp:lastModifiedBy>Administrator</cp:lastModifiedBy>
  <cp:revision>21</cp:revision>
  <dcterms:modified xsi:type="dcterms:W3CDTF">2023-11-01T03:15:16Z</dcterms:modified>
</cp:coreProperties>
</file>