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1vrZVJLkrMavrotp3s1L9TVlM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750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63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00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96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347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10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11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769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22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74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443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813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253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09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90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06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7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27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12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1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15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9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5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l="7472" t="2274" r="6314"/>
          <a:stretch/>
        </p:blipFill>
        <p:spPr>
          <a:xfrm>
            <a:off x="487067" y="1972488"/>
            <a:ext cx="4594123" cy="451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91693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sentences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5808" y="3736301"/>
            <a:ext cx="1489679" cy="86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6494203" y="210677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It is about 700 metres from my flat to the Youth Club.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6494203" y="297796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It is about 5 kilometres from my village to the nearest town.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6494203" y="3847747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It is about 120 km from Ho Chi Minh City to Vung Tau.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6494203" y="4717531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It is about 384,400 km from the Earth to the Moon.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6494203" y="5587315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It is not very far from Ha Noi centre to Noi Bai Airport.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l="11661" t="5365" r="48771" b="41721"/>
          <a:stretch/>
        </p:blipFill>
        <p:spPr>
          <a:xfrm>
            <a:off x="4888289" y="1475504"/>
            <a:ext cx="6017603" cy="5365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983" y="2155157"/>
            <a:ext cx="4113212" cy="41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9077600" y="2134250"/>
            <a:ext cx="161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about 1 kilometre.</a:t>
            </a:r>
            <a:endParaRPr sz="22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629299" y="2134259"/>
            <a:ext cx="1789871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supermarket? 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1082904" y="1179198"/>
            <a:ext cx="799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distances in your neighbourhood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/>
          <p:nvPr/>
        </p:nvSpPr>
        <p:spPr>
          <a:xfrm>
            <a:off x="1078420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4">
            <a:alphaModFix/>
          </a:blip>
          <a:srcRect l="4034" t="-224" r="7346" b="4298"/>
          <a:stretch/>
        </p:blipFill>
        <p:spPr>
          <a:xfrm>
            <a:off x="2791540" y="1896217"/>
            <a:ext cx="5104685" cy="466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/>
        </p:nvSpPr>
        <p:spPr>
          <a:xfrm>
            <a:off x="865930" y="2145815"/>
            <a:ext cx="9905181" cy="367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read it.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be more careful.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go swimming right after eating.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eat less. He’s becoming overweight.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drive so fast.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087945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5135700" y="2422351"/>
            <a:ext cx="960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096000" y="3150943"/>
            <a:ext cx="9240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3105150" y="4596720"/>
            <a:ext cx="9525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2790625" y="3830705"/>
            <a:ext cx="1362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886575" y="5362735"/>
            <a:ext cx="12192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1026018" y="1896217"/>
            <a:ext cx="990518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1078420" y="132238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each sentence,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3273149" y="334526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2052892" y="2597008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876662" y="189623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2090992" y="4055994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3896971" y="4794267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983836" y="5515000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290" name="Google Shape;290;p15"/>
          <p:cNvCxnSpPr>
            <a:stCxn id="282" idx="3"/>
            <a:endCxn id="283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p15"/>
          <p:cNvCxnSpPr>
            <a:stCxn id="283" idx="1"/>
            <a:endCxn id="284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295" name="Google Shape;295;p15"/>
          <p:cNvCxnSpPr>
            <a:stCxn id="284" idx="3"/>
            <a:endCxn id="285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 shouldn’t waste water when washing the dishes. 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l="6756" t="4469" r="2702"/>
          <a:stretch/>
        </p:blipFill>
        <p:spPr>
          <a:xfrm>
            <a:off x="628983" y="2432765"/>
            <a:ext cx="4745102" cy="319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 r="7962"/>
          <a:stretch/>
        </p:blipFill>
        <p:spPr>
          <a:xfrm>
            <a:off x="487067" y="2269037"/>
            <a:ext cx="5189833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 wear their helmets when riding bikes.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7419032" y="3123905"/>
            <a:ext cx="43665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She should be more careful.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5">
            <a:alphaModFix/>
          </a:blip>
          <a:srcRect r="5212" b="5542"/>
          <a:stretch/>
        </p:blipFill>
        <p:spPr>
          <a:xfrm>
            <a:off x="576198" y="2171477"/>
            <a:ext cx="4968991" cy="339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3" name="Google Shape;3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7419032" y="3123905"/>
            <a:ext cx="434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play football on the pavement.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5">
            <a:alphaModFix/>
          </a:blip>
          <a:srcRect l="5709" r="3918"/>
          <a:stretch/>
        </p:blipFill>
        <p:spPr>
          <a:xfrm>
            <a:off x="487067" y="2344737"/>
            <a:ext cx="51562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185650" y="237701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214" y="2576757"/>
            <a:ext cx="4142070" cy="372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58" name="Google Shape;358;p20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ride their bikes dangerously.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5">
            <a:alphaModFix/>
          </a:blip>
          <a:srcRect l="3813" t="4023" r="6373" b="1484"/>
          <a:stretch/>
        </p:blipFill>
        <p:spPr>
          <a:xfrm>
            <a:off x="506243" y="2424612"/>
            <a:ext cx="492760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374" name="Google Shape;374;p21"/>
          <p:cNvCxnSpPr>
            <a:stCxn id="366" idx="3"/>
            <a:endCxn id="3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5" name="Google Shape;375;p21"/>
          <p:cNvCxnSpPr>
            <a:stCxn id="367" idx="1"/>
            <a:endCxn id="368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6" name="Google Shape;376;p2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21"/>
          <p:cNvCxnSpPr>
            <a:stCxn id="369" idx="1"/>
            <a:endCxn id="379" idx="0"/>
          </p:cNvCxnSpPr>
          <p:nvPr/>
        </p:nvCxnSpPr>
        <p:spPr>
          <a:xfrm flipH="1">
            <a:off x="1913754" y="5160396"/>
            <a:ext cx="777300" cy="42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1" name="Google Shape;381;p21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21"/>
          <p:cNvCxnSpPr>
            <a:stCxn id="368" idx="3"/>
            <a:endCxn id="369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10737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827500" y="2538582"/>
            <a:ext cx="4846320" cy="30284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3200" b="1" i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/>
          <p:nvPr/>
        </p:nvSpPr>
        <p:spPr>
          <a:xfrm>
            <a:off x="10864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workbook.</a:t>
            </a:r>
            <a:endParaRPr/>
          </a:p>
        </p:txBody>
      </p:sp>
      <p:pic>
        <p:nvPicPr>
          <p:cNvPr id="406" name="Google Shape;4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3738" y="2943997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535276" y="2026175"/>
            <a:ext cx="102939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use: </a:t>
            </a:r>
            <a:endParaRPr/>
          </a:p>
          <a:p>
            <a:pPr marL="45720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-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691067" y="4848729"/>
            <a:ext cx="1950600" cy="623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5574527" y="2945320"/>
            <a:ext cx="5503500" cy="1812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9" name="Google Shape;129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4"/>
          <p:cNvCxnSpPr>
            <a:stCxn id="122" idx="1"/>
            <a:endCxn id="132" idx="0"/>
          </p:cNvCxnSpPr>
          <p:nvPr/>
        </p:nvCxnSpPr>
        <p:spPr>
          <a:xfrm flipH="1">
            <a:off x="1913767" y="5160429"/>
            <a:ext cx="777300" cy="42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1" idx="3"/>
            <a:endCxn id="122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863418" y="2921256"/>
            <a:ext cx="707458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89" y="1933722"/>
            <a:ext cx="3912312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85545"/>
            <a:ext cx="5569184" cy="55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l="77028" t="70931" r="3724" b="10732"/>
          <a:stretch/>
        </p:blipFill>
        <p:spPr>
          <a:xfrm>
            <a:off x="9819157" y="1083307"/>
            <a:ext cx="2243850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l="39321" t="31046" r="33208" b="43654"/>
          <a:stretch/>
        </p:blipFill>
        <p:spPr>
          <a:xfrm>
            <a:off x="9780641" y="4501190"/>
            <a:ext cx="2320883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l="71912" t="31443" b="44831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l="2448" t="73253" r="67414" b="9194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l="40350" t="71684" r="35539" b="9403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cxnSp>
        <p:nvCxnSpPr>
          <p:cNvPr id="170" name="Google Shape;170;p7"/>
          <p:cNvCxnSpPr>
            <a:stCxn id="166" idx="3"/>
            <a:endCxn id="1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1" name="Google Shape;171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5833243" y="1922214"/>
            <a:ext cx="601489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does the sentences tell us about?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575041" y="1801824"/>
            <a:ext cx="49078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INDICATING DISTANCE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5833243" y="2605087"/>
            <a:ext cx="652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is the structure used in the sentence?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0883" y="3478390"/>
            <a:ext cx="3402619" cy="266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7" y="2605087"/>
            <a:ext cx="53816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9"/>
          <p:cNvCxnSpPr>
            <a:stCxn id="191" idx="3"/>
            <a:endCxn id="192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9"/>
          <p:cNvCxnSpPr>
            <a:stCxn id="192" idx="1"/>
            <a:endCxn id="193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828</Words>
  <Application>Microsoft Office PowerPoint</Application>
  <PresentationFormat>Widescreen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Courier New</vt:lpstr>
      <vt:lpstr>Open Sans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4</cp:revision>
  <dcterms:created xsi:type="dcterms:W3CDTF">2020-12-09T02:04:09Z</dcterms:created>
  <dcterms:modified xsi:type="dcterms:W3CDTF">2023-10-25T17:13:54Z</dcterms:modified>
</cp:coreProperties>
</file>