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njyd74uOR0ugV3eMrABYteS+V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0716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859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759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48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86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352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906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660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517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716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582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8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035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396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8481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17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87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06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7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62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527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67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24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68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0"/>
          <p:cNvGrpSpPr/>
          <p:nvPr/>
        </p:nvGrpSpPr>
        <p:grpSpPr>
          <a:xfrm>
            <a:off x="1168399" y="1472095"/>
            <a:ext cx="10400749" cy="4470399"/>
            <a:chOff x="0" y="474133"/>
            <a:chExt cx="10400749" cy="4470399"/>
          </a:xfrm>
        </p:grpSpPr>
        <p:sp>
          <p:nvSpPr>
            <p:cNvPr id="210" name="Google Shape;210;p10"/>
            <p:cNvSpPr/>
            <p:nvPr/>
          </p:nvSpPr>
          <p:spPr>
            <a:xfrm>
              <a:off x="0" y="474133"/>
              <a:ext cx="10400749" cy="1354666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 txBox="1"/>
            <p:nvPr/>
          </p:nvSpPr>
          <p:spPr>
            <a:xfrm>
              <a:off x="39677" y="513810"/>
              <a:ext cx="10321395" cy="1275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82550" rIns="123825" bIns="8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STRUCTURES</a:t>
              </a: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0" y="2072640"/>
              <a:ext cx="1354666" cy="1354666"/>
            </a:xfrm>
            <a:prstGeom prst="roundRect">
              <a:avLst>
                <a:gd name="adj" fmla="val 1667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1435946" y="2072640"/>
              <a:ext cx="8964802" cy="1354666"/>
            </a:xfrm>
            <a:prstGeom prst="roundRect">
              <a:avLst>
                <a:gd name="adj" fmla="val 16670"/>
              </a:avLst>
            </a:prstGeom>
            <a:solidFill>
              <a:srgbClr val="F7CAAC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 txBox="1"/>
            <p:nvPr/>
          </p:nvSpPr>
          <p:spPr>
            <a:xfrm>
              <a:off x="1502087" y="2138781"/>
              <a:ext cx="8832520" cy="1222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HOW</a:t>
              </a: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+ DO/DOES + S + GO TO …?</a:t>
              </a:r>
              <a:endParaRPr sz="40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0" y="3589866"/>
              <a:ext cx="1354666" cy="1354666"/>
            </a:xfrm>
            <a:prstGeom prst="roundRect">
              <a:avLst>
                <a:gd name="adj" fmla="val 1667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1435946" y="3589866"/>
              <a:ext cx="8964802" cy="1354666"/>
            </a:xfrm>
            <a:prstGeom prst="roundRect">
              <a:avLst>
                <a:gd name="adj" fmla="val 16670"/>
              </a:avLst>
            </a:prstGeom>
            <a:solidFill>
              <a:srgbClr val="F7CAAC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1502087" y="3656007"/>
              <a:ext cx="8832520" cy="1222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+ GO/GOES TO … </a:t>
              </a:r>
              <a:r>
                <a:rPr lang="en-US" sz="3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BY</a:t>
              </a: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…</a:t>
              </a:r>
              <a:endParaRPr sz="32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0"/>
          <p:cNvSpPr txBox="1"/>
          <p:nvPr/>
        </p:nvSpPr>
        <p:spPr>
          <a:xfrm>
            <a:off x="487067" y="199630"/>
            <a:ext cx="53267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/>
          <p:nvPr/>
        </p:nvSpPr>
        <p:spPr>
          <a:xfrm>
            <a:off x="1009004" y="1268379"/>
            <a:ext cx="95288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Take turns to ask and answer about the means of transport your family members use every day.</a:t>
            </a:r>
            <a:endParaRPr/>
          </a:p>
        </p:txBody>
      </p:sp>
      <p:sp>
        <p:nvSpPr>
          <p:cNvPr id="225" name="Google Shape;225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0793" y="3794319"/>
            <a:ext cx="4348640" cy="3204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/>
          <p:nvPr/>
        </p:nvSpPr>
        <p:spPr>
          <a:xfrm>
            <a:off x="1042458" y="2186536"/>
            <a:ext cx="3964440" cy="1546086"/>
          </a:xfrm>
          <a:prstGeom prst="cloudCallout">
            <a:avLst>
              <a:gd name="adj1" fmla="val 32817"/>
              <a:gd name="adj2" fmla="val 76148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your father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school?</a:t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7069874" y="2057115"/>
            <a:ext cx="4746082" cy="1405533"/>
          </a:xfrm>
          <a:prstGeom prst="cloudCallout">
            <a:avLst>
              <a:gd name="adj1" fmla="val -36272"/>
              <a:gd name="adj2" fmla="val 69913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usually drives his car but sometimes he goes by bus.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8788481" y="4143380"/>
            <a:ext cx="2730730" cy="1405533"/>
          </a:xfrm>
          <a:prstGeom prst="cloudCallout">
            <a:avLst>
              <a:gd name="adj1" fmla="val -78235"/>
              <a:gd name="adj2" fmla="val -942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about your father?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193040" y="5134894"/>
            <a:ext cx="3797753" cy="1337404"/>
          </a:xfrm>
          <a:prstGeom prst="cloudCallout">
            <a:avLst>
              <a:gd name="adj1" fmla="val 55699"/>
              <a:gd name="adj2" fmla="val -56802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walks because we live near his office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487067" y="199630"/>
            <a:ext cx="53267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971989" y="123279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2827962" y="23902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971989" y="4202471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STRANGE TRAFFIC RULES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5571061" y="1241339"/>
            <a:ext cx="5557855" cy="56144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5580308" y="1946674"/>
            <a:ext cx="5548609" cy="16143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conversation, paying attention to the highlighted parts.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Ask and answer about the means of transport your family members use every day.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12"/>
          <p:cNvCxnSpPr>
            <a:stCxn id="239" idx="3"/>
            <a:endCxn id="240" idx="0"/>
          </p:cNvCxnSpPr>
          <p:nvPr/>
        </p:nvCxnSpPr>
        <p:spPr>
          <a:xfrm>
            <a:off x="2855756" y="1560336"/>
            <a:ext cx="947700" cy="82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5" name="Google Shape;245;p12"/>
          <p:cNvCxnSpPr>
            <a:stCxn id="240" idx="1"/>
            <a:endCxn id="241" idx="0"/>
          </p:cNvCxnSpPr>
          <p:nvPr/>
        </p:nvCxnSpPr>
        <p:spPr>
          <a:xfrm flipH="1">
            <a:off x="1913862" y="2717977"/>
            <a:ext cx="914100" cy="148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6" name="Google Shape;246;p12"/>
          <p:cNvSpPr/>
          <p:nvPr/>
        </p:nvSpPr>
        <p:spPr>
          <a:xfrm>
            <a:off x="4435146" y="405824"/>
            <a:ext cx="427395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2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249" name="Google Shape;249;p12"/>
          <p:cNvSpPr/>
          <p:nvPr/>
        </p:nvSpPr>
        <p:spPr>
          <a:xfrm>
            <a:off x="5565278" y="3703300"/>
            <a:ext cx="5563638" cy="182140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Which countries keep to the left? Tick the correct answers.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check your answers in 3. Then listen again and complete the sentence with no more than THREE words.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Read, discuss which one do is the strangest rule?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4698397" y="2225934"/>
            <a:ext cx="6891276" cy="225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provide students with more knowledge about strange traffic rules and help them practi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listening for details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 txBox="1"/>
          <p:nvPr/>
        </p:nvSpPr>
        <p:spPr>
          <a:xfrm>
            <a:off x="4698397" y="1484450"/>
            <a:ext cx="60969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STRANGE TRAFFIC RULES!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290" y="1911272"/>
            <a:ext cx="3158356" cy="4113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4"/>
          <p:cNvSpPr txBox="1"/>
          <p:nvPr/>
        </p:nvSpPr>
        <p:spPr>
          <a:xfrm>
            <a:off x="1009005" y="1387377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countries below keep to the left? Tick the correct answers.</a:t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7867" y="1962814"/>
            <a:ext cx="61531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5"/>
          <p:cNvSpPr txBox="1"/>
          <p:nvPr/>
        </p:nvSpPr>
        <p:spPr>
          <a:xfrm>
            <a:off x="1009005" y="1220107"/>
            <a:ext cx="1042099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check your answers in 3. Then listen again and complete the sentence with no more than THREE words.</a:t>
            </a:r>
            <a:endParaRPr/>
          </a:p>
        </p:txBody>
      </p:sp>
      <p:sp>
        <p:nvSpPr>
          <p:cNvPr id="278" name="Google Shape;278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0" name="Google Shape;280;p15"/>
          <p:cNvSpPr txBox="1"/>
          <p:nvPr/>
        </p:nvSpPr>
        <p:spPr>
          <a:xfrm>
            <a:off x="6702885" y="2659336"/>
            <a:ext cx="558216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One explanation is that some countries use ______________ as the UK.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9048530" y="3367589"/>
            <a:ext cx="3033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same traffic rules</a:t>
            </a:r>
            <a:endParaRPr sz="32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852" y="2325385"/>
            <a:ext cx="5363341" cy="367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2666" y="2226516"/>
            <a:ext cx="579559" cy="57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2665" y="3876524"/>
            <a:ext cx="579559" cy="57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2664" y="4528855"/>
            <a:ext cx="579559" cy="57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294" name="Google Shape;294;p16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296" name="Google Shape;29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067" y="2065473"/>
            <a:ext cx="6155033" cy="458812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6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06" name="Google Shape;306;p17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08" name="Google Shape;3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067" y="2196154"/>
            <a:ext cx="6096000" cy="48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7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8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18" name="Google Shape;318;p1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20" name="Google Shape;3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067" y="2042144"/>
            <a:ext cx="6248400" cy="48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8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9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30" name="Google Shape;330;p1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2" name="Google Shape;33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852" y="2065473"/>
            <a:ext cx="5812133" cy="479215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9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83024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pic>
        <p:nvPicPr>
          <p:cNvPr id="103" name="Google Shape;103;p2" descr="Free Communication Cliparts, Download Free Communication Cliparts png  images, Free ClipArts on Clipart Librar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0981" y="2933603"/>
            <a:ext cx="3370035" cy="323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42" name="Google Shape;342;p2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44" name="Google Shape;34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0"/>
          <p:cNvPicPr preferRelativeResize="0"/>
          <p:nvPr/>
        </p:nvPicPr>
        <p:blipFill rotWithShape="1">
          <a:blip r:embed="rId5">
            <a:alphaModFix/>
          </a:blip>
          <a:srcRect b="4363"/>
          <a:stretch/>
        </p:blipFill>
        <p:spPr>
          <a:xfrm>
            <a:off x="487067" y="2004040"/>
            <a:ext cx="5989933" cy="485396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0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1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54" name="Google Shape;354;p2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6" name="Google Shape;3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167" y="2042140"/>
            <a:ext cx="5393033" cy="471476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"/>
          <p:cNvSpPr txBox="1"/>
          <p:nvPr/>
        </p:nvSpPr>
        <p:spPr>
          <a:xfrm>
            <a:off x="1083038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67" name="Google Shape;36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2"/>
          <p:cNvSpPr txBox="1"/>
          <p:nvPr/>
        </p:nvSpPr>
        <p:spPr>
          <a:xfrm>
            <a:off x="3532459" y="2298466"/>
            <a:ext cx="8202342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we have learn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and answer about means of transport and some strange traffic rules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using some grammar points and vocabulary related to the topic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22" descr="Presentation with checklis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899" y="2630855"/>
            <a:ext cx="2330929" cy="2330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377" name="Google Shape;377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79" name="Google Shape;3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916698" y="2133673"/>
            <a:ext cx="774746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Skills 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9718" y="2964643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1197033" y="2103074"/>
            <a:ext cx="10274531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how to ask and answer about means of transport and some strange traffic rules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using some grammar points and vocabulary related to the topic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971989" y="123279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2827962" y="23902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971989" y="4202471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STRANGE TRAFFIC RULES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571061" y="1241339"/>
            <a:ext cx="5557855" cy="56144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580308" y="1946674"/>
            <a:ext cx="5548609" cy="16143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conversation, paying attention to the highlighted parts.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Ask and answer about the means of transport your family members use every day.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stCxn id="118" idx="3"/>
            <a:endCxn id="119" idx="0"/>
          </p:cNvCxnSpPr>
          <p:nvPr/>
        </p:nvCxnSpPr>
        <p:spPr>
          <a:xfrm>
            <a:off x="2855756" y="1560336"/>
            <a:ext cx="947700" cy="82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p4"/>
          <p:cNvCxnSpPr>
            <a:stCxn id="119" idx="1"/>
            <a:endCxn id="120" idx="0"/>
          </p:cNvCxnSpPr>
          <p:nvPr/>
        </p:nvCxnSpPr>
        <p:spPr>
          <a:xfrm flipH="1">
            <a:off x="1913862" y="2717977"/>
            <a:ext cx="914100" cy="148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4"/>
          <p:cNvCxnSpPr>
            <a:stCxn id="120" idx="3"/>
            <a:endCxn id="126" idx="0"/>
          </p:cNvCxnSpPr>
          <p:nvPr/>
        </p:nvCxnSpPr>
        <p:spPr>
          <a:xfrm>
            <a:off x="2855756" y="4557574"/>
            <a:ext cx="967500" cy="109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4"/>
          <p:cNvSpPr/>
          <p:nvPr/>
        </p:nvSpPr>
        <p:spPr>
          <a:xfrm>
            <a:off x="4435146" y="405824"/>
            <a:ext cx="427395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2855757" y="5651919"/>
            <a:ext cx="1934948" cy="64779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80310" y="5677162"/>
            <a:ext cx="5548606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565278" y="3703300"/>
            <a:ext cx="5563638" cy="182140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Which countries keep to the left? Tick the correct answers.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check your answers in 3. Then listen again and complete the sentence with no more than THREE words.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Read, discuss which one do is the strangest rule?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971989" y="123279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5571061" y="1241339"/>
            <a:ext cx="5557855" cy="56144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4435146" y="405824"/>
            <a:ext cx="427395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6130420" y="2692911"/>
            <a:ext cx="5223725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560" y="2823960"/>
            <a:ext cx="3719277" cy="2911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3164412" y="2507042"/>
            <a:ext cx="5187108" cy="2489200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GO TO SCHOOL?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796055" y="1639229"/>
            <a:ext cx="17896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Motobike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4657494" y="1346842"/>
            <a:ext cx="13208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Bicycle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8991602" y="1766871"/>
            <a:ext cx="10020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9473220" y="3557012"/>
            <a:ext cx="7841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8240809" y="5571667"/>
            <a:ext cx="11079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5317899" y="5924051"/>
            <a:ext cx="744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663572" y="4986892"/>
            <a:ext cx="19143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Helicopter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6"/>
          <p:cNvCxnSpPr>
            <a:stCxn id="151" idx="1"/>
          </p:cNvCxnSpPr>
          <p:nvPr/>
        </p:nvCxnSpPr>
        <p:spPr>
          <a:xfrm rot="10800000">
            <a:off x="2477446" y="2059177"/>
            <a:ext cx="1446600" cy="8124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0" name="Google Shape;160;p6"/>
          <p:cNvCxnSpPr>
            <a:endCxn id="153" idx="2"/>
          </p:cNvCxnSpPr>
          <p:nvPr/>
        </p:nvCxnSpPr>
        <p:spPr>
          <a:xfrm rot="10800000">
            <a:off x="5317900" y="1931617"/>
            <a:ext cx="58200" cy="5754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1" name="Google Shape;161;p6"/>
          <p:cNvCxnSpPr>
            <a:endCxn id="154" idx="1"/>
          </p:cNvCxnSpPr>
          <p:nvPr/>
        </p:nvCxnSpPr>
        <p:spPr>
          <a:xfrm rot="10800000" flipH="1">
            <a:off x="7638602" y="2059259"/>
            <a:ext cx="1353000" cy="8040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2" name="Google Shape;162;p6"/>
          <p:cNvCxnSpPr>
            <a:stCxn id="151" idx="6"/>
            <a:endCxn id="155" idx="1"/>
          </p:cNvCxnSpPr>
          <p:nvPr/>
        </p:nvCxnSpPr>
        <p:spPr>
          <a:xfrm>
            <a:off x="8351520" y="3751642"/>
            <a:ext cx="1121700" cy="978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3" name="Google Shape;163;p6"/>
          <p:cNvCxnSpPr>
            <a:stCxn id="151" idx="5"/>
          </p:cNvCxnSpPr>
          <p:nvPr/>
        </p:nvCxnSpPr>
        <p:spPr>
          <a:xfrm>
            <a:off x="7591886" y="4631707"/>
            <a:ext cx="927600" cy="10554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4" name="Google Shape;164;p6"/>
          <p:cNvCxnSpPr/>
          <p:nvPr/>
        </p:nvCxnSpPr>
        <p:spPr>
          <a:xfrm flipH="1">
            <a:off x="5689956" y="4996242"/>
            <a:ext cx="68010" cy="105887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5" name="Google Shape;165;p6"/>
          <p:cNvCxnSpPr/>
          <p:nvPr/>
        </p:nvCxnSpPr>
        <p:spPr>
          <a:xfrm flipH="1">
            <a:off x="1884556" y="4339319"/>
            <a:ext cx="1532065" cy="69854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971989" y="123279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2827962" y="23902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5571061" y="1241339"/>
            <a:ext cx="5557855" cy="56144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5580308" y="1946674"/>
            <a:ext cx="5548609" cy="16143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conversation, paying attention to the highlighted parts.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Ask and answer about the means of transport your family members use every day.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7"/>
          <p:cNvCxnSpPr>
            <a:stCxn id="171" idx="3"/>
            <a:endCxn id="172" idx="0"/>
          </p:cNvCxnSpPr>
          <p:nvPr/>
        </p:nvCxnSpPr>
        <p:spPr>
          <a:xfrm>
            <a:off x="2855756" y="1560336"/>
            <a:ext cx="947700" cy="82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" name="Google Shape;176;p7"/>
          <p:cNvSpPr/>
          <p:nvPr/>
        </p:nvSpPr>
        <p:spPr>
          <a:xfrm>
            <a:off x="4435146" y="405824"/>
            <a:ext cx="427395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186" name="Google Shape;186;p8"/>
          <p:cNvSpPr/>
          <p:nvPr/>
        </p:nvSpPr>
        <p:spPr>
          <a:xfrm>
            <a:off x="4698397" y="2225934"/>
            <a:ext cx="689127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let students know the structure to ask and answer about means of transport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4698397" y="1484450"/>
            <a:ext cx="60969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290" y="1911272"/>
            <a:ext cx="3158356" cy="4113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/>
        </p:nvSpPr>
        <p:spPr>
          <a:xfrm>
            <a:off x="1009005" y="1371706"/>
            <a:ext cx="101979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 the conversation, paying attention to the highlighted parts.</a:t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487067" y="199630"/>
            <a:ext cx="53267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1680" y="3660478"/>
            <a:ext cx="3557743" cy="319752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5618480" y="2176155"/>
            <a:ext cx="66649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tense</a:t>
            </a:r>
            <a:r>
              <a:rPr lang="en-US" sz="28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do we use to ask and answer?</a:t>
            </a:r>
            <a:endParaRPr sz="28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5813835" y="2878822"/>
            <a:ext cx="58806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question word </a:t>
            </a:r>
            <a:r>
              <a:rPr lang="en-US" sz="28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do we use?</a:t>
            </a:r>
            <a:endParaRPr sz="28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852" y="2437765"/>
            <a:ext cx="4963242" cy="3077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Widescreen</PresentationFormat>
  <Paragraphs>131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Open Sans</vt:lpstr>
      <vt:lpstr>Calibri</vt:lpstr>
      <vt:lpstr>Courier New</vt:lpstr>
      <vt:lpstr>Noto Sans Symbols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account</cp:lastModifiedBy>
  <cp:revision>3</cp:revision>
  <dcterms:created xsi:type="dcterms:W3CDTF">2020-12-09T02:04:09Z</dcterms:created>
  <dcterms:modified xsi:type="dcterms:W3CDTF">2023-10-25T17:14:22Z</dcterms:modified>
</cp:coreProperties>
</file>