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wW3lQzfRmIIzPI5yv7qvigAw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53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98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68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75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49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45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83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15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82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309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082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72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9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31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77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49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97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00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77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996151" y="1267903"/>
            <a:ext cx="10237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gap with one word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87067" y="12507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39852" y="11480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63317" y="1788943"/>
            <a:ext cx="116020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______ is anyone who uses a road, such as a pedestrian, cyclist or motorist.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dad ______ his motorbike carefully?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 is a person travelling in a car, bus, train, … but not driving.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wants to become a pilot. He is learning to _____ planes.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careful when the ______ light turns yellow. 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822850" y="1838450"/>
            <a:ext cx="73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841609" y="2493168"/>
            <a:ext cx="68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ride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093963" y="3225260"/>
            <a:ext cx="14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520487" y="3965707"/>
            <a:ext cx="5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fly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801037" y="4690101"/>
            <a:ext cx="9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274" name="Google Shape;274;p11"/>
          <p:cNvCxnSpPr>
            <a:stCxn id="268" idx="3"/>
            <a:endCxn id="26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5" name="Google Shape;275;p11"/>
          <p:cNvCxnSpPr>
            <a:stCxn id="269" idx="1"/>
            <a:endCxn id="27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6" name="Google Shape;276;p11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997131" y="1257127"/>
            <a:ext cx="106525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sentences, using these cues.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1092709" y="1679808"/>
            <a:ext cx="8906400" cy="4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km / my home town / Ho Chi Minh City.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25 km / here / my grandparents’ house.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far / our school / the city museum.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/ your house / the gym? 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/ a long distance / Ha Noi / Ban Gioc Waterfall?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03386" y="2129964"/>
            <a:ext cx="74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over 100 km from my home town to Ho Chi Minh City.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403386" y="3235724"/>
            <a:ext cx="70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about 25 km from here to my grandparents’ house.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1403386" y="4341484"/>
            <a:ext cx="681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not very far from our school to the city museum.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379636" y="5410809"/>
            <a:ext cx="53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gym?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406111" y="6337734"/>
            <a:ext cx="70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Is it a long distance from Ha Noi to Ban Gioc Waterfall?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1008027" y="1279778"/>
            <a:ext cx="6093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A, B, or C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87067" y="123883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852" y="113619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34" y="1741443"/>
            <a:ext cx="5393524" cy="485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812" y="1697375"/>
            <a:ext cx="5485439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1196287" y="2610996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405941" y="4362678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218321" y="6219939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949823" y="598803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812551" y="4727335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6812551" y="255701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25" name="Google Shape;325;p14"/>
          <p:cNvCxnSpPr>
            <a:stCxn id="318" idx="3"/>
            <a:endCxn id="31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4"/>
          <p:cNvCxnSpPr>
            <a:stCxn id="319" idx="1"/>
            <a:endCxn id="32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7" name="Google Shape;327;p14"/>
          <p:cNvCxnSpPr>
            <a:stCxn id="320" idx="3"/>
            <a:endCxn id="321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8" name="Google Shape;328;p1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288909" y="1214482"/>
            <a:ext cx="526210" cy="550559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24787" y="1253110"/>
            <a:ext cx="7840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signs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221" y="4271725"/>
            <a:ext cx="573045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63" y="1135818"/>
            <a:ext cx="5534912" cy="320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59" name="Google Shape;359;p16"/>
          <p:cNvCxnSpPr>
            <a:stCxn id="352" idx="3"/>
            <a:endCxn id="353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16"/>
          <p:cNvCxnSpPr>
            <a:stCxn id="353" idx="1"/>
            <a:endCxn id="354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p16"/>
          <p:cNvCxnSpPr>
            <a:stCxn id="354" idx="3"/>
            <a:endCxn id="355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2" name="Google Shape;362;p16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16"/>
          <p:cNvCxnSpPr>
            <a:stCxn id="355" idx="1"/>
            <a:endCxn id="362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4" name="Google Shape;364;p16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/>
        </p:nvSpPr>
        <p:spPr>
          <a:xfrm>
            <a:off x="1094859" y="1320896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988878" y="2083884"/>
            <a:ext cx="7749085" cy="3874543"/>
            <a:chOff x="946" y="78815"/>
            <a:chExt cx="7749085" cy="3874543"/>
          </a:xfrm>
        </p:grpSpPr>
        <p:sp>
          <p:nvSpPr>
            <p:cNvPr id="380" name="Google Shape;380;p17"/>
            <p:cNvSpPr/>
            <p:nvPr/>
          </p:nvSpPr>
          <p:spPr>
            <a:xfrm>
              <a:off x="94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336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2348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3" name="Google Shape;383;p17"/>
            <p:cNvSpPr/>
            <p:nvPr/>
          </p:nvSpPr>
          <p:spPr>
            <a:xfrm>
              <a:off x="44375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7617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22348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6" name="Google Shape;386;p17"/>
            <p:cNvSpPr/>
            <p:nvPr/>
          </p:nvSpPr>
          <p:spPr>
            <a:xfrm>
              <a:off x="44375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47617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Road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76847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280089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8987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1" name="Google Shape;391;p17"/>
            <p:cNvSpPr/>
            <p:nvPr/>
          </p:nvSpPr>
          <p:spPr>
            <a:xfrm>
              <a:off x="321128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324370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indicating distance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989879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4" name="Google Shape;394;p17"/>
            <p:cNvSpPr/>
            <p:nvPr/>
          </p:nvSpPr>
          <p:spPr>
            <a:xfrm>
              <a:off x="321128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24370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/ Shouldn’t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536007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568430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75740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5978812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6011235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Traffic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1094859" y="130987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7" name="Google Shape;40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1094859" y="2104145"/>
            <a:ext cx="85565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8 – Lesson 1: Getting started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3999" cy="683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228570" y="3200439"/>
            <a:ext cx="6774872" cy="2473140"/>
            <a:chOff x="376381" y="935807"/>
            <a:chExt cx="6774872" cy="2473140"/>
          </a:xfrm>
        </p:grpSpPr>
        <p:sp>
          <p:nvSpPr>
            <p:cNvPr id="103" name="Google Shape;103;p2"/>
            <p:cNvSpPr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638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239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40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441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0042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5643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244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638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239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840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441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042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643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244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TRAFFIC/ ROAD SIGNS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38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3239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840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441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042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5643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1244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7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151" name="Google Shape;151;p4"/>
          <p:cNvCxnSpPr>
            <a:stCxn id="144" idx="3"/>
            <a:endCxn id="145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" name="Google Shape;152;p4"/>
          <p:cNvCxnSpPr>
            <a:stCxn id="145" idx="1"/>
            <a:endCxn id="146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4"/>
          <p:cNvCxnSpPr>
            <a:stCxn id="146" idx="3"/>
            <a:endCxn id="147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4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>
            <a:stCxn id="147" idx="1"/>
            <a:endCxn id="154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" name="Google Shape;156;p4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812799" y="2930746"/>
            <a:ext cx="1088678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08027" y="1398528"/>
            <a:ext cx="3985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76" y="2114550"/>
            <a:ext cx="5213523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r="35434"/>
          <a:stretch/>
        </p:blipFill>
        <p:spPr>
          <a:xfrm>
            <a:off x="1072976" y="4200525"/>
            <a:ext cx="345139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l="65099"/>
          <a:stretch/>
        </p:blipFill>
        <p:spPr>
          <a:xfrm>
            <a:off x="4791075" y="4239127"/>
            <a:ext cx="1865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6113" y="1276075"/>
            <a:ext cx="3671887" cy="52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cxnSp>
        <p:nvCxnSpPr>
          <p:cNvPr id="193" name="Google Shape;193;p7"/>
          <p:cNvCxnSpPr>
            <a:stCxn id="189" idx="3"/>
            <a:endCxn id="190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4" name="Google Shape;194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936887" y="1760958"/>
            <a:ext cx="1482463" cy="19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794911" y="3712870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4753989" y="1777144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8833771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2017745" y="4400554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6497477" y="4174274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10146075" y="4174274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4797678" y="3712870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647020" y="3665215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236820" y="6043147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552805" y="6009189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210239" y="596214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086587" y="3670217"/>
            <a:ext cx="1309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Red light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071348" y="3663190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901733" y="3623016"/>
            <a:ext cx="20988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Hospital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76750" y="6000357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6829382" y="5946273"/>
            <a:ext cx="167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left turn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458990" y="5900590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248441" y="2010340"/>
            <a:ext cx="1482463" cy="19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3437705" y="1699467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7937702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120852" y="4470137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4498442" y="4242190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8257902" y="4200229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730904" y="2110080"/>
            <a:ext cx="20069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‘red light’ sign means you have to stop.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422586" y="2089504"/>
            <a:ext cx="257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‘School ahead’ sign means you must go slowly.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9614580" y="2089504"/>
            <a:ext cx="2574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‘Hospital ahead’ sign tells you that there is a hospital ahead.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2482735" y="4606483"/>
            <a:ext cx="2101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‘Cycle lane’ sign means you can cycle there.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6334372" y="4598480"/>
            <a:ext cx="2303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left turn’ sign means you can’t turn left.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0015723" y="4470137"/>
            <a:ext cx="23035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cycling’ sign means you can’t cycle there.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807</Words>
  <Application>Microsoft Office PowerPoint</Application>
  <PresentationFormat>Widescreen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Open Sans</vt:lpstr>
      <vt:lpstr>Noto Sans Symbols</vt:lpstr>
      <vt:lpstr>Calibri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3</cp:revision>
  <dcterms:created xsi:type="dcterms:W3CDTF">2020-12-09T02:04:09Z</dcterms:created>
  <dcterms:modified xsi:type="dcterms:W3CDTF">2023-10-25T17:15:30Z</dcterms:modified>
</cp:coreProperties>
</file>