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4" r:id="rId1"/>
    <p:sldMasterId id="2147488160" r:id="rId2"/>
    <p:sldMasterId id="2147488172" r:id="rId3"/>
    <p:sldMasterId id="2147488183" r:id="rId4"/>
    <p:sldMasterId id="2147488390" r:id="rId5"/>
    <p:sldMasterId id="2147490674" r:id="rId6"/>
    <p:sldMasterId id="2147492489" r:id="rId7"/>
    <p:sldMasterId id="2147492504" r:id="rId8"/>
    <p:sldMasterId id="2147493191" r:id="rId9"/>
    <p:sldMasterId id="2147493204" r:id="rId10"/>
    <p:sldMasterId id="2147493429" r:id="rId11"/>
    <p:sldMasterId id="2147493441" r:id="rId12"/>
    <p:sldMasterId id="2147493453" r:id="rId13"/>
  </p:sldMasterIdLst>
  <p:notesMasterIdLst>
    <p:notesMasterId r:id="rId55"/>
  </p:notesMasterIdLst>
  <p:handoutMasterIdLst>
    <p:handoutMasterId r:id="rId56"/>
  </p:handoutMasterIdLst>
  <p:sldIdLst>
    <p:sldId id="469" r:id="rId14"/>
    <p:sldId id="430" r:id="rId15"/>
    <p:sldId id="431" r:id="rId16"/>
    <p:sldId id="310" r:id="rId17"/>
    <p:sldId id="437" r:id="rId18"/>
    <p:sldId id="438" r:id="rId19"/>
    <p:sldId id="308" r:id="rId20"/>
    <p:sldId id="454" r:id="rId21"/>
    <p:sldId id="455" r:id="rId22"/>
    <p:sldId id="471" r:id="rId23"/>
    <p:sldId id="457" r:id="rId24"/>
    <p:sldId id="459" r:id="rId25"/>
    <p:sldId id="460" r:id="rId26"/>
    <p:sldId id="461" r:id="rId27"/>
    <p:sldId id="462" r:id="rId28"/>
    <p:sldId id="463" r:id="rId29"/>
    <p:sldId id="468" r:id="rId30"/>
    <p:sldId id="473" r:id="rId31"/>
    <p:sldId id="297" r:id="rId32"/>
    <p:sldId id="464" r:id="rId33"/>
    <p:sldId id="465" r:id="rId34"/>
    <p:sldId id="466" r:id="rId35"/>
    <p:sldId id="467" r:id="rId36"/>
    <p:sldId id="389" r:id="rId37"/>
    <p:sldId id="390" r:id="rId38"/>
    <p:sldId id="391" r:id="rId39"/>
    <p:sldId id="392" r:id="rId40"/>
    <p:sldId id="439" r:id="rId41"/>
    <p:sldId id="440" r:id="rId42"/>
    <p:sldId id="441" r:id="rId43"/>
    <p:sldId id="442" r:id="rId44"/>
    <p:sldId id="443" r:id="rId45"/>
    <p:sldId id="444" r:id="rId46"/>
    <p:sldId id="448" r:id="rId47"/>
    <p:sldId id="449" r:id="rId48"/>
    <p:sldId id="450" r:id="rId49"/>
    <p:sldId id="445" r:id="rId50"/>
    <p:sldId id="446" r:id="rId51"/>
    <p:sldId id="447" r:id="rId52"/>
    <p:sldId id="436" r:id="rId53"/>
    <p:sldId id="304" r:id="rId5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1515"/>
    <a:srgbClr val="FFFF99"/>
    <a:srgbClr val="1B3517"/>
    <a:srgbClr val="FF00FF"/>
    <a:srgbClr val="E5DDB9"/>
    <a:srgbClr val="A0E59B"/>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36" autoAdjust="0"/>
    <p:restoredTop sz="92364" autoAdjust="0"/>
  </p:normalViewPr>
  <p:slideViewPr>
    <p:cSldViewPr>
      <p:cViewPr varScale="1">
        <p:scale>
          <a:sx n="58" d="100"/>
          <a:sy n="58" d="100"/>
        </p:scale>
        <p:origin x="444" y="2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CF935E9D-EDED-4FC5-9748-0D9ED007839E}"/>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cs typeface="+mn-cs"/>
              </a:defRPr>
            </a:lvl1pPr>
          </a:lstStyle>
          <a:p>
            <a:pPr>
              <a:defRPr/>
            </a:pPr>
            <a:endParaRPr lang="en-US" altLang="en-US"/>
          </a:p>
        </p:txBody>
      </p:sp>
      <p:sp>
        <p:nvSpPr>
          <p:cNvPr id="98307" name="Rectangle 3">
            <a:extLst>
              <a:ext uri="{FF2B5EF4-FFF2-40B4-BE49-F238E27FC236}">
                <a16:creationId xmlns:a16="http://schemas.microsoft.com/office/drawing/2014/main" id="{8EF6F615-FE20-4D3F-982E-81836333FCB3}"/>
              </a:ext>
            </a:extLst>
          </p:cNvPr>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cs typeface="+mn-cs"/>
              </a:defRPr>
            </a:lvl1pPr>
          </a:lstStyle>
          <a:p>
            <a:pPr>
              <a:defRPr/>
            </a:pPr>
            <a:endParaRPr lang="en-US" altLang="en-US"/>
          </a:p>
        </p:txBody>
      </p:sp>
      <p:sp>
        <p:nvSpPr>
          <p:cNvPr id="98308" name="Rectangle 4">
            <a:extLst>
              <a:ext uri="{FF2B5EF4-FFF2-40B4-BE49-F238E27FC236}">
                <a16:creationId xmlns:a16="http://schemas.microsoft.com/office/drawing/2014/main" id="{AA2D7101-C202-4E2B-AAF4-1C2BAE68B556}"/>
              </a:ext>
            </a:extLst>
          </p:cNvPr>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cs typeface="+mn-cs"/>
              </a:defRPr>
            </a:lvl1pPr>
          </a:lstStyle>
          <a:p>
            <a:pPr>
              <a:defRPr/>
            </a:pPr>
            <a:r>
              <a:rPr lang="en-US" altLang="en-US"/>
              <a:t>Phạm Phúc Đinh</a:t>
            </a:r>
          </a:p>
        </p:txBody>
      </p:sp>
      <p:sp>
        <p:nvSpPr>
          <p:cNvPr id="98309" name="Rectangle 5">
            <a:extLst>
              <a:ext uri="{FF2B5EF4-FFF2-40B4-BE49-F238E27FC236}">
                <a16:creationId xmlns:a16="http://schemas.microsoft.com/office/drawing/2014/main" id="{4B6877D5-FE2D-415F-A7DA-3AE6A701CAF3}"/>
              </a:ext>
            </a:extLst>
          </p:cNvPr>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88D5D4C1-D4EC-4C48-8273-7C138DFC1964}"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683D729C-F19D-4228-A831-E0ECBE40F14E}"/>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cs typeface="+mn-cs"/>
              </a:defRPr>
            </a:lvl1pPr>
          </a:lstStyle>
          <a:p>
            <a:pPr>
              <a:defRPr/>
            </a:pPr>
            <a:endParaRPr lang="en-US" altLang="en-US"/>
          </a:p>
        </p:txBody>
      </p:sp>
      <p:sp>
        <p:nvSpPr>
          <p:cNvPr id="96259" name="Rectangle 3">
            <a:extLst>
              <a:ext uri="{FF2B5EF4-FFF2-40B4-BE49-F238E27FC236}">
                <a16:creationId xmlns:a16="http://schemas.microsoft.com/office/drawing/2014/main" id="{EAEDAD84-0DB6-4A69-9385-4157DE78E00E}"/>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cs typeface="+mn-cs"/>
              </a:defRPr>
            </a:lvl1pPr>
          </a:lstStyle>
          <a:p>
            <a:pPr>
              <a:defRPr/>
            </a:pPr>
            <a:endParaRPr lang="en-US" altLang="en-US"/>
          </a:p>
        </p:txBody>
      </p:sp>
      <p:sp>
        <p:nvSpPr>
          <p:cNvPr id="53252" name="Rectangle 4">
            <a:extLst>
              <a:ext uri="{FF2B5EF4-FFF2-40B4-BE49-F238E27FC236}">
                <a16:creationId xmlns:a16="http://schemas.microsoft.com/office/drawing/2014/main" id="{79C74B6F-3264-4773-A0BA-79667AA8F2E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6261" name="Rectangle 5">
            <a:extLst>
              <a:ext uri="{FF2B5EF4-FFF2-40B4-BE49-F238E27FC236}">
                <a16:creationId xmlns:a16="http://schemas.microsoft.com/office/drawing/2014/main" id="{BC9866B4-F289-420C-A4BE-A7EE7773B16D}"/>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96262" name="Rectangle 6">
            <a:extLst>
              <a:ext uri="{FF2B5EF4-FFF2-40B4-BE49-F238E27FC236}">
                <a16:creationId xmlns:a16="http://schemas.microsoft.com/office/drawing/2014/main" id="{662B1139-0DEE-4B8B-9B0D-615CC1782B33}"/>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cs typeface="+mn-cs"/>
              </a:defRPr>
            </a:lvl1pPr>
          </a:lstStyle>
          <a:p>
            <a:pPr>
              <a:defRPr/>
            </a:pPr>
            <a:r>
              <a:rPr lang="en-US" altLang="en-US"/>
              <a:t>Phạm Phúc Đinh</a:t>
            </a:r>
          </a:p>
        </p:txBody>
      </p:sp>
      <p:sp>
        <p:nvSpPr>
          <p:cNvPr id="96263" name="Rectangle 7">
            <a:extLst>
              <a:ext uri="{FF2B5EF4-FFF2-40B4-BE49-F238E27FC236}">
                <a16:creationId xmlns:a16="http://schemas.microsoft.com/office/drawing/2014/main" id="{969444A1-AB0C-4499-8D81-763849D970B7}"/>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689D096E-D200-46D6-B198-71D29A6EB5F3}"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4CECD15D-22A2-473E-8A80-9B1660FB9093}"/>
              </a:ext>
            </a:extLst>
          </p:cNvPr>
          <p:cNvSpPr>
            <a:spLocks noGrp="1" noRot="1" noChangeAspect="1" noTextEdit="1"/>
          </p:cNvSpPr>
          <p:nvPr>
            <p:ph type="sldImg"/>
          </p:nvPr>
        </p:nvSpPr>
        <p:spPr>
          <a:ln/>
        </p:spPr>
      </p:sp>
      <p:sp>
        <p:nvSpPr>
          <p:cNvPr id="56323" name="Notes Placeholder 2">
            <a:extLst>
              <a:ext uri="{FF2B5EF4-FFF2-40B4-BE49-F238E27FC236}">
                <a16:creationId xmlns:a16="http://schemas.microsoft.com/office/drawing/2014/main" id="{297F0695-EBAA-442F-BB8E-79FF7FA7C1E2}"/>
              </a:ext>
            </a:extLst>
          </p:cNvPr>
          <p:cNvSpPr>
            <a:spLocks noGrp="1"/>
          </p:cNvSpPr>
          <p:nvPr>
            <p:ph type="body" idx="1"/>
          </p:nvPr>
        </p:nvSpPr>
        <p:spPr>
          <a:noFill/>
        </p:spPr>
        <p:txBody>
          <a:bodyPr/>
          <a:lstStyle/>
          <a:p>
            <a:endParaRPr lang="en-GB" altLang="vi-VN"/>
          </a:p>
        </p:txBody>
      </p:sp>
      <p:sp>
        <p:nvSpPr>
          <p:cNvPr id="4" name="Slide Number Placeholder 3">
            <a:extLst>
              <a:ext uri="{FF2B5EF4-FFF2-40B4-BE49-F238E27FC236}">
                <a16:creationId xmlns:a16="http://schemas.microsoft.com/office/drawing/2014/main" id="{775294CC-6B0A-4A79-A859-C2723A9F7EDC}"/>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99D0604-D52D-453D-BE2B-81EA01B77BDE}" type="slidenum">
              <a:rPr lang="en-US" altLang="vi-VN">
                <a:solidFill>
                  <a:srgbClr val="000000"/>
                </a:solidFill>
                <a:latin typeface="Calibri" panose="020F0502020204030204" pitchFamily="34" charset="0"/>
              </a:rPr>
              <a:pPr/>
              <a:t>1</a:t>
            </a:fld>
            <a:endParaRPr lang="en-US" altLang="vi-VN">
              <a:solidFill>
                <a:srgbClr val="000000"/>
              </a:solidFill>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11067C2A-0085-4BE7-A871-43E7696DA912}"/>
              </a:ext>
            </a:extLst>
          </p:cNvPr>
          <p:cNvSpPr>
            <a:spLocks noGrp="1" noRot="1" noChangeAspect="1" noTextEdit="1"/>
          </p:cNvSpPr>
          <p:nvPr>
            <p:ph type="sldImg"/>
          </p:nvPr>
        </p:nvSpPr>
        <p:spPr>
          <a:ln/>
        </p:spPr>
      </p:sp>
      <p:sp>
        <p:nvSpPr>
          <p:cNvPr id="90115" name="Notes Placeholder 2">
            <a:extLst>
              <a:ext uri="{FF2B5EF4-FFF2-40B4-BE49-F238E27FC236}">
                <a16:creationId xmlns:a16="http://schemas.microsoft.com/office/drawing/2014/main" id="{7A69F930-86D5-4932-A4A5-62EB09AA4358}"/>
              </a:ext>
            </a:extLst>
          </p:cNvPr>
          <p:cNvSpPr>
            <a:spLocks noGrp="1"/>
          </p:cNvSpPr>
          <p:nvPr>
            <p:ph type="body" idx="1"/>
          </p:nvPr>
        </p:nvSpPr>
        <p:spPr>
          <a:noFill/>
        </p:spPr>
        <p:txBody>
          <a:bodyPr/>
          <a:lstStyle/>
          <a:p>
            <a:endParaRPr lang="en-US" altLang="en-US"/>
          </a:p>
        </p:txBody>
      </p:sp>
      <p:sp>
        <p:nvSpPr>
          <p:cNvPr id="4" name="Slide Number Placeholder 3">
            <a:extLst>
              <a:ext uri="{FF2B5EF4-FFF2-40B4-BE49-F238E27FC236}">
                <a16:creationId xmlns:a16="http://schemas.microsoft.com/office/drawing/2014/main" id="{9E2EAB86-4E87-4CD0-AC8E-9A50A163A1CF}"/>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6C1764F-9F64-4663-9AEE-90B5596C2E94}" type="slidenum">
              <a:rPr lang="en-US" altLang="en-US">
                <a:solidFill>
                  <a:srgbClr val="000000"/>
                </a:solidFill>
              </a:rPr>
              <a:pPr/>
              <a:t>10</a:t>
            </a:fld>
            <a:endParaRPr lang="en-US" altLang="en-US">
              <a:solidFill>
                <a:srgbClr val="000000"/>
              </a:solidFill>
            </a:endParaRPr>
          </a:p>
        </p:txBody>
      </p:sp>
    </p:spTree>
    <p:extLst>
      <p:ext uri="{BB962C8B-B14F-4D97-AF65-F5344CB8AC3E}">
        <p14:creationId xmlns:p14="http://schemas.microsoft.com/office/powerpoint/2010/main" val="2004529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B157909C-98FE-4802-9EBD-0A19DBCC1ACF}"/>
              </a:ext>
            </a:extLst>
          </p:cNvPr>
          <p:cNvSpPr>
            <a:spLocks noGrp="1" noRot="1" noChangeAspect="1" noTextEdit="1"/>
          </p:cNvSpPr>
          <p:nvPr>
            <p:ph type="sldImg"/>
          </p:nvPr>
        </p:nvSpPr>
        <p:spPr>
          <a:ln/>
        </p:spPr>
      </p:sp>
      <p:sp>
        <p:nvSpPr>
          <p:cNvPr id="94211" name="Notes Placeholder 2">
            <a:extLst>
              <a:ext uri="{FF2B5EF4-FFF2-40B4-BE49-F238E27FC236}">
                <a16:creationId xmlns:a16="http://schemas.microsoft.com/office/drawing/2014/main" id="{FAC56B4F-1AEF-421B-B057-1605CCBB794F}"/>
              </a:ext>
            </a:extLst>
          </p:cNvPr>
          <p:cNvSpPr>
            <a:spLocks noGrp="1"/>
          </p:cNvSpPr>
          <p:nvPr>
            <p:ph type="body" idx="1"/>
          </p:nvPr>
        </p:nvSpPr>
        <p:spPr>
          <a:noFill/>
        </p:spPr>
        <p:txBody>
          <a:bodyPr/>
          <a:lstStyle/>
          <a:p>
            <a:r>
              <a:rPr lang="en-US" altLang="en-US"/>
              <a:t>Ví dụ 1 SGK/73 cô đã giao cho các con nghiên cứu ở nhà, vận dụng hoàn thành luyện tập 1</a:t>
            </a:r>
          </a:p>
        </p:txBody>
      </p:sp>
      <p:sp>
        <p:nvSpPr>
          <p:cNvPr id="4" name="Slide Number Placeholder 3">
            <a:extLst>
              <a:ext uri="{FF2B5EF4-FFF2-40B4-BE49-F238E27FC236}">
                <a16:creationId xmlns:a16="http://schemas.microsoft.com/office/drawing/2014/main" id="{DA5383A7-07A7-4542-8AAB-482C5CD5D10D}"/>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E458449-65AA-49AE-9885-E402116608C0}" type="slidenum">
              <a:rPr lang="en-US" altLang="en-US">
                <a:solidFill>
                  <a:srgbClr val="000000"/>
                </a:solidFill>
              </a:rPr>
              <a:pPr/>
              <a:t>11</a:t>
            </a:fld>
            <a:endParaRPr lang="en-US" altLang="en-US">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7297FA64-1EAA-477B-9AAD-C7DB20BCB22C}"/>
              </a:ext>
            </a:extLst>
          </p:cNvPr>
          <p:cNvSpPr>
            <a:spLocks noGrp="1" noRot="1" noChangeAspect="1" noTextEdit="1"/>
          </p:cNvSpPr>
          <p:nvPr>
            <p:ph type="sldImg"/>
          </p:nvPr>
        </p:nvSpPr>
        <p:spPr>
          <a:ln/>
        </p:spPr>
      </p:sp>
      <p:sp>
        <p:nvSpPr>
          <p:cNvPr id="99331" name="Notes Placeholder 2">
            <a:extLst>
              <a:ext uri="{FF2B5EF4-FFF2-40B4-BE49-F238E27FC236}">
                <a16:creationId xmlns:a16="http://schemas.microsoft.com/office/drawing/2014/main" id="{6089067D-9B43-46E1-B7E5-F3BCA1DCE4A1}"/>
              </a:ext>
            </a:extLst>
          </p:cNvPr>
          <p:cNvSpPr>
            <a:spLocks noGrp="1"/>
          </p:cNvSpPr>
          <p:nvPr>
            <p:ph type="body" idx="1"/>
          </p:nvPr>
        </p:nvSpPr>
        <p:spPr>
          <a:noFill/>
        </p:spPr>
        <p:txBody>
          <a:bodyPr/>
          <a:lstStyle/>
          <a:p>
            <a:r>
              <a:rPr lang="en-US" altLang="en-US"/>
              <a:t>LT1 cô đã giao cho các con chuẩn bị ở nhà. Thảo luận nhóm bàn thống nhất ý kiến. Sau 2-.3’ gọi học sinh lên bảng</a:t>
            </a:r>
          </a:p>
        </p:txBody>
      </p:sp>
      <p:sp>
        <p:nvSpPr>
          <p:cNvPr id="4" name="Slide Number Placeholder 3">
            <a:extLst>
              <a:ext uri="{FF2B5EF4-FFF2-40B4-BE49-F238E27FC236}">
                <a16:creationId xmlns:a16="http://schemas.microsoft.com/office/drawing/2014/main" id="{65020493-08D1-4754-94D2-040091ACFCAC}"/>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38BD9D7-E49B-4EB8-AD69-42ADEC592329}" type="slidenum">
              <a:rPr lang="en-US" altLang="en-US">
                <a:solidFill>
                  <a:srgbClr val="000000"/>
                </a:solidFill>
              </a:rPr>
              <a:pPr/>
              <a:t>12</a:t>
            </a:fld>
            <a:endParaRPr lang="en-US" altLang="en-US">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7384227D-1D57-410D-993A-82F2E0ED012D}"/>
              </a:ext>
            </a:extLst>
          </p:cNvPr>
          <p:cNvSpPr>
            <a:spLocks noGrp="1" noRot="1" noChangeAspect="1" noTextEdit="1"/>
          </p:cNvSpPr>
          <p:nvPr>
            <p:ph type="sldImg"/>
          </p:nvPr>
        </p:nvSpPr>
        <p:spPr>
          <a:ln/>
        </p:spPr>
      </p:sp>
      <p:sp>
        <p:nvSpPr>
          <p:cNvPr id="101379" name="Notes Placeholder 2">
            <a:extLst>
              <a:ext uri="{FF2B5EF4-FFF2-40B4-BE49-F238E27FC236}">
                <a16:creationId xmlns:a16="http://schemas.microsoft.com/office/drawing/2014/main" id="{27B937DD-D0FF-4469-AC2D-517A6FE9344F}"/>
              </a:ext>
            </a:extLst>
          </p:cNvPr>
          <p:cNvSpPr>
            <a:spLocks noGrp="1"/>
          </p:cNvSpPr>
          <p:nvPr>
            <p:ph type="body" idx="1"/>
          </p:nvPr>
        </p:nvSpPr>
        <p:spPr>
          <a:noFill/>
        </p:spPr>
        <p:txBody>
          <a:bodyPr/>
          <a:lstStyle/>
          <a:p>
            <a:r>
              <a:rPr lang="en-US" altLang="en-US"/>
              <a:t>Còn 5 phút thì hướng dẫn và giao về nhà</a:t>
            </a:r>
          </a:p>
        </p:txBody>
      </p:sp>
      <p:sp>
        <p:nvSpPr>
          <p:cNvPr id="4" name="Slide Number Placeholder 3">
            <a:extLst>
              <a:ext uri="{FF2B5EF4-FFF2-40B4-BE49-F238E27FC236}">
                <a16:creationId xmlns:a16="http://schemas.microsoft.com/office/drawing/2014/main" id="{CF6C2B07-2DBB-4F37-B6C0-720CA69916B8}"/>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5785858-7DDA-4DF1-A79E-B3419013D751}" type="slidenum">
              <a:rPr lang="en-US" altLang="en-US">
                <a:solidFill>
                  <a:srgbClr val="000000"/>
                </a:solidFill>
              </a:rPr>
              <a:pPr/>
              <a:t>13</a:t>
            </a:fld>
            <a:endParaRPr lang="en-US" altLang="en-US">
              <a:solidFill>
                <a:srgbClr val="000000"/>
              </a:solidFill>
            </a:endParaRPr>
          </a:p>
        </p:txBody>
      </p:sp>
    </p:spTree>
    <p:extLst>
      <p:ext uri="{BB962C8B-B14F-4D97-AF65-F5344CB8AC3E}">
        <p14:creationId xmlns:p14="http://schemas.microsoft.com/office/powerpoint/2010/main" val="663549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68DE835A-1AFC-4D87-B4B1-9FE136019787}"/>
              </a:ext>
            </a:extLst>
          </p:cNvPr>
          <p:cNvSpPr>
            <a:spLocks noGrp="1" noRot="1" noChangeAspect="1" noTextEdit="1"/>
          </p:cNvSpPr>
          <p:nvPr>
            <p:ph type="sldImg"/>
          </p:nvPr>
        </p:nvSpPr>
        <p:spPr>
          <a:ln/>
        </p:spPr>
      </p:sp>
      <p:sp>
        <p:nvSpPr>
          <p:cNvPr id="104451" name="Notes Placeholder 2">
            <a:extLst>
              <a:ext uri="{FF2B5EF4-FFF2-40B4-BE49-F238E27FC236}">
                <a16:creationId xmlns:a16="http://schemas.microsoft.com/office/drawing/2014/main" id="{BFBBD755-DC91-4C9D-8B9D-4F3915B23BF9}"/>
              </a:ext>
            </a:extLst>
          </p:cNvPr>
          <p:cNvSpPr>
            <a:spLocks noGrp="1"/>
          </p:cNvSpPr>
          <p:nvPr>
            <p:ph type="body" idx="1"/>
          </p:nvPr>
        </p:nvSpPr>
        <p:spPr>
          <a:noFill/>
        </p:spPr>
        <p:txBody>
          <a:bodyPr/>
          <a:lstStyle/>
          <a:p>
            <a:endParaRPr lang="en-US" altLang="en-US"/>
          </a:p>
        </p:txBody>
      </p:sp>
      <p:sp>
        <p:nvSpPr>
          <p:cNvPr id="4" name="Slide Number Placeholder 3">
            <a:extLst>
              <a:ext uri="{FF2B5EF4-FFF2-40B4-BE49-F238E27FC236}">
                <a16:creationId xmlns:a16="http://schemas.microsoft.com/office/drawing/2014/main" id="{5E98D82B-A364-4C38-A68B-96125606915A}"/>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5725887-C697-4AE8-97B2-7C2FB0D22DCB}" type="slidenum">
              <a:rPr lang="en-US" altLang="en-US">
                <a:solidFill>
                  <a:srgbClr val="000000"/>
                </a:solidFill>
              </a:rPr>
              <a:pPr/>
              <a:t>14</a:t>
            </a:fld>
            <a:endParaRPr lang="en-US" altLang="en-US">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5629A7A0-1676-45FE-BA40-86CD81DA87A9}"/>
              </a:ext>
            </a:extLst>
          </p:cNvPr>
          <p:cNvSpPr>
            <a:spLocks noGrp="1" noRot="1" noChangeAspect="1" noTextEdit="1"/>
          </p:cNvSpPr>
          <p:nvPr>
            <p:ph type="sldImg"/>
          </p:nvPr>
        </p:nvSpPr>
        <p:spPr>
          <a:ln/>
        </p:spPr>
      </p:sp>
      <p:sp>
        <p:nvSpPr>
          <p:cNvPr id="106499" name="Notes Placeholder 2">
            <a:extLst>
              <a:ext uri="{FF2B5EF4-FFF2-40B4-BE49-F238E27FC236}">
                <a16:creationId xmlns:a16="http://schemas.microsoft.com/office/drawing/2014/main" id="{24A87E9F-29A3-4C53-A8B1-51222892E13A}"/>
              </a:ext>
            </a:extLst>
          </p:cNvPr>
          <p:cNvSpPr>
            <a:spLocks noGrp="1"/>
          </p:cNvSpPr>
          <p:nvPr>
            <p:ph type="body" idx="1"/>
          </p:nvPr>
        </p:nvSpPr>
        <p:spPr>
          <a:noFill/>
        </p:spPr>
        <p:txBody>
          <a:bodyPr/>
          <a:lstStyle/>
          <a:p>
            <a:endParaRPr lang="en-US" altLang="en-US"/>
          </a:p>
        </p:txBody>
      </p:sp>
      <p:sp>
        <p:nvSpPr>
          <p:cNvPr id="4" name="Slide Number Placeholder 3">
            <a:extLst>
              <a:ext uri="{FF2B5EF4-FFF2-40B4-BE49-F238E27FC236}">
                <a16:creationId xmlns:a16="http://schemas.microsoft.com/office/drawing/2014/main" id="{B66A02BC-5827-47F3-937F-8F355E5C2633}"/>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2903944-BB4F-476D-A9E2-447DF39438DB}" type="slidenum">
              <a:rPr lang="en-US" altLang="en-US">
                <a:solidFill>
                  <a:srgbClr val="000000"/>
                </a:solidFill>
              </a:rPr>
              <a:pPr/>
              <a:t>15</a:t>
            </a:fld>
            <a:endParaRPr lang="en-US" altLang="en-US">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E4E4F9F9-F1A6-428D-923F-F3F6303A1E7F}"/>
              </a:ext>
            </a:extLst>
          </p:cNvPr>
          <p:cNvSpPr>
            <a:spLocks noGrp="1" noRot="1" noChangeAspect="1" noTextEdit="1"/>
          </p:cNvSpPr>
          <p:nvPr>
            <p:ph type="sldImg"/>
          </p:nvPr>
        </p:nvSpPr>
        <p:spPr>
          <a:ln/>
        </p:spPr>
      </p:sp>
      <p:sp>
        <p:nvSpPr>
          <p:cNvPr id="108547" name="Notes Placeholder 2">
            <a:extLst>
              <a:ext uri="{FF2B5EF4-FFF2-40B4-BE49-F238E27FC236}">
                <a16:creationId xmlns:a16="http://schemas.microsoft.com/office/drawing/2014/main" id="{FA6F2DAF-EABA-4864-BE60-F73FB3ABA36C}"/>
              </a:ext>
            </a:extLst>
          </p:cNvPr>
          <p:cNvSpPr>
            <a:spLocks noGrp="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a:t>Còn 5 phút thì hướng dẫn và giao về nhà</a:t>
            </a:r>
          </a:p>
          <a:p>
            <a:endParaRPr lang="en-US" altLang="en-US"/>
          </a:p>
        </p:txBody>
      </p:sp>
      <p:sp>
        <p:nvSpPr>
          <p:cNvPr id="4" name="Slide Number Placeholder 3">
            <a:extLst>
              <a:ext uri="{FF2B5EF4-FFF2-40B4-BE49-F238E27FC236}">
                <a16:creationId xmlns:a16="http://schemas.microsoft.com/office/drawing/2014/main" id="{F2782B2C-90B3-42D0-913D-834CCBC8E025}"/>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2A01023-FF07-411C-942A-A6E55637EC7F}" type="slidenum">
              <a:rPr lang="en-US" altLang="en-US">
                <a:solidFill>
                  <a:srgbClr val="000000"/>
                </a:solidFill>
              </a:rPr>
              <a:pPr/>
              <a:t>16</a:t>
            </a:fld>
            <a:endParaRPr lang="en-US" altLang="en-US">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50BB32C2-3608-4AB9-8A86-CA0EE8155990}"/>
              </a:ext>
            </a:extLst>
          </p:cNvPr>
          <p:cNvSpPr>
            <a:spLocks noGrp="1" noRot="1" noChangeAspect="1" noTextEdit="1"/>
          </p:cNvSpPr>
          <p:nvPr>
            <p:ph type="sldImg"/>
          </p:nvPr>
        </p:nvSpPr>
        <p:spPr>
          <a:ln/>
        </p:spPr>
      </p:sp>
      <p:sp>
        <p:nvSpPr>
          <p:cNvPr id="112643" name="Notes Placeholder 2">
            <a:extLst>
              <a:ext uri="{FF2B5EF4-FFF2-40B4-BE49-F238E27FC236}">
                <a16:creationId xmlns:a16="http://schemas.microsoft.com/office/drawing/2014/main" id="{BE5A7A81-B7FC-41B6-AE33-E5241F0DD110}"/>
              </a:ext>
            </a:extLst>
          </p:cNvPr>
          <p:cNvSpPr>
            <a:spLocks noGrp="1"/>
          </p:cNvSpPr>
          <p:nvPr>
            <p:ph type="body" idx="1"/>
          </p:nvPr>
        </p:nvSpPr>
        <p:spPr>
          <a:noFill/>
        </p:spPr>
        <p:txBody>
          <a:bodyPr/>
          <a:lstStyle/>
          <a:p>
            <a:endParaRPr lang="en-US" altLang="en-US"/>
          </a:p>
        </p:txBody>
      </p:sp>
      <p:sp>
        <p:nvSpPr>
          <p:cNvPr id="4" name="Slide Number Placeholder 3">
            <a:extLst>
              <a:ext uri="{FF2B5EF4-FFF2-40B4-BE49-F238E27FC236}">
                <a16:creationId xmlns:a16="http://schemas.microsoft.com/office/drawing/2014/main" id="{14C8412F-FCB9-4828-90B0-D96D417CE748}"/>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879B908-C6CB-4E88-928B-8706969F15A4}" type="slidenum">
              <a:rPr lang="en-US" altLang="en-US">
                <a:solidFill>
                  <a:srgbClr val="000000"/>
                </a:solidFill>
              </a:rPr>
              <a:pPr/>
              <a:t>20</a:t>
            </a:fld>
            <a:endParaRPr lang="en-US" altLang="en-US">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F4262647-38D2-430C-9D44-5398561CB5FF}"/>
              </a:ext>
            </a:extLst>
          </p:cNvPr>
          <p:cNvSpPr>
            <a:spLocks noGrp="1" noRot="1" noChangeAspect="1" noTextEdit="1"/>
          </p:cNvSpPr>
          <p:nvPr>
            <p:ph type="sldImg"/>
          </p:nvPr>
        </p:nvSpPr>
        <p:spPr>
          <a:ln/>
        </p:spPr>
      </p:sp>
      <p:sp>
        <p:nvSpPr>
          <p:cNvPr id="114691" name="Notes Placeholder 2">
            <a:extLst>
              <a:ext uri="{FF2B5EF4-FFF2-40B4-BE49-F238E27FC236}">
                <a16:creationId xmlns:a16="http://schemas.microsoft.com/office/drawing/2014/main" id="{3960AD7C-E4E5-4BA9-B16F-D1806E47AEDF}"/>
              </a:ext>
            </a:extLst>
          </p:cNvPr>
          <p:cNvSpPr>
            <a:spLocks noGrp="1"/>
          </p:cNvSpPr>
          <p:nvPr>
            <p:ph type="body" idx="1"/>
          </p:nvPr>
        </p:nvSpPr>
        <p:spPr>
          <a:noFill/>
        </p:spPr>
        <p:txBody>
          <a:bodyPr/>
          <a:lstStyle/>
          <a:p>
            <a:endParaRPr lang="en-US" altLang="en-US"/>
          </a:p>
        </p:txBody>
      </p:sp>
      <p:sp>
        <p:nvSpPr>
          <p:cNvPr id="4" name="Slide Number Placeholder 3">
            <a:extLst>
              <a:ext uri="{FF2B5EF4-FFF2-40B4-BE49-F238E27FC236}">
                <a16:creationId xmlns:a16="http://schemas.microsoft.com/office/drawing/2014/main" id="{DA7047B0-AB49-4D27-AEB1-B12002772D85}"/>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84F6B84-33B4-4047-A44D-F5506A3473DA}" type="slidenum">
              <a:rPr lang="en-US" altLang="en-US">
                <a:solidFill>
                  <a:srgbClr val="000000"/>
                </a:solidFill>
              </a:rPr>
              <a:pPr/>
              <a:t>21</a:t>
            </a:fld>
            <a:endParaRPr lang="en-US" altLang="en-US">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7779F639-10CB-4652-821C-A321F5029341}"/>
              </a:ext>
            </a:extLst>
          </p:cNvPr>
          <p:cNvSpPr>
            <a:spLocks noGrp="1" noRot="1" noChangeAspect="1" noTextEdit="1"/>
          </p:cNvSpPr>
          <p:nvPr>
            <p:ph type="sldImg"/>
          </p:nvPr>
        </p:nvSpPr>
        <p:spPr>
          <a:ln/>
        </p:spPr>
      </p:sp>
      <p:sp>
        <p:nvSpPr>
          <p:cNvPr id="116739" name="Notes Placeholder 2">
            <a:extLst>
              <a:ext uri="{FF2B5EF4-FFF2-40B4-BE49-F238E27FC236}">
                <a16:creationId xmlns:a16="http://schemas.microsoft.com/office/drawing/2014/main" id="{8C88B8A2-3C9D-4F56-BAEB-4EE137BE0323}"/>
              </a:ext>
            </a:extLst>
          </p:cNvPr>
          <p:cNvSpPr>
            <a:spLocks noGrp="1"/>
          </p:cNvSpPr>
          <p:nvPr>
            <p:ph type="body" idx="1"/>
          </p:nvPr>
        </p:nvSpPr>
        <p:spPr>
          <a:noFill/>
        </p:spPr>
        <p:txBody>
          <a:bodyPr/>
          <a:lstStyle/>
          <a:p>
            <a:endParaRPr lang="en-US" altLang="en-US"/>
          </a:p>
        </p:txBody>
      </p:sp>
      <p:sp>
        <p:nvSpPr>
          <p:cNvPr id="4" name="Slide Number Placeholder 3">
            <a:extLst>
              <a:ext uri="{FF2B5EF4-FFF2-40B4-BE49-F238E27FC236}">
                <a16:creationId xmlns:a16="http://schemas.microsoft.com/office/drawing/2014/main" id="{0FC9D57A-B1CF-421F-BA7A-5A3FBF0FC883}"/>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F103619-3592-4417-8AA2-26B212A1E915}" type="slidenum">
              <a:rPr lang="en-US" altLang="en-US">
                <a:solidFill>
                  <a:srgbClr val="000000"/>
                </a:solidFill>
              </a:rPr>
              <a:pPr/>
              <a:t>22</a:t>
            </a:fld>
            <a:endParaRPr lang="en-US"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Có 4 hộp quà tương ứng với 4 câu hỏi.Lựa chọn hộp quà và trả lời câu hỏi tương ứng. Nếu trả lời đúng câu hỏi sẽ được mở hộp quà tương ứng. </a:t>
            </a:r>
          </a:p>
          <a:p>
            <a:r>
              <a:rPr lang="vi-VN"/>
              <a:t>Nếu trả lời sai học sinh khác trả lời thay bạn</a:t>
            </a:r>
          </a:p>
          <a:p>
            <a:endParaRPr lang="vi-VN"/>
          </a:p>
        </p:txBody>
      </p:sp>
      <p:sp>
        <p:nvSpPr>
          <p:cNvPr id="4" name="Slide Number Placeholder 3"/>
          <p:cNvSpPr>
            <a:spLocks noGrp="1"/>
          </p:cNvSpPr>
          <p:nvPr>
            <p:ph type="sldNum" sz="quarter" idx="5"/>
          </p:nvPr>
        </p:nvSpPr>
        <p:spPr/>
        <p:txBody>
          <a:bodyPr/>
          <a:lstStyle/>
          <a:p>
            <a:fld id="{689D096E-D200-46D6-B198-71D29A6EB5F3}" type="slidenum">
              <a:rPr lang="en-US" altLang="en-US" smtClean="0"/>
              <a:pPr/>
              <a:t>2</a:t>
            </a:fld>
            <a:endParaRPr lang="en-US" altLang="en-US"/>
          </a:p>
        </p:txBody>
      </p:sp>
    </p:spTree>
    <p:extLst>
      <p:ext uri="{BB962C8B-B14F-4D97-AF65-F5344CB8AC3E}">
        <p14:creationId xmlns:p14="http://schemas.microsoft.com/office/powerpoint/2010/main" val="525208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C409DC03-BB24-4BA5-B2A7-48BDD789D98F}"/>
              </a:ext>
            </a:extLst>
          </p:cNvPr>
          <p:cNvSpPr>
            <a:spLocks noGrp="1" noRot="1" noChangeAspect="1" noTextEdit="1"/>
          </p:cNvSpPr>
          <p:nvPr>
            <p:ph type="sldImg"/>
          </p:nvPr>
        </p:nvSpPr>
        <p:spPr>
          <a:ln/>
        </p:spPr>
      </p:sp>
      <p:sp>
        <p:nvSpPr>
          <p:cNvPr id="118787" name="Notes Placeholder 2">
            <a:extLst>
              <a:ext uri="{FF2B5EF4-FFF2-40B4-BE49-F238E27FC236}">
                <a16:creationId xmlns:a16="http://schemas.microsoft.com/office/drawing/2014/main" id="{E266B7D2-67B5-449C-8FB5-B5CC95CF997F}"/>
              </a:ext>
            </a:extLst>
          </p:cNvPr>
          <p:cNvSpPr>
            <a:spLocks noGrp="1"/>
          </p:cNvSpPr>
          <p:nvPr>
            <p:ph type="body" idx="1"/>
          </p:nvPr>
        </p:nvSpPr>
        <p:spPr>
          <a:noFill/>
        </p:spPr>
        <p:txBody>
          <a:bodyPr/>
          <a:lstStyle/>
          <a:p>
            <a:endParaRPr lang="en-US" altLang="en-US"/>
          </a:p>
        </p:txBody>
      </p:sp>
      <p:sp>
        <p:nvSpPr>
          <p:cNvPr id="4" name="Slide Number Placeholder 3">
            <a:extLst>
              <a:ext uri="{FF2B5EF4-FFF2-40B4-BE49-F238E27FC236}">
                <a16:creationId xmlns:a16="http://schemas.microsoft.com/office/drawing/2014/main" id="{B076D880-F869-4A81-9BE6-5F418D11FDB9}"/>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19CFDC1-3A76-49A1-BCBA-E16C0DE5238A}" type="slidenum">
              <a:rPr lang="en-US" altLang="en-US">
                <a:solidFill>
                  <a:srgbClr val="000000"/>
                </a:solidFill>
              </a:rPr>
              <a:pPr/>
              <a:t>23</a:t>
            </a:fld>
            <a:endParaRPr lang="en-US" altLang="en-US">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92E8C894-DC1F-49EC-8A43-E63761A07B44}"/>
              </a:ext>
            </a:extLst>
          </p:cNvPr>
          <p:cNvSpPr>
            <a:spLocks noGrp="1" noRot="1" noChangeAspect="1" noTextEdit="1"/>
          </p:cNvSpPr>
          <p:nvPr>
            <p:ph type="sldImg"/>
          </p:nvPr>
        </p:nvSpPr>
        <p:spPr>
          <a:ln/>
        </p:spPr>
      </p:sp>
      <p:sp>
        <p:nvSpPr>
          <p:cNvPr id="120835" name="Notes Placeholder 2">
            <a:extLst>
              <a:ext uri="{FF2B5EF4-FFF2-40B4-BE49-F238E27FC236}">
                <a16:creationId xmlns:a16="http://schemas.microsoft.com/office/drawing/2014/main" id="{2DF41FBA-00C8-4C80-BE8B-13CC4B7BD17C}"/>
              </a:ext>
            </a:extLst>
          </p:cNvPr>
          <p:cNvSpPr>
            <a:spLocks noGrp="1"/>
          </p:cNvSpPr>
          <p:nvPr>
            <p:ph type="body" idx="1"/>
          </p:nvPr>
        </p:nvSpPr>
        <p:spPr>
          <a:noFill/>
        </p:spPr>
        <p:txBody>
          <a:bodyPr/>
          <a:lstStyle/>
          <a:p>
            <a:endParaRPr lang="en-US" altLang="en-US"/>
          </a:p>
        </p:txBody>
      </p:sp>
      <p:sp>
        <p:nvSpPr>
          <p:cNvPr id="4" name="Slide Number Placeholder 3">
            <a:extLst>
              <a:ext uri="{FF2B5EF4-FFF2-40B4-BE49-F238E27FC236}">
                <a16:creationId xmlns:a16="http://schemas.microsoft.com/office/drawing/2014/main" id="{1F4284B6-AEFF-4240-A085-D2B50055F2B7}"/>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9B86493-2437-4B24-B535-7A67E296F686}" type="slidenum">
              <a:rPr lang="en-US" altLang="vi-VN">
                <a:solidFill>
                  <a:srgbClr val="000000"/>
                </a:solidFill>
                <a:latin typeface="Calibri" panose="020F0502020204030204" pitchFamily="34" charset="0"/>
              </a:rPr>
              <a:pPr/>
              <a:t>24</a:t>
            </a:fld>
            <a:endParaRPr lang="en-US" altLang="vi-VN">
              <a:solidFill>
                <a:srgbClr val="000000"/>
              </a:solidFill>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4065649D-B22D-40B1-A961-D7411A82A9DD}"/>
              </a:ext>
            </a:extLst>
          </p:cNvPr>
          <p:cNvSpPr>
            <a:spLocks noGrp="1" noRot="1" noChangeAspect="1" noTextEdit="1"/>
          </p:cNvSpPr>
          <p:nvPr>
            <p:ph type="sldImg"/>
          </p:nvPr>
        </p:nvSpPr>
        <p:spPr>
          <a:ln/>
        </p:spPr>
      </p:sp>
      <p:sp>
        <p:nvSpPr>
          <p:cNvPr id="123907" name="Notes Placeholder 2">
            <a:extLst>
              <a:ext uri="{FF2B5EF4-FFF2-40B4-BE49-F238E27FC236}">
                <a16:creationId xmlns:a16="http://schemas.microsoft.com/office/drawing/2014/main" id="{D940FDC4-0047-4843-949A-C2929761E64B}"/>
              </a:ext>
            </a:extLst>
          </p:cNvPr>
          <p:cNvSpPr>
            <a:spLocks noGrp="1"/>
          </p:cNvSpPr>
          <p:nvPr>
            <p:ph type="body" idx="1"/>
          </p:nvPr>
        </p:nvSpPr>
        <p:spPr>
          <a:noFill/>
        </p:spPr>
        <p:txBody>
          <a:bodyPr/>
          <a:lstStyle/>
          <a:p>
            <a:r>
              <a:rPr lang="en-US" altLang="en-US"/>
              <a:t>Sau khi HS chọn được đáp án đúng, GV ấn vào mấy tảng đá góc phải bên dưới màn hình để quay lại slide đầu trò chơi. </a:t>
            </a:r>
          </a:p>
        </p:txBody>
      </p:sp>
      <p:sp>
        <p:nvSpPr>
          <p:cNvPr id="4" name="Slide Number Placeholder 3">
            <a:extLst>
              <a:ext uri="{FF2B5EF4-FFF2-40B4-BE49-F238E27FC236}">
                <a16:creationId xmlns:a16="http://schemas.microsoft.com/office/drawing/2014/main" id="{84BF1366-B1C4-4FA8-94C3-4491F43E4C69}"/>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8431FD9-47C4-42E9-B7E8-4D813E865E27}" type="slidenum">
              <a:rPr lang="en-US" altLang="vi-VN">
                <a:solidFill>
                  <a:srgbClr val="000000"/>
                </a:solidFill>
                <a:latin typeface="Calibri" panose="020F0502020204030204" pitchFamily="34" charset="0"/>
              </a:rPr>
              <a:pPr/>
              <a:t>26</a:t>
            </a:fld>
            <a:endParaRPr lang="en-US" altLang="vi-VN">
              <a:solidFill>
                <a:srgbClr val="000000"/>
              </a:solidFill>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59E6CD32-D47C-41B5-BE4F-380D1F9854A3}"/>
              </a:ext>
            </a:extLst>
          </p:cNvPr>
          <p:cNvSpPr>
            <a:spLocks noGrp="1" noRot="1" noChangeAspect="1" noTextEdit="1"/>
          </p:cNvSpPr>
          <p:nvPr>
            <p:ph type="sldImg"/>
          </p:nvPr>
        </p:nvSpPr>
        <p:spPr>
          <a:ln/>
        </p:spPr>
      </p:sp>
      <p:sp>
        <p:nvSpPr>
          <p:cNvPr id="125955" name="Notes Placeholder 2">
            <a:extLst>
              <a:ext uri="{FF2B5EF4-FFF2-40B4-BE49-F238E27FC236}">
                <a16:creationId xmlns:a16="http://schemas.microsoft.com/office/drawing/2014/main" id="{B521851A-ECC1-416A-BD55-F209DFB4A815}"/>
              </a:ext>
            </a:extLst>
          </p:cNvPr>
          <p:cNvSpPr>
            <a:spLocks noGrp="1"/>
          </p:cNvSpPr>
          <p:nvPr>
            <p:ph type="body" idx="1"/>
          </p:nvPr>
        </p:nvSpPr>
        <p:spPr>
          <a:noFill/>
        </p:spPr>
        <p:txBody>
          <a:bodyPr/>
          <a:lstStyle/>
          <a:p>
            <a:endParaRPr lang="en-US" altLang="en-US"/>
          </a:p>
        </p:txBody>
      </p:sp>
      <p:sp>
        <p:nvSpPr>
          <p:cNvPr id="4" name="Slide Number Placeholder 3">
            <a:extLst>
              <a:ext uri="{FF2B5EF4-FFF2-40B4-BE49-F238E27FC236}">
                <a16:creationId xmlns:a16="http://schemas.microsoft.com/office/drawing/2014/main" id="{2D2F4538-2AF6-4AD0-BE42-310667EA1476}"/>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49CBEC9-2D35-4178-9351-5FAFD0AF4605}" type="slidenum">
              <a:rPr lang="en-US" altLang="vi-VN">
                <a:solidFill>
                  <a:srgbClr val="000000"/>
                </a:solidFill>
                <a:latin typeface="Calibri" panose="020F0502020204030204" pitchFamily="34" charset="0"/>
              </a:rPr>
              <a:pPr/>
              <a:t>27</a:t>
            </a:fld>
            <a:endParaRPr lang="en-US" altLang="vi-VN">
              <a:solidFill>
                <a:srgbClr val="000000"/>
              </a:solidFill>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C0257C7E-A348-4AC0-8541-994640301935}"/>
              </a:ext>
            </a:extLst>
          </p:cNvPr>
          <p:cNvSpPr>
            <a:spLocks noGrp="1" noRot="1" noChangeAspect="1" noTextEdit="1"/>
          </p:cNvSpPr>
          <p:nvPr>
            <p:ph type="sldImg"/>
          </p:nvPr>
        </p:nvSpPr>
        <p:spPr>
          <a:ln/>
        </p:spPr>
      </p:sp>
      <p:sp>
        <p:nvSpPr>
          <p:cNvPr id="62467" name="Notes Placeholder 2">
            <a:extLst>
              <a:ext uri="{FF2B5EF4-FFF2-40B4-BE49-F238E27FC236}">
                <a16:creationId xmlns:a16="http://schemas.microsoft.com/office/drawing/2014/main" id="{88B792F1-676D-4731-B859-8BB5464DC9ED}"/>
              </a:ext>
            </a:extLst>
          </p:cNvPr>
          <p:cNvSpPr>
            <a:spLocks noGrp="1"/>
          </p:cNvSpPr>
          <p:nvPr>
            <p:ph type="body" idx="1"/>
          </p:nvPr>
        </p:nvSpPr>
        <p:spPr>
          <a:noFill/>
        </p:spPr>
        <p:txBody>
          <a:bodyPr/>
          <a:lstStyle/>
          <a:p>
            <a:endParaRPr lang="vi-VN" altLang="vi-VN"/>
          </a:p>
        </p:txBody>
      </p:sp>
      <p:sp>
        <p:nvSpPr>
          <p:cNvPr id="4" name="Slide Number Placeholder 3">
            <a:extLst>
              <a:ext uri="{FF2B5EF4-FFF2-40B4-BE49-F238E27FC236}">
                <a16:creationId xmlns:a16="http://schemas.microsoft.com/office/drawing/2014/main" id="{A0389726-784B-468D-9E36-7F8273A1A509}"/>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A157D1-A10B-4896-AAC7-2AA6410A5B6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62990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Có 2 hoạt động các con quan sát =&gt; nhận xét hiện tượng</a:t>
            </a:r>
          </a:p>
        </p:txBody>
      </p:sp>
      <p:sp>
        <p:nvSpPr>
          <p:cNvPr id="4" name="Slide Number Placeholder 3"/>
          <p:cNvSpPr>
            <a:spLocks noGrp="1"/>
          </p:cNvSpPr>
          <p:nvPr>
            <p:ph type="sldNum" sz="quarter" idx="5"/>
          </p:nvPr>
        </p:nvSpPr>
        <p:spPr/>
        <p:txBody>
          <a:bodyPr/>
          <a:lstStyle/>
          <a:p>
            <a:fld id="{689D096E-D200-46D6-B198-71D29A6EB5F3}" type="slidenum">
              <a:rPr lang="en-US" altLang="en-US" smtClean="0"/>
              <a:pPr/>
              <a:t>41</a:t>
            </a:fld>
            <a:endParaRPr lang="en-US" altLang="en-US"/>
          </a:p>
        </p:txBody>
      </p:sp>
    </p:spTree>
    <p:extLst>
      <p:ext uri="{BB962C8B-B14F-4D97-AF65-F5344CB8AC3E}">
        <p14:creationId xmlns:p14="http://schemas.microsoft.com/office/powerpoint/2010/main" val="1361425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Qua các câu hỏi trong trò chơi đã giúp các con nhắc lại các kiến thức gì?</a:t>
            </a:r>
          </a:p>
          <a:p>
            <a:r>
              <a:rPr lang="vi-VN"/>
              <a:t>Cô đã giao về nhà yêu cầu: Vẽ tam giác ABC và xác định trung điểm các cạnh. </a:t>
            </a:r>
          </a:p>
        </p:txBody>
      </p:sp>
      <p:sp>
        <p:nvSpPr>
          <p:cNvPr id="4" name="Slide Number Placeholder 3"/>
          <p:cNvSpPr>
            <a:spLocks noGrp="1"/>
          </p:cNvSpPr>
          <p:nvPr>
            <p:ph type="sldNum" sz="quarter" idx="5"/>
          </p:nvPr>
        </p:nvSpPr>
        <p:spPr/>
        <p:txBody>
          <a:bodyPr/>
          <a:lstStyle/>
          <a:p>
            <a:fld id="{689D096E-D200-46D6-B198-71D29A6EB5F3}" type="slidenum">
              <a:rPr lang="en-US" altLang="en-US" smtClean="0"/>
              <a:pPr/>
              <a:t>3</a:t>
            </a:fld>
            <a:endParaRPr lang="en-US" altLang="en-US"/>
          </a:p>
        </p:txBody>
      </p:sp>
    </p:spTree>
    <p:extLst>
      <p:ext uri="{BB962C8B-B14F-4D97-AF65-F5344CB8AC3E}">
        <p14:creationId xmlns:p14="http://schemas.microsoft.com/office/powerpoint/2010/main" val="622837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Ghi tiêu đề</a:t>
            </a:r>
          </a:p>
        </p:txBody>
      </p:sp>
      <p:sp>
        <p:nvSpPr>
          <p:cNvPr id="4" name="Slide Number Placeholder 3"/>
          <p:cNvSpPr>
            <a:spLocks noGrp="1"/>
          </p:cNvSpPr>
          <p:nvPr>
            <p:ph type="sldNum" sz="quarter" idx="5"/>
          </p:nvPr>
        </p:nvSpPr>
        <p:spPr/>
        <p:txBody>
          <a:bodyPr/>
          <a:lstStyle/>
          <a:p>
            <a:fld id="{689D096E-D200-46D6-B198-71D29A6EB5F3}" type="slidenum">
              <a:rPr lang="en-US" altLang="en-US" smtClean="0"/>
              <a:pPr/>
              <a:t>4</a:t>
            </a:fld>
            <a:endParaRPr lang="en-US" altLang="en-US"/>
          </a:p>
        </p:txBody>
      </p:sp>
    </p:spTree>
    <p:extLst>
      <p:ext uri="{BB962C8B-B14F-4D97-AF65-F5344CB8AC3E}">
        <p14:creationId xmlns:p14="http://schemas.microsoft.com/office/powerpoint/2010/main" val="4005785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DE74C860-D58E-49CD-823C-4AB9C96EDDF9}"/>
              </a:ext>
            </a:extLst>
          </p:cNvPr>
          <p:cNvSpPr>
            <a:spLocks noGrp="1" noRot="1" noChangeAspect="1" noTextEdit="1"/>
          </p:cNvSpPr>
          <p:nvPr>
            <p:ph type="sldImg"/>
          </p:nvPr>
        </p:nvSpPr>
        <p:spPr>
          <a:ln/>
        </p:spPr>
      </p:sp>
      <p:sp>
        <p:nvSpPr>
          <p:cNvPr id="67587" name="Notes Placeholder 2">
            <a:extLst>
              <a:ext uri="{FF2B5EF4-FFF2-40B4-BE49-F238E27FC236}">
                <a16:creationId xmlns:a16="http://schemas.microsoft.com/office/drawing/2014/main" id="{5F068369-5D2D-405A-A86B-B0AAF5BBE353}"/>
              </a:ext>
            </a:extLst>
          </p:cNvPr>
          <p:cNvSpPr>
            <a:spLocks noGrp="1"/>
          </p:cNvSpPr>
          <p:nvPr>
            <p:ph type="body" idx="1"/>
          </p:nvPr>
        </p:nvSpPr>
        <p:spPr>
          <a:noFill/>
        </p:spPr>
        <p:txBody>
          <a:bodyPr/>
          <a:lstStyle/>
          <a:p>
            <a:r>
              <a:rPr lang="vi-VN" altLang="en-US"/>
              <a:t>Đôi khi, đường thẳng AM cũng được gọi là đường trung tuyến của tam giác ABC</a:t>
            </a:r>
            <a:endParaRPr lang="en-US" altLang="en-US"/>
          </a:p>
        </p:txBody>
      </p:sp>
      <p:sp>
        <p:nvSpPr>
          <p:cNvPr id="4" name="Slide Number Placeholder 3">
            <a:extLst>
              <a:ext uri="{FF2B5EF4-FFF2-40B4-BE49-F238E27FC236}">
                <a16:creationId xmlns:a16="http://schemas.microsoft.com/office/drawing/2014/main" id="{C597C95B-3DB3-4E52-B3C9-BC3421E7217F}"/>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A62E6D3-B522-4826-A0ED-5799B32103D4}" type="slidenum">
              <a:rPr lang="en-US" altLang="en-US">
                <a:solidFill>
                  <a:srgbClr val="000000"/>
                </a:solidFill>
              </a:rPr>
              <a:pPr/>
              <a:t>5</a:t>
            </a:fld>
            <a:endParaRPr lang="en-US" alt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EEA518FD-7EAF-4DED-9BAE-C0A72EADC6CA}"/>
              </a:ext>
            </a:extLst>
          </p:cNvPr>
          <p:cNvSpPr>
            <a:spLocks noGrp="1" noRot="1" noChangeAspect="1" noTextEdit="1"/>
          </p:cNvSpPr>
          <p:nvPr>
            <p:ph type="sldImg"/>
          </p:nvPr>
        </p:nvSpPr>
        <p:spPr>
          <a:ln/>
        </p:spPr>
      </p:sp>
      <p:sp>
        <p:nvSpPr>
          <p:cNvPr id="69635" name="Notes Placeholder 2">
            <a:extLst>
              <a:ext uri="{FF2B5EF4-FFF2-40B4-BE49-F238E27FC236}">
                <a16:creationId xmlns:a16="http://schemas.microsoft.com/office/drawing/2014/main" id="{F3F90884-83AA-4E79-A9B0-8F1018B3E4D8}"/>
              </a:ext>
            </a:extLst>
          </p:cNvPr>
          <p:cNvSpPr>
            <a:spLocks noGrp="1"/>
          </p:cNvSpPr>
          <p:nvPr>
            <p:ph type="body" idx="1"/>
          </p:nvPr>
        </p:nvSpPr>
        <p:spPr>
          <a:noFill/>
        </p:spPr>
        <p:txBody>
          <a:bodyPr/>
          <a:lstStyle/>
          <a:p>
            <a:r>
              <a:rPr lang="vi-VN" altLang="en-US"/>
              <a:t>Học sinh kiểm tra cặp đôi=&gt; Gọi đại diện một số cặp nêu kết quả</a:t>
            </a:r>
          </a:p>
          <a:p>
            <a:r>
              <a:rPr lang="vi-VN" altLang="en-US"/>
              <a:t>Tình huống: 1.Nếu HS sai yêu cầu về nhà tự gấp lại. 2.Đúng=&gt;Khen thực hiện tốt</a:t>
            </a:r>
          </a:p>
          <a:p>
            <a:r>
              <a:rPr lang="vi-VN" altLang="en-US"/>
              <a:t>GV chỉ hình trên giấy yêu cầu HS quan sát nếp gấp và nhận xét</a:t>
            </a:r>
          </a:p>
          <a:p>
            <a:r>
              <a:rPr lang="vi-VN" altLang="en-US"/>
              <a:t>GV ghi điểm G vào giấy trên bảng=&gt; Điểm G có tính chất gì thì ta tìm hiểu trong hoạt động tiếp theo</a:t>
            </a:r>
          </a:p>
        </p:txBody>
      </p:sp>
      <p:sp>
        <p:nvSpPr>
          <p:cNvPr id="4" name="Slide Number Placeholder 3">
            <a:extLst>
              <a:ext uri="{FF2B5EF4-FFF2-40B4-BE49-F238E27FC236}">
                <a16:creationId xmlns:a16="http://schemas.microsoft.com/office/drawing/2014/main" id="{1C4099D1-BC6C-4715-BE4E-C4A27509EE6D}"/>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4812F77-496C-4FB7-A830-EF6BA20BD64E}" type="slidenum">
              <a:rPr lang="en-US" altLang="en-US">
                <a:solidFill>
                  <a:srgbClr val="000000"/>
                </a:solidFill>
              </a:rPr>
              <a:pPr/>
              <a:t>6</a:t>
            </a:fld>
            <a:endParaRPr lang="en-US" alt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Một nhóm trình bày, các HS khác nhận xét, giáo viên chiếu đáp án, biểu điểm</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637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65849487-0D11-4ED7-82FF-CFBFB38734B1}"/>
              </a:ext>
            </a:extLst>
          </p:cNvPr>
          <p:cNvSpPr>
            <a:spLocks noGrp="1" noRot="1" noChangeAspect="1" noTextEdit="1"/>
          </p:cNvSpPr>
          <p:nvPr>
            <p:ph type="sldImg"/>
          </p:nvPr>
        </p:nvSpPr>
        <p:spPr>
          <a:ln/>
        </p:spPr>
      </p:sp>
      <p:sp>
        <p:nvSpPr>
          <p:cNvPr id="88067" name="Notes Placeholder 2">
            <a:extLst>
              <a:ext uri="{FF2B5EF4-FFF2-40B4-BE49-F238E27FC236}">
                <a16:creationId xmlns:a16="http://schemas.microsoft.com/office/drawing/2014/main" id="{9FB4F0EB-B101-47E7-81E8-0CBEBA32C1D5}"/>
              </a:ext>
            </a:extLst>
          </p:cNvPr>
          <p:cNvSpPr>
            <a:spLocks noGrp="1"/>
          </p:cNvSpPr>
          <p:nvPr>
            <p:ph type="body" idx="1"/>
          </p:nvPr>
        </p:nvSpPr>
        <p:spPr>
          <a:noFill/>
        </p:spPr>
        <p:txBody>
          <a:bodyPr/>
          <a:lstStyle/>
          <a:p>
            <a:endParaRPr lang="en-US" altLang="en-US"/>
          </a:p>
        </p:txBody>
      </p:sp>
      <p:sp>
        <p:nvSpPr>
          <p:cNvPr id="4" name="Slide Number Placeholder 3">
            <a:extLst>
              <a:ext uri="{FF2B5EF4-FFF2-40B4-BE49-F238E27FC236}">
                <a16:creationId xmlns:a16="http://schemas.microsoft.com/office/drawing/2014/main" id="{11C52FCB-FD5A-47F1-9CD0-FC13DC0A870B}"/>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6854E44-9D87-4470-889A-E8D862EB04DC}" type="slidenum">
              <a:rPr lang="en-US" altLang="en-US">
                <a:solidFill>
                  <a:srgbClr val="000000"/>
                </a:solidFill>
              </a:rPr>
              <a:pPr/>
              <a:t>8</a:t>
            </a:fld>
            <a:endParaRPr lang="en-US" altLang="en-US">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11067C2A-0085-4BE7-A871-43E7696DA912}"/>
              </a:ext>
            </a:extLst>
          </p:cNvPr>
          <p:cNvSpPr>
            <a:spLocks noGrp="1" noRot="1" noChangeAspect="1" noTextEdit="1"/>
          </p:cNvSpPr>
          <p:nvPr>
            <p:ph type="sldImg"/>
          </p:nvPr>
        </p:nvSpPr>
        <p:spPr>
          <a:ln/>
        </p:spPr>
      </p:sp>
      <p:sp>
        <p:nvSpPr>
          <p:cNvPr id="90115" name="Notes Placeholder 2">
            <a:extLst>
              <a:ext uri="{FF2B5EF4-FFF2-40B4-BE49-F238E27FC236}">
                <a16:creationId xmlns:a16="http://schemas.microsoft.com/office/drawing/2014/main" id="{7A69F930-86D5-4932-A4A5-62EB09AA4358}"/>
              </a:ext>
            </a:extLst>
          </p:cNvPr>
          <p:cNvSpPr>
            <a:spLocks noGrp="1"/>
          </p:cNvSpPr>
          <p:nvPr>
            <p:ph type="body" idx="1"/>
          </p:nvPr>
        </p:nvSpPr>
        <p:spPr>
          <a:noFill/>
        </p:spPr>
        <p:txBody>
          <a:bodyPr/>
          <a:lstStyle/>
          <a:p>
            <a:endParaRPr lang="en-US" altLang="en-US"/>
          </a:p>
        </p:txBody>
      </p:sp>
      <p:sp>
        <p:nvSpPr>
          <p:cNvPr id="4" name="Slide Number Placeholder 3">
            <a:extLst>
              <a:ext uri="{FF2B5EF4-FFF2-40B4-BE49-F238E27FC236}">
                <a16:creationId xmlns:a16="http://schemas.microsoft.com/office/drawing/2014/main" id="{9E2EAB86-4E87-4CD0-AC8E-9A50A163A1CF}"/>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6C1764F-9F64-4663-9AEE-90B5596C2E94}" type="slidenum">
              <a:rPr lang="en-US" altLang="en-US">
                <a:solidFill>
                  <a:srgbClr val="000000"/>
                </a:solidFill>
              </a:rPr>
              <a:pPr/>
              <a:t>9</a:t>
            </a:fld>
            <a:endParaRPr lang="en-US"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F473D67-B42F-472B-B07C-ACE49CC03E1F}"/>
              </a:ext>
            </a:extLst>
          </p:cNvPr>
          <p:cNvSpPr>
            <a:spLocks noGrp="1"/>
          </p:cNvSpPr>
          <p:nvPr>
            <p:ph type="dt" sz="half" idx="10"/>
          </p:nvPr>
        </p:nvSpPr>
        <p:spPr/>
        <p:txBody>
          <a:bodyPr/>
          <a:lstStyle>
            <a:lvl1pPr>
              <a:defRPr/>
            </a:lvl1pPr>
          </a:lstStyle>
          <a:p>
            <a:pPr>
              <a:defRPr/>
            </a:pPr>
            <a:fld id="{362B6DDE-7663-4C09-AB7F-95D532532C39}" type="datetimeFigureOut">
              <a:rPr lang="en-US"/>
              <a:pPr>
                <a:defRPr/>
              </a:pPr>
              <a:t>2/14/2023</a:t>
            </a:fld>
            <a:endParaRPr lang="en-US"/>
          </a:p>
        </p:txBody>
      </p:sp>
      <p:sp>
        <p:nvSpPr>
          <p:cNvPr id="5" name="Footer Placeholder 4">
            <a:extLst>
              <a:ext uri="{FF2B5EF4-FFF2-40B4-BE49-F238E27FC236}">
                <a16:creationId xmlns:a16="http://schemas.microsoft.com/office/drawing/2014/main" id="{2D362204-01AC-4318-80FB-B3F7A90DADC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810F312-CD9C-43F3-9923-532CEF0206F4}"/>
              </a:ext>
            </a:extLst>
          </p:cNvPr>
          <p:cNvSpPr>
            <a:spLocks noGrp="1"/>
          </p:cNvSpPr>
          <p:nvPr>
            <p:ph type="sldNum" sz="quarter" idx="12"/>
          </p:nvPr>
        </p:nvSpPr>
        <p:spPr/>
        <p:txBody>
          <a:bodyPr/>
          <a:lstStyle>
            <a:lvl1pPr>
              <a:defRPr/>
            </a:lvl1pPr>
          </a:lstStyle>
          <a:p>
            <a:fld id="{2FDF1AAE-C857-41CD-A9B9-CA877FA7EB6B}" type="slidenum">
              <a:rPr lang="en-US" altLang="vi-VN"/>
              <a:pPr/>
              <a:t>‹#›</a:t>
            </a:fld>
            <a:endParaRPr lang="en-US" altLang="vi-VN"/>
          </a:p>
        </p:txBody>
      </p:sp>
    </p:spTree>
    <p:extLst>
      <p:ext uri="{BB962C8B-B14F-4D97-AF65-F5344CB8AC3E}">
        <p14:creationId xmlns:p14="http://schemas.microsoft.com/office/powerpoint/2010/main" val="1250391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86013F-B123-495B-9C6B-DB0827786DFB}"/>
              </a:ext>
            </a:extLst>
          </p:cNvPr>
          <p:cNvSpPr>
            <a:spLocks noGrp="1"/>
          </p:cNvSpPr>
          <p:nvPr>
            <p:ph type="dt" sz="half" idx="10"/>
          </p:nvPr>
        </p:nvSpPr>
        <p:spPr/>
        <p:txBody>
          <a:bodyPr/>
          <a:lstStyle>
            <a:lvl1pPr>
              <a:defRPr/>
            </a:lvl1pPr>
          </a:lstStyle>
          <a:p>
            <a:pPr>
              <a:defRPr/>
            </a:pPr>
            <a:fld id="{8963D5A2-B4B0-4180-A5A5-59BEA6069131}" type="datetimeFigureOut">
              <a:rPr lang="en-US"/>
              <a:pPr>
                <a:defRPr/>
              </a:pPr>
              <a:t>2/14/2023</a:t>
            </a:fld>
            <a:endParaRPr lang="en-US"/>
          </a:p>
        </p:txBody>
      </p:sp>
      <p:sp>
        <p:nvSpPr>
          <p:cNvPr id="5" name="Footer Placeholder 4">
            <a:extLst>
              <a:ext uri="{FF2B5EF4-FFF2-40B4-BE49-F238E27FC236}">
                <a16:creationId xmlns:a16="http://schemas.microsoft.com/office/drawing/2014/main" id="{28EB685C-2AB9-41C4-BE9B-1C90C037B32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EA8C380-4C06-47B3-A73B-DEB02AD6A32F}"/>
              </a:ext>
            </a:extLst>
          </p:cNvPr>
          <p:cNvSpPr>
            <a:spLocks noGrp="1"/>
          </p:cNvSpPr>
          <p:nvPr>
            <p:ph type="sldNum" sz="quarter" idx="12"/>
          </p:nvPr>
        </p:nvSpPr>
        <p:spPr/>
        <p:txBody>
          <a:bodyPr/>
          <a:lstStyle>
            <a:lvl1pPr>
              <a:defRPr/>
            </a:lvl1pPr>
          </a:lstStyle>
          <a:p>
            <a:fld id="{2106BDE1-9840-477C-A8CF-5D277C3D6192}" type="slidenum">
              <a:rPr lang="en-US" altLang="vi-VN"/>
              <a:pPr/>
              <a:t>‹#›</a:t>
            </a:fld>
            <a:endParaRPr lang="en-US" altLang="vi-VN"/>
          </a:p>
        </p:txBody>
      </p:sp>
    </p:spTree>
    <p:extLst>
      <p:ext uri="{BB962C8B-B14F-4D97-AF65-F5344CB8AC3E}">
        <p14:creationId xmlns:p14="http://schemas.microsoft.com/office/powerpoint/2010/main" val="13318818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D10AFA5-5930-45F0-92EA-814F9102159F}"/>
              </a:ext>
            </a:extLst>
          </p:cNvPr>
          <p:cNvSpPr>
            <a:spLocks noGrp="1"/>
          </p:cNvSpPr>
          <p:nvPr>
            <p:ph type="dt" sz="half" idx="10"/>
          </p:nvPr>
        </p:nvSpPr>
        <p:spPr/>
        <p:txBody>
          <a:bodyPr/>
          <a:lstStyle>
            <a:lvl1pPr>
              <a:defRPr/>
            </a:lvl1pPr>
          </a:lstStyle>
          <a:p>
            <a:pPr>
              <a:defRPr/>
            </a:pPr>
            <a:fld id="{37B8B750-0C34-4D3C-A529-B8FEAB8958E0}" type="datetimeFigureOut">
              <a:rPr lang="en-US"/>
              <a:pPr>
                <a:defRPr/>
              </a:pPr>
              <a:t>2/14/2023</a:t>
            </a:fld>
            <a:endParaRPr lang="en-US"/>
          </a:p>
        </p:txBody>
      </p:sp>
      <p:sp>
        <p:nvSpPr>
          <p:cNvPr id="4" name="Footer Placeholder 4">
            <a:extLst>
              <a:ext uri="{FF2B5EF4-FFF2-40B4-BE49-F238E27FC236}">
                <a16:creationId xmlns:a16="http://schemas.microsoft.com/office/drawing/2014/main" id="{92E4F08C-D33E-407F-B49A-485D5AE12FC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3A8FB6E-88A2-41F7-85F8-1C22305EF2BA}"/>
              </a:ext>
            </a:extLst>
          </p:cNvPr>
          <p:cNvSpPr>
            <a:spLocks noGrp="1"/>
          </p:cNvSpPr>
          <p:nvPr>
            <p:ph type="sldNum" sz="quarter" idx="12"/>
          </p:nvPr>
        </p:nvSpPr>
        <p:spPr/>
        <p:txBody>
          <a:bodyPr/>
          <a:lstStyle>
            <a:lvl1pPr>
              <a:defRPr/>
            </a:lvl1pPr>
          </a:lstStyle>
          <a:p>
            <a:fld id="{A528EED2-6C6C-48D8-A74A-A5E59F552D54}" type="slidenum">
              <a:rPr lang="en-US" altLang="vi-VN"/>
              <a:pPr/>
              <a:t>‹#›</a:t>
            </a:fld>
            <a:endParaRPr lang="en-US" altLang="vi-VN"/>
          </a:p>
        </p:txBody>
      </p:sp>
    </p:spTree>
    <p:extLst>
      <p:ext uri="{BB962C8B-B14F-4D97-AF65-F5344CB8AC3E}">
        <p14:creationId xmlns:p14="http://schemas.microsoft.com/office/powerpoint/2010/main" val="3419919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036642F-EBBC-40D2-B923-0796325CF16B}"/>
              </a:ext>
            </a:extLst>
          </p:cNvPr>
          <p:cNvSpPr>
            <a:spLocks noGrp="1"/>
          </p:cNvSpPr>
          <p:nvPr>
            <p:ph type="dt" sz="half" idx="10"/>
          </p:nvPr>
        </p:nvSpPr>
        <p:spPr/>
        <p:txBody>
          <a:bodyPr/>
          <a:lstStyle>
            <a:lvl1pPr>
              <a:defRPr/>
            </a:lvl1pPr>
          </a:lstStyle>
          <a:p>
            <a:pPr>
              <a:defRPr/>
            </a:pPr>
            <a:fld id="{B3C9720A-EB52-49B9-B508-A3394AB3250D}" type="datetimeFigureOut">
              <a:rPr lang="en-US"/>
              <a:pPr>
                <a:defRPr/>
              </a:pPr>
              <a:t>2/14/2023</a:t>
            </a:fld>
            <a:endParaRPr lang="en-US"/>
          </a:p>
        </p:txBody>
      </p:sp>
      <p:sp>
        <p:nvSpPr>
          <p:cNvPr id="3" name="Footer Placeholder 4">
            <a:extLst>
              <a:ext uri="{FF2B5EF4-FFF2-40B4-BE49-F238E27FC236}">
                <a16:creationId xmlns:a16="http://schemas.microsoft.com/office/drawing/2014/main" id="{EAF83F4F-C916-4017-A0A5-C1066B55A39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FA75455-90C2-4C84-BE91-9E1484330B63}"/>
              </a:ext>
            </a:extLst>
          </p:cNvPr>
          <p:cNvSpPr>
            <a:spLocks noGrp="1"/>
          </p:cNvSpPr>
          <p:nvPr>
            <p:ph type="sldNum" sz="quarter" idx="12"/>
          </p:nvPr>
        </p:nvSpPr>
        <p:spPr/>
        <p:txBody>
          <a:bodyPr/>
          <a:lstStyle>
            <a:lvl1pPr>
              <a:defRPr/>
            </a:lvl1pPr>
          </a:lstStyle>
          <a:p>
            <a:fld id="{AA4E3A0E-F862-4E1B-BFE3-13D63C28D03E}" type="slidenum">
              <a:rPr lang="en-US" altLang="vi-VN"/>
              <a:pPr/>
              <a:t>‹#›</a:t>
            </a:fld>
            <a:endParaRPr lang="en-US" altLang="vi-VN"/>
          </a:p>
        </p:txBody>
      </p:sp>
    </p:spTree>
    <p:extLst>
      <p:ext uri="{BB962C8B-B14F-4D97-AF65-F5344CB8AC3E}">
        <p14:creationId xmlns:p14="http://schemas.microsoft.com/office/powerpoint/2010/main" val="22261009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3"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3">
            <a:extLst>
              <a:ext uri="{FF2B5EF4-FFF2-40B4-BE49-F238E27FC236}">
                <a16:creationId xmlns:a16="http://schemas.microsoft.com/office/drawing/2014/main" id="{45927D93-F0F9-4B38-9F48-37E9C51056B3}"/>
              </a:ext>
            </a:extLst>
          </p:cNvPr>
          <p:cNvSpPr>
            <a:spLocks noGrp="1"/>
          </p:cNvSpPr>
          <p:nvPr>
            <p:ph type="dt" sz="half" idx="10"/>
          </p:nvPr>
        </p:nvSpPr>
        <p:spPr/>
        <p:txBody>
          <a:bodyPr/>
          <a:lstStyle>
            <a:lvl1pPr>
              <a:defRPr/>
            </a:lvl1pPr>
          </a:lstStyle>
          <a:p>
            <a:pPr>
              <a:defRPr/>
            </a:pPr>
            <a:fld id="{54E02689-AF95-4CBD-9AA0-4ACF633CB3FA}" type="datetimeFigureOut">
              <a:rPr lang="en-US"/>
              <a:pPr>
                <a:defRPr/>
              </a:pPr>
              <a:t>2/14/2023</a:t>
            </a:fld>
            <a:endParaRPr lang="en-US"/>
          </a:p>
        </p:txBody>
      </p:sp>
      <p:sp>
        <p:nvSpPr>
          <p:cNvPr id="6" name="Footer Placeholder 4">
            <a:extLst>
              <a:ext uri="{FF2B5EF4-FFF2-40B4-BE49-F238E27FC236}">
                <a16:creationId xmlns:a16="http://schemas.microsoft.com/office/drawing/2014/main" id="{6421AD4E-E190-4526-88D6-3DB622F4801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AEB3A54-97DA-441C-BF8E-86959FED3409}"/>
              </a:ext>
            </a:extLst>
          </p:cNvPr>
          <p:cNvSpPr>
            <a:spLocks noGrp="1"/>
          </p:cNvSpPr>
          <p:nvPr>
            <p:ph type="sldNum" sz="quarter" idx="12"/>
          </p:nvPr>
        </p:nvSpPr>
        <p:spPr/>
        <p:txBody>
          <a:bodyPr/>
          <a:lstStyle>
            <a:lvl1pPr>
              <a:defRPr/>
            </a:lvl1pPr>
          </a:lstStyle>
          <a:p>
            <a:fld id="{CA4AE984-5EAD-4AA3-B7D6-54282DFA1A8A}" type="slidenum">
              <a:rPr lang="en-US" altLang="vi-VN"/>
              <a:pPr/>
              <a:t>‹#›</a:t>
            </a:fld>
            <a:endParaRPr lang="en-US" altLang="vi-VN"/>
          </a:p>
        </p:txBody>
      </p:sp>
    </p:spTree>
    <p:extLst>
      <p:ext uri="{BB962C8B-B14F-4D97-AF65-F5344CB8AC3E}">
        <p14:creationId xmlns:p14="http://schemas.microsoft.com/office/powerpoint/2010/main" val="15778476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rtlCol="0">
            <a:normAutofit/>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pPr lvl="0"/>
            <a:endParaRPr lang="en-US" noProof="0"/>
          </a:p>
        </p:txBody>
      </p:sp>
      <p:sp>
        <p:nvSpPr>
          <p:cNvPr id="4" name="Text Placeholder 3"/>
          <p:cNvSpPr>
            <a:spLocks noGrp="1"/>
          </p:cNvSpPr>
          <p:nvPr>
            <p:ph type="body" sz="half" idx="2"/>
          </p:nvPr>
        </p:nvSpPr>
        <p:spPr>
          <a:xfrm>
            <a:off x="1194859" y="3578226"/>
            <a:ext cx="36576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3">
            <a:extLst>
              <a:ext uri="{FF2B5EF4-FFF2-40B4-BE49-F238E27FC236}">
                <a16:creationId xmlns:a16="http://schemas.microsoft.com/office/drawing/2014/main" id="{C48D8EE6-B25B-4B5A-890E-F4F9409B2F37}"/>
              </a:ext>
            </a:extLst>
          </p:cNvPr>
          <p:cNvSpPr>
            <a:spLocks noGrp="1"/>
          </p:cNvSpPr>
          <p:nvPr>
            <p:ph type="dt" sz="half" idx="10"/>
          </p:nvPr>
        </p:nvSpPr>
        <p:spPr/>
        <p:txBody>
          <a:bodyPr/>
          <a:lstStyle>
            <a:lvl1pPr>
              <a:defRPr/>
            </a:lvl1pPr>
          </a:lstStyle>
          <a:p>
            <a:pPr>
              <a:defRPr/>
            </a:pPr>
            <a:fld id="{CD8383D2-7C5D-47C3-8B7A-69DD6C02F51E}" type="datetimeFigureOut">
              <a:rPr lang="en-US"/>
              <a:pPr>
                <a:defRPr/>
              </a:pPr>
              <a:t>2/14/2023</a:t>
            </a:fld>
            <a:endParaRPr lang="en-US"/>
          </a:p>
        </p:txBody>
      </p:sp>
      <p:sp>
        <p:nvSpPr>
          <p:cNvPr id="6" name="Footer Placeholder 4">
            <a:extLst>
              <a:ext uri="{FF2B5EF4-FFF2-40B4-BE49-F238E27FC236}">
                <a16:creationId xmlns:a16="http://schemas.microsoft.com/office/drawing/2014/main" id="{B295BD96-6E8C-4307-8093-658C0966BE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D417402-86FF-4DA5-93F9-166A6574A9E7}"/>
              </a:ext>
            </a:extLst>
          </p:cNvPr>
          <p:cNvSpPr>
            <a:spLocks noGrp="1"/>
          </p:cNvSpPr>
          <p:nvPr>
            <p:ph type="sldNum" sz="quarter" idx="12"/>
          </p:nvPr>
        </p:nvSpPr>
        <p:spPr/>
        <p:txBody>
          <a:bodyPr/>
          <a:lstStyle>
            <a:lvl1pPr>
              <a:defRPr/>
            </a:lvl1pPr>
          </a:lstStyle>
          <a:p>
            <a:fld id="{90852909-A09A-4125-9131-F644B9F01339}" type="slidenum">
              <a:rPr lang="en-US" altLang="vi-VN"/>
              <a:pPr/>
              <a:t>‹#›</a:t>
            </a:fld>
            <a:endParaRPr lang="en-US" altLang="vi-VN"/>
          </a:p>
        </p:txBody>
      </p:sp>
    </p:spTree>
    <p:extLst>
      <p:ext uri="{BB962C8B-B14F-4D97-AF65-F5344CB8AC3E}">
        <p14:creationId xmlns:p14="http://schemas.microsoft.com/office/powerpoint/2010/main" val="9548265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72AB85-D45D-4F32-B037-0D3AF4645B7D}"/>
              </a:ext>
            </a:extLst>
          </p:cNvPr>
          <p:cNvSpPr>
            <a:spLocks noGrp="1"/>
          </p:cNvSpPr>
          <p:nvPr>
            <p:ph type="dt" sz="half" idx="10"/>
          </p:nvPr>
        </p:nvSpPr>
        <p:spPr/>
        <p:txBody>
          <a:bodyPr/>
          <a:lstStyle>
            <a:lvl1pPr>
              <a:defRPr/>
            </a:lvl1pPr>
          </a:lstStyle>
          <a:p>
            <a:pPr>
              <a:defRPr/>
            </a:pPr>
            <a:fld id="{1876CD27-ECBF-4E8B-913C-1269BAEACCD6}" type="datetimeFigureOut">
              <a:rPr lang="en-US"/>
              <a:pPr>
                <a:defRPr/>
              </a:pPr>
              <a:t>2/14/2023</a:t>
            </a:fld>
            <a:endParaRPr lang="en-US"/>
          </a:p>
        </p:txBody>
      </p:sp>
      <p:sp>
        <p:nvSpPr>
          <p:cNvPr id="5" name="Footer Placeholder 4">
            <a:extLst>
              <a:ext uri="{FF2B5EF4-FFF2-40B4-BE49-F238E27FC236}">
                <a16:creationId xmlns:a16="http://schemas.microsoft.com/office/drawing/2014/main" id="{F8B5721B-6637-4971-9394-024E4DC3FB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1D1B084-74FF-4183-B961-76A0E6E5FE9E}"/>
              </a:ext>
            </a:extLst>
          </p:cNvPr>
          <p:cNvSpPr>
            <a:spLocks noGrp="1"/>
          </p:cNvSpPr>
          <p:nvPr>
            <p:ph type="sldNum" sz="quarter" idx="12"/>
          </p:nvPr>
        </p:nvSpPr>
        <p:spPr/>
        <p:txBody>
          <a:bodyPr/>
          <a:lstStyle>
            <a:lvl1pPr>
              <a:defRPr/>
            </a:lvl1pPr>
          </a:lstStyle>
          <a:p>
            <a:fld id="{AEDFE677-F49C-4AA2-B4A9-1B15353118D5}" type="slidenum">
              <a:rPr lang="en-US" altLang="vi-VN"/>
              <a:pPr/>
              <a:t>‹#›</a:t>
            </a:fld>
            <a:endParaRPr lang="en-US" altLang="vi-VN"/>
          </a:p>
        </p:txBody>
      </p:sp>
    </p:spTree>
    <p:extLst>
      <p:ext uri="{BB962C8B-B14F-4D97-AF65-F5344CB8AC3E}">
        <p14:creationId xmlns:p14="http://schemas.microsoft.com/office/powerpoint/2010/main" val="30158348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F83050-32D5-4B3B-B216-08F67DC325CD}"/>
              </a:ext>
            </a:extLst>
          </p:cNvPr>
          <p:cNvSpPr>
            <a:spLocks noGrp="1"/>
          </p:cNvSpPr>
          <p:nvPr>
            <p:ph type="dt" sz="half" idx="10"/>
          </p:nvPr>
        </p:nvSpPr>
        <p:spPr/>
        <p:txBody>
          <a:bodyPr/>
          <a:lstStyle>
            <a:lvl1pPr>
              <a:defRPr/>
            </a:lvl1pPr>
          </a:lstStyle>
          <a:p>
            <a:pPr>
              <a:defRPr/>
            </a:pPr>
            <a:fld id="{5CA8CCF2-371A-4726-BA0D-50B9AA420F2E}" type="datetimeFigureOut">
              <a:rPr lang="en-US"/>
              <a:pPr>
                <a:defRPr/>
              </a:pPr>
              <a:t>2/14/2023</a:t>
            </a:fld>
            <a:endParaRPr lang="en-US"/>
          </a:p>
        </p:txBody>
      </p:sp>
      <p:sp>
        <p:nvSpPr>
          <p:cNvPr id="5" name="Footer Placeholder 4">
            <a:extLst>
              <a:ext uri="{FF2B5EF4-FFF2-40B4-BE49-F238E27FC236}">
                <a16:creationId xmlns:a16="http://schemas.microsoft.com/office/drawing/2014/main" id="{8840EB73-83E8-4FA9-AA0A-2466CC518E6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A9D5A36-4D88-4DE3-849A-FB43EBE2A35C}"/>
              </a:ext>
            </a:extLst>
          </p:cNvPr>
          <p:cNvSpPr>
            <a:spLocks noGrp="1"/>
          </p:cNvSpPr>
          <p:nvPr>
            <p:ph type="sldNum" sz="quarter" idx="12"/>
          </p:nvPr>
        </p:nvSpPr>
        <p:spPr/>
        <p:txBody>
          <a:bodyPr/>
          <a:lstStyle>
            <a:lvl1pPr>
              <a:defRPr/>
            </a:lvl1pPr>
          </a:lstStyle>
          <a:p>
            <a:fld id="{6988C526-F033-41FB-84CF-770E5DAC8E11}" type="slidenum">
              <a:rPr lang="en-US" altLang="vi-VN"/>
              <a:pPr/>
              <a:t>‹#›</a:t>
            </a:fld>
            <a:endParaRPr lang="en-US" altLang="vi-VN"/>
          </a:p>
        </p:txBody>
      </p:sp>
    </p:spTree>
    <p:extLst>
      <p:ext uri="{BB962C8B-B14F-4D97-AF65-F5344CB8AC3E}">
        <p14:creationId xmlns:p14="http://schemas.microsoft.com/office/powerpoint/2010/main" val="12964144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997"/>
        <p:cNvGrpSpPr/>
        <p:nvPr/>
      </p:nvGrpSpPr>
      <p:grpSpPr>
        <a:xfrm>
          <a:off x="0" y="0"/>
          <a:ext cx="0" cy="0"/>
          <a:chOff x="0" y="0"/>
          <a:chExt cx="0" cy="0"/>
        </a:xfrm>
      </p:grpSpPr>
      <p:pic>
        <p:nvPicPr>
          <p:cNvPr id="7" name="Google Shape;998;p30">
            <a:extLst>
              <a:ext uri="{FF2B5EF4-FFF2-40B4-BE49-F238E27FC236}">
                <a16:creationId xmlns:a16="http://schemas.microsoft.com/office/drawing/2014/main" id="{131AD62B-D283-4FC5-92D0-74FFC853BC22}"/>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oogle Shape;1004;p30">
            <a:extLst>
              <a:ext uri="{FF2B5EF4-FFF2-40B4-BE49-F238E27FC236}">
                <a16:creationId xmlns:a16="http://schemas.microsoft.com/office/drawing/2014/main" id="{D505E275-E283-486E-8F24-AF366AE05E53}"/>
              </a:ext>
            </a:extLst>
          </p:cNvPr>
          <p:cNvGrpSpPr>
            <a:grpSpLocks/>
          </p:cNvGrpSpPr>
          <p:nvPr/>
        </p:nvGrpSpPr>
        <p:grpSpPr bwMode="auto">
          <a:xfrm rot="17978777" flipH="1">
            <a:off x="1491457" y="835819"/>
            <a:ext cx="373062" cy="679450"/>
            <a:chOff x="2180825" y="2820675"/>
            <a:chExt cx="136450" cy="247850"/>
          </a:xfrm>
        </p:grpSpPr>
        <p:sp>
          <p:nvSpPr>
            <p:cNvPr id="9" name="Google Shape;1005;p30">
              <a:extLst>
                <a:ext uri="{FF2B5EF4-FFF2-40B4-BE49-F238E27FC236}">
                  <a16:creationId xmlns:a16="http://schemas.microsoft.com/office/drawing/2014/main" id="{457C1C1D-AC07-41D4-8279-7202D3B9AD53}"/>
                </a:ext>
              </a:extLst>
            </p:cNvPr>
            <p:cNvSpPr>
              <a:spLocks/>
            </p:cNvSpPr>
            <p:nvPr/>
          </p:nvSpPr>
          <p:spPr bwMode="auto">
            <a:xfrm>
              <a:off x="2185900" y="2820675"/>
              <a:ext cx="70650" cy="103150"/>
            </a:xfrm>
            <a:custGeom>
              <a:avLst/>
              <a:gdLst>
                <a:gd name="T0" fmla="*/ 2586 w 2826"/>
                <a:gd name="T1" fmla="*/ 0 h 4126"/>
                <a:gd name="T2" fmla="*/ 2445 w 2826"/>
                <a:gd name="T3" fmla="*/ 73 h 4126"/>
                <a:gd name="T4" fmla="*/ 81 w 2826"/>
                <a:gd name="T5" fmla="*/ 3878 h 4126"/>
                <a:gd name="T6" fmla="*/ 234 w 2826"/>
                <a:gd name="T7" fmla="*/ 4125 h 4126"/>
                <a:gd name="T8" fmla="*/ 372 w 2826"/>
                <a:gd name="T9" fmla="*/ 4047 h 4126"/>
                <a:gd name="T10" fmla="*/ 2736 w 2826"/>
                <a:gd name="T11" fmla="*/ 243 h 4126"/>
                <a:gd name="T12" fmla="*/ 2586 w 2826"/>
                <a:gd name="T13" fmla="*/ 0 h 4126"/>
              </a:gdLst>
              <a:ahLst/>
              <a:cxnLst>
                <a:cxn ang="0">
                  <a:pos x="T0" y="T1"/>
                </a:cxn>
                <a:cxn ang="0">
                  <a:pos x="T2" y="T3"/>
                </a:cxn>
                <a:cxn ang="0">
                  <a:pos x="T4" y="T5"/>
                </a:cxn>
                <a:cxn ang="0">
                  <a:pos x="T6" y="T7"/>
                </a:cxn>
                <a:cxn ang="0">
                  <a:pos x="T8" y="T9"/>
                </a:cxn>
                <a:cxn ang="0">
                  <a:pos x="T10" y="T11"/>
                </a:cxn>
                <a:cxn ang="0">
                  <a:pos x="T12" y="T13"/>
                </a:cxn>
              </a:cxnLst>
              <a:rect l="0" t="0" r="r" b="b"/>
              <a:pathLst>
                <a:path w="2826" h="4126" extrusionOk="0">
                  <a:moveTo>
                    <a:pt x="2586" y="0"/>
                  </a:moveTo>
                  <a:cubicBezTo>
                    <a:pt x="2535" y="0"/>
                    <a:pt x="2483" y="22"/>
                    <a:pt x="2445" y="73"/>
                  </a:cubicBezTo>
                  <a:cubicBezTo>
                    <a:pt x="1561" y="1279"/>
                    <a:pt x="885" y="2618"/>
                    <a:pt x="81" y="3878"/>
                  </a:cubicBezTo>
                  <a:cubicBezTo>
                    <a:pt x="0" y="4005"/>
                    <a:pt x="117" y="4125"/>
                    <a:pt x="234" y="4125"/>
                  </a:cubicBezTo>
                  <a:cubicBezTo>
                    <a:pt x="285" y="4125"/>
                    <a:pt x="337" y="4102"/>
                    <a:pt x="372" y="4047"/>
                  </a:cubicBezTo>
                  <a:cubicBezTo>
                    <a:pt x="1176" y="2789"/>
                    <a:pt x="1851" y="1449"/>
                    <a:pt x="2736" y="243"/>
                  </a:cubicBezTo>
                  <a:cubicBezTo>
                    <a:pt x="2825" y="120"/>
                    <a:pt x="2708" y="0"/>
                    <a:pt x="258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a:p>
          </p:txBody>
        </p:sp>
        <p:sp>
          <p:nvSpPr>
            <p:cNvPr id="10" name="Google Shape;1006;p30">
              <a:extLst>
                <a:ext uri="{FF2B5EF4-FFF2-40B4-BE49-F238E27FC236}">
                  <a16:creationId xmlns:a16="http://schemas.microsoft.com/office/drawing/2014/main" id="{11A44986-F03F-4825-8D79-3C5B6D37B57D}"/>
                </a:ext>
              </a:extLst>
            </p:cNvPr>
            <p:cNvSpPr>
              <a:spLocks/>
            </p:cNvSpPr>
            <p:nvPr/>
          </p:nvSpPr>
          <p:spPr bwMode="auto">
            <a:xfrm>
              <a:off x="2248950" y="2821650"/>
              <a:ext cx="67675" cy="100275"/>
            </a:xfrm>
            <a:custGeom>
              <a:avLst/>
              <a:gdLst>
                <a:gd name="T0" fmla="*/ 239 w 2707"/>
                <a:gd name="T1" fmla="*/ 0 h 4011"/>
                <a:gd name="T2" fmla="*/ 90 w 2707"/>
                <a:gd name="T3" fmla="*/ 243 h 4011"/>
                <a:gd name="T4" fmla="*/ 2348 w 2707"/>
                <a:gd name="T5" fmla="*/ 3925 h 4011"/>
                <a:gd name="T6" fmla="*/ 2479 w 2707"/>
                <a:gd name="T7" fmla="*/ 4010 h 4011"/>
                <a:gd name="T8" fmla="*/ 2639 w 2707"/>
                <a:gd name="T9" fmla="*/ 3755 h 4011"/>
                <a:gd name="T10" fmla="*/ 380 w 2707"/>
                <a:gd name="T11" fmla="*/ 73 h 4011"/>
                <a:gd name="T12" fmla="*/ 239 w 2707"/>
                <a:gd name="T13" fmla="*/ 0 h 4011"/>
              </a:gdLst>
              <a:ahLst/>
              <a:cxnLst>
                <a:cxn ang="0">
                  <a:pos x="T0" y="T1"/>
                </a:cxn>
                <a:cxn ang="0">
                  <a:pos x="T2" y="T3"/>
                </a:cxn>
                <a:cxn ang="0">
                  <a:pos x="T4" y="T5"/>
                </a:cxn>
                <a:cxn ang="0">
                  <a:pos x="T6" y="T7"/>
                </a:cxn>
                <a:cxn ang="0">
                  <a:pos x="T8" y="T9"/>
                </a:cxn>
                <a:cxn ang="0">
                  <a:pos x="T10" y="T11"/>
                </a:cxn>
                <a:cxn ang="0">
                  <a:pos x="T12" y="T13"/>
                </a:cxn>
              </a:cxnLst>
              <a:rect l="0" t="0" r="r" b="b"/>
              <a:pathLst>
                <a:path w="2707" h="4011" extrusionOk="0">
                  <a:moveTo>
                    <a:pt x="239" y="0"/>
                  </a:moveTo>
                  <a:cubicBezTo>
                    <a:pt x="117" y="0"/>
                    <a:pt x="0" y="120"/>
                    <a:pt x="90" y="243"/>
                  </a:cubicBezTo>
                  <a:cubicBezTo>
                    <a:pt x="940" y="1408"/>
                    <a:pt x="1695" y="2639"/>
                    <a:pt x="2348" y="3925"/>
                  </a:cubicBezTo>
                  <a:cubicBezTo>
                    <a:pt x="2379" y="3985"/>
                    <a:pt x="2429" y="4010"/>
                    <a:pt x="2479" y="4010"/>
                  </a:cubicBezTo>
                  <a:cubicBezTo>
                    <a:pt x="2590" y="4010"/>
                    <a:pt x="2707" y="3888"/>
                    <a:pt x="2639" y="3755"/>
                  </a:cubicBezTo>
                  <a:cubicBezTo>
                    <a:pt x="1985" y="2470"/>
                    <a:pt x="1230" y="1239"/>
                    <a:pt x="380" y="73"/>
                  </a:cubicBezTo>
                  <a:cubicBezTo>
                    <a:pt x="342" y="22"/>
                    <a:pt x="290" y="0"/>
                    <a:pt x="23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a:p>
          </p:txBody>
        </p:sp>
        <p:sp>
          <p:nvSpPr>
            <p:cNvPr id="11" name="Google Shape;1007;p30">
              <a:extLst>
                <a:ext uri="{FF2B5EF4-FFF2-40B4-BE49-F238E27FC236}">
                  <a16:creationId xmlns:a16="http://schemas.microsoft.com/office/drawing/2014/main" id="{872443AE-CE96-49D5-80DA-029FB91DE1E3}"/>
                </a:ext>
              </a:extLst>
            </p:cNvPr>
            <p:cNvSpPr>
              <a:spLocks/>
            </p:cNvSpPr>
            <p:nvPr/>
          </p:nvSpPr>
          <p:spPr bwMode="auto">
            <a:xfrm>
              <a:off x="2187850" y="2917575"/>
              <a:ext cx="33525" cy="8450"/>
            </a:xfrm>
            <a:custGeom>
              <a:avLst/>
              <a:gdLst>
                <a:gd name="T0" fmla="*/ 172 w 1341"/>
                <a:gd name="T1" fmla="*/ 0 h 338"/>
                <a:gd name="T2" fmla="*/ 3 w 1341"/>
                <a:gd name="T3" fmla="*/ 169 h 338"/>
                <a:gd name="T4" fmla="*/ 172 w 1341"/>
                <a:gd name="T5" fmla="*/ 337 h 338"/>
                <a:gd name="T6" fmla="*/ 1168 w 1341"/>
                <a:gd name="T7" fmla="*/ 337 h 338"/>
                <a:gd name="T8" fmla="*/ 1336 w 1341"/>
                <a:gd name="T9" fmla="*/ 169 h 338"/>
                <a:gd name="T10" fmla="*/ 1168 w 1341"/>
                <a:gd name="T11" fmla="*/ 0 h 338"/>
                <a:gd name="T12" fmla="*/ 172 w 1341"/>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341" h="338" extrusionOk="0">
                  <a:moveTo>
                    <a:pt x="172" y="0"/>
                  </a:moveTo>
                  <a:cubicBezTo>
                    <a:pt x="84" y="0"/>
                    <a:pt x="0" y="78"/>
                    <a:pt x="3" y="169"/>
                  </a:cubicBezTo>
                  <a:cubicBezTo>
                    <a:pt x="8" y="260"/>
                    <a:pt x="78" y="337"/>
                    <a:pt x="172" y="337"/>
                  </a:cubicBezTo>
                  <a:lnTo>
                    <a:pt x="1168" y="337"/>
                  </a:lnTo>
                  <a:cubicBezTo>
                    <a:pt x="1256" y="337"/>
                    <a:pt x="1341" y="259"/>
                    <a:pt x="1336" y="169"/>
                  </a:cubicBezTo>
                  <a:cubicBezTo>
                    <a:pt x="1332" y="77"/>
                    <a:pt x="1263" y="0"/>
                    <a:pt x="1168" y="0"/>
                  </a:cubicBezTo>
                  <a:lnTo>
                    <a:pt x="17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a:p>
          </p:txBody>
        </p:sp>
        <p:sp>
          <p:nvSpPr>
            <p:cNvPr id="12" name="Google Shape;1008;p30">
              <a:extLst>
                <a:ext uri="{FF2B5EF4-FFF2-40B4-BE49-F238E27FC236}">
                  <a16:creationId xmlns:a16="http://schemas.microsoft.com/office/drawing/2014/main" id="{6464FCEB-8433-4583-B65B-5AF2B8AB3964}"/>
                </a:ext>
              </a:extLst>
            </p:cNvPr>
            <p:cNvSpPr>
              <a:spLocks/>
            </p:cNvSpPr>
            <p:nvPr/>
          </p:nvSpPr>
          <p:spPr bwMode="auto">
            <a:xfrm>
              <a:off x="2182150" y="2920100"/>
              <a:ext cx="43525" cy="132350"/>
            </a:xfrm>
            <a:custGeom>
              <a:avLst/>
              <a:gdLst>
                <a:gd name="T0" fmla="*/ 1537 w 1741"/>
                <a:gd name="T1" fmla="*/ 0 h 5294"/>
                <a:gd name="T2" fmla="*/ 1369 w 1741"/>
                <a:gd name="T3" fmla="*/ 162 h 5294"/>
                <a:gd name="T4" fmla="*/ 1360 w 1741"/>
                <a:gd name="T5" fmla="*/ 3132 h 5294"/>
                <a:gd name="T6" fmla="*/ 1195 w 1741"/>
                <a:gd name="T7" fmla="*/ 4392 h 5294"/>
                <a:gd name="T8" fmla="*/ 431 w 1741"/>
                <a:gd name="T9" fmla="*/ 4959 h 5294"/>
                <a:gd name="T10" fmla="*/ 285 w 1741"/>
                <a:gd name="T11" fmla="*/ 4942 h 5294"/>
                <a:gd name="T12" fmla="*/ 242 w 1741"/>
                <a:gd name="T13" fmla="*/ 4937 h 5294"/>
                <a:gd name="T14" fmla="*/ 196 w 1741"/>
                <a:gd name="T15" fmla="*/ 5267 h 5294"/>
                <a:gd name="T16" fmla="*/ 422 w 1741"/>
                <a:gd name="T17" fmla="*/ 5294 h 5294"/>
                <a:gd name="T18" fmla="*/ 1276 w 1741"/>
                <a:gd name="T19" fmla="*/ 4880 h 5294"/>
                <a:gd name="T20" fmla="*/ 1690 w 1741"/>
                <a:gd name="T21" fmla="*/ 3591 h 5294"/>
                <a:gd name="T22" fmla="*/ 1704 w 1741"/>
                <a:gd name="T23" fmla="*/ 162 h 5294"/>
                <a:gd name="T24" fmla="*/ 1537 w 1741"/>
                <a:gd name="T25" fmla="*/ 0 h 5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1" h="5294" extrusionOk="0">
                  <a:moveTo>
                    <a:pt x="1537" y="0"/>
                  </a:moveTo>
                  <a:cubicBezTo>
                    <a:pt x="1453" y="0"/>
                    <a:pt x="1369" y="54"/>
                    <a:pt x="1369" y="162"/>
                  </a:cubicBezTo>
                  <a:cubicBezTo>
                    <a:pt x="1366" y="1152"/>
                    <a:pt x="1363" y="2142"/>
                    <a:pt x="1360" y="3132"/>
                  </a:cubicBezTo>
                  <a:cubicBezTo>
                    <a:pt x="1359" y="3552"/>
                    <a:pt x="1373" y="4001"/>
                    <a:pt x="1195" y="4392"/>
                  </a:cubicBezTo>
                  <a:cubicBezTo>
                    <a:pt x="1060" y="4690"/>
                    <a:pt x="766" y="4959"/>
                    <a:pt x="431" y="4959"/>
                  </a:cubicBezTo>
                  <a:cubicBezTo>
                    <a:pt x="383" y="4959"/>
                    <a:pt x="334" y="4954"/>
                    <a:pt x="285" y="4942"/>
                  </a:cubicBezTo>
                  <a:cubicBezTo>
                    <a:pt x="270" y="4939"/>
                    <a:pt x="256" y="4937"/>
                    <a:pt x="242" y="4937"/>
                  </a:cubicBezTo>
                  <a:cubicBezTo>
                    <a:pt x="64" y="4937"/>
                    <a:pt x="0" y="5220"/>
                    <a:pt x="196" y="5267"/>
                  </a:cubicBezTo>
                  <a:cubicBezTo>
                    <a:pt x="272" y="5285"/>
                    <a:pt x="347" y="5294"/>
                    <a:pt x="422" y="5294"/>
                  </a:cubicBezTo>
                  <a:cubicBezTo>
                    <a:pt x="749" y="5294"/>
                    <a:pt x="1058" y="5132"/>
                    <a:pt x="1276" y="4880"/>
                  </a:cubicBezTo>
                  <a:cubicBezTo>
                    <a:pt x="1585" y="4523"/>
                    <a:pt x="1670" y="4049"/>
                    <a:pt x="1690" y="3591"/>
                  </a:cubicBezTo>
                  <a:cubicBezTo>
                    <a:pt x="1740" y="2452"/>
                    <a:pt x="1701" y="1303"/>
                    <a:pt x="1704" y="162"/>
                  </a:cubicBezTo>
                  <a:cubicBezTo>
                    <a:pt x="1705" y="55"/>
                    <a:pt x="1621" y="0"/>
                    <a:pt x="153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a:p>
          </p:txBody>
        </p:sp>
        <p:sp>
          <p:nvSpPr>
            <p:cNvPr id="13" name="Google Shape;1009;p30">
              <a:extLst>
                <a:ext uri="{FF2B5EF4-FFF2-40B4-BE49-F238E27FC236}">
                  <a16:creationId xmlns:a16="http://schemas.microsoft.com/office/drawing/2014/main" id="{0FA5263A-3DD9-489F-9339-32BB79DA6058}"/>
                </a:ext>
              </a:extLst>
            </p:cNvPr>
            <p:cNvSpPr>
              <a:spLocks/>
            </p:cNvSpPr>
            <p:nvPr/>
          </p:nvSpPr>
          <p:spPr bwMode="auto">
            <a:xfrm>
              <a:off x="2180825" y="2917725"/>
              <a:ext cx="111600" cy="150800"/>
            </a:xfrm>
            <a:custGeom>
              <a:avLst/>
              <a:gdLst>
                <a:gd name="T0" fmla="*/ 4293 w 4464"/>
                <a:gd name="T1" fmla="*/ 0 h 6032"/>
                <a:gd name="T2" fmla="*/ 4123 w 4464"/>
                <a:gd name="T3" fmla="*/ 163 h 6032"/>
                <a:gd name="T4" fmla="*/ 4114 w 4464"/>
                <a:gd name="T5" fmla="*/ 2567 h 6032"/>
                <a:gd name="T6" fmla="*/ 4024 w 4464"/>
                <a:gd name="T7" fmla="*/ 4212 h 6032"/>
                <a:gd name="T8" fmla="*/ 2801 w 4464"/>
                <a:gd name="T9" fmla="*/ 5620 h 6032"/>
                <a:gd name="T10" fmla="*/ 2212 w 4464"/>
                <a:gd name="T11" fmla="*/ 5698 h 6032"/>
                <a:gd name="T12" fmla="*/ 265 w 4464"/>
                <a:gd name="T13" fmla="*/ 5171 h 6032"/>
                <a:gd name="T14" fmla="*/ 203 w 4464"/>
                <a:gd name="T15" fmla="*/ 5157 h 6032"/>
                <a:gd name="T16" fmla="*/ 176 w 4464"/>
                <a:gd name="T17" fmla="*/ 5495 h 6032"/>
                <a:gd name="T18" fmla="*/ 2211 w 4464"/>
                <a:gd name="T19" fmla="*/ 6032 h 6032"/>
                <a:gd name="T20" fmla="*/ 2551 w 4464"/>
                <a:gd name="T21" fmla="*/ 6010 h 6032"/>
                <a:gd name="T22" fmla="*/ 4160 w 4464"/>
                <a:gd name="T23" fmla="*/ 4850 h 6032"/>
                <a:gd name="T24" fmla="*/ 4454 w 4464"/>
                <a:gd name="T25" fmla="*/ 2976 h 6032"/>
                <a:gd name="T26" fmla="*/ 4451 w 4464"/>
                <a:gd name="T27" fmla="*/ 1322 h 6032"/>
                <a:gd name="T28" fmla="*/ 4459 w 4464"/>
                <a:gd name="T29" fmla="*/ 163 h 6032"/>
                <a:gd name="T30" fmla="*/ 4293 w 4464"/>
                <a:gd name="T31" fmla="*/ 0 h 6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64" h="6032" extrusionOk="0">
                  <a:moveTo>
                    <a:pt x="4293" y="0"/>
                  </a:moveTo>
                  <a:cubicBezTo>
                    <a:pt x="4209" y="0"/>
                    <a:pt x="4124" y="54"/>
                    <a:pt x="4123" y="163"/>
                  </a:cubicBezTo>
                  <a:cubicBezTo>
                    <a:pt x="4115" y="963"/>
                    <a:pt x="4110" y="1765"/>
                    <a:pt x="4114" y="2567"/>
                  </a:cubicBezTo>
                  <a:cubicBezTo>
                    <a:pt x="4117" y="3117"/>
                    <a:pt x="4154" y="3671"/>
                    <a:pt x="4024" y="4212"/>
                  </a:cubicBezTo>
                  <a:cubicBezTo>
                    <a:pt x="3869" y="4870"/>
                    <a:pt x="3476" y="5433"/>
                    <a:pt x="2801" y="5620"/>
                  </a:cubicBezTo>
                  <a:cubicBezTo>
                    <a:pt x="2605" y="5674"/>
                    <a:pt x="2408" y="5698"/>
                    <a:pt x="2212" y="5698"/>
                  </a:cubicBezTo>
                  <a:cubicBezTo>
                    <a:pt x="1542" y="5698"/>
                    <a:pt x="878" y="5423"/>
                    <a:pt x="265" y="5171"/>
                  </a:cubicBezTo>
                  <a:cubicBezTo>
                    <a:pt x="243" y="5162"/>
                    <a:pt x="223" y="5157"/>
                    <a:pt x="203" y="5157"/>
                  </a:cubicBezTo>
                  <a:cubicBezTo>
                    <a:pt x="50" y="5157"/>
                    <a:pt x="0" y="5422"/>
                    <a:pt x="176" y="5495"/>
                  </a:cubicBezTo>
                  <a:cubicBezTo>
                    <a:pt x="826" y="5762"/>
                    <a:pt x="1503" y="6032"/>
                    <a:pt x="2211" y="6032"/>
                  </a:cubicBezTo>
                  <a:cubicBezTo>
                    <a:pt x="2323" y="6032"/>
                    <a:pt x="2436" y="6025"/>
                    <a:pt x="2551" y="6010"/>
                  </a:cubicBezTo>
                  <a:cubicBezTo>
                    <a:pt x="3264" y="5919"/>
                    <a:pt x="3858" y="5506"/>
                    <a:pt x="4160" y="4850"/>
                  </a:cubicBezTo>
                  <a:cubicBezTo>
                    <a:pt x="4433" y="4257"/>
                    <a:pt x="4463" y="3617"/>
                    <a:pt x="4454" y="2976"/>
                  </a:cubicBezTo>
                  <a:cubicBezTo>
                    <a:pt x="4446" y="2425"/>
                    <a:pt x="4448" y="1873"/>
                    <a:pt x="4451" y="1322"/>
                  </a:cubicBezTo>
                  <a:cubicBezTo>
                    <a:pt x="4453" y="936"/>
                    <a:pt x="4455" y="549"/>
                    <a:pt x="4459" y="163"/>
                  </a:cubicBezTo>
                  <a:cubicBezTo>
                    <a:pt x="4460" y="54"/>
                    <a:pt x="4377" y="0"/>
                    <a:pt x="429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a:p>
          </p:txBody>
        </p:sp>
        <p:sp>
          <p:nvSpPr>
            <p:cNvPr id="14" name="Google Shape;1010;p30">
              <a:extLst>
                <a:ext uri="{FF2B5EF4-FFF2-40B4-BE49-F238E27FC236}">
                  <a16:creationId xmlns:a16="http://schemas.microsoft.com/office/drawing/2014/main" id="{138B8F9D-2409-4B56-8E7E-79595B2E58F2}"/>
                </a:ext>
              </a:extLst>
            </p:cNvPr>
            <p:cNvSpPr>
              <a:spLocks/>
            </p:cNvSpPr>
            <p:nvPr/>
          </p:nvSpPr>
          <p:spPr bwMode="auto">
            <a:xfrm>
              <a:off x="2286250" y="2917575"/>
              <a:ext cx="31025" cy="8450"/>
            </a:xfrm>
            <a:custGeom>
              <a:avLst/>
              <a:gdLst>
                <a:gd name="T0" fmla="*/ 171 w 1241"/>
                <a:gd name="T1" fmla="*/ 0 h 338"/>
                <a:gd name="T2" fmla="*/ 4 w 1241"/>
                <a:gd name="T3" fmla="*/ 169 h 338"/>
                <a:gd name="T4" fmla="*/ 171 w 1241"/>
                <a:gd name="T5" fmla="*/ 337 h 338"/>
                <a:gd name="T6" fmla="*/ 1069 w 1241"/>
                <a:gd name="T7" fmla="*/ 337 h 338"/>
                <a:gd name="T8" fmla="*/ 1237 w 1241"/>
                <a:gd name="T9" fmla="*/ 169 h 338"/>
                <a:gd name="T10" fmla="*/ 1069 w 1241"/>
                <a:gd name="T11" fmla="*/ 0 h 338"/>
                <a:gd name="T12" fmla="*/ 171 w 1241"/>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241" h="338" extrusionOk="0">
                  <a:moveTo>
                    <a:pt x="171" y="0"/>
                  </a:moveTo>
                  <a:cubicBezTo>
                    <a:pt x="84" y="0"/>
                    <a:pt x="0" y="78"/>
                    <a:pt x="4" y="169"/>
                  </a:cubicBezTo>
                  <a:cubicBezTo>
                    <a:pt x="7" y="260"/>
                    <a:pt x="78" y="337"/>
                    <a:pt x="171" y="337"/>
                  </a:cubicBezTo>
                  <a:lnTo>
                    <a:pt x="1069" y="337"/>
                  </a:lnTo>
                  <a:cubicBezTo>
                    <a:pt x="1156" y="337"/>
                    <a:pt x="1240" y="259"/>
                    <a:pt x="1237" y="169"/>
                  </a:cubicBezTo>
                  <a:cubicBezTo>
                    <a:pt x="1233" y="77"/>
                    <a:pt x="1163" y="0"/>
                    <a:pt x="1069" y="0"/>
                  </a:cubicBezTo>
                  <a:lnTo>
                    <a:pt x="17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a:p>
          </p:txBody>
        </p:sp>
      </p:grpSp>
      <p:grpSp>
        <p:nvGrpSpPr>
          <p:cNvPr id="15" name="Google Shape;1011;p30">
            <a:extLst>
              <a:ext uri="{FF2B5EF4-FFF2-40B4-BE49-F238E27FC236}">
                <a16:creationId xmlns:a16="http://schemas.microsoft.com/office/drawing/2014/main" id="{B07CCD4D-9B43-41E0-AD87-DD009EFB73F7}"/>
              </a:ext>
            </a:extLst>
          </p:cNvPr>
          <p:cNvGrpSpPr>
            <a:grpSpLocks/>
          </p:cNvGrpSpPr>
          <p:nvPr/>
        </p:nvGrpSpPr>
        <p:grpSpPr bwMode="auto">
          <a:xfrm rot="13913866" flipH="1">
            <a:off x="6108701" y="5253037"/>
            <a:ext cx="373062" cy="677863"/>
            <a:chOff x="2180825" y="2820675"/>
            <a:chExt cx="136450" cy="247850"/>
          </a:xfrm>
        </p:grpSpPr>
        <p:sp>
          <p:nvSpPr>
            <p:cNvPr id="16" name="Google Shape;1012;p30">
              <a:extLst>
                <a:ext uri="{FF2B5EF4-FFF2-40B4-BE49-F238E27FC236}">
                  <a16:creationId xmlns:a16="http://schemas.microsoft.com/office/drawing/2014/main" id="{37D0BAF3-0EEC-4D8F-84FA-5C88CC3DD544}"/>
                </a:ext>
              </a:extLst>
            </p:cNvPr>
            <p:cNvSpPr>
              <a:spLocks/>
            </p:cNvSpPr>
            <p:nvPr/>
          </p:nvSpPr>
          <p:spPr bwMode="auto">
            <a:xfrm>
              <a:off x="2185900" y="2820675"/>
              <a:ext cx="70650" cy="103150"/>
            </a:xfrm>
            <a:custGeom>
              <a:avLst/>
              <a:gdLst>
                <a:gd name="T0" fmla="*/ 2586 w 2826"/>
                <a:gd name="T1" fmla="*/ 0 h 4126"/>
                <a:gd name="T2" fmla="*/ 2445 w 2826"/>
                <a:gd name="T3" fmla="*/ 73 h 4126"/>
                <a:gd name="T4" fmla="*/ 81 w 2826"/>
                <a:gd name="T5" fmla="*/ 3878 h 4126"/>
                <a:gd name="T6" fmla="*/ 234 w 2826"/>
                <a:gd name="T7" fmla="*/ 4125 h 4126"/>
                <a:gd name="T8" fmla="*/ 372 w 2826"/>
                <a:gd name="T9" fmla="*/ 4047 h 4126"/>
                <a:gd name="T10" fmla="*/ 2736 w 2826"/>
                <a:gd name="T11" fmla="*/ 243 h 4126"/>
                <a:gd name="T12" fmla="*/ 2586 w 2826"/>
                <a:gd name="T13" fmla="*/ 0 h 4126"/>
              </a:gdLst>
              <a:ahLst/>
              <a:cxnLst>
                <a:cxn ang="0">
                  <a:pos x="T0" y="T1"/>
                </a:cxn>
                <a:cxn ang="0">
                  <a:pos x="T2" y="T3"/>
                </a:cxn>
                <a:cxn ang="0">
                  <a:pos x="T4" y="T5"/>
                </a:cxn>
                <a:cxn ang="0">
                  <a:pos x="T6" y="T7"/>
                </a:cxn>
                <a:cxn ang="0">
                  <a:pos x="T8" y="T9"/>
                </a:cxn>
                <a:cxn ang="0">
                  <a:pos x="T10" y="T11"/>
                </a:cxn>
                <a:cxn ang="0">
                  <a:pos x="T12" y="T13"/>
                </a:cxn>
              </a:cxnLst>
              <a:rect l="0" t="0" r="r" b="b"/>
              <a:pathLst>
                <a:path w="2826" h="4126" extrusionOk="0">
                  <a:moveTo>
                    <a:pt x="2586" y="0"/>
                  </a:moveTo>
                  <a:cubicBezTo>
                    <a:pt x="2535" y="0"/>
                    <a:pt x="2483" y="22"/>
                    <a:pt x="2445" y="73"/>
                  </a:cubicBezTo>
                  <a:cubicBezTo>
                    <a:pt x="1561" y="1279"/>
                    <a:pt x="885" y="2618"/>
                    <a:pt x="81" y="3878"/>
                  </a:cubicBezTo>
                  <a:cubicBezTo>
                    <a:pt x="0" y="4005"/>
                    <a:pt x="117" y="4125"/>
                    <a:pt x="234" y="4125"/>
                  </a:cubicBezTo>
                  <a:cubicBezTo>
                    <a:pt x="285" y="4125"/>
                    <a:pt x="337" y="4102"/>
                    <a:pt x="372" y="4047"/>
                  </a:cubicBezTo>
                  <a:cubicBezTo>
                    <a:pt x="1176" y="2789"/>
                    <a:pt x="1851" y="1449"/>
                    <a:pt x="2736" y="243"/>
                  </a:cubicBezTo>
                  <a:cubicBezTo>
                    <a:pt x="2825" y="120"/>
                    <a:pt x="2708" y="0"/>
                    <a:pt x="258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a:p>
          </p:txBody>
        </p:sp>
        <p:sp>
          <p:nvSpPr>
            <p:cNvPr id="17" name="Google Shape;1013;p30">
              <a:extLst>
                <a:ext uri="{FF2B5EF4-FFF2-40B4-BE49-F238E27FC236}">
                  <a16:creationId xmlns:a16="http://schemas.microsoft.com/office/drawing/2014/main" id="{B52E235D-7780-4E93-AB00-2A4B15D6D735}"/>
                </a:ext>
              </a:extLst>
            </p:cNvPr>
            <p:cNvSpPr>
              <a:spLocks/>
            </p:cNvSpPr>
            <p:nvPr/>
          </p:nvSpPr>
          <p:spPr bwMode="auto">
            <a:xfrm>
              <a:off x="2248950" y="2821650"/>
              <a:ext cx="67675" cy="100275"/>
            </a:xfrm>
            <a:custGeom>
              <a:avLst/>
              <a:gdLst>
                <a:gd name="T0" fmla="*/ 239 w 2707"/>
                <a:gd name="T1" fmla="*/ 0 h 4011"/>
                <a:gd name="T2" fmla="*/ 90 w 2707"/>
                <a:gd name="T3" fmla="*/ 243 h 4011"/>
                <a:gd name="T4" fmla="*/ 2348 w 2707"/>
                <a:gd name="T5" fmla="*/ 3925 h 4011"/>
                <a:gd name="T6" fmla="*/ 2479 w 2707"/>
                <a:gd name="T7" fmla="*/ 4010 h 4011"/>
                <a:gd name="T8" fmla="*/ 2639 w 2707"/>
                <a:gd name="T9" fmla="*/ 3755 h 4011"/>
                <a:gd name="T10" fmla="*/ 380 w 2707"/>
                <a:gd name="T11" fmla="*/ 73 h 4011"/>
                <a:gd name="T12" fmla="*/ 239 w 2707"/>
                <a:gd name="T13" fmla="*/ 0 h 4011"/>
              </a:gdLst>
              <a:ahLst/>
              <a:cxnLst>
                <a:cxn ang="0">
                  <a:pos x="T0" y="T1"/>
                </a:cxn>
                <a:cxn ang="0">
                  <a:pos x="T2" y="T3"/>
                </a:cxn>
                <a:cxn ang="0">
                  <a:pos x="T4" y="T5"/>
                </a:cxn>
                <a:cxn ang="0">
                  <a:pos x="T6" y="T7"/>
                </a:cxn>
                <a:cxn ang="0">
                  <a:pos x="T8" y="T9"/>
                </a:cxn>
                <a:cxn ang="0">
                  <a:pos x="T10" y="T11"/>
                </a:cxn>
                <a:cxn ang="0">
                  <a:pos x="T12" y="T13"/>
                </a:cxn>
              </a:cxnLst>
              <a:rect l="0" t="0" r="r" b="b"/>
              <a:pathLst>
                <a:path w="2707" h="4011" extrusionOk="0">
                  <a:moveTo>
                    <a:pt x="239" y="0"/>
                  </a:moveTo>
                  <a:cubicBezTo>
                    <a:pt x="117" y="0"/>
                    <a:pt x="0" y="120"/>
                    <a:pt x="90" y="243"/>
                  </a:cubicBezTo>
                  <a:cubicBezTo>
                    <a:pt x="940" y="1408"/>
                    <a:pt x="1695" y="2639"/>
                    <a:pt x="2348" y="3925"/>
                  </a:cubicBezTo>
                  <a:cubicBezTo>
                    <a:pt x="2379" y="3985"/>
                    <a:pt x="2429" y="4010"/>
                    <a:pt x="2479" y="4010"/>
                  </a:cubicBezTo>
                  <a:cubicBezTo>
                    <a:pt x="2590" y="4010"/>
                    <a:pt x="2707" y="3888"/>
                    <a:pt x="2639" y="3755"/>
                  </a:cubicBezTo>
                  <a:cubicBezTo>
                    <a:pt x="1985" y="2470"/>
                    <a:pt x="1230" y="1239"/>
                    <a:pt x="380" y="73"/>
                  </a:cubicBezTo>
                  <a:cubicBezTo>
                    <a:pt x="342" y="22"/>
                    <a:pt x="290" y="0"/>
                    <a:pt x="23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a:p>
          </p:txBody>
        </p:sp>
        <p:sp>
          <p:nvSpPr>
            <p:cNvPr id="18" name="Google Shape;1014;p30">
              <a:extLst>
                <a:ext uri="{FF2B5EF4-FFF2-40B4-BE49-F238E27FC236}">
                  <a16:creationId xmlns:a16="http://schemas.microsoft.com/office/drawing/2014/main" id="{410DF101-5B9E-48C5-B2BA-3D21B291AF29}"/>
                </a:ext>
              </a:extLst>
            </p:cNvPr>
            <p:cNvSpPr>
              <a:spLocks/>
            </p:cNvSpPr>
            <p:nvPr/>
          </p:nvSpPr>
          <p:spPr bwMode="auto">
            <a:xfrm>
              <a:off x="2187850" y="2917575"/>
              <a:ext cx="33525" cy="8450"/>
            </a:xfrm>
            <a:custGeom>
              <a:avLst/>
              <a:gdLst>
                <a:gd name="T0" fmla="*/ 172 w 1341"/>
                <a:gd name="T1" fmla="*/ 0 h 338"/>
                <a:gd name="T2" fmla="*/ 3 w 1341"/>
                <a:gd name="T3" fmla="*/ 169 h 338"/>
                <a:gd name="T4" fmla="*/ 172 w 1341"/>
                <a:gd name="T5" fmla="*/ 337 h 338"/>
                <a:gd name="T6" fmla="*/ 1168 w 1341"/>
                <a:gd name="T7" fmla="*/ 337 h 338"/>
                <a:gd name="T8" fmla="*/ 1336 w 1341"/>
                <a:gd name="T9" fmla="*/ 169 h 338"/>
                <a:gd name="T10" fmla="*/ 1168 w 1341"/>
                <a:gd name="T11" fmla="*/ 0 h 338"/>
                <a:gd name="T12" fmla="*/ 172 w 1341"/>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341" h="338" extrusionOk="0">
                  <a:moveTo>
                    <a:pt x="172" y="0"/>
                  </a:moveTo>
                  <a:cubicBezTo>
                    <a:pt x="84" y="0"/>
                    <a:pt x="0" y="78"/>
                    <a:pt x="3" y="169"/>
                  </a:cubicBezTo>
                  <a:cubicBezTo>
                    <a:pt x="8" y="260"/>
                    <a:pt x="78" y="337"/>
                    <a:pt x="172" y="337"/>
                  </a:cubicBezTo>
                  <a:lnTo>
                    <a:pt x="1168" y="337"/>
                  </a:lnTo>
                  <a:cubicBezTo>
                    <a:pt x="1256" y="337"/>
                    <a:pt x="1341" y="259"/>
                    <a:pt x="1336" y="169"/>
                  </a:cubicBezTo>
                  <a:cubicBezTo>
                    <a:pt x="1332" y="77"/>
                    <a:pt x="1263" y="0"/>
                    <a:pt x="1168" y="0"/>
                  </a:cubicBezTo>
                  <a:lnTo>
                    <a:pt x="17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a:p>
          </p:txBody>
        </p:sp>
        <p:sp>
          <p:nvSpPr>
            <p:cNvPr id="19" name="Google Shape;1015;p30">
              <a:extLst>
                <a:ext uri="{FF2B5EF4-FFF2-40B4-BE49-F238E27FC236}">
                  <a16:creationId xmlns:a16="http://schemas.microsoft.com/office/drawing/2014/main" id="{063B0FCB-94FD-4B6F-8C35-C0A45028982E}"/>
                </a:ext>
              </a:extLst>
            </p:cNvPr>
            <p:cNvSpPr>
              <a:spLocks/>
            </p:cNvSpPr>
            <p:nvPr/>
          </p:nvSpPr>
          <p:spPr bwMode="auto">
            <a:xfrm>
              <a:off x="2182150" y="2920100"/>
              <a:ext cx="43525" cy="132350"/>
            </a:xfrm>
            <a:custGeom>
              <a:avLst/>
              <a:gdLst>
                <a:gd name="T0" fmla="*/ 1537 w 1741"/>
                <a:gd name="T1" fmla="*/ 0 h 5294"/>
                <a:gd name="T2" fmla="*/ 1369 w 1741"/>
                <a:gd name="T3" fmla="*/ 162 h 5294"/>
                <a:gd name="T4" fmla="*/ 1360 w 1741"/>
                <a:gd name="T5" fmla="*/ 3132 h 5294"/>
                <a:gd name="T6" fmla="*/ 1195 w 1741"/>
                <a:gd name="T7" fmla="*/ 4392 h 5294"/>
                <a:gd name="T8" fmla="*/ 431 w 1741"/>
                <a:gd name="T9" fmla="*/ 4959 h 5294"/>
                <a:gd name="T10" fmla="*/ 285 w 1741"/>
                <a:gd name="T11" fmla="*/ 4942 h 5294"/>
                <a:gd name="T12" fmla="*/ 242 w 1741"/>
                <a:gd name="T13" fmla="*/ 4937 h 5294"/>
                <a:gd name="T14" fmla="*/ 196 w 1741"/>
                <a:gd name="T15" fmla="*/ 5267 h 5294"/>
                <a:gd name="T16" fmla="*/ 422 w 1741"/>
                <a:gd name="T17" fmla="*/ 5294 h 5294"/>
                <a:gd name="T18" fmla="*/ 1276 w 1741"/>
                <a:gd name="T19" fmla="*/ 4880 h 5294"/>
                <a:gd name="T20" fmla="*/ 1690 w 1741"/>
                <a:gd name="T21" fmla="*/ 3591 h 5294"/>
                <a:gd name="T22" fmla="*/ 1704 w 1741"/>
                <a:gd name="T23" fmla="*/ 162 h 5294"/>
                <a:gd name="T24" fmla="*/ 1537 w 1741"/>
                <a:gd name="T25" fmla="*/ 0 h 5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1" h="5294" extrusionOk="0">
                  <a:moveTo>
                    <a:pt x="1537" y="0"/>
                  </a:moveTo>
                  <a:cubicBezTo>
                    <a:pt x="1453" y="0"/>
                    <a:pt x="1369" y="54"/>
                    <a:pt x="1369" y="162"/>
                  </a:cubicBezTo>
                  <a:cubicBezTo>
                    <a:pt x="1366" y="1152"/>
                    <a:pt x="1363" y="2142"/>
                    <a:pt x="1360" y="3132"/>
                  </a:cubicBezTo>
                  <a:cubicBezTo>
                    <a:pt x="1359" y="3552"/>
                    <a:pt x="1373" y="4001"/>
                    <a:pt x="1195" y="4392"/>
                  </a:cubicBezTo>
                  <a:cubicBezTo>
                    <a:pt x="1060" y="4690"/>
                    <a:pt x="766" y="4959"/>
                    <a:pt x="431" y="4959"/>
                  </a:cubicBezTo>
                  <a:cubicBezTo>
                    <a:pt x="383" y="4959"/>
                    <a:pt x="334" y="4954"/>
                    <a:pt x="285" y="4942"/>
                  </a:cubicBezTo>
                  <a:cubicBezTo>
                    <a:pt x="270" y="4939"/>
                    <a:pt x="256" y="4937"/>
                    <a:pt x="242" y="4937"/>
                  </a:cubicBezTo>
                  <a:cubicBezTo>
                    <a:pt x="64" y="4937"/>
                    <a:pt x="0" y="5220"/>
                    <a:pt x="196" y="5267"/>
                  </a:cubicBezTo>
                  <a:cubicBezTo>
                    <a:pt x="272" y="5285"/>
                    <a:pt x="347" y="5294"/>
                    <a:pt x="422" y="5294"/>
                  </a:cubicBezTo>
                  <a:cubicBezTo>
                    <a:pt x="749" y="5294"/>
                    <a:pt x="1058" y="5132"/>
                    <a:pt x="1276" y="4880"/>
                  </a:cubicBezTo>
                  <a:cubicBezTo>
                    <a:pt x="1585" y="4523"/>
                    <a:pt x="1670" y="4049"/>
                    <a:pt x="1690" y="3591"/>
                  </a:cubicBezTo>
                  <a:cubicBezTo>
                    <a:pt x="1740" y="2452"/>
                    <a:pt x="1701" y="1303"/>
                    <a:pt x="1704" y="162"/>
                  </a:cubicBezTo>
                  <a:cubicBezTo>
                    <a:pt x="1705" y="55"/>
                    <a:pt x="1621" y="0"/>
                    <a:pt x="153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a:p>
          </p:txBody>
        </p:sp>
        <p:sp>
          <p:nvSpPr>
            <p:cNvPr id="20" name="Google Shape;1016;p30">
              <a:extLst>
                <a:ext uri="{FF2B5EF4-FFF2-40B4-BE49-F238E27FC236}">
                  <a16:creationId xmlns:a16="http://schemas.microsoft.com/office/drawing/2014/main" id="{9937EB21-B105-46FC-9D31-DCD9DEBD3941}"/>
                </a:ext>
              </a:extLst>
            </p:cNvPr>
            <p:cNvSpPr>
              <a:spLocks/>
            </p:cNvSpPr>
            <p:nvPr/>
          </p:nvSpPr>
          <p:spPr bwMode="auto">
            <a:xfrm>
              <a:off x="2180825" y="2917725"/>
              <a:ext cx="111600" cy="150800"/>
            </a:xfrm>
            <a:custGeom>
              <a:avLst/>
              <a:gdLst>
                <a:gd name="T0" fmla="*/ 4293 w 4464"/>
                <a:gd name="T1" fmla="*/ 0 h 6032"/>
                <a:gd name="T2" fmla="*/ 4123 w 4464"/>
                <a:gd name="T3" fmla="*/ 163 h 6032"/>
                <a:gd name="T4" fmla="*/ 4114 w 4464"/>
                <a:gd name="T5" fmla="*/ 2567 h 6032"/>
                <a:gd name="T6" fmla="*/ 4024 w 4464"/>
                <a:gd name="T7" fmla="*/ 4212 h 6032"/>
                <a:gd name="T8" fmla="*/ 2801 w 4464"/>
                <a:gd name="T9" fmla="*/ 5620 h 6032"/>
                <a:gd name="T10" fmla="*/ 2212 w 4464"/>
                <a:gd name="T11" fmla="*/ 5698 h 6032"/>
                <a:gd name="T12" fmla="*/ 265 w 4464"/>
                <a:gd name="T13" fmla="*/ 5171 h 6032"/>
                <a:gd name="T14" fmla="*/ 203 w 4464"/>
                <a:gd name="T15" fmla="*/ 5157 h 6032"/>
                <a:gd name="T16" fmla="*/ 176 w 4464"/>
                <a:gd name="T17" fmla="*/ 5495 h 6032"/>
                <a:gd name="T18" fmla="*/ 2211 w 4464"/>
                <a:gd name="T19" fmla="*/ 6032 h 6032"/>
                <a:gd name="T20" fmla="*/ 2551 w 4464"/>
                <a:gd name="T21" fmla="*/ 6010 h 6032"/>
                <a:gd name="T22" fmla="*/ 4160 w 4464"/>
                <a:gd name="T23" fmla="*/ 4850 h 6032"/>
                <a:gd name="T24" fmla="*/ 4454 w 4464"/>
                <a:gd name="T25" fmla="*/ 2976 h 6032"/>
                <a:gd name="T26" fmla="*/ 4451 w 4464"/>
                <a:gd name="T27" fmla="*/ 1322 h 6032"/>
                <a:gd name="T28" fmla="*/ 4459 w 4464"/>
                <a:gd name="T29" fmla="*/ 163 h 6032"/>
                <a:gd name="T30" fmla="*/ 4293 w 4464"/>
                <a:gd name="T31" fmla="*/ 0 h 6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64" h="6032" extrusionOk="0">
                  <a:moveTo>
                    <a:pt x="4293" y="0"/>
                  </a:moveTo>
                  <a:cubicBezTo>
                    <a:pt x="4209" y="0"/>
                    <a:pt x="4124" y="54"/>
                    <a:pt x="4123" y="163"/>
                  </a:cubicBezTo>
                  <a:cubicBezTo>
                    <a:pt x="4115" y="963"/>
                    <a:pt x="4110" y="1765"/>
                    <a:pt x="4114" y="2567"/>
                  </a:cubicBezTo>
                  <a:cubicBezTo>
                    <a:pt x="4117" y="3117"/>
                    <a:pt x="4154" y="3671"/>
                    <a:pt x="4024" y="4212"/>
                  </a:cubicBezTo>
                  <a:cubicBezTo>
                    <a:pt x="3869" y="4870"/>
                    <a:pt x="3476" y="5433"/>
                    <a:pt x="2801" y="5620"/>
                  </a:cubicBezTo>
                  <a:cubicBezTo>
                    <a:pt x="2605" y="5674"/>
                    <a:pt x="2408" y="5698"/>
                    <a:pt x="2212" y="5698"/>
                  </a:cubicBezTo>
                  <a:cubicBezTo>
                    <a:pt x="1542" y="5698"/>
                    <a:pt x="878" y="5423"/>
                    <a:pt x="265" y="5171"/>
                  </a:cubicBezTo>
                  <a:cubicBezTo>
                    <a:pt x="243" y="5162"/>
                    <a:pt x="223" y="5157"/>
                    <a:pt x="203" y="5157"/>
                  </a:cubicBezTo>
                  <a:cubicBezTo>
                    <a:pt x="50" y="5157"/>
                    <a:pt x="0" y="5422"/>
                    <a:pt x="176" y="5495"/>
                  </a:cubicBezTo>
                  <a:cubicBezTo>
                    <a:pt x="826" y="5762"/>
                    <a:pt x="1503" y="6032"/>
                    <a:pt x="2211" y="6032"/>
                  </a:cubicBezTo>
                  <a:cubicBezTo>
                    <a:pt x="2323" y="6032"/>
                    <a:pt x="2436" y="6025"/>
                    <a:pt x="2551" y="6010"/>
                  </a:cubicBezTo>
                  <a:cubicBezTo>
                    <a:pt x="3264" y="5919"/>
                    <a:pt x="3858" y="5506"/>
                    <a:pt x="4160" y="4850"/>
                  </a:cubicBezTo>
                  <a:cubicBezTo>
                    <a:pt x="4433" y="4257"/>
                    <a:pt x="4463" y="3617"/>
                    <a:pt x="4454" y="2976"/>
                  </a:cubicBezTo>
                  <a:cubicBezTo>
                    <a:pt x="4446" y="2425"/>
                    <a:pt x="4448" y="1873"/>
                    <a:pt x="4451" y="1322"/>
                  </a:cubicBezTo>
                  <a:cubicBezTo>
                    <a:pt x="4453" y="936"/>
                    <a:pt x="4455" y="549"/>
                    <a:pt x="4459" y="163"/>
                  </a:cubicBezTo>
                  <a:cubicBezTo>
                    <a:pt x="4460" y="54"/>
                    <a:pt x="4377" y="0"/>
                    <a:pt x="429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a:p>
          </p:txBody>
        </p:sp>
        <p:sp>
          <p:nvSpPr>
            <p:cNvPr id="21" name="Google Shape;1017;p30">
              <a:extLst>
                <a:ext uri="{FF2B5EF4-FFF2-40B4-BE49-F238E27FC236}">
                  <a16:creationId xmlns:a16="http://schemas.microsoft.com/office/drawing/2014/main" id="{37D7506A-9872-45C1-8424-A9C44890E444}"/>
                </a:ext>
              </a:extLst>
            </p:cNvPr>
            <p:cNvSpPr>
              <a:spLocks/>
            </p:cNvSpPr>
            <p:nvPr/>
          </p:nvSpPr>
          <p:spPr bwMode="auto">
            <a:xfrm>
              <a:off x="2286250" y="2917575"/>
              <a:ext cx="31025" cy="8450"/>
            </a:xfrm>
            <a:custGeom>
              <a:avLst/>
              <a:gdLst>
                <a:gd name="T0" fmla="*/ 171 w 1241"/>
                <a:gd name="T1" fmla="*/ 0 h 338"/>
                <a:gd name="T2" fmla="*/ 4 w 1241"/>
                <a:gd name="T3" fmla="*/ 169 h 338"/>
                <a:gd name="T4" fmla="*/ 171 w 1241"/>
                <a:gd name="T5" fmla="*/ 337 h 338"/>
                <a:gd name="T6" fmla="*/ 1069 w 1241"/>
                <a:gd name="T7" fmla="*/ 337 h 338"/>
                <a:gd name="T8" fmla="*/ 1237 w 1241"/>
                <a:gd name="T9" fmla="*/ 169 h 338"/>
                <a:gd name="T10" fmla="*/ 1069 w 1241"/>
                <a:gd name="T11" fmla="*/ 0 h 338"/>
                <a:gd name="T12" fmla="*/ 171 w 1241"/>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241" h="338" extrusionOk="0">
                  <a:moveTo>
                    <a:pt x="171" y="0"/>
                  </a:moveTo>
                  <a:cubicBezTo>
                    <a:pt x="84" y="0"/>
                    <a:pt x="0" y="78"/>
                    <a:pt x="4" y="169"/>
                  </a:cubicBezTo>
                  <a:cubicBezTo>
                    <a:pt x="7" y="260"/>
                    <a:pt x="78" y="337"/>
                    <a:pt x="171" y="337"/>
                  </a:cubicBezTo>
                  <a:lnTo>
                    <a:pt x="1069" y="337"/>
                  </a:lnTo>
                  <a:cubicBezTo>
                    <a:pt x="1156" y="337"/>
                    <a:pt x="1240" y="259"/>
                    <a:pt x="1237" y="169"/>
                  </a:cubicBezTo>
                  <a:cubicBezTo>
                    <a:pt x="1233" y="77"/>
                    <a:pt x="1163" y="0"/>
                    <a:pt x="1069" y="0"/>
                  </a:cubicBezTo>
                  <a:lnTo>
                    <a:pt x="17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a:p>
          </p:txBody>
        </p:sp>
      </p:grpSp>
      <p:sp>
        <p:nvSpPr>
          <p:cNvPr id="999" name="Google Shape;999;p30"/>
          <p:cNvSpPr txBox="1">
            <a:spLocks noGrp="1"/>
          </p:cNvSpPr>
          <p:nvPr>
            <p:ph type="subTitle" idx="1"/>
          </p:nvPr>
        </p:nvSpPr>
        <p:spPr>
          <a:xfrm rot="-377437">
            <a:off x="2179270" y="4273303"/>
            <a:ext cx="3420596" cy="736048"/>
          </a:xfrm>
          <a:prstGeom prst="rect">
            <a:avLst/>
          </a:prstGeom>
        </p:spPr>
        <p:txBody>
          <a:bodyPr spcFirstLastPara="1" lIns="91425" tIns="91425" rIns="91425" bIns="91425" anchor="ctr">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00" name="Google Shape;1000;p30"/>
          <p:cNvSpPr txBox="1">
            <a:spLocks noGrp="1"/>
          </p:cNvSpPr>
          <p:nvPr>
            <p:ph type="subTitle" idx="2"/>
          </p:nvPr>
        </p:nvSpPr>
        <p:spPr>
          <a:xfrm>
            <a:off x="6594200" y="4036317"/>
            <a:ext cx="3876800" cy="529600"/>
          </a:xfrm>
          <a:prstGeom prst="rect">
            <a:avLst/>
          </a:prstGeom>
        </p:spPr>
        <p:txBody>
          <a:bodyPr spcFirstLastPara="1" lIns="91425" tIns="91425" rIns="91425" bIns="91425" anchor="ctr">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01" name="Google Shape;1001;p30"/>
          <p:cNvSpPr txBox="1">
            <a:spLocks noGrp="1"/>
          </p:cNvSpPr>
          <p:nvPr>
            <p:ph type="title"/>
          </p:nvPr>
        </p:nvSpPr>
        <p:spPr>
          <a:xfrm rot="-377619">
            <a:off x="2079274" y="3113833"/>
            <a:ext cx="3426249" cy="1142481"/>
          </a:xfrm>
          <a:prstGeom prst="rect">
            <a:avLst/>
          </a:prstGeom>
          <a:noFill/>
          <a:ln>
            <a:noFill/>
          </a:ln>
        </p:spPr>
        <p:txBody>
          <a:bodyPr spcFirstLastPara="1" lIns="91425" tIns="91425" rIns="91425" bIns="91425">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rPr lang="en-US"/>
              <a:t>Click to edit Master title style</a:t>
            </a:r>
            <a:endParaRPr/>
          </a:p>
        </p:txBody>
      </p:sp>
      <p:sp>
        <p:nvSpPr>
          <p:cNvPr id="1002" name="Google Shape;1002;p30"/>
          <p:cNvSpPr txBox="1">
            <a:spLocks noGrp="1"/>
          </p:cNvSpPr>
          <p:nvPr>
            <p:ph type="title" idx="3"/>
          </p:nvPr>
        </p:nvSpPr>
        <p:spPr>
          <a:xfrm>
            <a:off x="6594200" y="2877671"/>
            <a:ext cx="3876800" cy="1142400"/>
          </a:xfrm>
          <a:prstGeom prst="rect">
            <a:avLst/>
          </a:prstGeom>
          <a:noFill/>
          <a:ln>
            <a:noFill/>
          </a:ln>
        </p:spPr>
        <p:txBody>
          <a:bodyPr spcFirstLastPara="1" lIns="91425" tIns="91425" rIns="91425" bIns="91425">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rPr lang="en-US"/>
              <a:t>Click to edit Master title style</a:t>
            </a:r>
            <a:endParaRPr/>
          </a:p>
        </p:txBody>
      </p:sp>
      <p:sp>
        <p:nvSpPr>
          <p:cNvPr id="1003" name="Google Shape;1003;p30"/>
          <p:cNvSpPr txBox="1">
            <a:spLocks noGrp="1"/>
          </p:cNvSpPr>
          <p:nvPr>
            <p:ph type="title" idx="4"/>
          </p:nvPr>
        </p:nvSpPr>
        <p:spPr>
          <a:xfrm>
            <a:off x="1506933" y="1151767"/>
            <a:ext cx="9178000" cy="752400"/>
          </a:xfrm>
          <a:prstGeom prst="rect">
            <a:avLst/>
          </a:prstGeom>
        </p:spPr>
        <p:txBody>
          <a:bodyPr spcFirstLastPara="1" lIns="91425" tIns="91425" rIns="91425" bIns="91425">
            <a:noAutofit/>
          </a:bodyPr>
          <a:lstStyle>
            <a:lvl1pPr lvl="0"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1pPr>
            <a:lvl2pPr lvl="1"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2pPr>
            <a:lvl3pPr lvl="2"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3pPr>
            <a:lvl4pPr lvl="3"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4pPr>
            <a:lvl5pPr lvl="4"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5pPr>
            <a:lvl6pPr lvl="5"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6pPr>
            <a:lvl7pPr lvl="6"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7pPr>
            <a:lvl8pPr lvl="7"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8pPr>
            <a:lvl9pPr lvl="8"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37236232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06F2967-FFD7-4181-99F8-3552FC46C781}"/>
              </a:ext>
            </a:extLst>
          </p:cNvPr>
          <p:cNvSpPr>
            <a:spLocks noGrp="1"/>
          </p:cNvSpPr>
          <p:nvPr>
            <p:ph type="dt" sz="half" idx="10"/>
          </p:nvPr>
        </p:nvSpPr>
        <p:spPr/>
        <p:txBody>
          <a:bodyPr/>
          <a:lstStyle>
            <a:lvl1pPr>
              <a:defRPr/>
            </a:lvl1pPr>
          </a:lstStyle>
          <a:p>
            <a:pPr>
              <a:defRPr/>
            </a:pPr>
            <a:fld id="{61FCB0E8-C10C-4D2E-8F53-C31FD7BED0B9}" type="datetimeFigureOut">
              <a:rPr lang="en-US"/>
              <a:pPr>
                <a:defRPr/>
              </a:pPr>
              <a:t>2/14/2023</a:t>
            </a:fld>
            <a:endParaRPr lang="en-US"/>
          </a:p>
        </p:txBody>
      </p:sp>
      <p:sp>
        <p:nvSpPr>
          <p:cNvPr id="5" name="Footer Placeholder 4">
            <a:extLst>
              <a:ext uri="{FF2B5EF4-FFF2-40B4-BE49-F238E27FC236}">
                <a16:creationId xmlns:a16="http://schemas.microsoft.com/office/drawing/2014/main" id="{9344B80A-CE73-4D11-A6B3-5BC86F81D09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DAF3FB7-75E7-4BBF-A235-03450435C186}"/>
              </a:ext>
            </a:extLst>
          </p:cNvPr>
          <p:cNvSpPr>
            <a:spLocks noGrp="1"/>
          </p:cNvSpPr>
          <p:nvPr>
            <p:ph type="sldNum" sz="quarter" idx="12"/>
          </p:nvPr>
        </p:nvSpPr>
        <p:spPr/>
        <p:txBody>
          <a:bodyPr/>
          <a:lstStyle>
            <a:lvl1pPr>
              <a:defRPr/>
            </a:lvl1pPr>
          </a:lstStyle>
          <a:p>
            <a:fld id="{6C48B5C7-0258-442C-90D4-F2486771CC16}" type="slidenum">
              <a:rPr lang="en-US" altLang="vi-VN"/>
              <a:pPr/>
              <a:t>‹#›</a:t>
            </a:fld>
            <a:endParaRPr lang="en-US" altLang="vi-VN"/>
          </a:p>
        </p:txBody>
      </p:sp>
    </p:spTree>
    <p:extLst>
      <p:ext uri="{BB962C8B-B14F-4D97-AF65-F5344CB8AC3E}">
        <p14:creationId xmlns:p14="http://schemas.microsoft.com/office/powerpoint/2010/main" val="10259545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B40915-7126-4672-AAC6-974FA69A0CB5}"/>
              </a:ext>
            </a:extLst>
          </p:cNvPr>
          <p:cNvSpPr>
            <a:spLocks noGrp="1"/>
          </p:cNvSpPr>
          <p:nvPr>
            <p:ph type="dt" sz="half" idx="10"/>
          </p:nvPr>
        </p:nvSpPr>
        <p:spPr/>
        <p:txBody>
          <a:bodyPr/>
          <a:lstStyle>
            <a:lvl1pPr>
              <a:defRPr/>
            </a:lvl1pPr>
          </a:lstStyle>
          <a:p>
            <a:pPr>
              <a:defRPr/>
            </a:pPr>
            <a:fld id="{03238D57-18B9-4C25-86EF-E456C69ABCB9}" type="datetimeFigureOut">
              <a:rPr lang="en-US"/>
              <a:pPr>
                <a:defRPr/>
              </a:pPr>
              <a:t>2/14/2023</a:t>
            </a:fld>
            <a:endParaRPr lang="en-US"/>
          </a:p>
        </p:txBody>
      </p:sp>
      <p:sp>
        <p:nvSpPr>
          <p:cNvPr id="5" name="Footer Placeholder 4">
            <a:extLst>
              <a:ext uri="{FF2B5EF4-FFF2-40B4-BE49-F238E27FC236}">
                <a16:creationId xmlns:a16="http://schemas.microsoft.com/office/drawing/2014/main" id="{E3F491B2-215A-4B23-AA99-80CC42AC6AE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B2D0D25-0110-4359-A044-E52A1D8FA723}"/>
              </a:ext>
            </a:extLst>
          </p:cNvPr>
          <p:cNvSpPr>
            <a:spLocks noGrp="1"/>
          </p:cNvSpPr>
          <p:nvPr>
            <p:ph type="sldNum" sz="quarter" idx="12"/>
          </p:nvPr>
        </p:nvSpPr>
        <p:spPr/>
        <p:txBody>
          <a:bodyPr/>
          <a:lstStyle>
            <a:lvl1pPr>
              <a:defRPr/>
            </a:lvl1pPr>
          </a:lstStyle>
          <a:p>
            <a:fld id="{E7CA8021-5C5D-4A04-B286-63E3E3D00D72}" type="slidenum">
              <a:rPr lang="en-US" altLang="vi-VN"/>
              <a:pPr/>
              <a:t>‹#›</a:t>
            </a:fld>
            <a:endParaRPr lang="en-US" altLang="vi-VN"/>
          </a:p>
        </p:txBody>
      </p:sp>
    </p:spTree>
    <p:extLst>
      <p:ext uri="{BB962C8B-B14F-4D97-AF65-F5344CB8AC3E}">
        <p14:creationId xmlns:p14="http://schemas.microsoft.com/office/powerpoint/2010/main" val="30705646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BD639E-2C74-4D6D-ADE2-79AECF290C07}"/>
              </a:ext>
            </a:extLst>
          </p:cNvPr>
          <p:cNvSpPr>
            <a:spLocks noGrp="1"/>
          </p:cNvSpPr>
          <p:nvPr>
            <p:ph type="dt" sz="half" idx="10"/>
          </p:nvPr>
        </p:nvSpPr>
        <p:spPr/>
        <p:txBody>
          <a:bodyPr/>
          <a:lstStyle>
            <a:lvl1pPr>
              <a:defRPr/>
            </a:lvl1pPr>
          </a:lstStyle>
          <a:p>
            <a:pPr>
              <a:defRPr/>
            </a:pPr>
            <a:fld id="{65F26251-B730-47E5-8740-2A41529FBDEB}" type="datetimeFigureOut">
              <a:rPr lang="en-US"/>
              <a:pPr>
                <a:defRPr/>
              </a:pPr>
              <a:t>2/14/2023</a:t>
            </a:fld>
            <a:endParaRPr lang="en-US"/>
          </a:p>
        </p:txBody>
      </p:sp>
      <p:sp>
        <p:nvSpPr>
          <p:cNvPr id="5" name="Footer Placeholder 4">
            <a:extLst>
              <a:ext uri="{FF2B5EF4-FFF2-40B4-BE49-F238E27FC236}">
                <a16:creationId xmlns:a16="http://schemas.microsoft.com/office/drawing/2014/main" id="{77A212F6-7907-463A-846B-36A15F7FFD0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2C058AE-F9FF-4732-A41E-E44BFAA97DF9}"/>
              </a:ext>
            </a:extLst>
          </p:cNvPr>
          <p:cNvSpPr>
            <a:spLocks noGrp="1"/>
          </p:cNvSpPr>
          <p:nvPr>
            <p:ph type="sldNum" sz="quarter" idx="12"/>
          </p:nvPr>
        </p:nvSpPr>
        <p:spPr/>
        <p:txBody>
          <a:bodyPr/>
          <a:lstStyle>
            <a:lvl1pPr>
              <a:defRPr/>
            </a:lvl1pPr>
          </a:lstStyle>
          <a:p>
            <a:fld id="{B26559BF-6CDB-40CD-8BDE-EC29E482BF6C}" type="slidenum">
              <a:rPr lang="en-US" altLang="vi-VN"/>
              <a:pPr/>
              <a:t>‹#›</a:t>
            </a:fld>
            <a:endParaRPr lang="en-US" altLang="vi-VN"/>
          </a:p>
        </p:txBody>
      </p:sp>
    </p:spTree>
    <p:extLst>
      <p:ext uri="{BB962C8B-B14F-4D97-AF65-F5344CB8AC3E}">
        <p14:creationId xmlns:p14="http://schemas.microsoft.com/office/powerpoint/2010/main" val="3388997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E0FE89-2746-4D38-A7A4-6A625E914796}"/>
              </a:ext>
            </a:extLst>
          </p:cNvPr>
          <p:cNvSpPr>
            <a:spLocks noGrp="1"/>
          </p:cNvSpPr>
          <p:nvPr>
            <p:ph type="dt" sz="half" idx="10"/>
          </p:nvPr>
        </p:nvSpPr>
        <p:spPr/>
        <p:txBody>
          <a:bodyPr/>
          <a:lstStyle>
            <a:lvl1pPr>
              <a:defRPr/>
            </a:lvl1pPr>
          </a:lstStyle>
          <a:p>
            <a:pPr>
              <a:defRPr/>
            </a:pPr>
            <a:fld id="{AC844C8C-651B-4390-B935-34842EA41F97}" type="datetimeFigureOut">
              <a:rPr lang="en-US"/>
              <a:pPr>
                <a:defRPr/>
              </a:pPr>
              <a:t>2/14/2023</a:t>
            </a:fld>
            <a:endParaRPr lang="en-US"/>
          </a:p>
        </p:txBody>
      </p:sp>
      <p:sp>
        <p:nvSpPr>
          <p:cNvPr id="5" name="Footer Placeholder 4">
            <a:extLst>
              <a:ext uri="{FF2B5EF4-FFF2-40B4-BE49-F238E27FC236}">
                <a16:creationId xmlns:a16="http://schemas.microsoft.com/office/drawing/2014/main" id="{6D10C7D9-0B7D-4831-B291-E94D8EF406A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1BE5491-4277-4C31-B1BA-91FAF0F29796}"/>
              </a:ext>
            </a:extLst>
          </p:cNvPr>
          <p:cNvSpPr>
            <a:spLocks noGrp="1"/>
          </p:cNvSpPr>
          <p:nvPr>
            <p:ph type="sldNum" sz="quarter" idx="12"/>
          </p:nvPr>
        </p:nvSpPr>
        <p:spPr/>
        <p:txBody>
          <a:bodyPr/>
          <a:lstStyle>
            <a:lvl1pPr>
              <a:defRPr/>
            </a:lvl1pPr>
          </a:lstStyle>
          <a:p>
            <a:fld id="{5983B324-2EC6-4A8B-924B-FEC0668B7D8A}" type="slidenum">
              <a:rPr lang="en-US" altLang="vi-VN"/>
              <a:pPr/>
              <a:t>‹#›</a:t>
            </a:fld>
            <a:endParaRPr lang="en-US" altLang="vi-VN"/>
          </a:p>
        </p:txBody>
      </p:sp>
    </p:spTree>
    <p:extLst>
      <p:ext uri="{BB962C8B-B14F-4D97-AF65-F5344CB8AC3E}">
        <p14:creationId xmlns:p14="http://schemas.microsoft.com/office/powerpoint/2010/main" val="14737320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66D5277-8DC5-4BF1-B37E-A89DD6D6A465}"/>
              </a:ext>
            </a:extLst>
          </p:cNvPr>
          <p:cNvSpPr>
            <a:spLocks noGrp="1"/>
          </p:cNvSpPr>
          <p:nvPr>
            <p:ph type="dt" sz="half" idx="10"/>
          </p:nvPr>
        </p:nvSpPr>
        <p:spPr/>
        <p:txBody>
          <a:bodyPr/>
          <a:lstStyle>
            <a:lvl1pPr>
              <a:defRPr/>
            </a:lvl1pPr>
          </a:lstStyle>
          <a:p>
            <a:pPr>
              <a:defRPr/>
            </a:pPr>
            <a:fld id="{B96A8FFE-5855-4E66-9083-88CE88190480}" type="datetimeFigureOut">
              <a:rPr lang="en-US"/>
              <a:pPr>
                <a:defRPr/>
              </a:pPr>
              <a:t>2/14/2023</a:t>
            </a:fld>
            <a:endParaRPr lang="en-US"/>
          </a:p>
        </p:txBody>
      </p:sp>
      <p:sp>
        <p:nvSpPr>
          <p:cNvPr id="6" name="Footer Placeholder 4">
            <a:extLst>
              <a:ext uri="{FF2B5EF4-FFF2-40B4-BE49-F238E27FC236}">
                <a16:creationId xmlns:a16="http://schemas.microsoft.com/office/drawing/2014/main" id="{1757F1BF-D60B-4523-A509-9DD009A8ADC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EABCB19-178E-407D-AA48-7FF8A68053C9}"/>
              </a:ext>
            </a:extLst>
          </p:cNvPr>
          <p:cNvSpPr>
            <a:spLocks noGrp="1"/>
          </p:cNvSpPr>
          <p:nvPr>
            <p:ph type="sldNum" sz="quarter" idx="12"/>
          </p:nvPr>
        </p:nvSpPr>
        <p:spPr/>
        <p:txBody>
          <a:bodyPr/>
          <a:lstStyle>
            <a:lvl1pPr>
              <a:defRPr/>
            </a:lvl1pPr>
          </a:lstStyle>
          <a:p>
            <a:fld id="{54746DF4-947F-4E09-A8EF-6135A956988C}" type="slidenum">
              <a:rPr lang="en-US" altLang="vi-VN"/>
              <a:pPr/>
              <a:t>‹#›</a:t>
            </a:fld>
            <a:endParaRPr lang="en-US" altLang="vi-VN"/>
          </a:p>
        </p:txBody>
      </p:sp>
    </p:spTree>
    <p:extLst>
      <p:ext uri="{BB962C8B-B14F-4D97-AF65-F5344CB8AC3E}">
        <p14:creationId xmlns:p14="http://schemas.microsoft.com/office/powerpoint/2010/main" val="18004015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F7E4DB3-8978-476A-A51E-ABA906F1A9E1}"/>
              </a:ext>
            </a:extLst>
          </p:cNvPr>
          <p:cNvSpPr>
            <a:spLocks noGrp="1"/>
          </p:cNvSpPr>
          <p:nvPr>
            <p:ph type="dt" sz="half" idx="10"/>
          </p:nvPr>
        </p:nvSpPr>
        <p:spPr/>
        <p:txBody>
          <a:bodyPr/>
          <a:lstStyle>
            <a:lvl1pPr>
              <a:defRPr/>
            </a:lvl1pPr>
          </a:lstStyle>
          <a:p>
            <a:pPr>
              <a:defRPr/>
            </a:pPr>
            <a:fld id="{E1D3E394-4070-4CF6-A850-ED206FD2E3AC}" type="datetimeFigureOut">
              <a:rPr lang="en-US"/>
              <a:pPr>
                <a:defRPr/>
              </a:pPr>
              <a:t>2/14/2023</a:t>
            </a:fld>
            <a:endParaRPr lang="en-US"/>
          </a:p>
        </p:txBody>
      </p:sp>
      <p:sp>
        <p:nvSpPr>
          <p:cNvPr id="8" name="Footer Placeholder 4">
            <a:extLst>
              <a:ext uri="{FF2B5EF4-FFF2-40B4-BE49-F238E27FC236}">
                <a16:creationId xmlns:a16="http://schemas.microsoft.com/office/drawing/2014/main" id="{C362235B-1A27-4667-BF98-5F63CC2E4BF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F2BDF68-DFAD-4D63-AB3E-57843182136E}"/>
              </a:ext>
            </a:extLst>
          </p:cNvPr>
          <p:cNvSpPr>
            <a:spLocks noGrp="1"/>
          </p:cNvSpPr>
          <p:nvPr>
            <p:ph type="sldNum" sz="quarter" idx="12"/>
          </p:nvPr>
        </p:nvSpPr>
        <p:spPr/>
        <p:txBody>
          <a:bodyPr/>
          <a:lstStyle>
            <a:lvl1pPr>
              <a:defRPr/>
            </a:lvl1pPr>
          </a:lstStyle>
          <a:p>
            <a:fld id="{1563DFC3-1CDA-4A7D-BB3C-B4BBDD36A9E8}" type="slidenum">
              <a:rPr lang="en-US" altLang="vi-VN"/>
              <a:pPr/>
              <a:t>‹#›</a:t>
            </a:fld>
            <a:endParaRPr lang="en-US" altLang="vi-VN"/>
          </a:p>
        </p:txBody>
      </p:sp>
    </p:spTree>
    <p:extLst>
      <p:ext uri="{BB962C8B-B14F-4D97-AF65-F5344CB8AC3E}">
        <p14:creationId xmlns:p14="http://schemas.microsoft.com/office/powerpoint/2010/main" val="21449561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632F934-65DB-47B5-AFC9-002E82712669}"/>
              </a:ext>
            </a:extLst>
          </p:cNvPr>
          <p:cNvSpPr>
            <a:spLocks noGrp="1"/>
          </p:cNvSpPr>
          <p:nvPr>
            <p:ph type="dt" sz="half" idx="10"/>
          </p:nvPr>
        </p:nvSpPr>
        <p:spPr/>
        <p:txBody>
          <a:bodyPr/>
          <a:lstStyle>
            <a:lvl1pPr>
              <a:defRPr/>
            </a:lvl1pPr>
          </a:lstStyle>
          <a:p>
            <a:pPr>
              <a:defRPr/>
            </a:pPr>
            <a:fld id="{0E9A9513-1B0F-4A73-A780-F59EF3C05C3C}" type="datetimeFigureOut">
              <a:rPr lang="en-US"/>
              <a:pPr>
                <a:defRPr/>
              </a:pPr>
              <a:t>2/14/2023</a:t>
            </a:fld>
            <a:endParaRPr lang="en-US"/>
          </a:p>
        </p:txBody>
      </p:sp>
      <p:sp>
        <p:nvSpPr>
          <p:cNvPr id="4" name="Footer Placeholder 4">
            <a:extLst>
              <a:ext uri="{FF2B5EF4-FFF2-40B4-BE49-F238E27FC236}">
                <a16:creationId xmlns:a16="http://schemas.microsoft.com/office/drawing/2014/main" id="{5C6D7D88-C421-411B-92D3-2318AE86272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A564093-74DB-4DDE-BAAC-B8F74C9177C5}"/>
              </a:ext>
            </a:extLst>
          </p:cNvPr>
          <p:cNvSpPr>
            <a:spLocks noGrp="1"/>
          </p:cNvSpPr>
          <p:nvPr>
            <p:ph type="sldNum" sz="quarter" idx="12"/>
          </p:nvPr>
        </p:nvSpPr>
        <p:spPr/>
        <p:txBody>
          <a:bodyPr/>
          <a:lstStyle>
            <a:lvl1pPr>
              <a:defRPr/>
            </a:lvl1pPr>
          </a:lstStyle>
          <a:p>
            <a:fld id="{E8426BB5-1DF0-458F-9556-D0144A82B198}" type="slidenum">
              <a:rPr lang="en-US" altLang="vi-VN"/>
              <a:pPr/>
              <a:t>‹#›</a:t>
            </a:fld>
            <a:endParaRPr lang="en-US" altLang="vi-VN"/>
          </a:p>
        </p:txBody>
      </p:sp>
    </p:spTree>
    <p:extLst>
      <p:ext uri="{BB962C8B-B14F-4D97-AF65-F5344CB8AC3E}">
        <p14:creationId xmlns:p14="http://schemas.microsoft.com/office/powerpoint/2010/main" val="34105953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EBFB76B-19B8-4C10-838C-07DF6F265A21}"/>
              </a:ext>
            </a:extLst>
          </p:cNvPr>
          <p:cNvSpPr>
            <a:spLocks noGrp="1"/>
          </p:cNvSpPr>
          <p:nvPr>
            <p:ph type="dt" sz="half" idx="10"/>
          </p:nvPr>
        </p:nvSpPr>
        <p:spPr/>
        <p:txBody>
          <a:bodyPr/>
          <a:lstStyle>
            <a:lvl1pPr>
              <a:defRPr/>
            </a:lvl1pPr>
          </a:lstStyle>
          <a:p>
            <a:pPr>
              <a:defRPr/>
            </a:pPr>
            <a:fld id="{D784B12F-F8E1-4396-B476-B9DA1B8FAD5F}" type="datetimeFigureOut">
              <a:rPr lang="en-US"/>
              <a:pPr>
                <a:defRPr/>
              </a:pPr>
              <a:t>2/14/2023</a:t>
            </a:fld>
            <a:endParaRPr lang="en-US"/>
          </a:p>
        </p:txBody>
      </p:sp>
      <p:sp>
        <p:nvSpPr>
          <p:cNvPr id="3" name="Footer Placeholder 4">
            <a:extLst>
              <a:ext uri="{FF2B5EF4-FFF2-40B4-BE49-F238E27FC236}">
                <a16:creationId xmlns:a16="http://schemas.microsoft.com/office/drawing/2014/main" id="{BCCAB726-C36A-4693-85AD-2BB9F69A0E5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F815A7E-58DA-466E-A062-43899A51DB7E}"/>
              </a:ext>
            </a:extLst>
          </p:cNvPr>
          <p:cNvSpPr>
            <a:spLocks noGrp="1"/>
          </p:cNvSpPr>
          <p:nvPr>
            <p:ph type="sldNum" sz="quarter" idx="12"/>
          </p:nvPr>
        </p:nvSpPr>
        <p:spPr/>
        <p:txBody>
          <a:bodyPr/>
          <a:lstStyle>
            <a:lvl1pPr>
              <a:defRPr/>
            </a:lvl1pPr>
          </a:lstStyle>
          <a:p>
            <a:fld id="{FE6E06D0-35C2-4777-A014-D8A0A13F75EA}" type="slidenum">
              <a:rPr lang="en-US" altLang="vi-VN"/>
              <a:pPr/>
              <a:t>‹#›</a:t>
            </a:fld>
            <a:endParaRPr lang="en-US" altLang="vi-VN"/>
          </a:p>
        </p:txBody>
      </p:sp>
    </p:spTree>
    <p:extLst>
      <p:ext uri="{BB962C8B-B14F-4D97-AF65-F5344CB8AC3E}">
        <p14:creationId xmlns:p14="http://schemas.microsoft.com/office/powerpoint/2010/main" val="16394277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621CF01-24A4-45B0-B766-04744BB15B39}"/>
              </a:ext>
            </a:extLst>
          </p:cNvPr>
          <p:cNvSpPr>
            <a:spLocks noGrp="1"/>
          </p:cNvSpPr>
          <p:nvPr>
            <p:ph type="dt" sz="half" idx="10"/>
          </p:nvPr>
        </p:nvSpPr>
        <p:spPr/>
        <p:txBody>
          <a:bodyPr/>
          <a:lstStyle>
            <a:lvl1pPr>
              <a:defRPr/>
            </a:lvl1pPr>
          </a:lstStyle>
          <a:p>
            <a:pPr>
              <a:defRPr/>
            </a:pPr>
            <a:fld id="{5F64BEC6-1679-4A48-BE26-F1F6003E6D76}" type="datetimeFigureOut">
              <a:rPr lang="en-US"/>
              <a:pPr>
                <a:defRPr/>
              </a:pPr>
              <a:t>2/14/2023</a:t>
            </a:fld>
            <a:endParaRPr lang="en-US"/>
          </a:p>
        </p:txBody>
      </p:sp>
      <p:sp>
        <p:nvSpPr>
          <p:cNvPr id="6" name="Footer Placeholder 4">
            <a:extLst>
              <a:ext uri="{FF2B5EF4-FFF2-40B4-BE49-F238E27FC236}">
                <a16:creationId xmlns:a16="http://schemas.microsoft.com/office/drawing/2014/main" id="{9C8F3C22-2435-4817-AFC0-4BC42373747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663F0E5-44BF-4FF4-B7A5-61550585C0F5}"/>
              </a:ext>
            </a:extLst>
          </p:cNvPr>
          <p:cNvSpPr>
            <a:spLocks noGrp="1"/>
          </p:cNvSpPr>
          <p:nvPr>
            <p:ph type="sldNum" sz="quarter" idx="12"/>
          </p:nvPr>
        </p:nvSpPr>
        <p:spPr/>
        <p:txBody>
          <a:bodyPr/>
          <a:lstStyle>
            <a:lvl1pPr>
              <a:defRPr/>
            </a:lvl1pPr>
          </a:lstStyle>
          <a:p>
            <a:fld id="{3B6FC761-27DA-4604-A85C-98D21AB0059A}" type="slidenum">
              <a:rPr lang="en-US" altLang="vi-VN"/>
              <a:pPr/>
              <a:t>‹#›</a:t>
            </a:fld>
            <a:endParaRPr lang="en-US" altLang="vi-VN"/>
          </a:p>
        </p:txBody>
      </p:sp>
    </p:spTree>
    <p:extLst>
      <p:ext uri="{BB962C8B-B14F-4D97-AF65-F5344CB8AC3E}">
        <p14:creationId xmlns:p14="http://schemas.microsoft.com/office/powerpoint/2010/main" val="3385841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EB4D30D-CC67-492A-BAC7-893E89692CF9}"/>
              </a:ext>
            </a:extLst>
          </p:cNvPr>
          <p:cNvSpPr>
            <a:spLocks noGrp="1"/>
          </p:cNvSpPr>
          <p:nvPr>
            <p:ph type="dt" sz="half" idx="10"/>
          </p:nvPr>
        </p:nvSpPr>
        <p:spPr/>
        <p:txBody>
          <a:bodyPr/>
          <a:lstStyle>
            <a:lvl1pPr>
              <a:defRPr/>
            </a:lvl1pPr>
          </a:lstStyle>
          <a:p>
            <a:pPr>
              <a:defRPr/>
            </a:pPr>
            <a:fld id="{7C91470D-99C1-41D4-B52F-72A7A10C43F1}" type="datetimeFigureOut">
              <a:rPr lang="en-US"/>
              <a:pPr>
                <a:defRPr/>
              </a:pPr>
              <a:t>2/14/2023</a:t>
            </a:fld>
            <a:endParaRPr lang="en-US"/>
          </a:p>
        </p:txBody>
      </p:sp>
      <p:sp>
        <p:nvSpPr>
          <p:cNvPr id="6" name="Footer Placeholder 4">
            <a:extLst>
              <a:ext uri="{FF2B5EF4-FFF2-40B4-BE49-F238E27FC236}">
                <a16:creationId xmlns:a16="http://schemas.microsoft.com/office/drawing/2014/main" id="{81663E27-A1E2-420A-A907-4769F942F8A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68F2E5B-A79A-4890-AA2B-0C3F198F9846}"/>
              </a:ext>
            </a:extLst>
          </p:cNvPr>
          <p:cNvSpPr>
            <a:spLocks noGrp="1"/>
          </p:cNvSpPr>
          <p:nvPr>
            <p:ph type="sldNum" sz="quarter" idx="12"/>
          </p:nvPr>
        </p:nvSpPr>
        <p:spPr/>
        <p:txBody>
          <a:bodyPr/>
          <a:lstStyle>
            <a:lvl1pPr>
              <a:defRPr/>
            </a:lvl1pPr>
          </a:lstStyle>
          <a:p>
            <a:fld id="{F1FBA212-B585-4FDE-BB33-A80012ABE255}" type="slidenum">
              <a:rPr lang="en-US" altLang="vi-VN"/>
              <a:pPr/>
              <a:t>‹#›</a:t>
            </a:fld>
            <a:endParaRPr lang="en-US" altLang="vi-VN"/>
          </a:p>
        </p:txBody>
      </p:sp>
    </p:spTree>
    <p:extLst>
      <p:ext uri="{BB962C8B-B14F-4D97-AF65-F5344CB8AC3E}">
        <p14:creationId xmlns:p14="http://schemas.microsoft.com/office/powerpoint/2010/main" val="14680221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84C7B0-4E35-4CA6-AA5C-8B8E21AA7990}"/>
              </a:ext>
            </a:extLst>
          </p:cNvPr>
          <p:cNvSpPr>
            <a:spLocks noGrp="1"/>
          </p:cNvSpPr>
          <p:nvPr>
            <p:ph type="dt" sz="half" idx="10"/>
          </p:nvPr>
        </p:nvSpPr>
        <p:spPr/>
        <p:txBody>
          <a:bodyPr/>
          <a:lstStyle>
            <a:lvl1pPr>
              <a:defRPr/>
            </a:lvl1pPr>
          </a:lstStyle>
          <a:p>
            <a:pPr>
              <a:defRPr/>
            </a:pPr>
            <a:fld id="{083C123C-52F4-4D77-9F29-1D35E5914D3D}" type="datetimeFigureOut">
              <a:rPr lang="en-US"/>
              <a:pPr>
                <a:defRPr/>
              </a:pPr>
              <a:t>2/14/2023</a:t>
            </a:fld>
            <a:endParaRPr lang="en-US"/>
          </a:p>
        </p:txBody>
      </p:sp>
      <p:sp>
        <p:nvSpPr>
          <p:cNvPr id="5" name="Footer Placeholder 4">
            <a:extLst>
              <a:ext uri="{FF2B5EF4-FFF2-40B4-BE49-F238E27FC236}">
                <a16:creationId xmlns:a16="http://schemas.microsoft.com/office/drawing/2014/main" id="{517F176D-C26E-41CD-A829-5A31F80B68A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141C83C-EE4B-475D-B4E6-AE447A76EC3F}"/>
              </a:ext>
            </a:extLst>
          </p:cNvPr>
          <p:cNvSpPr>
            <a:spLocks noGrp="1"/>
          </p:cNvSpPr>
          <p:nvPr>
            <p:ph type="sldNum" sz="quarter" idx="12"/>
          </p:nvPr>
        </p:nvSpPr>
        <p:spPr/>
        <p:txBody>
          <a:bodyPr/>
          <a:lstStyle>
            <a:lvl1pPr>
              <a:defRPr/>
            </a:lvl1pPr>
          </a:lstStyle>
          <a:p>
            <a:fld id="{CD0EAC6A-7EF2-438A-9491-88D51C2175A9}" type="slidenum">
              <a:rPr lang="en-US" altLang="vi-VN"/>
              <a:pPr/>
              <a:t>‹#›</a:t>
            </a:fld>
            <a:endParaRPr lang="en-US" altLang="vi-VN"/>
          </a:p>
        </p:txBody>
      </p:sp>
    </p:spTree>
    <p:extLst>
      <p:ext uri="{BB962C8B-B14F-4D97-AF65-F5344CB8AC3E}">
        <p14:creationId xmlns:p14="http://schemas.microsoft.com/office/powerpoint/2010/main" val="152377716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5EEA9-4997-4789-ABC9-B2311C0D721D}"/>
              </a:ext>
            </a:extLst>
          </p:cNvPr>
          <p:cNvSpPr>
            <a:spLocks noGrp="1"/>
          </p:cNvSpPr>
          <p:nvPr>
            <p:ph type="dt" sz="half" idx="10"/>
          </p:nvPr>
        </p:nvSpPr>
        <p:spPr/>
        <p:txBody>
          <a:bodyPr/>
          <a:lstStyle>
            <a:lvl1pPr>
              <a:defRPr/>
            </a:lvl1pPr>
          </a:lstStyle>
          <a:p>
            <a:pPr>
              <a:defRPr/>
            </a:pPr>
            <a:fld id="{EC5C7746-095F-43B7-A281-B2AA370E84E8}" type="datetimeFigureOut">
              <a:rPr lang="en-US"/>
              <a:pPr>
                <a:defRPr/>
              </a:pPr>
              <a:t>2/14/2023</a:t>
            </a:fld>
            <a:endParaRPr lang="en-US"/>
          </a:p>
        </p:txBody>
      </p:sp>
      <p:sp>
        <p:nvSpPr>
          <p:cNvPr id="5" name="Footer Placeholder 4">
            <a:extLst>
              <a:ext uri="{FF2B5EF4-FFF2-40B4-BE49-F238E27FC236}">
                <a16:creationId xmlns:a16="http://schemas.microsoft.com/office/drawing/2014/main" id="{3F4F930A-3FEE-4768-B527-A97E9016E92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A6B2129-C323-43EE-AEDE-DB63F499534C}"/>
              </a:ext>
            </a:extLst>
          </p:cNvPr>
          <p:cNvSpPr>
            <a:spLocks noGrp="1"/>
          </p:cNvSpPr>
          <p:nvPr>
            <p:ph type="sldNum" sz="quarter" idx="12"/>
          </p:nvPr>
        </p:nvSpPr>
        <p:spPr/>
        <p:txBody>
          <a:bodyPr/>
          <a:lstStyle>
            <a:lvl1pPr>
              <a:defRPr/>
            </a:lvl1pPr>
          </a:lstStyle>
          <a:p>
            <a:fld id="{57B88568-B2DF-47F9-BFAA-4185133655E9}" type="slidenum">
              <a:rPr lang="en-US" altLang="vi-VN"/>
              <a:pPr/>
              <a:t>‹#›</a:t>
            </a:fld>
            <a:endParaRPr lang="en-US" altLang="vi-VN"/>
          </a:p>
        </p:txBody>
      </p:sp>
    </p:spTree>
    <p:extLst>
      <p:ext uri="{BB962C8B-B14F-4D97-AF65-F5344CB8AC3E}">
        <p14:creationId xmlns:p14="http://schemas.microsoft.com/office/powerpoint/2010/main" val="7805909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0344659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892499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0CACD11-3DB0-4C96-ABD5-4A2426CDE69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D6F5FA8-C3E0-4825-8E26-BB8C9F9E658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2D91304-07B4-41B8-8E87-C06A6C776D0B}"/>
              </a:ext>
            </a:extLst>
          </p:cNvPr>
          <p:cNvSpPr>
            <a:spLocks noGrp="1"/>
          </p:cNvSpPr>
          <p:nvPr>
            <p:ph type="sldNum" sz="quarter" idx="12"/>
          </p:nvPr>
        </p:nvSpPr>
        <p:spPr/>
        <p:txBody>
          <a:bodyPr/>
          <a:lstStyle>
            <a:lvl1pPr>
              <a:defRPr/>
            </a:lvl1pPr>
          </a:lstStyle>
          <a:p>
            <a:fld id="{B2847676-8750-4410-ADE9-5626BEABCA1E}" type="slidenum">
              <a:rPr lang="en-US" altLang="vi-VN"/>
              <a:pPr/>
              <a:t>‹#›</a:t>
            </a:fld>
            <a:endParaRPr lang="en-US" altLang="vi-VN"/>
          </a:p>
        </p:txBody>
      </p:sp>
    </p:spTree>
    <p:extLst>
      <p:ext uri="{BB962C8B-B14F-4D97-AF65-F5344CB8AC3E}">
        <p14:creationId xmlns:p14="http://schemas.microsoft.com/office/powerpoint/2010/main" val="28063440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706117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0751858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9020279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6320758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3113180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23858133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dirty="0"/>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55966629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5594519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7295747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D81474A-895E-40F6-B8FA-A95451A3BABA}"/>
              </a:ext>
            </a:extLst>
          </p:cNvPr>
          <p:cNvSpPr>
            <a:spLocks noGrp="1"/>
          </p:cNvSpPr>
          <p:nvPr>
            <p:ph type="dt" sz="half" idx="10"/>
          </p:nvPr>
        </p:nvSpPr>
        <p:spPr/>
        <p:txBody>
          <a:bodyPr/>
          <a:lstStyle>
            <a:lvl1pPr>
              <a:defRPr/>
            </a:lvl1pPr>
          </a:lstStyle>
          <a:p>
            <a:pPr>
              <a:defRPr/>
            </a:pPr>
            <a:fld id="{C57BA614-F351-4D40-A793-5D33890E67C9}" type="datetimeFigureOut">
              <a:rPr lang="en-US"/>
              <a:pPr>
                <a:defRPr/>
              </a:pPr>
              <a:t>2/14/2023</a:t>
            </a:fld>
            <a:endParaRPr lang="en-US"/>
          </a:p>
        </p:txBody>
      </p:sp>
      <p:sp>
        <p:nvSpPr>
          <p:cNvPr id="5" name="Footer Placeholder 4">
            <a:extLst>
              <a:ext uri="{FF2B5EF4-FFF2-40B4-BE49-F238E27FC236}">
                <a16:creationId xmlns:a16="http://schemas.microsoft.com/office/drawing/2014/main" id="{C58A8FB8-9C58-4520-B99E-BC879AA3DF6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207F0F3-D24D-405A-B455-0D625DBDBA67}"/>
              </a:ext>
            </a:extLst>
          </p:cNvPr>
          <p:cNvSpPr>
            <a:spLocks noGrp="1"/>
          </p:cNvSpPr>
          <p:nvPr>
            <p:ph type="sldNum" sz="quarter" idx="12"/>
          </p:nvPr>
        </p:nvSpPr>
        <p:spPr/>
        <p:txBody>
          <a:bodyPr/>
          <a:lstStyle>
            <a:lvl1pPr>
              <a:defRPr/>
            </a:lvl1pPr>
          </a:lstStyle>
          <a:p>
            <a:fld id="{E139D166-4EA5-4CA0-80E0-13A4149EF8A3}" type="slidenum">
              <a:rPr lang="en-US" altLang="vi-VN"/>
              <a:pPr/>
              <a:t>‹#›</a:t>
            </a:fld>
            <a:endParaRPr lang="en-US" altLang="vi-VN"/>
          </a:p>
        </p:txBody>
      </p:sp>
    </p:spTree>
    <p:extLst>
      <p:ext uri="{BB962C8B-B14F-4D97-AF65-F5344CB8AC3E}">
        <p14:creationId xmlns:p14="http://schemas.microsoft.com/office/powerpoint/2010/main" val="3868925381"/>
      </p:ext>
    </p:extLst>
  </p:cSld>
  <p:clrMapOvr>
    <a:masterClrMapping/>
  </p:clrMapOvr>
  <p:transition>
    <p:pull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E398B10-CE84-44ED-954E-D040995ADB0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B799AD4-4F93-4BDA-8119-3675965A550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F66A946-DFE5-46DB-8FB5-7454B37EC3B8}"/>
              </a:ext>
            </a:extLst>
          </p:cNvPr>
          <p:cNvSpPr>
            <a:spLocks noGrp="1"/>
          </p:cNvSpPr>
          <p:nvPr>
            <p:ph type="sldNum" sz="quarter" idx="12"/>
          </p:nvPr>
        </p:nvSpPr>
        <p:spPr/>
        <p:txBody>
          <a:bodyPr/>
          <a:lstStyle>
            <a:lvl1pPr>
              <a:defRPr/>
            </a:lvl1pPr>
          </a:lstStyle>
          <a:p>
            <a:fld id="{517510AC-0216-479A-81E9-E712BEC16883}" type="slidenum">
              <a:rPr lang="en-US" altLang="vi-VN"/>
              <a:pPr/>
              <a:t>‹#›</a:t>
            </a:fld>
            <a:endParaRPr lang="en-US" altLang="vi-VN"/>
          </a:p>
        </p:txBody>
      </p:sp>
    </p:spTree>
    <p:extLst>
      <p:ext uri="{BB962C8B-B14F-4D97-AF65-F5344CB8AC3E}">
        <p14:creationId xmlns:p14="http://schemas.microsoft.com/office/powerpoint/2010/main" val="253669238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CDEB4F-961F-460E-A17D-B40978C8D180}"/>
              </a:ext>
            </a:extLst>
          </p:cNvPr>
          <p:cNvSpPr>
            <a:spLocks noGrp="1"/>
          </p:cNvSpPr>
          <p:nvPr>
            <p:ph type="dt" sz="half" idx="10"/>
          </p:nvPr>
        </p:nvSpPr>
        <p:spPr/>
        <p:txBody>
          <a:bodyPr/>
          <a:lstStyle>
            <a:lvl1pPr>
              <a:defRPr/>
            </a:lvl1pPr>
          </a:lstStyle>
          <a:p>
            <a:pPr>
              <a:defRPr/>
            </a:pPr>
            <a:fld id="{337F9E93-2C92-4C9B-B8FA-3DB5037A79B7}" type="datetimeFigureOut">
              <a:rPr lang="en-US"/>
              <a:pPr>
                <a:defRPr/>
              </a:pPr>
              <a:t>2/14/2023</a:t>
            </a:fld>
            <a:endParaRPr lang="en-US"/>
          </a:p>
        </p:txBody>
      </p:sp>
      <p:sp>
        <p:nvSpPr>
          <p:cNvPr id="5" name="Footer Placeholder 4">
            <a:extLst>
              <a:ext uri="{FF2B5EF4-FFF2-40B4-BE49-F238E27FC236}">
                <a16:creationId xmlns:a16="http://schemas.microsoft.com/office/drawing/2014/main" id="{B13B2BEC-C4B4-477E-A297-A0C885E2ED2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C6AA28C-8236-416A-980C-9B1E7474803B}"/>
              </a:ext>
            </a:extLst>
          </p:cNvPr>
          <p:cNvSpPr>
            <a:spLocks noGrp="1"/>
          </p:cNvSpPr>
          <p:nvPr>
            <p:ph type="sldNum" sz="quarter" idx="12"/>
          </p:nvPr>
        </p:nvSpPr>
        <p:spPr/>
        <p:txBody>
          <a:bodyPr/>
          <a:lstStyle>
            <a:lvl1pPr>
              <a:defRPr/>
            </a:lvl1pPr>
          </a:lstStyle>
          <a:p>
            <a:fld id="{A41DD2CB-09F5-4756-A202-88F20A7A3565}" type="slidenum">
              <a:rPr lang="en-US" altLang="vi-VN"/>
              <a:pPr/>
              <a:t>‹#›</a:t>
            </a:fld>
            <a:endParaRPr lang="en-US" altLang="vi-VN"/>
          </a:p>
        </p:txBody>
      </p:sp>
    </p:spTree>
    <p:extLst>
      <p:ext uri="{BB962C8B-B14F-4D97-AF65-F5344CB8AC3E}">
        <p14:creationId xmlns:p14="http://schemas.microsoft.com/office/powerpoint/2010/main" val="4040492845"/>
      </p:ext>
    </p:extLst>
  </p:cSld>
  <p:clrMapOvr>
    <a:masterClrMapping/>
  </p:clrMapOvr>
  <p:transition>
    <p:pull dir="d"/>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4B181D-F95A-4D21-824D-4B6C073CC9EB}"/>
              </a:ext>
            </a:extLst>
          </p:cNvPr>
          <p:cNvSpPr>
            <a:spLocks noGrp="1"/>
          </p:cNvSpPr>
          <p:nvPr>
            <p:ph type="dt" sz="half" idx="10"/>
          </p:nvPr>
        </p:nvSpPr>
        <p:spPr/>
        <p:txBody>
          <a:bodyPr/>
          <a:lstStyle>
            <a:lvl1pPr>
              <a:defRPr/>
            </a:lvl1pPr>
          </a:lstStyle>
          <a:p>
            <a:pPr>
              <a:defRPr/>
            </a:pPr>
            <a:fld id="{D4E34B2B-E1A3-4440-B411-F36B6C17089C}" type="datetimeFigureOut">
              <a:rPr lang="en-US"/>
              <a:pPr>
                <a:defRPr/>
              </a:pPr>
              <a:t>2/14/2023</a:t>
            </a:fld>
            <a:endParaRPr lang="en-US"/>
          </a:p>
        </p:txBody>
      </p:sp>
      <p:sp>
        <p:nvSpPr>
          <p:cNvPr id="5" name="Footer Placeholder 4">
            <a:extLst>
              <a:ext uri="{FF2B5EF4-FFF2-40B4-BE49-F238E27FC236}">
                <a16:creationId xmlns:a16="http://schemas.microsoft.com/office/drawing/2014/main" id="{4C38D4F2-240D-45C4-8CFF-29A1F3CE1B0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543A92-ED1F-4D17-821F-DB4CDA32AC74}"/>
              </a:ext>
            </a:extLst>
          </p:cNvPr>
          <p:cNvSpPr>
            <a:spLocks noGrp="1"/>
          </p:cNvSpPr>
          <p:nvPr>
            <p:ph type="sldNum" sz="quarter" idx="12"/>
          </p:nvPr>
        </p:nvSpPr>
        <p:spPr/>
        <p:txBody>
          <a:bodyPr/>
          <a:lstStyle>
            <a:lvl1pPr>
              <a:defRPr/>
            </a:lvl1pPr>
          </a:lstStyle>
          <a:p>
            <a:fld id="{3035C9A5-70A0-48A0-89E4-82599CCF723F}" type="slidenum">
              <a:rPr lang="en-US" altLang="vi-VN"/>
              <a:pPr/>
              <a:t>‹#›</a:t>
            </a:fld>
            <a:endParaRPr lang="en-US" altLang="vi-VN"/>
          </a:p>
        </p:txBody>
      </p:sp>
    </p:spTree>
    <p:extLst>
      <p:ext uri="{BB962C8B-B14F-4D97-AF65-F5344CB8AC3E}">
        <p14:creationId xmlns:p14="http://schemas.microsoft.com/office/powerpoint/2010/main" val="44893336"/>
      </p:ext>
    </p:extLst>
  </p:cSld>
  <p:clrMapOvr>
    <a:masterClrMapping/>
  </p:clrMapOvr>
  <p:transition>
    <p:pull dir="d"/>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E158850-E717-48BF-9467-3D9ED78AD298}"/>
              </a:ext>
            </a:extLst>
          </p:cNvPr>
          <p:cNvSpPr>
            <a:spLocks noGrp="1"/>
          </p:cNvSpPr>
          <p:nvPr>
            <p:ph type="dt" sz="half" idx="10"/>
          </p:nvPr>
        </p:nvSpPr>
        <p:spPr/>
        <p:txBody>
          <a:bodyPr/>
          <a:lstStyle>
            <a:lvl1pPr>
              <a:defRPr/>
            </a:lvl1pPr>
          </a:lstStyle>
          <a:p>
            <a:pPr>
              <a:defRPr/>
            </a:pPr>
            <a:fld id="{B30EAFBC-DFEF-4D30-AEF7-78718D24D8A3}" type="datetimeFigureOut">
              <a:rPr lang="en-US"/>
              <a:pPr>
                <a:defRPr/>
              </a:pPr>
              <a:t>2/14/2023</a:t>
            </a:fld>
            <a:endParaRPr lang="en-US"/>
          </a:p>
        </p:txBody>
      </p:sp>
      <p:sp>
        <p:nvSpPr>
          <p:cNvPr id="6" name="Footer Placeholder 4">
            <a:extLst>
              <a:ext uri="{FF2B5EF4-FFF2-40B4-BE49-F238E27FC236}">
                <a16:creationId xmlns:a16="http://schemas.microsoft.com/office/drawing/2014/main" id="{081BC037-6BCF-4A64-A261-2A3CD2A72D4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B4AD0EE-C093-4CF3-8F8C-FF80287B32D5}"/>
              </a:ext>
            </a:extLst>
          </p:cNvPr>
          <p:cNvSpPr>
            <a:spLocks noGrp="1"/>
          </p:cNvSpPr>
          <p:nvPr>
            <p:ph type="sldNum" sz="quarter" idx="12"/>
          </p:nvPr>
        </p:nvSpPr>
        <p:spPr/>
        <p:txBody>
          <a:bodyPr/>
          <a:lstStyle>
            <a:lvl1pPr>
              <a:defRPr/>
            </a:lvl1pPr>
          </a:lstStyle>
          <a:p>
            <a:fld id="{C87803F7-BA42-4FCC-9BF6-BB46981CC351}" type="slidenum">
              <a:rPr lang="en-US" altLang="vi-VN"/>
              <a:pPr/>
              <a:t>‹#›</a:t>
            </a:fld>
            <a:endParaRPr lang="en-US" altLang="vi-VN"/>
          </a:p>
        </p:txBody>
      </p:sp>
    </p:spTree>
    <p:extLst>
      <p:ext uri="{BB962C8B-B14F-4D97-AF65-F5344CB8AC3E}">
        <p14:creationId xmlns:p14="http://schemas.microsoft.com/office/powerpoint/2010/main" val="1094263368"/>
      </p:ext>
    </p:extLst>
  </p:cSld>
  <p:clrMapOvr>
    <a:masterClrMapping/>
  </p:clrMapOvr>
  <p:transition>
    <p:pull dir="d"/>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3425109-8C79-49D8-B59E-314ABF7969EC}"/>
              </a:ext>
            </a:extLst>
          </p:cNvPr>
          <p:cNvSpPr>
            <a:spLocks noGrp="1"/>
          </p:cNvSpPr>
          <p:nvPr>
            <p:ph type="dt" sz="half" idx="10"/>
          </p:nvPr>
        </p:nvSpPr>
        <p:spPr/>
        <p:txBody>
          <a:bodyPr/>
          <a:lstStyle>
            <a:lvl1pPr>
              <a:defRPr/>
            </a:lvl1pPr>
          </a:lstStyle>
          <a:p>
            <a:pPr>
              <a:defRPr/>
            </a:pPr>
            <a:fld id="{0028E3F8-07C4-4EF2-B4FA-80AB96EC189C}" type="datetimeFigureOut">
              <a:rPr lang="en-US"/>
              <a:pPr>
                <a:defRPr/>
              </a:pPr>
              <a:t>2/14/2023</a:t>
            </a:fld>
            <a:endParaRPr lang="en-US"/>
          </a:p>
        </p:txBody>
      </p:sp>
      <p:sp>
        <p:nvSpPr>
          <p:cNvPr id="8" name="Footer Placeholder 4">
            <a:extLst>
              <a:ext uri="{FF2B5EF4-FFF2-40B4-BE49-F238E27FC236}">
                <a16:creationId xmlns:a16="http://schemas.microsoft.com/office/drawing/2014/main" id="{3CAB27B8-D2D3-42E0-937E-D2D1B670B2A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6C5F060-5403-46A6-979A-3CD014E9FAE4}"/>
              </a:ext>
            </a:extLst>
          </p:cNvPr>
          <p:cNvSpPr>
            <a:spLocks noGrp="1"/>
          </p:cNvSpPr>
          <p:nvPr>
            <p:ph type="sldNum" sz="quarter" idx="12"/>
          </p:nvPr>
        </p:nvSpPr>
        <p:spPr/>
        <p:txBody>
          <a:bodyPr/>
          <a:lstStyle>
            <a:lvl1pPr>
              <a:defRPr/>
            </a:lvl1pPr>
          </a:lstStyle>
          <a:p>
            <a:fld id="{E0899745-D75B-43E9-BE5A-F5A2709E4A33}" type="slidenum">
              <a:rPr lang="en-US" altLang="vi-VN"/>
              <a:pPr/>
              <a:t>‹#›</a:t>
            </a:fld>
            <a:endParaRPr lang="en-US" altLang="vi-VN"/>
          </a:p>
        </p:txBody>
      </p:sp>
    </p:spTree>
    <p:extLst>
      <p:ext uri="{BB962C8B-B14F-4D97-AF65-F5344CB8AC3E}">
        <p14:creationId xmlns:p14="http://schemas.microsoft.com/office/powerpoint/2010/main" val="958658070"/>
      </p:ext>
    </p:extLst>
  </p:cSld>
  <p:clrMapOvr>
    <a:masterClrMapping/>
  </p:clrMapOvr>
  <p:transition>
    <p:pull dir="d"/>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B22F830-A4DC-483C-8807-E7726FBC9C3B}"/>
              </a:ext>
            </a:extLst>
          </p:cNvPr>
          <p:cNvSpPr>
            <a:spLocks noGrp="1"/>
          </p:cNvSpPr>
          <p:nvPr>
            <p:ph type="dt" sz="half" idx="10"/>
          </p:nvPr>
        </p:nvSpPr>
        <p:spPr/>
        <p:txBody>
          <a:bodyPr/>
          <a:lstStyle>
            <a:lvl1pPr>
              <a:defRPr/>
            </a:lvl1pPr>
          </a:lstStyle>
          <a:p>
            <a:pPr>
              <a:defRPr/>
            </a:pPr>
            <a:fld id="{E79C981C-273E-4F0C-BD1E-C617C3A80A45}" type="datetimeFigureOut">
              <a:rPr lang="en-US"/>
              <a:pPr>
                <a:defRPr/>
              </a:pPr>
              <a:t>2/14/2023</a:t>
            </a:fld>
            <a:endParaRPr lang="en-US"/>
          </a:p>
        </p:txBody>
      </p:sp>
      <p:sp>
        <p:nvSpPr>
          <p:cNvPr id="4" name="Footer Placeholder 4">
            <a:extLst>
              <a:ext uri="{FF2B5EF4-FFF2-40B4-BE49-F238E27FC236}">
                <a16:creationId xmlns:a16="http://schemas.microsoft.com/office/drawing/2014/main" id="{ED006C97-4920-49F2-BD22-712CB27D127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31AFC81-226D-4D3B-8251-118B0197F900}"/>
              </a:ext>
            </a:extLst>
          </p:cNvPr>
          <p:cNvSpPr>
            <a:spLocks noGrp="1"/>
          </p:cNvSpPr>
          <p:nvPr>
            <p:ph type="sldNum" sz="quarter" idx="12"/>
          </p:nvPr>
        </p:nvSpPr>
        <p:spPr/>
        <p:txBody>
          <a:bodyPr/>
          <a:lstStyle>
            <a:lvl1pPr>
              <a:defRPr/>
            </a:lvl1pPr>
          </a:lstStyle>
          <a:p>
            <a:fld id="{A781AE63-5F9C-4CF1-AE2C-3C9ABBC4E00D}" type="slidenum">
              <a:rPr lang="en-US" altLang="vi-VN"/>
              <a:pPr/>
              <a:t>‹#›</a:t>
            </a:fld>
            <a:endParaRPr lang="en-US" altLang="vi-VN"/>
          </a:p>
        </p:txBody>
      </p:sp>
    </p:spTree>
    <p:extLst>
      <p:ext uri="{BB962C8B-B14F-4D97-AF65-F5344CB8AC3E}">
        <p14:creationId xmlns:p14="http://schemas.microsoft.com/office/powerpoint/2010/main" val="60428114"/>
      </p:ext>
    </p:extLst>
  </p:cSld>
  <p:clrMapOvr>
    <a:masterClrMapping/>
  </p:clrMapOvr>
  <p:transition>
    <p:pull dir="d"/>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3562C70-D292-4DC7-94ED-A410FC553E76}"/>
              </a:ext>
            </a:extLst>
          </p:cNvPr>
          <p:cNvSpPr>
            <a:spLocks noGrp="1"/>
          </p:cNvSpPr>
          <p:nvPr>
            <p:ph type="dt" sz="half" idx="10"/>
          </p:nvPr>
        </p:nvSpPr>
        <p:spPr/>
        <p:txBody>
          <a:bodyPr/>
          <a:lstStyle>
            <a:lvl1pPr>
              <a:defRPr/>
            </a:lvl1pPr>
          </a:lstStyle>
          <a:p>
            <a:pPr>
              <a:defRPr/>
            </a:pPr>
            <a:fld id="{AD947DD8-E828-4CC8-A0FE-8EAE3C0F2F79}" type="datetimeFigureOut">
              <a:rPr lang="en-US"/>
              <a:pPr>
                <a:defRPr/>
              </a:pPr>
              <a:t>2/14/2023</a:t>
            </a:fld>
            <a:endParaRPr lang="en-US"/>
          </a:p>
        </p:txBody>
      </p:sp>
      <p:sp>
        <p:nvSpPr>
          <p:cNvPr id="3" name="Footer Placeholder 4">
            <a:extLst>
              <a:ext uri="{FF2B5EF4-FFF2-40B4-BE49-F238E27FC236}">
                <a16:creationId xmlns:a16="http://schemas.microsoft.com/office/drawing/2014/main" id="{409CD2CB-7703-40D1-9BA5-ADA33C8822E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3612846-F258-4A1E-A3EA-A4D9F86C1DEF}"/>
              </a:ext>
            </a:extLst>
          </p:cNvPr>
          <p:cNvSpPr>
            <a:spLocks noGrp="1"/>
          </p:cNvSpPr>
          <p:nvPr>
            <p:ph type="sldNum" sz="quarter" idx="12"/>
          </p:nvPr>
        </p:nvSpPr>
        <p:spPr/>
        <p:txBody>
          <a:bodyPr/>
          <a:lstStyle>
            <a:lvl1pPr>
              <a:defRPr/>
            </a:lvl1pPr>
          </a:lstStyle>
          <a:p>
            <a:fld id="{636A23A9-8549-43A0-93D4-C017788FEDF8}" type="slidenum">
              <a:rPr lang="en-US" altLang="vi-VN"/>
              <a:pPr/>
              <a:t>‹#›</a:t>
            </a:fld>
            <a:endParaRPr lang="en-US" altLang="vi-VN"/>
          </a:p>
        </p:txBody>
      </p:sp>
    </p:spTree>
    <p:extLst>
      <p:ext uri="{BB962C8B-B14F-4D97-AF65-F5344CB8AC3E}">
        <p14:creationId xmlns:p14="http://schemas.microsoft.com/office/powerpoint/2010/main" val="4163854775"/>
      </p:ext>
    </p:extLst>
  </p:cSld>
  <p:clrMapOvr>
    <a:masterClrMapping/>
  </p:clrMapOvr>
  <p:transition>
    <p:pull dir="d"/>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78D9896-FAB0-4BD1-9822-49ADDE2C9E84}"/>
              </a:ext>
            </a:extLst>
          </p:cNvPr>
          <p:cNvSpPr>
            <a:spLocks noGrp="1"/>
          </p:cNvSpPr>
          <p:nvPr>
            <p:ph type="dt" sz="half" idx="10"/>
          </p:nvPr>
        </p:nvSpPr>
        <p:spPr/>
        <p:txBody>
          <a:bodyPr/>
          <a:lstStyle>
            <a:lvl1pPr>
              <a:defRPr/>
            </a:lvl1pPr>
          </a:lstStyle>
          <a:p>
            <a:pPr>
              <a:defRPr/>
            </a:pPr>
            <a:fld id="{34EBBF99-022B-453F-BAB2-89093135859B}" type="datetimeFigureOut">
              <a:rPr lang="en-US"/>
              <a:pPr>
                <a:defRPr/>
              </a:pPr>
              <a:t>2/14/2023</a:t>
            </a:fld>
            <a:endParaRPr lang="en-US"/>
          </a:p>
        </p:txBody>
      </p:sp>
      <p:sp>
        <p:nvSpPr>
          <p:cNvPr id="6" name="Footer Placeholder 4">
            <a:extLst>
              <a:ext uri="{FF2B5EF4-FFF2-40B4-BE49-F238E27FC236}">
                <a16:creationId xmlns:a16="http://schemas.microsoft.com/office/drawing/2014/main" id="{7EBDD508-AB57-4025-B241-804B804FC09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393166-20B8-4DAB-B9FD-0D14F08CEFEC}"/>
              </a:ext>
            </a:extLst>
          </p:cNvPr>
          <p:cNvSpPr>
            <a:spLocks noGrp="1"/>
          </p:cNvSpPr>
          <p:nvPr>
            <p:ph type="sldNum" sz="quarter" idx="12"/>
          </p:nvPr>
        </p:nvSpPr>
        <p:spPr/>
        <p:txBody>
          <a:bodyPr/>
          <a:lstStyle>
            <a:lvl1pPr>
              <a:defRPr/>
            </a:lvl1pPr>
          </a:lstStyle>
          <a:p>
            <a:fld id="{F942F1DA-8E44-4F01-8AE9-9241831D0CD6}" type="slidenum">
              <a:rPr lang="en-US" altLang="vi-VN"/>
              <a:pPr/>
              <a:t>‹#›</a:t>
            </a:fld>
            <a:endParaRPr lang="en-US" altLang="vi-VN"/>
          </a:p>
        </p:txBody>
      </p:sp>
    </p:spTree>
    <p:extLst>
      <p:ext uri="{BB962C8B-B14F-4D97-AF65-F5344CB8AC3E}">
        <p14:creationId xmlns:p14="http://schemas.microsoft.com/office/powerpoint/2010/main" val="3482358139"/>
      </p:ext>
    </p:extLst>
  </p:cSld>
  <p:clrMapOvr>
    <a:masterClrMapping/>
  </p:clrMapOvr>
  <p:transition>
    <p:pull dir="d"/>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3254AF9-9466-49FA-9DB3-F099410F6B5A}"/>
              </a:ext>
            </a:extLst>
          </p:cNvPr>
          <p:cNvSpPr>
            <a:spLocks noGrp="1"/>
          </p:cNvSpPr>
          <p:nvPr>
            <p:ph type="dt" sz="half" idx="10"/>
          </p:nvPr>
        </p:nvSpPr>
        <p:spPr/>
        <p:txBody>
          <a:bodyPr/>
          <a:lstStyle>
            <a:lvl1pPr>
              <a:defRPr/>
            </a:lvl1pPr>
          </a:lstStyle>
          <a:p>
            <a:pPr>
              <a:defRPr/>
            </a:pPr>
            <a:fld id="{5C12FED9-D747-4209-8D4A-526A6F35E25F}" type="datetimeFigureOut">
              <a:rPr lang="en-US"/>
              <a:pPr>
                <a:defRPr/>
              </a:pPr>
              <a:t>2/14/2023</a:t>
            </a:fld>
            <a:endParaRPr lang="en-US"/>
          </a:p>
        </p:txBody>
      </p:sp>
      <p:sp>
        <p:nvSpPr>
          <p:cNvPr id="6" name="Footer Placeholder 4">
            <a:extLst>
              <a:ext uri="{FF2B5EF4-FFF2-40B4-BE49-F238E27FC236}">
                <a16:creationId xmlns:a16="http://schemas.microsoft.com/office/drawing/2014/main" id="{EAB40400-F738-4609-BB87-36D07C1EBF8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0E7650A-0808-4B22-8DC0-D9F534048096}"/>
              </a:ext>
            </a:extLst>
          </p:cNvPr>
          <p:cNvSpPr>
            <a:spLocks noGrp="1"/>
          </p:cNvSpPr>
          <p:nvPr>
            <p:ph type="sldNum" sz="quarter" idx="12"/>
          </p:nvPr>
        </p:nvSpPr>
        <p:spPr/>
        <p:txBody>
          <a:bodyPr/>
          <a:lstStyle>
            <a:lvl1pPr>
              <a:defRPr/>
            </a:lvl1pPr>
          </a:lstStyle>
          <a:p>
            <a:fld id="{940B1F3C-1B67-4ECC-A163-1E41FED022FD}" type="slidenum">
              <a:rPr lang="en-US" altLang="vi-VN"/>
              <a:pPr/>
              <a:t>‹#›</a:t>
            </a:fld>
            <a:endParaRPr lang="en-US" altLang="vi-VN"/>
          </a:p>
        </p:txBody>
      </p:sp>
    </p:spTree>
    <p:extLst>
      <p:ext uri="{BB962C8B-B14F-4D97-AF65-F5344CB8AC3E}">
        <p14:creationId xmlns:p14="http://schemas.microsoft.com/office/powerpoint/2010/main" val="919450267"/>
      </p:ext>
    </p:extLst>
  </p:cSld>
  <p:clrMapOvr>
    <a:masterClrMapping/>
  </p:clrMapOvr>
  <p:transition>
    <p:pull dir="d"/>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4DE136-957E-47F4-AAA1-0E2080ACE26F}"/>
              </a:ext>
            </a:extLst>
          </p:cNvPr>
          <p:cNvSpPr>
            <a:spLocks noGrp="1"/>
          </p:cNvSpPr>
          <p:nvPr>
            <p:ph type="dt" sz="half" idx="10"/>
          </p:nvPr>
        </p:nvSpPr>
        <p:spPr/>
        <p:txBody>
          <a:bodyPr/>
          <a:lstStyle>
            <a:lvl1pPr>
              <a:defRPr/>
            </a:lvl1pPr>
          </a:lstStyle>
          <a:p>
            <a:pPr>
              <a:defRPr/>
            </a:pPr>
            <a:fld id="{AF5245FD-55BF-4D92-AF99-0AB457E06AC8}" type="datetimeFigureOut">
              <a:rPr lang="en-US"/>
              <a:pPr>
                <a:defRPr/>
              </a:pPr>
              <a:t>2/14/2023</a:t>
            </a:fld>
            <a:endParaRPr lang="en-US"/>
          </a:p>
        </p:txBody>
      </p:sp>
      <p:sp>
        <p:nvSpPr>
          <p:cNvPr id="5" name="Footer Placeholder 4">
            <a:extLst>
              <a:ext uri="{FF2B5EF4-FFF2-40B4-BE49-F238E27FC236}">
                <a16:creationId xmlns:a16="http://schemas.microsoft.com/office/drawing/2014/main" id="{0F8D7AF5-727E-4AD3-A562-2B5233855B0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AA79AF3-524D-42B5-B4D5-07C553583CA8}"/>
              </a:ext>
            </a:extLst>
          </p:cNvPr>
          <p:cNvSpPr>
            <a:spLocks noGrp="1"/>
          </p:cNvSpPr>
          <p:nvPr>
            <p:ph type="sldNum" sz="quarter" idx="12"/>
          </p:nvPr>
        </p:nvSpPr>
        <p:spPr/>
        <p:txBody>
          <a:bodyPr/>
          <a:lstStyle>
            <a:lvl1pPr>
              <a:defRPr/>
            </a:lvl1pPr>
          </a:lstStyle>
          <a:p>
            <a:fld id="{D7A57C48-9962-4614-BC02-EB4CBBCE3E06}" type="slidenum">
              <a:rPr lang="en-US" altLang="vi-VN"/>
              <a:pPr/>
              <a:t>‹#›</a:t>
            </a:fld>
            <a:endParaRPr lang="en-US" altLang="vi-VN"/>
          </a:p>
        </p:txBody>
      </p:sp>
    </p:spTree>
    <p:extLst>
      <p:ext uri="{BB962C8B-B14F-4D97-AF65-F5344CB8AC3E}">
        <p14:creationId xmlns:p14="http://schemas.microsoft.com/office/powerpoint/2010/main" val="4005105096"/>
      </p:ext>
    </p:extLst>
  </p:cSld>
  <p:clrMapOvr>
    <a:masterClrMapping/>
  </p:clrMapOvr>
  <p:transition>
    <p:pull dir="d"/>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6D36A7-E520-4297-81F7-0F54D3C70840}"/>
              </a:ext>
            </a:extLst>
          </p:cNvPr>
          <p:cNvSpPr>
            <a:spLocks noGrp="1"/>
          </p:cNvSpPr>
          <p:nvPr>
            <p:ph type="dt" sz="half" idx="10"/>
          </p:nvPr>
        </p:nvSpPr>
        <p:spPr/>
        <p:txBody>
          <a:bodyPr/>
          <a:lstStyle>
            <a:lvl1pPr>
              <a:defRPr/>
            </a:lvl1pPr>
          </a:lstStyle>
          <a:p>
            <a:pPr>
              <a:defRPr/>
            </a:pPr>
            <a:fld id="{805750A6-9FFB-4728-B505-98AA042D320B}" type="datetimeFigureOut">
              <a:rPr lang="en-US"/>
              <a:pPr>
                <a:defRPr/>
              </a:pPr>
              <a:t>2/14/2023</a:t>
            </a:fld>
            <a:endParaRPr lang="en-US"/>
          </a:p>
        </p:txBody>
      </p:sp>
      <p:sp>
        <p:nvSpPr>
          <p:cNvPr id="5" name="Footer Placeholder 4">
            <a:extLst>
              <a:ext uri="{FF2B5EF4-FFF2-40B4-BE49-F238E27FC236}">
                <a16:creationId xmlns:a16="http://schemas.microsoft.com/office/drawing/2014/main" id="{8F31CF98-8DA9-447B-8A22-17EC2B6EF0E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448A0B5-3BE0-48C0-8827-322B4770BD1F}"/>
              </a:ext>
            </a:extLst>
          </p:cNvPr>
          <p:cNvSpPr>
            <a:spLocks noGrp="1"/>
          </p:cNvSpPr>
          <p:nvPr>
            <p:ph type="sldNum" sz="quarter" idx="12"/>
          </p:nvPr>
        </p:nvSpPr>
        <p:spPr/>
        <p:txBody>
          <a:bodyPr/>
          <a:lstStyle>
            <a:lvl1pPr>
              <a:defRPr/>
            </a:lvl1pPr>
          </a:lstStyle>
          <a:p>
            <a:fld id="{AF03DD6C-8613-4F00-A6CD-B6748BF2A00A}" type="slidenum">
              <a:rPr lang="en-US" altLang="vi-VN"/>
              <a:pPr/>
              <a:t>‹#›</a:t>
            </a:fld>
            <a:endParaRPr lang="en-US" altLang="vi-VN"/>
          </a:p>
        </p:txBody>
      </p:sp>
    </p:spTree>
    <p:extLst>
      <p:ext uri="{BB962C8B-B14F-4D97-AF65-F5344CB8AC3E}">
        <p14:creationId xmlns:p14="http://schemas.microsoft.com/office/powerpoint/2010/main" val="2143076491"/>
      </p:ext>
    </p:extLst>
  </p:cSld>
  <p:clrMapOvr>
    <a:masterClrMapping/>
  </p:clrMapOvr>
  <p:transition>
    <p:pull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B351CD5-59CA-48D4-AB17-F8AEB566668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337D4AE-674A-4FE9-9097-C75BF1C55E0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2523C11-1CCD-4399-BA68-7B97473B3732}"/>
              </a:ext>
            </a:extLst>
          </p:cNvPr>
          <p:cNvSpPr>
            <a:spLocks noGrp="1"/>
          </p:cNvSpPr>
          <p:nvPr>
            <p:ph type="sldNum" sz="quarter" idx="12"/>
          </p:nvPr>
        </p:nvSpPr>
        <p:spPr/>
        <p:txBody>
          <a:bodyPr/>
          <a:lstStyle>
            <a:lvl1pPr>
              <a:defRPr/>
            </a:lvl1pPr>
          </a:lstStyle>
          <a:p>
            <a:fld id="{2DB23EDC-A8DE-44E7-889C-9BDCCD02A83A}" type="slidenum">
              <a:rPr lang="en-US" altLang="vi-VN"/>
              <a:pPr/>
              <a:t>‹#›</a:t>
            </a:fld>
            <a:endParaRPr lang="en-US" altLang="vi-VN"/>
          </a:p>
        </p:txBody>
      </p:sp>
    </p:spTree>
    <p:extLst>
      <p:ext uri="{BB962C8B-B14F-4D97-AF65-F5344CB8AC3E}">
        <p14:creationId xmlns:p14="http://schemas.microsoft.com/office/powerpoint/2010/main" val="7796874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64D35B4-9892-4129-BB87-52EF30EB09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F39AD36-54DF-436B-A50C-FB64FE6B4C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6EBE0B-A9F8-4699-8224-79192498CB86}"/>
              </a:ext>
            </a:extLst>
          </p:cNvPr>
          <p:cNvSpPr>
            <a:spLocks noGrp="1" noChangeArrowheads="1"/>
          </p:cNvSpPr>
          <p:nvPr>
            <p:ph type="sldNum" sz="quarter" idx="12"/>
          </p:nvPr>
        </p:nvSpPr>
        <p:spPr>
          <a:ln/>
        </p:spPr>
        <p:txBody>
          <a:bodyPr/>
          <a:lstStyle>
            <a:lvl1pPr>
              <a:defRPr/>
            </a:lvl1pPr>
          </a:lstStyle>
          <a:p>
            <a:fld id="{2E469A6D-3547-4FE6-9F51-CDDCFE949377}" type="slidenum">
              <a:rPr lang="en-US" altLang="en-US"/>
              <a:pPr/>
              <a:t>‹#›</a:t>
            </a:fld>
            <a:endParaRPr lang="en-US" altLang="en-US"/>
          </a:p>
        </p:txBody>
      </p:sp>
    </p:spTree>
    <p:extLst>
      <p:ext uri="{BB962C8B-B14F-4D97-AF65-F5344CB8AC3E}">
        <p14:creationId xmlns:p14="http://schemas.microsoft.com/office/powerpoint/2010/main" val="9472050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5D32D6-4F3E-47DE-B95D-BE18D4BF4A9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F8257B7-9EA1-4835-87EB-EEA3AB5096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CB0D683-00D8-4B35-AF4A-766BA52E5637}"/>
              </a:ext>
            </a:extLst>
          </p:cNvPr>
          <p:cNvSpPr>
            <a:spLocks noGrp="1" noChangeArrowheads="1"/>
          </p:cNvSpPr>
          <p:nvPr>
            <p:ph type="sldNum" sz="quarter" idx="12"/>
          </p:nvPr>
        </p:nvSpPr>
        <p:spPr>
          <a:ln/>
        </p:spPr>
        <p:txBody>
          <a:bodyPr/>
          <a:lstStyle>
            <a:lvl1pPr>
              <a:defRPr/>
            </a:lvl1pPr>
          </a:lstStyle>
          <a:p>
            <a:fld id="{998B71E7-A404-4BDB-8EA0-3DB374C71437}" type="slidenum">
              <a:rPr lang="en-US" altLang="en-US"/>
              <a:pPr/>
              <a:t>‹#›</a:t>
            </a:fld>
            <a:endParaRPr lang="en-US" altLang="en-US"/>
          </a:p>
        </p:txBody>
      </p:sp>
    </p:spTree>
    <p:extLst>
      <p:ext uri="{BB962C8B-B14F-4D97-AF65-F5344CB8AC3E}">
        <p14:creationId xmlns:p14="http://schemas.microsoft.com/office/powerpoint/2010/main" val="207258791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8B6B24C-8428-403E-B79D-B97B4DFE97A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E490F1F-2F02-4CAA-B4C2-08C864F173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6C6237C-BE83-44A8-B36E-A8E7DAD8D9B9}"/>
              </a:ext>
            </a:extLst>
          </p:cNvPr>
          <p:cNvSpPr>
            <a:spLocks noGrp="1" noChangeArrowheads="1"/>
          </p:cNvSpPr>
          <p:nvPr>
            <p:ph type="sldNum" sz="quarter" idx="12"/>
          </p:nvPr>
        </p:nvSpPr>
        <p:spPr>
          <a:ln/>
        </p:spPr>
        <p:txBody>
          <a:bodyPr/>
          <a:lstStyle>
            <a:lvl1pPr>
              <a:defRPr/>
            </a:lvl1pPr>
          </a:lstStyle>
          <a:p>
            <a:fld id="{A92BCB39-6DF8-434D-806C-361EFA5031EB}" type="slidenum">
              <a:rPr lang="en-US" altLang="en-US"/>
              <a:pPr/>
              <a:t>‹#›</a:t>
            </a:fld>
            <a:endParaRPr lang="en-US" altLang="en-US"/>
          </a:p>
        </p:txBody>
      </p:sp>
    </p:spTree>
    <p:extLst>
      <p:ext uri="{BB962C8B-B14F-4D97-AF65-F5344CB8AC3E}">
        <p14:creationId xmlns:p14="http://schemas.microsoft.com/office/powerpoint/2010/main" val="20788636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AA1C41C-BC3C-4416-BD7B-79CE96F347E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8ED6B38-EA69-45D2-B1A5-6082A3D21B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7277187-7ABB-45FE-BC38-95BD44BF132B}"/>
              </a:ext>
            </a:extLst>
          </p:cNvPr>
          <p:cNvSpPr>
            <a:spLocks noGrp="1" noChangeArrowheads="1"/>
          </p:cNvSpPr>
          <p:nvPr>
            <p:ph type="sldNum" sz="quarter" idx="12"/>
          </p:nvPr>
        </p:nvSpPr>
        <p:spPr>
          <a:ln/>
        </p:spPr>
        <p:txBody>
          <a:bodyPr/>
          <a:lstStyle>
            <a:lvl1pPr>
              <a:defRPr/>
            </a:lvl1pPr>
          </a:lstStyle>
          <a:p>
            <a:fld id="{22E59285-92AA-4893-9F27-8B7936BE201B}" type="slidenum">
              <a:rPr lang="en-US" altLang="en-US"/>
              <a:pPr/>
              <a:t>‹#›</a:t>
            </a:fld>
            <a:endParaRPr lang="en-US" altLang="en-US"/>
          </a:p>
        </p:txBody>
      </p:sp>
    </p:spTree>
    <p:extLst>
      <p:ext uri="{BB962C8B-B14F-4D97-AF65-F5344CB8AC3E}">
        <p14:creationId xmlns:p14="http://schemas.microsoft.com/office/powerpoint/2010/main" val="425407972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3584A31-EB78-4F47-A1A9-B0C7D405D9C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AD156F1-F67A-4286-BC4C-B60E300A0B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30029B7-29CA-451A-AD5D-30518529042D}"/>
              </a:ext>
            </a:extLst>
          </p:cNvPr>
          <p:cNvSpPr>
            <a:spLocks noGrp="1" noChangeArrowheads="1"/>
          </p:cNvSpPr>
          <p:nvPr>
            <p:ph type="sldNum" sz="quarter" idx="12"/>
          </p:nvPr>
        </p:nvSpPr>
        <p:spPr>
          <a:ln/>
        </p:spPr>
        <p:txBody>
          <a:bodyPr/>
          <a:lstStyle>
            <a:lvl1pPr>
              <a:defRPr/>
            </a:lvl1pPr>
          </a:lstStyle>
          <a:p>
            <a:fld id="{CA6B0772-03D6-4218-8042-953A83B916DD}" type="slidenum">
              <a:rPr lang="en-US" altLang="en-US"/>
              <a:pPr/>
              <a:t>‹#›</a:t>
            </a:fld>
            <a:endParaRPr lang="en-US" altLang="en-US"/>
          </a:p>
        </p:txBody>
      </p:sp>
    </p:spTree>
    <p:extLst>
      <p:ext uri="{BB962C8B-B14F-4D97-AF65-F5344CB8AC3E}">
        <p14:creationId xmlns:p14="http://schemas.microsoft.com/office/powerpoint/2010/main" val="387941728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462D1FD-DE47-46B3-A9CE-85518200B93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363505E-BDF9-4D4B-A1D6-40FC5F8745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3CCD26F-309F-4809-935A-384325E0468C}"/>
              </a:ext>
            </a:extLst>
          </p:cNvPr>
          <p:cNvSpPr>
            <a:spLocks noGrp="1" noChangeArrowheads="1"/>
          </p:cNvSpPr>
          <p:nvPr>
            <p:ph type="sldNum" sz="quarter" idx="12"/>
          </p:nvPr>
        </p:nvSpPr>
        <p:spPr>
          <a:ln/>
        </p:spPr>
        <p:txBody>
          <a:bodyPr/>
          <a:lstStyle>
            <a:lvl1pPr>
              <a:defRPr/>
            </a:lvl1pPr>
          </a:lstStyle>
          <a:p>
            <a:fld id="{94E5CA0B-6F46-4BD5-832B-EE9030858F1E}" type="slidenum">
              <a:rPr lang="en-US" altLang="en-US"/>
              <a:pPr/>
              <a:t>‹#›</a:t>
            </a:fld>
            <a:endParaRPr lang="en-US" altLang="en-US"/>
          </a:p>
        </p:txBody>
      </p:sp>
    </p:spTree>
    <p:extLst>
      <p:ext uri="{BB962C8B-B14F-4D97-AF65-F5344CB8AC3E}">
        <p14:creationId xmlns:p14="http://schemas.microsoft.com/office/powerpoint/2010/main" val="22573687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A312C29-B051-4F67-AA2A-CA81D2BA1C1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1DA27D3-9EE7-471E-9B4E-035544C7FD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EE5B169-A728-4401-A76B-C16A2275D280}"/>
              </a:ext>
            </a:extLst>
          </p:cNvPr>
          <p:cNvSpPr>
            <a:spLocks noGrp="1" noChangeArrowheads="1"/>
          </p:cNvSpPr>
          <p:nvPr>
            <p:ph type="sldNum" sz="quarter" idx="12"/>
          </p:nvPr>
        </p:nvSpPr>
        <p:spPr>
          <a:ln/>
        </p:spPr>
        <p:txBody>
          <a:bodyPr/>
          <a:lstStyle>
            <a:lvl1pPr>
              <a:defRPr/>
            </a:lvl1pPr>
          </a:lstStyle>
          <a:p>
            <a:fld id="{87B7D332-F339-452B-A1C4-54AA85694830}" type="slidenum">
              <a:rPr lang="en-US" altLang="en-US"/>
              <a:pPr/>
              <a:t>‹#›</a:t>
            </a:fld>
            <a:endParaRPr lang="en-US" altLang="en-US"/>
          </a:p>
        </p:txBody>
      </p:sp>
    </p:spTree>
    <p:extLst>
      <p:ext uri="{BB962C8B-B14F-4D97-AF65-F5344CB8AC3E}">
        <p14:creationId xmlns:p14="http://schemas.microsoft.com/office/powerpoint/2010/main" val="162742215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0825AC2-49F8-454D-858D-F04C69E6BF9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96A97F2-EC0E-48DF-858D-9E7F32FC0C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BDA7EA8-9A1C-49B2-B0B1-1408EDE92587}"/>
              </a:ext>
            </a:extLst>
          </p:cNvPr>
          <p:cNvSpPr>
            <a:spLocks noGrp="1" noChangeArrowheads="1"/>
          </p:cNvSpPr>
          <p:nvPr>
            <p:ph type="sldNum" sz="quarter" idx="12"/>
          </p:nvPr>
        </p:nvSpPr>
        <p:spPr>
          <a:ln/>
        </p:spPr>
        <p:txBody>
          <a:bodyPr/>
          <a:lstStyle>
            <a:lvl1pPr>
              <a:defRPr/>
            </a:lvl1pPr>
          </a:lstStyle>
          <a:p>
            <a:fld id="{FFE0115D-5B06-42D2-8106-27540443883B}" type="slidenum">
              <a:rPr lang="en-US" altLang="en-US"/>
              <a:pPr/>
              <a:t>‹#›</a:t>
            </a:fld>
            <a:endParaRPr lang="en-US" altLang="en-US"/>
          </a:p>
        </p:txBody>
      </p:sp>
    </p:spTree>
    <p:extLst>
      <p:ext uri="{BB962C8B-B14F-4D97-AF65-F5344CB8AC3E}">
        <p14:creationId xmlns:p14="http://schemas.microsoft.com/office/powerpoint/2010/main" val="47146569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93DBB62-CA6D-4365-9F76-42F79397795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D2BE6BF-8A5F-4F83-8E93-7A5BB86E64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656C2AC-2DB4-4D16-A2FE-6E593A6E0DAC}"/>
              </a:ext>
            </a:extLst>
          </p:cNvPr>
          <p:cNvSpPr>
            <a:spLocks noGrp="1" noChangeArrowheads="1"/>
          </p:cNvSpPr>
          <p:nvPr>
            <p:ph type="sldNum" sz="quarter" idx="12"/>
          </p:nvPr>
        </p:nvSpPr>
        <p:spPr>
          <a:ln/>
        </p:spPr>
        <p:txBody>
          <a:bodyPr/>
          <a:lstStyle>
            <a:lvl1pPr>
              <a:defRPr/>
            </a:lvl1pPr>
          </a:lstStyle>
          <a:p>
            <a:fld id="{1917BA47-C027-460F-8CFB-02B35DF0F417}" type="slidenum">
              <a:rPr lang="en-US" altLang="en-US"/>
              <a:pPr/>
              <a:t>‹#›</a:t>
            </a:fld>
            <a:endParaRPr lang="en-US" altLang="en-US"/>
          </a:p>
        </p:txBody>
      </p:sp>
    </p:spTree>
    <p:extLst>
      <p:ext uri="{BB962C8B-B14F-4D97-AF65-F5344CB8AC3E}">
        <p14:creationId xmlns:p14="http://schemas.microsoft.com/office/powerpoint/2010/main" val="104315741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F669E27-6A7B-4545-9768-7DC28433E53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2DDFC14-23D3-4CEC-AD77-17A82CB53B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5E115EE-FC09-4DA1-A9D4-16BD8FE90B50}"/>
              </a:ext>
            </a:extLst>
          </p:cNvPr>
          <p:cNvSpPr>
            <a:spLocks noGrp="1" noChangeArrowheads="1"/>
          </p:cNvSpPr>
          <p:nvPr>
            <p:ph type="sldNum" sz="quarter" idx="12"/>
          </p:nvPr>
        </p:nvSpPr>
        <p:spPr>
          <a:ln/>
        </p:spPr>
        <p:txBody>
          <a:bodyPr/>
          <a:lstStyle>
            <a:lvl1pPr>
              <a:defRPr/>
            </a:lvl1pPr>
          </a:lstStyle>
          <a:p>
            <a:fld id="{C502DACB-D6FA-4A05-AD4F-94CEECBF3649}" type="slidenum">
              <a:rPr lang="en-US" altLang="en-US"/>
              <a:pPr/>
              <a:t>‹#›</a:t>
            </a:fld>
            <a:endParaRPr lang="en-US" altLang="en-US"/>
          </a:p>
        </p:txBody>
      </p:sp>
    </p:spTree>
    <p:extLst>
      <p:ext uri="{BB962C8B-B14F-4D97-AF65-F5344CB8AC3E}">
        <p14:creationId xmlns:p14="http://schemas.microsoft.com/office/powerpoint/2010/main" val="30236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ADC41DAD-52D5-48DB-B756-148B927F1664}"/>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172A8CDB-CEC0-4680-8F9B-2E15DA20DF0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F879743B-8DA8-4AC1-A8CF-F6E78B02C3D5}"/>
              </a:ext>
            </a:extLst>
          </p:cNvPr>
          <p:cNvSpPr>
            <a:spLocks noGrp="1"/>
          </p:cNvSpPr>
          <p:nvPr>
            <p:ph type="sldNum" sz="quarter" idx="12"/>
          </p:nvPr>
        </p:nvSpPr>
        <p:spPr/>
        <p:txBody>
          <a:bodyPr/>
          <a:lstStyle>
            <a:lvl1pPr>
              <a:defRPr/>
            </a:lvl1pPr>
          </a:lstStyle>
          <a:p>
            <a:fld id="{0B64BE54-A2E7-4E51-9550-D663C70EBFE8}" type="slidenum">
              <a:rPr lang="en-US" altLang="vi-VN"/>
              <a:pPr/>
              <a:t>‹#›</a:t>
            </a:fld>
            <a:endParaRPr lang="en-US" altLang="vi-VN"/>
          </a:p>
        </p:txBody>
      </p:sp>
    </p:spTree>
    <p:extLst>
      <p:ext uri="{BB962C8B-B14F-4D97-AF65-F5344CB8AC3E}">
        <p14:creationId xmlns:p14="http://schemas.microsoft.com/office/powerpoint/2010/main" val="382985608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758DD48-59A6-4676-90EC-5DCF6877497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7B24652-21B2-446D-ADB9-DB81A3B97E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199126D-5D0B-4D3A-B168-5D12543D4E2F}"/>
              </a:ext>
            </a:extLst>
          </p:cNvPr>
          <p:cNvSpPr>
            <a:spLocks noGrp="1" noChangeArrowheads="1"/>
          </p:cNvSpPr>
          <p:nvPr>
            <p:ph type="sldNum" sz="quarter" idx="12"/>
          </p:nvPr>
        </p:nvSpPr>
        <p:spPr>
          <a:ln/>
        </p:spPr>
        <p:txBody>
          <a:bodyPr/>
          <a:lstStyle>
            <a:lvl1pPr>
              <a:defRPr/>
            </a:lvl1pPr>
          </a:lstStyle>
          <a:p>
            <a:fld id="{A368E3BC-3082-4085-95E6-9546DFCF926E}" type="slidenum">
              <a:rPr lang="en-US" altLang="en-US"/>
              <a:pPr/>
              <a:t>‹#›</a:t>
            </a:fld>
            <a:endParaRPr lang="en-US" altLang="en-US"/>
          </a:p>
        </p:txBody>
      </p:sp>
    </p:spTree>
    <p:extLst>
      <p:ext uri="{BB962C8B-B14F-4D97-AF65-F5344CB8AC3E}">
        <p14:creationId xmlns:p14="http://schemas.microsoft.com/office/powerpoint/2010/main" val="203718580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Only">
  <p:cSld name="Ngữ cảnh">
    <p:spTree>
      <p:nvGrpSpPr>
        <p:cNvPr id="1" name=""/>
        <p:cNvGrpSpPr/>
        <p:nvPr/>
      </p:nvGrpSpPr>
      <p:grpSpPr>
        <a:xfrm>
          <a:off x="0" y="0"/>
          <a:ext cx="0" cy="0"/>
          <a:chOff x="0" y="0"/>
          <a:chExt cx="0" cy="0"/>
        </a:xfrm>
      </p:grpSpPr>
      <p:sp>
        <p:nvSpPr>
          <p:cNvPr id="2" name="Chỗ dành sẵn cho Nội dung 1"/>
          <p:cNvSpPr>
            <a:spLocks noGrp="1"/>
          </p:cNvSpPr>
          <p:nvPr>
            <p:ph/>
          </p:nvPr>
        </p:nvSpPr>
        <p:spPr>
          <a:xfrm>
            <a:off x="609600" y="274639"/>
            <a:ext cx="10972800" cy="5851525"/>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3" name="Rectangle 4">
            <a:extLst>
              <a:ext uri="{FF2B5EF4-FFF2-40B4-BE49-F238E27FC236}">
                <a16:creationId xmlns:a16="http://schemas.microsoft.com/office/drawing/2014/main" id="{99FB9C05-FC95-477A-8E9D-32036009F13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E8997DC-80C5-40D7-95FD-43A5129294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4FAC2BB-6D35-47FD-B73B-1DBCB66CC524}"/>
              </a:ext>
            </a:extLst>
          </p:cNvPr>
          <p:cNvSpPr>
            <a:spLocks noGrp="1" noChangeArrowheads="1"/>
          </p:cNvSpPr>
          <p:nvPr>
            <p:ph type="sldNum" sz="quarter" idx="12"/>
          </p:nvPr>
        </p:nvSpPr>
        <p:spPr>
          <a:ln/>
        </p:spPr>
        <p:txBody>
          <a:bodyPr/>
          <a:lstStyle>
            <a:lvl1pPr>
              <a:defRPr/>
            </a:lvl1pPr>
          </a:lstStyle>
          <a:p>
            <a:fld id="{5E45F9DC-88AB-471A-92C9-603AED50923B}" type="slidenum">
              <a:rPr lang="en-US" altLang="en-US"/>
              <a:pPr/>
              <a:t>‹#›</a:t>
            </a:fld>
            <a:endParaRPr lang="en-US" altLang="en-US"/>
          </a:p>
        </p:txBody>
      </p:sp>
    </p:spTree>
    <p:extLst>
      <p:ext uri="{BB962C8B-B14F-4D97-AF65-F5344CB8AC3E}">
        <p14:creationId xmlns:p14="http://schemas.microsoft.com/office/powerpoint/2010/main" val="3935658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7EDE41F-03C5-4E40-9F5D-496FBC6F6FF0}"/>
              </a:ext>
            </a:extLst>
          </p:cNvPr>
          <p:cNvSpPr>
            <a:spLocks noGrp="1"/>
          </p:cNvSpPr>
          <p:nvPr>
            <p:ph type="dt" sz="half" idx="10"/>
          </p:nvPr>
        </p:nvSpPr>
        <p:spPr/>
        <p:txBody>
          <a:bodyPr/>
          <a:lstStyle>
            <a:lvl1pPr>
              <a:defRPr/>
            </a:lvl1pPr>
          </a:lstStyle>
          <a:p>
            <a:pPr>
              <a:defRPr/>
            </a:pPr>
            <a:endParaRPr lang="en-US"/>
          </a:p>
        </p:txBody>
      </p:sp>
      <p:sp>
        <p:nvSpPr>
          <p:cNvPr id="8" name="Footer Placeholder 7">
            <a:extLst>
              <a:ext uri="{FF2B5EF4-FFF2-40B4-BE49-F238E27FC236}">
                <a16:creationId xmlns:a16="http://schemas.microsoft.com/office/drawing/2014/main" id="{BFF904EC-5B0A-4950-8182-B5369D0382C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5FFD4177-9DCF-4E43-A609-15638258AE07}"/>
              </a:ext>
            </a:extLst>
          </p:cNvPr>
          <p:cNvSpPr>
            <a:spLocks noGrp="1"/>
          </p:cNvSpPr>
          <p:nvPr>
            <p:ph type="sldNum" sz="quarter" idx="12"/>
          </p:nvPr>
        </p:nvSpPr>
        <p:spPr/>
        <p:txBody>
          <a:bodyPr/>
          <a:lstStyle>
            <a:lvl1pPr>
              <a:defRPr/>
            </a:lvl1pPr>
          </a:lstStyle>
          <a:p>
            <a:fld id="{CABE688C-A0E6-4C11-A251-155A2A38F69B}" type="slidenum">
              <a:rPr lang="en-US" altLang="vi-VN"/>
              <a:pPr/>
              <a:t>‹#›</a:t>
            </a:fld>
            <a:endParaRPr lang="en-US" altLang="vi-VN"/>
          </a:p>
        </p:txBody>
      </p:sp>
    </p:spTree>
    <p:extLst>
      <p:ext uri="{BB962C8B-B14F-4D97-AF65-F5344CB8AC3E}">
        <p14:creationId xmlns:p14="http://schemas.microsoft.com/office/powerpoint/2010/main" val="3916730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0272A60-6D86-44CD-AFDF-8D5DF146408C}"/>
              </a:ext>
            </a:extLst>
          </p:cNvPr>
          <p:cNvSpPr>
            <a:spLocks noGrp="1"/>
          </p:cNvSpPr>
          <p:nvPr>
            <p:ph type="dt" sz="half" idx="10"/>
          </p:nvPr>
        </p:nvSpPr>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91A3CE60-12C3-4703-BD24-7130D862DA5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35DA057E-5520-4AD4-954D-674C94920D65}"/>
              </a:ext>
            </a:extLst>
          </p:cNvPr>
          <p:cNvSpPr>
            <a:spLocks noGrp="1"/>
          </p:cNvSpPr>
          <p:nvPr>
            <p:ph type="sldNum" sz="quarter" idx="12"/>
          </p:nvPr>
        </p:nvSpPr>
        <p:spPr/>
        <p:txBody>
          <a:bodyPr/>
          <a:lstStyle>
            <a:lvl1pPr>
              <a:defRPr/>
            </a:lvl1pPr>
          </a:lstStyle>
          <a:p>
            <a:fld id="{B16D1C82-6F68-4C3F-80DF-D17CF6653C2E}" type="slidenum">
              <a:rPr lang="en-US" altLang="vi-VN"/>
              <a:pPr/>
              <a:t>‹#›</a:t>
            </a:fld>
            <a:endParaRPr lang="en-US" altLang="vi-VN"/>
          </a:p>
        </p:txBody>
      </p:sp>
    </p:spTree>
    <p:extLst>
      <p:ext uri="{BB962C8B-B14F-4D97-AF65-F5344CB8AC3E}">
        <p14:creationId xmlns:p14="http://schemas.microsoft.com/office/powerpoint/2010/main" val="2700540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9DDD4B-A80F-4968-A388-F8721E2C24D6}"/>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86C13CE0-1DD3-4B57-B464-117C7F9262B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BE64B439-F759-4C17-A16D-0C2AC31C21A7}"/>
              </a:ext>
            </a:extLst>
          </p:cNvPr>
          <p:cNvSpPr>
            <a:spLocks noGrp="1"/>
          </p:cNvSpPr>
          <p:nvPr>
            <p:ph type="sldNum" sz="quarter" idx="12"/>
          </p:nvPr>
        </p:nvSpPr>
        <p:spPr/>
        <p:txBody>
          <a:bodyPr/>
          <a:lstStyle>
            <a:lvl1pPr>
              <a:defRPr/>
            </a:lvl1pPr>
          </a:lstStyle>
          <a:p>
            <a:fld id="{11DEC7D2-820D-490E-8507-1963A2BB1EC6}" type="slidenum">
              <a:rPr lang="en-US" altLang="vi-VN"/>
              <a:pPr/>
              <a:t>‹#›</a:t>
            </a:fld>
            <a:endParaRPr lang="en-US" altLang="vi-VN"/>
          </a:p>
        </p:txBody>
      </p:sp>
    </p:spTree>
    <p:extLst>
      <p:ext uri="{BB962C8B-B14F-4D97-AF65-F5344CB8AC3E}">
        <p14:creationId xmlns:p14="http://schemas.microsoft.com/office/powerpoint/2010/main" val="2167724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7C5DA05-B8F3-4F37-96FE-B283FC1EF289}"/>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061C75AD-3B17-43DF-8E26-C145B3659F5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7FEB58C-3392-48AD-8A47-A6FDFE24DDD3}"/>
              </a:ext>
            </a:extLst>
          </p:cNvPr>
          <p:cNvSpPr>
            <a:spLocks noGrp="1"/>
          </p:cNvSpPr>
          <p:nvPr>
            <p:ph type="sldNum" sz="quarter" idx="12"/>
          </p:nvPr>
        </p:nvSpPr>
        <p:spPr/>
        <p:txBody>
          <a:bodyPr/>
          <a:lstStyle>
            <a:lvl1pPr>
              <a:defRPr/>
            </a:lvl1pPr>
          </a:lstStyle>
          <a:p>
            <a:fld id="{A2A1B14E-50BC-48EB-BB33-EB47A92A694F}" type="slidenum">
              <a:rPr lang="en-US" altLang="vi-VN"/>
              <a:pPr/>
              <a:t>‹#›</a:t>
            </a:fld>
            <a:endParaRPr lang="en-US" altLang="vi-VN"/>
          </a:p>
        </p:txBody>
      </p:sp>
    </p:spTree>
    <p:extLst>
      <p:ext uri="{BB962C8B-B14F-4D97-AF65-F5344CB8AC3E}">
        <p14:creationId xmlns:p14="http://schemas.microsoft.com/office/powerpoint/2010/main" val="572884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D231B6-8235-4C38-936A-7B8AC39CF75E}"/>
              </a:ext>
            </a:extLst>
          </p:cNvPr>
          <p:cNvSpPr>
            <a:spLocks noGrp="1"/>
          </p:cNvSpPr>
          <p:nvPr>
            <p:ph type="dt" sz="half" idx="10"/>
          </p:nvPr>
        </p:nvSpPr>
        <p:spPr/>
        <p:txBody>
          <a:bodyPr/>
          <a:lstStyle>
            <a:lvl1pPr>
              <a:defRPr/>
            </a:lvl1pPr>
          </a:lstStyle>
          <a:p>
            <a:pPr>
              <a:defRPr/>
            </a:pPr>
            <a:fld id="{E3F02A8E-FA05-47B6-AEEF-3190378B5672}" type="datetimeFigureOut">
              <a:rPr lang="en-US"/>
              <a:pPr>
                <a:defRPr/>
              </a:pPr>
              <a:t>2/14/2023</a:t>
            </a:fld>
            <a:endParaRPr lang="en-US"/>
          </a:p>
        </p:txBody>
      </p:sp>
      <p:sp>
        <p:nvSpPr>
          <p:cNvPr id="5" name="Footer Placeholder 4">
            <a:extLst>
              <a:ext uri="{FF2B5EF4-FFF2-40B4-BE49-F238E27FC236}">
                <a16:creationId xmlns:a16="http://schemas.microsoft.com/office/drawing/2014/main" id="{51099CD3-22AC-4FA0-B817-522345ADDED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1C83569-0B4F-47B8-A408-130118529856}"/>
              </a:ext>
            </a:extLst>
          </p:cNvPr>
          <p:cNvSpPr>
            <a:spLocks noGrp="1"/>
          </p:cNvSpPr>
          <p:nvPr>
            <p:ph type="sldNum" sz="quarter" idx="12"/>
          </p:nvPr>
        </p:nvSpPr>
        <p:spPr/>
        <p:txBody>
          <a:bodyPr/>
          <a:lstStyle>
            <a:lvl1pPr>
              <a:defRPr/>
            </a:lvl1pPr>
          </a:lstStyle>
          <a:p>
            <a:fld id="{45CD52EA-4C2C-4319-85C1-D4AF2E38E794}" type="slidenum">
              <a:rPr lang="en-US" altLang="vi-VN"/>
              <a:pPr/>
              <a:t>‹#›</a:t>
            </a:fld>
            <a:endParaRPr lang="en-US" altLang="vi-VN"/>
          </a:p>
        </p:txBody>
      </p:sp>
    </p:spTree>
    <p:extLst>
      <p:ext uri="{BB962C8B-B14F-4D97-AF65-F5344CB8AC3E}">
        <p14:creationId xmlns:p14="http://schemas.microsoft.com/office/powerpoint/2010/main" val="1686796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5A7346-FE74-44F8-9F6C-1ECF7CDB3DEF}"/>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26FBCE31-9B8A-42CD-BDAC-97818B6096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E885BD31-7531-4B44-AB56-301983620ADB}"/>
              </a:ext>
            </a:extLst>
          </p:cNvPr>
          <p:cNvSpPr>
            <a:spLocks noGrp="1"/>
          </p:cNvSpPr>
          <p:nvPr>
            <p:ph type="sldNum" sz="quarter" idx="12"/>
          </p:nvPr>
        </p:nvSpPr>
        <p:spPr/>
        <p:txBody>
          <a:bodyPr/>
          <a:lstStyle>
            <a:lvl1pPr>
              <a:defRPr/>
            </a:lvl1pPr>
          </a:lstStyle>
          <a:p>
            <a:fld id="{3E73FAB6-1007-4C1C-A7F8-2696C3C1723C}" type="slidenum">
              <a:rPr lang="en-US" altLang="vi-VN"/>
              <a:pPr/>
              <a:t>‹#›</a:t>
            </a:fld>
            <a:endParaRPr lang="en-US" altLang="vi-VN"/>
          </a:p>
        </p:txBody>
      </p:sp>
    </p:spTree>
    <p:extLst>
      <p:ext uri="{BB962C8B-B14F-4D97-AF65-F5344CB8AC3E}">
        <p14:creationId xmlns:p14="http://schemas.microsoft.com/office/powerpoint/2010/main" val="2132488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E745D0F-4716-4A12-BE4D-AA2CD1C3CA9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A857468-3395-4375-B34E-267DC80F3B5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0D24000-79AC-40DC-A288-33A82889D7DA}"/>
              </a:ext>
            </a:extLst>
          </p:cNvPr>
          <p:cNvSpPr>
            <a:spLocks noGrp="1"/>
          </p:cNvSpPr>
          <p:nvPr>
            <p:ph type="sldNum" sz="quarter" idx="12"/>
          </p:nvPr>
        </p:nvSpPr>
        <p:spPr/>
        <p:txBody>
          <a:bodyPr/>
          <a:lstStyle>
            <a:lvl1pPr>
              <a:defRPr/>
            </a:lvl1pPr>
          </a:lstStyle>
          <a:p>
            <a:fld id="{3790F375-73F3-4F87-BA8D-EC195B2444E8}" type="slidenum">
              <a:rPr lang="en-US" altLang="vi-VN"/>
              <a:pPr/>
              <a:t>‹#›</a:t>
            </a:fld>
            <a:endParaRPr lang="en-US" altLang="vi-VN"/>
          </a:p>
        </p:txBody>
      </p:sp>
    </p:spTree>
    <p:extLst>
      <p:ext uri="{BB962C8B-B14F-4D97-AF65-F5344CB8AC3E}">
        <p14:creationId xmlns:p14="http://schemas.microsoft.com/office/powerpoint/2010/main" val="2071777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80D9CEE-AA49-47F0-AA97-60C38628486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2315ED0-23CE-4CBF-9EB2-243FB55DD4C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3064D90-A7DD-46EC-8A3E-3D3A457EFB8E}"/>
              </a:ext>
            </a:extLst>
          </p:cNvPr>
          <p:cNvSpPr>
            <a:spLocks noGrp="1"/>
          </p:cNvSpPr>
          <p:nvPr>
            <p:ph type="sldNum" sz="quarter" idx="12"/>
          </p:nvPr>
        </p:nvSpPr>
        <p:spPr/>
        <p:txBody>
          <a:bodyPr/>
          <a:lstStyle>
            <a:lvl1pPr>
              <a:defRPr/>
            </a:lvl1pPr>
          </a:lstStyle>
          <a:p>
            <a:fld id="{40A40D7F-82FA-4918-9A95-49A43062FA25}" type="slidenum">
              <a:rPr lang="en-US" altLang="vi-VN"/>
              <a:pPr/>
              <a:t>‹#›</a:t>
            </a:fld>
            <a:endParaRPr lang="en-US" altLang="vi-VN"/>
          </a:p>
        </p:txBody>
      </p:sp>
    </p:spTree>
    <p:extLst>
      <p:ext uri="{BB962C8B-B14F-4D97-AF65-F5344CB8AC3E}">
        <p14:creationId xmlns:p14="http://schemas.microsoft.com/office/powerpoint/2010/main" val="3496328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文本框 37">
            <a:extLst>
              <a:ext uri="{FF2B5EF4-FFF2-40B4-BE49-F238E27FC236}">
                <a16:creationId xmlns:a16="http://schemas.microsoft.com/office/drawing/2014/main" id="{4C91CCCA-6255-4D78-A00C-33E429444659}"/>
              </a:ext>
            </a:extLst>
          </p:cNvPr>
          <p:cNvSpPr txBox="1"/>
          <p:nvPr userDrawn="1"/>
        </p:nvSpPr>
        <p:spPr>
          <a:xfrm>
            <a:off x="431800" y="261938"/>
            <a:ext cx="3338513" cy="498475"/>
          </a:xfrm>
          <a:prstGeom prst="rect">
            <a:avLst/>
          </a:prstGeom>
          <a:noFill/>
        </p:spPr>
        <p:txBody>
          <a:bodyPr wrap="none" lIns="128539" tIns="64269" rIns="128539" bIns="64269">
            <a:spAutoFit/>
          </a:bodyPr>
          <a:lstStyle>
            <a:lvl1pPr defTabSz="1284288">
              <a:defRPr>
                <a:solidFill>
                  <a:schemeClr val="tx1"/>
                </a:solidFill>
                <a:latin typeface="Arial" panose="020B0604020202020204" pitchFamily="34" charset="0"/>
                <a:cs typeface="Arial" panose="020B0604020202020204" pitchFamily="34" charset="0"/>
              </a:defRPr>
            </a:lvl1pPr>
            <a:lvl2pPr marL="742950" indent="-285750" defTabSz="1284288">
              <a:defRPr>
                <a:solidFill>
                  <a:schemeClr val="tx1"/>
                </a:solidFill>
                <a:latin typeface="Arial" panose="020B0604020202020204" pitchFamily="34" charset="0"/>
                <a:cs typeface="Arial" panose="020B0604020202020204" pitchFamily="34" charset="0"/>
              </a:defRPr>
            </a:lvl2pPr>
            <a:lvl3pPr marL="1143000" indent="-228600" defTabSz="1284288">
              <a:defRPr>
                <a:solidFill>
                  <a:schemeClr val="tx1"/>
                </a:solidFill>
                <a:latin typeface="Arial" panose="020B0604020202020204" pitchFamily="34" charset="0"/>
                <a:cs typeface="Arial" panose="020B0604020202020204" pitchFamily="34" charset="0"/>
              </a:defRPr>
            </a:lvl3pPr>
            <a:lvl4pPr marL="1600200" indent="-228600" defTabSz="1284288">
              <a:defRPr>
                <a:solidFill>
                  <a:schemeClr val="tx1"/>
                </a:solidFill>
                <a:latin typeface="Arial" panose="020B0604020202020204" pitchFamily="34" charset="0"/>
                <a:cs typeface="Arial" panose="020B0604020202020204" pitchFamily="34" charset="0"/>
              </a:defRPr>
            </a:lvl4pPr>
            <a:lvl5pPr marL="2057400" indent="-228600" defTabSz="1284288">
              <a:defRPr>
                <a:solidFill>
                  <a:schemeClr val="tx1"/>
                </a:solidFill>
                <a:latin typeface="Arial" panose="020B0604020202020204" pitchFamily="34" charset="0"/>
                <a:cs typeface="Arial" panose="020B0604020202020204" pitchFamily="34" charset="0"/>
              </a:defRPr>
            </a:lvl5pPr>
            <a:lvl6pPr marL="2514600" indent="-228600" defTabSz="12842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842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842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842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zh-CN" altLang="en-US" sz="2300">
                <a:solidFill>
                  <a:srgbClr val="7F7F7F"/>
                </a:solidFill>
                <a:latin typeface="Microsoft YaHei" panose="020B0503020204020204" pitchFamily="34" charset="-122"/>
                <a:ea typeface="Microsoft YaHei" panose="020B0503020204020204" pitchFamily="34" charset="-122"/>
                <a:cs typeface="SimSun" panose="02010600030101010101" pitchFamily="2" charset="-122"/>
                <a:sym typeface="+mn-lt"/>
              </a:rPr>
              <a:t>点击添加相关标题文字</a:t>
            </a:r>
          </a:p>
        </p:txBody>
      </p:sp>
      <p:sp>
        <p:nvSpPr>
          <p:cNvPr id="3" name="文本框 38">
            <a:extLst>
              <a:ext uri="{FF2B5EF4-FFF2-40B4-BE49-F238E27FC236}">
                <a16:creationId xmlns:a16="http://schemas.microsoft.com/office/drawing/2014/main" id="{FC954DCC-1B05-49B9-BBB7-4DFABEA76F39}"/>
              </a:ext>
            </a:extLst>
          </p:cNvPr>
          <p:cNvSpPr txBox="1"/>
          <p:nvPr userDrawn="1"/>
        </p:nvSpPr>
        <p:spPr>
          <a:xfrm>
            <a:off x="431800" y="652463"/>
            <a:ext cx="2581275" cy="374650"/>
          </a:xfrm>
          <a:prstGeom prst="rect">
            <a:avLst/>
          </a:prstGeom>
          <a:noFill/>
        </p:spPr>
        <p:txBody>
          <a:bodyPr wrap="none" lIns="128539" tIns="64269" rIns="128539" bIns="64269">
            <a:spAutoFit/>
          </a:bodyPr>
          <a:lstStyle/>
          <a:p>
            <a:pPr defTabSz="1285286" eaLnBrk="1" hangingPunct="1">
              <a:defRPr/>
            </a:pPr>
            <a:r>
              <a:rPr lang="en-US" altLang="zh-CN" sz="1599" dirty="0">
                <a:solidFill>
                  <a:prstClr val="black">
                    <a:lumMod val="50000"/>
                    <a:lumOff val="50000"/>
                  </a:prstClr>
                </a:solidFill>
                <a:latin typeface="Calibri" panose="020F0502020204030204" pitchFamily="34" charset="0"/>
                <a:ea typeface="微软雅黑" panose="020B0503020204020204" pitchFamily="34" charset="-122"/>
                <a:cs typeface="+mn-ea"/>
                <a:sym typeface="+mn-lt"/>
              </a:rPr>
              <a:t>ADD RELATED TITLE WORDS</a:t>
            </a:r>
            <a:endParaRPr lang="zh-CN" altLang="en-US" sz="1599" dirty="0">
              <a:solidFill>
                <a:prstClr val="black">
                  <a:lumMod val="50000"/>
                  <a:lumOff val="50000"/>
                </a:prstClr>
              </a:solidFill>
              <a:latin typeface="Calibri" panose="020F0502020204030204" pitchFamily="34" charset="0"/>
              <a:ea typeface="微软雅黑" panose="020B0503020204020204" pitchFamily="34" charset="-122"/>
              <a:cs typeface="+mn-ea"/>
              <a:sym typeface="+mn-lt"/>
            </a:endParaRPr>
          </a:p>
        </p:txBody>
      </p:sp>
    </p:spTree>
    <p:extLst>
      <p:ext uri="{BB962C8B-B14F-4D97-AF65-F5344CB8AC3E}">
        <p14:creationId xmlns:p14="http://schemas.microsoft.com/office/powerpoint/2010/main" val="3450396350"/>
      </p:ext>
    </p:extLst>
  </p:cSld>
  <p:clrMapOvr>
    <a:masterClrMapping/>
  </p:clrMapOvr>
  <p:transition spd="med" advClick="0" advTm="0">
    <p:push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文本框 32">
            <a:extLst>
              <a:ext uri="{FF2B5EF4-FFF2-40B4-BE49-F238E27FC236}">
                <a16:creationId xmlns:a16="http://schemas.microsoft.com/office/drawing/2014/main" id="{72C2DB5E-1613-46D4-A39C-6D01B7E6D886}"/>
              </a:ext>
            </a:extLst>
          </p:cNvPr>
          <p:cNvSpPr txBox="1"/>
          <p:nvPr userDrawn="1"/>
        </p:nvSpPr>
        <p:spPr>
          <a:xfrm>
            <a:off x="354013" y="357188"/>
            <a:ext cx="1139825" cy="379412"/>
          </a:xfrm>
          <a:prstGeom prst="rect">
            <a:avLst/>
          </a:prstGeom>
          <a:noFill/>
        </p:spPr>
        <p:txBody>
          <a:bodyPr wrap="none" lIns="91417" tIns="45709" rIns="91417" bIns="45709">
            <a:spAutoFit/>
          </a:bodyP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zh-CN" altLang="en-US">
                <a:solidFill>
                  <a:srgbClr val="A6A6A6"/>
                </a:solidFill>
                <a:ea typeface="Microsoft YaHei" panose="020B0503020204020204" pitchFamily="34" charset="-122"/>
                <a:sym typeface="Arial" panose="020B0604020202020204" pitchFamily="34" charset="0"/>
              </a:rPr>
              <a:t>教学分析</a:t>
            </a:r>
            <a:endParaRPr lang="en-US" altLang="zh-CN">
              <a:solidFill>
                <a:srgbClr val="A6A6A6"/>
              </a:solidFill>
              <a:ea typeface="Microsoft YaHei" panose="020B0503020204020204" pitchFamily="34" charset="-122"/>
              <a:sym typeface="Arial" panose="020B0604020202020204" pitchFamily="34" charset="0"/>
            </a:endParaRPr>
          </a:p>
        </p:txBody>
      </p:sp>
      <p:sp>
        <p:nvSpPr>
          <p:cNvPr id="3" name="矩形 4">
            <a:extLst>
              <a:ext uri="{FF2B5EF4-FFF2-40B4-BE49-F238E27FC236}">
                <a16:creationId xmlns:a16="http://schemas.microsoft.com/office/drawing/2014/main" id="{CC611160-24D5-4EEA-9EE8-BE99B2096C4E}"/>
              </a:ext>
            </a:extLst>
          </p:cNvPr>
          <p:cNvSpPr/>
          <p:nvPr userDrawn="1"/>
        </p:nvSpPr>
        <p:spPr>
          <a:xfrm>
            <a:off x="0" y="261938"/>
            <a:ext cx="214313" cy="555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eaLnBrk="1" hangingPunct="1">
              <a:defRPr/>
            </a:pPr>
            <a:endParaRPr lang="zh-CN" altLang="en-US" sz="1866" dirty="0">
              <a:solidFill>
                <a:srgbClr val="E7E6E6">
                  <a:lumMod val="50000"/>
                </a:srgbClr>
              </a:solidFill>
              <a:ea typeface="微软雅黑" panose="020B0503020204020204" pitchFamily="34" charset="-122"/>
              <a:cs typeface="+mn-ea"/>
              <a:sym typeface="+mn-lt"/>
            </a:endParaRPr>
          </a:p>
        </p:txBody>
      </p:sp>
      <p:sp>
        <p:nvSpPr>
          <p:cNvPr id="4" name="日期占位符 2">
            <a:extLst>
              <a:ext uri="{FF2B5EF4-FFF2-40B4-BE49-F238E27FC236}">
                <a16:creationId xmlns:a16="http://schemas.microsoft.com/office/drawing/2014/main" id="{85782127-EAC5-48E0-8C19-23C0B8D17BC4}"/>
              </a:ext>
            </a:extLst>
          </p:cNvPr>
          <p:cNvSpPr>
            <a:spLocks noGrp="1"/>
          </p:cNvSpPr>
          <p:nvPr>
            <p:ph type="dt" sz="half" idx="10"/>
          </p:nvPr>
        </p:nvSpPr>
        <p:spPr/>
        <p:txBody>
          <a:bodyPr/>
          <a:lstStyle>
            <a:lvl1pPr>
              <a:defRPr/>
            </a:lvl1pPr>
          </a:lstStyle>
          <a:p>
            <a:pPr>
              <a:defRPr/>
            </a:pPr>
            <a:fld id="{F1893937-EBC7-4D98-AE1D-FE2108E85F33}" type="datetimeFigureOut">
              <a:rPr lang="zh-CN" altLang="en-US"/>
              <a:pPr>
                <a:defRPr/>
              </a:pPr>
              <a:t>2023/2/14</a:t>
            </a:fld>
            <a:endParaRPr lang="zh-CN" altLang="en-US"/>
          </a:p>
        </p:txBody>
      </p:sp>
      <p:sp>
        <p:nvSpPr>
          <p:cNvPr id="5" name="页脚占位符 3">
            <a:extLst>
              <a:ext uri="{FF2B5EF4-FFF2-40B4-BE49-F238E27FC236}">
                <a16:creationId xmlns:a16="http://schemas.microsoft.com/office/drawing/2014/main" id="{00CBD6DC-6C0D-444F-A8EB-CBB88E4E2818}"/>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4">
            <a:extLst>
              <a:ext uri="{FF2B5EF4-FFF2-40B4-BE49-F238E27FC236}">
                <a16:creationId xmlns:a16="http://schemas.microsoft.com/office/drawing/2014/main" id="{A75B9372-1790-4DE9-93D3-15D5495E7829}"/>
              </a:ext>
            </a:extLst>
          </p:cNvPr>
          <p:cNvSpPr>
            <a:spLocks noGrp="1"/>
          </p:cNvSpPr>
          <p:nvPr>
            <p:ph type="sldNum" sz="quarter" idx="12"/>
          </p:nvPr>
        </p:nvSpPr>
        <p:spPr/>
        <p:txBody>
          <a:bodyPr/>
          <a:lstStyle>
            <a:lvl1pPr>
              <a:defRPr/>
            </a:lvl1pPr>
          </a:lstStyle>
          <a:p>
            <a:fld id="{80570CF4-F17D-4EFC-AE48-8F00F80EAA55}" type="slidenum">
              <a:rPr lang="zh-CN" altLang="en-US"/>
              <a:pPr/>
              <a:t>‹#›</a:t>
            </a:fld>
            <a:endParaRPr lang="zh-CN" altLang="en-US"/>
          </a:p>
        </p:txBody>
      </p:sp>
    </p:spTree>
    <p:extLst>
      <p:ext uri="{BB962C8B-B14F-4D97-AF65-F5344CB8AC3E}">
        <p14:creationId xmlns:p14="http://schemas.microsoft.com/office/powerpoint/2010/main" val="883093995"/>
      </p:ext>
    </p:extLst>
  </p:cSld>
  <p:clrMapOvr>
    <a:masterClrMapping/>
  </p:clrMapOvr>
  <p:transition spd="med" advClick="0" advTm="0">
    <p:push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2" name="文本框 32">
            <a:extLst>
              <a:ext uri="{FF2B5EF4-FFF2-40B4-BE49-F238E27FC236}">
                <a16:creationId xmlns:a16="http://schemas.microsoft.com/office/drawing/2014/main" id="{98F861EA-47BA-492E-97AB-9EA2D20B3B37}"/>
              </a:ext>
            </a:extLst>
          </p:cNvPr>
          <p:cNvSpPr txBox="1"/>
          <p:nvPr userDrawn="1"/>
        </p:nvSpPr>
        <p:spPr>
          <a:xfrm>
            <a:off x="354013" y="357188"/>
            <a:ext cx="1139825" cy="379412"/>
          </a:xfrm>
          <a:prstGeom prst="rect">
            <a:avLst/>
          </a:prstGeom>
          <a:noFill/>
        </p:spPr>
        <p:txBody>
          <a:bodyPr wrap="none" lIns="91417" tIns="45709" rIns="91417" bIns="45709">
            <a:spAutoFit/>
          </a:bodyP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zh-CN" altLang="en-US">
                <a:solidFill>
                  <a:srgbClr val="A6A6A6"/>
                </a:solidFill>
                <a:ea typeface="Microsoft YaHei" panose="020B0503020204020204" pitchFamily="34" charset="-122"/>
                <a:sym typeface="Arial" panose="020B0604020202020204" pitchFamily="34" charset="0"/>
              </a:rPr>
              <a:t>教学方案</a:t>
            </a:r>
            <a:endParaRPr lang="en-US" altLang="zh-CN">
              <a:solidFill>
                <a:srgbClr val="A6A6A6"/>
              </a:solidFill>
              <a:ea typeface="Microsoft YaHei" panose="020B0503020204020204" pitchFamily="34" charset="-122"/>
              <a:sym typeface="Arial" panose="020B0604020202020204" pitchFamily="34" charset="0"/>
            </a:endParaRPr>
          </a:p>
        </p:txBody>
      </p:sp>
      <p:sp>
        <p:nvSpPr>
          <p:cNvPr id="3" name="矩形 9">
            <a:extLst>
              <a:ext uri="{FF2B5EF4-FFF2-40B4-BE49-F238E27FC236}">
                <a16:creationId xmlns:a16="http://schemas.microsoft.com/office/drawing/2014/main" id="{85FD6944-182C-4D25-8248-17D9A78B08F6}"/>
              </a:ext>
            </a:extLst>
          </p:cNvPr>
          <p:cNvSpPr/>
          <p:nvPr userDrawn="1"/>
        </p:nvSpPr>
        <p:spPr>
          <a:xfrm>
            <a:off x="0" y="261938"/>
            <a:ext cx="214313" cy="555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eaLnBrk="1" hangingPunct="1">
              <a:defRPr/>
            </a:pPr>
            <a:endParaRPr lang="zh-CN" altLang="en-US" sz="1866" dirty="0">
              <a:solidFill>
                <a:srgbClr val="E7E6E6">
                  <a:lumMod val="50000"/>
                </a:srgbClr>
              </a:solidFill>
              <a:ea typeface="微软雅黑" panose="020B0503020204020204" pitchFamily="34" charset="-122"/>
              <a:cs typeface="+mn-ea"/>
              <a:sym typeface="+mn-lt"/>
            </a:endParaRPr>
          </a:p>
        </p:txBody>
      </p:sp>
      <p:sp>
        <p:nvSpPr>
          <p:cNvPr id="4" name="日期占位符 2">
            <a:extLst>
              <a:ext uri="{FF2B5EF4-FFF2-40B4-BE49-F238E27FC236}">
                <a16:creationId xmlns:a16="http://schemas.microsoft.com/office/drawing/2014/main" id="{763A43A2-9866-40EF-8E9B-53C5AB0E53F4}"/>
              </a:ext>
            </a:extLst>
          </p:cNvPr>
          <p:cNvSpPr>
            <a:spLocks noGrp="1"/>
          </p:cNvSpPr>
          <p:nvPr>
            <p:ph type="dt" sz="half" idx="10"/>
          </p:nvPr>
        </p:nvSpPr>
        <p:spPr/>
        <p:txBody>
          <a:bodyPr/>
          <a:lstStyle>
            <a:lvl1pPr>
              <a:defRPr/>
            </a:lvl1pPr>
          </a:lstStyle>
          <a:p>
            <a:pPr>
              <a:defRPr/>
            </a:pPr>
            <a:fld id="{3CD54995-0700-4F52-BEB9-27BF79139EA8}" type="datetimeFigureOut">
              <a:rPr lang="zh-CN" altLang="en-US"/>
              <a:pPr>
                <a:defRPr/>
              </a:pPr>
              <a:t>2023/2/14</a:t>
            </a:fld>
            <a:endParaRPr lang="zh-CN" altLang="en-US"/>
          </a:p>
        </p:txBody>
      </p:sp>
      <p:sp>
        <p:nvSpPr>
          <p:cNvPr id="5" name="页脚占位符 3">
            <a:extLst>
              <a:ext uri="{FF2B5EF4-FFF2-40B4-BE49-F238E27FC236}">
                <a16:creationId xmlns:a16="http://schemas.microsoft.com/office/drawing/2014/main" id="{264D1551-C898-4C96-8357-1A1A1C5F4B98}"/>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4">
            <a:extLst>
              <a:ext uri="{FF2B5EF4-FFF2-40B4-BE49-F238E27FC236}">
                <a16:creationId xmlns:a16="http://schemas.microsoft.com/office/drawing/2014/main" id="{E8E7E449-74E9-4B18-86F6-40D607AE15AA}"/>
              </a:ext>
            </a:extLst>
          </p:cNvPr>
          <p:cNvSpPr>
            <a:spLocks noGrp="1"/>
          </p:cNvSpPr>
          <p:nvPr>
            <p:ph type="sldNum" sz="quarter" idx="12"/>
          </p:nvPr>
        </p:nvSpPr>
        <p:spPr/>
        <p:txBody>
          <a:bodyPr/>
          <a:lstStyle>
            <a:lvl1pPr>
              <a:defRPr/>
            </a:lvl1pPr>
          </a:lstStyle>
          <a:p>
            <a:fld id="{9EEB197F-F725-4940-B67B-B79A57D0B83E}" type="slidenum">
              <a:rPr lang="zh-CN" altLang="en-US"/>
              <a:pPr/>
              <a:t>‹#›</a:t>
            </a:fld>
            <a:endParaRPr lang="zh-CN" altLang="en-US"/>
          </a:p>
        </p:txBody>
      </p:sp>
    </p:spTree>
    <p:extLst>
      <p:ext uri="{BB962C8B-B14F-4D97-AF65-F5344CB8AC3E}">
        <p14:creationId xmlns:p14="http://schemas.microsoft.com/office/powerpoint/2010/main" val="1421857750"/>
      </p:ext>
    </p:extLst>
  </p:cSld>
  <p:clrMapOvr>
    <a:masterClrMapping/>
  </p:clrMapOvr>
  <p:transition spd="med" advClick="0" advTm="0">
    <p:push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
        <p:nvSpPr>
          <p:cNvPr id="2" name="文本框 32">
            <a:extLst>
              <a:ext uri="{FF2B5EF4-FFF2-40B4-BE49-F238E27FC236}">
                <a16:creationId xmlns:a16="http://schemas.microsoft.com/office/drawing/2014/main" id="{FDE6B42F-9161-4806-82E1-176703E22AF4}"/>
              </a:ext>
            </a:extLst>
          </p:cNvPr>
          <p:cNvSpPr txBox="1"/>
          <p:nvPr userDrawn="1"/>
        </p:nvSpPr>
        <p:spPr>
          <a:xfrm>
            <a:off x="354013" y="357188"/>
            <a:ext cx="1139825" cy="379412"/>
          </a:xfrm>
          <a:prstGeom prst="rect">
            <a:avLst/>
          </a:prstGeom>
          <a:noFill/>
        </p:spPr>
        <p:txBody>
          <a:bodyPr wrap="none" lIns="91417" tIns="45709" rIns="91417" bIns="45709">
            <a:spAutoFit/>
          </a:bodyP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zh-CN" altLang="en-US">
                <a:solidFill>
                  <a:srgbClr val="A6A6A6"/>
                </a:solidFill>
                <a:ea typeface="Microsoft YaHei" panose="020B0503020204020204" pitchFamily="34" charset="-122"/>
                <a:sym typeface="Arial" panose="020B0604020202020204" pitchFamily="34" charset="0"/>
              </a:rPr>
              <a:t>教学内容</a:t>
            </a:r>
            <a:endParaRPr lang="en-US" altLang="zh-CN">
              <a:solidFill>
                <a:srgbClr val="A6A6A6"/>
              </a:solidFill>
              <a:ea typeface="Microsoft YaHei" panose="020B0503020204020204" pitchFamily="34" charset="-122"/>
              <a:sym typeface="Arial" panose="020B0604020202020204" pitchFamily="34" charset="0"/>
            </a:endParaRPr>
          </a:p>
        </p:txBody>
      </p:sp>
      <p:sp>
        <p:nvSpPr>
          <p:cNvPr id="3" name="矩形 9">
            <a:extLst>
              <a:ext uri="{FF2B5EF4-FFF2-40B4-BE49-F238E27FC236}">
                <a16:creationId xmlns:a16="http://schemas.microsoft.com/office/drawing/2014/main" id="{39D0E055-EA26-4799-9634-835B61E68E3C}"/>
              </a:ext>
            </a:extLst>
          </p:cNvPr>
          <p:cNvSpPr/>
          <p:nvPr userDrawn="1"/>
        </p:nvSpPr>
        <p:spPr>
          <a:xfrm>
            <a:off x="0" y="261938"/>
            <a:ext cx="214313" cy="555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eaLnBrk="1" hangingPunct="1">
              <a:defRPr/>
            </a:pPr>
            <a:endParaRPr lang="zh-CN" altLang="en-US" sz="1866" dirty="0">
              <a:solidFill>
                <a:srgbClr val="E7E6E6">
                  <a:lumMod val="50000"/>
                </a:srgbClr>
              </a:solidFill>
              <a:ea typeface="微软雅黑" panose="020B0503020204020204" pitchFamily="34" charset="-122"/>
              <a:cs typeface="+mn-ea"/>
              <a:sym typeface="+mn-lt"/>
            </a:endParaRPr>
          </a:p>
        </p:txBody>
      </p:sp>
      <p:sp>
        <p:nvSpPr>
          <p:cNvPr id="4" name="日期占位符 2">
            <a:extLst>
              <a:ext uri="{FF2B5EF4-FFF2-40B4-BE49-F238E27FC236}">
                <a16:creationId xmlns:a16="http://schemas.microsoft.com/office/drawing/2014/main" id="{1E903081-BC7E-431C-BACF-916368360EAA}"/>
              </a:ext>
            </a:extLst>
          </p:cNvPr>
          <p:cNvSpPr>
            <a:spLocks noGrp="1"/>
          </p:cNvSpPr>
          <p:nvPr>
            <p:ph type="dt" sz="half" idx="10"/>
          </p:nvPr>
        </p:nvSpPr>
        <p:spPr/>
        <p:txBody>
          <a:bodyPr/>
          <a:lstStyle>
            <a:lvl1pPr>
              <a:defRPr/>
            </a:lvl1pPr>
          </a:lstStyle>
          <a:p>
            <a:pPr>
              <a:defRPr/>
            </a:pPr>
            <a:fld id="{2D3FE16E-021B-4789-ABBD-B1CD5FA75BAE}" type="datetimeFigureOut">
              <a:rPr lang="zh-CN" altLang="en-US"/>
              <a:pPr>
                <a:defRPr/>
              </a:pPr>
              <a:t>2023/2/14</a:t>
            </a:fld>
            <a:endParaRPr lang="zh-CN" altLang="en-US"/>
          </a:p>
        </p:txBody>
      </p:sp>
      <p:sp>
        <p:nvSpPr>
          <p:cNvPr id="5" name="页脚占位符 3">
            <a:extLst>
              <a:ext uri="{FF2B5EF4-FFF2-40B4-BE49-F238E27FC236}">
                <a16:creationId xmlns:a16="http://schemas.microsoft.com/office/drawing/2014/main" id="{D4005537-1F63-49DE-A5E9-50A99DF48C5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4">
            <a:extLst>
              <a:ext uri="{FF2B5EF4-FFF2-40B4-BE49-F238E27FC236}">
                <a16:creationId xmlns:a16="http://schemas.microsoft.com/office/drawing/2014/main" id="{9BFFF369-6A71-4BD2-92E1-9282244F5DE9}"/>
              </a:ext>
            </a:extLst>
          </p:cNvPr>
          <p:cNvSpPr>
            <a:spLocks noGrp="1"/>
          </p:cNvSpPr>
          <p:nvPr>
            <p:ph type="sldNum" sz="quarter" idx="12"/>
          </p:nvPr>
        </p:nvSpPr>
        <p:spPr/>
        <p:txBody>
          <a:bodyPr/>
          <a:lstStyle>
            <a:lvl1pPr>
              <a:defRPr/>
            </a:lvl1pPr>
          </a:lstStyle>
          <a:p>
            <a:fld id="{1EE9323A-FEEF-45B4-BBAA-82A1E22CD28E}" type="slidenum">
              <a:rPr lang="zh-CN" altLang="en-US"/>
              <a:pPr/>
              <a:t>‹#›</a:t>
            </a:fld>
            <a:endParaRPr lang="zh-CN" altLang="en-US"/>
          </a:p>
        </p:txBody>
      </p:sp>
    </p:spTree>
    <p:extLst>
      <p:ext uri="{BB962C8B-B14F-4D97-AF65-F5344CB8AC3E}">
        <p14:creationId xmlns:p14="http://schemas.microsoft.com/office/powerpoint/2010/main" val="2640055295"/>
      </p:ext>
    </p:extLst>
  </p:cSld>
  <p:clrMapOvr>
    <a:masterClrMapping/>
  </p:clrMapOvr>
  <p:transition spd="med" advClick="0" advTm="0">
    <p:push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2" name="文本框 32">
            <a:extLst>
              <a:ext uri="{FF2B5EF4-FFF2-40B4-BE49-F238E27FC236}">
                <a16:creationId xmlns:a16="http://schemas.microsoft.com/office/drawing/2014/main" id="{E5F46526-E732-4207-8600-F3AF35F97671}"/>
              </a:ext>
            </a:extLst>
          </p:cNvPr>
          <p:cNvSpPr txBox="1"/>
          <p:nvPr userDrawn="1"/>
        </p:nvSpPr>
        <p:spPr>
          <a:xfrm>
            <a:off x="354013" y="357188"/>
            <a:ext cx="1139825" cy="379412"/>
          </a:xfrm>
          <a:prstGeom prst="rect">
            <a:avLst/>
          </a:prstGeom>
          <a:noFill/>
        </p:spPr>
        <p:txBody>
          <a:bodyPr wrap="none" lIns="91417" tIns="45709" rIns="91417" bIns="45709">
            <a:spAutoFit/>
          </a:bodyP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zh-CN" altLang="en-US">
                <a:solidFill>
                  <a:srgbClr val="A6A6A6"/>
                </a:solidFill>
                <a:ea typeface="Microsoft YaHei" panose="020B0503020204020204" pitchFamily="34" charset="-122"/>
                <a:sym typeface="Arial" panose="020B0604020202020204" pitchFamily="34" charset="0"/>
              </a:rPr>
              <a:t>教学总结</a:t>
            </a:r>
            <a:endParaRPr lang="en-US" altLang="zh-CN">
              <a:solidFill>
                <a:srgbClr val="A6A6A6"/>
              </a:solidFill>
              <a:ea typeface="Microsoft YaHei" panose="020B0503020204020204" pitchFamily="34" charset="-122"/>
              <a:sym typeface="Arial" panose="020B0604020202020204" pitchFamily="34" charset="0"/>
            </a:endParaRPr>
          </a:p>
        </p:txBody>
      </p:sp>
      <p:sp>
        <p:nvSpPr>
          <p:cNvPr id="3" name="矩形 9">
            <a:extLst>
              <a:ext uri="{FF2B5EF4-FFF2-40B4-BE49-F238E27FC236}">
                <a16:creationId xmlns:a16="http://schemas.microsoft.com/office/drawing/2014/main" id="{E06ED50B-88A2-47BE-8B54-78DEFFFC4A9F}"/>
              </a:ext>
            </a:extLst>
          </p:cNvPr>
          <p:cNvSpPr/>
          <p:nvPr userDrawn="1"/>
        </p:nvSpPr>
        <p:spPr>
          <a:xfrm>
            <a:off x="0" y="261938"/>
            <a:ext cx="214313" cy="555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eaLnBrk="1" hangingPunct="1">
              <a:defRPr/>
            </a:pPr>
            <a:endParaRPr lang="zh-CN" altLang="en-US" sz="1866" dirty="0">
              <a:solidFill>
                <a:srgbClr val="E7E6E6">
                  <a:lumMod val="50000"/>
                </a:srgbClr>
              </a:solidFill>
              <a:ea typeface="微软雅黑" panose="020B0503020204020204" pitchFamily="34" charset="-122"/>
              <a:cs typeface="+mn-ea"/>
              <a:sym typeface="+mn-lt"/>
            </a:endParaRPr>
          </a:p>
        </p:txBody>
      </p:sp>
      <p:sp>
        <p:nvSpPr>
          <p:cNvPr id="4" name="日期占位符 2">
            <a:extLst>
              <a:ext uri="{FF2B5EF4-FFF2-40B4-BE49-F238E27FC236}">
                <a16:creationId xmlns:a16="http://schemas.microsoft.com/office/drawing/2014/main" id="{60422E75-80F2-44CB-A8B7-C0B716172FCC}"/>
              </a:ext>
            </a:extLst>
          </p:cNvPr>
          <p:cNvSpPr>
            <a:spLocks noGrp="1"/>
          </p:cNvSpPr>
          <p:nvPr>
            <p:ph type="dt" sz="half" idx="10"/>
          </p:nvPr>
        </p:nvSpPr>
        <p:spPr/>
        <p:txBody>
          <a:bodyPr/>
          <a:lstStyle>
            <a:lvl1pPr>
              <a:defRPr/>
            </a:lvl1pPr>
          </a:lstStyle>
          <a:p>
            <a:pPr>
              <a:defRPr/>
            </a:pPr>
            <a:fld id="{1334425A-6C77-43BA-8A3C-CE7CB1BFC9A1}" type="datetimeFigureOut">
              <a:rPr lang="zh-CN" altLang="en-US"/>
              <a:pPr>
                <a:defRPr/>
              </a:pPr>
              <a:t>2023/2/14</a:t>
            </a:fld>
            <a:endParaRPr lang="zh-CN" altLang="en-US"/>
          </a:p>
        </p:txBody>
      </p:sp>
      <p:sp>
        <p:nvSpPr>
          <p:cNvPr id="5" name="页脚占位符 3">
            <a:extLst>
              <a:ext uri="{FF2B5EF4-FFF2-40B4-BE49-F238E27FC236}">
                <a16:creationId xmlns:a16="http://schemas.microsoft.com/office/drawing/2014/main" id="{303DA4FF-9AD1-40FC-9681-5B1C3D86979A}"/>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4">
            <a:extLst>
              <a:ext uri="{FF2B5EF4-FFF2-40B4-BE49-F238E27FC236}">
                <a16:creationId xmlns:a16="http://schemas.microsoft.com/office/drawing/2014/main" id="{909AFC2C-C311-44C5-A1C8-0768A25955BF}"/>
              </a:ext>
            </a:extLst>
          </p:cNvPr>
          <p:cNvSpPr>
            <a:spLocks noGrp="1"/>
          </p:cNvSpPr>
          <p:nvPr>
            <p:ph type="sldNum" sz="quarter" idx="12"/>
          </p:nvPr>
        </p:nvSpPr>
        <p:spPr/>
        <p:txBody>
          <a:bodyPr/>
          <a:lstStyle>
            <a:lvl1pPr>
              <a:defRPr/>
            </a:lvl1pPr>
          </a:lstStyle>
          <a:p>
            <a:fld id="{89E5EBB6-569A-460E-B4F8-783284FCB25D}" type="slidenum">
              <a:rPr lang="zh-CN" altLang="en-US"/>
              <a:pPr/>
              <a:t>‹#›</a:t>
            </a:fld>
            <a:endParaRPr lang="zh-CN" altLang="en-US"/>
          </a:p>
        </p:txBody>
      </p:sp>
    </p:spTree>
    <p:extLst>
      <p:ext uri="{BB962C8B-B14F-4D97-AF65-F5344CB8AC3E}">
        <p14:creationId xmlns:p14="http://schemas.microsoft.com/office/powerpoint/2010/main" val="3356015587"/>
      </p:ext>
    </p:extLst>
  </p:cSld>
  <p:clrMapOvr>
    <a:masterClrMapping/>
  </p:clrMapOvr>
  <p:transition spd="med" advClick="0" advTm="0">
    <p:push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203" y="274160"/>
            <a:ext cx="10973597"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203" y="1600604"/>
            <a:ext cx="10973597" cy="4525636"/>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357546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90B61DB0-3731-4843-95EA-95C86E4FAA33}"/>
              </a:ext>
            </a:extLst>
          </p:cNvPr>
          <p:cNvSpPr>
            <a:spLocks noGrp="1"/>
          </p:cNvSpPr>
          <p:nvPr>
            <p:ph type="dt" sz="half" idx="10"/>
          </p:nvPr>
        </p:nvSpPr>
        <p:spPr/>
        <p:txBody>
          <a:bodyPr/>
          <a:lstStyle>
            <a:lvl1pPr>
              <a:defRPr/>
            </a:lvl1pPr>
          </a:lstStyle>
          <a:p>
            <a:pPr>
              <a:defRPr/>
            </a:pPr>
            <a:fld id="{6D42C2A9-AA88-4C27-A2C0-FA2356161DE1}" type="datetimeFigureOut">
              <a:rPr lang="zh-CN" altLang="en-US"/>
              <a:pPr>
                <a:defRPr/>
              </a:pPr>
              <a:t>2023/2/14</a:t>
            </a:fld>
            <a:endParaRPr lang="zh-CN" altLang="en-US" dirty="0"/>
          </a:p>
        </p:txBody>
      </p:sp>
      <p:sp>
        <p:nvSpPr>
          <p:cNvPr id="3" name="页脚占位符 4">
            <a:extLst>
              <a:ext uri="{FF2B5EF4-FFF2-40B4-BE49-F238E27FC236}">
                <a16:creationId xmlns:a16="http://schemas.microsoft.com/office/drawing/2014/main" id="{AE7D19E5-053C-43ED-AD2E-BA56A37DB3E9}"/>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243ED7BB-73F4-4BA6-8BD0-007BFB51609C}"/>
              </a:ext>
            </a:extLst>
          </p:cNvPr>
          <p:cNvSpPr>
            <a:spLocks noGrp="1"/>
          </p:cNvSpPr>
          <p:nvPr>
            <p:ph type="sldNum" sz="quarter" idx="12"/>
          </p:nvPr>
        </p:nvSpPr>
        <p:spPr/>
        <p:txBody>
          <a:bodyPr/>
          <a:lstStyle>
            <a:lvl1pPr>
              <a:defRPr/>
            </a:lvl1pPr>
          </a:lstStyle>
          <a:p>
            <a:fld id="{B7B7F694-DD87-4EDC-8E3C-00F5E318EF4F}" type="slidenum">
              <a:rPr lang="zh-CN" altLang="en-US"/>
              <a:pPr/>
              <a:t>‹#›</a:t>
            </a:fld>
            <a:endParaRPr lang="zh-CN" altLang="en-US"/>
          </a:p>
        </p:txBody>
      </p:sp>
    </p:spTree>
    <p:extLst>
      <p:ext uri="{BB962C8B-B14F-4D97-AF65-F5344CB8AC3E}">
        <p14:creationId xmlns:p14="http://schemas.microsoft.com/office/powerpoint/2010/main" val="1244104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6E7EA7-ABBB-4A5D-88D8-AA2F3EB77559}"/>
              </a:ext>
            </a:extLst>
          </p:cNvPr>
          <p:cNvSpPr>
            <a:spLocks noGrp="1"/>
          </p:cNvSpPr>
          <p:nvPr>
            <p:ph type="dt" sz="half" idx="10"/>
          </p:nvPr>
        </p:nvSpPr>
        <p:spPr/>
        <p:txBody>
          <a:bodyPr/>
          <a:lstStyle>
            <a:lvl1pPr>
              <a:defRPr/>
            </a:lvl1pPr>
          </a:lstStyle>
          <a:p>
            <a:pPr>
              <a:defRPr/>
            </a:pPr>
            <a:fld id="{D1B109E9-56E9-4CC1-8C66-97C4ADB13D6B}" type="datetimeFigureOut">
              <a:rPr lang="en-US"/>
              <a:pPr>
                <a:defRPr/>
              </a:pPr>
              <a:t>2/14/2023</a:t>
            </a:fld>
            <a:endParaRPr lang="en-US"/>
          </a:p>
        </p:txBody>
      </p:sp>
      <p:sp>
        <p:nvSpPr>
          <p:cNvPr id="5" name="Footer Placeholder 4">
            <a:extLst>
              <a:ext uri="{FF2B5EF4-FFF2-40B4-BE49-F238E27FC236}">
                <a16:creationId xmlns:a16="http://schemas.microsoft.com/office/drawing/2014/main" id="{DF04184B-9828-462C-8497-B431540C2B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C475A65-1143-46F8-9C31-D745D463EB79}"/>
              </a:ext>
            </a:extLst>
          </p:cNvPr>
          <p:cNvSpPr>
            <a:spLocks noGrp="1"/>
          </p:cNvSpPr>
          <p:nvPr>
            <p:ph type="sldNum" sz="quarter" idx="12"/>
          </p:nvPr>
        </p:nvSpPr>
        <p:spPr/>
        <p:txBody>
          <a:bodyPr/>
          <a:lstStyle>
            <a:lvl1pPr>
              <a:defRPr/>
            </a:lvl1pPr>
          </a:lstStyle>
          <a:p>
            <a:fld id="{5A58D2F8-DC3C-49C8-B183-AEED86F64A81}" type="slidenum">
              <a:rPr lang="en-US" altLang="vi-VN"/>
              <a:pPr/>
              <a:t>‹#›</a:t>
            </a:fld>
            <a:endParaRPr lang="en-US" altLang="vi-VN"/>
          </a:p>
        </p:txBody>
      </p:sp>
    </p:spTree>
    <p:extLst>
      <p:ext uri="{BB962C8B-B14F-4D97-AF65-F5344CB8AC3E}">
        <p14:creationId xmlns:p14="http://schemas.microsoft.com/office/powerpoint/2010/main" val="20709303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501E2754-7CE4-4E28-8605-C781A00E322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a:extLst>
              <a:ext uri="{FF2B5EF4-FFF2-40B4-BE49-F238E27FC236}">
                <a16:creationId xmlns:a16="http://schemas.microsoft.com/office/drawing/2014/main" id="{5C1CD042-D66E-49F8-AFC9-C2BF0A04E15B}"/>
              </a:ext>
            </a:extLst>
          </p:cNvPr>
          <p:cNvGrpSpPr/>
          <p:nvPr userDrawn="1"/>
        </p:nvGrpSpPr>
        <p:grpSpPr bwMode="auto">
          <a:xfrm flipH="1">
            <a:off x="-1" y="330691"/>
            <a:ext cx="2396221" cy="676275"/>
            <a:chOff x="2370576" y="533400"/>
            <a:chExt cx="2417494" cy="675969"/>
          </a:xfrm>
          <a:solidFill>
            <a:srgbClr val="EE1C39"/>
          </a:solidFill>
        </p:grpSpPr>
        <p:sp>
          <p:nvSpPr>
            <p:cNvPr id="4" name="矩形 2">
              <a:extLst>
                <a:ext uri="{FF2B5EF4-FFF2-40B4-BE49-F238E27FC236}">
                  <a16:creationId xmlns:a16="http://schemas.microsoft.com/office/drawing/2014/main" id="{4EEA8A31-91A8-46BC-A6DE-CAB3C044548B}"/>
                </a:ext>
              </a:extLst>
            </p:cNvPr>
            <p:cNvSpPr/>
            <p:nvPr/>
          </p:nvSpPr>
          <p:spPr>
            <a:xfrm>
              <a:off x="2738030" y="533400"/>
              <a:ext cx="2050040" cy="6759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804" eaLnBrk="1" hangingPunct="1">
                <a:defRPr/>
              </a:pPr>
              <a:endParaRPr lang="zh-CN" altLang="en-US" sz="1898" dirty="0">
                <a:solidFill>
                  <a:prstClr val="white"/>
                </a:solidFill>
                <a:ea typeface="微软雅黑" panose="020B0503020204020204" pitchFamily="34" charset="-122"/>
                <a:cs typeface="+mn-ea"/>
                <a:sym typeface="+mn-lt"/>
              </a:endParaRPr>
            </a:p>
          </p:txBody>
        </p:sp>
        <p:sp>
          <p:nvSpPr>
            <p:cNvPr id="5" name="椭圆 3">
              <a:extLst>
                <a:ext uri="{FF2B5EF4-FFF2-40B4-BE49-F238E27FC236}">
                  <a16:creationId xmlns:a16="http://schemas.microsoft.com/office/drawing/2014/main" id="{3275E93B-8BFA-4B27-86FA-CE24FAF6F78B}"/>
                </a:ext>
              </a:extLst>
            </p:cNvPr>
            <p:cNvSpPr/>
            <p:nvPr/>
          </p:nvSpPr>
          <p:spPr>
            <a:xfrm>
              <a:off x="2370576" y="533400"/>
              <a:ext cx="623734" cy="6759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804" eaLnBrk="1" hangingPunct="1">
                <a:defRPr/>
              </a:pPr>
              <a:endParaRPr lang="zh-CN" altLang="en-US" sz="1898" dirty="0">
                <a:solidFill>
                  <a:prstClr val="white"/>
                </a:solidFill>
                <a:ea typeface="微软雅黑" panose="020B0503020204020204" pitchFamily="34" charset="-122"/>
                <a:cs typeface="+mn-ea"/>
                <a:sym typeface="+mn-lt"/>
              </a:endParaRPr>
            </a:p>
          </p:txBody>
        </p:sp>
      </p:grpSp>
      <p:sp>
        <p:nvSpPr>
          <p:cNvPr id="6" name="文本框 12">
            <a:extLst>
              <a:ext uri="{FF2B5EF4-FFF2-40B4-BE49-F238E27FC236}">
                <a16:creationId xmlns:a16="http://schemas.microsoft.com/office/drawing/2014/main" id="{6BF336C4-609A-4131-8040-B550658949D9}"/>
              </a:ext>
            </a:extLst>
          </p:cNvPr>
          <p:cNvSpPr txBox="1">
            <a:spLocks noChangeArrowheads="1"/>
          </p:cNvSpPr>
          <p:nvPr userDrawn="1"/>
        </p:nvSpPr>
        <p:spPr bwMode="auto">
          <a:xfrm>
            <a:off x="0" y="493713"/>
            <a:ext cx="23955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zh-CN" altLang="en-US" sz="2300">
                <a:solidFill>
                  <a:srgbClr val="FFFFFF"/>
                </a:solidFill>
                <a:latin typeface="Microsoft YaHei" panose="020B0503020204020204" pitchFamily="34" charset="-122"/>
                <a:ea typeface="Microsoft YaHei" panose="020B0503020204020204" pitchFamily="34" charset="-122"/>
                <a:cs typeface="SimSun" panose="02010600030101010101" pitchFamily="2" charset="-122"/>
                <a:sym typeface="+mn-lt"/>
              </a:rPr>
              <a:t>点击添加相关标题文字</a:t>
            </a:r>
          </a:p>
        </p:txBody>
      </p:sp>
    </p:spTree>
    <p:extLst>
      <p:ext uri="{BB962C8B-B14F-4D97-AF65-F5344CB8AC3E}">
        <p14:creationId xmlns:p14="http://schemas.microsoft.com/office/powerpoint/2010/main" val="3763261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609523" indent="0" algn="ctr">
              <a:buNone/>
              <a:defRPr>
                <a:solidFill>
                  <a:schemeClr val="tx1">
                    <a:tint val="75000"/>
                  </a:schemeClr>
                </a:solidFill>
              </a:defRPr>
            </a:lvl2pPr>
            <a:lvl3pPr marL="1219048" indent="0" algn="ctr">
              <a:buNone/>
              <a:defRPr>
                <a:solidFill>
                  <a:schemeClr val="tx1">
                    <a:tint val="75000"/>
                  </a:schemeClr>
                </a:solidFill>
              </a:defRPr>
            </a:lvl3pPr>
            <a:lvl4pPr marL="1828571" indent="0" algn="ctr">
              <a:buNone/>
              <a:defRPr>
                <a:solidFill>
                  <a:schemeClr val="tx1">
                    <a:tint val="75000"/>
                  </a:schemeClr>
                </a:solidFill>
              </a:defRPr>
            </a:lvl4pPr>
            <a:lvl5pPr marL="2438095" indent="0" algn="ctr">
              <a:buNone/>
              <a:defRPr>
                <a:solidFill>
                  <a:schemeClr val="tx1">
                    <a:tint val="75000"/>
                  </a:schemeClr>
                </a:solidFill>
              </a:defRPr>
            </a:lvl5pPr>
            <a:lvl6pPr marL="3047619" indent="0" algn="ctr">
              <a:buNone/>
              <a:defRPr>
                <a:solidFill>
                  <a:schemeClr val="tx1">
                    <a:tint val="75000"/>
                  </a:schemeClr>
                </a:solidFill>
              </a:defRPr>
            </a:lvl6pPr>
            <a:lvl7pPr marL="3657143" indent="0" algn="ctr">
              <a:buNone/>
              <a:defRPr>
                <a:solidFill>
                  <a:schemeClr val="tx1">
                    <a:tint val="75000"/>
                  </a:schemeClr>
                </a:solidFill>
              </a:defRPr>
            </a:lvl7pPr>
            <a:lvl8pPr marL="4266666" indent="0" algn="ctr">
              <a:buNone/>
              <a:defRPr>
                <a:solidFill>
                  <a:schemeClr val="tx1">
                    <a:tint val="75000"/>
                  </a:schemeClr>
                </a:solidFill>
              </a:defRPr>
            </a:lvl8pPr>
            <a:lvl9pPr marL="4876191"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20C2BAB-9D3E-4F35-8A14-41DCD50E6F90}"/>
              </a:ext>
            </a:extLst>
          </p:cNvPr>
          <p:cNvSpPr>
            <a:spLocks noGrp="1"/>
          </p:cNvSpPr>
          <p:nvPr>
            <p:ph type="dt" sz="half" idx="10"/>
          </p:nvPr>
        </p:nvSpPr>
        <p:spPr/>
        <p:txBody>
          <a:bodyPr/>
          <a:lstStyle>
            <a:lvl1pPr>
              <a:defRPr/>
            </a:lvl1pPr>
          </a:lstStyle>
          <a:p>
            <a:pPr>
              <a:defRPr/>
            </a:pPr>
            <a:fld id="{9013B668-C142-4B2A-8F15-F998A33ECB9B}" type="datetimeFigureOut">
              <a:rPr lang="en-US"/>
              <a:pPr>
                <a:defRPr/>
              </a:pPr>
              <a:t>2/14/2023</a:t>
            </a:fld>
            <a:endParaRPr lang="en-US"/>
          </a:p>
        </p:txBody>
      </p:sp>
      <p:sp>
        <p:nvSpPr>
          <p:cNvPr id="5" name="Footer Placeholder 4">
            <a:extLst>
              <a:ext uri="{FF2B5EF4-FFF2-40B4-BE49-F238E27FC236}">
                <a16:creationId xmlns:a16="http://schemas.microsoft.com/office/drawing/2014/main" id="{ACB0D94F-DB7E-4B59-A6BD-EFC2B16EA45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E62EC71-B4C4-413A-B3FC-268FF4B310FD}"/>
              </a:ext>
            </a:extLst>
          </p:cNvPr>
          <p:cNvSpPr>
            <a:spLocks noGrp="1"/>
          </p:cNvSpPr>
          <p:nvPr>
            <p:ph type="sldNum" sz="quarter" idx="12"/>
          </p:nvPr>
        </p:nvSpPr>
        <p:spPr/>
        <p:txBody>
          <a:bodyPr/>
          <a:lstStyle>
            <a:lvl1pPr>
              <a:defRPr/>
            </a:lvl1pPr>
          </a:lstStyle>
          <a:p>
            <a:fld id="{F0EEF967-340A-4926-9EA0-336514459B28}" type="slidenum">
              <a:rPr lang="en-US" altLang="vi-VN"/>
              <a:pPr/>
              <a:t>‹#›</a:t>
            </a:fld>
            <a:endParaRPr lang="en-US" altLang="vi-VN"/>
          </a:p>
        </p:txBody>
      </p:sp>
    </p:spTree>
    <p:extLst>
      <p:ext uri="{BB962C8B-B14F-4D97-AF65-F5344CB8AC3E}">
        <p14:creationId xmlns:p14="http://schemas.microsoft.com/office/powerpoint/2010/main" val="1583293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文本框 37">
            <a:extLst>
              <a:ext uri="{FF2B5EF4-FFF2-40B4-BE49-F238E27FC236}">
                <a16:creationId xmlns:a16="http://schemas.microsoft.com/office/drawing/2014/main" id="{7248E5C7-DCAF-42C6-A62E-D0EEB7F78017}"/>
              </a:ext>
            </a:extLst>
          </p:cNvPr>
          <p:cNvSpPr txBox="1"/>
          <p:nvPr userDrawn="1"/>
        </p:nvSpPr>
        <p:spPr>
          <a:xfrm>
            <a:off x="431800" y="261938"/>
            <a:ext cx="3338513" cy="498475"/>
          </a:xfrm>
          <a:prstGeom prst="rect">
            <a:avLst/>
          </a:prstGeom>
          <a:noFill/>
        </p:spPr>
        <p:txBody>
          <a:bodyPr wrap="none" lIns="128539" tIns="64269" rIns="128539" bIns="64269">
            <a:spAutoFit/>
          </a:bodyPr>
          <a:lstStyle>
            <a:lvl1pPr defTabSz="1284288">
              <a:defRPr>
                <a:solidFill>
                  <a:schemeClr val="tx1"/>
                </a:solidFill>
                <a:latin typeface="Arial" panose="020B0604020202020204" pitchFamily="34" charset="0"/>
                <a:cs typeface="Arial" panose="020B0604020202020204" pitchFamily="34" charset="0"/>
              </a:defRPr>
            </a:lvl1pPr>
            <a:lvl2pPr marL="742950" indent="-285750" defTabSz="1284288">
              <a:defRPr>
                <a:solidFill>
                  <a:schemeClr val="tx1"/>
                </a:solidFill>
                <a:latin typeface="Arial" panose="020B0604020202020204" pitchFamily="34" charset="0"/>
                <a:cs typeface="Arial" panose="020B0604020202020204" pitchFamily="34" charset="0"/>
              </a:defRPr>
            </a:lvl2pPr>
            <a:lvl3pPr marL="1143000" indent="-228600" defTabSz="1284288">
              <a:defRPr>
                <a:solidFill>
                  <a:schemeClr val="tx1"/>
                </a:solidFill>
                <a:latin typeface="Arial" panose="020B0604020202020204" pitchFamily="34" charset="0"/>
                <a:cs typeface="Arial" panose="020B0604020202020204" pitchFamily="34" charset="0"/>
              </a:defRPr>
            </a:lvl3pPr>
            <a:lvl4pPr marL="1600200" indent="-228600" defTabSz="1284288">
              <a:defRPr>
                <a:solidFill>
                  <a:schemeClr val="tx1"/>
                </a:solidFill>
                <a:latin typeface="Arial" panose="020B0604020202020204" pitchFamily="34" charset="0"/>
                <a:cs typeface="Arial" panose="020B0604020202020204" pitchFamily="34" charset="0"/>
              </a:defRPr>
            </a:lvl4pPr>
            <a:lvl5pPr marL="2057400" indent="-228600" defTabSz="1284288">
              <a:defRPr>
                <a:solidFill>
                  <a:schemeClr val="tx1"/>
                </a:solidFill>
                <a:latin typeface="Arial" panose="020B0604020202020204" pitchFamily="34" charset="0"/>
                <a:cs typeface="Arial" panose="020B0604020202020204" pitchFamily="34" charset="0"/>
              </a:defRPr>
            </a:lvl5pPr>
            <a:lvl6pPr marL="2514600" indent="-228600" defTabSz="12842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842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842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842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zh-CN" altLang="en-US" sz="2300">
                <a:solidFill>
                  <a:srgbClr val="7F7F7F"/>
                </a:solidFill>
                <a:latin typeface="Microsoft YaHei" panose="020B0503020204020204" pitchFamily="34" charset="-122"/>
                <a:ea typeface="Microsoft YaHei" panose="020B0503020204020204" pitchFamily="34" charset="-122"/>
                <a:cs typeface="SimSun" panose="02010600030101010101" pitchFamily="2" charset="-122"/>
                <a:sym typeface="+mn-lt"/>
              </a:rPr>
              <a:t>点击添加相关标题文字</a:t>
            </a:r>
          </a:p>
        </p:txBody>
      </p:sp>
      <p:sp>
        <p:nvSpPr>
          <p:cNvPr id="3" name="文本框 38">
            <a:extLst>
              <a:ext uri="{FF2B5EF4-FFF2-40B4-BE49-F238E27FC236}">
                <a16:creationId xmlns:a16="http://schemas.microsoft.com/office/drawing/2014/main" id="{CFDCE677-95F8-44B7-9605-1BE7EC91D9DD}"/>
              </a:ext>
            </a:extLst>
          </p:cNvPr>
          <p:cNvSpPr txBox="1"/>
          <p:nvPr userDrawn="1"/>
        </p:nvSpPr>
        <p:spPr>
          <a:xfrm>
            <a:off x="431800" y="652463"/>
            <a:ext cx="2581275" cy="374650"/>
          </a:xfrm>
          <a:prstGeom prst="rect">
            <a:avLst/>
          </a:prstGeom>
          <a:noFill/>
        </p:spPr>
        <p:txBody>
          <a:bodyPr wrap="none" lIns="128539" tIns="64269" rIns="128539" bIns="64269">
            <a:spAutoFit/>
          </a:bodyPr>
          <a:lstStyle/>
          <a:p>
            <a:pPr defTabSz="1285286" eaLnBrk="1" hangingPunct="1">
              <a:defRPr/>
            </a:pPr>
            <a:r>
              <a:rPr lang="en-US" altLang="zh-CN" sz="1599" dirty="0">
                <a:solidFill>
                  <a:prstClr val="black">
                    <a:lumMod val="50000"/>
                    <a:lumOff val="50000"/>
                  </a:prstClr>
                </a:solidFill>
                <a:latin typeface="Calibri" panose="020F0502020204030204" pitchFamily="34" charset="0"/>
                <a:ea typeface="微软雅黑" panose="020B0503020204020204" pitchFamily="34" charset="-122"/>
                <a:cs typeface="+mn-ea"/>
                <a:sym typeface="+mn-lt"/>
              </a:rPr>
              <a:t>ADD RELATED TITLE WORDS</a:t>
            </a:r>
            <a:endParaRPr lang="zh-CN" altLang="en-US" sz="1599" dirty="0">
              <a:solidFill>
                <a:prstClr val="black">
                  <a:lumMod val="50000"/>
                  <a:lumOff val="50000"/>
                </a:prstClr>
              </a:solidFill>
              <a:latin typeface="Calibri" panose="020F0502020204030204" pitchFamily="34" charset="0"/>
              <a:ea typeface="微软雅黑" panose="020B0503020204020204" pitchFamily="34" charset="-122"/>
              <a:cs typeface="+mn-ea"/>
              <a:sym typeface="+mn-lt"/>
            </a:endParaRPr>
          </a:p>
        </p:txBody>
      </p:sp>
    </p:spTree>
    <p:extLst>
      <p:ext uri="{BB962C8B-B14F-4D97-AF65-F5344CB8AC3E}">
        <p14:creationId xmlns:p14="http://schemas.microsoft.com/office/powerpoint/2010/main" val="3363810779"/>
      </p:ext>
    </p:extLst>
  </p:cSld>
  <p:clrMapOvr>
    <a:masterClrMapping/>
  </p:clrMapOvr>
  <p:transition spd="med" advClick="0" advTm="0">
    <p:push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文本框 32">
            <a:extLst>
              <a:ext uri="{FF2B5EF4-FFF2-40B4-BE49-F238E27FC236}">
                <a16:creationId xmlns:a16="http://schemas.microsoft.com/office/drawing/2014/main" id="{D7B0ADEA-97B9-4835-A4EF-6CD776C9FC72}"/>
              </a:ext>
            </a:extLst>
          </p:cNvPr>
          <p:cNvSpPr txBox="1"/>
          <p:nvPr userDrawn="1"/>
        </p:nvSpPr>
        <p:spPr>
          <a:xfrm>
            <a:off x="354013" y="357188"/>
            <a:ext cx="1139825" cy="379412"/>
          </a:xfrm>
          <a:prstGeom prst="rect">
            <a:avLst/>
          </a:prstGeom>
          <a:noFill/>
        </p:spPr>
        <p:txBody>
          <a:bodyPr wrap="none" lIns="91417" tIns="45709" rIns="91417" bIns="45709">
            <a:spAutoFit/>
          </a:bodyP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zh-CN" altLang="en-US">
                <a:solidFill>
                  <a:srgbClr val="A6A6A6"/>
                </a:solidFill>
                <a:ea typeface="Microsoft YaHei" panose="020B0503020204020204" pitchFamily="34" charset="-122"/>
                <a:sym typeface="Arial" panose="020B0604020202020204" pitchFamily="34" charset="0"/>
              </a:rPr>
              <a:t>教学分析</a:t>
            </a:r>
            <a:endParaRPr lang="en-US" altLang="zh-CN">
              <a:solidFill>
                <a:srgbClr val="A6A6A6"/>
              </a:solidFill>
              <a:ea typeface="Microsoft YaHei" panose="020B0503020204020204" pitchFamily="34" charset="-122"/>
              <a:sym typeface="Arial" panose="020B0604020202020204" pitchFamily="34" charset="0"/>
            </a:endParaRPr>
          </a:p>
        </p:txBody>
      </p:sp>
      <p:sp>
        <p:nvSpPr>
          <p:cNvPr id="3" name="矩形 4">
            <a:extLst>
              <a:ext uri="{FF2B5EF4-FFF2-40B4-BE49-F238E27FC236}">
                <a16:creationId xmlns:a16="http://schemas.microsoft.com/office/drawing/2014/main" id="{80590B50-5BB9-41A1-8D24-C33F119EB99A}"/>
              </a:ext>
            </a:extLst>
          </p:cNvPr>
          <p:cNvSpPr/>
          <p:nvPr userDrawn="1"/>
        </p:nvSpPr>
        <p:spPr>
          <a:xfrm>
            <a:off x="0" y="261938"/>
            <a:ext cx="214313" cy="555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eaLnBrk="1" hangingPunct="1">
              <a:defRPr/>
            </a:pPr>
            <a:endParaRPr lang="zh-CN" altLang="en-US" sz="1866" dirty="0">
              <a:solidFill>
                <a:srgbClr val="E7E6E6">
                  <a:lumMod val="50000"/>
                </a:srgbClr>
              </a:solidFill>
              <a:ea typeface="微软雅黑" panose="020B0503020204020204" pitchFamily="34" charset="-122"/>
              <a:cs typeface="+mn-ea"/>
              <a:sym typeface="+mn-lt"/>
            </a:endParaRPr>
          </a:p>
        </p:txBody>
      </p:sp>
      <p:sp>
        <p:nvSpPr>
          <p:cNvPr id="4" name="日期占位符 2">
            <a:extLst>
              <a:ext uri="{FF2B5EF4-FFF2-40B4-BE49-F238E27FC236}">
                <a16:creationId xmlns:a16="http://schemas.microsoft.com/office/drawing/2014/main" id="{95F2D32F-D785-412D-A4C8-3D0785DA2D37}"/>
              </a:ext>
            </a:extLst>
          </p:cNvPr>
          <p:cNvSpPr>
            <a:spLocks noGrp="1"/>
          </p:cNvSpPr>
          <p:nvPr>
            <p:ph type="dt" sz="half" idx="10"/>
          </p:nvPr>
        </p:nvSpPr>
        <p:spPr/>
        <p:txBody>
          <a:bodyPr/>
          <a:lstStyle>
            <a:lvl1pPr>
              <a:defRPr/>
            </a:lvl1pPr>
          </a:lstStyle>
          <a:p>
            <a:pPr>
              <a:defRPr/>
            </a:pPr>
            <a:fld id="{9F153732-1F06-4349-BE7C-50455C4D2CD5}" type="datetimeFigureOut">
              <a:rPr lang="zh-CN" altLang="en-US"/>
              <a:pPr>
                <a:defRPr/>
              </a:pPr>
              <a:t>2023/2/14</a:t>
            </a:fld>
            <a:endParaRPr lang="zh-CN" altLang="en-US"/>
          </a:p>
        </p:txBody>
      </p:sp>
      <p:sp>
        <p:nvSpPr>
          <p:cNvPr id="5" name="页脚占位符 3">
            <a:extLst>
              <a:ext uri="{FF2B5EF4-FFF2-40B4-BE49-F238E27FC236}">
                <a16:creationId xmlns:a16="http://schemas.microsoft.com/office/drawing/2014/main" id="{A1EE70C1-704E-475D-92B3-6B499DDA88C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4">
            <a:extLst>
              <a:ext uri="{FF2B5EF4-FFF2-40B4-BE49-F238E27FC236}">
                <a16:creationId xmlns:a16="http://schemas.microsoft.com/office/drawing/2014/main" id="{321CCA03-C786-4E85-A576-BE412EED7162}"/>
              </a:ext>
            </a:extLst>
          </p:cNvPr>
          <p:cNvSpPr>
            <a:spLocks noGrp="1"/>
          </p:cNvSpPr>
          <p:nvPr>
            <p:ph type="sldNum" sz="quarter" idx="12"/>
          </p:nvPr>
        </p:nvSpPr>
        <p:spPr/>
        <p:txBody>
          <a:bodyPr/>
          <a:lstStyle>
            <a:lvl1pPr>
              <a:defRPr/>
            </a:lvl1pPr>
          </a:lstStyle>
          <a:p>
            <a:fld id="{72D62FA0-87ED-4377-8E30-E5E18DC87A04}" type="slidenum">
              <a:rPr lang="zh-CN" altLang="en-US"/>
              <a:pPr/>
              <a:t>‹#›</a:t>
            </a:fld>
            <a:endParaRPr lang="zh-CN" altLang="en-US"/>
          </a:p>
        </p:txBody>
      </p:sp>
    </p:spTree>
    <p:extLst>
      <p:ext uri="{BB962C8B-B14F-4D97-AF65-F5344CB8AC3E}">
        <p14:creationId xmlns:p14="http://schemas.microsoft.com/office/powerpoint/2010/main" val="2886166126"/>
      </p:ext>
    </p:extLst>
  </p:cSld>
  <p:clrMapOvr>
    <a:masterClrMapping/>
  </p:clrMapOvr>
  <p:transition spd="med" advClick="0" advTm="0">
    <p:push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2" name="文本框 32">
            <a:extLst>
              <a:ext uri="{FF2B5EF4-FFF2-40B4-BE49-F238E27FC236}">
                <a16:creationId xmlns:a16="http://schemas.microsoft.com/office/drawing/2014/main" id="{C3ECB43B-DAA5-450B-A320-FA6BD228D102}"/>
              </a:ext>
            </a:extLst>
          </p:cNvPr>
          <p:cNvSpPr txBox="1"/>
          <p:nvPr userDrawn="1"/>
        </p:nvSpPr>
        <p:spPr>
          <a:xfrm>
            <a:off x="354013" y="357188"/>
            <a:ext cx="1139825" cy="379412"/>
          </a:xfrm>
          <a:prstGeom prst="rect">
            <a:avLst/>
          </a:prstGeom>
          <a:noFill/>
        </p:spPr>
        <p:txBody>
          <a:bodyPr wrap="none" lIns="91417" tIns="45709" rIns="91417" bIns="45709">
            <a:spAutoFit/>
          </a:bodyP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zh-CN" altLang="en-US">
                <a:solidFill>
                  <a:srgbClr val="A6A6A6"/>
                </a:solidFill>
                <a:ea typeface="Microsoft YaHei" panose="020B0503020204020204" pitchFamily="34" charset="-122"/>
                <a:sym typeface="Arial" panose="020B0604020202020204" pitchFamily="34" charset="0"/>
              </a:rPr>
              <a:t>教学方案</a:t>
            </a:r>
            <a:endParaRPr lang="en-US" altLang="zh-CN">
              <a:solidFill>
                <a:srgbClr val="A6A6A6"/>
              </a:solidFill>
              <a:ea typeface="Microsoft YaHei" panose="020B0503020204020204" pitchFamily="34" charset="-122"/>
              <a:sym typeface="Arial" panose="020B0604020202020204" pitchFamily="34" charset="0"/>
            </a:endParaRPr>
          </a:p>
        </p:txBody>
      </p:sp>
      <p:sp>
        <p:nvSpPr>
          <p:cNvPr id="3" name="矩形 9">
            <a:extLst>
              <a:ext uri="{FF2B5EF4-FFF2-40B4-BE49-F238E27FC236}">
                <a16:creationId xmlns:a16="http://schemas.microsoft.com/office/drawing/2014/main" id="{81F55A51-7D84-4488-B073-8D1B2FB3417D}"/>
              </a:ext>
            </a:extLst>
          </p:cNvPr>
          <p:cNvSpPr/>
          <p:nvPr userDrawn="1"/>
        </p:nvSpPr>
        <p:spPr>
          <a:xfrm>
            <a:off x="0" y="261938"/>
            <a:ext cx="214313" cy="555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eaLnBrk="1" hangingPunct="1">
              <a:defRPr/>
            </a:pPr>
            <a:endParaRPr lang="zh-CN" altLang="en-US" sz="1866" dirty="0">
              <a:solidFill>
                <a:srgbClr val="E7E6E6">
                  <a:lumMod val="50000"/>
                </a:srgbClr>
              </a:solidFill>
              <a:ea typeface="微软雅黑" panose="020B0503020204020204" pitchFamily="34" charset="-122"/>
              <a:cs typeface="+mn-ea"/>
              <a:sym typeface="+mn-lt"/>
            </a:endParaRPr>
          </a:p>
        </p:txBody>
      </p:sp>
      <p:sp>
        <p:nvSpPr>
          <p:cNvPr id="4" name="日期占位符 2">
            <a:extLst>
              <a:ext uri="{FF2B5EF4-FFF2-40B4-BE49-F238E27FC236}">
                <a16:creationId xmlns:a16="http://schemas.microsoft.com/office/drawing/2014/main" id="{75895C2C-A9BD-4D2C-BEFC-A8443DABD2D5}"/>
              </a:ext>
            </a:extLst>
          </p:cNvPr>
          <p:cNvSpPr>
            <a:spLocks noGrp="1"/>
          </p:cNvSpPr>
          <p:nvPr>
            <p:ph type="dt" sz="half" idx="10"/>
          </p:nvPr>
        </p:nvSpPr>
        <p:spPr/>
        <p:txBody>
          <a:bodyPr/>
          <a:lstStyle>
            <a:lvl1pPr>
              <a:defRPr/>
            </a:lvl1pPr>
          </a:lstStyle>
          <a:p>
            <a:pPr>
              <a:defRPr/>
            </a:pPr>
            <a:fld id="{21618B90-0B43-4692-A2DD-89E049E64503}" type="datetimeFigureOut">
              <a:rPr lang="zh-CN" altLang="en-US"/>
              <a:pPr>
                <a:defRPr/>
              </a:pPr>
              <a:t>2023/2/14</a:t>
            </a:fld>
            <a:endParaRPr lang="zh-CN" altLang="en-US"/>
          </a:p>
        </p:txBody>
      </p:sp>
      <p:sp>
        <p:nvSpPr>
          <p:cNvPr id="5" name="页脚占位符 3">
            <a:extLst>
              <a:ext uri="{FF2B5EF4-FFF2-40B4-BE49-F238E27FC236}">
                <a16:creationId xmlns:a16="http://schemas.microsoft.com/office/drawing/2014/main" id="{1DB17A14-155A-46B5-92AF-78C8A3B88DEB}"/>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4">
            <a:extLst>
              <a:ext uri="{FF2B5EF4-FFF2-40B4-BE49-F238E27FC236}">
                <a16:creationId xmlns:a16="http://schemas.microsoft.com/office/drawing/2014/main" id="{AFA431AD-DB9E-4318-B73E-A8ABBBB987AB}"/>
              </a:ext>
            </a:extLst>
          </p:cNvPr>
          <p:cNvSpPr>
            <a:spLocks noGrp="1"/>
          </p:cNvSpPr>
          <p:nvPr>
            <p:ph type="sldNum" sz="quarter" idx="12"/>
          </p:nvPr>
        </p:nvSpPr>
        <p:spPr/>
        <p:txBody>
          <a:bodyPr/>
          <a:lstStyle>
            <a:lvl1pPr>
              <a:defRPr/>
            </a:lvl1pPr>
          </a:lstStyle>
          <a:p>
            <a:fld id="{03B3BA10-3B58-49B3-B436-3A0BF63C4918}" type="slidenum">
              <a:rPr lang="zh-CN" altLang="en-US"/>
              <a:pPr/>
              <a:t>‹#›</a:t>
            </a:fld>
            <a:endParaRPr lang="zh-CN" altLang="en-US"/>
          </a:p>
        </p:txBody>
      </p:sp>
    </p:spTree>
    <p:extLst>
      <p:ext uri="{BB962C8B-B14F-4D97-AF65-F5344CB8AC3E}">
        <p14:creationId xmlns:p14="http://schemas.microsoft.com/office/powerpoint/2010/main" val="2152728121"/>
      </p:ext>
    </p:extLst>
  </p:cSld>
  <p:clrMapOvr>
    <a:masterClrMapping/>
  </p:clrMapOvr>
  <p:transition spd="med" advClick="0" advTm="0">
    <p:push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
        <p:nvSpPr>
          <p:cNvPr id="2" name="文本框 32">
            <a:extLst>
              <a:ext uri="{FF2B5EF4-FFF2-40B4-BE49-F238E27FC236}">
                <a16:creationId xmlns:a16="http://schemas.microsoft.com/office/drawing/2014/main" id="{06E82F82-FB26-4573-A6E8-CF0575290722}"/>
              </a:ext>
            </a:extLst>
          </p:cNvPr>
          <p:cNvSpPr txBox="1"/>
          <p:nvPr userDrawn="1"/>
        </p:nvSpPr>
        <p:spPr>
          <a:xfrm>
            <a:off x="354013" y="357188"/>
            <a:ext cx="1139825" cy="379412"/>
          </a:xfrm>
          <a:prstGeom prst="rect">
            <a:avLst/>
          </a:prstGeom>
          <a:noFill/>
        </p:spPr>
        <p:txBody>
          <a:bodyPr wrap="none" lIns="91417" tIns="45709" rIns="91417" bIns="45709">
            <a:spAutoFit/>
          </a:bodyP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zh-CN" altLang="en-US">
                <a:solidFill>
                  <a:srgbClr val="A6A6A6"/>
                </a:solidFill>
                <a:ea typeface="Microsoft YaHei" panose="020B0503020204020204" pitchFamily="34" charset="-122"/>
                <a:sym typeface="Arial" panose="020B0604020202020204" pitchFamily="34" charset="0"/>
              </a:rPr>
              <a:t>教学内容</a:t>
            </a:r>
            <a:endParaRPr lang="en-US" altLang="zh-CN">
              <a:solidFill>
                <a:srgbClr val="A6A6A6"/>
              </a:solidFill>
              <a:ea typeface="Microsoft YaHei" panose="020B0503020204020204" pitchFamily="34" charset="-122"/>
              <a:sym typeface="Arial" panose="020B0604020202020204" pitchFamily="34" charset="0"/>
            </a:endParaRPr>
          </a:p>
        </p:txBody>
      </p:sp>
      <p:sp>
        <p:nvSpPr>
          <p:cNvPr id="3" name="矩形 9">
            <a:extLst>
              <a:ext uri="{FF2B5EF4-FFF2-40B4-BE49-F238E27FC236}">
                <a16:creationId xmlns:a16="http://schemas.microsoft.com/office/drawing/2014/main" id="{06EB175F-D107-4B88-9A1B-730E30CF2247}"/>
              </a:ext>
            </a:extLst>
          </p:cNvPr>
          <p:cNvSpPr/>
          <p:nvPr userDrawn="1"/>
        </p:nvSpPr>
        <p:spPr>
          <a:xfrm>
            <a:off x="0" y="261938"/>
            <a:ext cx="214313" cy="555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eaLnBrk="1" hangingPunct="1">
              <a:defRPr/>
            </a:pPr>
            <a:endParaRPr lang="zh-CN" altLang="en-US" sz="1866" dirty="0">
              <a:solidFill>
                <a:srgbClr val="E7E6E6">
                  <a:lumMod val="50000"/>
                </a:srgbClr>
              </a:solidFill>
              <a:ea typeface="微软雅黑" panose="020B0503020204020204" pitchFamily="34" charset="-122"/>
              <a:cs typeface="+mn-ea"/>
              <a:sym typeface="+mn-lt"/>
            </a:endParaRPr>
          </a:p>
        </p:txBody>
      </p:sp>
      <p:sp>
        <p:nvSpPr>
          <p:cNvPr id="4" name="日期占位符 2">
            <a:extLst>
              <a:ext uri="{FF2B5EF4-FFF2-40B4-BE49-F238E27FC236}">
                <a16:creationId xmlns:a16="http://schemas.microsoft.com/office/drawing/2014/main" id="{A9652A15-672B-4F9F-AC83-939A73377641}"/>
              </a:ext>
            </a:extLst>
          </p:cNvPr>
          <p:cNvSpPr>
            <a:spLocks noGrp="1"/>
          </p:cNvSpPr>
          <p:nvPr>
            <p:ph type="dt" sz="half" idx="10"/>
          </p:nvPr>
        </p:nvSpPr>
        <p:spPr/>
        <p:txBody>
          <a:bodyPr/>
          <a:lstStyle>
            <a:lvl1pPr>
              <a:defRPr/>
            </a:lvl1pPr>
          </a:lstStyle>
          <a:p>
            <a:pPr>
              <a:defRPr/>
            </a:pPr>
            <a:fld id="{A743C7DC-04D5-4CDE-A9DE-90DD0AF65317}" type="datetimeFigureOut">
              <a:rPr lang="zh-CN" altLang="en-US"/>
              <a:pPr>
                <a:defRPr/>
              </a:pPr>
              <a:t>2023/2/14</a:t>
            </a:fld>
            <a:endParaRPr lang="zh-CN" altLang="en-US"/>
          </a:p>
        </p:txBody>
      </p:sp>
      <p:sp>
        <p:nvSpPr>
          <p:cNvPr id="5" name="页脚占位符 3">
            <a:extLst>
              <a:ext uri="{FF2B5EF4-FFF2-40B4-BE49-F238E27FC236}">
                <a16:creationId xmlns:a16="http://schemas.microsoft.com/office/drawing/2014/main" id="{925DF291-8D6E-4914-9853-39A3379807D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4">
            <a:extLst>
              <a:ext uri="{FF2B5EF4-FFF2-40B4-BE49-F238E27FC236}">
                <a16:creationId xmlns:a16="http://schemas.microsoft.com/office/drawing/2014/main" id="{F5FF5760-CFCE-485E-B7E4-F7983B903747}"/>
              </a:ext>
            </a:extLst>
          </p:cNvPr>
          <p:cNvSpPr>
            <a:spLocks noGrp="1"/>
          </p:cNvSpPr>
          <p:nvPr>
            <p:ph type="sldNum" sz="quarter" idx="12"/>
          </p:nvPr>
        </p:nvSpPr>
        <p:spPr/>
        <p:txBody>
          <a:bodyPr/>
          <a:lstStyle>
            <a:lvl1pPr>
              <a:defRPr/>
            </a:lvl1pPr>
          </a:lstStyle>
          <a:p>
            <a:fld id="{98246726-4779-47F1-A8FD-DA063694CF85}" type="slidenum">
              <a:rPr lang="zh-CN" altLang="en-US"/>
              <a:pPr/>
              <a:t>‹#›</a:t>
            </a:fld>
            <a:endParaRPr lang="zh-CN" altLang="en-US"/>
          </a:p>
        </p:txBody>
      </p:sp>
    </p:spTree>
    <p:extLst>
      <p:ext uri="{BB962C8B-B14F-4D97-AF65-F5344CB8AC3E}">
        <p14:creationId xmlns:p14="http://schemas.microsoft.com/office/powerpoint/2010/main" val="3680443111"/>
      </p:ext>
    </p:extLst>
  </p:cSld>
  <p:clrMapOvr>
    <a:masterClrMapping/>
  </p:clrMapOvr>
  <p:transition spd="med" advClick="0" advTm="0">
    <p:push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2" name="文本框 32">
            <a:extLst>
              <a:ext uri="{FF2B5EF4-FFF2-40B4-BE49-F238E27FC236}">
                <a16:creationId xmlns:a16="http://schemas.microsoft.com/office/drawing/2014/main" id="{2F814DFE-1B07-448B-8CC9-134D8E78171A}"/>
              </a:ext>
            </a:extLst>
          </p:cNvPr>
          <p:cNvSpPr txBox="1"/>
          <p:nvPr userDrawn="1"/>
        </p:nvSpPr>
        <p:spPr>
          <a:xfrm>
            <a:off x="354013" y="357188"/>
            <a:ext cx="1139825" cy="379412"/>
          </a:xfrm>
          <a:prstGeom prst="rect">
            <a:avLst/>
          </a:prstGeom>
          <a:noFill/>
        </p:spPr>
        <p:txBody>
          <a:bodyPr wrap="none" lIns="91417" tIns="45709" rIns="91417" bIns="45709">
            <a:spAutoFit/>
          </a:bodyP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zh-CN" altLang="en-US">
                <a:solidFill>
                  <a:srgbClr val="A6A6A6"/>
                </a:solidFill>
                <a:ea typeface="Microsoft YaHei" panose="020B0503020204020204" pitchFamily="34" charset="-122"/>
                <a:sym typeface="Arial" panose="020B0604020202020204" pitchFamily="34" charset="0"/>
              </a:rPr>
              <a:t>教学总结</a:t>
            </a:r>
            <a:endParaRPr lang="en-US" altLang="zh-CN">
              <a:solidFill>
                <a:srgbClr val="A6A6A6"/>
              </a:solidFill>
              <a:ea typeface="Microsoft YaHei" panose="020B0503020204020204" pitchFamily="34" charset="-122"/>
              <a:sym typeface="Arial" panose="020B0604020202020204" pitchFamily="34" charset="0"/>
            </a:endParaRPr>
          </a:p>
        </p:txBody>
      </p:sp>
      <p:sp>
        <p:nvSpPr>
          <p:cNvPr id="3" name="矩形 9">
            <a:extLst>
              <a:ext uri="{FF2B5EF4-FFF2-40B4-BE49-F238E27FC236}">
                <a16:creationId xmlns:a16="http://schemas.microsoft.com/office/drawing/2014/main" id="{BF442435-B04C-4333-B5C2-B936107BEFB6}"/>
              </a:ext>
            </a:extLst>
          </p:cNvPr>
          <p:cNvSpPr/>
          <p:nvPr userDrawn="1"/>
        </p:nvSpPr>
        <p:spPr>
          <a:xfrm>
            <a:off x="0" y="261938"/>
            <a:ext cx="214313" cy="555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eaLnBrk="1" hangingPunct="1">
              <a:defRPr/>
            </a:pPr>
            <a:endParaRPr lang="zh-CN" altLang="en-US" sz="1866" dirty="0">
              <a:solidFill>
                <a:srgbClr val="E7E6E6">
                  <a:lumMod val="50000"/>
                </a:srgbClr>
              </a:solidFill>
              <a:ea typeface="微软雅黑" panose="020B0503020204020204" pitchFamily="34" charset="-122"/>
              <a:cs typeface="+mn-ea"/>
              <a:sym typeface="+mn-lt"/>
            </a:endParaRPr>
          </a:p>
        </p:txBody>
      </p:sp>
      <p:sp>
        <p:nvSpPr>
          <p:cNvPr id="4" name="日期占位符 2">
            <a:extLst>
              <a:ext uri="{FF2B5EF4-FFF2-40B4-BE49-F238E27FC236}">
                <a16:creationId xmlns:a16="http://schemas.microsoft.com/office/drawing/2014/main" id="{662261D8-215F-40DA-AD25-EF0BB205FFF3}"/>
              </a:ext>
            </a:extLst>
          </p:cNvPr>
          <p:cNvSpPr>
            <a:spLocks noGrp="1"/>
          </p:cNvSpPr>
          <p:nvPr>
            <p:ph type="dt" sz="half" idx="10"/>
          </p:nvPr>
        </p:nvSpPr>
        <p:spPr/>
        <p:txBody>
          <a:bodyPr/>
          <a:lstStyle>
            <a:lvl1pPr>
              <a:defRPr/>
            </a:lvl1pPr>
          </a:lstStyle>
          <a:p>
            <a:pPr>
              <a:defRPr/>
            </a:pPr>
            <a:fld id="{BBEFCA60-10DD-4FBF-8C8D-2D93A596572F}" type="datetimeFigureOut">
              <a:rPr lang="zh-CN" altLang="en-US"/>
              <a:pPr>
                <a:defRPr/>
              </a:pPr>
              <a:t>2023/2/14</a:t>
            </a:fld>
            <a:endParaRPr lang="zh-CN" altLang="en-US"/>
          </a:p>
        </p:txBody>
      </p:sp>
      <p:sp>
        <p:nvSpPr>
          <p:cNvPr id="5" name="页脚占位符 3">
            <a:extLst>
              <a:ext uri="{FF2B5EF4-FFF2-40B4-BE49-F238E27FC236}">
                <a16:creationId xmlns:a16="http://schemas.microsoft.com/office/drawing/2014/main" id="{C02E2D9C-1782-4577-8627-AFB50A7FC178}"/>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4">
            <a:extLst>
              <a:ext uri="{FF2B5EF4-FFF2-40B4-BE49-F238E27FC236}">
                <a16:creationId xmlns:a16="http://schemas.microsoft.com/office/drawing/2014/main" id="{6ED0776A-6D82-4974-8F6B-F8469E2C05A6}"/>
              </a:ext>
            </a:extLst>
          </p:cNvPr>
          <p:cNvSpPr>
            <a:spLocks noGrp="1"/>
          </p:cNvSpPr>
          <p:nvPr>
            <p:ph type="sldNum" sz="quarter" idx="12"/>
          </p:nvPr>
        </p:nvSpPr>
        <p:spPr/>
        <p:txBody>
          <a:bodyPr/>
          <a:lstStyle>
            <a:lvl1pPr>
              <a:defRPr/>
            </a:lvl1pPr>
          </a:lstStyle>
          <a:p>
            <a:fld id="{E89105C1-8346-43B8-8161-25042712FFCA}" type="slidenum">
              <a:rPr lang="zh-CN" altLang="en-US"/>
              <a:pPr/>
              <a:t>‹#›</a:t>
            </a:fld>
            <a:endParaRPr lang="zh-CN" altLang="en-US"/>
          </a:p>
        </p:txBody>
      </p:sp>
    </p:spTree>
    <p:extLst>
      <p:ext uri="{BB962C8B-B14F-4D97-AF65-F5344CB8AC3E}">
        <p14:creationId xmlns:p14="http://schemas.microsoft.com/office/powerpoint/2010/main" val="2866401018"/>
      </p:ext>
    </p:extLst>
  </p:cSld>
  <p:clrMapOvr>
    <a:masterClrMapping/>
  </p:clrMapOvr>
  <p:transition spd="med" advClick="0" advTm="0">
    <p:push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203" y="274160"/>
            <a:ext cx="10973597"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203" y="1600604"/>
            <a:ext cx="10973597" cy="4525636"/>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832112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D12BEACB-51BC-41CA-9F98-C86BD643A872}"/>
              </a:ext>
            </a:extLst>
          </p:cNvPr>
          <p:cNvSpPr>
            <a:spLocks noGrp="1"/>
          </p:cNvSpPr>
          <p:nvPr>
            <p:ph type="dt" sz="half" idx="10"/>
          </p:nvPr>
        </p:nvSpPr>
        <p:spPr/>
        <p:txBody>
          <a:bodyPr/>
          <a:lstStyle>
            <a:lvl1pPr>
              <a:defRPr/>
            </a:lvl1pPr>
          </a:lstStyle>
          <a:p>
            <a:pPr>
              <a:defRPr/>
            </a:pPr>
            <a:fld id="{E730B2EE-5FA4-42DE-AD33-67576047BB20}" type="datetimeFigureOut">
              <a:rPr lang="zh-CN" altLang="en-US"/>
              <a:pPr>
                <a:defRPr/>
              </a:pPr>
              <a:t>2023/2/14</a:t>
            </a:fld>
            <a:endParaRPr lang="zh-CN" altLang="en-US" dirty="0"/>
          </a:p>
        </p:txBody>
      </p:sp>
      <p:sp>
        <p:nvSpPr>
          <p:cNvPr id="3" name="页脚占位符 4">
            <a:extLst>
              <a:ext uri="{FF2B5EF4-FFF2-40B4-BE49-F238E27FC236}">
                <a16:creationId xmlns:a16="http://schemas.microsoft.com/office/drawing/2014/main" id="{E1C2F7CB-7A89-4E72-A054-B04EA71E4DBB}"/>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1C4C5700-2A86-4CDD-A226-3797BD199D97}"/>
              </a:ext>
            </a:extLst>
          </p:cNvPr>
          <p:cNvSpPr>
            <a:spLocks noGrp="1"/>
          </p:cNvSpPr>
          <p:nvPr>
            <p:ph type="sldNum" sz="quarter" idx="12"/>
          </p:nvPr>
        </p:nvSpPr>
        <p:spPr/>
        <p:txBody>
          <a:bodyPr/>
          <a:lstStyle>
            <a:lvl1pPr>
              <a:defRPr/>
            </a:lvl1pPr>
          </a:lstStyle>
          <a:p>
            <a:fld id="{6C41AB79-E0D2-4ADD-9B7F-3ADCF71F644F}" type="slidenum">
              <a:rPr lang="zh-CN" altLang="en-US"/>
              <a:pPr/>
              <a:t>‹#›</a:t>
            </a:fld>
            <a:endParaRPr lang="zh-CN" altLang="en-US"/>
          </a:p>
        </p:txBody>
      </p:sp>
    </p:spTree>
    <p:extLst>
      <p:ext uri="{BB962C8B-B14F-4D97-AF65-F5344CB8AC3E}">
        <p14:creationId xmlns:p14="http://schemas.microsoft.com/office/powerpoint/2010/main" val="26828847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5943BBB7-BEA5-4CB1-AAE9-027F030AD5F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a:extLst>
              <a:ext uri="{FF2B5EF4-FFF2-40B4-BE49-F238E27FC236}">
                <a16:creationId xmlns:a16="http://schemas.microsoft.com/office/drawing/2014/main" id="{30ED5F1E-B0E3-4033-A3D0-768B341F8FCA}"/>
              </a:ext>
            </a:extLst>
          </p:cNvPr>
          <p:cNvGrpSpPr/>
          <p:nvPr userDrawn="1"/>
        </p:nvGrpSpPr>
        <p:grpSpPr bwMode="auto">
          <a:xfrm flipH="1">
            <a:off x="-1" y="330691"/>
            <a:ext cx="2396221" cy="676275"/>
            <a:chOff x="2370576" y="533400"/>
            <a:chExt cx="2417494" cy="675969"/>
          </a:xfrm>
          <a:solidFill>
            <a:srgbClr val="EE1C39"/>
          </a:solidFill>
        </p:grpSpPr>
        <p:sp>
          <p:nvSpPr>
            <p:cNvPr id="4" name="矩形 2">
              <a:extLst>
                <a:ext uri="{FF2B5EF4-FFF2-40B4-BE49-F238E27FC236}">
                  <a16:creationId xmlns:a16="http://schemas.microsoft.com/office/drawing/2014/main" id="{0D608353-F64D-4FCD-81B4-BBF7E1CD6579}"/>
                </a:ext>
              </a:extLst>
            </p:cNvPr>
            <p:cNvSpPr/>
            <p:nvPr/>
          </p:nvSpPr>
          <p:spPr>
            <a:xfrm>
              <a:off x="2738030" y="533400"/>
              <a:ext cx="2050040" cy="6759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804" eaLnBrk="1" hangingPunct="1">
                <a:defRPr/>
              </a:pPr>
              <a:endParaRPr lang="zh-CN" altLang="en-US" sz="1898" dirty="0">
                <a:solidFill>
                  <a:prstClr val="white"/>
                </a:solidFill>
                <a:ea typeface="微软雅黑" panose="020B0503020204020204" pitchFamily="34" charset="-122"/>
                <a:cs typeface="+mn-ea"/>
                <a:sym typeface="+mn-lt"/>
              </a:endParaRPr>
            </a:p>
          </p:txBody>
        </p:sp>
        <p:sp>
          <p:nvSpPr>
            <p:cNvPr id="5" name="椭圆 3">
              <a:extLst>
                <a:ext uri="{FF2B5EF4-FFF2-40B4-BE49-F238E27FC236}">
                  <a16:creationId xmlns:a16="http://schemas.microsoft.com/office/drawing/2014/main" id="{4EF767CF-1C3D-49D2-98B6-13F3F1E47DA7}"/>
                </a:ext>
              </a:extLst>
            </p:cNvPr>
            <p:cNvSpPr/>
            <p:nvPr/>
          </p:nvSpPr>
          <p:spPr>
            <a:xfrm>
              <a:off x="2370576" y="533400"/>
              <a:ext cx="623734" cy="6759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804" eaLnBrk="1" hangingPunct="1">
                <a:defRPr/>
              </a:pPr>
              <a:endParaRPr lang="zh-CN" altLang="en-US" sz="1898" dirty="0">
                <a:solidFill>
                  <a:prstClr val="white"/>
                </a:solidFill>
                <a:ea typeface="微软雅黑" panose="020B0503020204020204" pitchFamily="34" charset="-122"/>
                <a:cs typeface="+mn-ea"/>
                <a:sym typeface="+mn-lt"/>
              </a:endParaRPr>
            </a:p>
          </p:txBody>
        </p:sp>
      </p:grpSp>
      <p:sp>
        <p:nvSpPr>
          <p:cNvPr id="6" name="文本框 12">
            <a:extLst>
              <a:ext uri="{FF2B5EF4-FFF2-40B4-BE49-F238E27FC236}">
                <a16:creationId xmlns:a16="http://schemas.microsoft.com/office/drawing/2014/main" id="{E010918A-E19D-4182-A28A-4B3F866DC3A0}"/>
              </a:ext>
            </a:extLst>
          </p:cNvPr>
          <p:cNvSpPr txBox="1">
            <a:spLocks noChangeArrowheads="1"/>
          </p:cNvSpPr>
          <p:nvPr userDrawn="1"/>
        </p:nvSpPr>
        <p:spPr bwMode="auto">
          <a:xfrm>
            <a:off x="0" y="493713"/>
            <a:ext cx="23955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zh-CN" altLang="en-US" sz="2300">
                <a:solidFill>
                  <a:srgbClr val="FFFFFF"/>
                </a:solidFill>
                <a:latin typeface="Microsoft YaHei" panose="020B0503020204020204" pitchFamily="34" charset="-122"/>
                <a:ea typeface="Microsoft YaHei" panose="020B0503020204020204" pitchFamily="34" charset="-122"/>
                <a:cs typeface="SimSun" panose="02010600030101010101" pitchFamily="2" charset="-122"/>
                <a:sym typeface="+mn-lt"/>
              </a:rPr>
              <a:t>点击添加相关标题文字</a:t>
            </a:r>
          </a:p>
        </p:txBody>
      </p:sp>
    </p:spTree>
    <p:extLst>
      <p:ext uri="{BB962C8B-B14F-4D97-AF65-F5344CB8AC3E}">
        <p14:creationId xmlns:p14="http://schemas.microsoft.com/office/powerpoint/2010/main" val="208861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D39442F-A567-4A27-ABE3-98CA58FDABDB}"/>
              </a:ext>
            </a:extLst>
          </p:cNvPr>
          <p:cNvSpPr>
            <a:spLocks noGrp="1"/>
          </p:cNvSpPr>
          <p:nvPr>
            <p:ph type="dt" sz="half" idx="10"/>
          </p:nvPr>
        </p:nvSpPr>
        <p:spPr/>
        <p:txBody>
          <a:bodyPr/>
          <a:lstStyle>
            <a:lvl1pPr>
              <a:defRPr/>
            </a:lvl1pPr>
          </a:lstStyle>
          <a:p>
            <a:pPr>
              <a:defRPr/>
            </a:pPr>
            <a:fld id="{C39CACA8-D935-4055-A4EA-D38053C47A7F}" type="datetimeFigureOut">
              <a:rPr lang="en-US"/>
              <a:pPr>
                <a:defRPr/>
              </a:pPr>
              <a:t>2/14/2023</a:t>
            </a:fld>
            <a:endParaRPr lang="en-US"/>
          </a:p>
        </p:txBody>
      </p:sp>
      <p:sp>
        <p:nvSpPr>
          <p:cNvPr id="6" name="Footer Placeholder 4">
            <a:extLst>
              <a:ext uri="{FF2B5EF4-FFF2-40B4-BE49-F238E27FC236}">
                <a16:creationId xmlns:a16="http://schemas.microsoft.com/office/drawing/2014/main" id="{69D5FA7D-1B1F-4B0F-91FA-AC70AB9F6FD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8C195FE-6FD0-4994-8481-62483880D4BE}"/>
              </a:ext>
            </a:extLst>
          </p:cNvPr>
          <p:cNvSpPr>
            <a:spLocks noGrp="1"/>
          </p:cNvSpPr>
          <p:nvPr>
            <p:ph type="sldNum" sz="quarter" idx="12"/>
          </p:nvPr>
        </p:nvSpPr>
        <p:spPr/>
        <p:txBody>
          <a:bodyPr/>
          <a:lstStyle>
            <a:lvl1pPr>
              <a:defRPr/>
            </a:lvl1pPr>
          </a:lstStyle>
          <a:p>
            <a:fld id="{F1396C2A-0A87-4034-913D-AF85ECA5B858}" type="slidenum">
              <a:rPr lang="en-US" altLang="vi-VN"/>
              <a:pPr/>
              <a:t>‹#›</a:t>
            </a:fld>
            <a:endParaRPr lang="en-US" altLang="vi-VN"/>
          </a:p>
        </p:txBody>
      </p:sp>
    </p:spTree>
    <p:extLst>
      <p:ext uri="{BB962C8B-B14F-4D97-AF65-F5344CB8AC3E}">
        <p14:creationId xmlns:p14="http://schemas.microsoft.com/office/powerpoint/2010/main" val="13038257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609523" indent="0" algn="ctr">
              <a:buNone/>
              <a:defRPr>
                <a:solidFill>
                  <a:schemeClr val="tx1">
                    <a:tint val="75000"/>
                  </a:schemeClr>
                </a:solidFill>
              </a:defRPr>
            </a:lvl2pPr>
            <a:lvl3pPr marL="1219048" indent="0" algn="ctr">
              <a:buNone/>
              <a:defRPr>
                <a:solidFill>
                  <a:schemeClr val="tx1">
                    <a:tint val="75000"/>
                  </a:schemeClr>
                </a:solidFill>
              </a:defRPr>
            </a:lvl3pPr>
            <a:lvl4pPr marL="1828571" indent="0" algn="ctr">
              <a:buNone/>
              <a:defRPr>
                <a:solidFill>
                  <a:schemeClr val="tx1">
                    <a:tint val="75000"/>
                  </a:schemeClr>
                </a:solidFill>
              </a:defRPr>
            </a:lvl4pPr>
            <a:lvl5pPr marL="2438095" indent="0" algn="ctr">
              <a:buNone/>
              <a:defRPr>
                <a:solidFill>
                  <a:schemeClr val="tx1">
                    <a:tint val="75000"/>
                  </a:schemeClr>
                </a:solidFill>
              </a:defRPr>
            </a:lvl5pPr>
            <a:lvl6pPr marL="3047619" indent="0" algn="ctr">
              <a:buNone/>
              <a:defRPr>
                <a:solidFill>
                  <a:schemeClr val="tx1">
                    <a:tint val="75000"/>
                  </a:schemeClr>
                </a:solidFill>
              </a:defRPr>
            </a:lvl6pPr>
            <a:lvl7pPr marL="3657143" indent="0" algn="ctr">
              <a:buNone/>
              <a:defRPr>
                <a:solidFill>
                  <a:schemeClr val="tx1">
                    <a:tint val="75000"/>
                  </a:schemeClr>
                </a:solidFill>
              </a:defRPr>
            </a:lvl7pPr>
            <a:lvl8pPr marL="4266666" indent="0" algn="ctr">
              <a:buNone/>
              <a:defRPr>
                <a:solidFill>
                  <a:schemeClr val="tx1">
                    <a:tint val="75000"/>
                  </a:schemeClr>
                </a:solidFill>
              </a:defRPr>
            </a:lvl8pPr>
            <a:lvl9pPr marL="4876191"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1B1C84D-4C3E-4A79-B1C3-A0DDAEC8B5A5}"/>
              </a:ext>
            </a:extLst>
          </p:cNvPr>
          <p:cNvSpPr>
            <a:spLocks noGrp="1"/>
          </p:cNvSpPr>
          <p:nvPr>
            <p:ph type="dt" sz="half" idx="10"/>
          </p:nvPr>
        </p:nvSpPr>
        <p:spPr/>
        <p:txBody>
          <a:bodyPr/>
          <a:lstStyle>
            <a:lvl1pPr>
              <a:defRPr/>
            </a:lvl1pPr>
          </a:lstStyle>
          <a:p>
            <a:pPr>
              <a:defRPr/>
            </a:pPr>
            <a:fld id="{E7E71392-6E80-4904-AEEB-2AA0DE5F4C96}" type="datetimeFigureOut">
              <a:rPr lang="en-US"/>
              <a:pPr>
                <a:defRPr/>
              </a:pPr>
              <a:t>2/14/2023</a:t>
            </a:fld>
            <a:endParaRPr lang="en-US"/>
          </a:p>
        </p:txBody>
      </p:sp>
      <p:sp>
        <p:nvSpPr>
          <p:cNvPr id="5" name="Footer Placeholder 4">
            <a:extLst>
              <a:ext uri="{FF2B5EF4-FFF2-40B4-BE49-F238E27FC236}">
                <a16:creationId xmlns:a16="http://schemas.microsoft.com/office/drawing/2014/main" id="{B82A6558-56C8-4EF6-98D6-BC74BCAF000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EA476E0-9923-4474-912A-0B1D6B3036BA}"/>
              </a:ext>
            </a:extLst>
          </p:cNvPr>
          <p:cNvSpPr>
            <a:spLocks noGrp="1"/>
          </p:cNvSpPr>
          <p:nvPr>
            <p:ph type="sldNum" sz="quarter" idx="12"/>
          </p:nvPr>
        </p:nvSpPr>
        <p:spPr/>
        <p:txBody>
          <a:bodyPr/>
          <a:lstStyle>
            <a:lvl1pPr>
              <a:defRPr/>
            </a:lvl1pPr>
          </a:lstStyle>
          <a:p>
            <a:fld id="{7568CD4F-77B4-4580-87F7-4015FE3F12DA}" type="slidenum">
              <a:rPr lang="en-US" altLang="vi-VN"/>
              <a:pPr/>
              <a:t>‹#›</a:t>
            </a:fld>
            <a:endParaRPr lang="en-US" altLang="vi-VN"/>
          </a:p>
        </p:txBody>
      </p:sp>
    </p:spTree>
    <p:extLst>
      <p:ext uri="{BB962C8B-B14F-4D97-AF65-F5344CB8AC3E}">
        <p14:creationId xmlns:p14="http://schemas.microsoft.com/office/powerpoint/2010/main" val="29780413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6E5CFC8-CBCB-486A-BBF5-85F6DD4AB764}"/>
              </a:ext>
            </a:extLst>
          </p:cNvPr>
          <p:cNvSpPr>
            <a:spLocks noGrp="1"/>
          </p:cNvSpPr>
          <p:nvPr>
            <p:ph type="dt" sz="half" idx="10"/>
          </p:nvPr>
        </p:nvSpPr>
        <p:spPr/>
        <p:txBody>
          <a:bodyPr/>
          <a:lstStyle>
            <a:lvl1pPr>
              <a:defRPr/>
            </a:lvl1pPr>
          </a:lstStyle>
          <a:p>
            <a:pPr>
              <a:defRPr/>
            </a:pPr>
            <a:fld id="{21CB0289-AF59-4B4B-B244-AB90C29EA4E3}" type="datetimeFigureOut">
              <a:rPr lang="vi-VN"/>
              <a:pPr>
                <a:defRPr/>
              </a:pPr>
              <a:t>14/02/2023</a:t>
            </a:fld>
            <a:endParaRPr lang="vi-VN"/>
          </a:p>
        </p:txBody>
      </p:sp>
      <p:sp>
        <p:nvSpPr>
          <p:cNvPr id="5" name="Footer Placeholder 4">
            <a:extLst>
              <a:ext uri="{FF2B5EF4-FFF2-40B4-BE49-F238E27FC236}">
                <a16:creationId xmlns:a16="http://schemas.microsoft.com/office/drawing/2014/main" id="{F7557933-14C1-437D-9AA6-9EA066FC8D28}"/>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3B9524A6-71C9-4284-85F8-584F8EDA0C6C}"/>
              </a:ext>
            </a:extLst>
          </p:cNvPr>
          <p:cNvSpPr>
            <a:spLocks noGrp="1"/>
          </p:cNvSpPr>
          <p:nvPr>
            <p:ph type="sldNum" sz="quarter" idx="12"/>
          </p:nvPr>
        </p:nvSpPr>
        <p:spPr/>
        <p:txBody>
          <a:bodyPr/>
          <a:lstStyle>
            <a:lvl1pPr>
              <a:defRPr/>
            </a:lvl1pPr>
          </a:lstStyle>
          <a:p>
            <a:fld id="{647B52A2-81D9-49A3-BE83-5A63869501FA}" type="slidenum">
              <a:rPr lang="vi-VN" altLang="vi-VN"/>
              <a:pPr/>
              <a:t>‹#›</a:t>
            </a:fld>
            <a:endParaRPr lang="vi-VN" altLang="vi-VN"/>
          </a:p>
        </p:txBody>
      </p:sp>
    </p:spTree>
    <p:extLst>
      <p:ext uri="{BB962C8B-B14F-4D97-AF65-F5344CB8AC3E}">
        <p14:creationId xmlns:p14="http://schemas.microsoft.com/office/powerpoint/2010/main" val="9136484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34F366-AD78-4C17-B8A1-E484F548330B}"/>
              </a:ext>
            </a:extLst>
          </p:cNvPr>
          <p:cNvSpPr>
            <a:spLocks noGrp="1"/>
          </p:cNvSpPr>
          <p:nvPr>
            <p:ph type="dt" sz="half" idx="10"/>
          </p:nvPr>
        </p:nvSpPr>
        <p:spPr/>
        <p:txBody>
          <a:bodyPr/>
          <a:lstStyle>
            <a:lvl1pPr>
              <a:defRPr/>
            </a:lvl1pPr>
          </a:lstStyle>
          <a:p>
            <a:pPr>
              <a:defRPr/>
            </a:pPr>
            <a:fld id="{1722BC89-9A62-4898-AB8D-79879C3382DA}" type="datetimeFigureOut">
              <a:rPr lang="vi-VN"/>
              <a:pPr>
                <a:defRPr/>
              </a:pPr>
              <a:t>14/02/2023</a:t>
            </a:fld>
            <a:endParaRPr lang="vi-VN"/>
          </a:p>
        </p:txBody>
      </p:sp>
      <p:sp>
        <p:nvSpPr>
          <p:cNvPr id="5" name="Footer Placeholder 4">
            <a:extLst>
              <a:ext uri="{FF2B5EF4-FFF2-40B4-BE49-F238E27FC236}">
                <a16:creationId xmlns:a16="http://schemas.microsoft.com/office/drawing/2014/main" id="{0C58F431-838B-47E0-832F-E8AEA251C1A3}"/>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CF5D2988-AA7E-493B-9528-DC4E37B4803D}"/>
              </a:ext>
            </a:extLst>
          </p:cNvPr>
          <p:cNvSpPr>
            <a:spLocks noGrp="1"/>
          </p:cNvSpPr>
          <p:nvPr>
            <p:ph type="sldNum" sz="quarter" idx="12"/>
          </p:nvPr>
        </p:nvSpPr>
        <p:spPr/>
        <p:txBody>
          <a:bodyPr/>
          <a:lstStyle>
            <a:lvl1pPr>
              <a:defRPr/>
            </a:lvl1pPr>
          </a:lstStyle>
          <a:p>
            <a:fld id="{66162112-5134-464A-978B-9CCCFE5C5DCB}" type="slidenum">
              <a:rPr lang="vi-VN" altLang="vi-VN"/>
              <a:pPr/>
              <a:t>‹#›</a:t>
            </a:fld>
            <a:endParaRPr lang="vi-VN" altLang="vi-VN"/>
          </a:p>
        </p:txBody>
      </p:sp>
    </p:spTree>
    <p:extLst>
      <p:ext uri="{BB962C8B-B14F-4D97-AF65-F5344CB8AC3E}">
        <p14:creationId xmlns:p14="http://schemas.microsoft.com/office/powerpoint/2010/main" val="9364711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4081D0-7813-4080-A03C-BAA015141AFC}"/>
              </a:ext>
            </a:extLst>
          </p:cNvPr>
          <p:cNvSpPr>
            <a:spLocks noGrp="1"/>
          </p:cNvSpPr>
          <p:nvPr>
            <p:ph type="dt" sz="half" idx="10"/>
          </p:nvPr>
        </p:nvSpPr>
        <p:spPr/>
        <p:txBody>
          <a:bodyPr/>
          <a:lstStyle>
            <a:lvl1pPr>
              <a:defRPr/>
            </a:lvl1pPr>
          </a:lstStyle>
          <a:p>
            <a:pPr>
              <a:defRPr/>
            </a:pPr>
            <a:fld id="{D5D77BF7-CA1A-47AC-AE9D-B912AB999A6E}" type="datetimeFigureOut">
              <a:rPr lang="vi-VN"/>
              <a:pPr>
                <a:defRPr/>
              </a:pPr>
              <a:t>14/02/2023</a:t>
            </a:fld>
            <a:endParaRPr lang="vi-VN"/>
          </a:p>
        </p:txBody>
      </p:sp>
      <p:sp>
        <p:nvSpPr>
          <p:cNvPr id="5" name="Footer Placeholder 4">
            <a:extLst>
              <a:ext uri="{FF2B5EF4-FFF2-40B4-BE49-F238E27FC236}">
                <a16:creationId xmlns:a16="http://schemas.microsoft.com/office/drawing/2014/main" id="{C9BEFDA6-C374-4D54-914B-89189C2E7B08}"/>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E478BCF6-EC53-4969-945E-C3CAEB0A4CD9}"/>
              </a:ext>
            </a:extLst>
          </p:cNvPr>
          <p:cNvSpPr>
            <a:spLocks noGrp="1"/>
          </p:cNvSpPr>
          <p:nvPr>
            <p:ph type="sldNum" sz="quarter" idx="12"/>
          </p:nvPr>
        </p:nvSpPr>
        <p:spPr/>
        <p:txBody>
          <a:bodyPr/>
          <a:lstStyle>
            <a:lvl1pPr>
              <a:defRPr/>
            </a:lvl1pPr>
          </a:lstStyle>
          <a:p>
            <a:fld id="{56853539-1683-4B4A-BED5-19D67BBB7661}" type="slidenum">
              <a:rPr lang="vi-VN" altLang="vi-VN"/>
              <a:pPr/>
              <a:t>‹#›</a:t>
            </a:fld>
            <a:endParaRPr lang="vi-VN" altLang="vi-VN"/>
          </a:p>
        </p:txBody>
      </p:sp>
    </p:spTree>
    <p:extLst>
      <p:ext uri="{BB962C8B-B14F-4D97-AF65-F5344CB8AC3E}">
        <p14:creationId xmlns:p14="http://schemas.microsoft.com/office/powerpoint/2010/main" val="34822674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A5797A4-7113-4098-B4BD-71D395BE43E6}"/>
              </a:ext>
            </a:extLst>
          </p:cNvPr>
          <p:cNvSpPr>
            <a:spLocks noGrp="1"/>
          </p:cNvSpPr>
          <p:nvPr>
            <p:ph type="dt" sz="half" idx="10"/>
          </p:nvPr>
        </p:nvSpPr>
        <p:spPr/>
        <p:txBody>
          <a:bodyPr/>
          <a:lstStyle>
            <a:lvl1pPr>
              <a:defRPr/>
            </a:lvl1pPr>
          </a:lstStyle>
          <a:p>
            <a:pPr>
              <a:defRPr/>
            </a:pPr>
            <a:fld id="{B8CA329D-FF93-44F5-82A7-71EA5EB9D054}" type="datetimeFigureOut">
              <a:rPr lang="vi-VN"/>
              <a:pPr>
                <a:defRPr/>
              </a:pPr>
              <a:t>14/02/2023</a:t>
            </a:fld>
            <a:endParaRPr lang="vi-VN"/>
          </a:p>
        </p:txBody>
      </p:sp>
      <p:sp>
        <p:nvSpPr>
          <p:cNvPr id="6" name="Footer Placeholder 4">
            <a:extLst>
              <a:ext uri="{FF2B5EF4-FFF2-40B4-BE49-F238E27FC236}">
                <a16:creationId xmlns:a16="http://schemas.microsoft.com/office/drawing/2014/main" id="{785CDB47-86A3-4429-B3D2-403804F8B8E8}"/>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32BDECEF-77E9-41FF-9269-A62763A08FEE}"/>
              </a:ext>
            </a:extLst>
          </p:cNvPr>
          <p:cNvSpPr>
            <a:spLocks noGrp="1"/>
          </p:cNvSpPr>
          <p:nvPr>
            <p:ph type="sldNum" sz="quarter" idx="12"/>
          </p:nvPr>
        </p:nvSpPr>
        <p:spPr/>
        <p:txBody>
          <a:bodyPr/>
          <a:lstStyle>
            <a:lvl1pPr>
              <a:defRPr/>
            </a:lvl1pPr>
          </a:lstStyle>
          <a:p>
            <a:fld id="{7756EF67-B4E3-4B1A-947B-BCADB00C99BF}" type="slidenum">
              <a:rPr lang="vi-VN" altLang="vi-VN"/>
              <a:pPr/>
              <a:t>‹#›</a:t>
            </a:fld>
            <a:endParaRPr lang="vi-VN" altLang="vi-VN"/>
          </a:p>
        </p:txBody>
      </p:sp>
    </p:spTree>
    <p:extLst>
      <p:ext uri="{BB962C8B-B14F-4D97-AF65-F5344CB8AC3E}">
        <p14:creationId xmlns:p14="http://schemas.microsoft.com/office/powerpoint/2010/main" val="3965291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CF58B77-E3B1-4C37-A102-CAD1675A232F}"/>
              </a:ext>
            </a:extLst>
          </p:cNvPr>
          <p:cNvSpPr>
            <a:spLocks noGrp="1"/>
          </p:cNvSpPr>
          <p:nvPr>
            <p:ph type="dt" sz="half" idx="10"/>
          </p:nvPr>
        </p:nvSpPr>
        <p:spPr/>
        <p:txBody>
          <a:bodyPr/>
          <a:lstStyle>
            <a:lvl1pPr>
              <a:defRPr/>
            </a:lvl1pPr>
          </a:lstStyle>
          <a:p>
            <a:pPr>
              <a:defRPr/>
            </a:pPr>
            <a:fld id="{0753719D-ACDA-4348-A248-D046B639018C}" type="datetimeFigureOut">
              <a:rPr lang="vi-VN"/>
              <a:pPr>
                <a:defRPr/>
              </a:pPr>
              <a:t>14/02/2023</a:t>
            </a:fld>
            <a:endParaRPr lang="vi-VN"/>
          </a:p>
        </p:txBody>
      </p:sp>
      <p:sp>
        <p:nvSpPr>
          <p:cNvPr id="8" name="Footer Placeholder 4">
            <a:extLst>
              <a:ext uri="{FF2B5EF4-FFF2-40B4-BE49-F238E27FC236}">
                <a16:creationId xmlns:a16="http://schemas.microsoft.com/office/drawing/2014/main" id="{DA7C8A4B-488A-4B46-8F98-338C434F904A}"/>
              </a:ext>
            </a:extLst>
          </p:cNvPr>
          <p:cNvSpPr>
            <a:spLocks noGrp="1"/>
          </p:cNvSpPr>
          <p:nvPr>
            <p:ph type="ftr" sz="quarter" idx="11"/>
          </p:nvPr>
        </p:nvSpPr>
        <p:spPr/>
        <p:txBody>
          <a:bodyPr/>
          <a:lstStyle>
            <a:lvl1pPr>
              <a:defRPr/>
            </a:lvl1pPr>
          </a:lstStyle>
          <a:p>
            <a:pPr>
              <a:defRPr/>
            </a:pPr>
            <a:endParaRPr lang="vi-VN"/>
          </a:p>
        </p:txBody>
      </p:sp>
      <p:sp>
        <p:nvSpPr>
          <p:cNvPr id="9" name="Slide Number Placeholder 5">
            <a:extLst>
              <a:ext uri="{FF2B5EF4-FFF2-40B4-BE49-F238E27FC236}">
                <a16:creationId xmlns:a16="http://schemas.microsoft.com/office/drawing/2014/main" id="{285E3BE1-B141-43E1-9690-32936731C020}"/>
              </a:ext>
            </a:extLst>
          </p:cNvPr>
          <p:cNvSpPr>
            <a:spLocks noGrp="1"/>
          </p:cNvSpPr>
          <p:nvPr>
            <p:ph type="sldNum" sz="quarter" idx="12"/>
          </p:nvPr>
        </p:nvSpPr>
        <p:spPr/>
        <p:txBody>
          <a:bodyPr/>
          <a:lstStyle>
            <a:lvl1pPr>
              <a:defRPr/>
            </a:lvl1pPr>
          </a:lstStyle>
          <a:p>
            <a:fld id="{489E4E80-3033-428E-9E0E-A5435DCF8C89}" type="slidenum">
              <a:rPr lang="vi-VN" altLang="vi-VN"/>
              <a:pPr/>
              <a:t>‹#›</a:t>
            </a:fld>
            <a:endParaRPr lang="vi-VN" altLang="vi-VN"/>
          </a:p>
        </p:txBody>
      </p:sp>
    </p:spTree>
    <p:extLst>
      <p:ext uri="{BB962C8B-B14F-4D97-AF65-F5344CB8AC3E}">
        <p14:creationId xmlns:p14="http://schemas.microsoft.com/office/powerpoint/2010/main" val="38659335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0BE2615-88C8-4924-B54B-DCF142F57A4A}"/>
              </a:ext>
            </a:extLst>
          </p:cNvPr>
          <p:cNvSpPr>
            <a:spLocks noGrp="1"/>
          </p:cNvSpPr>
          <p:nvPr>
            <p:ph type="dt" sz="half" idx="10"/>
          </p:nvPr>
        </p:nvSpPr>
        <p:spPr/>
        <p:txBody>
          <a:bodyPr/>
          <a:lstStyle>
            <a:lvl1pPr>
              <a:defRPr/>
            </a:lvl1pPr>
          </a:lstStyle>
          <a:p>
            <a:pPr>
              <a:defRPr/>
            </a:pPr>
            <a:fld id="{06D3E89D-04DE-40D2-9A0C-575248C3347D}" type="datetimeFigureOut">
              <a:rPr lang="vi-VN"/>
              <a:pPr>
                <a:defRPr/>
              </a:pPr>
              <a:t>14/02/2023</a:t>
            </a:fld>
            <a:endParaRPr lang="vi-VN"/>
          </a:p>
        </p:txBody>
      </p:sp>
      <p:sp>
        <p:nvSpPr>
          <p:cNvPr id="4" name="Footer Placeholder 4">
            <a:extLst>
              <a:ext uri="{FF2B5EF4-FFF2-40B4-BE49-F238E27FC236}">
                <a16:creationId xmlns:a16="http://schemas.microsoft.com/office/drawing/2014/main" id="{C8FEE802-1497-4AC4-A447-26B171803F77}"/>
              </a:ext>
            </a:extLst>
          </p:cNvPr>
          <p:cNvSpPr>
            <a:spLocks noGrp="1"/>
          </p:cNvSpPr>
          <p:nvPr>
            <p:ph type="ftr" sz="quarter" idx="11"/>
          </p:nvPr>
        </p:nvSpPr>
        <p:spPr/>
        <p:txBody>
          <a:bodyPr/>
          <a:lstStyle>
            <a:lvl1pPr>
              <a:defRPr/>
            </a:lvl1pPr>
          </a:lstStyle>
          <a:p>
            <a:pPr>
              <a:defRPr/>
            </a:pPr>
            <a:endParaRPr lang="vi-VN"/>
          </a:p>
        </p:txBody>
      </p:sp>
      <p:sp>
        <p:nvSpPr>
          <p:cNvPr id="5" name="Slide Number Placeholder 5">
            <a:extLst>
              <a:ext uri="{FF2B5EF4-FFF2-40B4-BE49-F238E27FC236}">
                <a16:creationId xmlns:a16="http://schemas.microsoft.com/office/drawing/2014/main" id="{738B227E-A973-43DC-93DF-32AE611A3068}"/>
              </a:ext>
            </a:extLst>
          </p:cNvPr>
          <p:cNvSpPr>
            <a:spLocks noGrp="1"/>
          </p:cNvSpPr>
          <p:nvPr>
            <p:ph type="sldNum" sz="quarter" idx="12"/>
          </p:nvPr>
        </p:nvSpPr>
        <p:spPr/>
        <p:txBody>
          <a:bodyPr/>
          <a:lstStyle>
            <a:lvl1pPr>
              <a:defRPr/>
            </a:lvl1pPr>
          </a:lstStyle>
          <a:p>
            <a:fld id="{0C5411C5-3ED3-4BB6-8378-5659EDEBBC1D}" type="slidenum">
              <a:rPr lang="vi-VN" altLang="vi-VN"/>
              <a:pPr/>
              <a:t>‹#›</a:t>
            </a:fld>
            <a:endParaRPr lang="vi-VN" altLang="vi-VN"/>
          </a:p>
        </p:txBody>
      </p:sp>
    </p:spTree>
    <p:extLst>
      <p:ext uri="{BB962C8B-B14F-4D97-AF65-F5344CB8AC3E}">
        <p14:creationId xmlns:p14="http://schemas.microsoft.com/office/powerpoint/2010/main" val="33150918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B997FD3-CF85-4CB7-B052-D0BFE2C1B934}"/>
              </a:ext>
            </a:extLst>
          </p:cNvPr>
          <p:cNvSpPr>
            <a:spLocks noGrp="1"/>
          </p:cNvSpPr>
          <p:nvPr>
            <p:ph type="dt" sz="half" idx="10"/>
          </p:nvPr>
        </p:nvSpPr>
        <p:spPr/>
        <p:txBody>
          <a:bodyPr/>
          <a:lstStyle>
            <a:lvl1pPr>
              <a:defRPr/>
            </a:lvl1pPr>
          </a:lstStyle>
          <a:p>
            <a:pPr>
              <a:defRPr/>
            </a:pPr>
            <a:fld id="{4D28C007-58DB-4412-9480-6CEF418E690B}" type="datetimeFigureOut">
              <a:rPr lang="vi-VN"/>
              <a:pPr>
                <a:defRPr/>
              </a:pPr>
              <a:t>14/02/2023</a:t>
            </a:fld>
            <a:endParaRPr lang="vi-VN"/>
          </a:p>
        </p:txBody>
      </p:sp>
      <p:sp>
        <p:nvSpPr>
          <p:cNvPr id="3" name="Footer Placeholder 4">
            <a:extLst>
              <a:ext uri="{FF2B5EF4-FFF2-40B4-BE49-F238E27FC236}">
                <a16:creationId xmlns:a16="http://schemas.microsoft.com/office/drawing/2014/main" id="{ABCCE564-3501-4A76-801A-9C417B531AAF}"/>
              </a:ext>
            </a:extLst>
          </p:cNvPr>
          <p:cNvSpPr>
            <a:spLocks noGrp="1"/>
          </p:cNvSpPr>
          <p:nvPr>
            <p:ph type="ftr" sz="quarter" idx="11"/>
          </p:nvPr>
        </p:nvSpPr>
        <p:spPr/>
        <p:txBody>
          <a:bodyPr/>
          <a:lstStyle>
            <a:lvl1pPr>
              <a:defRPr/>
            </a:lvl1pPr>
          </a:lstStyle>
          <a:p>
            <a:pPr>
              <a:defRPr/>
            </a:pPr>
            <a:endParaRPr lang="vi-VN"/>
          </a:p>
        </p:txBody>
      </p:sp>
      <p:sp>
        <p:nvSpPr>
          <p:cNvPr id="4" name="Slide Number Placeholder 5">
            <a:extLst>
              <a:ext uri="{FF2B5EF4-FFF2-40B4-BE49-F238E27FC236}">
                <a16:creationId xmlns:a16="http://schemas.microsoft.com/office/drawing/2014/main" id="{6BFBDA11-B5E1-4239-9B49-7C5B6418A4CE}"/>
              </a:ext>
            </a:extLst>
          </p:cNvPr>
          <p:cNvSpPr>
            <a:spLocks noGrp="1"/>
          </p:cNvSpPr>
          <p:nvPr>
            <p:ph type="sldNum" sz="quarter" idx="12"/>
          </p:nvPr>
        </p:nvSpPr>
        <p:spPr/>
        <p:txBody>
          <a:bodyPr/>
          <a:lstStyle>
            <a:lvl1pPr>
              <a:defRPr/>
            </a:lvl1pPr>
          </a:lstStyle>
          <a:p>
            <a:fld id="{60C73BA9-947A-4B2B-8DB2-250A8C1181CE}" type="slidenum">
              <a:rPr lang="vi-VN" altLang="vi-VN"/>
              <a:pPr/>
              <a:t>‹#›</a:t>
            </a:fld>
            <a:endParaRPr lang="vi-VN" altLang="vi-VN"/>
          </a:p>
        </p:txBody>
      </p:sp>
    </p:spTree>
    <p:extLst>
      <p:ext uri="{BB962C8B-B14F-4D97-AF65-F5344CB8AC3E}">
        <p14:creationId xmlns:p14="http://schemas.microsoft.com/office/powerpoint/2010/main" val="15362312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14EE369-4F38-48A8-992D-42423972CB6F}"/>
              </a:ext>
            </a:extLst>
          </p:cNvPr>
          <p:cNvSpPr>
            <a:spLocks noGrp="1"/>
          </p:cNvSpPr>
          <p:nvPr>
            <p:ph type="dt" sz="half" idx="10"/>
          </p:nvPr>
        </p:nvSpPr>
        <p:spPr/>
        <p:txBody>
          <a:bodyPr/>
          <a:lstStyle>
            <a:lvl1pPr>
              <a:defRPr/>
            </a:lvl1pPr>
          </a:lstStyle>
          <a:p>
            <a:pPr>
              <a:defRPr/>
            </a:pPr>
            <a:fld id="{A4B149F0-3085-495C-A8D0-5440CFA21C72}" type="datetimeFigureOut">
              <a:rPr lang="vi-VN"/>
              <a:pPr>
                <a:defRPr/>
              </a:pPr>
              <a:t>14/02/2023</a:t>
            </a:fld>
            <a:endParaRPr lang="vi-VN"/>
          </a:p>
        </p:txBody>
      </p:sp>
      <p:sp>
        <p:nvSpPr>
          <p:cNvPr id="6" name="Footer Placeholder 4">
            <a:extLst>
              <a:ext uri="{FF2B5EF4-FFF2-40B4-BE49-F238E27FC236}">
                <a16:creationId xmlns:a16="http://schemas.microsoft.com/office/drawing/2014/main" id="{E08FDE15-0F92-46B7-8DCA-B26AD1AAF165}"/>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ADAA2B73-8436-4A74-85B2-88B56A364547}"/>
              </a:ext>
            </a:extLst>
          </p:cNvPr>
          <p:cNvSpPr>
            <a:spLocks noGrp="1"/>
          </p:cNvSpPr>
          <p:nvPr>
            <p:ph type="sldNum" sz="quarter" idx="12"/>
          </p:nvPr>
        </p:nvSpPr>
        <p:spPr/>
        <p:txBody>
          <a:bodyPr/>
          <a:lstStyle>
            <a:lvl1pPr>
              <a:defRPr/>
            </a:lvl1pPr>
          </a:lstStyle>
          <a:p>
            <a:fld id="{82383D12-9F8A-48CD-8990-D9B4CAA3D6E2}" type="slidenum">
              <a:rPr lang="vi-VN" altLang="vi-VN"/>
              <a:pPr/>
              <a:t>‹#›</a:t>
            </a:fld>
            <a:endParaRPr lang="vi-VN" altLang="vi-VN"/>
          </a:p>
        </p:txBody>
      </p:sp>
    </p:spTree>
    <p:extLst>
      <p:ext uri="{BB962C8B-B14F-4D97-AF65-F5344CB8AC3E}">
        <p14:creationId xmlns:p14="http://schemas.microsoft.com/office/powerpoint/2010/main" val="13408275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66EEF9D-79C5-4C20-A10B-D248A66AA306}"/>
              </a:ext>
            </a:extLst>
          </p:cNvPr>
          <p:cNvSpPr>
            <a:spLocks noGrp="1"/>
          </p:cNvSpPr>
          <p:nvPr>
            <p:ph type="dt" sz="half" idx="10"/>
          </p:nvPr>
        </p:nvSpPr>
        <p:spPr/>
        <p:txBody>
          <a:bodyPr/>
          <a:lstStyle>
            <a:lvl1pPr>
              <a:defRPr/>
            </a:lvl1pPr>
          </a:lstStyle>
          <a:p>
            <a:pPr>
              <a:defRPr/>
            </a:pPr>
            <a:fld id="{D85F5A4D-024E-4D70-A6DE-03FDA8B60D07}" type="datetimeFigureOut">
              <a:rPr lang="vi-VN"/>
              <a:pPr>
                <a:defRPr/>
              </a:pPr>
              <a:t>14/02/2023</a:t>
            </a:fld>
            <a:endParaRPr lang="vi-VN"/>
          </a:p>
        </p:txBody>
      </p:sp>
      <p:sp>
        <p:nvSpPr>
          <p:cNvPr id="6" name="Footer Placeholder 4">
            <a:extLst>
              <a:ext uri="{FF2B5EF4-FFF2-40B4-BE49-F238E27FC236}">
                <a16:creationId xmlns:a16="http://schemas.microsoft.com/office/drawing/2014/main" id="{BD848898-2D34-4B9A-939B-45C02B5DC90C}"/>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994AF348-9678-40B5-A95A-C03A378A1D2A}"/>
              </a:ext>
            </a:extLst>
          </p:cNvPr>
          <p:cNvSpPr>
            <a:spLocks noGrp="1"/>
          </p:cNvSpPr>
          <p:nvPr>
            <p:ph type="sldNum" sz="quarter" idx="12"/>
          </p:nvPr>
        </p:nvSpPr>
        <p:spPr/>
        <p:txBody>
          <a:bodyPr/>
          <a:lstStyle>
            <a:lvl1pPr>
              <a:defRPr/>
            </a:lvl1pPr>
          </a:lstStyle>
          <a:p>
            <a:fld id="{E13CEA0E-986C-4DD3-89A2-3D475D269AE5}" type="slidenum">
              <a:rPr lang="vi-VN" altLang="vi-VN"/>
              <a:pPr/>
              <a:t>‹#›</a:t>
            </a:fld>
            <a:endParaRPr lang="vi-VN" altLang="vi-VN"/>
          </a:p>
        </p:txBody>
      </p:sp>
    </p:spTree>
    <p:extLst>
      <p:ext uri="{BB962C8B-B14F-4D97-AF65-F5344CB8AC3E}">
        <p14:creationId xmlns:p14="http://schemas.microsoft.com/office/powerpoint/2010/main" val="2126244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2DCF5D5-F25B-4DF7-882F-6586A1972F68}"/>
              </a:ext>
            </a:extLst>
          </p:cNvPr>
          <p:cNvSpPr>
            <a:spLocks noGrp="1"/>
          </p:cNvSpPr>
          <p:nvPr>
            <p:ph type="dt" sz="half" idx="10"/>
          </p:nvPr>
        </p:nvSpPr>
        <p:spPr/>
        <p:txBody>
          <a:bodyPr/>
          <a:lstStyle>
            <a:lvl1pPr>
              <a:defRPr/>
            </a:lvl1pPr>
          </a:lstStyle>
          <a:p>
            <a:pPr>
              <a:defRPr/>
            </a:pPr>
            <a:fld id="{36CE89AE-3753-4A99-9C65-C661FB27C351}" type="datetimeFigureOut">
              <a:rPr lang="en-US"/>
              <a:pPr>
                <a:defRPr/>
              </a:pPr>
              <a:t>2/14/2023</a:t>
            </a:fld>
            <a:endParaRPr lang="en-US"/>
          </a:p>
        </p:txBody>
      </p:sp>
      <p:sp>
        <p:nvSpPr>
          <p:cNvPr id="8" name="Footer Placeholder 4">
            <a:extLst>
              <a:ext uri="{FF2B5EF4-FFF2-40B4-BE49-F238E27FC236}">
                <a16:creationId xmlns:a16="http://schemas.microsoft.com/office/drawing/2014/main" id="{0551E203-C960-4383-899B-B0606E1BD82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4D1A314-9C64-431C-8556-E91D564D5894}"/>
              </a:ext>
            </a:extLst>
          </p:cNvPr>
          <p:cNvSpPr>
            <a:spLocks noGrp="1"/>
          </p:cNvSpPr>
          <p:nvPr>
            <p:ph type="sldNum" sz="quarter" idx="12"/>
          </p:nvPr>
        </p:nvSpPr>
        <p:spPr/>
        <p:txBody>
          <a:bodyPr/>
          <a:lstStyle>
            <a:lvl1pPr>
              <a:defRPr/>
            </a:lvl1pPr>
          </a:lstStyle>
          <a:p>
            <a:fld id="{E7F98E89-73E2-4DBE-AD02-7647D35E4AA3}" type="slidenum">
              <a:rPr lang="en-US" altLang="vi-VN"/>
              <a:pPr/>
              <a:t>‹#›</a:t>
            </a:fld>
            <a:endParaRPr lang="en-US" altLang="vi-VN"/>
          </a:p>
        </p:txBody>
      </p:sp>
    </p:spTree>
    <p:extLst>
      <p:ext uri="{BB962C8B-B14F-4D97-AF65-F5344CB8AC3E}">
        <p14:creationId xmlns:p14="http://schemas.microsoft.com/office/powerpoint/2010/main" val="35107457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1E1B9-0400-41BA-A32D-FF8470087032}"/>
              </a:ext>
            </a:extLst>
          </p:cNvPr>
          <p:cNvSpPr>
            <a:spLocks noGrp="1"/>
          </p:cNvSpPr>
          <p:nvPr>
            <p:ph type="dt" sz="half" idx="10"/>
          </p:nvPr>
        </p:nvSpPr>
        <p:spPr/>
        <p:txBody>
          <a:bodyPr/>
          <a:lstStyle>
            <a:lvl1pPr>
              <a:defRPr/>
            </a:lvl1pPr>
          </a:lstStyle>
          <a:p>
            <a:pPr>
              <a:defRPr/>
            </a:pPr>
            <a:fld id="{968FE130-FD7B-4087-9A61-03B184363468}" type="datetimeFigureOut">
              <a:rPr lang="vi-VN"/>
              <a:pPr>
                <a:defRPr/>
              </a:pPr>
              <a:t>14/02/2023</a:t>
            </a:fld>
            <a:endParaRPr lang="vi-VN"/>
          </a:p>
        </p:txBody>
      </p:sp>
      <p:sp>
        <p:nvSpPr>
          <p:cNvPr id="5" name="Footer Placeholder 4">
            <a:extLst>
              <a:ext uri="{FF2B5EF4-FFF2-40B4-BE49-F238E27FC236}">
                <a16:creationId xmlns:a16="http://schemas.microsoft.com/office/drawing/2014/main" id="{ADC2C3D3-FA39-4238-8FDA-D4595F9DE3E2}"/>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3828D53C-9513-4D18-9B68-FCFE774DD0E1}"/>
              </a:ext>
            </a:extLst>
          </p:cNvPr>
          <p:cNvSpPr>
            <a:spLocks noGrp="1"/>
          </p:cNvSpPr>
          <p:nvPr>
            <p:ph type="sldNum" sz="quarter" idx="12"/>
          </p:nvPr>
        </p:nvSpPr>
        <p:spPr/>
        <p:txBody>
          <a:bodyPr/>
          <a:lstStyle>
            <a:lvl1pPr>
              <a:defRPr/>
            </a:lvl1pPr>
          </a:lstStyle>
          <a:p>
            <a:fld id="{68A6D409-CB0A-40B7-9DD1-96D2B93BDD69}" type="slidenum">
              <a:rPr lang="vi-VN" altLang="vi-VN"/>
              <a:pPr/>
              <a:t>‹#›</a:t>
            </a:fld>
            <a:endParaRPr lang="vi-VN" altLang="vi-VN"/>
          </a:p>
        </p:txBody>
      </p:sp>
    </p:spTree>
    <p:extLst>
      <p:ext uri="{BB962C8B-B14F-4D97-AF65-F5344CB8AC3E}">
        <p14:creationId xmlns:p14="http://schemas.microsoft.com/office/powerpoint/2010/main" val="42426677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E5B29B-8A0A-4E4A-AAB3-0EEC5839FDEF}"/>
              </a:ext>
            </a:extLst>
          </p:cNvPr>
          <p:cNvSpPr>
            <a:spLocks noGrp="1"/>
          </p:cNvSpPr>
          <p:nvPr>
            <p:ph type="dt" sz="half" idx="10"/>
          </p:nvPr>
        </p:nvSpPr>
        <p:spPr/>
        <p:txBody>
          <a:bodyPr/>
          <a:lstStyle>
            <a:lvl1pPr>
              <a:defRPr/>
            </a:lvl1pPr>
          </a:lstStyle>
          <a:p>
            <a:pPr>
              <a:defRPr/>
            </a:pPr>
            <a:fld id="{53777CF9-0792-402B-973E-3F3A18C61FCA}" type="datetimeFigureOut">
              <a:rPr lang="vi-VN"/>
              <a:pPr>
                <a:defRPr/>
              </a:pPr>
              <a:t>14/02/2023</a:t>
            </a:fld>
            <a:endParaRPr lang="vi-VN"/>
          </a:p>
        </p:txBody>
      </p:sp>
      <p:sp>
        <p:nvSpPr>
          <p:cNvPr id="5" name="Footer Placeholder 4">
            <a:extLst>
              <a:ext uri="{FF2B5EF4-FFF2-40B4-BE49-F238E27FC236}">
                <a16:creationId xmlns:a16="http://schemas.microsoft.com/office/drawing/2014/main" id="{7AC6BB13-86D0-4A05-814C-EE63076B3C2B}"/>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1F8FDEAA-B4C6-4072-92DA-542A9FD6F735}"/>
              </a:ext>
            </a:extLst>
          </p:cNvPr>
          <p:cNvSpPr>
            <a:spLocks noGrp="1"/>
          </p:cNvSpPr>
          <p:nvPr>
            <p:ph type="sldNum" sz="quarter" idx="12"/>
          </p:nvPr>
        </p:nvSpPr>
        <p:spPr/>
        <p:txBody>
          <a:bodyPr/>
          <a:lstStyle>
            <a:lvl1pPr>
              <a:defRPr/>
            </a:lvl1pPr>
          </a:lstStyle>
          <a:p>
            <a:fld id="{257C1EC2-1209-42CB-895F-E76E3754DC39}" type="slidenum">
              <a:rPr lang="vi-VN" altLang="vi-VN"/>
              <a:pPr/>
              <a:t>‹#›</a:t>
            </a:fld>
            <a:endParaRPr lang="vi-VN" altLang="vi-VN"/>
          </a:p>
        </p:txBody>
      </p:sp>
    </p:spTree>
    <p:extLst>
      <p:ext uri="{BB962C8B-B14F-4D97-AF65-F5344CB8AC3E}">
        <p14:creationId xmlns:p14="http://schemas.microsoft.com/office/powerpoint/2010/main" val="42808343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Quote">
    <p:spTree>
      <p:nvGrpSpPr>
        <p:cNvPr id="1" name="Shape 115"/>
        <p:cNvGrpSpPr/>
        <p:nvPr/>
      </p:nvGrpSpPr>
      <p:grpSpPr>
        <a:xfrm>
          <a:off x="0" y="0"/>
          <a:ext cx="0" cy="0"/>
          <a:chOff x="0" y="0"/>
          <a:chExt cx="0" cy="0"/>
        </a:xfrm>
      </p:grpSpPr>
      <p:sp>
        <p:nvSpPr>
          <p:cNvPr id="3" name="Shape 117">
            <a:extLst>
              <a:ext uri="{FF2B5EF4-FFF2-40B4-BE49-F238E27FC236}">
                <a16:creationId xmlns:a16="http://schemas.microsoft.com/office/drawing/2014/main" id="{828177BB-B3B0-4074-9938-E50C5CECE959}"/>
              </a:ext>
            </a:extLst>
          </p:cNvPr>
          <p:cNvSpPr txBox="1">
            <a:spLocks noChangeArrowheads="1"/>
          </p:cNvSpPr>
          <p:nvPr/>
        </p:nvSpPr>
        <p:spPr bwMode="auto">
          <a:xfrm>
            <a:off x="4791075" y="736600"/>
            <a:ext cx="260985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12800">
                <a:solidFill>
                  <a:srgbClr val="00CEF6"/>
                </a:solidFill>
                <a:latin typeface="Calibri" panose="020F0502020204030204" pitchFamily="34" charset="0"/>
              </a:rPr>
              <a:t>“</a:t>
            </a:r>
          </a:p>
        </p:txBody>
      </p:sp>
      <p:sp>
        <p:nvSpPr>
          <p:cNvPr id="4" name="Shape 118">
            <a:extLst>
              <a:ext uri="{FF2B5EF4-FFF2-40B4-BE49-F238E27FC236}">
                <a16:creationId xmlns:a16="http://schemas.microsoft.com/office/drawing/2014/main" id="{3DBFDC9E-96B5-4D60-90CB-1DB630DD1C18}"/>
              </a:ext>
            </a:extLst>
          </p:cNvPr>
          <p:cNvSpPr>
            <a:spLocks/>
          </p:cNvSpPr>
          <p:nvPr/>
        </p:nvSpPr>
        <p:spPr bwMode="auto">
          <a:xfrm>
            <a:off x="-38100" y="5929313"/>
            <a:ext cx="12255500" cy="949325"/>
          </a:xfrm>
          <a:custGeom>
            <a:avLst/>
            <a:gdLst>
              <a:gd name="T0" fmla="*/ 2147483646 w 367665"/>
              <a:gd name="T1" fmla="*/ 2147483646 h 41339"/>
              <a:gd name="T2" fmla="*/ 2147483646 w 367665"/>
              <a:gd name="T3" fmla="*/ 2147483646 h 41339"/>
              <a:gd name="T4" fmla="*/ 2147483646 w 367665"/>
              <a:gd name="T5" fmla="*/ 2147483646 h 41339"/>
              <a:gd name="T6" fmla="*/ 2147483646 w 367665"/>
              <a:gd name="T7" fmla="*/ 2147483646 h 41339"/>
              <a:gd name="T8" fmla="*/ 2147483646 w 367665"/>
              <a:gd name="T9" fmla="*/ 0 h 41339"/>
              <a:gd name="T10" fmla="*/ 2147483646 w 367665"/>
              <a:gd name="T11" fmla="*/ 2147483646 h 41339"/>
              <a:gd name="T12" fmla="*/ 2147483646 w 367665"/>
              <a:gd name="T13" fmla="*/ 2147483646 h 41339"/>
              <a:gd name="T14" fmla="*/ 2147483646 w 367665"/>
              <a:gd name="T15" fmla="*/ 2147483646 h 41339"/>
              <a:gd name="T16" fmla="*/ 2147483646 w 367665"/>
              <a:gd name="T17" fmla="*/ 2147483646 h 41339"/>
              <a:gd name="T18" fmla="*/ 2147483646 w 367665"/>
              <a:gd name="T19" fmla="*/ 2147483646 h 41339"/>
              <a:gd name="T20" fmla="*/ 2147483646 w 367665"/>
              <a:gd name="T21" fmla="*/ 2147483646 h 41339"/>
              <a:gd name="T22" fmla="*/ 2147483646 w 367665"/>
              <a:gd name="T23" fmla="*/ 2147483646 h 41339"/>
              <a:gd name="T24" fmla="*/ 2147483646 w 367665"/>
              <a:gd name="T25" fmla="*/ 2147483646 h 41339"/>
              <a:gd name="T26" fmla="*/ 2147483646 w 367665"/>
              <a:gd name="T27" fmla="*/ 2147483646 h 41339"/>
              <a:gd name="T28" fmla="*/ 2147483646 w 367665"/>
              <a:gd name="T29" fmla="*/ 2147483646 h 41339"/>
              <a:gd name="T30" fmla="*/ 2147483646 w 367665"/>
              <a:gd name="T31" fmla="*/ 2147483646 h 41339"/>
              <a:gd name="T32" fmla="*/ 2147483646 w 367665"/>
              <a:gd name="T33" fmla="*/ 2147483646 h 41339"/>
              <a:gd name="T34" fmla="*/ 2147483646 w 367665"/>
              <a:gd name="T35" fmla="*/ 2147483646 h 41339"/>
              <a:gd name="T36" fmla="*/ 2147483646 w 367665"/>
              <a:gd name="T37" fmla="*/ 2147483646 h 41339"/>
              <a:gd name="T38" fmla="*/ 2147483646 w 367665"/>
              <a:gd name="T39" fmla="*/ 2147483646 h 41339"/>
              <a:gd name="T40" fmla="*/ 2147483646 w 367665"/>
              <a:gd name="T41" fmla="*/ 2147483646 h 41339"/>
              <a:gd name="T42" fmla="*/ 2147483646 w 367665"/>
              <a:gd name="T43" fmla="*/ 2147483646 h 41339"/>
              <a:gd name="T44" fmla="*/ 2147483646 w 367665"/>
              <a:gd name="T45" fmla="*/ 2147483646 h 41339"/>
              <a:gd name="T46" fmla="*/ 2147483646 w 367665"/>
              <a:gd name="T47" fmla="*/ 2147483646 h 41339"/>
              <a:gd name="T48" fmla="*/ 0 w 367665"/>
              <a:gd name="T49" fmla="*/ 2147483646 h 41339"/>
              <a:gd name="T50" fmla="*/ 2147483646 w 367665"/>
              <a:gd name="T51" fmla="*/ 2147483646 h 413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7665"/>
              <a:gd name="T79" fmla="*/ 0 h 41339"/>
              <a:gd name="T80" fmla="*/ 367665 w 367665"/>
              <a:gd name="T81" fmla="*/ 41339 h 4133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7665" h="41339" extrusionOk="0">
                <a:moveTo>
                  <a:pt x="381" y="381"/>
                </a:moveTo>
                <a:lnTo>
                  <a:pt x="16574" y="16383"/>
                </a:lnTo>
                <a:lnTo>
                  <a:pt x="31623" y="7430"/>
                </a:lnTo>
                <a:lnTo>
                  <a:pt x="62484" y="7239"/>
                </a:lnTo>
                <a:lnTo>
                  <a:pt x="77724" y="0"/>
                </a:lnTo>
                <a:lnTo>
                  <a:pt x="92964" y="19622"/>
                </a:lnTo>
                <a:lnTo>
                  <a:pt x="108014" y="30861"/>
                </a:lnTo>
                <a:lnTo>
                  <a:pt x="123063" y="30671"/>
                </a:lnTo>
                <a:lnTo>
                  <a:pt x="139065" y="15050"/>
                </a:lnTo>
                <a:lnTo>
                  <a:pt x="154115" y="11430"/>
                </a:lnTo>
                <a:lnTo>
                  <a:pt x="168783" y="3408"/>
                </a:lnTo>
                <a:lnTo>
                  <a:pt x="184404" y="21527"/>
                </a:lnTo>
                <a:lnTo>
                  <a:pt x="199644" y="22155"/>
                </a:lnTo>
                <a:lnTo>
                  <a:pt x="214694" y="36386"/>
                </a:lnTo>
                <a:lnTo>
                  <a:pt x="230124" y="36386"/>
                </a:lnTo>
                <a:lnTo>
                  <a:pt x="246126" y="29147"/>
                </a:lnTo>
                <a:lnTo>
                  <a:pt x="261176" y="29147"/>
                </a:lnTo>
                <a:lnTo>
                  <a:pt x="275463" y="16574"/>
                </a:lnTo>
                <a:lnTo>
                  <a:pt x="291656" y="24384"/>
                </a:lnTo>
                <a:lnTo>
                  <a:pt x="305943" y="11811"/>
                </a:lnTo>
                <a:lnTo>
                  <a:pt x="336804" y="11621"/>
                </a:lnTo>
                <a:lnTo>
                  <a:pt x="351854" y="16383"/>
                </a:lnTo>
                <a:lnTo>
                  <a:pt x="367665" y="4001"/>
                </a:lnTo>
                <a:lnTo>
                  <a:pt x="367284" y="41339"/>
                </a:lnTo>
                <a:lnTo>
                  <a:pt x="0" y="41339"/>
                </a:lnTo>
                <a:lnTo>
                  <a:pt x="381" y="381"/>
                </a:lnTo>
                <a:close/>
              </a:path>
            </a:pathLst>
          </a:custGeom>
          <a:solidFill>
            <a:srgbClr val="AFF000">
              <a:alpha val="8196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 name="Shape 119">
            <a:extLst>
              <a:ext uri="{FF2B5EF4-FFF2-40B4-BE49-F238E27FC236}">
                <a16:creationId xmlns:a16="http://schemas.microsoft.com/office/drawing/2014/main" id="{92F9D234-F45C-4CC0-BE60-172E334BA884}"/>
              </a:ext>
            </a:extLst>
          </p:cNvPr>
          <p:cNvSpPr>
            <a:spLocks/>
          </p:cNvSpPr>
          <p:nvPr/>
        </p:nvSpPr>
        <p:spPr bwMode="auto">
          <a:xfrm>
            <a:off x="-38100" y="6103938"/>
            <a:ext cx="12255500" cy="779462"/>
          </a:xfrm>
          <a:custGeom>
            <a:avLst/>
            <a:gdLst>
              <a:gd name="T0" fmla="*/ 2147483646 w 367665"/>
              <a:gd name="T1" fmla="*/ 2147483646 h 33910"/>
              <a:gd name="T2" fmla="*/ 2147483646 w 367665"/>
              <a:gd name="T3" fmla="*/ 2147483646 h 33910"/>
              <a:gd name="T4" fmla="*/ 2147483646 w 367665"/>
              <a:gd name="T5" fmla="*/ 2147483646 h 33910"/>
              <a:gd name="T6" fmla="*/ 2147483646 w 367665"/>
              <a:gd name="T7" fmla="*/ 2147483646 h 33910"/>
              <a:gd name="T8" fmla="*/ 2147483646 w 367665"/>
              <a:gd name="T9" fmla="*/ 2147483646 h 33910"/>
              <a:gd name="T10" fmla="*/ 2147483646 w 367665"/>
              <a:gd name="T11" fmla="*/ 2147483646 h 33910"/>
              <a:gd name="T12" fmla="*/ 2147483646 w 367665"/>
              <a:gd name="T13" fmla="*/ 2147483646 h 33910"/>
              <a:gd name="T14" fmla="*/ 2147483646 w 367665"/>
              <a:gd name="T15" fmla="*/ 2147483646 h 33910"/>
              <a:gd name="T16" fmla="*/ 2147483646 w 367665"/>
              <a:gd name="T17" fmla="*/ 2147483646 h 33910"/>
              <a:gd name="T18" fmla="*/ 2147483646 w 367665"/>
              <a:gd name="T19" fmla="*/ 2147483646 h 33910"/>
              <a:gd name="T20" fmla="*/ 2147483646 w 367665"/>
              <a:gd name="T21" fmla="*/ 2147483646 h 33910"/>
              <a:gd name="T22" fmla="*/ 2147483646 w 367665"/>
              <a:gd name="T23" fmla="*/ 2147483646 h 33910"/>
              <a:gd name="T24" fmla="*/ 2147483646 w 367665"/>
              <a:gd name="T25" fmla="*/ 2147483646 h 33910"/>
              <a:gd name="T26" fmla="*/ 2147483646 w 367665"/>
              <a:gd name="T27" fmla="*/ 2147483646 h 33910"/>
              <a:gd name="T28" fmla="*/ 2147483646 w 367665"/>
              <a:gd name="T29" fmla="*/ 2147483646 h 33910"/>
              <a:gd name="T30" fmla="*/ 2147483646 w 367665"/>
              <a:gd name="T31" fmla="*/ 2147483646 h 33910"/>
              <a:gd name="T32" fmla="*/ 2147483646 w 367665"/>
              <a:gd name="T33" fmla="*/ 2147483646 h 33910"/>
              <a:gd name="T34" fmla="*/ 2147483646 w 367665"/>
              <a:gd name="T35" fmla="*/ 2147483646 h 33910"/>
              <a:gd name="T36" fmla="*/ 2147483646 w 367665"/>
              <a:gd name="T37" fmla="*/ 2147483646 h 33910"/>
              <a:gd name="T38" fmla="*/ 2147483646 w 367665"/>
              <a:gd name="T39" fmla="*/ 2147483646 h 33910"/>
              <a:gd name="T40" fmla="*/ 2147483646 w 367665"/>
              <a:gd name="T41" fmla="*/ 2147483646 h 33910"/>
              <a:gd name="T42" fmla="*/ 2147483646 w 367665"/>
              <a:gd name="T43" fmla="*/ 2147483646 h 33910"/>
              <a:gd name="T44" fmla="*/ 2147483646 w 367665"/>
              <a:gd name="T45" fmla="*/ 0 h 33910"/>
              <a:gd name="T46" fmla="*/ 2147483646 w 367665"/>
              <a:gd name="T47" fmla="*/ 2147483646 h 33910"/>
              <a:gd name="T48" fmla="*/ 0 w 367665"/>
              <a:gd name="T49" fmla="*/ 2147483646 h 33910"/>
              <a:gd name="T50" fmla="*/ 2147483646 w 367665"/>
              <a:gd name="T51" fmla="*/ 2147483646 h 339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7665"/>
              <a:gd name="T79" fmla="*/ 0 h 33910"/>
              <a:gd name="T80" fmla="*/ 367665 w 367665"/>
              <a:gd name="T81" fmla="*/ 33910 h 339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7665" h="33910" extrusionOk="0">
                <a:moveTo>
                  <a:pt x="381" y="8001"/>
                </a:moveTo>
                <a:lnTo>
                  <a:pt x="16764" y="16266"/>
                </a:lnTo>
                <a:lnTo>
                  <a:pt x="47244" y="16266"/>
                </a:lnTo>
                <a:lnTo>
                  <a:pt x="62484" y="9925"/>
                </a:lnTo>
                <a:lnTo>
                  <a:pt x="77724" y="23434"/>
                </a:lnTo>
                <a:lnTo>
                  <a:pt x="92964" y="23434"/>
                </a:lnTo>
                <a:lnTo>
                  <a:pt x="107442" y="16266"/>
                </a:lnTo>
                <a:lnTo>
                  <a:pt x="122682" y="11855"/>
                </a:lnTo>
                <a:lnTo>
                  <a:pt x="138684" y="11855"/>
                </a:lnTo>
                <a:lnTo>
                  <a:pt x="153924" y="15714"/>
                </a:lnTo>
                <a:lnTo>
                  <a:pt x="168783" y="11028"/>
                </a:lnTo>
                <a:lnTo>
                  <a:pt x="184023" y="18471"/>
                </a:lnTo>
                <a:lnTo>
                  <a:pt x="199644" y="29775"/>
                </a:lnTo>
                <a:lnTo>
                  <a:pt x="214122" y="22055"/>
                </a:lnTo>
                <a:lnTo>
                  <a:pt x="229743" y="22055"/>
                </a:lnTo>
                <a:lnTo>
                  <a:pt x="245364" y="8546"/>
                </a:lnTo>
                <a:lnTo>
                  <a:pt x="260604" y="16266"/>
                </a:lnTo>
                <a:lnTo>
                  <a:pt x="275844" y="16266"/>
                </a:lnTo>
                <a:lnTo>
                  <a:pt x="291084" y="9925"/>
                </a:lnTo>
                <a:lnTo>
                  <a:pt x="321564" y="9925"/>
                </a:lnTo>
                <a:lnTo>
                  <a:pt x="336804" y="23158"/>
                </a:lnTo>
                <a:lnTo>
                  <a:pt x="351282" y="18471"/>
                </a:lnTo>
                <a:lnTo>
                  <a:pt x="367665" y="0"/>
                </a:lnTo>
                <a:lnTo>
                  <a:pt x="367665" y="33910"/>
                </a:lnTo>
                <a:lnTo>
                  <a:pt x="0" y="33910"/>
                </a:lnTo>
                <a:lnTo>
                  <a:pt x="381" y="8001"/>
                </a:lnTo>
                <a:close/>
              </a:path>
            </a:pathLst>
          </a:custGeom>
          <a:solidFill>
            <a:srgbClr val="00CEF6">
              <a:alpha val="7333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 name="Shape 120">
            <a:extLst>
              <a:ext uri="{FF2B5EF4-FFF2-40B4-BE49-F238E27FC236}">
                <a16:creationId xmlns:a16="http://schemas.microsoft.com/office/drawing/2014/main" id="{F4124A8D-3F84-41FB-9767-5C7767CA9161}"/>
              </a:ext>
            </a:extLst>
          </p:cNvPr>
          <p:cNvSpPr/>
          <p:nvPr/>
        </p:nvSpPr>
        <p:spPr>
          <a:xfrm rot="8100000">
            <a:off x="2463800" y="5670550"/>
            <a:ext cx="163513" cy="163513"/>
          </a:xfrm>
          <a:prstGeom prst="teardrop">
            <a:avLst>
              <a:gd name="adj" fmla="val 100000"/>
            </a:avLst>
          </a:prstGeom>
          <a:solidFill>
            <a:srgbClr val="AFF000"/>
          </a:solidFill>
          <a:ln>
            <a:noFill/>
          </a:ln>
        </p:spPr>
        <p:txBody>
          <a:bodyPr lIns="121897" tIns="121897" rIns="121897" bIns="121897" anchor="ctr"/>
          <a:lstStyle/>
          <a:p>
            <a:pPr eaLnBrk="1" fontAlgn="auto" hangingPunct="1">
              <a:spcBef>
                <a:spcPts val="0"/>
              </a:spcBef>
              <a:spcAft>
                <a:spcPts val="0"/>
              </a:spcAft>
              <a:defRPr/>
            </a:pPr>
            <a:endParaRPr>
              <a:solidFill>
                <a:prstClr val="black"/>
              </a:solidFill>
              <a:latin typeface="Calibri"/>
              <a:cs typeface="+mn-cs"/>
            </a:endParaRPr>
          </a:p>
        </p:txBody>
      </p:sp>
      <p:sp>
        <p:nvSpPr>
          <p:cNvPr id="7" name="Shape 121">
            <a:extLst>
              <a:ext uri="{FF2B5EF4-FFF2-40B4-BE49-F238E27FC236}">
                <a16:creationId xmlns:a16="http://schemas.microsoft.com/office/drawing/2014/main" id="{DE392EB3-2D8C-4227-BDAB-B5038412949F}"/>
              </a:ext>
            </a:extLst>
          </p:cNvPr>
          <p:cNvSpPr/>
          <p:nvPr/>
        </p:nvSpPr>
        <p:spPr>
          <a:xfrm rot="8100000">
            <a:off x="8051800" y="6048375"/>
            <a:ext cx="163513" cy="163513"/>
          </a:xfrm>
          <a:prstGeom prst="teardrop">
            <a:avLst>
              <a:gd name="adj" fmla="val 100000"/>
            </a:avLst>
          </a:prstGeom>
          <a:noFill/>
          <a:ln w="28575" cap="flat" cmpd="sng">
            <a:solidFill>
              <a:srgbClr val="00CEF6"/>
            </a:solidFill>
            <a:prstDash val="solid"/>
            <a:round/>
            <a:headEnd type="none" w="med" len="med"/>
            <a:tailEnd type="none" w="med" len="med"/>
          </a:ln>
        </p:spPr>
        <p:txBody>
          <a:bodyPr lIns="121897" tIns="121897" rIns="121897" bIns="121897" anchor="ctr"/>
          <a:lstStyle/>
          <a:p>
            <a:pPr eaLnBrk="1" fontAlgn="auto" hangingPunct="1">
              <a:spcBef>
                <a:spcPts val="0"/>
              </a:spcBef>
              <a:spcAft>
                <a:spcPts val="0"/>
              </a:spcAft>
              <a:defRPr/>
            </a:pPr>
            <a:endParaRPr>
              <a:solidFill>
                <a:prstClr val="black"/>
              </a:solidFill>
              <a:latin typeface="Calibri"/>
              <a:cs typeface="+mn-cs"/>
            </a:endParaRPr>
          </a:p>
        </p:txBody>
      </p:sp>
      <p:sp>
        <p:nvSpPr>
          <p:cNvPr id="8" name="Shape 122">
            <a:extLst>
              <a:ext uri="{FF2B5EF4-FFF2-40B4-BE49-F238E27FC236}">
                <a16:creationId xmlns:a16="http://schemas.microsoft.com/office/drawing/2014/main" id="{33AFFEB5-2EA6-449F-9121-B8ED4B267AC2}"/>
              </a:ext>
            </a:extLst>
          </p:cNvPr>
          <p:cNvSpPr/>
          <p:nvPr/>
        </p:nvSpPr>
        <p:spPr>
          <a:xfrm rot="8100000">
            <a:off x="9575800" y="6092825"/>
            <a:ext cx="163513" cy="163513"/>
          </a:xfrm>
          <a:prstGeom prst="teardrop">
            <a:avLst>
              <a:gd name="adj" fmla="val 100000"/>
            </a:avLst>
          </a:prstGeom>
          <a:solidFill>
            <a:srgbClr val="00CEF6"/>
          </a:solidFill>
          <a:ln>
            <a:noFill/>
          </a:ln>
        </p:spPr>
        <p:txBody>
          <a:bodyPr lIns="121897" tIns="121897" rIns="121897" bIns="121897" anchor="ctr"/>
          <a:lstStyle/>
          <a:p>
            <a:pPr eaLnBrk="1" fontAlgn="auto" hangingPunct="1">
              <a:spcBef>
                <a:spcPts val="0"/>
              </a:spcBef>
              <a:spcAft>
                <a:spcPts val="0"/>
              </a:spcAft>
              <a:defRPr/>
            </a:pPr>
            <a:endParaRPr>
              <a:solidFill>
                <a:prstClr val="black"/>
              </a:solidFill>
              <a:latin typeface="Calibri"/>
              <a:cs typeface="+mn-cs"/>
            </a:endParaRPr>
          </a:p>
        </p:txBody>
      </p:sp>
      <p:grpSp>
        <p:nvGrpSpPr>
          <p:cNvPr id="9" name="Shape 123">
            <a:extLst>
              <a:ext uri="{FF2B5EF4-FFF2-40B4-BE49-F238E27FC236}">
                <a16:creationId xmlns:a16="http://schemas.microsoft.com/office/drawing/2014/main" id="{B22F9929-C78B-439F-AA0A-6951455C60FA}"/>
              </a:ext>
            </a:extLst>
          </p:cNvPr>
          <p:cNvGrpSpPr>
            <a:grpSpLocks/>
          </p:cNvGrpSpPr>
          <p:nvPr/>
        </p:nvGrpSpPr>
        <p:grpSpPr bwMode="auto">
          <a:xfrm>
            <a:off x="-12700" y="5949950"/>
            <a:ext cx="12223750" cy="793750"/>
            <a:chOff x="-9525" y="4462475"/>
            <a:chExt cx="9167825" cy="595300"/>
          </a:xfrm>
        </p:grpSpPr>
        <p:sp>
          <p:nvSpPr>
            <p:cNvPr id="10" name="Shape 124">
              <a:extLst>
                <a:ext uri="{FF2B5EF4-FFF2-40B4-BE49-F238E27FC236}">
                  <a16:creationId xmlns:a16="http://schemas.microsoft.com/office/drawing/2014/main" id="{766A2B22-3E39-421E-B384-36BD1C86B51E}"/>
                </a:ext>
              </a:extLst>
            </p:cNvPr>
            <p:cNvSpPr>
              <a:spLocks/>
            </p:cNvSpPr>
            <p:nvPr/>
          </p:nvSpPr>
          <p:spPr bwMode="auto">
            <a:xfrm>
              <a:off x="-9525" y="4581525"/>
              <a:ext cx="4205300" cy="476250"/>
            </a:xfrm>
            <a:custGeom>
              <a:avLst/>
              <a:gdLst>
                <a:gd name="T0" fmla="*/ 0 w 168212"/>
                <a:gd name="T1" fmla="*/ 2147483646 h 19050"/>
                <a:gd name="T2" fmla="*/ 2147483646 w 168212"/>
                <a:gd name="T3" fmla="*/ 2147483646 h 19050"/>
                <a:gd name="T4" fmla="*/ 2147483646 w 168212"/>
                <a:gd name="T5" fmla="*/ 2147483646 h 19050"/>
                <a:gd name="T6" fmla="*/ 2147483646 w 168212"/>
                <a:gd name="T7" fmla="*/ 2147483646 h 19050"/>
                <a:gd name="T8" fmla="*/ 2147483646 w 168212"/>
                <a:gd name="T9" fmla="*/ 2147483646 h 19050"/>
                <a:gd name="T10" fmla="*/ 2147483646 w 168212"/>
                <a:gd name="T11" fmla="*/ 2147483646 h 19050"/>
                <a:gd name="T12" fmla="*/ 2147483646 w 168212"/>
                <a:gd name="T13" fmla="*/ 2147483646 h 19050"/>
                <a:gd name="T14" fmla="*/ 2147483646 w 168212"/>
                <a:gd name="T15" fmla="*/ 0 h 19050"/>
                <a:gd name="T16" fmla="*/ 2147483646 w 168212"/>
                <a:gd name="T17" fmla="*/ 2147483646 h 19050"/>
                <a:gd name="T18" fmla="*/ 2147483646 w 168212"/>
                <a:gd name="T19" fmla="*/ 2147483646 h 19050"/>
                <a:gd name="T20" fmla="*/ 2147483646 w 168212"/>
                <a:gd name="T21" fmla="*/ 2147483646 h 19050"/>
                <a:gd name="T22" fmla="*/ 2147483646 w 168212"/>
                <a:gd name="T23" fmla="*/ 2147483646 h 190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8212"/>
                <a:gd name="T37" fmla="*/ 0 h 19050"/>
                <a:gd name="T38" fmla="*/ 168212 w 168212"/>
                <a:gd name="T39" fmla="*/ 19050 h 190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rgbClr val="3C78D8"/>
              </a:solidFill>
              <a:prstDash val="solid"/>
              <a:round/>
              <a:headEnd type="none" w="lg" len="lg"/>
              <a:tailEnd type="none" w="lg" len="lg"/>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11" name="Shape 125">
              <a:extLst>
                <a:ext uri="{FF2B5EF4-FFF2-40B4-BE49-F238E27FC236}">
                  <a16:creationId xmlns:a16="http://schemas.microsoft.com/office/drawing/2014/main" id="{831E9EF3-E1E1-49CD-B9BE-1A0D448517D2}"/>
                </a:ext>
              </a:extLst>
            </p:cNvPr>
            <p:cNvSpPr>
              <a:spLocks/>
            </p:cNvSpPr>
            <p:nvPr/>
          </p:nvSpPr>
          <p:spPr bwMode="auto">
            <a:xfrm>
              <a:off x="4195775" y="4462475"/>
              <a:ext cx="3424225" cy="590550"/>
            </a:xfrm>
            <a:custGeom>
              <a:avLst/>
              <a:gdLst>
                <a:gd name="T0" fmla="*/ 0 w 136969"/>
                <a:gd name="T1" fmla="*/ 2147483646 h 23622"/>
                <a:gd name="T2" fmla="*/ 2147483646 w 136969"/>
                <a:gd name="T3" fmla="*/ 2147483646 h 23622"/>
                <a:gd name="T4" fmla="*/ 2147483646 w 136969"/>
                <a:gd name="T5" fmla="*/ 2147483646 h 23622"/>
                <a:gd name="T6" fmla="*/ 2147483646 w 136969"/>
                <a:gd name="T7" fmla="*/ 2147483646 h 23622"/>
                <a:gd name="T8" fmla="*/ 2147483646 w 136969"/>
                <a:gd name="T9" fmla="*/ 2147483646 h 23622"/>
                <a:gd name="T10" fmla="*/ 2147483646 w 136969"/>
                <a:gd name="T11" fmla="*/ 2147483646 h 23622"/>
                <a:gd name="T12" fmla="*/ 2147483646 w 136969"/>
                <a:gd name="T13" fmla="*/ 2147483646 h 23622"/>
                <a:gd name="T14" fmla="*/ 2147483646 w 136969"/>
                <a:gd name="T15" fmla="*/ 2147483646 h 23622"/>
                <a:gd name="T16" fmla="*/ 2147483646 w 136969"/>
                <a:gd name="T17" fmla="*/ 2147483646 h 23622"/>
                <a:gd name="T18" fmla="*/ 2147483646 w 136969"/>
                <a:gd name="T19" fmla="*/ 0 h 236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6969"/>
                <a:gd name="T31" fmla="*/ 0 h 23622"/>
                <a:gd name="T32" fmla="*/ 136969 w 136969"/>
                <a:gd name="T33" fmla="*/ 23622 h 236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rgbClr val="3C78D8"/>
              </a:solidFill>
              <a:prstDash val="solid"/>
              <a:round/>
              <a:headEnd type="none" w="lg" len="lg"/>
              <a:tailEnd type="none" w="lg" len="lg"/>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12" name="Shape 126">
              <a:extLst>
                <a:ext uri="{FF2B5EF4-FFF2-40B4-BE49-F238E27FC236}">
                  <a16:creationId xmlns:a16="http://schemas.microsoft.com/office/drawing/2014/main" id="{4E121A8F-81B2-45FB-940C-F8F565AFE15C}"/>
                </a:ext>
              </a:extLst>
            </p:cNvPr>
            <p:cNvSpPr>
              <a:spLocks/>
            </p:cNvSpPr>
            <p:nvPr/>
          </p:nvSpPr>
          <p:spPr bwMode="auto">
            <a:xfrm>
              <a:off x="7624775" y="4472000"/>
              <a:ext cx="1533525" cy="414325"/>
            </a:xfrm>
            <a:custGeom>
              <a:avLst/>
              <a:gdLst>
                <a:gd name="T0" fmla="*/ 0 w 61341"/>
                <a:gd name="T1" fmla="*/ 0 h 16573"/>
                <a:gd name="T2" fmla="*/ 2147483646 w 61341"/>
                <a:gd name="T3" fmla="*/ 2147483646 h 16573"/>
                <a:gd name="T4" fmla="*/ 2147483646 w 61341"/>
                <a:gd name="T5" fmla="*/ 2147483646 h 16573"/>
                <a:gd name="T6" fmla="*/ 2147483646 w 61341"/>
                <a:gd name="T7" fmla="*/ 2147483646 h 16573"/>
                <a:gd name="T8" fmla="*/ 2147483646 w 61341"/>
                <a:gd name="T9" fmla="*/ 2147483646 h 16573"/>
                <a:gd name="T10" fmla="*/ 0 60000 65536"/>
                <a:gd name="T11" fmla="*/ 0 60000 65536"/>
                <a:gd name="T12" fmla="*/ 0 60000 65536"/>
                <a:gd name="T13" fmla="*/ 0 60000 65536"/>
                <a:gd name="T14" fmla="*/ 0 60000 65536"/>
                <a:gd name="T15" fmla="*/ 0 w 61341"/>
                <a:gd name="T16" fmla="*/ 0 h 16573"/>
                <a:gd name="T17" fmla="*/ 61341 w 61341"/>
                <a:gd name="T18" fmla="*/ 16573 h 16573"/>
              </a:gdLst>
              <a:ahLst/>
              <a:cxnLst>
                <a:cxn ang="T10">
                  <a:pos x="T0" y="T1"/>
                </a:cxn>
                <a:cxn ang="T11">
                  <a:pos x="T2" y="T3"/>
                </a:cxn>
                <a:cxn ang="T12">
                  <a:pos x="T4" y="T5"/>
                </a:cxn>
                <a:cxn ang="T13">
                  <a:pos x="T6" y="T7"/>
                </a:cxn>
                <a:cxn ang="T14">
                  <a:pos x="T8" y="T9"/>
                </a:cxn>
              </a:cxnLst>
              <a:rect l="T15" t="T16" r="T17" b="T18"/>
              <a:pathLst>
                <a:path w="61341" h="16573" extrusionOk="0">
                  <a:moveTo>
                    <a:pt x="0" y="0"/>
                  </a:moveTo>
                  <a:lnTo>
                    <a:pt x="15049" y="4762"/>
                  </a:lnTo>
                  <a:lnTo>
                    <a:pt x="30670" y="4762"/>
                  </a:lnTo>
                  <a:lnTo>
                    <a:pt x="45910" y="4762"/>
                  </a:lnTo>
                  <a:lnTo>
                    <a:pt x="61341" y="16573"/>
                  </a:lnTo>
                </a:path>
              </a:pathLst>
            </a:custGeom>
            <a:noFill/>
            <a:ln w="9525" cap="flat" cmpd="sng">
              <a:solidFill>
                <a:srgbClr val="3C78D8"/>
              </a:solidFill>
              <a:prstDash val="solid"/>
              <a:round/>
              <a:headEnd type="none" w="lg" len="lg"/>
              <a:tailEnd type="none" w="lg" len="lg"/>
            </a:ln>
            <a:extLst>
              <a:ext uri="{909E8E84-426E-40DD-AFC4-6F175D3DCCD1}">
                <a14:hiddenFill xmlns:a14="http://schemas.microsoft.com/office/drawing/2010/main">
                  <a:solidFill>
                    <a:srgbClr val="FFFFFF"/>
                  </a:solidFill>
                </a14:hiddenFill>
              </a:ext>
            </a:extLst>
          </p:spPr>
          <p:txBody>
            <a:bodyPr/>
            <a:lstStyle/>
            <a:p>
              <a:endParaRPr lang="vi-VN"/>
            </a:p>
          </p:txBody>
        </p:sp>
      </p:grpSp>
      <p:grpSp>
        <p:nvGrpSpPr>
          <p:cNvPr id="13" name="Shape 127">
            <a:extLst>
              <a:ext uri="{FF2B5EF4-FFF2-40B4-BE49-F238E27FC236}">
                <a16:creationId xmlns:a16="http://schemas.microsoft.com/office/drawing/2014/main" id="{C505B0AF-5DEC-4DA0-AC17-C134582995E9}"/>
              </a:ext>
            </a:extLst>
          </p:cNvPr>
          <p:cNvGrpSpPr>
            <a:grpSpLocks/>
          </p:cNvGrpSpPr>
          <p:nvPr/>
        </p:nvGrpSpPr>
        <p:grpSpPr bwMode="auto">
          <a:xfrm>
            <a:off x="-57150" y="5924550"/>
            <a:ext cx="12306300" cy="857250"/>
            <a:chOff x="-42837" y="4443487"/>
            <a:chExt cx="9229574" cy="642787"/>
          </a:xfrm>
        </p:grpSpPr>
        <p:sp>
          <p:nvSpPr>
            <p:cNvPr id="14" name="Shape 128">
              <a:extLst>
                <a:ext uri="{FF2B5EF4-FFF2-40B4-BE49-F238E27FC236}">
                  <a16:creationId xmlns:a16="http://schemas.microsoft.com/office/drawing/2014/main" id="{CBEB8F61-BE7F-44F6-A19C-70033ED434AE}"/>
                </a:ext>
              </a:extLst>
            </p:cNvPr>
            <p:cNvSpPr>
              <a:spLocks noChangeArrowheads="1"/>
            </p:cNvSpPr>
            <p:nvPr/>
          </p:nvSpPr>
          <p:spPr bwMode="auto">
            <a:xfrm>
              <a:off x="1114432" y="4900580"/>
              <a:ext cx="57149" cy="57137"/>
            </a:xfrm>
            <a:prstGeom prst="ellipse">
              <a:avLst/>
            </a:prstGeom>
            <a:solidFill>
              <a:srgbClr val="3C78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15" name="Shape 129">
              <a:extLst>
                <a:ext uri="{FF2B5EF4-FFF2-40B4-BE49-F238E27FC236}">
                  <a16:creationId xmlns:a16="http://schemas.microsoft.com/office/drawing/2014/main" id="{78381292-ECDA-4FA1-8EBD-99E8ED112BA3}"/>
                </a:ext>
              </a:extLst>
            </p:cNvPr>
            <p:cNvSpPr>
              <a:spLocks noChangeArrowheads="1"/>
            </p:cNvSpPr>
            <p:nvPr/>
          </p:nvSpPr>
          <p:spPr bwMode="auto">
            <a:xfrm>
              <a:off x="1495425" y="5029137"/>
              <a:ext cx="57149" cy="57137"/>
            </a:xfrm>
            <a:prstGeom prst="ellipse">
              <a:avLst/>
            </a:prstGeom>
            <a:solidFill>
              <a:srgbClr val="3C78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16" name="Shape 130">
              <a:extLst>
                <a:ext uri="{FF2B5EF4-FFF2-40B4-BE49-F238E27FC236}">
                  <a16:creationId xmlns:a16="http://schemas.microsoft.com/office/drawing/2014/main" id="{73E9BD3E-10F2-4D50-84B1-E915EA7E6337}"/>
                </a:ext>
              </a:extLst>
            </p:cNvPr>
            <p:cNvSpPr>
              <a:spLocks noChangeArrowheads="1"/>
            </p:cNvSpPr>
            <p:nvPr/>
          </p:nvSpPr>
          <p:spPr bwMode="auto">
            <a:xfrm>
              <a:off x="733438" y="4972001"/>
              <a:ext cx="57149" cy="57137"/>
            </a:xfrm>
            <a:prstGeom prst="ellipse">
              <a:avLst/>
            </a:prstGeom>
            <a:solidFill>
              <a:srgbClr val="3C78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17" name="Shape 131">
              <a:extLst>
                <a:ext uri="{FF2B5EF4-FFF2-40B4-BE49-F238E27FC236}">
                  <a16:creationId xmlns:a16="http://schemas.microsoft.com/office/drawing/2014/main" id="{109D0678-1BB6-4A86-861D-BC5AF765B9B1}"/>
                </a:ext>
              </a:extLst>
            </p:cNvPr>
            <p:cNvSpPr>
              <a:spLocks noChangeArrowheads="1"/>
            </p:cNvSpPr>
            <p:nvPr/>
          </p:nvSpPr>
          <p:spPr bwMode="auto">
            <a:xfrm>
              <a:off x="352444" y="4962478"/>
              <a:ext cx="57149" cy="57137"/>
            </a:xfrm>
            <a:prstGeom prst="ellipse">
              <a:avLst/>
            </a:prstGeom>
            <a:solidFill>
              <a:srgbClr val="3C78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18" name="Shape 132">
              <a:extLst>
                <a:ext uri="{FF2B5EF4-FFF2-40B4-BE49-F238E27FC236}">
                  <a16:creationId xmlns:a16="http://schemas.microsoft.com/office/drawing/2014/main" id="{F3ECBDC8-BA8B-4706-B4EB-B1A78E4668A8}"/>
                </a:ext>
              </a:extLst>
            </p:cNvPr>
            <p:cNvSpPr>
              <a:spLocks noChangeArrowheads="1"/>
            </p:cNvSpPr>
            <p:nvPr/>
          </p:nvSpPr>
          <p:spPr bwMode="auto">
            <a:xfrm>
              <a:off x="-42837" y="4605374"/>
              <a:ext cx="57149" cy="57137"/>
            </a:xfrm>
            <a:prstGeom prst="ellipse">
              <a:avLst/>
            </a:prstGeom>
            <a:solidFill>
              <a:srgbClr val="3C78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19" name="Shape 133">
              <a:extLst>
                <a:ext uri="{FF2B5EF4-FFF2-40B4-BE49-F238E27FC236}">
                  <a16:creationId xmlns:a16="http://schemas.microsoft.com/office/drawing/2014/main" id="{F6FC4496-82F3-4FC1-93F9-E6A89FF8770C}"/>
                </a:ext>
              </a:extLst>
            </p:cNvPr>
            <p:cNvSpPr>
              <a:spLocks noChangeArrowheads="1"/>
            </p:cNvSpPr>
            <p:nvPr/>
          </p:nvSpPr>
          <p:spPr bwMode="auto">
            <a:xfrm>
              <a:off x="1876419" y="4833921"/>
              <a:ext cx="57149" cy="57137"/>
            </a:xfrm>
            <a:prstGeom prst="ellipse">
              <a:avLst/>
            </a:prstGeom>
            <a:solidFill>
              <a:srgbClr val="3C78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20" name="Shape 134">
              <a:extLst>
                <a:ext uri="{FF2B5EF4-FFF2-40B4-BE49-F238E27FC236}">
                  <a16:creationId xmlns:a16="http://schemas.microsoft.com/office/drawing/2014/main" id="{D5935323-3CBD-4722-B900-7759D2EA7FE8}"/>
                </a:ext>
              </a:extLst>
            </p:cNvPr>
            <p:cNvSpPr>
              <a:spLocks noChangeArrowheads="1"/>
            </p:cNvSpPr>
            <p:nvPr/>
          </p:nvSpPr>
          <p:spPr bwMode="auto">
            <a:xfrm>
              <a:off x="2257413" y="4829159"/>
              <a:ext cx="57149" cy="57137"/>
            </a:xfrm>
            <a:prstGeom prst="ellipse">
              <a:avLst/>
            </a:prstGeom>
            <a:solidFill>
              <a:srgbClr val="3C78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21" name="Shape 135">
              <a:extLst>
                <a:ext uri="{FF2B5EF4-FFF2-40B4-BE49-F238E27FC236}">
                  <a16:creationId xmlns:a16="http://schemas.microsoft.com/office/drawing/2014/main" id="{C78483EF-B635-4DC0-A4E9-C962308FDE2F}"/>
                </a:ext>
              </a:extLst>
            </p:cNvPr>
            <p:cNvSpPr>
              <a:spLocks noChangeArrowheads="1"/>
            </p:cNvSpPr>
            <p:nvPr/>
          </p:nvSpPr>
          <p:spPr bwMode="auto">
            <a:xfrm>
              <a:off x="2638407" y="4548237"/>
              <a:ext cx="57149" cy="57137"/>
            </a:xfrm>
            <a:prstGeom prst="ellipse">
              <a:avLst/>
            </a:prstGeom>
            <a:solidFill>
              <a:srgbClr val="3C78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22" name="Shape 136">
              <a:extLst>
                <a:ext uri="{FF2B5EF4-FFF2-40B4-BE49-F238E27FC236}">
                  <a16:creationId xmlns:a16="http://schemas.microsoft.com/office/drawing/2014/main" id="{A9BE530C-DD74-42C4-9972-41E55C90B6F3}"/>
                </a:ext>
              </a:extLst>
            </p:cNvPr>
            <p:cNvSpPr>
              <a:spLocks noChangeArrowheads="1"/>
            </p:cNvSpPr>
            <p:nvPr/>
          </p:nvSpPr>
          <p:spPr bwMode="auto">
            <a:xfrm>
              <a:off x="3019400" y="4614897"/>
              <a:ext cx="57149" cy="57137"/>
            </a:xfrm>
            <a:prstGeom prst="ellipse">
              <a:avLst/>
            </a:prstGeom>
            <a:solidFill>
              <a:srgbClr val="3C78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23" name="Shape 137">
              <a:extLst>
                <a:ext uri="{FF2B5EF4-FFF2-40B4-BE49-F238E27FC236}">
                  <a16:creationId xmlns:a16="http://schemas.microsoft.com/office/drawing/2014/main" id="{2E88A5FB-F7F0-40A5-B265-E32888EDC5C0}"/>
                </a:ext>
              </a:extLst>
            </p:cNvPr>
            <p:cNvSpPr>
              <a:spLocks noChangeArrowheads="1"/>
            </p:cNvSpPr>
            <p:nvPr/>
          </p:nvSpPr>
          <p:spPr bwMode="auto">
            <a:xfrm>
              <a:off x="3400394" y="4614897"/>
              <a:ext cx="57149" cy="57137"/>
            </a:xfrm>
            <a:prstGeom prst="ellipse">
              <a:avLst/>
            </a:prstGeom>
            <a:solidFill>
              <a:srgbClr val="3C78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24" name="Shape 138">
              <a:extLst>
                <a:ext uri="{FF2B5EF4-FFF2-40B4-BE49-F238E27FC236}">
                  <a16:creationId xmlns:a16="http://schemas.microsoft.com/office/drawing/2014/main" id="{5BA4BFBB-6EBF-4511-816B-1C2B01E5CD17}"/>
                </a:ext>
              </a:extLst>
            </p:cNvPr>
            <p:cNvSpPr>
              <a:spLocks noChangeArrowheads="1"/>
            </p:cNvSpPr>
            <p:nvPr/>
          </p:nvSpPr>
          <p:spPr bwMode="auto">
            <a:xfrm>
              <a:off x="3781388" y="4948194"/>
              <a:ext cx="57149" cy="57137"/>
            </a:xfrm>
            <a:prstGeom prst="ellipse">
              <a:avLst/>
            </a:prstGeom>
            <a:solidFill>
              <a:srgbClr val="3C78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25" name="Shape 139">
              <a:extLst>
                <a:ext uri="{FF2B5EF4-FFF2-40B4-BE49-F238E27FC236}">
                  <a16:creationId xmlns:a16="http://schemas.microsoft.com/office/drawing/2014/main" id="{01AB62B6-F440-46E8-B31F-17FCF99A56DC}"/>
                </a:ext>
              </a:extLst>
            </p:cNvPr>
            <p:cNvSpPr>
              <a:spLocks noChangeArrowheads="1"/>
            </p:cNvSpPr>
            <p:nvPr/>
          </p:nvSpPr>
          <p:spPr bwMode="auto">
            <a:xfrm>
              <a:off x="4162382" y="4948194"/>
              <a:ext cx="57149" cy="57137"/>
            </a:xfrm>
            <a:prstGeom prst="ellipse">
              <a:avLst/>
            </a:prstGeom>
            <a:solidFill>
              <a:srgbClr val="3C78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26" name="Shape 140">
              <a:extLst>
                <a:ext uri="{FF2B5EF4-FFF2-40B4-BE49-F238E27FC236}">
                  <a16:creationId xmlns:a16="http://schemas.microsoft.com/office/drawing/2014/main" id="{974BBC40-0F5D-4C8A-8A13-FFC58AFA8BE1}"/>
                </a:ext>
              </a:extLst>
            </p:cNvPr>
            <p:cNvSpPr>
              <a:spLocks noChangeArrowheads="1"/>
            </p:cNvSpPr>
            <p:nvPr/>
          </p:nvSpPr>
          <p:spPr bwMode="auto">
            <a:xfrm>
              <a:off x="4543375" y="4667272"/>
              <a:ext cx="57149" cy="57137"/>
            </a:xfrm>
            <a:prstGeom prst="ellipse">
              <a:avLst/>
            </a:prstGeom>
            <a:solidFill>
              <a:srgbClr val="3C78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27" name="Shape 141">
              <a:extLst>
                <a:ext uri="{FF2B5EF4-FFF2-40B4-BE49-F238E27FC236}">
                  <a16:creationId xmlns:a16="http://schemas.microsoft.com/office/drawing/2014/main" id="{85E034A2-B6C8-420C-BE41-6ABC9B245479}"/>
                </a:ext>
              </a:extLst>
            </p:cNvPr>
            <p:cNvSpPr>
              <a:spLocks noChangeArrowheads="1"/>
            </p:cNvSpPr>
            <p:nvPr/>
          </p:nvSpPr>
          <p:spPr bwMode="auto">
            <a:xfrm>
              <a:off x="4924369" y="4543476"/>
              <a:ext cx="57149" cy="57137"/>
            </a:xfrm>
            <a:prstGeom prst="ellipse">
              <a:avLst/>
            </a:prstGeom>
            <a:solidFill>
              <a:srgbClr val="3C78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28" name="Shape 142">
              <a:extLst>
                <a:ext uri="{FF2B5EF4-FFF2-40B4-BE49-F238E27FC236}">
                  <a16:creationId xmlns:a16="http://schemas.microsoft.com/office/drawing/2014/main" id="{DC4B1A92-68EA-4512-B091-8257F6F5B460}"/>
                </a:ext>
              </a:extLst>
            </p:cNvPr>
            <p:cNvSpPr>
              <a:spLocks noChangeArrowheads="1"/>
            </p:cNvSpPr>
            <p:nvPr/>
          </p:nvSpPr>
          <p:spPr bwMode="auto">
            <a:xfrm>
              <a:off x="5305363" y="4772023"/>
              <a:ext cx="57149" cy="57137"/>
            </a:xfrm>
            <a:prstGeom prst="ellipse">
              <a:avLst/>
            </a:prstGeom>
            <a:solidFill>
              <a:srgbClr val="3C78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29" name="Shape 143">
              <a:extLst>
                <a:ext uri="{FF2B5EF4-FFF2-40B4-BE49-F238E27FC236}">
                  <a16:creationId xmlns:a16="http://schemas.microsoft.com/office/drawing/2014/main" id="{F47B8162-06E3-4487-AFEF-3D0821100AE5}"/>
                </a:ext>
              </a:extLst>
            </p:cNvPr>
            <p:cNvSpPr>
              <a:spLocks noChangeArrowheads="1"/>
            </p:cNvSpPr>
            <p:nvPr/>
          </p:nvSpPr>
          <p:spPr bwMode="auto">
            <a:xfrm>
              <a:off x="5686357" y="4772023"/>
              <a:ext cx="57149" cy="57137"/>
            </a:xfrm>
            <a:prstGeom prst="ellipse">
              <a:avLst/>
            </a:prstGeom>
            <a:solidFill>
              <a:srgbClr val="3C78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30" name="Shape 144">
              <a:extLst>
                <a:ext uri="{FF2B5EF4-FFF2-40B4-BE49-F238E27FC236}">
                  <a16:creationId xmlns:a16="http://schemas.microsoft.com/office/drawing/2014/main" id="{DF9D692F-0AA6-429E-899D-A0729D69827B}"/>
                </a:ext>
              </a:extLst>
            </p:cNvPr>
            <p:cNvSpPr>
              <a:spLocks noChangeArrowheads="1"/>
            </p:cNvSpPr>
            <p:nvPr/>
          </p:nvSpPr>
          <p:spPr bwMode="auto">
            <a:xfrm>
              <a:off x="6067351" y="4848205"/>
              <a:ext cx="57149" cy="57137"/>
            </a:xfrm>
            <a:prstGeom prst="ellipse">
              <a:avLst/>
            </a:prstGeom>
            <a:solidFill>
              <a:srgbClr val="3C78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31" name="Shape 145">
              <a:extLst>
                <a:ext uri="{FF2B5EF4-FFF2-40B4-BE49-F238E27FC236}">
                  <a16:creationId xmlns:a16="http://schemas.microsoft.com/office/drawing/2014/main" id="{B5EDCC59-2922-4B0A-897D-17FC483A9C56}"/>
                </a:ext>
              </a:extLst>
            </p:cNvPr>
            <p:cNvSpPr>
              <a:spLocks noChangeArrowheads="1"/>
            </p:cNvSpPr>
            <p:nvPr/>
          </p:nvSpPr>
          <p:spPr bwMode="auto">
            <a:xfrm>
              <a:off x="6448344" y="4729170"/>
              <a:ext cx="57149" cy="57137"/>
            </a:xfrm>
            <a:prstGeom prst="ellipse">
              <a:avLst/>
            </a:prstGeom>
            <a:solidFill>
              <a:srgbClr val="3C78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32" name="Shape 146">
              <a:extLst>
                <a:ext uri="{FF2B5EF4-FFF2-40B4-BE49-F238E27FC236}">
                  <a16:creationId xmlns:a16="http://schemas.microsoft.com/office/drawing/2014/main" id="{2A7710EA-2CFB-4C0E-A8BA-C8FF73C226B2}"/>
                </a:ext>
              </a:extLst>
            </p:cNvPr>
            <p:cNvSpPr>
              <a:spLocks noChangeArrowheads="1"/>
            </p:cNvSpPr>
            <p:nvPr/>
          </p:nvSpPr>
          <p:spPr bwMode="auto">
            <a:xfrm>
              <a:off x="6829338" y="5024376"/>
              <a:ext cx="57149" cy="57137"/>
            </a:xfrm>
            <a:prstGeom prst="ellipse">
              <a:avLst/>
            </a:prstGeom>
            <a:solidFill>
              <a:srgbClr val="3C78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33" name="Shape 147">
              <a:extLst>
                <a:ext uri="{FF2B5EF4-FFF2-40B4-BE49-F238E27FC236}">
                  <a16:creationId xmlns:a16="http://schemas.microsoft.com/office/drawing/2014/main" id="{5A365ED2-C74E-4E40-A23A-6C2630DF8A76}"/>
                </a:ext>
              </a:extLst>
            </p:cNvPr>
            <p:cNvSpPr>
              <a:spLocks noChangeArrowheads="1"/>
            </p:cNvSpPr>
            <p:nvPr/>
          </p:nvSpPr>
          <p:spPr bwMode="auto">
            <a:xfrm>
              <a:off x="7210332" y="5024376"/>
              <a:ext cx="57149" cy="57137"/>
            </a:xfrm>
            <a:prstGeom prst="ellipse">
              <a:avLst/>
            </a:prstGeom>
            <a:solidFill>
              <a:srgbClr val="3C78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34" name="Shape 148">
              <a:extLst>
                <a:ext uri="{FF2B5EF4-FFF2-40B4-BE49-F238E27FC236}">
                  <a16:creationId xmlns:a16="http://schemas.microsoft.com/office/drawing/2014/main" id="{FE5A076D-72CA-4257-9D7C-1118EDFFF0BD}"/>
                </a:ext>
              </a:extLst>
            </p:cNvPr>
            <p:cNvSpPr>
              <a:spLocks noChangeArrowheads="1"/>
            </p:cNvSpPr>
            <p:nvPr/>
          </p:nvSpPr>
          <p:spPr bwMode="auto">
            <a:xfrm>
              <a:off x="7591326" y="4443487"/>
              <a:ext cx="57149" cy="57137"/>
            </a:xfrm>
            <a:prstGeom prst="ellipse">
              <a:avLst/>
            </a:prstGeom>
            <a:solidFill>
              <a:srgbClr val="3C78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35" name="Shape 149">
              <a:extLst>
                <a:ext uri="{FF2B5EF4-FFF2-40B4-BE49-F238E27FC236}">
                  <a16:creationId xmlns:a16="http://schemas.microsoft.com/office/drawing/2014/main" id="{C8A2F8ED-539A-4227-99D0-3DB5BCB5DFF6}"/>
                </a:ext>
              </a:extLst>
            </p:cNvPr>
            <p:cNvSpPr>
              <a:spLocks noChangeArrowheads="1"/>
            </p:cNvSpPr>
            <p:nvPr/>
          </p:nvSpPr>
          <p:spPr bwMode="auto">
            <a:xfrm>
              <a:off x="7972319" y="4557760"/>
              <a:ext cx="57149" cy="57137"/>
            </a:xfrm>
            <a:prstGeom prst="ellipse">
              <a:avLst/>
            </a:prstGeom>
            <a:solidFill>
              <a:srgbClr val="3C78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36" name="Shape 150">
              <a:extLst>
                <a:ext uri="{FF2B5EF4-FFF2-40B4-BE49-F238E27FC236}">
                  <a16:creationId xmlns:a16="http://schemas.microsoft.com/office/drawing/2014/main" id="{8849414F-7A66-4337-97A3-F66E373A0F47}"/>
                </a:ext>
              </a:extLst>
            </p:cNvPr>
            <p:cNvSpPr>
              <a:spLocks noChangeArrowheads="1"/>
            </p:cNvSpPr>
            <p:nvPr/>
          </p:nvSpPr>
          <p:spPr bwMode="auto">
            <a:xfrm>
              <a:off x="8353313" y="4557760"/>
              <a:ext cx="57149" cy="57137"/>
            </a:xfrm>
            <a:prstGeom prst="ellipse">
              <a:avLst/>
            </a:prstGeom>
            <a:solidFill>
              <a:srgbClr val="3C78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37" name="Shape 151">
              <a:extLst>
                <a:ext uri="{FF2B5EF4-FFF2-40B4-BE49-F238E27FC236}">
                  <a16:creationId xmlns:a16="http://schemas.microsoft.com/office/drawing/2014/main" id="{55AF218B-21D8-4943-A7B9-28084421B698}"/>
                </a:ext>
              </a:extLst>
            </p:cNvPr>
            <p:cNvSpPr>
              <a:spLocks noChangeArrowheads="1"/>
            </p:cNvSpPr>
            <p:nvPr/>
          </p:nvSpPr>
          <p:spPr bwMode="auto">
            <a:xfrm>
              <a:off x="8734307" y="4557760"/>
              <a:ext cx="57149" cy="57137"/>
            </a:xfrm>
            <a:prstGeom prst="ellipse">
              <a:avLst/>
            </a:prstGeom>
            <a:solidFill>
              <a:srgbClr val="3C78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38" name="Shape 152">
              <a:extLst>
                <a:ext uri="{FF2B5EF4-FFF2-40B4-BE49-F238E27FC236}">
                  <a16:creationId xmlns:a16="http://schemas.microsoft.com/office/drawing/2014/main" id="{B80E4364-0996-4A34-8671-D405C064043F}"/>
                </a:ext>
              </a:extLst>
            </p:cNvPr>
            <p:cNvSpPr>
              <a:spLocks noChangeArrowheads="1"/>
            </p:cNvSpPr>
            <p:nvPr/>
          </p:nvSpPr>
          <p:spPr bwMode="auto">
            <a:xfrm>
              <a:off x="9129588" y="4867250"/>
              <a:ext cx="57149" cy="57137"/>
            </a:xfrm>
            <a:prstGeom prst="ellipse">
              <a:avLst/>
            </a:prstGeom>
            <a:solidFill>
              <a:srgbClr val="3C78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grpSp>
      <p:sp>
        <p:nvSpPr>
          <p:cNvPr id="39" name="Shape 153">
            <a:extLst>
              <a:ext uri="{FF2B5EF4-FFF2-40B4-BE49-F238E27FC236}">
                <a16:creationId xmlns:a16="http://schemas.microsoft.com/office/drawing/2014/main" id="{EA36F5A9-9A08-41BB-90DB-8081DE007CE6}"/>
              </a:ext>
            </a:extLst>
          </p:cNvPr>
          <p:cNvSpPr>
            <a:spLocks noChangeArrowheads="1"/>
          </p:cNvSpPr>
          <p:nvPr/>
        </p:nvSpPr>
        <p:spPr bwMode="auto">
          <a:xfrm>
            <a:off x="3987800" y="6115050"/>
            <a:ext cx="152400" cy="152400"/>
          </a:xfrm>
          <a:prstGeom prst="ellipse">
            <a:avLst/>
          </a:prstGeom>
          <a:noFill/>
          <a:ln w="9525">
            <a:solidFill>
              <a:srgbClr val="3C78D8"/>
            </a:solidFill>
            <a:round/>
            <a:headEnd/>
            <a:tailEnd/>
          </a:ln>
          <a:extLst>
            <a:ext uri="{909E8E84-426E-40DD-AFC4-6F175D3DCCD1}">
              <a14:hiddenFill xmlns:a14="http://schemas.microsoft.com/office/drawing/2010/main">
                <a:solidFill>
                  <a:srgbClr val="FFFFFF"/>
                </a:solidFill>
              </a14:hiddenFill>
            </a:ext>
          </a:extLst>
        </p:spPr>
        <p:txBody>
          <a:bodyPr lIns="121897" tIns="121897" rIns="121897" bIns="121897"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40" name="Shape 154">
            <a:extLst>
              <a:ext uri="{FF2B5EF4-FFF2-40B4-BE49-F238E27FC236}">
                <a16:creationId xmlns:a16="http://schemas.microsoft.com/office/drawing/2014/main" id="{67F7A906-B512-4B43-A07D-5975F220E044}"/>
              </a:ext>
            </a:extLst>
          </p:cNvPr>
          <p:cNvSpPr>
            <a:spLocks noChangeArrowheads="1"/>
          </p:cNvSpPr>
          <p:nvPr/>
        </p:nvSpPr>
        <p:spPr bwMode="auto">
          <a:xfrm>
            <a:off x="1447800" y="6496050"/>
            <a:ext cx="152400" cy="152400"/>
          </a:xfrm>
          <a:prstGeom prst="ellipse">
            <a:avLst/>
          </a:prstGeom>
          <a:noFill/>
          <a:ln w="9525">
            <a:solidFill>
              <a:srgbClr val="3C78D8"/>
            </a:solidFill>
            <a:round/>
            <a:headEnd/>
            <a:tailEnd/>
          </a:ln>
          <a:extLst>
            <a:ext uri="{909E8E84-426E-40DD-AFC4-6F175D3DCCD1}">
              <a14:hiddenFill xmlns:a14="http://schemas.microsoft.com/office/drawing/2010/main">
                <a:solidFill>
                  <a:srgbClr val="FFFFFF"/>
                </a:solidFill>
              </a14:hiddenFill>
            </a:ext>
          </a:extLst>
        </p:spPr>
        <p:txBody>
          <a:bodyPr lIns="121897" tIns="121897" rIns="121897" bIns="121897"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41" name="Shape 155">
            <a:extLst>
              <a:ext uri="{FF2B5EF4-FFF2-40B4-BE49-F238E27FC236}">
                <a16:creationId xmlns:a16="http://schemas.microsoft.com/office/drawing/2014/main" id="{9AC70C34-E85D-4AD3-8DE0-1E0D7EE7BD46}"/>
              </a:ext>
            </a:extLst>
          </p:cNvPr>
          <p:cNvSpPr>
            <a:spLocks noChangeArrowheads="1"/>
          </p:cNvSpPr>
          <p:nvPr/>
        </p:nvSpPr>
        <p:spPr bwMode="auto">
          <a:xfrm>
            <a:off x="6527800" y="6021388"/>
            <a:ext cx="152400" cy="152400"/>
          </a:xfrm>
          <a:prstGeom prst="ellipse">
            <a:avLst/>
          </a:prstGeom>
          <a:noFill/>
          <a:ln w="9525">
            <a:solidFill>
              <a:srgbClr val="3C78D8"/>
            </a:solidFill>
            <a:round/>
            <a:headEnd/>
            <a:tailEnd/>
          </a:ln>
          <a:extLst>
            <a:ext uri="{909E8E84-426E-40DD-AFC4-6F175D3DCCD1}">
              <a14:hiddenFill xmlns:a14="http://schemas.microsoft.com/office/drawing/2010/main">
                <a:solidFill>
                  <a:srgbClr val="FFFFFF"/>
                </a:solidFill>
              </a14:hiddenFill>
            </a:ext>
          </a:extLst>
        </p:spPr>
        <p:txBody>
          <a:bodyPr lIns="121897" tIns="121897" rIns="121897" bIns="121897"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42" name="Shape 156">
            <a:extLst>
              <a:ext uri="{FF2B5EF4-FFF2-40B4-BE49-F238E27FC236}">
                <a16:creationId xmlns:a16="http://schemas.microsoft.com/office/drawing/2014/main" id="{B6ECBB8E-70F1-442D-AFE9-B266A51DA0B9}"/>
              </a:ext>
            </a:extLst>
          </p:cNvPr>
          <p:cNvSpPr/>
          <p:nvPr/>
        </p:nvSpPr>
        <p:spPr>
          <a:xfrm rot="8100000">
            <a:off x="11599863" y="5772150"/>
            <a:ext cx="163512" cy="163513"/>
          </a:xfrm>
          <a:prstGeom prst="teardrop">
            <a:avLst>
              <a:gd name="adj" fmla="val 100000"/>
            </a:avLst>
          </a:prstGeom>
          <a:noFill/>
          <a:ln w="28575" cap="flat" cmpd="sng">
            <a:solidFill>
              <a:srgbClr val="AFF000"/>
            </a:solidFill>
            <a:prstDash val="solid"/>
            <a:round/>
            <a:headEnd type="none" w="med" len="med"/>
            <a:tailEnd type="none" w="med" len="med"/>
          </a:ln>
        </p:spPr>
        <p:txBody>
          <a:bodyPr lIns="121897" tIns="121897" rIns="121897" bIns="121897" anchor="ctr"/>
          <a:lstStyle/>
          <a:p>
            <a:pPr eaLnBrk="1" fontAlgn="auto" hangingPunct="1">
              <a:spcBef>
                <a:spcPts val="0"/>
              </a:spcBef>
              <a:spcAft>
                <a:spcPts val="0"/>
              </a:spcAft>
              <a:defRPr/>
            </a:pPr>
            <a:endParaRPr>
              <a:solidFill>
                <a:prstClr val="black"/>
              </a:solidFill>
              <a:latin typeface="Calibri"/>
              <a:cs typeface="+mn-cs"/>
            </a:endParaRPr>
          </a:p>
        </p:txBody>
      </p:sp>
      <p:sp>
        <p:nvSpPr>
          <p:cNvPr id="116" name="Shape 116"/>
          <p:cNvSpPr txBox="1">
            <a:spLocks noGrp="1"/>
          </p:cNvSpPr>
          <p:nvPr>
            <p:ph type="body" idx="1"/>
          </p:nvPr>
        </p:nvSpPr>
        <p:spPr>
          <a:xfrm>
            <a:off x="2026634" y="2882401"/>
            <a:ext cx="8138799" cy="1093199"/>
          </a:xfrm>
          <a:prstGeom prst="rect">
            <a:avLst/>
          </a:prstGeom>
        </p:spPr>
        <p:txBody>
          <a:bodyPr lIns="121897" tIns="121897" rIns="121897" bIns="121897" anchor="ctr"/>
          <a:lstStyle>
            <a:lvl1pPr lvl="0" algn="ctr" rtl="0">
              <a:spcBef>
                <a:spcPts val="0"/>
              </a:spcBef>
              <a:buSzPct val="100000"/>
              <a:defRPr sz="4000" i="1"/>
            </a:lvl1pPr>
            <a:lvl2pPr lvl="1" algn="ctr" rtl="0">
              <a:spcBef>
                <a:spcPts val="0"/>
              </a:spcBef>
              <a:buSzPct val="100000"/>
              <a:defRPr sz="4000" i="1"/>
            </a:lvl2pPr>
            <a:lvl3pPr lvl="2" algn="ctr" rtl="0">
              <a:spcBef>
                <a:spcPts val="0"/>
              </a:spcBef>
              <a:buSzPct val="100000"/>
              <a:defRPr sz="4000" i="1"/>
            </a:lvl3pPr>
            <a:lvl4pPr lvl="3" algn="ctr" rtl="0">
              <a:spcBef>
                <a:spcPts val="0"/>
              </a:spcBef>
              <a:buSzPct val="100000"/>
              <a:defRPr sz="4000" i="1"/>
            </a:lvl4pPr>
            <a:lvl5pPr lvl="4" algn="ctr" rtl="0">
              <a:spcBef>
                <a:spcPts val="0"/>
              </a:spcBef>
              <a:buSzPct val="100000"/>
              <a:defRPr sz="4000" i="1"/>
            </a:lvl5pPr>
            <a:lvl6pPr lvl="5" algn="ctr" rtl="0">
              <a:spcBef>
                <a:spcPts val="0"/>
              </a:spcBef>
              <a:buSzPct val="100000"/>
              <a:defRPr sz="4000" i="1"/>
            </a:lvl6pPr>
            <a:lvl7pPr lvl="6" algn="ctr" rtl="0">
              <a:spcBef>
                <a:spcPts val="0"/>
              </a:spcBef>
              <a:buSzPct val="100000"/>
              <a:defRPr sz="4000" i="1"/>
            </a:lvl7pPr>
            <a:lvl8pPr lvl="7" algn="ctr" rtl="0">
              <a:spcBef>
                <a:spcPts val="0"/>
              </a:spcBef>
              <a:buSzPct val="100000"/>
              <a:defRPr sz="4000" i="1"/>
            </a:lvl8pPr>
            <a:lvl9pPr lvl="8" algn="ctr">
              <a:spcBef>
                <a:spcPts val="0"/>
              </a:spcBef>
              <a:buSzPct val="100000"/>
              <a:defRPr sz="4000" i="1"/>
            </a:lvl9pPr>
          </a:lstStyle>
          <a:p>
            <a:endParaRPr/>
          </a:p>
        </p:txBody>
      </p:sp>
    </p:spTree>
    <p:extLst>
      <p:ext uri="{BB962C8B-B14F-4D97-AF65-F5344CB8AC3E}">
        <p14:creationId xmlns:p14="http://schemas.microsoft.com/office/powerpoint/2010/main" val="24387253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4"/>
        <p:cNvGrpSpPr/>
        <p:nvPr/>
      </p:nvGrpSpPr>
      <p:grpSpPr>
        <a:xfrm>
          <a:off x="0" y="0"/>
          <a:ext cx="0" cy="0"/>
          <a:chOff x="0" y="0"/>
          <a:chExt cx="0" cy="0"/>
        </a:xfrm>
      </p:grpSpPr>
      <p:cxnSp>
        <p:nvCxnSpPr>
          <p:cNvPr id="4" name="Google Shape;95;p7">
            <a:extLst>
              <a:ext uri="{FF2B5EF4-FFF2-40B4-BE49-F238E27FC236}">
                <a16:creationId xmlns:a16="http://schemas.microsoft.com/office/drawing/2014/main" id="{3BA44C41-76A3-4754-AACB-32BEA2776DCF}"/>
              </a:ext>
            </a:extLst>
          </p:cNvPr>
          <p:cNvCxnSpPr>
            <a:cxnSpLocks noChangeShapeType="1"/>
          </p:cNvCxnSpPr>
          <p:nvPr/>
        </p:nvCxnSpPr>
        <p:spPr bwMode="auto">
          <a:xfrm>
            <a:off x="955675" y="1155700"/>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5" name="Google Shape;96;p7">
            <a:extLst>
              <a:ext uri="{FF2B5EF4-FFF2-40B4-BE49-F238E27FC236}">
                <a16:creationId xmlns:a16="http://schemas.microsoft.com/office/drawing/2014/main" id="{92A96DD7-52FB-4769-8290-846DFBFA1DFC}"/>
              </a:ext>
            </a:extLst>
          </p:cNvPr>
          <p:cNvCxnSpPr>
            <a:cxnSpLocks noChangeShapeType="1"/>
          </p:cNvCxnSpPr>
          <p:nvPr/>
        </p:nvCxnSpPr>
        <p:spPr bwMode="auto">
          <a:xfrm>
            <a:off x="955675" y="1892300"/>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97;p7">
            <a:extLst>
              <a:ext uri="{FF2B5EF4-FFF2-40B4-BE49-F238E27FC236}">
                <a16:creationId xmlns:a16="http://schemas.microsoft.com/office/drawing/2014/main" id="{B19BA1E0-F06E-4A40-8C70-CA2CD7DE85BE}"/>
              </a:ext>
            </a:extLst>
          </p:cNvPr>
          <p:cNvCxnSpPr>
            <a:cxnSpLocks noChangeShapeType="1"/>
          </p:cNvCxnSpPr>
          <p:nvPr/>
        </p:nvCxnSpPr>
        <p:spPr bwMode="auto">
          <a:xfrm>
            <a:off x="955675" y="2630488"/>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98;p7">
            <a:extLst>
              <a:ext uri="{FF2B5EF4-FFF2-40B4-BE49-F238E27FC236}">
                <a16:creationId xmlns:a16="http://schemas.microsoft.com/office/drawing/2014/main" id="{D7F3DD4D-45B3-47EF-93F1-3AD1169E8E6A}"/>
              </a:ext>
            </a:extLst>
          </p:cNvPr>
          <p:cNvCxnSpPr>
            <a:cxnSpLocks noChangeShapeType="1"/>
          </p:cNvCxnSpPr>
          <p:nvPr/>
        </p:nvCxnSpPr>
        <p:spPr bwMode="auto">
          <a:xfrm>
            <a:off x="955675" y="3368675"/>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99;p7">
            <a:extLst>
              <a:ext uri="{FF2B5EF4-FFF2-40B4-BE49-F238E27FC236}">
                <a16:creationId xmlns:a16="http://schemas.microsoft.com/office/drawing/2014/main" id="{0B5C2AA3-A2A5-4607-AA16-9031188C86DF}"/>
              </a:ext>
            </a:extLst>
          </p:cNvPr>
          <p:cNvCxnSpPr>
            <a:cxnSpLocks noChangeShapeType="1"/>
          </p:cNvCxnSpPr>
          <p:nvPr/>
        </p:nvCxnSpPr>
        <p:spPr bwMode="auto">
          <a:xfrm>
            <a:off x="955675" y="4106863"/>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100;p7">
            <a:extLst>
              <a:ext uri="{FF2B5EF4-FFF2-40B4-BE49-F238E27FC236}">
                <a16:creationId xmlns:a16="http://schemas.microsoft.com/office/drawing/2014/main" id="{89899DB9-E759-4C74-9E03-1F5395742515}"/>
              </a:ext>
            </a:extLst>
          </p:cNvPr>
          <p:cNvCxnSpPr>
            <a:cxnSpLocks noChangeShapeType="1"/>
          </p:cNvCxnSpPr>
          <p:nvPr/>
        </p:nvCxnSpPr>
        <p:spPr bwMode="auto">
          <a:xfrm>
            <a:off x="955675" y="4843463"/>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101;p7">
            <a:extLst>
              <a:ext uri="{FF2B5EF4-FFF2-40B4-BE49-F238E27FC236}">
                <a16:creationId xmlns:a16="http://schemas.microsoft.com/office/drawing/2014/main" id="{8DBAA492-537B-4559-ACE6-2A7D7694384D}"/>
              </a:ext>
            </a:extLst>
          </p:cNvPr>
          <p:cNvCxnSpPr>
            <a:cxnSpLocks noChangeShapeType="1"/>
          </p:cNvCxnSpPr>
          <p:nvPr/>
        </p:nvCxnSpPr>
        <p:spPr bwMode="auto">
          <a:xfrm>
            <a:off x="955675" y="5581650"/>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102;p7">
            <a:extLst>
              <a:ext uri="{FF2B5EF4-FFF2-40B4-BE49-F238E27FC236}">
                <a16:creationId xmlns:a16="http://schemas.microsoft.com/office/drawing/2014/main" id="{FB431C1C-B194-4905-89B5-F12E58F52FF7}"/>
              </a:ext>
            </a:extLst>
          </p:cNvPr>
          <p:cNvCxnSpPr>
            <a:cxnSpLocks noChangeShapeType="1"/>
          </p:cNvCxnSpPr>
          <p:nvPr/>
        </p:nvCxnSpPr>
        <p:spPr bwMode="auto">
          <a:xfrm>
            <a:off x="955675" y="6319838"/>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2" name="Google Shape;103;p7">
            <a:extLst>
              <a:ext uri="{FF2B5EF4-FFF2-40B4-BE49-F238E27FC236}">
                <a16:creationId xmlns:a16="http://schemas.microsoft.com/office/drawing/2014/main" id="{9336DBCA-A481-4FCD-A0A0-88D639CDFE1F}"/>
              </a:ext>
            </a:extLst>
          </p:cNvPr>
          <p:cNvSpPr/>
          <p:nvPr/>
        </p:nvSpPr>
        <p:spPr>
          <a:xfrm>
            <a:off x="0" y="-22225"/>
            <a:ext cx="955675" cy="6880225"/>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lIns="121897" tIns="121897" rIns="121897" bIns="121897" anchor="ctr"/>
          <a:lstStyle/>
          <a:p>
            <a:pPr eaLnBrk="1" fontAlgn="auto" hangingPunct="1">
              <a:spcBef>
                <a:spcPts val="0"/>
              </a:spcBef>
              <a:spcAft>
                <a:spcPts val="0"/>
              </a:spcAft>
              <a:defRPr/>
            </a:pPr>
            <a:endParaRPr>
              <a:solidFill>
                <a:prstClr val="black"/>
              </a:solidFill>
              <a:latin typeface="Calibri"/>
              <a:cs typeface="+mn-cs"/>
            </a:endParaRPr>
          </a:p>
        </p:txBody>
      </p:sp>
      <p:sp>
        <p:nvSpPr>
          <p:cNvPr id="13" name="Google Shape;104;p7">
            <a:extLst>
              <a:ext uri="{FF2B5EF4-FFF2-40B4-BE49-F238E27FC236}">
                <a16:creationId xmlns:a16="http://schemas.microsoft.com/office/drawing/2014/main" id="{538C9F0F-D30E-4AAA-B81C-26A669B121DC}"/>
              </a:ext>
            </a:extLst>
          </p:cNvPr>
          <p:cNvSpPr>
            <a:spLocks noChangeArrowheads="1"/>
          </p:cNvSpPr>
          <p:nvPr/>
        </p:nvSpPr>
        <p:spPr bwMode="auto">
          <a:xfrm>
            <a:off x="365125" y="1046163"/>
            <a:ext cx="217488" cy="2174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14" name="Google Shape;105;p7">
            <a:extLst>
              <a:ext uri="{FF2B5EF4-FFF2-40B4-BE49-F238E27FC236}">
                <a16:creationId xmlns:a16="http://schemas.microsoft.com/office/drawing/2014/main" id="{23FFBED4-9A68-4779-8BE8-663E494C8F13}"/>
              </a:ext>
            </a:extLst>
          </p:cNvPr>
          <p:cNvSpPr>
            <a:spLocks noChangeArrowheads="1"/>
          </p:cNvSpPr>
          <p:nvPr/>
        </p:nvSpPr>
        <p:spPr bwMode="auto">
          <a:xfrm>
            <a:off x="365125" y="2522538"/>
            <a:ext cx="217488" cy="2174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15" name="Google Shape;106;p7">
            <a:extLst>
              <a:ext uri="{FF2B5EF4-FFF2-40B4-BE49-F238E27FC236}">
                <a16:creationId xmlns:a16="http://schemas.microsoft.com/office/drawing/2014/main" id="{ADF284A2-3F3C-4144-9932-829DB6B79D5E}"/>
              </a:ext>
            </a:extLst>
          </p:cNvPr>
          <p:cNvSpPr>
            <a:spLocks noChangeArrowheads="1"/>
          </p:cNvSpPr>
          <p:nvPr/>
        </p:nvSpPr>
        <p:spPr bwMode="auto">
          <a:xfrm>
            <a:off x="365125" y="4106863"/>
            <a:ext cx="217488" cy="2174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16" name="Google Shape;107;p7">
            <a:extLst>
              <a:ext uri="{FF2B5EF4-FFF2-40B4-BE49-F238E27FC236}">
                <a16:creationId xmlns:a16="http://schemas.microsoft.com/office/drawing/2014/main" id="{AFFB6F02-E0B6-440B-842D-C797CBA701F8}"/>
              </a:ext>
            </a:extLst>
          </p:cNvPr>
          <p:cNvSpPr>
            <a:spLocks noChangeArrowheads="1"/>
          </p:cNvSpPr>
          <p:nvPr/>
        </p:nvSpPr>
        <p:spPr bwMode="auto">
          <a:xfrm>
            <a:off x="365125" y="5473700"/>
            <a:ext cx="217488" cy="2174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17" name="Google Shape;110;p7">
            <a:extLst>
              <a:ext uri="{FF2B5EF4-FFF2-40B4-BE49-F238E27FC236}">
                <a16:creationId xmlns:a16="http://schemas.microsoft.com/office/drawing/2014/main" id="{AAF4C2B7-2110-4012-A4E8-E0E8E8544DC5}"/>
              </a:ext>
            </a:extLst>
          </p:cNvPr>
          <p:cNvSpPr/>
          <p:nvPr/>
        </p:nvSpPr>
        <p:spPr>
          <a:xfrm rot="5400000" flipH="1">
            <a:off x="11360944" y="-124619"/>
            <a:ext cx="720725" cy="969963"/>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lIns="121897" tIns="121897" rIns="121897" bIns="121897" anchor="ctr"/>
          <a:lstStyle/>
          <a:p>
            <a:pPr eaLnBrk="1" fontAlgn="auto" hangingPunct="1">
              <a:spcBef>
                <a:spcPts val="0"/>
              </a:spcBef>
              <a:spcAft>
                <a:spcPts val="0"/>
              </a:spcAft>
              <a:defRPr/>
            </a:pPr>
            <a:endParaRPr>
              <a:solidFill>
                <a:prstClr val="black"/>
              </a:solidFill>
              <a:latin typeface="Calibri"/>
              <a:cs typeface="+mn-cs"/>
            </a:endParaRPr>
          </a:p>
        </p:txBody>
      </p:sp>
      <p:sp>
        <p:nvSpPr>
          <p:cNvPr id="108" name="Google Shape;108;p7"/>
          <p:cNvSpPr txBox="1">
            <a:spLocks noGrp="1"/>
          </p:cNvSpPr>
          <p:nvPr>
            <p:ph type="title"/>
          </p:nvPr>
        </p:nvSpPr>
        <p:spPr>
          <a:xfrm>
            <a:off x="1914400" y="460305"/>
            <a:ext cx="9323200" cy="763600"/>
          </a:xfrm>
          <a:prstGeom prst="rect">
            <a:avLst/>
          </a:prstGeom>
        </p:spPr>
        <p:txBody>
          <a:bodyPr spcFirstLastPara="1" lIns="121897" tIns="121897" rIns="121897" bIns="121897" anchor="t">
            <a:noAutofit/>
          </a:bodyPr>
          <a:lstStyle>
            <a:lvl1pPr lvl="0" algn="ctr" rtl="0">
              <a:spcBef>
                <a:spcPts val="0"/>
              </a:spcBef>
              <a:spcAft>
                <a:spcPts val="0"/>
              </a:spcAft>
              <a:buClr>
                <a:schemeClr val="dk1"/>
              </a:buClr>
              <a:buSzPts val="2800"/>
              <a:buNone/>
              <a:defRPr sz="4400">
                <a:solidFill>
                  <a:schemeClr val="dk1"/>
                </a:solidFill>
                <a:latin typeface="Arial" panose="020B0604020202020204" pitchFamily="34" charset="0"/>
                <a:ea typeface="Arial" panose="020B0604020202020204" pitchFamily="34" charset="0"/>
                <a:cs typeface="Arial" panose="020B0604020202020204" pitchFamily="34" charset="0"/>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109" name="Google Shape;109;p7"/>
          <p:cNvSpPr txBox="1">
            <a:spLocks noGrp="1"/>
          </p:cNvSpPr>
          <p:nvPr>
            <p:ph type="subTitle" idx="1"/>
          </p:nvPr>
        </p:nvSpPr>
        <p:spPr>
          <a:xfrm rot="891">
            <a:off x="3265700" y="4531380"/>
            <a:ext cx="6170000" cy="647200"/>
          </a:xfrm>
          <a:prstGeom prst="rect">
            <a:avLst/>
          </a:prstGeom>
        </p:spPr>
        <p:txBody>
          <a:bodyPr spcFirstLastPara="1" lIns="121897" tIns="121897" rIns="121897" bIns="121897">
            <a:noAutofit/>
          </a:bodyPr>
          <a:lstStyle>
            <a:lvl1pPr lvl="0" algn="ctr" rtl="0">
              <a:lnSpc>
                <a:spcPct val="100000"/>
              </a:lnSpc>
              <a:spcBef>
                <a:spcPts val="0"/>
              </a:spcBef>
              <a:spcAft>
                <a:spcPts val="0"/>
              </a:spcAft>
              <a:buSzPts val="2800"/>
              <a:buNone/>
              <a:defRPr sz="2100">
                <a:latin typeface="Bellota Text"/>
                <a:ea typeface="Bellota Text"/>
                <a:cs typeface="Bellota Text"/>
                <a:sym typeface="Bellota Text"/>
              </a:defRPr>
            </a:lvl1pPr>
            <a:lvl2pPr lvl="1" algn="ctr" rtl="0">
              <a:lnSpc>
                <a:spcPct val="100000"/>
              </a:lnSpc>
              <a:spcBef>
                <a:spcPts val="0"/>
              </a:spcBef>
              <a:spcAft>
                <a:spcPts val="0"/>
              </a:spcAft>
              <a:buSzPts val="2800"/>
              <a:buNone/>
              <a:defRPr sz="3700"/>
            </a:lvl2pPr>
            <a:lvl3pPr lvl="2" algn="ctr" rtl="0">
              <a:lnSpc>
                <a:spcPct val="100000"/>
              </a:lnSpc>
              <a:spcBef>
                <a:spcPts val="0"/>
              </a:spcBef>
              <a:spcAft>
                <a:spcPts val="0"/>
              </a:spcAft>
              <a:buSzPts val="2800"/>
              <a:buNone/>
              <a:defRPr sz="3700"/>
            </a:lvl3pPr>
            <a:lvl4pPr lvl="3" algn="ctr" rtl="0">
              <a:lnSpc>
                <a:spcPct val="100000"/>
              </a:lnSpc>
              <a:spcBef>
                <a:spcPts val="0"/>
              </a:spcBef>
              <a:spcAft>
                <a:spcPts val="0"/>
              </a:spcAft>
              <a:buSzPts val="2800"/>
              <a:buNone/>
              <a:defRPr sz="3700"/>
            </a:lvl4pPr>
            <a:lvl5pPr lvl="4" algn="ctr" rtl="0">
              <a:lnSpc>
                <a:spcPct val="100000"/>
              </a:lnSpc>
              <a:spcBef>
                <a:spcPts val="0"/>
              </a:spcBef>
              <a:spcAft>
                <a:spcPts val="0"/>
              </a:spcAft>
              <a:buSzPts val="2800"/>
              <a:buNone/>
              <a:defRPr sz="3700"/>
            </a:lvl5pPr>
            <a:lvl6pPr lvl="5" algn="ctr" rtl="0">
              <a:lnSpc>
                <a:spcPct val="100000"/>
              </a:lnSpc>
              <a:spcBef>
                <a:spcPts val="0"/>
              </a:spcBef>
              <a:spcAft>
                <a:spcPts val="0"/>
              </a:spcAft>
              <a:buSzPts val="2800"/>
              <a:buNone/>
              <a:defRPr sz="3700"/>
            </a:lvl6pPr>
            <a:lvl7pPr lvl="6" algn="ctr" rtl="0">
              <a:lnSpc>
                <a:spcPct val="100000"/>
              </a:lnSpc>
              <a:spcBef>
                <a:spcPts val="0"/>
              </a:spcBef>
              <a:spcAft>
                <a:spcPts val="0"/>
              </a:spcAft>
              <a:buSzPts val="2800"/>
              <a:buNone/>
              <a:defRPr sz="3700"/>
            </a:lvl7pPr>
            <a:lvl8pPr lvl="7" algn="ctr" rtl="0">
              <a:lnSpc>
                <a:spcPct val="100000"/>
              </a:lnSpc>
              <a:spcBef>
                <a:spcPts val="0"/>
              </a:spcBef>
              <a:spcAft>
                <a:spcPts val="0"/>
              </a:spcAft>
              <a:buSzPts val="2800"/>
              <a:buNone/>
              <a:defRPr sz="3700"/>
            </a:lvl8pPr>
            <a:lvl9pPr lvl="8" algn="ctr" rtl="0">
              <a:lnSpc>
                <a:spcPct val="100000"/>
              </a:lnSpc>
              <a:spcBef>
                <a:spcPts val="0"/>
              </a:spcBef>
              <a:spcAft>
                <a:spcPts val="0"/>
              </a:spcAft>
              <a:buSzPts val="2800"/>
              <a:buNone/>
              <a:defRPr sz="3700"/>
            </a:lvl9pPr>
          </a:lstStyle>
          <a:p>
            <a:endParaRPr/>
          </a:p>
        </p:txBody>
      </p:sp>
    </p:spTree>
    <p:extLst>
      <p:ext uri="{BB962C8B-B14F-4D97-AF65-F5344CB8AC3E}">
        <p14:creationId xmlns:p14="http://schemas.microsoft.com/office/powerpoint/2010/main" val="19480281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7"/>
        <p:cNvGrpSpPr/>
        <p:nvPr/>
      </p:nvGrpSpPr>
      <p:grpSpPr>
        <a:xfrm>
          <a:off x="0" y="0"/>
          <a:ext cx="0" cy="0"/>
          <a:chOff x="0" y="0"/>
          <a:chExt cx="0" cy="0"/>
        </a:xfrm>
      </p:grpSpPr>
      <p:cxnSp>
        <p:nvCxnSpPr>
          <p:cNvPr id="5" name="Google Shape;128;p9">
            <a:extLst>
              <a:ext uri="{FF2B5EF4-FFF2-40B4-BE49-F238E27FC236}">
                <a16:creationId xmlns:a16="http://schemas.microsoft.com/office/drawing/2014/main" id="{EBB472CF-8C3E-4305-8E5E-5B34C80206CA}"/>
              </a:ext>
            </a:extLst>
          </p:cNvPr>
          <p:cNvCxnSpPr>
            <a:cxnSpLocks noChangeShapeType="1"/>
          </p:cNvCxnSpPr>
          <p:nvPr/>
        </p:nvCxnSpPr>
        <p:spPr bwMode="auto">
          <a:xfrm>
            <a:off x="955675" y="1155700"/>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129;p9">
            <a:extLst>
              <a:ext uri="{FF2B5EF4-FFF2-40B4-BE49-F238E27FC236}">
                <a16:creationId xmlns:a16="http://schemas.microsoft.com/office/drawing/2014/main" id="{37DB849D-1767-4369-9010-9819505562B1}"/>
              </a:ext>
            </a:extLst>
          </p:cNvPr>
          <p:cNvCxnSpPr>
            <a:cxnSpLocks noChangeShapeType="1"/>
          </p:cNvCxnSpPr>
          <p:nvPr/>
        </p:nvCxnSpPr>
        <p:spPr bwMode="auto">
          <a:xfrm>
            <a:off x="955675" y="1892300"/>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130;p9">
            <a:extLst>
              <a:ext uri="{FF2B5EF4-FFF2-40B4-BE49-F238E27FC236}">
                <a16:creationId xmlns:a16="http://schemas.microsoft.com/office/drawing/2014/main" id="{BD4B11D5-30B2-43FF-B8DA-89C314D9D301}"/>
              </a:ext>
            </a:extLst>
          </p:cNvPr>
          <p:cNvCxnSpPr>
            <a:cxnSpLocks noChangeShapeType="1"/>
          </p:cNvCxnSpPr>
          <p:nvPr/>
        </p:nvCxnSpPr>
        <p:spPr bwMode="auto">
          <a:xfrm>
            <a:off x="955675" y="2630488"/>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131;p9">
            <a:extLst>
              <a:ext uri="{FF2B5EF4-FFF2-40B4-BE49-F238E27FC236}">
                <a16:creationId xmlns:a16="http://schemas.microsoft.com/office/drawing/2014/main" id="{E26A7668-5219-44A0-A6F0-DBCD65097354}"/>
              </a:ext>
            </a:extLst>
          </p:cNvPr>
          <p:cNvCxnSpPr>
            <a:cxnSpLocks noChangeShapeType="1"/>
          </p:cNvCxnSpPr>
          <p:nvPr/>
        </p:nvCxnSpPr>
        <p:spPr bwMode="auto">
          <a:xfrm>
            <a:off x="955675" y="3368675"/>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132;p9">
            <a:extLst>
              <a:ext uri="{FF2B5EF4-FFF2-40B4-BE49-F238E27FC236}">
                <a16:creationId xmlns:a16="http://schemas.microsoft.com/office/drawing/2014/main" id="{C64C5413-2253-4BE9-A252-0B885B59ADD8}"/>
              </a:ext>
            </a:extLst>
          </p:cNvPr>
          <p:cNvCxnSpPr>
            <a:cxnSpLocks noChangeShapeType="1"/>
          </p:cNvCxnSpPr>
          <p:nvPr/>
        </p:nvCxnSpPr>
        <p:spPr bwMode="auto">
          <a:xfrm>
            <a:off x="955675" y="4106863"/>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133;p9">
            <a:extLst>
              <a:ext uri="{FF2B5EF4-FFF2-40B4-BE49-F238E27FC236}">
                <a16:creationId xmlns:a16="http://schemas.microsoft.com/office/drawing/2014/main" id="{784ED4D1-745A-4650-A311-F0438FB32E85}"/>
              </a:ext>
            </a:extLst>
          </p:cNvPr>
          <p:cNvCxnSpPr>
            <a:cxnSpLocks noChangeShapeType="1"/>
          </p:cNvCxnSpPr>
          <p:nvPr/>
        </p:nvCxnSpPr>
        <p:spPr bwMode="auto">
          <a:xfrm>
            <a:off x="955675" y="4843463"/>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134;p9">
            <a:extLst>
              <a:ext uri="{FF2B5EF4-FFF2-40B4-BE49-F238E27FC236}">
                <a16:creationId xmlns:a16="http://schemas.microsoft.com/office/drawing/2014/main" id="{92979D11-8756-4D54-B55E-D708D60C9CB3}"/>
              </a:ext>
            </a:extLst>
          </p:cNvPr>
          <p:cNvCxnSpPr>
            <a:cxnSpLocks noChangeShapeType="1"/>
          </p:cNvCxnSpPr>
          <p:nvPr/>
        </p:nvCxnSpPr>
        <p:spPr bwMode="auto">
          <a:xfrm>
            <a:off x="955675" y="5581650"/>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2" name="Google Shape;135;p9">
            <a:extLst>
              <a:ext uri="{FF2B5EF4-FFF2-40B4-BE49-F238E27FC236}">
                <a16:creationId xmlns:a16="http://schemas.microsoft.com/office/drawing/2014/main" id="{CB90540C-94A1-4F29-A27B-A00DEEEE1EEE}"/>
              </a:ext>
            </a:extLst>
          </p:cNvPr>
          <p:cNvCxnSpPr>
            <a:cxnSpLocks noChangeShapeType="1"/>
          </p:cNvCxnSpPr>
          <p:nvPr/>
        </p:nvCxnSpPr>
        <p:spPr bwMode="auto">
          <a:xfrm>
            <a:off x="955675" y="6319838"/>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3" name="Google Shape;136;p9">
            <a:extLst>
              <a:ext uri="{FF2B5EF4-FFF2-40B4-BE49-F238E27FC236}">
                <a16:creationId xmlns:a16="http://schemas.microsoft.com/office/drawing/2014/main" id="{6510CD56-4BA0-431C-B6B3-2BD861796478}"/>
              </a:ext>
            </a:extLst>
          </p:cNvPr>
          <p:cNvSpPr/>
          <p:nvPr/>
        </p:nvSpPr>
        <p:spPr>
          <a:xfrm>
            <a:off x="0" y="-22225"/>
            <a:ext cx="955675" cy="6880225"/>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lIns="121897" tIns="121897" rIns="121897" bIns="121897" anchor="ctr"/>
          <a:lstStyle/>
          <a:p>
            <a:pPr eaLnBrk="1" fontAlgn="auto" hangingPunct="1">
              <a:spcBef>
                <a:spcPts val="0"/>
              </a:spcBef>
              <a:spcAft>
                <a:spcPts val="0"/>
              </a:spcAft>
              <a:defRPr/>
            </a:pPr>
            <a:endParaRPr>
              <a:solidFill>
                <a:prstClr val="black"/>
              </a:solidFill>
              <a:latin typeface="Calibri"/>
              <a:cs typeface="+mn-cs"/>
            </a:endParaRPr>
          </a:p>
        </p:txBody>
      </p:sp>
      <p:sp>
        <p:nvSpPr>
          <p:cNvPr id="14" name="Google Shape;137;p9">
            <a:extLst>
              <a:ext uri="{FF2B5EF4-FFF2-40B4-BE49-F238E27FC236}">
                <a16:creationId xmlns:a16="http://schemas.microsoft.com/office/drawing/2014/main" id="{9414D567-06E9-4BAF-A7D7-1A47E1A49CFF}"/>
              </a:ext>
            </a:extLst>
          </p:cNvPr>
          <p:cNvSpPr>
            <a:spLocks noChangeArrowheads="1"/>
          </p:cNvSpPr>
          <p:nvPr/>
        </p:nvSpPr>
        <p:spPr bwMode="auto">
          <a:xfrm>
            <a:off x="365125" y="1046163"/>
            <a:ext cx="217488" cy="2174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15" name="Google Shape;138;p9">
            <a:extLst>
              <a:ext uri="{FF2B5EF4-FFF2-40B4-BE49-F238E27FC236}">
                <a16:creationId xmlns:a16="http://schemas.microsoft.com/office/drawing/2014/main" id="{080F8EB0-F9CE-4A55-BA3D-91E23930242F}"/>
              </a:ext>
            </a:extLst>
          </p:cNvPr>
          <p:cNvSpPr>
            <a:spLocks noChangeArrowheads="1"/>
          </p:cNvSpPr>
          <p:nvPr/>
        </p:nvSpPr>
        <p:spPr bwMode="auto">
          <a:xfrm>
            <a:off x="365125" y="2522538"/>
            <a:ext cx="217488" cy="2174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16" name="Google Shape;139;p9">
            <a:extLst>
              <a:ext uri="{FF2B5EF4-FFF2-40B4-BE49-F238E27FC236}">
                <a16:creationId xmlns:a16="http://schemas.microsoft.com/office/drawing/2014/main" id="{D2596382-5F82-44E2-AD6E-D0F20C152B8C}"/>
              </a:ext>
            </a:extLst>
          </p:cNvPr>
          <p:cNvSpPr>
            <a:spLocks noChangeArrowheads="1"/>
          </p:cNvSpPr>
          <p:nvPr/>
        </p:nvSpPr>
        <p:spPr bwMode="auto">
          <a:xfrm>
            <a:off x="365125" y="4106863"/>
            <a:ext cx="217488" cy="2174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17" name="Google Shape;140;p9">
            <a:extLst>
              <a:ext uri="{FF2B5EF4-FFF2-40B4-BE49-F238E27FC236}">
                <a16:creationId xmlns:a16="http://schemas.microsoft.com/office/drawing/2014/main" id="{1F3C028F-D993-40E2-83F3-1957A5E9CE2A}"/>
              </a:ext>
            </a:extLst>
          </p:cNvPr>
          <p:cNvSpPr>
            <a:spLocks noChangeArrowheads="1"/>
          </p:cNvSpPr>
          <p:nvPr/>
        </p:nvSpPr>
        <p:spPr bwMode="auto">
          <a:xfrm>
            <a:off x="365125" y="5473700"/>
            <a:ext cx="217488" cy="2174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18" name="Google Shape;144;p9">
            <a:extLst>
              <a:ext uri="{FF2B5EF4-FFF2-40B4-BE49-F238E27FC236}">
                <a16:creationId xmlns:a16="http://schemas.microsoft.com/office/drawing/2014/main" id="{1EA45B45-B705-44C3-8B35-BBF4AF1B56DB}"/>
              </a:ext>
            </a:extLst>
          </p:cNvPr>
          <p:cNvSpPr/>
          <p:nvPr/>
        </p:nvSpPr>
        <p:spPr>
          <a:xfrm rot="5400000" flipH="1">
            <a:off x="11360944" y="-124619"/>
            <a:ext cx="720725" cy="969963"/>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lIns="121897" tIns="121897" rIns="121897" bIns="121897" anchor="ctr"/>
          <a:lstStyle/>
          <a:p>
            <a:pPr eaLnBrk="1" fontAlgn="auto" hangingPunct="1">
              <a:spcBef>
                <a:spcPts val="0"/>
              </a:spcBef>
              <a:spcAft>
                <a:spcPts val="0"/>
              </a:spcAft>
              <a:defRPr/>
            </a:pPr>
            <a:endParaRPr>
              <a:solidFill>
                <a:prstClr val="black"/>
              </a:solidFill>
              <a:latin typeface="Calibri"/>
              <a:cs typeface="+mn-cs"/>
            </a:endParaRPr>
          </a:p>
        </p:txBody>
      </p:sp>
      <p:sp>
        <p:nvSpPr>
          <p:cNvPr id="141" name="Google Shape;141;p9"/>
          <p:cNvSpPr txBox="1">
            <a:spLocks noGrp="1"/>
          </p:cNvSpPr>
          <p:nvPr>
            <p:ph type="title"/>
          </p:nvPr>
        </p:nvSpPr>
        <p:spPr>
          <a:xfrm>
            <a:off x="1914400" y="460305"/>
            <a:ext cx="9323200" cy="763600"/>
          </a:xfrm>
          <a:prstGeom prst="rect">
            <a:avLst/>
          </a:prstGeom>
        </p:spPr>
        <p:txBody>
          <a:bodyPr spcFirstLastPara="1" lIns="121897" tIns="121897" rIns="121897" bIns="121897" anchor="t">
            <a:noAutofit/>
          </a:bodyPr>
          <a:lstStyle>
            <a:lvl1pPr lvl="0" algn="ctr" rtl="0">
              <a:spcBef>
                <a:spcPts val="0"/>
              </a:spcBef>
              <a:spcAft>
                <a:spcPts val="0"/>
              </a:spcAft>
              <a:buSzPts val="2800"/>
              <a:buNone/>
              <a:defRPr sz="4400">
                <a:solidFill>
                  <a:schemeClr val="dk1"/>
                </a:solidFill>
                <a:latin typeface="Arial" panose="020B0604020202020204" pitchFamily="34" charset="0"/>
                <a:ea typeface="Arial" panose="020B0604020202020204" pitchFamily="34" charset="0"/>
                <a:cs typeface="Arial" panose="020B0604020202020204" pitchFamily="34" charset="0"/>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142" name="Google Shape;142;p9"/>
          <p:cNvSpPr txBox="1">
            <a:spLocks noGrp="1"/>
          </p:cNvSpPr>
          <p:nvPr>
            <p:ph type="subTitle" idx="1"/>
          </p:nvPr>
        </p:nvSpPr>
        <p:spPr>
          <a:xfrm rot="-302252">
            <a:off x="2227344" y="3135973"/>
            <a:ext cx="4919803" cy="1934684"/>
          </a:xfrm>
          <a:prstGeom prst="rect">
            <a:avLst/>
          </a:prstGeom>
        </p:spPr>
        <p:txBody>
          <a:bodyPr spcFirstLastPara="1" lIns="121897" tIns="121897" rIns="121897" bIns="121897" anchor="ctr">
            <a:noAutofit/>
          </a:bodyPr>
          <a:lstStyle>
            <a:lvl1pPr lvl="0" rtl="0">
              <a:lnSpc>
                <a:spcPct val="100000"/>
              </a:lnSpc>
              <a:spcBef>
                <a:spcPts val="0"/>
              </a:spcBef>
              <a:spcAft>
                <a:spcPts val="0"/>
              </a:spcAft>
              <a:buSzPts val="2800"/>
              <a:buNone/>
              <a:defRPr sz="2100"/>
            </a:lvl1pPr>
            <a:lvl2pPr lvl="1" algn="ctr" rtl="0">
              <a:lnSpc>
                <a:spcPct val="100000"/>
              </a:lnSpc>
              <a:spcBef>
                <a:spcPts val="0"/>
              </a:spcBef>
              <a:spcAft>
                <a:spcPts val="0"/>
              </a:spcAft>
              <a:buSzPts val="2800"/>
              <a:buNone/>
              <a:defRPr sz="3700"/>
            </a:lvl2pPr>
            <a:lvl3pPr lvl="2" algn="ctr" rtl="0">
              <a:lnSpc>
                <a:spcPct val="100000"/>
              </a:lnSpc>
              <a:spcBef>
                <a:spcPts val="0"/>
              </a:spcBef>
              <a:spcAft>
                <a:spcPts val="0"/>
              </a:spcAft>
              <a:buSzPts val="2800"/>
              <a:buNone/>
              <a:defRPr sz="3700"/>
            </a:lvl3pPr>
            <a:lvl4pPr lvl="3" algn="ctr" rtl="0">
              <a:lnSpc>
                <a:spcPct val="100000"/>
              </a:lnSpc>
              <a:spcBef>
                <a:spcPts val="0"/>
              </a:spcBef>
              <a:spcAft>
                <a:spcPts val="0"/>
              </a:spcAft>
              <a:buSzPts val="2800"/>
              <a:buNone/>
              <a:defRPr sz="3700"/>
            </a:lvl4pPr>
            <a:lvl5pPr lvl="4" algn="ctr" rtl="0">
              <a:lnSpc>
                <a:spcPct val="100000"/>
              </a:lnSpc>
              <a:spcBef>
                <a:spcPts val="0"/>
              </a:spcBef>
              <a:spcAft>
                <a:spcPts val="0"/>
              </a:spcAft>
              <a:buSzPts val="2800"/>
              <a:buNone/>
              <a:defRPr sz="3700"/>
            </a:lvl5pPr>
            <a:lvl6pPr lvl="5" algn="ctr" rtl="0">
              <a:lnSpc>
                <a:spcPct val="100000"/>
              </a:lnSpc>
              <a:spcBef>
                <a:spcPts val="0"/>
              </a:spcBef>
              <a:spcAft>
                <a:spcPts val="0"/>
              </a:spcAft>
              <a:buSzPts val="2800"/>
              <a:buNone/>
              <a:defRPr sz="3700"/>
            </a:lvl6pPr>
            <a:lvl7pPr lvl="6" algn="ctr" rtl="0">
              <a:lnSpc>
                <a:spcPct val="100000"/>
              </a:lnSpc>
              <a:spcBef>
                <a:spcPts val="0"/>
              </a:spcBef>
              <a:spcAft>
                <a:spcPts val="0"/>
              </a:spcAft>
              <a:buSzPts val="2800"/>
              <a:buNone/>
              <a:defRPr sz="3700"/>
            </a:lvl7pPr>
            <a:lvl8pPr lvl="7" algn="ctr" rtl="0">
              <a:lnSpc>
                <a:spcPct val="100000"/>
              </a:lnSpc>
              <a:spcBef>
                <a:spcPts val="0"/>
              </a:spcBef>
              <a:spcAft>
                <a:spcPts val="0"/>
              </a:spcAft>
              <a:buSzPts val="2800"/>
              <a:buNone/>
              <a:defRPr sz="3700"/>
            </a:lvl8pPr>
            <a:lvl9pPr lvl="8" algn="ctr" rtl="0">
              <a:lnSpc>
                <a:spcPct val="100000"/>
              </a:lnSpc>
              <a:spcBef>
                <a:spcPts val="0"/>
              </a:spcBef>
              <a:spcAft>
                <a:spcPts val="0"/>
              </a:spcAft>
              <a:buSzPts val="2800"/>
              <a:buNone/>
              <a:defRPr sz="3700"/>
            </a:lvl9pPr>
          </a:lstStyle>
          <a:p>
            <a:endParaRPr/>
          </a:p>
        </p:txBody>
      </p:sp>
      <p:sp>
        <p:nvSpPr>
          <p:cNvPr id="143" name="Google Shape;143;p9"/>
          <p:cNvSpPr txBox="1">
            <a:spLocks noGrp="1"/>
          </p:cNvSpPr>
          <p:nvPr>
            <p:ph type="subTitle" idx="2"/>
          </p:nvPr>
        </p:nvSpPr>
        <p:spPr>
          <a:xfrm rot="974">
            <a:off x="7002800" y="2895237"/>
            <a:ext cx="4233600" cy="647200"/>
          </a:xfrm>
          <a:prstGeom prst="rect">
            <a:avLst/>
          </a:prstGeom>
        </p:spPr>
        <p:txBody>
          <a:bodyPr spcFirstLastPara="1" lIns="121897" tIns="121897" rIns="121897" bIns="121897">
            <a:noAutofit/>
          </a:bodyPr>
          <a:lstStyle>
            <a:lvl1pPr lvl="0" algn="r" rtl="0">
              <a:lnSpc>
                <a:spcPct val="100000"/>
              </a:lnSpc>
              <a:spcBef>
                <a:spcPts val="0"/>
              </a:spcBef>
              <a:spcAft>
                <a:spcPts val="0"/>
              </a:spcAft>
              <a:buSzPts val="2800"/>
              <a:buNone/>
              <a:defRPr sz="3100">
                <a:solidFill>
                  <a:schemeClr val="lt1"/>
                </a:solidFill>
                <a:latin typeface="Arial" panose="020B0604020202020204" pitchFamily="34" charset="0"/>
                <a:ea typeface="Arial" panose="020B0604020202020204" pitchFamily="34" charset="0"/>
                <a:cs typeface="Arial" panose="020B0604020202020204" pitchFamily="34" charset="0"/>
                <a:sym typeface="Odibee Sans"/>
              </a:defRPr>
            </a:lvl1pPr>
            <a:lvl2pPr lvl="1" algn="ctr" rtl="0">
              <a:lnSpc>
                <a:spcPct val="100000"/>
              </a:lnSpc>
              <a:spcBef>
                <a:spcPts val="0"/>
              </a:spcBef>
              <a:spcAft>
                <a:spcPts val="0"/>
              </a:spcAft>
              <a:buSzPts val="2800"/>
              <a:buNone/>
              <a:defRPr sz="3700"/>
            </a:lvl2pPr>
            <a:lvl3pPr lvl="2" algn="ctr" rtl="0">
              <a:lnSpc>
                <a:spcPct val="100000"/>
              </a:lnSpc>
              <a:spcBef>
                <a:spcPts val="0"/>
              </a:spcBef>
              <a:spcAft>
                <a:spcPts val="0"/>
              </a:spcAft>
              <a:buSzPts val="2800"/>
              <a:buNone/>
              <a:defRPr sz="3700"/>
            </a:lvl3pPr>
            <a:lvl4pPr lvl="3" algn="ctr" rtl="0">
              <a:lnSpc>
                <a:spcPct val="100000"/>
              </a:lnSpc>
              <a:spcBef>
                <a:spcPts val="0"/>
              </a:spcBef>
              <a:spcAft>
                <a:spcPts val="0"/>
              </a:spcAft>
              <a:buSzPts val="2800"/>
              <a:buNone/>
              <a:defRPr sz="3700"/>
            </a:lvl4pPr>
            <a:lvl5pPr lvl="4" algn="ctr" rtl="0">
              <a:lnSpc>
                <a:spcPct val="100000"/>
              </a:lnSpc>
              <a:spcBef>
                <a:spcPts val="0"/>
              </a:spcBef>
              <a:spcAft>
                <a:spcPts val="0"/>
              </a:spcAft>
              <a:buSzPts val="2800"/>
              <a:buNone/>
              <a:defRPr sz="3700"/>
            </a:lvl5pPr>
            <a:lvl6pPr lvl="5" algn="ctr" rtl="0">
              <a:lnSpc>
                <a:spcPct val="100000"/>
              </a:lnSpc>
              <a:spcBef>
                <a:spcPts val="0"/>
              </a:spcBef>
              <a:spcAft>
                <a:spcPts val="0"/>
              </a:spcAft>
              <a:buSzPts val="2800"/>
              <a:buNone/>
              <a:defRPr sz="3700"/>
            </a:lvl6pPr>
            <a:lvl7pPr lvl="6" algn="ctr" rtl="0">
              <a:lnSpc>
                <a:spcPct val="100000"/>
              </a:lnSpc>
              <a:spcBef>
                <a:spcPts val="0"/>
              </a:spcBef>
              <a:spcAft>
                <a:spcPts val="0"/>
              </a:spcAft>
              <a:buSzPts val="2800"/>
              <a:buNone/>
              <a:defRPr sz="3700"/>
            </a:lvl7pPr>
            <a:lvl8pPr lvl="7" algn="ctr" rtl="0">
              <a:lnSpc>
                <a:spcPct val="100000"/>
              </a:lnSpc>
              <a:spcBef>
                <a:spcPts val="0"/>
              </a:spcBef>
              <a:spcAft>
                <a:spcPts val="0"/>
              </a:spcAft>
              <a:buSzPts val="2800"/>
              <a:buNone/>
              <a:defRPr sz="3700"/>
            </a:lvl8pPr>
            <a:lvl9pPr lvl="8" algn="ctr" rtl="0">
              <a:lnSpc>
                <a:spcPct val="100000"/>
              </a:lnSpc>
              <a:spcBef>
                <a:spcPts val="0"/>
              </a:spcBef>
              <a:spcAft>
                <a:spcPts val="0"/>
              </a:spcAft>
              <a:buSzPts val="2800"/>
              <a:buNone/>
              <a:defRPr sz="3700"/>
            </a:lvl9pPr>
          </a:lstStyle>
          <a:p>
            <a:endParaRPr dirty="0"/>
          </a:p>
        </p:txBody>
      </p:sp>
    </p:spTree>
    <p:extLst>
      <p:ext uri="{BB962C8B-B14F-4D97-AF65-F5344CB8AC3E}">
        <p14:creationId xmlns:p14="http://schemas.microsoft.com/office/powerpoint/2010/main" val="11322002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5"/>
        <p:cNvGrpSpPr/>
        <p:nvPr/>
      </p:nvGrpSpPr>
      <p:grpSpPr>
        <a:xfrm>
          <a:off x="0" y="0"/>
          <a:ext cx="0" cy="0"/>
          <a:chOff x="0" y="0"/>
          <a:chExt cx="0" cy="0"/>
        </a:xfrm>
      </p:grpSpPr>
      <p:grpSp>
        <p:nvGrpSpPr>
          <p:cNvPr id="3" name="Google Shape;146;p10">
            <a:extLst>
              <a:ext uri="{FF2B5EF4-FFF2-40B4-BE49-F238E27FC236}">
                <a16:creationId xmlns:a16="http://schemas.microsoft.com/office/drawing/2014/main" id="{50ED7D2C-9D7D-4964-BC85-22E0FA1EC698}"/>
              </a:ext>
            </a:extLst>
          </p:cNvPr>
          <p:cNvGrpSpPr>
            <a:grpSpLocks/>
          </p:cNvGrpSpPr>
          <p:nvPr/>
        </p:nvGrpSpPr>
        <p:grpSpPr bwMode="auto">
          <a:xfrm>
            <a:off x="0" y="-22225"/>
            <a:ext cx="12192000" cy="6880225"/>
            <a:chOff x="0" y="-16850"/>
            <a:chExt cx="9144000" cy="5160300"/>
          </a:xfrm>
        </p:grpSpPr>
        <p:cxnSp>
          <p:nvCxnSpPr>
            <p:cNvPr id="4" name="Google Shape;147;p10">
              <a:extLst>
                <a:ext uri="{FF2B5EF4-FFF2-40B4-BE49-F238E27FC236}">
                  <a16:creationId xmlns:a16="http://schemas.microsoft.com/office/drawing/2014/main" id="{309BF1DD-D94F-4D0C-AFCB-BB8094E7D766}"/>
                </a:ext>
              </a:extLst>
            </p:cNvPr>
            <p:cNvCxnSpPr>
              <a:cxnSpLocks noChangeShapeType="1"/>
            </p:cNvCxnSpPr>
            <p:nvPr/>
          </p:nvCxnSpPr>
          <p:spPr bwMode="auto">
            <a:xfrm>
              <a:off x="716700" y="8662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5" name="Google Shape;148;p10">
              <a:extLst>
                <a:ext uri="{FF2B5EF4-FFF2-40B4-BE49-F238E27FC236}">
                  <a16:creationId xmlns:a16="http://schemas.microsoft.com/office/drawing/2014/main" id="{218D1ED4-C885-4DB5-9736-7A63694D2957}"/>
                </a:ext>
              </a:extLst>
            </p:cNvPr>
            <p:cNvCxnSpPr>
              <a:cxnSpLocks noChangeShapeType="1"/>
            </p:cNvCxnSpPr>
            <p:nvPr/>
          </p:nvCxnSpPr>
          <p:spPr bwMode="auto">
            <a:xfrm>
              <a:off x="716700" y="14196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149;p10">
              <a:extLst>
                <a:ext uri="{FF2B5EF4-FFF2-40B4-BE49-F238E27FC236}">
                  <a16:creationId xmlns:a16="http://schemas.microsoft.com/office/drawing/2014/main" id="{D363ADC3-6D8D-4219-8918-C4FA107C2E05}"/>
                </a:ext>
              </a:extLst>
            </p:cNvPr>
            <p:cNvCxnSpPr>
              <a:cxnSpLocks noChangeShapeType="1"/>
            </p:cNvCxnSpPr>
            <p:nvPr/>
          </p:nvCxnSpPr>
          <p:spPr bwMode="auto">
            <a:xfrm>
              <a:off x="716700" y="19729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150;p10">
              <a:extLst>
                <a:ext uri="{FF2B5EF4-FFF2-40B4-BE49-F238E27FC236}">
                  <a16:creationId xmlns:a16="http://schemas.microsoft.com/office/drawing/2014/main" id="{3C0C2777-FF92-4FFA-9720-719DCD2347E8}"/>
                </a:ext>
              </a:extLst>
            </p:cNvPr>
            <p:cNvCxnSpPr>
              <a:cxnSpLocks noChangeShapeType="1"/>
            </p:cNvCxnSpPr>
            <p:nvPr/>
          </p:nvCxnSpPr>
          <p:spPr bwMode="auto">
            <a:xfrm>
              <a:off x="716700" y="25263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151;p10">
              <a:extLst>
                <a:ext uri="{FF2B5EF4-FFF2-40B4-BE49-F238E27FC236}">
                  <a16:creationId xmlns:a16="http://schemas.microsoft.com/office/drawing/2014/main" id="{F39BEF7D-B9FC-4870-A31F-9E2A0FD62EE4}"/>
                </a:ext>
              </a:extLst>
            </p:cNvPr>
            <p:cNvCxnSpPr>
              <a:cxnSpLocks noChangeShapeType="1"/>
            </p:cNvCxnSpPr>
            <p:nvPr/>
          </p:nvCxnSpPr>
          <p:spPr bwMode="auto">
            <a:xfrm>
              <a:off x="716700" y="30796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152;p10">
              <a:extLst>
                <a:ext uri="{FF2B5EF4-FFF2-40B4-BE49-F238E27FC236}">
                  <a16:creationId xmlns:a16="http://schemas.microsoft.com/office/drawing/2014/main" id="{AF494B67-9581-4E2A-8D62-3C61AE4EE8D7}"/>
                </a:ext>
              </a:extLst>
            </p:cNvPr>
            <p:cNvCxnSpPr>
              <a:cxnSpLocks noChangeShapeType="1"/>
            </p:cNvCxnSpPr>
            <p:nvPr/>
          </p:nvCxnSpPr>
          <p:spPr bwMode="auto">
            <a:xfrm>
              <a:off x="716700" y="36330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153;p10">
              <a:extLst>
                <a:ext uri="{FF2B5EF4-FFF2-40B4-BE49-F238E27FC236}">
                  <a16:creationId xmlns:a16="http://schemas.microsoft.com/office/drawing/2014/main" id="{F7EFF3AC-6406-43B3-B33A-30F250AA4556}"/>
                </a:ext>
              </a:extLst>
            </p:cNvPr>
            <p:cNvCxnSpPr>
              <a:cxnSpLocks noChangeShapeType="1"/>
            </p:cNvCxnSpPr>
            <p:nvPr/>
          </p:nvCxnSpPr>
          <p:spPr bwMode="auto">
            <a:xfrm>
              <a:off x="716700" y="41863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154;p10">
              <a:extLst>
                <a:ext uri="{FF2B5EF4-FFF2-40B4-BE49-F238E27FC236}">
                  <a16:creationId xmlns:a16="http://schemas.microsoft.com/office/drawing/2014/main" id="{E2BF45E5-4796-4537-9F81-40B6F177B0F4}"/>
                </a:ext>
              </a:extLst>
            </p:cNvPr>
            <p:cNvCxnSpPr>
              <a:cxnSpLocks noChangeShapeType="1"/>
            </p:cNvCxnSpPr>
            <p:nvPr/>
          </p:nvCxnSpPr>
          <p:spPr bwMode="auto">
            <a:xfrm>
              <a:off x="716700" y="47397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2" name="Google Shape;155;p10">
              <a:extLst>
                <a:ext uri="{FF2B5EF4-FFF2-40B4-BE49-F238E27FC236}">
                  <a16:creationId xmlns:a16="http://schemas.microsoft.com/office/drawing/2014/main" id="{26BA67A6-4C3F-41BC-B652-024B7E57ABD9}"/>
                </a:ext>
              </a:extLst>
            </p:cNvPr>
            <p:cNvSpPr/>
            <p:nvPr/>
          </p:nvSpPr>
          <p:spPr>
            <a:xfrm>
              <a:off x="0" y="-16850"/>
              <a:ext cx="716756"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Calibri"/>
                <a:cs typeface="+mn-cs"/>
              </a:endParaRPr>
            </a:p>
          </p:txBody>
        </p:sp>
        <p:sp>
          <p:nvSpPr>
            <p:cNvPr id="13" name="Google Shape;156;p10">
              <a:extLst>
                <a:ext uri="{FF2B5EF4-FFF2-40B4-BE49-F238E27FC236}">
                  <a16:creationId xmlns:a16="http://schemas.microsoft.com/office/drawing/2014/main" id="{007AEFB6-5EC0-44AC-ACC5-1F08172D8054}"/>
                </a:ext>
              </a:extLst>
            </p:cNvPr>
            <p:cNvSpPr>
              <a:spLocks noChangeArrowheads="1"/>
            </p:cNvSpPr>
            <p:nvPr/>
          </p:nvSpPr>
          <p:spPr bwMode="auto">
            <a:xfrm>
              <a:off x="273844" y="784461"/>
              <a:ext cx="163116" cy="16311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14" name="Google Shape;157;p10">
              <a:extLst>
                <a:ext uri="{FF2B5EF4-FFF2-40B4-BE49-F238E27FC236}">
                  <a16:creationId xmlns:a16="http://schemas.microsoft.com/office/drawing/2014/main" id="{21AB8699-ED3E-48F4-BE60-8429632FE246}"/>
                </a:ext>
              </a:extLst>
            </p:cNvPr>
            <p:cNvSpPr>
              <a:spLocks noChangeArrowheads="1"/>
            </p:cNvSpPr>
            <p:nvPr/>
          </p:nvSpPr>
          <p:spPr bwMode="auto">
            <a:xfrm>
              <a:off x="273844" y="1891771"/>
              <a:ext cx="163116" cy="16311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15" name="Google Shape;158;p10">
              <a:extLst>
                <a:ext uri="{FF2B5EF4-FFF2-40B4-BE49-F238E27FC236}">
                  <a16:creationId xmlns:a16="http://schemas.microsoft.com/office/drawing/2014/main" id="{462C3EB6-1789-4A3C-9504-32E07C4616B1}"/>
                </a:ext>
              </a:extLst>
            </p:cNvPr>
            <p:cNvSpPr>
              <a:spLocks noChangeArrowheads="1"/>
            </p:cNvSpPr>
            <p:nvPr/>
          </p:nvSpPr>
          <p:spPr bwMode="auto">
            <a:xfrm>
              <a:off x="273844" y="3080045"/>
              <a:ext cx="163116" cy="16311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sp>
          <p:nvSpPr>
            <p:cNvPr id="16" name="Google Shape;159;p10">
              <a:extLst>
                <a:ext uri="{FF2B5EF4-FFF2-40B4-BE49-F238E27FC236}">
                  <a16:creationId xmlns:a16="http://schemas.microsoft.com/office/drawing/2014/main" id="{6DCC844C-731A-447B-A9C5-7BF567D88FBA}"/>
                </a:ext>
              </a:extLst>
            </p:cNvPr>
            <p:cNvSpPr>
              <a:spLocks noChangeArrowheads="1"/>
            </p:cNvSpPr>
            <p:nvPr/>
          </p:nvSpPr>
          <p:spPr bwMode="auto">
            <a:xfrm>
              <a:off x="273844" y="4105199"/>
              <a:ext cx="163116" cy="16312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solidFill>
                  <a:srgbClr val="000000"/>
                </a:solidFill>
                <a:latin typeface="Calibri" panose="020F0502020204030204" pitchFamily="34" charset="0"/>
              </a:endParaRPr>
            </a:p>
          </p:txBody>
        </p:sp>
      </p:grpSp>
      <p:sp>
        <p:nvSpPr>
          <p:cNvPr id="17" name="Google Shape;161;p10">
            <a:extLst>
              <a:ext uri="{FF2B5EF4-FFF2-40B4-BE49-F238E27FC236}">
                <a16:creationId xmlns:a16="http://schemas.microsoft.com/office/drawing/2014/main" id="{AC4EA4E2-5954-47E5-BD93-62E0C12747B3}"/>
              </a:ext>
            </a:extLst>
          </p:cNvPr>
          <p:cNvSpPr/>
          <p:nvPr/>
        </p:nvSpPr>
        <p:spPr>
          <a:xfrm rot="5400000" flipH="1">
            <a:off x="11360944" y="-124619"/>
            <a:ext cx="720725" cy="969963"/>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lIns="121897" tIns="121897" rIns="121897" bIns="121897" anchor="ctr"/>
          <a:lstStyle/>
          <a:p>
            <a:pPr eaLnBrk="1" fontAlgn="auto" hangingPunct="1">
              <a:spcBef>
                <a:spcPts val="0"/>
              </a:spcBef>
              <a:spcAft>
                <a:spcPts val="0"/>
              </a:spcAft>
              <a:defRPr/>
            </a:pPr>
            <a:endParaRPr>
              <a:solidFill>
                <a:prstClr val="black"/>
              </a:solidFill>
              <a:latin typeface="Calibri"/>
              <a:cs typeface="+mn-cs"/>
            </a:endParaRPr>
          </a:p>
        </p:txBody>
      </p:sp>
      <p:sp>
        <p:nvSpPr>
          <p:cNvPr id="160" name="Google Shape;160;p10"/>
          <p:cNvSpPr txBox="1">
            <a:spLocks noGrp="1"/>
          </p:cNvSpPr>
          <p:nvPr>
            <p:ph type="title"/>
          </p:nvPr>
        </p:nvSpPr>
        <p:spPr>
          <a:xfrm>
            <a:off x="1914400" y="460305"/>
            <a:ext cx="9323200" cy="763600"/>
          </a:xfrm>
          <a:prstGeom prst="rect">
            <a:avLst/>
          </a:prstGeom>
        </p:spPr>
        <p:txBody>
          <a:bodyPr spcFirstLastPara="1" lIns="121897" tIns="121897" rIns="121897" bIns="121897" anchor="t">
            <a:noAutofit/>
          </a:bodyPr>
          <a:lstStyle>
            <a:lvl1pPr lvl="0" algn="ctr" rtl="0">
              <a:spcBef>
                <a:spcPts val="0"/>
              </a:spcBef>
              <a:spcAft>
                <a:spcPts val="0"/>
              </a:spcAft>
              <a:buSzPts val="2800"/>
              <a:buNone/>
              <a:defRPr sz="4400">
                <a:solidFill>
                  <a:schemeClr val="dk1"/>
                </a:solidFill>
                <a:latin typeface="Arial" panose="020B0604020202020204" pitchFamily="34" charset="0"/>
                <a:ea typeface="Arial" panose="020B0604020202020204" pitchFamily="34" charset="0"/>
                <a:cs typeface="Arial" panose="020B0604020202020204" pitchFamily="34" charset="0"/>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23499260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A514-9278-4B02-B31E-68158278CE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7972F7-21F7-475C-9E25-C1FE8E25B4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7B5EF9-BAEC-4457-8A0E-E853347724B8}"/>
              </a:ext>
            </a:extLst>
          </p:cNvPr>
          <p:cNvSpPr>
            <a:spLocks noGrp="1"/>
          </p:cNvSpPr>
          <p:nvPr>
            <p:ph type="dt" sz="half" idx="10"/>
          </p:nvPr>
        </p:nvSpPr>
        <p:spPr/>
        <p:txBody>
          <a:bodyPr/>
          <a:lstStyle>
            <a:lvl1pPr>
              <a:defRPr/>
            </a:lvl1pPr>
          </a:lstStyle>
          <a:p>
            <a:pPr>
              <a:defRPr/>
            </a:pPr>
            <a:fld id="{A70A6747-704B-4C96-B467-C75730F97755}" type="datetimeFigureOut">
              <a:rPr lang="en-US"/>
              <a:pPr>
                <a:defRPr/>
              </a:pPr>
              <a:t>2/14/2023</a:t>
            </a:fld>
            <a:endParaRPr lang="en-US"/>
          </a:p>
        </p:txBody>
      </p:sp>
      <p:sp>
        <p:nvSpPr>
          <p:cNvPr id="5" name="Footer Placeholder 4">
            <a:extLst>
              <a:ext uri="{FF2B5EF4-FFF2-40B4-BE49-F238E27FC236}">
                <a16:creationId xmlns:a16="http://schemas.microsoft.com/office/drawing/2014/main" id="{88F1088F-485A-4DB9-B6F8-F9AF062CBC2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9186897-E7E8-4EEF-AA81-A93FA4A3015C}"/>
              </a:ext>
            </a:extLst>
          </p:cNvPr>
          <p:cNvSpPr>
            <a:spLocks noGrp="1"/>
          </p:cNvSpPr>
          <p:nvPr>
            <p:ph type="sldNum" sz="quarter" idx="12"/>
          </p:nvPr>
        </p:nvSpPr>
        <p:spPr/>
        <p:txBody>
          <a:bodyPr/>
          <a:lstStyle>
            <a:lvl1pPr>
              <a:defRPr/>
            </a:lvl1pPr>
          </a:lstStyle>
          <a:p>
            <a:fld id="{0E2D06FC-C011-4A69-9CC7-568FF5A7DE88}" type="slidenum">
              <a:rPr lang="en-US" altLang="vi-VN"/>
              <a:pPr/>
              <a:t>‹#›</a:t>
            </a:fld>
            <a:endParaRPr lang="en-US" altLang="vi-VN"/>
          </a:p>
        </p:txBody>
      </p:sp>
    </p:spTree>
    <p:extLst>
      <p:ext uri="{BB962C8B-B14F-4D97-AF65-F5344CB8AC3E}">
        <p14:creationId xmlns:p14="http://schemas.microsoft.com/office/powerpoint/2010/main" val="22839861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01397-0401-4C10-9B59-A3A6045B25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CD84CE-223E-4FDD-92EC-987FCECEE0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7F5EAC-F9C7-4443-9125-CEEEB14F34F8}"/>
              </a:ext>
            </a:extLst>
          </p:cNvPr>
          <p:cNvSpPr>
            <a:spLocks noGrp="1"/>
          </p:cNvSpPr>
          <p:nvPr>
            <p:ph type="dt" sz="half" idx="10"/>
          </p:nvPr>
        </p:nvSpPr>
        <p:spPr/>
        <p:txBody>
          <a:bodyPr/>
          <a:lstStyle>
            <a:lvl1pPr>
              <a:defRPr/>
            </a:lvl1pPr>
          </a:lstStyle>
          <a:p>
            <a:pPr>
              <a:defRPr/>
            </a:pPr>
            <a:fld id="{D23295A1-48FB-40C8-940A-2E5B3FA44EF8}" type="datetimeFigureOut">
              <a:rPr lang="en-US"/>
              <a:pPr>
                <a:defRPr/>
              </a:pPr>
              <a:t>2/14/2023</a:t>
            </a:fld>
            <a:endParaRPr lang="en-US"/>
          </a:p>
        </p:txBody>
      </p:sp>
      <p:sp>
        <p:nvSpPr>
          <p:cNvPr id="5" name="Footer Placeholder 4">
            <a:extLst>
              <a:ext uri="{FF2B5EF4-FFF2-40B4-BE49-F238E27FC236}">
                <a16:creationId xmlns:a16="http://schemas.microsoft.com/office/drawing/2014/main" id="{825FAC8B-F92A-436A-96D2-EF2E02697AD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55B212-EBEE-480F-87C7-8E82A9AC6A90}"/>
              </a:ext>
            </a:extLst>
          </p:cNvPr>
          <p:cNvSpPr>
            <a:spLocks noGrp="1"/>
          </p:cNvSpPr>
          <p:nvPr>
            <p:ph type="sldNum" sz="quarter" idx="12"/>
          </p:nvPr>
        </p:nvSpPr>
        <p:spPr/>
        <p:txBody>
          <a:bodyPr/>
          <a:lstStyle>
            <a:lvl1pPr>
              <a:defRPr/>
            </a:lvl1pPr>
          </a:lstStyle>
          <a:p>
            <a:fld id="{57903856-8B29-4635-810A-D45355755241}" type="slidenum">
              <a:rPr lang="en-US" altLang="vi-VN"/>
              <a:pPr/>
              <a:t>‹#›</a:t>
            </a:fld>
            <a:endParaRPr lang="en-US" altLang="vi-VN"/>
          </a:p>
        </p:txBody>
      </p:sp>
    </p:spTree>
    <p:extLst>
      <p:ext uri="{BB962C8B-B14F-4D97-AF65-F5344CB8AC3E}">
        <p14:creationId xmlns:p14="http://schemas.microsoft.com/office/powerpoint/2010/main" val="1624227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908FE-4841-44B5-86A5-798F129C8D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AD6ACF-3999-40BF-AAA7-1906A67C8C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F5E54A-E982-4E7B-8D19-5F742A18A1D6}"/>
              </a:ext>
            </a:extLst>
          </p:cNvPr>
          <p:cNvSpPr>
            <a:spLocks noGrp="1"/>
          </p:cNvSpPr>
          <p:nvPr>
            <p:ph type="dt" sz="half" idx="10"/>
          </p:nvPr>
        </p:nvSpPr>
        <p:spPr/>
        <p:txBody>
          <a:bodyPr/>
          <a:lstStyle>
            <a:lvl1pPr>
              <a:defRPr/>
            </a:lvl1pPr>
          </a:lstStyle>
          <a:p>
            <a:pPr>
              <a:defRPr/>
            </a:pPr>
            <a:fld id="{84E89DB9-E6C8-4A2A-A9F4-B40ABA104099}" type="datetimeFigureOut">
              <a:rPr lang="en-US"/>
              <a:pPr>
                <a:defRPr/>
              </a:pPr>
              <a:t>2/14/2023</a:t>
            </a:fld>
            <a:endParaRPr lang="en-US"/>
          </a:p>
        </p:txBody>
      </p:sp>
      <p:sp>
        <p:nvSpPr>
          <p:cNvPr id="5" name="Footer Placeholder 4">
            <a:extLst>
              <a:ext uri="{FF2B5EF4-FFF2-40B4-BE49-F238E27FC236}">
                <a16:creationId xmlns:a16="http://schemas.microsoft.com/office/drawing/2014/main" id="{28B0CEB7-0B7E-4BA9-86B6-B19C8E6F888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2FE468F-C5B4-4B9F-BE5E-A3AC1CE63196}"/>
              </a:ext>
            </a:extLst>
          </p:cNvPr>
          <p:cNvSpPr>
            <a:spLocks noGrp="1"/>
          </p:cNvSpPr>
          <p:nvPr>
            <p:ph type="sldNum" sz="quarter" idx="12"/>
          </p:nvPr>
        </p:nvSpPr>
        <p:spPr/>
        <p:txBody>
          <a:bodyPr/>
          <a:lstStyle>
            <a:lvl1pPr>
              <a:defRPr/>
            </a:lvl1pPr>
          </a:lstStyle>
          <a:p>
            <a:fld id="{1E302A47-D2BF-4DD3-A8BF-31149C827CE0}" type="slidenum">
              <a:rPr lang="en-US" altLang="vi-VN"/>
              <a:pPr/>
              <a:t>‹#›</a:t>
            </a:fld>
            <a:endParaRPr lang="en-US" altLang="vi-VN"/>
          </a:p>
        </p:txBody>
      </p:sp>
    </p:spTree>
    <p:extLst>
      <p:ext uri="{BB962C8B-B14F-4D97-AF65-F5344CB8AC3E}">
        <p14:creationId xmlns:p14="http://schemas.microsoft.com/office/powerpoint/2010/main" val="13710751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61378-8184-4018-AC7F-63AE5CE058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7A836F-70DF-4959-9417-D8B69F3553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5D127C-4142-4CC9-9E85-FF37424DD0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80F5898-A32E-4A2E-BAB5-12031DED35B9}"/>
              </a:ext>
            </a:extLst>
          </p:cNvPr>
          <p:cNvSpPr>
            <a:spLocks noGrp="1"/>
          </p:cNvSpPr>
          <p:nvPr>
            <p:ph type="dt" sz="half" idx="10"/>
          </p:nvPr>
        </p:nvSpPr>
        <p:spPr/>
        <p:txBody>
          <a:bodyPr/>
          <a:lstStyle>
            <a:lvl1pPr>
              <a:defRPr/>
            </a:lvl1pPr>
          </a:lstStyle>
          <a:p>
            <a:pPr>
              <a:defRPr/>
            </a:pPr>
            <a:fld id="{BB5B6708-B3F2-4178-8863-9DA96466B9E7}" type="datetimeFigureOut">
              <a:rPr lang="en-US"/>
              <a:pPr>
                <a:defRPr/>
              </a:pPr>
              <a:t>2/14/2023</a:t>
            </a:fld>
            <a:endParaRPr lang="en-US"/>
          </a:p>
        </p:txBody>
      </p:sp>
      <p:sp>
        <p:nvSpPr>
          <p:cNvPr id="6" name="Footer Placeholder 4">
            <a:extLst>
              <a:ext uri="{FF2B5EF4-FFF2-40B4-BE49-F238E27FC236}">
                <a16:creationId xmlns:a16="http://schemas.microsoft.com/office/drawing/2014/main" id="{0E10BB74-E7C1-4E18-A941-FD0DD0BA3C8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788CAF8-FB5B-4FFB-BFAE-4A3C20111EDD}"/>
              </a:ext>
            </a:extLst>
          </p:cNvPr>
          <p:cNvSpPr>
            <a:spLocks noGrp="1"/>
          </p:cNvSpPr>
          <p:nvPr>
            <p:ph type="sldNum" sz="quarter" idx="12"/>
          </p:nvPr>
        </p:nvSpPr>
        <p:spPr/>
        <p:txBody>
          <a:bodyPr/>
          <a:lstStyle>
            <a:lvl1pPr>
              <a:defRPr/>
            </a:lvl1pPr>
          </a:lstStyle>
          <a:p>
            <a:fld id="{E0C2D156-DABD-48D6-80EF-24ED2FCD6538}" type="slidenum">
              <a:rPr lang="en-US" altLang="vi-VN"/>
              <a:pPr/>
              <a:t>‹#›</a:t>
            </a:fld>
            <a:endParaRPr lang="en-US" altLang="vi-VN"/>
          </a:p>
        </p:txBody>
      </p:sp>
    </p:spTree>
    <p:extLst>
      <p:ext uri="{BB962C8B-B14F-4D97-AF65-F5344CB8AC3E}">
        <p14:creationId xmlns:p14="http://schemas.microsoft.com/office/powerpoint/2010/main" val="2221909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FEE2D42-5A07-43C8-B4B4-84C617C78EC0}"/>
              </a:ext>
            </a:extLst>
          </p:cNvPr>
          <p:cNvSpPr>
            <a:spLocks noGrp="1"/>
          </p:cNvSpPr>
          <p:nvPr>
            <p:ph type="dt" sz="half" idx="10"/>
          </p:nvPr>
        </p:nvSpPr>
        <p:spPr/>
        <p:txBody>
          <a:bodyPr/>
          <a:lstStyle>
            <a:lvl1pPr>
              <a:defRPr/>
            </a:lvl1pPr>
          </a:lstStyle>
          <a:p>
            <a:pPr>
              <a:defRPr/>
            </a:pPr>
            <a:fld id="{6ADEE128-E44A-4A63-ABB0-5DE18A9A3863}" type="datetimeFigureOut">
              <a:rPr lang="en-US"/>
              <a:pPr>
                <a:defRPr/>
              </a:pPr>
              <a:t>2/14/2023</a:t>
            </a:fld>
            <a:endParaRPr lang="en-US"/>
          </a:p>
        </p:txBody>
      </p:sp>
      <p:sp>
        <p:nvSpPr>
          <p:cNvPr id="4" name="Footer Placeholder 4">
            <a:extLst>
              <a:ext uri="{FF2B5EF4-FFF2-40B4-BE49-F238E27FC236}">
                <a16:creationId xmlns:a16="http://schemas.microsoft.com/office/drawing/2014/main" id="{EC88A134-1DBE-400B-8F82-94528674E26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CCBCDD4-AB5E-40ED-BCBE-BE85DB6DAEF2}"/>
              </a:ext>
            </a:extLst>
          </p:cNvPr>
          <p:cNvSpPr>
            <a:spLocks noGrp="1"/>
          </p:cNvSpPr>
          <p:nvPr>
            <p:ph type="sldNum" sz="quarter" idx="12"/>
          </p:nvPr>
        </p:nvSpPr>
        <p:spPr/>
        <p:txBody>
          <a:bodyPr/>
          <a:lstStyle>
            <a:lvl1pPr>
              <a:defRPr/>
            </a:lvl1pPr>
          </a:lstStyle>
          <a:p>
            <a:fld id="{7D989E1F-500B-468A-A734-0C020AA94FA6}" type="slidenum">
              <a:rPr lang="en-US" altLang="vi-VN"/>
              <a:pPr/>
              <a:t>‹#›</a:t>
            </a:fld>
            <a:endParaRPr lang="en-US" altLang="vi-VN"/>
          </a:p>
        </p:txBody>
      </p:sp>
    </p:spTree>
    <p:extLst>
      <p:ext uri="{BB962C8B-B14F-4D97-AF65-F5344CB8AC3E}">
        <p14:creationId xmlns:p14="http://schemas.microsoft.com/office/powerpoint/2010/main" val="28761356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4A8F5-31B4-4141-835C-1DA8E549A8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FF0855-24AF-45F0-B4F5-FDFECF0A72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81B1E0-493F-40B0-9398-84E97D9ABC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F429B1-0BF6-435E-8771-B5ECA0E38D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BBF8D3-4E89-4406-BB2E-4AD882AA14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13D38B4-FAC7-4A76-A0DD-66C13997EB7A}"/>
              </a:ext>
            </a:extLst>
          </p:cNvPr>
          <p:cNvSpPr>
            <a:spLocks noGrp="1"/>
          </p:cNvSpPr>
          <p:nvPr>
            <p:ph type="dt" sz="half" idx="10"/>
          </p:nvPr>
        </p:nvSpPr>
        <p:spPr/>
        <p:txBody>
          <a:bodyPr/>
          <a:lstStyle>
            <a:lvl1pPr>
              <a:defRPr/>
            </a:lvl1pPr>
          </a:lstStyle>
          <a:p>
            <a:pPr>
              <a:defRPr/>
            </a:pPr>
            <a:fld id="{04818DA3-89B1-4AA9-B021-3E2DAD02C9B5}" type="datetimeFigureOut">
              <a:rPr lang="en-US"/>
              <a:pPr>
                <a:defRPr/>
              </a:pPr>
              <a:t>2/14/2023</a:t>
            </a:fld>
            <a:endParaRPr lang="en-US"/>
          </a:p>
        </p:txBody>
      </p:sp>
      <p:sp>
        <p:nvSpPr>
          <p:cNvPr id="8" name="Footer Placeholder 4">
            <a:extLst>
              <a:ext uri="{FF2B5EF4-FFF2-40B4-BE49-F238E27FC236}">
                <a16:creationId xmlns:a16="http://schemas.microsoft.com/office/drawing/2014/main" id="{77312905-5B6E-44DF-95E2-8043ED2E7B8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AE24FED-3F0E-4210-8E37-E15E3A7D3A34}"/>
              </a:ext>
            </a:extLst>
          </p:cNvPr>
          <p:cNvSpPr>
            <a:spLocks noGrp="1"/>
          </p:cNvSpPr>
          <p:nvPr>
            <p:ph type="sldNum" sz="quarter" idx="12"/>
          </p:nvPr>
        </p:nvSpPr>
        <p:spPr/>
        <p:txBody>
          <a:bodyPr/>
          <a:lstStyle>
            <a:lvl1pPr>
              <a:defRPr/>
            </a:lvl1pPr>
          </a:lstStyle>
          <a:p>
            <a:fld id="{FB7EE19A-B64C-4B5A-A2DC-D44A162EAC01}" type="slidenum">
              <a:rPr lang="en-US" altLang="vi-VN"/>
              <a:pPr/>
              <a:t>‹#›</a:t>
            </a:fld>
            <a:endParaRPr lang="en-US" altLang="vi-VN"/>
          </a:p>
        </p:txBody>
      </p:sp>
    </p:spTree>
    <p:extLst>
      <p:ext uri="{BB962C8B-B14F-4D97-AF65-F5344CB8AC3E}">
        <p14:creationId xmlns:p14="http://schemas.microsoft.com/office/powerpoint/2010/main" val="34382365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8AF88-889B-4560-8549-2B1E6B36A119}"/>
              </a:ext>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3CD3970-DCBC-4254-9C5F-B27FD9E90ABB}"/>
              </a:ext>
            </a:extLst>
          </p:cNvPr>
          <p:cNvSpPr>
            <a:spLocks noGrp="1"/>
          </p:cNvSpPr>
          <p:nvPr>
            <p:ph type="dt" sz="half" idx="10"/>
          </p:nvPr>
        </p:nvSpPr>
        <p:spPr/>
        <p:txBody>
          <a:bodyPr/>
          <a:lstStyle>
            <a:lvl1pPr>
              <a:defRPr/>
            </a:lvl1pPr>
          </a:lstStyle>
          <a:p>
            <a:pPr>
              <a:defRPr/>
            </a:pPr>
            <a:fld id="{80CD29DA-74A6-4846-A50C-C817C04E11EB}" type="datetimeFigureOut">
              <a:rPr lang="en-US"/>
              <a:pPr>
                <a:defRPr/>
              </a:pPr>
              <a:t>2/14/2023</a:t>
            </a:fld>
            <a:endParaRPr lang="en-US"/>
          </a:p>
        </p:txBody>
      </p:sp>
      <p:sp>
        <p:nvSpPr>
          <p:cNvPr id="4" name="Footer Placeholder 4">
            <a:extLst>
              <a:ext uri="{FF2B5EF4-FFF2-40B4-BE49-F238E27FC236}">
                <a16:creationId xmlns:a16="http://schemas.microsoft.com/office/drawing/2014/main" id="{F82533D3-78B7-4027-93A0-E95702B453B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82D7AE3-581B-4602-A5FD-4FEDF14D9ACB}"/>
              </a:ext>
            </a:extLst>
          </p:cNvPr>
          <p:cNvSpPr>
            <a:spLocks noGrp="1"/>
          </p:cNvSpPr>
          <p:nvPr>
            <p:ph type="sldNum" sz="quarter" idx="12"/>
          </p:nvPr>
        </p:nvSpPr>
        <p:spPr/>
        <p:txBody>
          <a:bodyPr/>
          <a:lstStyle>
            <a:lvl1pPr>
              <a:defRPr/>
            </a:lvl1pPr>
          </a:lstStyle>
          <a:p>
            <a:fld id="{34495BAA-76AF-4850-85E1-FBD0FADD7674}" type="slidenum">
              <a:rPr lang="en-US" altLang="vi-VN"/>
              <a:pPr/>
              <a:t>‹#›</a:t>
            </a:fld>
            <a:endParaRPr lang="en-US" altLang="vi-VN"/>
          </a:p>
        </p:txBody>
      </p:sp>
    </p:spTree>
    <p:extLst>
      <p:ext uri="{BB962C8B-B14F-4D97-AF65-F5344CB8AC3E}">
        <p14:creationId xmlns:p14="http://schemas.microsoft.com/office/powerpoint/2010/main" val="24692013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2CEBCC4-D4F9-4394-8797-FB989A5D95DB}"/>
              </a:ext>
            </a:extLst>
          </p:cNvPr>
          <p:cNvSpPr>
            <a:spLocks noGrp="1"/>
          </p:cNvSpPr>
          <p:nvPr>
            <p:ph type="dt" sz="half" idx="10"/>
          </p:nvPr>
        </p:nvSpPr>
        <p:spPr/>
        <p:txBody>
          <a:bodyPr/>
          <a:lstStyle>
            <a:lvl1pPr>
              <a:defRPr/>
            </a:lvl1pPr>
          </a:lstStyle>
          <a:p>
            <a:pPr>
              <a:defRPr/>
            </a:pPr>
            <a:fld id="{7F974E67-A782-48D0-9474-4E77216B898C}" type="datetimeFigureOut">
              <a:rPr lang="en-US"/>
              <a:pPr>
                <a:defRPr/>
              </a:pPr>
              <a:t>2/14/2023</a:t>
            </a:fld>
            <a:endParaRPr lang="en-US"/>
          </a:p>
        </p:txBody>
      </p:sp>
      <p:sp>
        <p:nvSpPr>
          <p:cNvPr id="3" name="Footer Placeholder 4">
            <a:extLst>
              <a:ext uri="{FF2B5EF4-FFF2-40B4-BE49-F238E27FC236}">
                <a16:creationId xmlns:a16="http://schemas.microsoft.com/office/drawing/2014/main" id="{0F8980C9-FA8B-4965-8916-F2220648E01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DFED869-F8F0-43D7-A927-6F2D3977C7D7}"/>
              </a:ext>
            </a:extLst>
          </p:cNvPr>
          <p:cNvSpPr>
            <a:spLocks noGrp="1"/>
          </p:cNvSpPr>
          <p:nvPr>
            <p:ph type="sldNum" sz="quarter" idx="12"/>
          </p:nvPr>
        </p:nvSpPr>
        <p:spPr/>
        <p:txBody>
          <a:bodyPr/>
          <a:lstStyle>
            <a:lvl1pPr>
              <a:defRPr/>
            </a:lvl1pPr>
          </a:lstStyle>
          <a:p>
            <a:fld id="{085D60B2-76BC-4718-8CAF-608E0EFB1E88}" type="slidenum">
              <a:rPr lang="en-US" altLang="vi-VN"/>
              <a:pPr/>
              <a:t>‹#›</a:t>
            </a:fld>
            <a:endParaRPr lang="en-US" altLang="vi-VN"/>
          </a:p>
        </p:txBody>
      </p:sp>
    </p:spTree>
    <p:extLst>
      <p:ext uri="{BB962C8B-B14F-4D97-AF65-F5344CB8AC3E}">
        <p14:creationId xmlns:p14="http://schemas.microsoft.com/office/powerpoint/2010/main" val="41266082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4014F-50D5-4C25-9887-B2466BAEA5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FA27BE-B321-438F-AB91-036CC3360D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48B43F-1F1C-49D1-960E-6F4CC2F120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06E2543-BD8C-4D62-B68E-28680567FD59}"/>
              </a:ext>
            </a:extLst>
          </p:cNvPr>
          <p:cNvSpPr>
            <a:spLocks noGrp="1"/>
          </p:cNvSpPr>
          <p:nvPr>
            <p:ph type="dt" sz="half" idx="10"/>
          </p:nvPr>
        </p:nvSpPr>
        <p:spPr/>
        <p:txBody>
          <a:bodyPr/>
          <a:lstStyle>
            <a:lvl1pPr>
              <a:defRPr/>
            </a:lvl1pPr>
          </a:lstStyle>
          <a:p>
            <a:pPr>
              <a:defRPr/>
            </a:pPr>
            <a:fld id="{4191EB99-D27B-4AD3-9474-659907F00F1F}" type="datetimeFigureOut">
              <a:rPr lang="en-US"/>
              <a:pPr>
                <a:defRPr/>
              </a:pPr>
              <a:t>2/14/2023</a:t>
            </a:fld>
            <a:endParaRPr lang="en-US"/>
          </a:p>
        </p:txBody>
      </p:sp>
      <p:sp>
        <p:nvSpPr>
          <p:cNvPr id="6" name="Footer Placeholder 4">
            <a:extLst>
              <a:ext uri="{FF2B5EF4-FFF2-40B4-BE49-F238E27FC236}">
                <a16:creationId xmlns:a16="http://schemas.microsoft.com/office/drawing/2014/main" id="{7863BC5D-9CC6-4B23-882D-3F69E16886F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CDF077A-85AA-4CBA-97D8-BFC2B487BF9F}"/>
              </a:ext>
            </a:extLst>
          </p:cNvPr>
          <p:cNvSpPr>
            <a:spLocks noGrp="1"/>
          </p:cNvSpPr>
          <p:nvPr>
            <p:ph type="sldNum" sz="quarter" idx="12"/>
          </p:nvPr>
        </p:nvSpPr>
        <p:spPr/>
        <p:txBody>
          <a:bodyPr/>
          <a:lstStyle>
            <a:lvl1pPr>
              <a:defRPr/>
            </a:lvl1pPr>
          </a:lstStyle>
          <a:p>
            <a:fld id="{FE60A4E8-2835-4041-8BC3-6ECF624DB757}" type="slidenum">
              <a:rPr lang="en-US" altLang="vi-VN"/>
              <a:pPr/>
              <a:t>‹#›</a:t>
            </a:fld>
            <a:endParaRPr lang="en-US" altLang="vi-VN"/>
          </a:p>
        </p:txBody>
      </p:sp>
    </p:spTree>
    <p:extLst>
      <p:ext uri="{BB962C8B-B14F-4D97-AF65-F5344CB8AC3E}">
        <p14:creationId xmlns:p14="http://schemas.microsoft.com/office/powerpoint/2010/main" val="7047733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937FE-F546-4709-8CBA-877C99E813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A0F0D5-37AB-4B3F-99AE-EF5CBE034937}"/>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A34E2220-4B61-4FA5-A888-FD60438DBB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D356389D-12C2-47AF-9E99-418F47176E5E}"/>
              </a:ext>
            </a:extLst>
          </p:cNvPr>
          <p:cNvSpPr>
            <a:spLocks noGrp="1"/>
          </p:cNvSpPr>
          <p:nvPr>
            <p:ph type="dt" sz="half" idx="10"/>
          </p:nvPr>
        </p:nvSpPr>
        <p:spPr/>
        <p:txBody>
          <a:bodyPr/>
          <a:lstStyle>
            <a:lvl1pPr>
              <a:defRPr/>
            </a:lvl1pPr>
          </a:lstStyle>
          <a:p>
            <a:pPr>
              <a:defRPr/>
            </a:pPr>
            <a:fld id="{823A4692-49E1-43E2-B5B8-5567161B8E80}" type="datetimeFigureOut">
              <a:rPr lang="en-US"/>
              <a:pPr>
                <a:defRPr/>
              </a:pPr>
              <a:t>2/14/2023</a:t>
            </a:fld>
            <a:endParaRPr lang="en-US"/>
          </a:p>
        </p:txBody>
      </p:sp>
      <p:sp>
        <p:nvSpPr>
          <p:cNvPr id="6" name="Footer Placeholder 4">
            <a:extLst>
              <a:ext uri="{FF2B5EF4-FFF2-40B4-BE49-F238E27FC236}">
                <a16:creationId xmlns:a16="http://schemas.microsoft.com/office/drawing/2014/main" id="{6BA047F2-928B-4AA0-A11D-F3D64773FCE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9C793E2-5D34-4168-9E20-4F98EC7C9EE2}"/>
              </a:ext>
            </a:extLst>
          </p:cNvPr>
          <p:cNvSpPr>
            <a:spLocks noGrp="1"/>
          </p:cNvSpPr>
          <p:nvPr>
            <p:ph type="sldNum" sz="quarter" idx="12"/>
          </p:nvPr>
        </p:nvSpPr>
        <p:spPr/>
        <p:txBody>
          <a:bodyPr/>
          <a:lstStyle>
            <a:lvl1pPr>
              <a:defRPr/>
            </a:lvl1pPr>
          </a:lstStyle>
          <a:p>
            <a:fld id="{027A5D0F-636B-46CB-93B9-71BAB0DB63A6}" type="slidenum">
              <a:rPr lang="en-US" altLang="vi-VN"/>
              <a:pPr/>
              <a:t>‹#›</a:t>
            </a:fld>
            <a:endParaRPr lang="en-US" altLang="vi-VN"/>
          </a:p>
        </p:txBody>
      </p:sp>
    </p:spTree>
    <p:extLst>
      <p:ext uri="{BB962C8B-B14F-4D97-AF65-F5344CB8AC3E}">
        <p14:creationId xmlns:p14="http://schemas.microsoft.com/office/powerpoint/2010/main" val="30325694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57F69-999A-45C4-AF4C-4CAF51B9B7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88F87E-8A63-4967-8B53-99DADB77C1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62C4DF-2CAA-4AD9-A58F-31582455ECD1}"/>
              </a:ext>
            </a:extLst>
          </p:cNvPr>
          <p:cNvSpPr>
            <a:spLocks noGrp="1"/>
          </p:cNvSpPr>
          <p:nvPr>
            <p:ph type="dt" sz="half" idx="10"/>
          </p:nvPr>
        </p:nvSpPr>
        <p:spPr/>
        <p:txBody>
          <a:bodyPr/>
          <a:lstStyle>
            <a:lvl1pPr>
              <a:defRPr/>
            </a:lvl1pPr>
          </a:lstStyle>
          <a:p>
            <a:pPr>
              <a:defRPr/>
            </a:pPr>
            <a:fld id="{0F0C6BFA-ADA1-41FA-B76A-5D5773403709}" type="datetimeFigureOut">
              <a:rPr lang="en-US"/>
              <a:pPr>
                <a:defRPr/>
              </a:pPr>
              <a:t>2/14/2023</a:t>
            </a:fld>
            <a:endParaRPr lang="en-US"/>
          </a:p>
        </p:txBody>
      </p:sp>
      <p:sp>
        <p:nvSpPr>
          <p:cNvPr id="5" name="Footer Placeholder 4">
            <a:extLst>
              <a:ext uri="{FF2B5EF4-FFF2-40B4-BE49-F238E27FC236}">
                <a16:creationId xmlns:a16="http://schemas.microsoft.com/office/drawing/2014/main" id="{68C6F254-CEC9-40F3-8487-23263DADC46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BAE33ED-F4EB-4D70-9462-1D8B3E8A43A6}"/>
              </a:ext>
            </a:extLst>
          </p:cNvPr>
          <p:cNvSpPr>
            <a:spLocks noGrp="1"/>
          </p:cNvSpPr>
          <p:nvPr>
            <p:ph type="sldNum" sz="quarter" idx="12"/>
          </p:nvPr>
        </p:nvSpPr>
        <p:spPr/>
        <p:txBody>
          <a:bodyPr/>
          <a:lstStyle>
            <a:lvl1pPr>
              <a:defRPr/>
            </a:lvl1pPr>
          </a:lstStyle>
          <a:p>
            <a:fld id="{FC2FD498-BB96-4CFC-9A0E-F4C3640B8BA5}" type="slidenum">
              <a:rPr lang="en-US" altLang="vi-VN"/>
              <a:pPr/>
              <a:t>‹#›</a:t>
            </a:fld>
            <a:endParaRPr lang="en-US" altLang="vi-VN"/>
          </a:p>
        </p:txBody>
      </p:sp>
    </p:spTree>
    <p:extLst>
      <p:ext uri="{BB962C8B-B14F-4D97-AF65-F5344CB8AC3E}">
        <p14:creationId xmlns:p14="http://schemas.microsoft.com/office/powerpoint/2010/main" val="30977978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0DC6E5-5107-4142-8DC9-8E2043726D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D917B8-A81E-42F0-B38A-E1CB142ABC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AB40C6-8C06-4C94-9430-738554865DB6}"/>
              </a:ext>
            </a:extLst>
          </p:cNvPr>
          <p:cNvSpPr>
            <a:spLocks noGrp="1"/>
          </p:cNvSpPr>
          <p:nvPr>
            <p:ph type="dt" sz="half" idx="10"/>
          </p:nvPr>
        </p:nvSpPr>
        <p:spPr/>
        <p:txBody>
          <a:bodyPr/>
          <a:lstStyle>
            <a:lvl1pPr>
              <a:defRPr/>
            </a:lvl1pPr>
          </a:lstStyle>
          <a:p>
            <a:pPr>
              <a:defRPr/>
            </a:pPr>
            <a:fld id="{F5A66C40-CE0E-4F95-B04A-2B2B8F447ED5}" type="datetimeFigureOut">
              <a:rPr lang="en-US"/>
              <a:pPr>
                <a:defRPr/>
              </a:pPr>
              <a:t>2/14/2023</a:t>
            </a:fld>
            <a:endParaRPr lang="en-US"/>
          </a:p>
        </p:txBody>
      </p:sp>
      <p:sp>
        <p:nvSpPr>
          <p:cNvPr id="5" name="Footer Placeholder 4">
            <a:extLst>
              <a:ext uri="{FF2B5EF4-FFF2-40B4-BE49-F238E27FC236}">
                <a16:creationId xmlns:a16="http://schemas.microsoft.com/office/drawing/2014/main" id="{6669DF17-953E-4F5D-81AB-5261DAE2C8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A9B2C8A-F6D6-4406-9A11-5CF6A800BE6D}"/>
              </a:ext>
            </a:extLst>
          </p:cNvPr>
          <p:cNvSpPr>
            <a:spLocks noGrp="1"/>
          </p:cNvSpPr>
          <p:nvPr>
            <p:ph type="sldNum" sz="quarter" idx="12"/>
          </p:nvPr>
        </p:nvSpPr>
        <p:spPr/>
        <p:txBody>
          <a:bodyPr/>
          <a:lstStyle>
            <a:lvl1pPr>
              <a:defRPr/>
            </a:lvl1pPr>
          </a:lstStyle>
          <a:p>
            <a:fld id="{A8B5C536-664C-4D9D-9319-0C95B06F8688}" type="slidenum">
              <a:rPr lang="en-US" altLang="vi-VN"/>
              <a:pPr/>
              <a:t>‹#›</a:t>
            </a:fld>
            <a:endParaRPr lang="en-US" altLang="vi-VN"/>
          </a:p>
        </p:txBody>
      </p:sp>
    </p:spTree>
    <p:extLst>
      <p:ext uri="{BB962C8B-B14F-4D97-AF65-F5344CB8AC3E}">
        <p14:creationId xmlns:p14="http://schemas.microsoft.com/office/powerpoint/2010/main" val="37277549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8F32E22-550F-4500-860E-7A6F76D8FBF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8810D7A-32D1-41E4-A9E1-11459321EF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6B87684-194C-4F64-A7CC-94FBD253C974}"/>
              </a:ext>
            </a:extLst>
          </p:cNvPr>
          <p:cNvSpPr>
            <a:spLocks noGrp="1" noChangeArrowheads="1"/>
          </p:cNvSpPr>
          <p:nvPr>
            <p:ph type="sldNum" sz="quarter" idx="12"/>
          </p:nvPr>
        </p:nvSpPr>
        <p:spPr>
          <a:ln/>
        </p:spPr>
        <p:txBody>
          <a:bodyPr/>
          <a:lstStyle>
            <a:lvl1pPr>
              <a:defRPr/>
            </a:lvl1pPr>
          </a:lstStyle>
          <a:p>
            <a:fld id="{0273FCC6-DD92-4E2C-A6C8-4AC5E11798C2}" type="slidenum">
              <a:rPr lang="en-US" altLang="en-US"/>
              <a:pPr/>
              <a:t>‹#›</a:t>
            </a:fld>
            <a:endParaRPr lang="en-US" altLang="en-US"/>
          </a:p>
        </p:txBody>
      </p:sp>
    </p:spTree>
    <p:extLst>
      <p:ext uri="{BB962C8B-B14F-4D97-AF65-F5344CB8AC3E}">
        <p14:creationId xmlns:p14="http://schemas.microsoft.com/office/powerpoint/2010/main" val="42318300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062765-2FFE-4465-8E41-6007C904A28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C381ADE-6B56-4B2E-A58C-9582761249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8FCEB8A-5B54-4FAC-8428-2DC33F80C18B}"/>
              </a:ext>
            </a:extLst>
          </p:cNvPr>
          <p:cNvSpPr>
            <a:spLocks noGrp="1" noChangeArrowheads="1"/>
          </p:cNvSpPr>
          <p:nvPr>
            <p:ph type="sldNum" sz="quarter" idx="12"/>
          </p:nvPr>
        </p:nvSpPr>
        <p:spPr>
          <a:ln/>
        </p:spPr>
        <p:txBody>
          <a:bodyPr/>
          <a:lstStyle>
            <a:lvl1pPr>
              <a:defRPr/>
            </a:lvl1pPr>
          </a:lstStyle>
          <a:p>
            <a:fld id="{AA212B13-2CCE-4720-B9D8-8BA275336AFB}" type="slidenum">
              <a:rPr lang="en-US" altLang="en-US"/>
              <a:pPr/>
              <a:t>‹#›</a:t>
            </a:fld>
            <a:endParaRPr lang="en-US" altLang="en-US"/>
          </a:p>
        </p:txBody>
      </p:sp>
    </p:spTree>
    <p:extLst>
      <p:ext uri="{BB962C8B-B14F-4D97-AF65-F5344CB8AC3E}">
        <p14:creationId xmlns:p14="http://schemas.microsoft.com/office/powerpoint/2010/main" val="27917823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A28FEE9-43BD-4D20-8979-297AD8FAA15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611104-C925-4360-B4BE-B32CE1B1E2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65CAE88-441E-4628-91FE-EA772899F8CE}"/>
              </a:ext>
            </a:extLst>
          </p:cNvPr>
          <p:cNvSpPr>
            <a:spLocks noGrp="1" noChangeArrowheads="1"/>
          </p:cNvSpPr>
          <p:nvPr>
            <p:ph type="sldNum" sz="quarter" idx="12"/>
          </p:nvPr>
        </p:nvSpPr>
        <p:spPr>
          <a:ln/>
        </p:spPr>
        <p:txBody>
          <a:bodyPr/>
          <a:lstStyle>
            <a:lvl1pPr>
              <a:defRPr/>
            </a:lvl1pPr>
          </a:lstStyle>
          <a:p>
            <a:fld id="{61B161D0-C0F2-4DAD-B022-4EE19C292B53}" type="slidenum">
              <a:rPr lang="en-US" altLang="en-US"/>
              <a:pPr/>
              <a:t>‹#›</a:t>
            </a:fld>
            <a:endParaRPr lang="en-US" altLang="en-US"/>
          </a:p>
        </p:txBody>
      </p:sp>
    </p:spTree>
    <p:extLst>
      <p:ext uri="{BB962C8B-B14F-4D97-AF65-F5344CB8AC3E}">
        <p14:creationId xmlns:p14="http://schemas.microsoft.com/office/powerpoint/2010/main" val="4093419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2DD8C32-B214-43A0-B392-4BD35E58F1E2}"/>
              </a:ext>
            </a:extLst>
          </p:cNvPr>
          <p:cNvSpPr>
            <a:spLocks noGrp="1"/>
          </p:cNvSpPr>
          <p:nvPr>
            <p:ph type="dt" sz="half" idx="10"/>
          </p:nvPr>
        </p:nvSpPr>
        <p:spPr/>
        <p:txBody>
          <a:bodyPr/>
          <a:lstStyle>
            <a:lvl1pPr>
              <a:defRPr/>
            </a:lvl1pPr>
          </a:lstStyle>
          <a:p>
            <a:pPr>
              <a:defRPr/>
            </a:pPr>
            <a:fld id="{CC6AE25F-DFDC-47F8-A3D4-46D8772D04E6}" type="datetimeFigureOut">
              <a:rPr lang="en-US"/>
              <a:pPr>
                <a:defRPr/>
              </a:pPr>
              <a:t>2/14/2023</a:t>
            </a:fld>
            <a:endParaRPr lang="en-US"/>
          </a:p>
        </p:txBody>
      </p:sp>
      <p:sp>
        <p:nvSpPr>
          <p:cNvPr id="3" name="Footer Placeholder 4">
            <a:extLst>
              <a:ext uri="{FF2B5EF4-FFF2-40B4-BE49-F238E27FC236}">
                <a16:creationId xmlns:a16="http://schemas.microsoft.com/office/drawing/2014/main" id="{CC5C8DBD-CAE7-4688-B175-B4DB1749D84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2A88E6E-653C-480C-BA42-0FFA190BA774}"/>
              </a:ext>
            </a:extLst>
          </p:cNvPr>
          <p:cNvSpPr>
            <a:spLocks noGrp="1"/>
          </p:cNvSpPr>
          <p:nvPr>
            <p:ph type="sldNum" sz="quarter" idx="12"/>
          </p:nvPr>
        </p:nvSpPr>
        <p:spPr/>
        <p:txBody>
          <a:bodyPr/>
          <a:lstStyle>
            <a:lvl1pPr>
              <a:defRPr/>
            </a:lvl1pPr>
          </a:lstStyle>
          <a:p>
            <a:fld id="{0585FC98-A533-4B4F-8AAB-A08C87AC70E2}" type="slidenum">
              <a:rPr lang="en-US" altLang="vi-VN"/>
              <a:pPr/>
              <a:t>‹#›</a:t>
            </a:fld>
            <a:endParaRPr lang="en-US" altLang="vi-VN"/>
          </a:p>
        </p:txBody>
      </p:sp>
    </p:spTree>
    <p:extLst>
      <p:ext uri="{BB962C8B-B14F-4D97-AF65-F5344CB8AC3E}">
        <p14:creationId xmlns:p14="http://schemas.microsoft.com/office/powerpoint/2010/main" val="34156112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060F853-FFF9-41BF-BF96-5731109BA4B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F936B0B-7AE4-4B8C-8AA1-A17AFDAA4E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7AB3AD9-6B51-4548-BBDB-990B11AFB369}"/>
              </a:ext>
            </a:extLst>
          </p:cNvPr>
          <p:cNvSpPr>
            <a:spLocks noGrp="1" noChangeArrowheads="1"/>
          </p:cNvSpPr>
          <p:nvPr>
            <p:ph type="sldNum" sz="quarter" idx="12"/>
          </p:nvPr>
        </p:nvSpPr>
        <p:spPr>
          <a:ln/>
        </p:spPr>
        <p:txBody>
          <a:bodyPr/>
          <a:lstStyle>
            <a:lvl1pPr>
              <a:defRPr/>
            </a:lvl1pPr>
          </a:lstStyle>
          <a:p>
            <a:fld id="{B52E539F-DF25-4444-96B1-63E3193D314C}" type="slidenum">
              <a:rPr lang="en-US" altLang="en-US"/>
              <a:pPr/>
              <a:t>‹#›</a:t>
            </a:fld>
            <a:endParaRPr lang="en-US" altLang="en-US"/>
          </a:p>
        </p:txBody>
      </p:sp>
    </p:spTree>
    <p:extLst>
      <p:ext uri="{BB962C8B-B14F-4D97-AF65-F5344CB8AC3E}">
        <p14:creationId xmlns:p14="http://schemas.microsoft.com/office/powerpoint/2010/main" val="42511236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AF0C53F-F348-4ED3-ACCF-1047F6B35B2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F8C148D-DE18-479F-8B4C-1C9E97E0CA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EAB59BB-78A4-4B15-9444-D62F11EB5E29}"/>
              </a:ext>
            </a:extLst>
          </p:cNvPr>
          <p:cNvSpPr>
            <a:spLocks noGrp="1" noChangeArrowheads="1"/>
          </p:cNvSpPr>
          <p:nvPr>
            <p:ph type="sldNum" sz="quarter" idx="12"/>
          </p:nvPr>
        </p:nvSpPr>
        <p:spPr>
          <a:ln/>
        </p:spPr>
        <p:txBody>
          <a:bodyPr/>
          <a:lstStyle>
            <a:lvl1pPr>
              <a:defRPr/>
            </a:lvl1pPr>
          </a:lstStyle>
          <a:p>
            <a:fld id="{0CC0CD35-ECBA-4C34-ADB0-76C72ACB28EB}" type="slidenum">
              <a:rPr lang="en-US" altLang="en-US"/>
              <a:pPr/>
              <a:t>‹#›</a:t>
            </a:fld>
            <a:endParaRPr lang="en-US" altLang="en-US"/>
          </a:p>
        </p:txBody>
      </p:sp>
    </p:spTree>
    <p:extLst>
      <p:ext uri="{BB962C8B-B14F-4D97-AF65-F5344CB8AC3E}">
        <p14:creationId xmlns:p14="http://schemas.microsoft.com/office/powerpoint/2010/main" val="18936771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3212D88-483F-48A8-A551-2065F959975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7440B5C-2044-486A-AD5A-F0CF89CF9A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14A1392-362D-40DE-9250-87DFD74003D7}"/>
              </a:ext>
            </a:extLst>
          </p:cNvPr>
          <p:cNvSpPr>
            <a:spLocks noGrp="1" noChangeArrowheads="1"/>
          </p:cNvSpPr>
          <p:nvPr>
            <p:ph type="sldNum" sz="quarter" idx="12"/>
          </p:nvPr>
        </p:nvSpPr>
        <p:spPr>
          <a:ln/>
        </p:spPr>
        <p:txBody>
          <a:bodyPr/>
          <a:lstStyle>
            <a:lvl1pPr>
              <a:defRPr/>
            </a:lvl1pPr>
          </a:lstStyle>
          <a:p>
            <a:fld id="{75DF0534-00D0-4D42-88FD-4EDFB5E5528E}" type="slidenum">
              <a:rPr lang="en-US" altLang="en-US"/>
              <a:pPr/>
              <a:t>‹#›</a:t>
            </a:fld>
            <a:endParaRPr lang="en-US" altLang="en-US"/>
          </a:p>
        </p:txBody>
      </p:sp>
    </p:spTree>
    <p:extLst>
      <p:ext uri="{BB962C8B-B14F-4D97-AF65-F5344CB8AC3E}">
        <p14:creationId xmlns:p14="http://schemas.microsoft.com/office/powerpoint/2010/main" val="41380178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A72DB5D-9EC8-4732-A77A-173DCD93C74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3298A57-1D00-4584-83CD-1CB338294A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D00F7E3-D6B6-49BD-8F61-B7EA9674C9D1}"/>
              </a:ext>
            </a:extLst>
          </p:cNvPr>
          <p:cNvSpPr>
            <a:spLocks noGrp="1" noChangeArrowheads="1"/>
          </p:cNvSpPr>
          <p:nvPr>
            <p:ph type="sldNum" sz="quarter" idx="12"/>
          </p:nvPr>
        </p:nvSpPr>
        <p:spPr>
          <a:ln/>
        </p:spPr>
        <p:txBody>
          <a:bodyPr/>
          <a:lstStyle>
            <a:lvl1pPr>
              <a:defRPr/>
            </a:lvl1pPr>
          </a:lstStyle>
          <a:p>
            <a:fld id="{8C9F9B09-73A4-4525-8959-F333436C2553}" type="slidenum">
              <a:rPr lang="en-US" altLang="en-US"/>
              <a:pPr/>
              <a:t>‹#›</a:t>
            </a:fld>
            <a:endParaRPr lang="en-US" altLang="en-US"/>
          </a:p>
        </p:txBody>
      </p:sp>
    </p:spTree>
    <p:extLst>
      <p:ext uri="{BB962C8B-B14F-4D97-AF65-F5344CB8AC3E}">
        <p14:creationId xmlns:p14="http://schemas.microsoft.com/office/powerpoint/2010/main" val="24004827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710F683-E685-4155-BA2A-A9C087C6D8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4802FD2-1463-4D00-A964-B7440FAE02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5263477-D21E-4C7F-9748-3C3C84498F85}"/>
              </a:ext>
            </a:extLst>
          </p:cNvPr>
          <p:cNvSpPr>
            <a:spLocks noGrp="1" noChangeArrowheads="1"/>
          </p:cNvSpPr>
          <p:nvPr>
            <p:ph type="sldNum" sz="quarter" idx="12"/>
          </p:nvPr>
        </p:nvSpPr>
        <p:spPr>
          <a:ln/>
        </p:spPr>
        <p:txBody>
          <a:bodyPr/>
          <a:lstStyle>
            <a:lvl1pPr>
              <a:defRPr/>
            </a:lvl1pPr>
          </a:lstStyle>
          <a:p>
            <a:fld id="{E8F8B8DD-6E06-418D-8655-4720CD313890}" type="slidenum">
              <a:rPr lang="en-US" altLang="en-US"/>
              <a:pPr/>
              <a:t>‹#›</a:t>
            </a:fld>
            <a:endParaRPr lang="en-US" altLang="en-US"/>
          </a:p>
        </p:txBody>
      </p:sp>
    </p:spTree>
    <p:extLst>
      <p:ext uri="{BB962C8B-B14F-4D97-AF65-F5344CB8AC3E}">
        <p14:creationId xmlns:p14="http://schemas.microsoft.com/office/powerpoint/2010/main" val="39225973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E6D9848-8A7D-4544-8C74-2197047CDD6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69F4A21-5A27-46C9-B959-ABCCFA69C4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1F8111D-F89B-4C7C-9D86-552FB0C68A24}"/>
              </a:ext>
            </a:extLst>
          </p:cNvPr>
          <p:cNvSpPr>
            <a:spLocks noGrp="1" noChangeArrowheads="1"/>
          </p:cNvSpPr>
          <p:nvPr>
            <p:ph type="sldNum" sz="quarter" idx="12"/>
          </p:nvPr>
        </p:nvSpPr>
        <p:spPr>
          <a:ln/>
        </p:spPr>
        <p:txBody>
          <a:bodyPr/>
          <a:lstStyle>
            <a:lvl1pPr>
              <a:defRPr/>
            </a:lvl1pPr>
          </a:lstStyle>
          <a:p>
            <a:fld id="{8C6F58BC-B844-412C-98B7-5AA54A478EF2}" type="slidenum">
              <a:rPr lang="en-US" altLang="en-US"/>
              <a:pPr/>
              <a:t>‹#›</a:t>
            </a:fld>
            <a:endParaRPr lang="en-US" altLang="en-US"/>
          </a:p>
        </p:txBody>
      </p:sp>
    </p:spTree>
    <p:extLst>
      <p:ext uri="{BB962C8B-B14F-4D97-AF65-F5344CB8AC3E}">
        <p14:creationId xmlns:p14="http://schemas.microsoft.com/office/powerpoint/2010/main" val="38338437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345E02E-539F-4AB4-A6CE-833FCED247D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936509-6904-48E8-B7F5-9E43A05F57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6A7B4CC-4B86-4E15-84CF-9B4EE52E3511}"/>
              </a:ext>
            </a:extLst>
          </p:cNvPr>
          <p:cNvSpPr>
            <a:spLocks noGrp="1" noChangeArrowheads="1"/>
          </p:cNvSpPr>
          <p:nvPr>
            <p:ph type="sldNum" sz="quarter" idx="12"/>
          </p:nvPr>
        </p:nvSpPr>
        <p:spPr>
          <a:ln/>
        </p:spPr>
        <p:txBody>
          <a:bodyPr/>
          <a:lstStyle>
            <a:lvl1pPr>
              <a:defRPr/>
            </a:lvl1pPr>
          </a:lstStyle>
          <a:p>
            <a:fld id="{35322658-136E-4AAC-AE9A-6A40F50871B6}" type="slidenum">
              <a:rPr lang="en-US" altLang="en-US"/>
              <a:pPr/>
              <a:t>‹#›</a:t>
            </a:fld>
            <a:endParaRPr lang="en-US" altLang="en-US"/>
          </a:p>
        </p:txBody>
      </p:sp>
    </p:spTree>
    <p:extLst>
      <p:ext uri="{BB962C8B-B14F-4D97-AF65-F5344CB8AC3E}">
        <p14:creationId xmlns:p14="http://schemas.microsoft.com/office/powerpoint/2010/main" val="18698195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BB505BC-965D-4BB3-8FBA-2E9FB4BFAE4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6F3062B-6FAD-4C28-B65E-6862E70E71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FC6ED3F-C8DD-4023-A9B4-135B94A496D7}"/>
              </a:ext>
            </a:extLst>
          </p:cNvPr>
          <p:cNvSpPr>
            <a:spLocks noGrp="1" noChangeArrowheads="1"/>
          </p:cNvSpPr>
          <p:nvPr>
            <p:ph type="sldNum" sz="quarter" idx="12"/>
          </p:nvPr>
        </p:nvSpPr>
        <p:spPr>
          <a:ln/>
        </p:spPr>
        <p:txBody>
          <a:bodyPr/>
          <a:lstStyle>
            <a:lvl1pPr>
              <a:defRPr/>
            </a:lvl1pPr>
          </a:lstStyle>
          <a:p>
            <a:fld id="{FA47D68D-8FAD-426B-A66F-83AAE8D0242D}" type="slidenum">
              <a:rPr lang="en-US" altLang="en-US"/>
              <a:pPr/>
              <a:t>‹#›</a:t>
            </a:fld>
            <a:endParaRPr lang="en-US" altLang="en-US"/>
          </a:p>
        </p:txBody>
      </p:sp>
    </p:spTree>
    <p:extLst>
      <p:ext uri="{BB962C8B-B14F-4D97-AF65-F5344CB8AC3E}">
        <p14:creationId xmlns:p14="http://schemas.microsoft.com/office/powerpoint/2010/main" val="32149477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D31E572-67AF-4458-8792-A37050CD4FC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F358523-B01E-4505-A7E8-B4B692123E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965E2CA-062F-43A6-B5F9-B356477E84E1}"/>
              </a:ext>
            </a:extLst>
          </p:cNvPr>
          <p:cNvSpPr>
            <a:spLocks noGrp="1" noChangeArrowheads="1"/>
          </p:cNvSpPr>
          <p:nvPr>
            <p:ph type="sldNum" sz="quarter" idx="12"/>
          </p:nvPr>
        </p:nvSpPr>
        <p:spPr>
          <a:ln/>
        </p:spPr>
        <p:txBody>
          <a:bodyPr/>
          <a:lstStyle>
            <a:lvl1pPr>
              <a:defRPr/>
            </a:lvl1pPr>
          </a:lstStyle>
          <a:p>
            <a:fld id="{84921643-51F4-49A3-BDCB-337F9E6D65F2}" type="slidenum">
              <a:rPr lang="en-US" altLang="en-US"/>
              <a:pPr/>
              <a:t>‹#›</a:t>
            </a:fld>
            <a:endParaRPr lang="en-US" altLang="en-US"/>
          </a:p>
        </p:txBody>
      </p:sp>
    </p:spTree>
    <p:extLst>
      <p:ext uri="{BB962C8B-B14F-4D97-AF65-F5344CB8AC3E}">
        <p14:creationId xmlns:p14="http://schemas.microsoft.com/office/powerpoint/2010/main" val="12579996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BAA1477-5AD6-4F89-ACAB-6AFBB257A05B}"/>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1A3A4CD3-1458-44B5-B657-473A248700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5FC2D6BB-5669-4374-8878-35D75C520ADF}"/>
              </a:ext>
            </a:extLst>
          </p:cNvPr>
          <p:cNvSpPr>
            <a:spLocks noGrp="1" noChangeArrowheads="1"/>
          </p:cNvSpPr>
          <p:nvPr>
            <p:ph type="sldNum" sz="quarter" idx="12"/>
          </p:nvPr>
        </p:nvSpPr>
        <p:spPr>
          <a:ln/>
        </p:spPr>
        <p:txBody>
          <a:bodyPr/>
          <a:lstStyle>
            <a:lvl1pPr>
              <a:defRPr/>
            </a:lvl1pPr>
          </a:lstStyle>
          <a:p>
            <a:fld id="{789855C0-3ABD-49C9-8E7B-01F576235845}" type="slidenum">
              <a:rPr lang="en-US" altLang="en-US"/>
              <a:pPr/>
              <a:t>‹#›</a:t>
            </a:fld>
            <a:endParaRPr lang="en-US" altLang="en-US"/>
          </a:p>
        </p:txBody>
      </p:sp>
    </p:spTree>
    <p:extLst>
      <p:ext uri="{BB962C8B-B14F-4D97-AF65-F5344CB8AC3E}">
        <p14:creationId xmlns:p14="http://schemas.microsoft.com/office/powerpoint/2010/main" val="447799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3"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3">
            <a:extLst>
              <a:ext uri="{FF2B5EF4-FFF2-40B4-BE49-F238E27FC236}">
                <a16:creationId xmlns:a16="http://schemas.microsoft.com/office/drawing/2014/main" id="{1E0394A1-87DC-42BB-BDDA-B6041A3D0070}"/>
              </a:ext>
            </a:extLst>
          </p:cNvPr>
          <p:cNvSpPr>
            <a:spLocks noGrp="1"/>
          </p:cNvSpPr>
          <p:nvPr>
            <p:ph type="dt" sz="half" idx="10"/>
          </p:nvPr>
        </p:nvSpPr>
        <p:spPr/>
        <p:txBody>
          <a:bodyPr/>
          <a:lstStyle>
            <a:lvl1pPr>
              <a:defRPr/>
            </a:lvl1pPr>
          </a:lstStyle>
          <a:p>
            <a:pPr>
              <a:defRPr/>
            </a:pPr>
            <a:fld id="{DF9D3BB0-3AF1-4A53-BCF6-6A1E51B028E1}" type="datetimeFigureOut">
              <a:rPr lang="en-US"/>
              <a:pPr>
                <a:defRPr/>
              </a:pPr>
              <a:t>2/14/2023</a:t>
            </a:fld>
            <a:endParaRPr lang="en-US"/>
          </a:p>
        </p:txBody>
      </p:sp>
      <p:sp>
        <p:nvSpPr>
          <p:cNvPr id="6" name="Footer Placeholder 4">
            <a:extLst>
              <a:ext uri="{FF2B5EF4-FFF2-40B4-BE49-F238E27FC236}">
                <a16:creationId xmlns:a16="http://schemas.microsoft.com/office/drawing/2014/main" id="{37F9B733-98AD-4C62-8EB8-7C6A9DC662C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8628C4E-DF5C-4864-B7DF-CDA27D530048}"/>
              </a:ext>
            </a:extLst>
          </p:cNvPr>
          <p:cNvSpPr>
            <a:spLocks noGrp="1"/>
          </p:cNvSpPr>
          <p:nvPr>
            <p:ph type="sldNum" sz="quarter" idx="12"/>
          </p:nvPr>
        </p:nvSpPr>
        <p:spPr/>
        <p:txBody>
          <a:bodyPr/>
          <a:lstStyle>
            <a:lvl1pPr>
              <a:defRPr/>
            </a:lvl1pPr>
          </a:lstStyle>
          <a:p>
            <a:fld id="{666C3EF5-2233-4BE8-A593-ADD8110C2D54}" type="slidenum">
              <a:rPr lang="en-US" altLang="vi-VN"/>
              <a:pPr/>
              <a:t>‹#›</a:t>
            </a:fld>
            <a:endParaRPr lang="en-US" altLang="vi-VN"/>
          </a:p>
        </p:txBody>
      </p:sp>
    </p:spTree>
    <p:extLst>
      <p:ext uri="{BB962C8B-B14F-4D97-AF65-F5344CB8AC3E}">
        <p14:creationId xmlns:p14="http://schemas.microsoft.com/office/powerpoint/2010/main" val="34130370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97341BF-8C89-4054-BF31-A9252EA5AB2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3D97CD9-AD12-4A04-8353-7D741E0AAE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279CB98-89AE-4535-A12B-2827B220717C}"/>
              </a:ext>
            </a:extLst>
          </p:cNvPr>
          <p:cNvSpPr>
            <a:spLocks noGrp="1" noChangeArrowheads="1"/>
          </p:cNvSpPr>
          <p:nvPr>
            <p:ph type="sldNum" sz="quarter" idx="12"/>
          </p:nvPr>
        </p:nvSpPr>
        <p:spPr>
          <a:ln/>
        </p:spPr>
        <p:txBody>
          <a:bodyPr/>
          <a:lstStyle>
            <a:lvl1pPr>
              <a:defRPr/>
            </a:lvl1pPr>
          </a:lstStyle>
          <a:p>
            <a:fld id="{7E9D983D-65E2-4313-9188-7CE30B05F136}" type="slidenum">
              <a:rPr lang="en-US" altLang="en-US"/>
              <a:pPr/>
              <a:t>‹#›</a:t>
            </a:fld>
            <a:endParaRPr lang="en-US" altLang="en-US"/>
          </a:p>
        </p:txBody>
      </p:sp>
    </p:spTree>
    <p:extLst>
      <p:ext uri="{BB962C8B-B14F-4D97-AF65-F5344CB8AC3E}">
        <p14:creationId xmlns:p14="http://schemas.microsoft.com/office/powerpoint/2010/main" val="5586768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C145F36-6B4B-42E2-8102-6706AE0EF7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34A3189-9A3A-4431-B641-9BF85D7D7F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76FB66-4A55-49A5-BFF1-89461A3E090E}"/>
              </a:ext>
            </a:extLst>
          </p:cNvPr>
          <p:cNvSpPr>
            <a:spLocks noGrp="1" noChangeArrowheads="1"/>
          </p:cNvSpPr>
          <p:nvPr>
            <p:ph type="sldNum" sz="quarter" idx="12"/>
          </p:nvPr>
        </p:nvSpPr>
        <p:spPr>
          <a:ln/>
        </p:spPr>
        <p:txBody>
          <a:bodyPr/>
          <a:lstStyle>
            <a:lvl1pPr>
              <a:defRPr/>
            </a:lvl1pPr>
          </a:lstStyle>
          <a:p>
            <a:fld id="{DA766E15-1CEA-43B7-817A-95BD78F0D874}" type="slidenum">
              <a:rPr lang="en-US" altLang="en-US"/>
              <a:pPr/>
              <a:t>‹#›</a:t>
            </a:fld>
            <a:endParaRPr lang="en-US" altLang="en-US"/>
          </a:p>
        </p:txBody>
      </p:sp>
    </p:spTree>
    <p:extLst>
      <p:ext uri="{BB962C8B-B14F-4D97-AF65-F5344CB8AC3E}">
        <p14:creationId xmlns:p14="http://schemas.microsoft.com/office/powerpoint/2010/main" val="2361293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972990B-F169-4E3C-BA3F-1E25D59BD5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91A186D-03D2-414F-8F4D-5912E44E8A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CAB58C-94D0-4C67-99E9-3D6D10D0AFED}"/>
              </a:ext>
            </a:extLst>
          </p:cNvPr>
          <p:cNvSpPr>
            <a:spLocks noGrp="1" noChangeArrowheads="1"/>
          </p:cNvSpPr>
          <p:nvPr>
            <p:ph type="sldNum" sz="quarter" idx="12"/>
          </p:nvPr>
        </p:nvSpPr>
        <p:spPr>
          <a:ln/>
        </p:spPr>
        <p:txBody>
          <a:bodyPr/>
          <a:lstStyle>
            <a:lvl1pPr>
              <a:defRPr/>
            </a:lvl1pPr>
          </a:lstStyle>
          <a:p>
            <a:fld id="{6E6D00D9-B77E-4167-BA94-DB21D02A36E2}" type="slidenum">
              <a:rPr lang="en-US" altLang="en-US"/>
              <a:pPr/>
              <a:t>‹#›</a:t>
            </a:fld>
            <a:endParaRPr lang="en-US" altLang="en-US"/>
          </a:p>
        </p:txBody>
      </p:sp>
    </p:spTree>
    <p:extLst>
      <p:ext uri="{BB962C8B-B14F-4D97-AF65-F5344CB8AC3E}">
        <p14:creationId xmlns:p14="http://schemas.microsoft.com/office/powerpoint/2010/main" val="548704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6FD1209-C8BC-4B10-9F12-6A97A5BB09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EDAF07-14CF-4F6B-A500-4383A875F0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49980FE-DA47-4340-BA2A-1BFA220AD463}"/>
              </a:ext>
            </a:extLst>
          </p:cNvPr>
          <p:cNvSpPr>
            <a:spLocks noGrp="1" noChangeArrowheads="1"/>
          </p:cNvSpPr>
          <p:nvPr>
            <p:ph type="sldNum" sz="quarter" idx="12"/>
          </p:nvPr>
        </p:nvSpPr>
        <p:spPr>
          <a:ln/>
        </p:spPr>
        <p:txBody>
          <a:bodyPr/>
          <a:lstStyle>
            <a:lvl1pPr>
              <a:defRPr/>
            </a:lvl1pPr>
          </a:lstStyle>
          <a:p>
            <a:fld id="{498BDD44-D862-46A0-A19B-0FAF540529CD}" type="slidenum">
              <a:rPr lang="en-US" altLang="en-US"/>
              <a:pPr/>
              <a:t>‹#›</a:t>
            </a:fld>
            <a:endParaRPr lang="en-US" altLang="en-US"/>
          </a:p>
        </p:txBody>
      </p:sp>
    </p:spTree>
    <p:extLst>
      <p:ext uri="{BB962C8B-B14F-4D97-AF65-F5344CB8AC3E}">
        <p14:creationId xmlns:p14="http://schemas.microsoft.com/office/powerpoint/2010/main" val="3642311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3173432-5A01-48A5-B189-B2EEAE580B3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DA5972A-43A9-435D-985A-9400A772BC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5E80C72-18DD-4675-AFF8-CC6C8EE69DD7}"/>
              </a:ext>
            </a:extLst>
          </p:cNvPr>
          <p:cNvSpPr>
            <a:spLocks noGrp="1" noChangeArrowheads="1"/>
          </p:cNvSpPr>
          <p:nvPr>
            <p:ph type="sldNum" sz="quarter" idx="12"/>
          </p:nvPr>
        </p:nvSpPr>
        <p:spPr>
          <a:ln/>
        </p:spPr>
        <p:txBody>
          <a:bodyPr/>
          <a:lstStyle>
            <a:lvl1pPr>
              <a:defRPr/>
            </a:lvl1pPr>
          </a:lstStyle>
          <a:p>
            <a:fld id="{F7C79257-1D59-4756-BBE7-0CF6FFE29B0B}" type="slidenum">
              <a:rPr lang="en-US" altLang="en-US"/>
              <a:pPr/>
              <a:t>‹#›</a:t>
            </a:fld>
            <a:endParaRPr lang="en-US" altLang="en-US"/>
          </a:p>
        </p:txBody>
      </p:sp>
    </p:spTree>
    <p:extLst>
      <p:ext uri="{BB962C8B-B14F-4D97-AF65-F5344CB8AC3E}">
        <p14:creationId xmlns:p14="http://schemas.microsoft.com/office/powerpoint/2010/main" val="42033682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935F046-F3B6-407E-A495-6181AEAAB36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A673ABE-304A-4C1F-B8C3-8331AA9D47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0CFB5B2-2F19-4AAC-AC14-82CBC99D8E6B}"/>
              </a:ext>
            </a:extLst>
          </p:cNvPr>
          <p:cNvSpPr>
            <a:spLocks noGrp="1" noChangeArrowheads="1"/>
          </p:cNvSpPr>
          <p:nvPr>
            <p:ph type="sldNum" sz="quarter" idx="12"/>
          </p:nvPr>
        </p:nvSpPr>
        <p:spPr>
          <a:ln/>
        </p:spPr>
        <p:txBody>
          <a:bodyPr/>
          <a:lstStyle>
            <a:lvl1pPr>
              <a:defRPr/>
            </a:lvl1pPr>
          </a:lstStyle>
          <a:p>
            <a:fld id="{D7CEEB9A-3F59-4961-B9FC-2164CD9EEED5}" type="slidenum">
              <a:rPr lang="en-US" altLang="en-US"/>
              <a:pPr/>
              <a:t>‹#›</a:t>
            </a:fld>
            <a:endParaRPr lang="en-US" altLang="en-US"/>
          </a:p>
        </p:txBody>
      </p:sp>
    </p:spTree>
    <p:extLst>
      <p:ext uri="{BB962C8B-B14F-4D97-AF65-F5344CB8AC3E}">
        <p14:creationId xmlns:p14="http://schemas.microsoft.com/office/powerpoint/2010/main" val="4655415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D917669-86ED-42C3-A11C-92D4AA1A0EF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F0FB325-F838-44ED-A78D-CCCF19F63A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92A611F-D167-406F-B7CF-54E438C0BCFC}"/>
              </a:ext>
            </a:extLst>
          </p:cNvPr>
          <p:cNvSpPr>
            <a:spLocks noGrp="1" noChangeArrowheads="1"/>
          </p:cNvSpPr>
          <p:nvPr>
            <p:ph type="sldNum" sz="quarter" idx="12"/>
          </p:nvPr>
        </p:nvSpPr>
        <p:spPr>
          <a:ln/>
        </p:spPr>
        <p:txBody>
          <a:bodyPr/>
          <a:lstStyle>
            <a:lvl1pPr>
              <a:defRPr/>
            </a:lvl1pPr>
          </a:lstStyle>
          <a:p>
            <a:fld id="{E16FC8B6-43F1-4347-B9B3-CCD2FCE5AC3F}" type="slidenum">
              <a:rPr lang="en-US" altLang="en-US"/>
              <a:pPr/>
              <a:t>‹#›</a:t>
            </a:fld>
            <a:endParaRPr lang="en-US" altLang="en-US"/>
          </a:p>
        </p:txBody>
      </p:sp>
    </p:spTree>
    <p:extLst>
      <p:ext uri="{BB962C8B-B14F-4D97-AF65-F5344CB8AC3E}">
        <p14:creationId xmlns:p14="http://schemas.microsoft.com/office/powerpoint/2010/main" val="40119461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0985015-D1C4-4E67-BDCC-2AB80C4F775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C2E9D02-3479-4ECF-BCC0-D7B0A1131D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05AABC0-624A-4F15-BC5F-8C5B07898E25}"/>
              </a:ext>
            </a:extLst>
          </p:cNvPr>
          <p:cNvSpPr>
            <a:spLocks noGrp="1" noChangeArrowheads="1"/>
          </p:cNvSpPr>
          <p:nvPr>
            <p:ph type="sldNum" sz="quarter" idx="12"/>
          </p:nvPr>
        </p:nvSpPr>
        <p:spPr>
          <a:ln/>
        </p:spPr>
        <p:txBody>
          <a:bodyPr/>
          <a:lstStyle>
            <a:lvl1pPr>
              <a:defRPr/>
            </a:lvl1pPr>
          </a:lstStyle>
          <a:p>
            <a:fld id="{2DEF1984-E492-418C-A9B7-9B8DBBE8E6E8}" type="slidenum">
              <a:rPr lang="en-US" altLang="en-US"/>
              <a:pPr/>
              <a:t>‹#›</a:t>
            </a:fld>
            <a:endParaRPr lang="en-US" altLang="en-US"/>
          </a:p>
        </p:txBody>
      </p:sp>
    </p:spTree>
    <p:extLst>
      <p:ext uri="{BB962C8B-B14F-4D97-AF65-F5344CB8AC3E}">
        <p14:creationId xmlns:p14="http://schemas.microsoft.com/office/powerpoint/2010/main" val="36508202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CBF1030-6489-43E2-BF56-CE283EFC51D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5B350DA-3B12-40C7-9BCA-440E968FED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9E1D4C4-8DE4-4754-A0C6-2FE919A7736E}"/>
              </a:ext>
            </a:extLst>
          </p:cNvPr>
          <p:cNvSpPr>
            <a:spLocks noGrp="1" noChangeArrowheads="1"/>
          </p:cNvSpPr>
          <p:nvPr>
            <p:ph type="sldNum" sz="quarter" idx="12"/>
          </p:nvPr>
        </p:nvSpPr>
        <p:spPr>
          <a:ln/>
        </p:spPr>
        <p:txBody>
          <a:bodyPr/>
          <a:lstStyle>
            <a:lvl1pPr>
              <a:defRPr/>
            </a:lvl1pPr>
          </a:lstStyle>
          <a:p>
            <a:fld id="{F5706AC1-5D92-4A49-83C8-1FFF8AB152F2}" type="slidenum">
              <a:rPr lang="en-US" altLang="en-US"/>
              <a:pPr/>
              <a:t>‹#›</a:t>
            </a:fld>
            <a:endParaRPr lang="en-US" altLang="en-US"/>
          </a:p>
        </p:txBody>
      </p:sp>
    </p:spTree>
    <p:extLst>
      <p:ext uri="{BB962C8B-B14F-4D97-AF65-F5344CB8AC3E}">
        <p14:creationId xmlns:p14="http://schemas.microsoft.com/office/powerpoint/2010/main" val="27917472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987E01F-4E58-4B03-9A0B-4942261F143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7A1117E-F294-423B-BC46-5A4968E532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E7A5DF1-B5BF-438A-90D2-0890B29DCFE9}"/>
              </a:ext>
            </a:extLst>
          </p:cNvPr>
          <p:cNvSpPr>
            <a:spLocks noGrp="1" noChangeArrowheads="1"/>
          </p:cNvSpPr>
          <p:nvPr>
            <p:ph type="sldNum" sz="quarter" idx="12"/>
          </p:nvPr>
        </p:nvSpPr>
        <p:spPr>
          <a:ln/>
        </p:spPr>
        <p:txBody>
          <a:bodyPr/>
          <a:lstStyle>
            <a:lvl1pPr>
              <a:defRPr/>
            </a:lvl1pPr>
          </a:lstStyle>
          <a:p>
            <a:fld id="{60B11D25-E448-4CF5-A84D-7A1A842C632F}" type="slidenum">
              <a:rPr lang="en-US" altLang="en-US"/>
              <a:pPr/>
              <a:t>‹#›</a:t>
            </a:fld>
            <a:endParaRPr lang="en-US" altLang="en-US"/>
          </a:p>
        </p:txBody>
      </p:sp>
    </p:spTree>
    <p:extLst>
      <p:ext uri="{BB962C8B-B14F-4D97-AF65-F5344CB8AC3E}">
        <p14:creationId xmlns:p14="http://schemas.microsoft.com/office/powerpoint/2010/main" val="3509225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rtlCol="0">
            <a:normAutofit/>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pPr lvl="0"/>
            <a:endParaRPr lang="en-US" noProof="0"/>
          </a:p>
        </p:txBody>
      </p:sp>
      <p:sp>
        <p:nvSpPr>
          <p:cNvPr id="4" name="Text Placeholder 3"/>
          <p:cNvSpPr>
            <a:spLocks noGrp="1"/>
          </p:cNvSpPr>
          <p:nvPr>
            <p:ph type="body" sz="half" idx="2"/>
          </p:nvPr>
        </p:nvSpPr>
        <p:spPr>
          <a:xfrm>
            <a:off x="1194859" y="3578226"/>
            <a:ext cx="36576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3">
            <a:extLst>
              <a:ext uri="{FF2B5EF4-FFF2-40B4-BE49-F238E27FC236}">
                <a16:creationId xmlns:a16="http://schemas.microsoft.com/office/drawing/2014/main" id="{36D5DBB1-569D-49A5-83FF-96A07FDF06DB}"/>
              </a:ext>
            </a:extLst>
          </p:cNvPr>
          <p:cNvSpPr>
            <a:spLocks noGrp="1"/>
          </p:cNvSpPr>
          <p:nvPr>
            <p:ph type="dt" sz="half" idx="10"/>
          </p:nvPr>
        </p:nvSpPr>
        <p:spPr/>
        <p:txBody>
          <a:bodyPr/>
          <a:lstStyle>
            <a:lvl1pPr>
              <a:defRPr/>
            </a:lvl1pPr>
          </a:lstStyle>
          <a:p>
            <a:pPr>
              <a:defRPr/>
            </a:pPr>
            <a:fld id="{CC074348-6FF3-45FB-A00F-EF79A3B8212B}" type="datetimeFigureOut">
              <a:rPr lang="en-US"/>
              <a:pPr>
                <a:defRPr/>
              </a:pPr>
              <a:t>2/14/2023</a:t>
            </a:fld>
            <a:endParaRPr lang="en-US"/>
          </a:p>
        </p:txBody>
      </p:sp>
      <p:sp>
        <p:nvSpPr>
          <p:cNvPr id="6" name="Footer Placeholder 4">
            <a:extLst>
              <a:ext uri="{FF2B5EF4-FFF2-40B4-BE49-F238E27FC236}">
                <a16:creationId xmlns:a16="http://schemas.microsoft.com/office/drawing/2014/main" id="{605A9ECF-5863-401F-BCDC-1B3999A2C85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F38297A-1CDC-4ED7-95E5-01C2F00338A1}"/>
              </a:ext>
            </a:extLst>
          </p:cNvPr>
          <p:cNvSpPr>
            <a:spLocks noGrp="1"/>
          </p:cNvSpPr>
          <p:nvPr>
            <p:ph type="sldNum" sz="quarter" idx="12"/>
          </p:nvPr>
        </p:nvSpPr>
        <p:spPr/>
        <p:txBody>
          <a:bodyPr/>
          <a:lstStyle>
            <a:lvl1pPr>
              <a:defRPr/>
            </a:lvl1pPr>
          </a:lstStyle>
          <a:p>
            <a:fld id="{2DE3236D-9426-4880-BD97-83649467ED3B}" type="slidenum">
              <a:rPr lang="en-US" altLang="vi-VN"/>
              <a:pPr/>
              <a:t>‹#›</a:t>
            </a:fld>
            <a:endParaRPr lang="en-US" altLang="vi-VN"/>
          </a:p>
        </p:txBody>
      </p:sp>
    </p:spTree>
    <p:extLst>
      <p:ext uri="{BB962C8B-B14F-4D97-AF65-F5344CB8AC3E}">
        <p14:creationId xmlns:p14="http://schemas.microsoft.com/office/powerpoint/2010/main" val="32054691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AAAAB72-1196-4D0E-A3AE-B9DA1597222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F843F4D-D7CD-49DB-9739-99E8D2A809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20E82B7-FAC1-4944-9F4E-96E2E4A19F66}"/>
              </a:ext>
            </a:extLst>
          </p:cNvPr>
          <p:cNvSpPr>
            <a:spLocks noGrp="1" noChangeArrowheads="1"/>
          </p:cNvSpPr>
          <p:nvPr>
            <p:ph type="sldNum" sz="quarter" idx="12"/>
          </p:nvPr>
        </p:nvSpPr>
        <p:spPr>
          <a:ln/>
        </p:spPr>
        <p:txBody>
          <a:bodyPr/>
          <a:lstStyle>
            <a:lvl1pPr>
              <a:defRPr/>
            </a:lvl1pPr>
          </a:lstStyle>
          <a:p>
            <a:fld id="{2D6D34A3-1AAE-4772-BF17-902BC84A4BA8}" type="slidenum">
              <a:rPr lang="en-US" altLang="en-US"/>
              <a:pPr/>
              <a:t>‹#›</a:t>
            </a:fld>
            <a:endParaRPr lang="en-US" altLang="en-US"/>
          </a:p>
        </p:txBody>
      </p:sp>
    </p:spTree>
    <p:extLst>
      <p:ext uri="{BB962C8B-B14F-4D97-AF65-F5344CB8AC3E}">
        <p14:creationId xmlns:p14="http://schemas.microsoft.com/office/powerpoint/2010/main" val="13427923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3EE0857-942B-4C6C-B4DD-15C7EA20FF7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906670-4943-4844-9F67-7AF9B48D84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56AAFA3-656C-4264-B1AE-BD41F59D544D}"/>
              </a:ext>
            </a:extLst>
          </p:cNvPr>
          <p:cNvSpPr>
            <a:spLocks noGrp="1" noChangeArrowheads="1"/>
          </p:cNvSpPr>
          <p:nvPr>
            <p:ph type="sldNum" sz="quarter" idx="12"/>
          </p:nvPr>
        </p:nvSpPr>
        <p:spPr>
          <a:ln/>
        </p:spPr>
        <p:txBody>
          <a:bodyPr/>
          <a:lstStyle>
            <a:lvl1pPr>
              <a:defRPr/>
            </a:lvl1pPr>
          </a:lstStyle>
          <a:p>
            <a:fld id="{F48FC452-D0B4-440D-B303-0EAF02CE1964}" type="slidenum">
              <a:rPr lang="en-US" altLang="en-US"/>
              <a:pPr/>
              <a:t>‹#›</a:t>
            </a:fld>
            <a:endParaRPr lang="en-US" altLang="en-US"/>
          </a:p>
        </p:txBody>
      </p:sp>
    </p:spTree>
    <p:extLst>
      <p:ext uri="{BB962C8B-B14F-4D97-AF65-F5344CB8AC3E}">
        <p14:creationId xmlns:p14="http://schemas.microsoft.com/office/powerpoint/2010/main" val="14074339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F0636E4-76B1-4C0F-ADAD-C3E0899A69D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DFE45B5-AB05-492C-80CA-433128BE19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8B74AF5-4FFC-4168-99E3-9379DFC57EA0}"/>
              </a:ext>
            </a:extLst>
          </p:cNvPr>
          <p:cNvSpPr>
            <a:spLocks noGrp="1" noChangeArrowheads="1"/>
          </p:cNvSpPr>
          <p:nvPr>
            <p:ph type="sldNum" sz="quarter" idx="12"/>
          </p:nvPr>
        </p:nvSpPr>
        <p:spPr>
          <a:ln/>
        </p:spPr>
        <p:txBody>
          <a:bodyPr/>
          <a:lstStyle>
            <a:lvl1pPr>
              <a:defRPr/>
            </a:lvl1pPr>
          </a:lstStyle>
          <a:p>
            <a:fld id="{F91F9BFB-ED44-443C-951B-56F70ADBD2B5}" type="slidenum">
              <a:rPr lang="en-US" altLang="en-US"/>
              <a:pPr/>
              <a:t>‹#›</a:t>
            </a:fld>
            <a:endParaRPr lang="en-US" altLang="en-US"/>
          </a:p>
        </p:txBody>
      </p:sp>
    </p:spTree>
    <p:extLst>
      <p:ext uri="{BB962C8B-B14F-4D97-AF65-F5344CB8AC3E}">
        <p14:creationId xmlns:p14="http://schemas.microsoft.com/office/powerpoint/2010/main" val="5766738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3D5D33F-1127-4189-9002-EC9192268477}"/>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897B587B-AD39-437C-8526-8DDD6EF66C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D9EB7547-D18F-49D5-BCAE-5BC548CCC315}"/>
              </a:ext>
            </a:extLst>
          </p:cNvPr>
          <p:cNvSpPr>
            <a:spLocks noGrp="1" noChangeArrowheads="1"/>
          </p:cNvSpPr>
          <p:nvPr>
            <p:ph type="sldNum" sz="quarter" idx="12"/>
          </p:nvPr>
        </p:nvSpPr>
        <p:spPr>
          <a:ln/>
        </p:spPr>
        <p:txBody>
          <a:bodyPr/>
          <a:lstStyle>
            <a:lvl1pPr>
              <a:defRPr/>
            </a:lvl1pPr>
          </a:lstStyle>
          <a:p>
            <a:fld id="{3A54DA3E-1057-43AD-8F32-8E5DF2A0961C}" type="slidenum">
              <a:rPr lang="en-US" altLang="en-US"/>
              <a:pPr/>
              <a:t>‹#›</a:t>
            </a:fld>
            <a:endParaRPr lang="en-US" altLang="en-US"/>
          </a:p>
        </p:txBody>
      </p:sp>
    </p:spTree>
    <p:extLst>
      <p:ext uri="{BB962C8B-B14F-4D97-AF65-F5344CB8AC3E}">
        <p14:creationId xmlns:p14="http://schemas.microsoft.com/office/powerpoint/2010/main" val="16273828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9"/>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35F9E4B-58D2-449A-803D-F73F152C7CF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2F58790-16D4-42B3-8E28-B18B273E2C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B764C74-D5F1-42FC-9345-F65FC5A9DF7A}"/>
              </a:ext>
            </a:extLst>
          </p:cNvPr>
          <p:cNvSpPr>
            <a:spLocks noGrp="1" noChangeArrowheads="1"/>
          </p:cNvSpPr>
          <p:nvPr>
            <p:ph type="sldNum" sz="quarter" idx="12"/>
          </p:nvPr>
        </p:nvSpPr>
        <p:spPr>
          <a:ln/>
        </p:spPr>
        <p:txBody>
          <a:bodyPr/>
          <a:lstStyle>
            <a:lvl1pPr>
              <a:defRPr/>
            </a:lvl1pPr>
          </a:lstStyle>
          <a:p>
            <a:fld id="{229EAF4C-D801-4442-A617-31B2281D3657}" type="slidenum">
              <a:rPr lang="en-US" altLang="en-US"/>
              <a:pPr/>
              <a:t>‹#›</a:t>
            </a:fld>
            <a:endParaRPr lang="en-US" altLang="en-US"/>
          </a:p>
        </p:txBody>
      </p:sp>
    </p:spTree>
    <p:extLst>
      <p:ext uri="{BB962C8B-B14F-4D97-AF65-F5344CB8AC3E}">
        <p14:creationId xmlns:p14="http://schemas.microsoft.com/office/powerpoint/2010/main" val="36185781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B985945-A4A6-40A5-8E70-71B11B88F97E}"/>
              </a:ext>
            </a:extLst>
          </p:cNvPr>
          <p:cNvSpPr>
            <a:spLocks noGrp="1"/>
          </p:cNvSpPr>
          <p:nvPr>
            <p:ph type="dt" sz="half" idx="10"/>
          </p:nvPr>
        </p:nvSpPr>
        <p:spPr/>
        <p:txBody>
          <a:bodyPr/>
          <a:lstStyle>
            <a:lvl1pPr>
              <a:defRPr/>
            </a:lvl1pPr>
          </a:lstStyle>
          <a:p>
            <a:pPr>
              <a:defRPr/>
            </a:pPr>
            <a:fld id="{04C4A00F-88EA-497B-A0C6-7A605CD237D0}" type="datetimeFigureOut">
              <a:rPr lang="en-US"/>
              <a:pPr>
                <a:defRPr/>
              </a:pPr>
              <a:t>2/14/2023</a:t>
            </a:fld>
            <a:endParaRPr lang="en-US"/>
          </a:p>
        </p:txBody>
      </p:sp>
      <p:sp>
        <p:nvSpPr>
          <p:cNvPr id="5" name="Footer Placeholder 4">
            <a:extLst>
              <a:ext uri="{FF2B5EF4-FFF2-40B4-BE49-F238E27FC236}">
                <a16:creationId xmlns:a16="http://schemas.microsoft.com/office/drawing/2014/main" id="{D12106B2-DD49-4762-B528-00292EDD213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6A5F591-26EB-4B97-A168-5381A37B7386}"/>
              </a:ext>
            </a:extLst>
          </p:cNvPr>
          <p:cNvSpPr>
            <a:spLocks noGrp="1"/>
          </p:cNvSpPr>
          <p:nvPr>
            <p:ph type="sldNum" sz="quarter" idx="12"/>
          </p:nvPr>
        </p:nvSpPr>
        <p:spPr/>
        <p:txBody>
          <a:bodyPr/>
          <a:lstStyle>
            <a:lvl1pPr>
              <a:defRPr/>
            </a:lvl1pPr>
          </a:lstStyle>
          <a:p>
            <a:fld id="{2279E76F-E26A-4AF3-B043-C43C12F49628}" type="slidenum">
              <a:rPr lang="en-US" altLang="vi-VN"/>
              <a:pPr/>
              <a:t>‹#›</a:t>
            </a:fld>
            <a:endParaRPr lang="en-US" altLang="vi-VN"/>
          </a:p>
        </p:txBody>
      </p:sp>
    </p:spTree>
    <p:extLst>
      <p:ext uri="{BB962C8B-B14F-4D97-AF65-F5344CB8AC3E}">
        <p14:creationId xmlns:p14="http://schemas.microsoft.com/office/powerpoint/2010/main" val="22769920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7C5BEB-5B60-43E4-8991-7551CD736061}"/>
              </a:ext>
            </a:extLst>
          </p:cNvPr>
          <p:cNvSpPr>
            <a:spLocks noGrp="1"/>
          </p:cNvSpPr>
          <p:nvPr>
            <p:ph type="dt" sz="half" idx="10"/>
          </p:nvPr>
        </p:nvSpPr>
        <p:spPr/>
        <p:txBody>
          <a:bodyPr/>
          <a:lstStyle>
            <a:lvl1pPr>
              <a:defRPr/>
            </a:lvl1pPr>
          </a:lstStyle>
          <a:p>
            <a:pPr>
              <a:defRPr/>
            </a:pPr>
            <a:fld id="{C9ECF5E2-6F40-447E-934C-E86E8A3D6E28}" type="datetimeFigureOut">
              <a:rPr lang="en-US"/>
              <a:pPr>
                <a:defRPr/>
              </a:pPr>
              <a:t>2/14/2023</a:t>
            </a:fld>
            <a:endParaRPr lang="en-US"/>
          </a:p>
        </p:txBody>
      </p:sp>
      <p:sp>
        <p:nvSpPr>
          <p:cNvPr id="5" name="Footer Placeholder 4">
            <a:extLst>
              <a:ext uri="{FF2B5EF4-FFF2-40B4-BE49-F238E27FC236}">
                <a16:creationId xmlns:a16="http://schemas.microsoft.com/office/drawing/2014/main" id="{388EA105-706D-4FE9-95D6-EFA91D2D13C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BBCA07B-DEC9-4AB6-84C8-FE5A21A0CB21}"/>
              </a:ext>
            </a:extLst>
          </p:cNvPr>
          <p:cNvSpPr>
            <a:spLocks noGrp="1"/>
          </p:cNvSpPr>
          <p:nvPr>
            <p:ph type="sldNum" sz="quarter" idx="12"/>
          </p:nvPr>
        </p:nvSpPr>
        <p:spPr/>
        <p:txBody>
          <a:bodyPr/>
          <a:lstStyle>
            <a:lvl1pPr>
              <a:defRPr/>
            </a:lvl1pPr>
          </a:lstStyle>
          <a:p>
            <a:fld id="{AA9F7884-0B15-44E2-B1BC-CB16F033C287}" type="slidenum">
              <a:rPr lang="en-US" altLang="vi-VN"/>
              <a:pPr/>
              <a:t>‹#›</a:t>
            </a:fld>
            <a:endParaRPr lang="en-US" altLang="vi-VN"/>
          </a:p>
        </p:txBody>
      </p:sp>
    </p:spTree>
    <p:extLst>
      <p:ext uri="{BB962C8B-B14F-4D97-AF65-F5344CB8AC3E}">
        <p14:creationId xmlns:p14="http://schemas.microsoft.com/office/powerpoint/2010/main" val="28014355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B8DD6-4253-4EA5-8992-6EFD9BF750B7}"/>
              </a:ext>
            </a:extLst>
          </p:cNvPr>
          <p:cNvSpPr>
            <a:spLocks noGrp="1"/>
          </p:cNvSpPr>
          <p:nvPr>
            <p:ph type="dt" sz="half" idx="10"/>
          </p:nvPr>
        </p:nvSpPr>
        <p:spPr/>
        <p:txBody>
          <a:bodyPr/>
          <a:lstStyle>
            <a:lvl1pPr>
              <a:defRPr/>
            </a:lvl1pPr>
          </a:lstStyle>
          <a:p>
            <a:pPr>
              <a:defRPr/>
            </a:pPr>
            <a:fld id="{7429D66E-C71C-4233-A174-42AA1CEDE868}" type="datetimeFigureOut">
              <a:rPr lang="en-US"/>
              <a:pPr>
                <a:defRPr/>
              </a:pPr>
              <a:t>2/14/2023</a:t>
            </a:fld>
            <a:endParaRPr lang="en-US"/>
          </a:p>
        </p:txBody>
      </p:sp>
      <p:sp>
        <p:nvSpPr>
          <p:cNvPr id="5" name="Footer Placeholder 4">
            <a:extLst>
              <a:ext uri="{FF2B5EF4-FFF2-40B4-BE49-F238E27FC236}">
                <a16:creationId xmlns:a16="http://schemas.microsoft.com/office/drawing/2014/main" id="{91DB1B0B-2523-49B1-ABF9-3DFEFBDB5B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835E687-7219-4779-A7DD-8E6C4078F04B}"/>
              </a:ext>
            </a:extLst>
          </p:cNvPr>
          <p:cNvSpPr>
            <a:spLocks noGrp="1"/>
          </p:cNvSpPr>
          <p:nvPr>
            <p:ph type="sldNum" sz="quarter" idx="12"/>
          </p:nvPr>
        </p:nvSpPr>
        <p:spPr/>
        <p:txBody>
          <a:bodyPr/>
          <a:lstStyle>
            <a:lvl1pPr>
              <a:defRPr/>
            </a:lvl1pPr>
          </a:lstStyle>
          <a:p>
            <a:fld id="{71298DBC-367B-4AEB-BBAE-8570520DCF75}" type="slidenum">
              <a:rPr lang="en-US" altLang="vi-VN"/>
              <a:pPr/>
              <a:t>‹#›</a:t>
            </a:fld>
            <a:endParaRPr lang="en-US" altLang="vi-VN"/>
          </a:p>
        </p:txBody>
      </p:sp>
    </p:spTree>
    <p:extLst>
      <p:ext uri="{BB962C8B-B14F-4D97-AF65-F5344CB8AC3E}">
        <p14:creationId xmlns:p14="http://schemas.microsoft.com/office/powerpoint/2010/main" val="2509697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D5A394C-5F32-485B-B09C-576E112650E8}"/>
              </a:ext>
            </a:extLst>
          </p:cNvPr>
          <p:cNvSpPr>
            <a:spLocks noGrp="1"/>
          </p:cNvSpPr>
          <p:nvPr>
            <p:ph type="dt" sz="half" idx="10"/>
          </p:nvPr>
        </p:nvSpPr>
        <p:spPr/>
        <p:txBody>
          <a:bodyPr/>
          <a:lstStyle>
            <a:lvl1pPr>
              <a:defRPr/>
            </a:lvl1pPr>
          </a:lstStyle>
          <a:p>
            <a:pPr>
              <a:defRPr/>
            </a:pPr>
            <a:fld id="{B7D04B7D-F596-4A94-866E-A5A783F8A2FC}" type="datetimeFigureOut">
              <a:rPr lang="en-US"/>
              <a:pPr>
                <a:defRPr/>
              </a:pPr>
              <a:t>2/14/2023</a:t>
            </a:fld>
            <a:endParaRPr lang="en-US"/>
          </a:p>
        </p:txBody>
      </p:sp>
      <p:sp>
        <p:nvSpPr>
          <p:cNvPr id="6" name="Footer Placeholder 4">
            <a:extLst>
              <a:ext uri="{FF2B5EF4-FFF2-40B4-BE49-F238E27FC236}">
                <a16:creationId xmlns:a16="http://schemas.microsoft.com/office/drawing/2014/main" id="{75813B60-1948-483B-AF20-AC88A0E98B0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8C390C9-3A57-4BD3-9237-B618CE3532CF}"/>
              </a:ext>
            </a:extLst>
          </p:cNvPr>
          <p:cNvSpPr>
            <a:spLocks noGrp="1"/>
          </p:cNvSpPr>
          <p:nvPr>
            <p:ph type="sldNum" sz="quarter" idx="12"/>
          </p:nvPr>
        </p:nvSpPr>
        <p:spPr/>
        <p:txBody>
          <a:bodyPr/>
          <a:lstStyle>
            <a:lvl1pPr>
              <a:defRPr/>
            </a:lvl1pPr>
          </a:lstStyle>
          <a:p>
            <a:fld id="{1DF005AC-97E1-4E85-914F-6039B6CF5E1C}" type="slidenum">
              <a:rPr lang="en-US" altLang="vi-VN"/>
              <a:pPr/>
              <a:t>‹#›</a:t>
            </a:fld>
            <a:endParaRPr lang="en-US" altLang="vi-VN"/>
          </a:p>
        </p:txBody>
      </p:sp>
    </p:spTree>
    <p:extLst>
      <p:ext uri="{BB962C8B-B14F-4D97-AF65-F5344CB8AC3E}">
        <p14:creationId xmlns:p14="http://schemas.microsoft.com/office/powerpoint/2010/main" val="1933845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FF59B14-88DC-4CE2-89F6-3FA818981387}"/>
              </a:ext>
            </a:extLst>
          </p:cNvPr>
          <p:cNvSpPr>
            <a:spLocks noGrp="1"/>
          </p:cNvSpPr>
          <p:nvPr>
            <p:ph type="dt" sz="half" idx="10"/>
          </p:nvPr>
        </p:nvSpPr>
        <p:spPr/>
        <p:txBody>
          <a:bodyPr/>
          <a:lstStyle>
            <a:lvl1pPr>
              <a:defRPr/>
            </a:lvl1pPr>
          </a:lstStyle>
          <a:p>
            <a:pPr>
              <a:defRPr/>
            </a:pPr>
            <a:fld id="{247D05B7-40FA-4451-B089-C19401731C6E}" type="datetimeFigureOut">
              <a:rPr lang="en-US"/>
              <a:pPr>
                <a:defRPr/>
              </a:pPr>
              <a:t>2/14/2023</a:t>
            </a:fld>
            <a:endParaRPr lang="en-US"/>
          </a:p>
        </p:txBody>
      </p:sp>
      <p:sp>
        <p:nvSpPr>
          <p:cNvPr id="8" name="Footer Placeholder 4">
            <a:extLst>
              <a:ext uri="{FF2B5EF4-FFF2-40B4-BE49-F238E27FC236}">
                <a16:creationId xmlns:a16="http://schemas.microsoft.com/office/drawing/2014/main" id="{66DC841D-F512-4CC8-A453-745BECE7C36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FEBAE0A-AC03-45AE-9F97-3FFD3AE8F837}"/>
              </a:ext>
            </a:extLst>
          </p:cNvPr>
          <p:cNvSpPr>
            <a:spLocks noGrp="1"/>
          </p:cNvSpPr>
          <p:nvPr>
            <p:ph type="sldNum" sz="quarter" idx="12"/>
          </p:nvPr>
        </p:nvSpPr>
        <p:spPr/>
        <p:txBody>
          <a:bodyPr/>
          <a:lstStyle>
            <a:lvl1pPr>
              <a:defRPr/>
            </a:lvl1pPr>
          </a:lstStyle>
          <a:p>
            <a:fld id="{2EACBA3B-4114-457D-97B8-00611257F916}" type="slidenum">
              <a:rPr lang="en-US" altLang="vi-VN"/>
              <a:pPr/>
              <a:t>‹#›</a:t>
            </a:fld>
            <a:endParaRPr lang="en-US" altLang="vi-VN"/>
          </a:p>
        </p:txBody>
      </p:sp>
    </p:spTree>
    <p:extLst>
      <p:ext uri="{BB962C8B-B14F-4D97-AF65-F5344CB8AC3E}">
        <p14:creationId xmlns:p14="http://schemas.microsoft.com/office/powerpoint/2010/main" val="3670855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2.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3.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1.jpeg"/><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1.jpeg"/><Relationship Id="rId5" Type="http://schemas.openxmlformats.org/officeDocument/2006/relationships/slideLayout" Target="../slideLayouts/slideLayout36.xml"/><Relationship Id="rId10"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theme" Target="../theme/theme5.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6" Type="http://schemas.openxmlformats.org/officeDocument/2006/relationships/image" Target="../media/image4.jpe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7.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6" Type="http://schemas.openxmlformats.org/officeDocument/2006/relationships/image" Target="../media/image4.jpeg"/><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theme" Target="../theme/theme8.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9.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F553C815-1D05-49D0-80EC-DC61AE6F627E}"/>
              </a:ext>
            </a:extLst>
          </p:cNvPr>
          <p:cNvSpPr>
            <a:spLocks noGrp="1"/>
          </p:cNvSpPr>
          <p:nvPr>
            <p:ph type="title"/>
          </p:nvPr>
        </p:nvSpPr>
        <p:spPr bwMode="auto">
          <a:xfrm>
            <a:off x="304800" y="182563"/>
            <a:ext cx="548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AC9E0E8B-0A4B-4DCB-9EB3-28AD6B54BE70}"/>
              </a:ext>
            </a:extLst>
          </p:cNvPr>
          <p:cNvSpPr>
            <a:spLocks noGrp="1"/>
          </p:cNvSpPr>
          <p:nvPr>
            <p:ph type="body" idx="1"/>
          </p:nvPr>
        </p:nvSpPr>
        <p:spPr bwMode="auto">
          <a:xfrm>
            <a:off x="304800" y="1066800"/>
            <a:ext cx="54864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42F7494-42F6-4E41-B999-C125A2581769}"/>
              </a:ext>
            </a:extLst>
          </p:cNvPr>
          <p:cNvSpPr>
            <a:spLocks noGrp="1"/>
          </p:cNvSpPr>
          <p:nvPr>
            <p:ph type="dt" sz="half" idx="2"/>
          </p:nvPr>
        </p:nvSpPr>
        <p:spPr>
          <a:xfrm>
            <a:off x="304800" y="4237038"/>
            <a:ext cx="1422400" cy="244475"/>
          </a:xfrm>
          <a:prstGeom prst="rect">
            <a:avLst/>
          </a:prstGeom>
        </p:spPr>
        <p:txBody>
          <a:bodyPr vert="horz" lIns="91440" tIns="45720" rIns="91440" bIns="45720" rtlCol="0" anchor="ctr"/>
          <a:lstStyle>
            <a:lvl1pPr algn="l" defTabSz="457200" eaLnBrk="1" fontAlgn="auto" hangingPunct="1">
              <a:spcBef>
                <a:spcPts val="0"/>
              </a:spcBef>
              <a:spcAft>
                <a:spcPts val="0"/>
              </a:spcAft>
              <a:defRPr sz="600">
                <a:solidFill>
                  <a:prstClr val="black">
                    <a:tint val="75000"/>
                  </a:prstClr>
                </a:solidFill>
                <a:latin typeface="Calibri"/>
                <a:cs typeface="+mn-cs"/>
              </a:defRPr>
            </a:lvl1pPr>
          </a:lstStyle>
          <a:p>
            <a:pPr>
              <a:defRPr/>
            </a:pPr>
            <a:fld id="{235160D0-EFAD-4FF5-A349-1F93A8CE4222}" type="datetimeFigureOut">
              <a:rPr lang="en-US"/>
              <a:pPr>
                <a:defRPr/>
              </a:pPr>
              <a:t>2/14/2023</a:t>
            </a:fld>
            <a:endParaRPr lang="en-US"/>
          </a:p>
        </p:txBody>
      </p:sp>
      <p:sp>
        <p:nvSpPr>
          <p:cNvPr id="5" name="Footer Placeholder 4">
            <a:extLst>
              <a:ext uri="{FF2B5EF4-FFF2-40B4-BE49-F238E27FC236}">
                <a16:creationId xmlns:a16="http://schemas.microsoft.com/office/drawing/2014/main" id="{680E3818-CC86-4334-84A2-7C83926B26A4}"/>
              </a:ext>
            </a:extLst>
          </p:cNvPr>
          <p:cNvSpPr>
            <a:spLocks noGrp="1"/>
          </p:cNvSpPr>
          <p:nvPr>
            <p:ph type="ftr" sz="quarter" idx="3"/>
          </p:nvPr>
        </p:nvSpPr>
        <p:spPr>
          <a:xfrm>
            <a:off x="2082800" y="4237038"/>
            <a:ext cx="1930400" cy="244475"/>
          </a:xfrm>
          <a:prstGeom prst="rect">
            <a:avLst/>
          </a:prstGeom>
        </p:spPr>
        <p:txBody>
          <a:bodyPr vert="horz" lIns="91440" tIns="45720" rIns="91440" bIns="45720" rtlCol="0" anchor="ctr"/>
          <a:lstStyle>
            <a:lvl1pPr algn="ctr" defTabSz="457200" eaLnBrk="1" fontAlgn="auto" hangingPunct="1">
              <a:spcBef>
                <a:spcPts val="0"/>
              </a:spcBef>
              <a:spcAft>
                <a:spcPts val="0"/>
              </a:spcAft>
              <a:defRPr sz="600">
                <a:solidFill>
                  <a:prstClr val="black">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670F5D79-EE97-4C6D-9594-A5EB05FA679C}"/>
              </a:ext>
            </a:extLst>
          </p:cNvPr>
          <p:cNvSpPr>
            <a:spLocks noGrp="1"/>
          </p:cNvSpPr>
          <p:nvPr>
            <p:ph type="sldNum" sz="quarter" idx="4"/>
          </p:nvPr>
        </p:nvSpPr>
        <p:spPr>
          <a:xfrm>
            <a:off x="4368800" y="4237038"/>
            <a:ext cx="1422400" cy="24447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600">
                <a:solidFill>
                  <a:srgbClr val="898989"/>
                </a:solidFill>
                <a:latin typeface="Calibri" panose="020F0502020204030204" pitchFamily="34" charset="0"/>
              </a:defRPr>
            </a:lvl1pPr>
          </a:lstStyle>
          <a:p>
            <a:fld id="{A2653087-89A2-4DDC-8F6D-6A5B04CFE0EB}"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93263" r:id="rId1"/>
    <p:sldLayoutId id="2147493264" r:id="rId2"/>
    <p:sldLayoutId id="2147493265" r:id="rId3"/>
    <p:sldLayoutId id="2147493266" r:id="rId4"/>
    <p:sldLayoutId id="2147493267" r:id="rId5"/>
    <p:sldLayoutId id="2147493268" r:id="rId6"/>
    <p:sldLayoutId id="2147493269" r:id="rId7"/>
    <p:sldLayoutId id="2147493270" r:id="rId8"/>
    <p:sldLayoutId id="2147493271" r:id="rId9"/>
    <p:sldLayoutId id="2147493272" r:id="rId10"/>
    <p:sldLayoutId id="2147493273" r:id="rId11"/>
  </p:sldLayoutIdLst>
  <p:txStyles>
    <p:titleStyle>
      <a:lvl1pPr algn="ctr" defTabSz="457200" rtl="0" eaLnBrk="0" fontAlgn="base" hangingPunct="0">
        <a:spcBef>
          <a:spcPct val="0"/>
        </a:spcBef>
        <a:spcAft>
          <a:spcPct val="0"/>
        </a:spcAft>
        <a:defRPr sz="2200" kern="1200">
          <a:solidFill>
            <a:schemeClr val="tx1"/>
          </a:solidFill>
          <a:latin typeface="+mj-lt"/>
          <a:ea typeface="+mj-ea"/>
          <a:cs typeface="+mj-cs"/>
        </a:defRPr>
      </a:lvl1pPr>
      <a:lvl2pPr algn="ctr" defTabSz="457200" rtl="0" eaLnBrk="0" fontAlgn="base" hangingPunct="0">
        <a:spcBef>
          <a:spcPct val="0"/>
        </a:spcBef>
        <a:spcAft>
          <a:spcPct val="0"/>
        </a:spcAft>
        <a:defRPr sz="2200">
          <a:solidFill>
            <a:schemeClr val="tx1"/>
          </a:solidFill>
          <a:latin typeface="Calibri" panose="020F0502020204030204" pitchFamily="34" charset="0"/>
        </a:defRPr>
      </a:lvl2pPr>
      <a:lvl3pPr algn="ctr" defTabSz="457200" rtl="0" eaLnBrk="0" fontAlgn="base" hangingPunct="0">
        <a:spcBef>
          <a:spcPct val="0"/>
        </a:spcBef>
        <a:spcAft>
          <a:spcPct val="0"/>
        </a:spcAft>
        <a:defRPr sz="2200">
          <a:solidFill>
            <a:schemeClr val="tx1"/>
          </a:solidFill>
          <a:latin typeface="Calibri" panose="020F0502020204030204" pitchFamily="34" charset="0"/>
        </a:defRPr>
      </a:lvl3pPr>
      <a:lvl4pPr algn="ctr" defTabSz="457200" rtl="0" eaLnBrk="0" fontAlgn="base" hangingPunct="0">
        <a:spcBef>
          <a:spcPct val="0"/>
        </a:spcBef>
        <a:spcAft>
          <a:spcPct val="0"/>
        </a:spcAft>
        <a:defRPr sz="2200">
          <a:solidFill>
            <a:schemeClr val="tx1"/>
          </a:solidFill>
          <a:latin typeface="Calibri" panose="020F0502020204030204" pitchFamily="34" charset="0"/>
        </a:defRPr>
      </a:lvl4pPr>
      <a:lvl5pPr algn="ctr" defTabSz="457200" rtl="0" eaLnBrk="0" fontAlgn="base" hangingPunct="0">
        <a:spcBef>
          <a:spcPct val="0"/>
        </a:spcBef>
        <a:spcAft>
          <a:spcPct val="0"/>
        </a:spcAft>
        <a:defRPr sz="2200">
          <a:solidFill>
            <a:schemeClr val="tx1"/>
          </a:solidFill>
          <a:latin typeface="Calibri" panose="020F0502020204030204" pitchFamily="34" charset="0"/>
        </a:defRPr>
      </a:lvl5pPr>
      <a:lvl6pPr marL="457200" algn="ctr" defTabSz="457200" rtl="0" fontAlgn="base">
        <a:spcBef>
          <a:spcPct val="0"/>
        </a:spcBef>
        <a:spcAft>
          <a:spcPct val="0"/>
        </a:spcAft>
        <a:defRPr sz="2200">
          <a:solidFill>
            <a:schemeClr val="tx1"/>
          </a:solidFill>
          <a:latin typeface="Calibri" panose="020F0502020204030204" pitchFamily="34" charset="0"/>
        </a:defRPr>
      </a:lvl6pPr>
      <a:lvl7pPr marL="914400" algn="ctr" defTabSz="457200" rtl="0" fontAlgn="base">
        <a:spcBef>
          <a:spcPct val="0"/>
        </a:spcBef>
        <a:spcAft>
          <a:spcPct val="0"/>
        </a:spcAft>
        <a:defRPr sz="2200">
          <a:solidFill>
            <a:schemeClr val="tx1"/>
          </a:solidFill>
          <a:latin typeface="Calibri" panose="020F0502020204030204" pitchFamily="34" charset="0"/>
        </a:defRPr>
      </a:lvl7pPr>
      <a:lvl8pPr marL="1371600" algn="ctr" defTabSz="457200" rtl="0" fontAlgn="base">
        <a:spcBef>
          <a:spcPct val="0"/>
        </a:spcBef>
        <a:spcAft>
          <a:spcPct val="0"/>
        </a:spcAft>
        <a:defRPr sz="2200">
          <a:solidFill>
            <a:schemeClr val="tx1"/>
          </a:solidFill>
          <a:latin typeface="Calibri" panose="020F0502020204030204" pitchFamily="34" charset="0"/>
        </a:defRPr>
      </a:lvl8pPr>
      <a:lvl9pPr marL="1828800" algn="ctr" defTabSz="457200" rtl="0" fontAlgn="base">
        <a:spcBef>
          <a:spcPct val="0"/>
        </a:spcBef>
        <a:spcAft>
          <a:spcPct val="0"/>
        </a:spcAft>
        <a:defRPr sz="2200">
          <a:solidFill>
            <a:schemeClr val="tx1"/>
          </a:solidFill>
          <a:latin typeface="Calibri" panose="020F0502020204030204" pitchFamily="34" charset="0"/>
        </a:defRPr>
      </a:lvl9pPr>
    </p:titleStyle>
    <p:bodyStyle>
      <a:lvl1pPr marL="171450" indent="-17145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1pPr>
      <a:lvl2pPr marL="371475" indent="-142875" algn="l" defTabSz="457200" rtl="0" eaLnBrk="0" fontAlgn="base" hangingPunct="0">
        <a:spcBef>
          <a:spcPct val="20000"/>
        </a:spcBef>
        <a:spcAft>
          <a:spcPct val="0"/>
        </a:spcAft>
        <a:buFont typeface="Arial" panose="020B0604020202020204" pitchFamily="34" charset="0"/>
        <a:buChar char="–"/>
        <a:defRPr sz="1400" kern="1200">
          <a:solidFill>
            <a:schemeClr val="tx1"/>
          </a:solidFill>
          <a:latin typeface="+mn-lt"/>
          <a:ea typeface="+mn-ea"/>
          <a:cs typeface="+mn-cs"/>
        </a:defRPr>
      </a:lvl2pPr>
      <a:lvl3pPr marL="571500" indent="-114300" algn="l" defTabSz="457200" rtl="0" eaLnBrk="0" fontAlgn="base" hangingPunct="0">
        <a:spcBef>
          <a:spcPct val="20000"/>
        </a:spcBef>
        <a:spcAft>
          <a:spcPct val="0"/>
        </a:spcAft>
        <a:buFont typeface="Arial" panose="020B0604020202020204" pitchFamily="34" charset="0"/>
        <a:buChar char="•"/>
        <a:defRPr sz="1200" kern="1200">
          <a:solidFill>
            <a:schemeClr val="tx1"/>
          </a:solidFill>
          <a:latin typeface="+mn-lt"/>
          <a:ea typeface="+mn-ea"/>
          <a:cs typeface="+mn-cs"/>
        </a:defRPr>
      </a:lvl3pPr>
      <a:lvl4pPr marL="800100" indent="-114300" algn="l" defTabSz="4572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4pPr>
      <a:lvl5pPr marL="1028700" indent="-114300" algn="l" defTabSz="4572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Placeholder 1">
            <a:extLst>
              <a:ext uri="{FF2B5EF4-FFF2-40B4-BE49-F238E27FC236}">
                <a16:creationId xmlns:a16="http://schemas.microsoft.com/office/drawing/2014/main" id="{C190E45D-A9F2-42CE-859E-850F37D0E581}"/>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5363" name="Text Placeholder 2">
            <a:extLst>
              <a:ext uri="{FF2B5EF4-FFF2-40B4-BE49-F238E27FC236}">
                <a16:creationId xmlns:a16="http://schemas.microsoft.com/office/drawing/2014/main" id="{08DFA9A2-5310-4DC5-A30C-2FAF004BBCFE}"/>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a:extLst>
              <a:ext uri="{FF2B5EF4-FFF2-40B4-BE49-F238E27FC236}">
                <a16:creationId xmlns:a16="http://schemas.microsoft.com/office/drawing/2014/main" id="{CE87417A-6F2F-43F9-95AE-CE1BEAFC1E8A}"/>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Calibri"/>
                <a:cs typeface="+mn-cs"/>
              </a:defRPr>
            </a:lvl1pPr>
          </a:lstStyle>
          <a:p>
            <a:pPr>
              <a:defRPr/>
            </a:pPr>
            <a:fld id="{F04C9AAE-F8B3-453F-9EA1-36CCBAFE0E0C}" type="datetimeFigureOut">
              <a:rPr lang="en-US"/>
              <a:pPr>
                <a:defRPr/>
              </a:pPr>
              <a:t>2/14/2023</a:t>
            </a:fld>
            <a:endParaRPr lang="en-US"/>
          </a:p>
        </p:txBody>
      </p:sp>
      <p:sp>
        <p:nvSpPr>
          <p:cNvPr id="5" name="Footer Placeholder 4">
            <a:extLst>
              <a:ext uri="{FF2B5EF4-FFF2-40B4-BE49-F238E27FC236}">
                <a16:creationId xmlns:a16="http://schemas.microsoft.com/office/drawing/2014/main" id="{173C1AD5-2431-4117-B223-CBF1E54950DB}"/>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BA15AEA0-67D5-4254-9C3A-990DBD5CE7F1}"/>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6FBF9BD3-A20B-44F4-AFEE-971F439EDA52}"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93382" r:id="rId1"/>
    <p:sldLayoutId id="2147493383" r:id="rId2"/>
    <p:sldLayoutId id="2147493384" r:id="rId3"/>
    <p:sldLayoutId id="2147493385" r:id="rId4"/>
    <p:sldLayoutId id="2147493386" r:id="rId5"/>
    <p:sldLayoutId id="2147493387" r:id="rId6"/>
    <p:sldLayoutId id="2147493388" r:id="rId7"/>
    <p:sldLayoutId id="2147493389" r:id="rId8"/>
    <p:sldLayoutId id="2147493390" r:id="rId9"/>
    <p:sldLayoutId id="2147493391" r:id="rId10"/>
    <p:sldLayoutId id="2147493392"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2/14/2023</a:t>
            </a:fld>
            <a:endParaRPr lang="en-US" dirty="0"/>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873748946"/>
      </p:ext>
    </p:extLst>
  </p:cSld>
  <p:clrMap bg1="lt1" tx1="dk1" bg2="lt2" tx2="dk2" accent1="accent1" accent2="accent2" accent3="accent3" accent4="accent4" accent5="accent5" accent6="accent6" hlink="hlink" folHlink="folHlink"/>
  <p:sldLayoutIdLst>
    <p:sldLayoutId id="2147493430" r:id="rId1"/>
    <p:sldLayoutId id="2147493431" r:id="rId2"/>
    <p:sldLayoutId id="2147493432" r:id="rId3"/>
    <p:sldLayoutId id="2147493433" r:id="rId4"/>
    <p:sldLayoutId id="2147493434" r:id="rId5"/>
    <p:sldLayoutId id="2147493435" r:id="rId6"/>
    <p:sldLayoutId id="2147493436" r:id="rId7"/>
    <p:sldLayoutId id="2147493437" r:id="rId8"/>
    <p:sldLayoutId id="2147493438" r:id="rId9"/>
    <p:sldLayoutId id="2147493439" r:id="rId10"/>
    <p:sldLayoutId id="214749344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itle Placeholder 1">
            <a:extLst>
              <a:ext uri="{FF2B5EF4-FFF2-40B4-BE49-F238E27FC236}">
                <a16:creationId xmlns:a16="http://schemas.microsoft.com/office/drawing/2014/main" id="{65754F79-463F-4815-BB09-E221E01FE6B4}"/>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2291" name="Text Placeholder 2">
            <a:extLst>
              <a:ext uri="{FF2B5EF4-FFF2-40B4-BE49-F238E27FC236}">
                <a16:creationId xmlns:a16="http://schemas.microsoft.com/office/drawing/2014/main" id="{F3E46FA0-09EE-4D9B-A529-ACC0E411D77C}"/>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a:extLst>
              <a:ext uri="{FF2B5EF4-FFF2-40B4-BE49-F238E27FC236}">
                <a16:creationId xmlns:a16="http://schemas.microsoft.com/office/drawing/2014/main" id="{5A5DFEB9-D332-4167-B488-CB254031CC5A}"/>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Calibri"/>
                <a:cs typeface="+mn-cs"/>
              </a:defRPr>
            </a:lvl1pPr>
          </a:lstStyle>
          <a:p>
            <a:pPr>
              <a:defRPr/>
            </a:pPr>
            <a:fld id="{4C91BB3A-6192-4F2D-9D59-1B8546306B2F}" type="datetimeFigureOut">
              <a:rPr lang="en-US"/>
              <a:pPr>
                <a:defRPr/>
              </a:pPr>
              <a:t>2/14/2023</a:t>
            </a:fld>
            <a:endParaRPr lang="en-US"/>
          </a:p>
        </p:txBody>
      </p:sp>
      <p:sp>
        <p:nvSpPr>
          <p:cNvPr id="5" name="Footer Placeholder 4">
            <a:extLst>
              <a:ext uri="{FF2B5EF4-FFF2-40B4-BE49-F238E27FC236}">
                <a16:creationId xmlns:a16="http://schemas.microsoft.com/office/drawing/2014/main" id="{62104213-6286-477D-8794-5925A3BCC177}"/>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0B53729B-ADBE-47DB-9C29-0C7ECBAFF2E5}"/>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9CC04F8F-5698-4C8A-8668-6929E363131F}" type="slidenum">
              <a:rPr lang="en-US" altLang="vi-VN"/>
              <a:pPr/>
              <a:t>‹#›</a:t>
            </a:fld>
            <a:endParaRPr lang="en-US" altLang="vi-VN"/>
          </a:p>
        </p:txBody>
      </p:sp>
    </p:spTree>
    <p:extLst>
      <p:ext uri="{BB962C8B-B14F-4D97-AF65-F5344CB8AC3E}">
        <p14:creationId xmlns:p14="http://schemas.microsoft.com/office/powerpoint/2010/main" val="592612325"/>
      </p:ext>
    </p:extLst>
  </p:cSld>
  <p:clrMap bg1="lt1" tx1="dk1" bg2="lt2" tx2="dk2" accent1="accent1" accent2="accent2" accent3="accent3" accent4="accent4" accent5="accent5" accent6="accent6" hlink="hlink" folHlink="folHlink"/>
  <p:sldLayoutIdLst>
    <p:sldLayoutId id="2147493442" r:id="rId1"/>
    <p:sldLayoutId id="2147493443" r:id="rId2"/>
    <p:sldLayoutId id="2147493444" r:id="rId3"/>
    <p:sldLayoutId id="2147493445" r:id="rId4"/>
    <p:sldLayoutId id="2147493446" r:id="rId5"/>
    <p:sldLayoutId id="2147493447" r:id="rId6"/>
    <p:sldLayoutId id="2147493448" r:id="rId7"/>
    <p:sldLayoutId id="2147493449" r:id="rId8"/>
    <p:sldLayoutId id="2147493450" r:id="rId9"/>
    <p:sldLayoutId id="2147493451" r:id="rId10"/>
    <p:sldLayoutId id="2147493452" r:id="rId11"/>
  </p:sldLayoutIdLst>
  <p:transition>
    <p:pull dir="d"/>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C3DAFA2-D09C-4A9C-AF1A-E109873B1698}"/>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4D31D91D-10A0-4E78-841C-5E3DA2506864}"/>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F85C9B1-89BA-45A8-B719-F6C771F6E8AA}"/>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BB9D317C-C98C-47A6-B5B9-4AB2117C2FC2}"/>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6F4A118E-6DC5-4423-B65C-8C7F7883AFBE}"/>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2BDD3E4D-409D-4190-BE97-075586C5ECAE}" type="slidenum">
              <a:rPr lang="en-US" altLang="en-US"/>
              <a:pPr/>
              <a:t>‹#›</a:t>
            </a:fld>
            <a:endParaRPr lang="en-US" altLang="en-US"/>
          </a:p>
        </p:txBody>
      </p:sp>
    </p:spTree>
    <p:extLst>
      <p:ext uri="{BB962C8B-B14F-4D97-AF65-F5344CB8AC3E}">
        <p14:creationId xmlns:p14="http://schemas.microsoft.com/office/powerpoint/2010/main" val="2936978787"/>
      </p:ext>
    </p:extLst>
  </p:cSld>
  <p:clrMap bg1="lt1" tx1="dk1" bg2="lt2" tx2="dk2" accent1="accent1" accent2="accent2" accent3="accent3" accent4="accent4" accent5="accent5" accent6="accent6" hlink="hlink" folHlink="folHlink"/>
  <p:sldLayoutIdLst>
    <p:sldLayoutId id="2147493454" r:id="rId1"/>
    <p:sldLayoutId id="2147493455" r:id="rId2"/>
    <p:sldLayoutId id="2147493456" r:id="rId3"/>
    <p:sldLayoutId id="2147493457" r:id="rId4"/>
    <p:sldLayoutId id="2147493458" r:id="rId5"/>
    <p:sldLayoutId id="2147493459" r:id="rId6"/>
    <p:sldLayoutId id="2147493460" r:id="rId7"/>
    <p:sldLayoutId id="2147493461" r:id="rId8"/>
    <p:sldLayoutId id="2147493462" r:id="rId9"/>
    <p:sldLayoutId id="2147493463" r:id="rId10"/>
    <p:sldLayoutId id="2147493464" r:id="rId11"/>
    <p:sldLayoutId id="214749346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9825E806-6A98-4AC8-AFC8-BE7C0106DD23}"/>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3E63D7D3-F79A-46F3-9A52-A9071CE3AD0E}"/>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6729A74-5E0B-4F5D-975F-6A406CB4E6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F3F871C-0176-44B6-B301-F4E3F3503907}" type="datetimeFigureOut">
              <a:rPr lang="en-US"/>
              <a:pPr>
                <a:defRPr/>
              </a:pPr>
              <a:t>2/14/2023</a:t>
            </a:fld>
            <a:endParaRPr lang="en-US"/>
          </a:p>
        </p:txBody>
      </p:sp>
      <p:sp>
        <p:nvSpPr>
          <p:cNvPr id="5" name="Footer Placeholder 4">
            <a:extLst>
              <a:ext uri="{FF2B5EF4-FFF2-40B4-BE49-F238E27FC236}">
                <a16:creationId xmlns:a16="http://schemas.microsoft.com/office/drawing/2014/main" id="{D8A2B064-B2BF-4687-B5B9-1A23AAC99A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81906706-4C68-4605-A51F-27787DF4A943}"/>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BD99FF46-F388-4E10-81FF-78593BFA5F14}"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93393" r:id="rId1"/>
    <p:sldLayoutId id="2147493394" r:id="rId2"/>
    <p:sldLayoutId id="2147493395" r:id="rId3"/>
    <p:sldLayoutId id="2147493396" r:id="rId4"/>
    <p:sldLayoutId id="2147493397" r:id="rId5"/>
    <p:sldLayoutId id="2147493398" r:id="rId6"/>
    <p:sldLayoutId id="2147493399" r:id="rId7"/>
    <p:sldLayoutId id="2147493400" r:id="rId8"/>
    <p:sldLayoutId id="2147493401" r:id="rId9"/>
    <p:sldLayoutId id="2147493402" r:id="rId10"/>
    <p:sldLayoutId id="214749340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标题占位符 1">
            <a:extLst>
              <a:ext uri="{FF2B5EF4-FFF2-40B4-BE49-F238E27FC236}">
                <a16:creationId xmlns:a16="http://schemas.microsoft.com/office/drawing/2014/main" id="{9AA39DE5-23ED-402F-B77C-BDD519E5ADF4}"/>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5032" tIns="32516" rIns="65032" bIns="32516" numCol="1" anchor="ctr" anchorCtr="0" compatLnSpc="1">
            <a:prstTxWarp prst="textNoShape">
              <a:avLst/>
            </a:prstTxWarp>
          </a:bodyPr>
          <a:lstStyle/>
          <a:p>
            <a:pPr lvl="0"/>
            <a:r>
              <a:rPr lang="zh-CN" altLang="en-US"/>
              <a:t>单击此处编辑母版标题样式</a:t>
            </a:r>
          </a:p>
        </p:txBody>
      </p:sp>
      <p:sp>
        <p:nvSpPr>
          <p:cNvPr id="5123" name="文本占位符 2">
            <a:extLst>
              <a:ext uri="{FF2B5EF4-FFF2-40B4-BE49-F238E27FC236}">
                <a16:creationId xmlns:a16="http://schemas.microsoft.com/office/drawing/2014/main" id="{3B23830E-1D6E-4CD0-B1B2-327E94A81E26}"/>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5032" tIns="32516" rIns="65032" bIns="32516"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59E0AD2-1F43-4919-983E-0B8B4DCE6970}"/>
              </a:ext>
            </a:extLst>
          </p:cNvPr>
          <p:cNvSpPr>
            <a:spLocks noGrp="1"/>
          </p:cNvSpPr>
          <p:nvPr>
            <p:ph type="dt" sz="half" idx="2"/>
          </p:nvPr>
        </p:nvSpPr>
        <p:spPr>
          <a:xfrm>
            <a:off x="838200" y="6356350"/>
            <a:ext cx="2743200" cy="365125"/>
          </a:xfrm>
          <a:prstGeom prst="rect">
            <a:avLst/>
          </a:prstGeom>
        </p:spPr>
        <p:txBody>
          <a:bodyPr vert="horz" lIns="65032" tIns="32516" rIns="65032" bIns="32516" rtlCol="0" anchor="ctr"/>
          <a:lstStyle>
            <a:lvl1pPr algn="l" defTabSz="1218804" eaLnBrk="1" hangingPunct="1">
              <a:defRPr sz="1200">
                <a:solidFill>
                  <a:prstClr val="black">
                    <a:tint val="75000"/>
                  </a:prstClr>
                </a:solidFill>
                <a:latin typeface="Calibri" panose="020F0502020204030204" pitchFamily="34" charset="0"/>
                <a:ea typeface="微软雅黑" panose="020B0503020204020204" pitchFamily="34" charset="-122"/>
                <a:cs typeface="+mn-cs"/>
              </a:defRPr>
            </a:lvl1pPr>
          </a:lstStyle>
          <a:p>
            <a:pPr>
              <a:defRPr/>
            </a:pPr>
            <a:fld id="{3FD71A6A-8B21-4BBB-BDF6-C05B5D39E889}" type="datetimeFigureOut">
              <a:rPr lang="zh-CN" altLang="en-US"/>
              <a:pPr>
                <a:defRPr/>
              </a:pPr>
              <a:t>2023/2/14</a:t>
            </a:fld>
            <a:endParaRPr lang="zh-CN" altLang="en-US" dirty="0"/>
          </a:p>
        </p:txBody>
      </p:sp>
      <p:sp>
        <p:nvSpPr>
          <p:cNvPr id="5" name="页脚占位符 4">
            <a:extLst>
              <a:ext uri="{FF2B5EF4-FFF2-40B4-BE49-F238E27FC236}">
                <a16:creationId xmlns:a16="http://schemas.microsoft.com/office/drawing/2014/main" id="{CEA84C9C-6CDC-4763-BF30-DA088F701044}"/>
              </a:ext>
            </a:extLst>
          </p:cNvPr>
          <p:cNvSpPr>
            <a:spLocks noGrp="1"/>
          </p:cNvSpPr>
          <p:nvPr>
            <p:ph type="ftr" sz="quarter" idx="3"/>
          </p:nvPr>
        </p:nvSpPr>
        <p:spPr>
          <a:xfrm>
            <a:off x="4038600" y="6356350"/>
            <a:ext cx="4114800" cy="365125"/>
          </a:xfrm>
          <a:prstGeom prst="rect">
            <a:avLst/>
          </a:prstGeom>
        </p:spPr>
        <p:txBody>
          <a:bodyPr vert="horz" lIns="65032" tIns="32516" rIns="65032" bIns="32516" rtlCol="0" anchor="ctr"/>
          <a:lstStyle>
            <a:lvl1pPr algn="ctr" defTabSz="1218804" eaLnBrk="1" hangingPunct="1">
              <a:defRPr sz="1200">
                <a:solidFill>
                  <a:prstClr val="black">
                    <a:tint val="75000"/>
                  </a:prstClr>
                </a:solidFill>
                <a:latin typeface="Calibri" panose="020F0502020204030204" pitchFamily="34" charset="0"/>
                <a:ea typeface="微软雅黑" panose="020B0503020204020204" pitchFamily="34" charset="-122"/>
                <a:cs typeface="+mn-cs"/>
              </a:defRPr>
            </a:lvl1pPr>
          </a:lstStyle>
          <a:p>
            <a:pPr>
              <a:defRPr/>
            </a:pPr>
            <a:endParaRPr lang="zh-CN" altLang="en-US"/>
          </a:p>
        </p:txBody>
      </p:sp>
      <p:sp>
        <p:nvSpPr>
          <p:cNvPr id="6" name="灯片编号占位符 5">
            <a:extLst>
              <a:ext uri="{FF2B5EF4-FFF2-40B4-BE49-F238E27FC236}">
                <a16:creationId xmlns:a16="http://schemas.microsoft.com/office/drawing/2014/main" id="{0CDDEE08-3E98-46B6-BFEF-B65191CC00CD}"/>
              </a:ext>
            </a:extLst>
          </p:cNvPr>
          <p:cNvSpPr>
            <a:spLocks noGrp="1"/>
          </p:cNvSpPr>
          <p:nvPr>
            <p:ph type="sldNum" sz="quarter" idx="4"/>
          </p:nvPr>
        </p:nvSpPr>
        <p:spPr>
          <a:xfrm>
            <a:off x="8610600" y="6356350"/>
            <a:ext cx="2743200" cy="365125"/>
          </a:xfrm>
          <a:prstGeom prst="rect">
            <a:avLst/>
          </a:prstGeom>
        </p:spPr>
        <p:txBody>
          <a:bodyPr vert="horz" wrap="square" lIns="65032" tIns="32516" rIns="65032" bIns="32516" numCol="1" anchor="ctr" anchorCtr="0" compatLnSpc="1">
            <a:prstTxWarp prst="textNoShape">
              <a:avLst/>
            </a:prstTxWarp>
          </a:bodyPr>
          <a:lstStyle>
            <a:lvl1pPr algn="r" defTabSz="1217613" eaLnBrk="1" hangingPunct="1">
              <a:defRPr sz="1200">
                <a:solidFill>
                  <a:srgbClr val="898989"/>
                </a:solidFill>
                <a:latin typeface="Calibri" panose="020F0502020204030204" pitchFamily="34" charset="0"/>
                <a:ea typeface="Microsoft YaHei" panose="020B0503020204020204" pitchFamily="34" charset="-122"/>
              </a:defRPr>
            </a:lvl1pPr>
          </a:lstStyle>
          <a:p>
            <a:fld id="{9C7C6B60-B688-4501-A306-063ED9A05D20}" type="slidenum">
              <a:rPr lang="zh-CN" altLang="en-US"/>
              <a:pPr/>
              <a:t>‹#›</a:t>
            </a:fld>
            <a:endParaRPr lang="zh-CN" altLang="en-US"/>
          </a:p>
        </p:txBody>
      </p:sp>
      <p:pic>
        <p:nvPicPr>
          <p:cNvPr id="5127" name="图片 7">
            <a:extLst>
              <a:ext uri="{FF2B5EF4-FFF2-40B4-BE49-F238E27FC236}">
                <a16:creationId xmlns:a16="http://schemas.microsoft.com/office/drawing/2014/main" id="{24D67BF3-2FE3-4D5D-B995-0150FCA725F8}"/>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763" y="0"/>
            <a:ext cx="12182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3404" r:id="rId1"/>
    <p:sldLayoutId id="2147493405" r:id="rId2"/>
    <p:sldLayoutId id="2147493406" r:id="rId3"/>
    <p:sldLayoutId id="2147493407" r:id="rId4"/>
    <p:sldLayoutId id="2147493408" r:id="rId5"/>
    <p:sldLayoutId id="2147493409" r:id="rId6"/>
    <p:sldLayoutId id="2147493285" r:id="rId7"/>
    <p:sldLayoutId id="2147493410" r:id="rId8"/>
    <p:sldLayoutId id="2147493411" r:id="rId9"/>
  </p:sldLayoutIdLst>
  <p:transition spd="med" advClick="0" advTm="0">
    <p:push dir="r"/>
  </p:transition>
  <p:txStyles>
    <p:titleStyle>
      <a:lvl1pPr algn="l" defTabSz="866775" rtl="0" eaLnBrk="0" fontAlgn="base" hangingPunct="0">
        <a:lnSpc>
          <a:spcPct val="90000"/>
        </a:lnSpc>
        <a:spcBef>
          <a:spcPct val="0"/>
        </a:spcBef>
        <a:spcAft>
          <a:spcPct val="0"/>
        </a:spcAft>
        <a:defRPr sz="4100" kern="1200">
          <a:solidFill>
            <a:schemeClr val="tx1"/>
          </a:solidFill>
          <a:latin typeface="+mj-lt"/>
          <a:ea typeface="Microsoft YaHei" panose="020B0503020204020204" pitchFamily="34" charset="-122"/>
          <a:cs typeface="+mj-cs"/>
        </a:defRPr>
      </a:lvl1pPr>
      <a:lvl2pPr algn="l" defTabSz="866775" rtl="0" eaLnBrk="0" fontAlgn="base" hangingPunct="0">
        <a:lnSpc>
          <a:spcPct val="90000"/>
        </a:lnSpc>
        <a:spcBef>
          <a:spcPct val="0"/>
        </a:spcBef>
        <a:spcAft>
          <a:spcPct val="0"/>
        </a:spcAft>
        <a:defRPr sz="4100">
          <a:solidFill>
            <a:schemeClr val="tx1"/>
          </a:solidFill>
          <a:latin typeface="Calibri Light" panose="020F0302020204030204" pitchFamily="34" charset="0"/>
          <a:ea typeface="Microsoft YaHei" panose="020B0503020204020204" pitchFamily="34" charset="-122"/>
        </a:defRPr>
      </a:lvl2pPr>
      <a:lvl3pPr algn="l" defTabSz="866775" rtl="0" eaLnBrk="0" fontAlgn="base" hangingPunct="0">
        <a:lnSpc>
          <a:spcPct val="90000"/>
        </a:lnSpc>
        <a:spcBef>
          <a:spcPct val="0"/>
        </a:spcBef>
        <a:spcAft>
          <a:spcPct val="0"/>
        </a:spcAft>
        <a:defRPr sz="4100">
          <a:solidFill>
            <a:schemeClr val="tx1"/>
          </a:solidFill>
          <a:latin typeface="Calibri Light" panose="020F0302020204030204" pitchFamily="34" charset="0"/>
          <a:ea typeface="Microsoft YaHei" panose="020B0503020204020204" pitchFamily="34" charset="-122"/>
        </a:defRPr>
      </a:lvl3pPr>
      <a:lvl4pPr algn="l" defTabSz="866775" rtl="0" eaLnBrk="0" fontAlgn="base" hangingPunct="0">
        <a:lnSpc>
          <a:spcPct val="90000"/>
        </a:lnSpc>
        <a:spcBef>
          <a:spcPct val="0"/>
        </a:spcBef>
        <a:spcAft>
          <a:spcPct val="0"/>
        </a:spcAft>
        <a:defRPr sz="4100">
          <a:solidFill>
            <a:schemeClr val="tx1"/>
          </a:solidFill>
          <a:latin typeface="Calibri Light" panose="020F0302020204030204" pitchFamily="34" charset="0"/>
          <a:ea typeface="Microsoft YaHei" panose="020B0503020204020204" pitchFamily="34" charset="-122"/>
        </a:defRPr>
      </a:lvl4pPr>
      <a:lvl5pPr algn="l" defTabSz="866775" rtl="0" eaLnBrk="0" fontAlgn="base" hangingPunct="0">
        <a:lnSpc>
          <a:spcPct val="90000"/>
        </a:lnSpc>
        <a:spcBef>
          <a:spcPct val="0"/>
        </a:spcBef>
        <a:spcAft>
          <a:spcPct val="0"/>
        </a:spcAft>
        <a:defRPr sz="4100">
          <a:solidFill>
            <a:schemeClr val="tx1"/>
          </a:solidFill>
          <a:latin typeface="Calibri Light" panose="020F0302020204030204" pitchFamily="34" charset="0"/>
          <a:ea typeface="Microsoft YaHei" panose="020B0503020204020204" pitchFamily="34" charset="-122"/>
        </a:defRPr>
      </a:lvl5pPr>
      <a:lvl6pPr marL="457200" algn="l" defTabSz="866775" rtl="0" fontAlgn="base">
        <a:lnSpc>
          <a:spcPct val="90000"/>
        </a:lnSpc>
        <a:spcBef>
          <a:spcPct val="0"/>
        </a:spcBef>
        <a:spcAft>
          <a:spcPct val="0"/>
        </a:spcAft>
        <a:defRPr sz="4100">
          <a:solidFill>
            <a:schemeClr val="tx1"/>
          </a:solidFill>
          <a:latin typeface="Calibri Light" panose="020F0302020204030204" pitchFamily="34" charset="0"/>
          <a:ea typeface="微软雅黑" panose="020B0503020204020204" pitchFamily="34" charset="-122"/>
        </a:defRPr>
      </a:lvl6pPr>
      <a:lvl7pPr marL="914400" algn="l" defTabSz="866775" rtl="0" fontAlgn="base">
        <a:lnSpc>
          <a:spcPct val="90000"/>
        </a:lnSpc>
        <a:spcBef>
          <a:spcPct val="0"/>
        </a:spcBef>
        <a:spcAft>
          <a:spcPct val="0"/>
        </a:spcAft>
        <a:defRPr sz="4100">
          <a:solidFill>
            <a:schemeClr val="tx1"/>
          </a:solidFill>
          <a:latin typeface="Calibri Light" panose="020F0302020204030204" pitchFamily="34" charset="0"/>
          <a:ea typeface="微软雅黑" panose="020B0503020204020204" pitchFamily="34" charset="-122"/>
        </a:defRPr>
      </a:lvl7pPr>
      <a:lvl8pPr marL="1371600" algn="l" defTabSz="866775" rtl="0" fontAlgn="base">
        <a:lnSpc>
          <a:spcPct val="90000"/>
        </a:lnSpc>
        <a:spcBef>
          <a:spcPct val="0"/>
        </a:spcBef>
        <a:spcAft>
          <a:spcPct val="0"/>
        </a:spcAft>
        <a:defRPr sz="4100">
          <a:solidFill>
            <a:schemeClr val="tx1"/>
          </a:solidFill>
          <a:latin typeface="Calibri Light" panose="020F0302020204030204" pitchFamily="34" charset="0"/>
          <a:ea typeface="微软雅黑" panose="020B0503020204020204" pitchFamily="34" charset="-122"/>
        </a:defRPr>
      </a:lvl8pPr>
      <a:lvl9pPr marL="1828800" algn="l" defTabSz="866775" rtl="0" fontAlgn="base">
        <a:lnSpc>
          <a:spcPct val="90000"/>
        </a:lnSpc>
        <a:spcBef>
          <a:spcPct val="0"/>
        </a:spcBef>
        <a:spcAft>
          <a:spcPct val="0"/>
        </a:spcAft>
        <a:defRPr sz="4100">
          <a:solidFill>
            <a:schemeClr val="tx1"/>
          </a:solidFill>
          <a:latin typeface="Calibri Light" panose="020F0302020204030204" pitchFamily="34" charset="0"/>
          <a:ea typeface="微软雅黑" panose="020B0503020204020204" pitchFamily="34" charset="-122"/>
        </a:defRPr>
      </a:lvl9pPr>
    </p:titleStyle>
    <p:bodyStyle>
      <a:lvl1pPr marL="215900" indent="-215900" algn="l" defTabSz="866775" rtl="0" eaLnBrk="0" fontAlgn="base" hangingPunct="0">
        <a:lnSpc>
          <a:spcPct val="90000"/>
        </a:lnSpc>
        <a:spcBef>
          <a:spcPts val="950"/>
        </a:spcBef>
        <a:spcAft>
          <a:spcPct val="0"/>
        </a:spcAft>
        <a:buFont typeface="Arial" panose="020B0604020202020204" pitchFamily="34" charset="0"/>
        <a:buChar char="•"/>
        <a:defRPr sz="2600" kern="1200">
          <a:solidFill>
            <a:schemeClr val="tx1"/>
          </a:solidFill>
          <a:latin typeface="+mn-lt"/>
          <a:ea typeface="Microsoft YaHei" panose="020B0503020204020204" pitchFamily="34" charset="-122"/>
          <a:cs typeface="+mn-cs"/>
        </a:defRPr>
      </a:lvl1pPr>
      <a:lvl2pPr marL="649288" indent="-215900" algn="l" defTabSz="866775" rtl="0" eaLnBrk="0" fontAlgn="base" hangingPunct="0">
        <a:lnSpc>
          <a:spcPct val="90000"/>
        </a:lnSpc>
        <a:spcBef>
          <a:spcPts val="475"/>
        </a:spcBef>
        <a:spcAft>
          <a:spcPct val="0"/>
        </a:spcAft>
        <a:buFont typeface="Arial" panose="020B0604020202020204" pitchFamily="34" charset="0"/>
        <a:buChar char="•"/>
        <a:defRPr sz="2200" kern="1200">
          <a:solidFill>
            <a:schemeClr val="tx1"/>
          </a:solidFill>
          <a:latin typeface="+mn-lt"/>
          <a:ea typeface="Microsoft YaHei" panose="020B0503020204020204" pitchFamily="34" charset="-122"/>
          <a:cs typeface="+mn-cs"/>
        </a:defRPr>
      </a:lvl2pPr>
      <a:lvl3pPr marL="1082675" indent="-215900" algn="l" defTabSz="866775" rtl="0" eaLnBrk="0" fontAlgn="base" hangingPunct="0">
        <a:lnSpc>
          <a:spcPct val="90000"/>
        </a:lnSpc>
        <a:spcBef>
          <a:spcPts val="475"/>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3pPr>
      <a:lvl4pPr marL="1516063" indent="-215900" algn="l" defTabSz="866775" rtl="0" eaLnBrk="0" fontAlgn="base" hangingPunct="0">
        <a:lnSpc>
          <a:spcPct val="90000"/>
        </a:lnSpc>
        <a:spcBef>
          <a:spcPts val="475"/>
        </a:spcBef>
        <a:spcAft>
          <a:spcPct val="0"/>
        </a:spcAft>
        <a:buFont typeface="Arial" panose="020B0604020202020204" pitchFamily="34" charset="0"/>
        <a:buChar char="•"/>
        <a:defRPr sz="1700" kern="1200">
          <a:solidFill>
            <a:schemeClr val="tx1"/>
          </a:solidFill>
          <a:latin typeface="+mn-lt"/>
          <a:ea typeface="Microsoft YaHei" panose="020B0503020204020204" pitchFamily="34" charset="-122"/>
          <a:cs typeface="+mn-cs"/>
        </a:defRPr>
      </a:lvl4pPr>
      <a:lvl5pPr marL="1949450" indent="-215900" algn="l" defTabSz="866775" rtl="0" eaLnBrk="0" fontAlgn="base" hangingPunct="0">
        <a:lnSpc>
          <a:spcPct val="90000"/>
        </a:lnSpc>
        <a:spcBef>
          <a:spcPts val="475"/>
        </a:spcBef>
        <a:spcAft>
          <a:spcPct val="0"/>
        </a:spcAft>
        <a:buFont typeface="Arial" panose="020B0604020202020204" pitchFamily="34" charset="0"/>
        <a:buChar char="•"/>
        <a:defRPr sz="1700" kern="1200">
          <a:solidFill>
            <a:schemeClr val="tx1"/>
          </a:solidFill>
          <a:latin typeface="+mn-lt"/>
          <a:ea typeface="Microsoft YaHei" panose="020B0503020204020204" pitchFamily="34" charset="-122"/>
          <a:cs typeface="+mn-cs"/>
        </a:defRPr>
      </a:lvl5pPr>
      <a:lvl6pPr marL="2383737"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6pPr>
      <a:lvl7pPr marL="2817143"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7pPr>
      <a:lvl8pPr marL="3250550"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8pPr>
      <a:lvl9pPr marL="3683956"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9pPr>
    </p:bodyStyle>
    <p:otherStyle>
      <a:defPPr>
        <a:defRPr lang="zh-CN"/>
      </a:defPPr>
      <a:lvl1pPr marL="0" algn="l" defTabSz="866813" rtl="0" eaLnBrk="1" latinLnBrk="0" hangingPunct="1">
        <a:defRPr sz="1733" kern="1200">
          <a:solidFill>
            <a:schemeClr val="tx1"/>
          </a:solidFill>
          <a:latin typeface="+mn-lt"/>
          <a:ea typeface="+mn-ea"/>
          <a:cs typeface="+mn-cs"/>
        </a:defRPr>
      </a:lvl1pPr>
      <a:lvl2pPr marL="433407" algn="l" defTabSz="866813" rtl="0" eaLnBrk="1" latinLnBrk="0" hangingPunct="1">
        <a:defRPr sz="1733" kern="1200">
          <a:solidFill>
            <a:schemeClr val="tx1"/>
          </a:solidFill>
          <a:latin typeface="+mn-lt"/>
          <a:ea typeface="+mn-ea"/>
          <a:cs typeface="+mn-cs"/>
        </a:defRPr>
      </a:lvl2pPr>
      <a:lvl3pPr marL="866813" algn="l" defTabSz="866813" rtl="0" eaLnBrk="1" latinLnBrk="0" hangingPunct="1">
        <a:defRPr sz="1733" kern="1200">
          <a:solidFill>
            <a:schemeClr val="tx1"/>
          </a:solidFill>
          <a:latin typeface="+mn-lt"/>
          <a:ea typeface="+mn-ea"/>
          <a:cs typeface="+mn-cs"/>
        </a:defRPr>
      </a:lvl3pPr>
      <a:lvl4pPr marL="1300220" algn="l" defTabSz="866813" rtl="0" eaLnBrk="1" latinLnBrk="0" hangingPunct="1">
        <a:defRPr sz="1733" kern="1200">
          <a:solidFill>
            <a:schemeClr val="tx1"/>
          </a:solidFill>
          <a:latin typeface="+mn-lt"/>
          <a:ea typeface="+mn-ea"/>
          <a:cs typeface="+mn-cs"/>
        </a:defRPr>
      </a:lvl4pPr>
      <a:lvl5pPr marL="1733627" algn="l" defTabSz="866813" rtl="0" eaLnBrk="1" latinLnBrk="0" hangingPunct="1">
        <a:defRPr sz="1733" kern="1200">
          <a:solidFill>
            <a:schemeClr val="tx1"/>
          </a:solidFill>
          <a:latin typeface="+mn-lt"/>
          <a:ea typeface="+mn-ea"/>
          <a:cs typeface="+mn-cs"/>
        </a:defRPr>
      </a:lvl5pPr>
      <a:lvl6pPr marL="2167033" algn="l" defTabSz="866813" rtl="0" eaLnBrk="1" latinLnBrk="0" hangingPunct="1">
        <a:defRPr sz="1733" kern="1200">
          <a:solidFill>
            <a:schemeClr val="tx1"/>
          </a:solidFill>
          <a:latin typeface="+mn-lt"/>
          <a:ea typeface="+mn-ea"/>
          <a:cs typeface="+mn-cs"/>
        </a:defRPr>
      </a:lvl6pPr>
      <a:lvl7pPr marL="2600440" algn="l" defTabSz="866813" rtl="0" eaLnBrk="1" latinLnBrk="0" hangingPunct="1">
        <a:defRPr sz="1733" kern="1200">
          <a:solidFill>
            <a:schemeClr val="tx1"/>
          </a:solidFill>
          <a:latin typeface="+mn-lt"/>
          <a:ea typeface="+mn-ea"/>
          <a:cs typeface="+mn-cs"/>
        </a:defRPr>
      </a:lvl7pPr>
      <a:lvl8pPr marL="3033846" algn="l" defTabSz="866813" rtl="0" eaLnBrk="1" latinLnBrk="0" hangingPunct="1">
        <a:defRPr sz="1733" kern="1200">
          <a:solidFill>
            <a:schemeClr val="tx1"/>
          </a:solidFill>
          <a:latin typeface="+mn-lt"/>
          <a:ea typeface="+mn-ea"/>
          <a:cs typeface="+mn-cs"/>
        </a:defRPr>
      </a:lvl8pPr>
      <a:lvl9pPr marL="3467253" algn="l" defTabSz="866813" rtl="0" eaLnBrk="1" latinLnBrk="0" hangingPunct="1">
        <a:defRPr sz="17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标题占位符 1">
            <a:extLst>
              <a:ext uri="{FF2B5EF4-FFF2-40B4-BE49-F238E27FC236}">
                <a16:creationId xmlns:a16="http://schemas.microsoft.com/office/drawing/2014/main" id="{B9C6CBB9-2552-4A2A-86AE-9689589C2A2C}"/>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5032" tIns="32516" rIns="65032" bIns="32516" numCol="1" anchor="ctr" anchorCtr="0" compatLnSpc="1">
            <a:prstTxWarp prst="textNoShape">
              <a:avLst/>
            </a:prstTxWarp>
          </a:bodyPr>
          <a:lstStyle/>
          <a:p>
            <a:pPr lvl="0"/>
            <a:r>
              <a:rPr lang="zh-CN" altLang="en-US"/>
              <a:t>单击此处编辑母版标题样式</a:t>
            </a:r>
          </a:p>
        </p:txBody>
      </p:sp>
      <p:sp>
        <p:nvSpPr>
          <p:cNvPr id="6147" name="文本占位符 2">
            <a:extLst>
              <a:ext uri="{FF2B5EF4-FFF2-40B4-BE49-F238E27FC236}">
                <a16:creationId xmlns:a16="http://schemas.microsoft.com/office/drawing/2014/main" id="{D8E06754-D315-4C9C-9DFD-5FF7997EEE0E}"/>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5032" tIns="32516" rIns="65032" bIns="32516"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E4CA278-ED82-48A9-8BA4-0E8D3E464A5D}"/>
              </a:ext>
            </a:extLst>
          </p:cNvPr>
          <p:cNvSpPr>
            <a:spLocks noGrp="1"/>
          </p:cNvSpPr>
          <p:nvPr>
            <p:ph type="dt" sz="half" idx="2"/>
          </p:nvPr>
        </p:nvSpPr>
        <p:spPr>
          <a:xfrm>
            <a:off x="838200" y="6356350"/>
            <a:ext cx="2743200" cy="365125"/>
          </a:xfrm>
          <a:prstGeom prst="rect">
            <a:avLst/>
          </a:prstGeom>
        </p:spPr>
        <p:txBody>
          <a:bodyPr vert="horz" lIns="65032" tIns="32516" rIns="65032" bIns="32516" rtlCol="0" anchor="ctr"/>
          <a:lstStyle>
            <a:lvl1pPr algn="l" defTabSz="1218804" eaLnBrk="1" hangingPunct="1">
              <a:defRPr sz="1200">
                <a:solidFill>
                  <a:prstClr val="black">
                    <a:tint val="75000"/>
                  </a:prstClr>
                </a:solidFill>
                <a:latin typeface="Calibri" panose="020F0502020204030204" pitchFamily="34" charset="0"/>
                <a:ea typeface="微软雅黑" panose="020B0503020204020204" pitchFamily="34" charset="-122"/>
                <a:cs typeface="+mn-cs"/>
              </a:defRPr>
            </a:lvl1pPr>
          </a:lstStyle>
          <a:p>
            <a:pPr>
              <a:defRPr/>
            </a:pPr>
            <a:fld id="{F64A10FC-D8BD-4D1E-A4DE-D8272727BF85}" type="datetimeFigureOut">
              <a:rPr lang="zh-CN" altLang="en-US"/>
              <a:pPr>
                <a:defRPr/>
              </a:pPr>
              <a:t>2023/2/14</a:t>
            </a:fld>
            <a:endParaRPr lang="zh-CN" altLang="en-US" dirty="0"/>
          </a:p>
        </p:txBody>
      </p:sp>
      <p:sp>
        <p:nvSpPr>
          <p:cNvPr id="5" name="页脚占位符 4">
            <a:extLst>
              <a:ext uri="{FF2B5EF4-FFF2-40B4-BE49-F238E27FC236}">
                <a16:creationId xmlns:a16="http://schemas.microsoft.com/office/drawing/2014/main" id="{942CF383-6665-4844-BA0D-D997D9F22A1F}"/>
              </a:ext>
            </a:extLst>
          </p:cNvPr>
          <p:cNvSpPr>
            <a:spLocks noGrp="1"/>
          </p:cNvSpPr>
          <p:nvPr>
            <p:ph type="ftr" sz="quarter" idx="3"/>
          </p:nvPr>
        </p:nvSpPr>
        <p:spPr>
          <a:xfrm>
            <a:off x="4038600" y="6356350"/>
            <a:ext cx="4114800" cy="365125"/>
          </a:xfrm>
          <a:prstGeom prst="rect">
            <a:avLst/>
          </a:prstGeom>
        </p:spPr>
        <p:txBody>
          <a:bodyPr vert="horz" lIns="65032" tIns="32516" rIns="65032" bIns="32516" rtlCol="0" anchor="ctr"/>
          <a:lstStyle>
            <a:lvl1pPr algn="ctr" defTabSz="1218804" eaLnBrk="1" hangingPunct="1">
              <a:defRPr sz="1200">
                <a:solidFill>
                  <a:prstClr val="black">
                    <a:tint val="75000"/>
                  </a:prstClr>
                </a:solidFill>
                <a:latin typeface="Calibri" panose="020F0502020204030204" pitchFamily="34" charset="0"/>
                <a:ea typeface="微软雅黑" panose="020B0503020204020204" pitchFamily="34" charset="-122"/>
                <a:cs typeface="+mn-cs"/>
              </a:defRPr>
            </a:lvl1pPr>
          </a:lstStyle>
          <a:p>
            <a:pPr>
              <a:defRPr/>
            </a:pPr>
            <a:endParaRPr lang="zh-CN" altLang="en-US"/>
          </a:p>
        </p:txBody>
      </p:sp>
      <p:sp>
        <p:nvSpPr>
          <p:cNvPr id="6" name="灯片编号占位符 5">
            <a:extLst>
              <a:ext uri="{FF2B5EF4-FFF2-40B4-BE49-F238E27FC236}">
                <a16:creationId xmlns:a16="http://schemas.microsoft.com/office/drawing/2014/main" id="{A60F6138-0011-4D39-9210-2B64D4023521}"/>
              </a:ext>
            </a:extLst>
          </p:cNvPr>
          <p:cNvSpPr>
            <a:spLocks noGrp="1"/>
          </p:cNvSpPr>
          <p:nvPr>
            <p:ph type="sldNum" sz="quarter" idx="4"/>
          </p:nvPr>
        </p:nvSpPr>
        <p:spPr>
          <a:xfrm>
            <a:off x="8610600" y="6356350"/>
            <a:ext cx="2743200" cy="365125"/>
          </a:xfrm>
          <a:prstGeom prst="rect">
            <a:avLst/>
          </a:prstGeom>
        </p:spPr>
        <p:txBody>
          <a:bodyPr vert="horz" wrap="square" lIns="65032" tIns="32516" rIns="65032" bIns="32516" numCol="1" anchor="ctr" anchorCtr="0" compatLnSpc="1">
            <a:prstTxWarp prst="textNoShape">
              <a:avLst/>
            </a:prstTxWarp>
          </a:bodyPr>
          <a:lstStyle>
            <a:lvl1pPr algn="r" defTabSz="1217613" eaLnBrk="1" hangingPunct="1">
              <a:defRPr sz="1200">
                <a:solidFill>
                  <a:srgbClr val="898989"/>
                </a:solidFill>
                <a:latin typeface="Calibri" panose="020F0502020204030204" pitchFamily="34" charset="0"/>
                <a:ea typeface="Microsoft YaHei" panose="020B0503020204020204" pitchFamily="34" charset="-122"/>
              </a:defRPr>
            </a:lvl1pPr>
          </a:lstStyle>
          <a:p>
            <a:fld id="{A694378F-41B8-4C83-867E-6EBE34BC20BB}" type="slidenum">
              <a:rPr lang="zh-CN" altLang="en-US"/>
              <a:pPr/>
              <a:t>‹#›</a:t>
            </a:fld>
            <a:endParaRPr lang="zh-CN" altLang="en-US"/>
          </a:p>
        </p:txBody>
      </p:sp>
      <p:pic>
        <p:nvPicPr>
          <p:cNvPr id="6151" name="图片 7">
            <a:extLst>
              <a:ext uri="{FF2B5EF4-FFF2-40B4-BE49-F238E27FC236}">
                <a16:creationId xmlns:a16="http://schemas.microsoft.com/office/drawing/2014/main" id="{ECC30213-49DB-4098-8601-51B884AF4D69}"/>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763" y="0"/>
            <a:ext cx="12182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3412" r:id="rId1"/>
    <p:sldLayoutId id="2147493413" r:id="rId2"/>
    <p:sldLayoutId id="2147493414" r:id="rId3"/>
    <p:sldLayoutId id="2147493415" r:id="rId4"/>
    <p:sldLayoutId id="2147493416" r:id="rId5"/>
    <p:sldLayoutId id="2147493417" r:id="rId6"/>
    <p:sldLayoutId id="2147493286" r:id="rId7"/>
    <p:sldLayoutId id="2147493418" r:id="rId8"/>
    <p:sldLayoutId id="2147493419" r:id="rId9"/>
  </p:sldLayoutIdLst>
  <p:transition spd="med" advClick="0" advTm="0">
    <p:push dir="r"/>
  </p:transition>
  <p:txStyles>
    <p:titleStyle>
      <a:lvl1pPr algn="l" defTabSz="866775" rtl="0" eaLnBrk="0" fontAlgn="base" hangingPunct="0">
        <a:lnSpc>
          <a:spcPct val="90000"/>
        </a:lnSpc>
        <a:spcBef>
          <a:spcPct val="0"/>
        </a:spcBef>
        <a:spcAft>
          <a:spcPct val="0"/>
        </a:spcAft>
        <a:defRPr sz="4100" kern="1200">
          <a:solidFill>
            <a:schemeClr val="tx1"/>
          </a:solidFill>
          <a:latin typeface="+mj-lt"/>
          <a:ea typeface="Microsoft YaHei" panose="020B0503020204020204" pitchFamily="34" charset="-122"/>
          <a:cs typeface="+mj-cs"/>
        </a:defRPr>
      </a:lvl1pPr>
      <a:lvl2pPr algn="l" defTabSz="866775" rtl="0" eaLnBrk="0" fontAlgn="base" hangingPunct="0">
        <a:lnSpc>
          <a:spcPct val="90000"/>
        </a:lnSpc>
        <a:spcBef>
          <a:spcPct val="0"/>
        </a:spcBef>
        <a:spcAft>
          <a:spcPct val="0"/>
        </a:spcAft>
        <a:defRPr sz="4100">
          <a:solidFill>
            <a:schemeClr val="tx1"/>
          </a:solidFill>
          <a:latin typeface="Calibri Light" panose="020F0302020204030204" pitchFamily="34" charset="0"/>
          <a:ea typeface="Microsoft YaHei" panose="020B0503020204020204" pitchFamily="34" charset="-122"/>
        </a:defRPr>
      </a:lvl2pPr>
      <a:lvl3pPr algn="l" defTabSz="866775" rtl="0" eaLnBrk="0" fontAlgn="base" hangingPunct="0">
        <a:lnSpc>
          <a:spcPct val="90000"/>
        </a:lnSpc>
        <a:spcBef>
          <a:spcPct val="0"/>
        </a:spcBef>
        <a:spcAft>
          <a:spcPct val="0"/>
        </a:spcAft>
        <a:defRPr sz="4100">
          <a:solidFill>
            <a:schemeClr val="tx1"/>
          </a:solidFill>
          <a:latin typeface="Calibri Light" panose="020F0302020204030204" pitchFamily="34" charset="0"/>
          <a:ea typeface="Microsoft YaHei" panose="020B0503020204020204" pitchFamily="34" charset="-122"/>
        </a:defRPr>
      </a:lvl3pPr>
      <a:lvl4pPr algn="l" defTabSz="866775" rtl="0" eaLnBrk="0" fontAlgn="base" hangingPunct="0">
        <a:lnSpc>
          <a:spcPct val="90000"/>
        </a:lnSpc>
        <a:spcBef>
          <a:spcPct val="0"/>
        </a:spcBef>
        <a:spcAft>
          <a:spcPct val="0"/>
        </a:spcAft>
        <a:defRPr sz="4100">
          <a:solidFill>
            <a:schemeClr val="tx1"/>
          </a:solidFill>
          <a:latin typeface="Calibri Light" panose="020F0302020204030204" pitchFamily="34" charset="0"/>
          <a:ea typeface="Microsoft YaHei" panose="020B0503020204020204" pitchFamily="34" charset="-122"/>
        </a:defRPr>
      </a:lvl4pPr>
      <a:lvl5pPr algn="l" defTabSz="866775" rtl="0" eaLnBrk="0" fontAlgn="base" hangingPunct="0">
        <a:lnSpc>
          <a:spcPct val="90000"/>
        </a:lnSpc>
        <a:spcBef>
          <a:spcPct val="0"/>
        </a:spcBef>
        <a:spcAft>
          <a:spcPct val="0"/>
        </a:spcAft>
        <a:defRPr sz="4100">
          <a:solidFill>
            <a:schemeClr val="tx1"/>
          </a:solidFill>
          <a:latin typeface="Calibri Light" panose="020F0302020204030204" pitchFamily="34" charset="0"/>
          <a:ea typeface="Microsoft YaHei" panose="020B0503020204020204" pitchFamily="34" charset="-122"/>
        </a:defRPr>
      </a:lvl5pPr>
      <a:lvl6pPr marL="457200" algn="l" defTabSz="866775" rtl="0" fontAlgn="base">
        <a:lnSpc>
          <a:spcPct val="90000"/>
        </a:lnSpc>
        <a:spcBef>
          <a:spcPct val="0"/>
        </a:spcBef>
        <a:spcAft>
          <a:spcPct val="0"/>
        </a:spcAft>
        <a:defRPr sz="4100">
          <a:solidFill>
            <a:schemeClr val="tx1"/>
          </a:solidFill>
          <a:latin typeface="Calibri Light" panose="020F0302020204030204" pitchFamily="34" charset="0"/>
          <a:ea typeface="微软雅黑" panose="020B0503020204020204" pitchFamily="34" charset="-122"/>
        </a:defRPr>
      </a:lvl6pPr>
      <a:lvl7pPr marL="914400" algn="l" defTabSz="866775" rtl="0" fontAlgn="base">
        <a:lnSpc>
          <a:spcPct val="90000"/>
        </a:lnSpc>
        <a:spcBef>
          <a:spcPct val="0"/>
        </a:spcBef>
        <a:spcAft>
          <a:spcPct val="0"/>
        </a:spcAft>
        <a:defRPr sz="4100">
          <a:solidFill>
            <a:schemeClr val="tx1"/>
          </a:solidFill>
          <a:latin typeface="Calibri Light" panose="020F0302020204030204" pitchFamily="34" charset="0"/>
          <a:ea typeface="微软雅黑" panose="020B0503020204020204" pitchFamily="34" charset="-122"/>
        </a:defRPr>
      </a:lvl7pPr>
      <a:lvl8pPr marL="1371600" algn="l" defTabSz="866775" rtl="0" fontAlgn="base">
        <a:lnSpc>
          <a:spcPct val="90000"/>
        </a:lnSpc>
        <a:spcBef>
          <a:spcPct val="0"/>
        </a:spcBef>
        <a:spcAft>
          <a:spcPct val="0"/>
        </a:spcAft>
        <a:defRPr sz="4100">
          <a:solidFill>
            <a:schemeClr val="tx1"/>
          </a:solidFill>
          <a:latin typeface="Calibri Light" panose="020F0302020204030204" pitchFamily="34" charset="0"/>
          <a:ea typeface="微软雅黑" panose="020B0503020204020204" pitchFamily="34" charset="-122"/>
        </a:defRPr>
      </a:lvl8pPr>
      <a:lvl9pPr marL="1828800" algn="l" defTabSz="866775" rtl="0" fontAlgn="base">
        <a:lnSpc>
          <a:spcPct val="90000"/>
        </a:lnSpc>
        <a:spcBef>
          <a:spcPct val="0"/>
        </a:spcBef>
        <a:spcAft>
          <a:spcPct val="0"/>
        </a:spcAft>
        <a:defRPr sz="4100">
          <a:solidFill>
            <a:schemeClr val="tx1"/>
          </a:solidFill>
          <a:latin typeface="Calibri Light" panose="020F0302020204030204" pitchFamily="34" charset="0"/>
          <a:ea typeface="微软雅黑" panose="020B0503020204020204" pitchFamily="34" charset="-122"/>
        </a:defRPr>
      </a:lvl9pPr>
    </p:titleStyle>
    <p:bodyStyle>
      <a:lvl1pPr marL="215900" indent="-215900" algn="l" defTabSz="866775" rtl="0" eaLnBrk="0" fontAlgn="base" hangingPunct="0">
        <a:lnSpc>
          <a:spcPct val="90000"/>
        </a:lnSpc>
        <a:spcBef>
          <a:spcPts val="950"/>
        </a:spcBef>
        <a:spcAft>
          <a:spcPct val="0"/>
        </a:spcAft>
        <a:buFont typeface="Arial" panose="020B0604020202020204" pitchFamily="34" charset="0"/>
        <a:buChar char="•"/>
        <a:defRPr sz="2600" kern="1200">
          <a:solidFill>
            <a:schemeClr val="tx1"/>
          </a:solidFill>
          <a:latin typeface="+mn-lt"/>
          <a:ea typeface="Microsoft YaHei" panose="020B0503020204020204" pitchFamily="34" charset="-122"/>
          <a:cs typeface="+mn-cs"/>
        </a:defRPr>
      </a:lvl1pPr>
      <a:lvl2pPr marL="649288" indent="-215900" algn="l" defTabSz="866775" rtl="0" eaLnBrk="0" fontAlgn="base" hangingPunct="0">
        <a:lnSpc>
          <a:spcPct val="90000"/>
        </a:lnSpc>
        <a:spcBef>
          <a:spcPts val="475"/>
        </a:spcBef>
        <a:spcAft>
          <a:spcPct val="0"/>
        </a:spcAft>
        <a:buFont typeface="Arial" panose="020B0604020202020204" pitchFamily="34" charset="0"/>
        <a:buChar char="•"/>
        <a:defRPr sz="2200" kern="1200">
          <a:solidFill>
            <a:schemeClr val="tx1"/>
          </a:solidFill>
          <a:latin typeface="+mn-lt"/>
          <a:ea typeface="Microsoft YaHei" panose="020B0503020204020204" pitchFamily="34" charset="-122"/>
          <a:cs typeface="+mn-cs"/>
        </a:defRPr>
      </a:lvl2pPr>
      <a:lvl3pPr marL="1082675" indent="-215900" algn="l" defTabSz="866775" rtl="0" eaLnBrk="0" fontAlgn="base" hangingPunct="0">
        <a:lnSpc>
          <a:spcPct val="90000"/>
        </a:lnSpc>
        <a:spcBef>
          <a:spcPts val="475"/>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3pPr>
      <a:lvl4pPr marL="1516063" indent="-215900" algn="l" defTabSz="866775" rtl="0" eaLnBrk="0" fontAlgn="base" hangingPunct="0">
        <a:lnSpc>
          <a:spcPct val="90000"/>
        </a:lnSpc>
        <a:spcBef>
          <a:spcPts val="475"/>
        </a:spcBef>
        <a:spcAft>
          <a:spcPct val="0"/>
        </a:spcAft>
        <a:buFont typeface="Arial" panose="020B0604020202020204" pitchFamily="34" charset="0"/>
        <a:buChar char="•"/>
        <a:defRPr sz="1700" kern="1200">
          <a:solidFill>
            <a:schemeClr val="tx1"/>
          </a:solidFill>
          <a:latin typeface="+mn-lt"/>
          <a:ea typeface="Microsoft YaHei" panose="020B0503020204020204" pitchFamily="34" charset="-122"/>
          <a:cs typeface="+mn-cs"/>
        </a:defRPr>
      </a:lvl4pPr>
      <a:lvl5pPr marL="1949450" indent="-215900" algn="l" defTabSz="866775" rtl="0" eaLnBrk="0" fontAlgn="base" hangingPunct="0">
        <a:lnSpc>
          <a:spcPct val="90000"/>
        </a:lnSpc>
        <a:spcBef>
          <a:spcPts val="475"/>
        </a:spcBef>
        <a:spcAft>
          <a:spcPct val="0"/>
        </a:spcAft>
        <a:buFont typeface="Arial" panose="020B0604020202020204" pitchFamily="34" charset="0"/>
        <a:buChar char="•"/>
        <a:defRPr sz="1700" kern="1200">
          <a:solidFill>
            <a:schemeClr val="tx1"/>
          </a:solidFill>
          <a:latin typeface="+mn-lt"/>
          <a:ea typeface="Microsoft YaHei" panose="020B0503020204020204" pitchFamily="34" charset="-122"/>
          <a:cs typeface="+mn-cs"/>
        </a:defRPr>
      </a:lvl5pPr>
      <a:lvl6pPr marL="2383737"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6pPr>
      <a:lvl7pPr marL="2817143"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7pPr>
      <a:lvl8pPr marL="3250550"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8pPr>
      <a:lvl9pPr marL="3683956"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9pPr>
    </p:bodyStyle>
    <p:otherStyle>
      <a:defPPr>
        <a:defRPr lang="zh-CN"/>
      </a:defPPr>
      <a:lvl1pPr marL="0" algn="l" defTabSz="866813" rtl="0" eaLnBrk="1" latinLnBrk="0" hangingPunct="1">
        <a:defRPr sz="1733" kern="1200">
          <a:solidFill>
            <a:schemeClr val="tx1"/>
          </a:solidFill>
          <a:latin typeface="+mn-lt"/>
          <a:ea typeface="+mn-ea"/>
          <a:cs typeface="+mn-cs"/>
        </a:defRPr>
      </a:lvl1pPr>
      <a:lvl2pPr marL="433407" algn="l" defTabSz="866813" rtl="0" eaLnBrk="1" latinLnBrk="0" hangingPunct="1">
        <a:defRPr sz="1733" kern="1200">
          <a:solidFill>
            <a:schemeClr val="tx1"/>
          </a:solidFill>
          <a:latin typeface="+mn-lt"/>
          <a:ea typeface="+mn-ea"/>
          <a:cs typeface="+mn-cs"/>
        </a:defRPr>
      </a:lvl2pPr>
      <a:lvl3pPr marL="866813" algn="l" defTabSz="866813" rtl="0" eaLnBrk="1" latinLnBrk="0" hangingPunct="1">
        <a:defRPr sz="1733" kern="1200">
          <a:solidFill>
            <a:schemeClr val="tx1"/>
          </a:solidFill>
          <a:latin typeface="+mn-lt"/>
          <a:ea typeface="+mn-ea"/>
          <a:cs typeface="+mn-cs"/>
        </a:defRPr>
      </a:lvl3pPr>
      <a:lvl4pPr marL="1300220" algn="l" defTabSz="866813" rtl="0" eaLnBrk="1" latinLnBrk="0" hangingPunct="1">
        <a:defRPr sz="1733" kern="1200">
          <a:solidFill>
            <a:schemeClr val="tx1"/>
          </a:solidFill>
          <a:latin typeface="+mn-lt"/>
          <a:ea typeface="+mn-ea"/>
          <a:cs typeface="+mn-cs"/>
        </a:defRPr>
      </a:lvl4pPr>
      <a:lvl5pPr marL="1733627" algn="l" defTabSz="866813" rtl="0" eaLnBrk="1" latinLnBrk="0" hangingPunct="1">
        <a:defRPr sz="1733" kern="1200">
          <a:solidFill>
            <a:schemeClr val="tx1"/>
          </a:solidFill>
          <a:latin typeface="+mn-lt"/>
          <a:ea typeface="+mn-ea"/>
          <a:cs typeface="+mn-cs"/>
        </a:defRPr>
      </a:lvl5pPr>
      <a:lvl6pPr marL="2167033" algn="l" defTabSz="866813" rtl="0" eaLnBrk="1" latinLnBrk="0" hangingPunct="1">
        <a:defRPr sz="1733" kern="1200">
          <a:solidFill>
            <a:schemeClr val="tx1"/>
          </a:solidFill>
          <a:latin typeface="+mn-lt"/>
          <a:ea typeface="+mn-ea"/>
          <a:cs typeface="+mn-cs"/>
        </a:defRPr>
      </a:lvl6pPr>
      <a:lvl7pPr marL="2600440" algn="l" defTabSz="866813" rtl="0" eaLnBrk="1" latinLnBrk="0" hangingPunct="1">
        <a:defRPr sz="1733" kern="1200">
          <a:solidFill>
            <a:schemeClr val="tx1"/>
          </a:solidFill>
          <a:latin typeface="+mn-lt"/>
          <a:ea typeface="+mn-ea"/>
          <a:cs typeface="+mn-cs"/>
        </a:defRPr>
      </a:lvl7pPr>
      <a:lvl8pPr marL="3033846" algn="l" defTabSz="866813" rtl="0" eaLnBrk="1" latinLnBrk="0" hangingPunct="1">
        <a:defRPr sz="1733" kern="1200">
          <a:solidFill>
            <a:schemeClr val="tx1"/>
          </a:solidFill>
          <a:latin typeface="+mn-lt"/>
          <a:ea typeface="+mn-ea"/>
          <a:cs typeface="+mn-cs"/>
        </a:defRPr>
      </a:lvl8pPr>
      <a:lvl9pPr marL="3467253" algn="l" defTabSz="866813" rtl="0" eaLnBrk="1" latinLnBrk="0" hangingPunct="1">
        <a:defRPr sz="17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C5C71804-4134-47C1-9CD1-2C343DBA2720}"/>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a:extLst>
              <a:ext uri="{FF2B5EF4-FFF2-40B4-BE49-F238E27FC236}">
                <a16:creationId xmlns:a16="http://schemas.microsoft.com/office/drawing/2014/main" id="{7808F9C5-E39E-4AC2-B5CF-4909F1CB6F4C}"/>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EF7D7DD-5A7A-40A6-8AEB-C72D8DC4032F}"/>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cs typeface="+mn-cs"/>
              </a:defRPr>
            </a:lvl1pPr>
          </a:lstStyle>
          <a:p>
            <a:pPr>
              <a:defRPr/>
            </a:pPr>
            <a:fld id="{593490BB-38C4-4842-9E2D-EAE3FA9A3643}" type="datetimeFigureOut">
              <a:rPr lang="vi-VN"/>
              <a:pPr>
                <a:defRPr/>
              </a:pPr>
              <a:t>14/02/2023</a:t>
            </a:fld>
            <a:endParaRPr lang="vi-VN"/>
          </a:p>
        </p:txBody>
      </p:sp>
      <p:sp>
        <p:nvSpPr>
          <p:cNvPr id="5" name="Footer Placeholder 4">
            <a:extLst>
              <a:ext uri="{FF2B5EF4-FFF2-40B4-BE49-F238E27FC236}">
                <a16:creationId xmlns:a16="http://schemas.microsoft.com/office/drawing/2014/main" id="{E79EE8C4-EF55-4015-89DC-485DFCE611FB}"/>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cs typeface="+mn-cs"/>
              </a:defRPr>
            </a:lvl1pPr>
          </a:lstStyle>
          <a:p>
            <a:pPr>
              <a:defRPr/>
            </a:pPr>
            <a:endParaRPr lang="vi-VN"/>
          </a:p>
        </p:txBody>
      </p:sp>
      <p:sp>
        <p:nvSpPr>
          <p:cNvPr id="6" name="Slide Number Placeholder 5">
            <a:extLst>
              <a:ext uri="{FF2B5EF4-FFF2-40B4-BE49-F238E27FC236}">
                <a16:creationId xmlns:a16="http://schemas.microsoft.com/office/drawing/2014/main" id="{A21170B2-17CF-42AC-A040-21C1F56B2AD4}"/>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B96CF513-8C45-4D99-9D6F-8C51F23B5FD5}" type="slidenum">
              <a:rPr lang="vi-VN" altLang="vi-VN"/>
              <a:pPr/>
              <a:t>‹#›</a:t>
            </a:fld>
            <a:endParaRPr lang="vi-VN" altLang="vi-VN"/>
          </a:p>
        </p:txBody>
      </p:sp>
    </p:spTree>
  </p:cSld>
  <p:clrMap bg1="lt1" tx1="dk1" bg2="lt2" tx2="dk2" accent1="accent1" accent2="accent2" accent3="accent3" accent4="accent4" accent5="accent5" accent6="accent6" hlink="hlink" folHlink="folHlink"/>
  <p:sldLayoutIdLst>
    <p:sldLayoutId id="2147493287" r:id="rId1"/>
    <p:sldLayoutId id="2147493288" r:id="rId2"/>
    <p:sldLayoutId id="2147493289" r:id="rId3"/>
    <p:sldLayoutId id="2147493290" r:id="rId4"/>
    <p:sldLayoutId id="2147493291" r:id="rId5"/>
    <p:sldLayoutId id="2147493292" r:id="rId6"/>
    <p:sldLayoutId id="2147493293" r:id="rId7"/>
    <p:sldLayoutId id="2147493294" r:id="rId8"/>
    <p:sldLayoutId id="2147493295" r:id="rId9"/>
    <p:sldLayoutId id="2147493296" r:id="rId10"/>
    <p:sldLayoutId id="2147493297" r:id="rId11"/>
    <p:sldLayoutId id="2147493420" r:id="rId12"/>
    <p:sldLayoutId id="2147493421" r:id="rId13"/>
    <p:sldLayoutId id="2147493422" r:id="rId14"/>
    <p:sldLayoutId id="2147493423" r:id="rId1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8" name="Title Placeholder 1">
            <a:extLst>
              <a:ext uri="{FF2B5EF4-FFF2-40B4-BE49-F238E27FC236}">
                <a16:creationId xmlns:a16="http://schemas.microsoft.com/office/drawing/2014/main" id="{086081B0-1377-47DC-8509-2836D0793D7F}"/>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Text Placeholder 2">
            <a:extLst>
              <a:ext uri="{FF2B5EF4-FFF2-40B4-BE49-F238E27FC236}">
                <a16:creationId xmlns:a16="http://schemas.microsoft.com/office/drawing/2014/main" id="{CDFCBC4C-1DFB-4B01-B483-F776F6CD3725}"/>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5E1FEA3-A1FB-4096-9B8B-E17554267C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0B51B330-B921-4660-81B2-CD73B1952502}" type="datetimeFigureOut">
              <a:rPr lang="en-US"/>
              <a:pPr>
                <a:defRPr/>
              </a:pPr>
              <a:t>2/14/2023</a:t>
            </a:fld>
            <a:endParaRPr lang="en-US"/>
          </a:p>
        </p:txBody>
      </p:sp>
      <p:sp>
        <p:nvSpPr>
          <p:cNvPr id="5" name="Footer Placeholder 4">
            <a:extLst>
              <a:ext uri="{FF2B5EF4-FFF2-40B4-BE49-F238E27FC236}">
                <a16:creationId xmlns:a16="http://schemas.microsoft.com/office/drawing/2014/main" id="{AF392A17-3DBC-4149-968C-A34B93A066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0DB06EEB-EDAE-4A02-B94A-1AE70A6983D4}"/>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F77C05D3-5BBC-477D-BC2D-309331D3F470}"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93309" r:id="rId1"/>
    <p:sldLayoutId id="2147493310" r:id="rId2"/>
    <p:sldLayoutId id="2147493311" r:id="rId3"/>
    <p:sldLayoutId id="2147493312" r:id="rId4"/>
    <p:sldLayoutId id="2147493313" r:id="rId5"/>
    <p:sldLayoutId id="2147493314" r:id="rId6"/>
    <p:sldLayoutId id="2147493315" r:id="rId7"/>
    <p:sldLayoutId id="2147493316" r:id="rId8"/>
    <p:sldLayoutId id="2147493317" r:id="rId9"/>
    <p:sldLayoutId id="2147493318" r:id="rId10"/>
    <p:sldLayoutId id="214749331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tile tx="0" ty="0" sx="100000" sy="100000" flip="none" algn="tl"/>
        </a:blip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AF02B58B-C1F4-478D-8278-FEA049AB7E6B}"/>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Rectangle 3">
            <a:extLst>
              <a:ext uri="{FF2B5EF4-FFF2-40B4-BE49-F238E27FC236}">
                <a16:creationId xmlns:a16="http://schemas.microsoft.com/office/drawing/2014/main" id="{93BE2172-3C54-4E91-ADF1-871E19817FBC}"/>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044D3F5-63AB-4998-BC55-DE26A8BEAA5F}"/>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a:extLst>
              <a:ext uri="{FF2B5EF4-FFF2-40B4-BE49-F238E27FC236}">
                <a16:creationId xmlns:a16="http://schemas.microsoft.com/office/drawing/2014/main" id="{E6DB2570-7F44-4515-8A6C-57E930399CD3}"/>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C1074263-A7A3-4681-A981-7635D7A9E644}"/>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0F9CC0CB-3596-4F5D-8B3A-AC069D7D16F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3320" r:id="rId1"/>
    <p:sldLayoutId id="2147493321" r:id="rId2"/>
    <p:sldLayoutId id="2147493322" r:id="rId3"/>
    <p:sldLayoutId id="2147493323" r:id="rId4"/>
    <p:sldLayoutId id="2147493324" r:id="rId5"/>
    <p:sldLayoutId id="2147493325" r:id="rId6"/>
    <p:sldLayoutId id="2147493326" r:id="rId7"/>
    <p:sldLayoutId id="2147493327" r:id="rId8"/>
    <p:sldLayoutId id="2147493328" r:id="rId9"/>
    <p:sldLayoutId id="2147493329" r:id="rId10"/>
    <p:sldLayoutId id="2147493330" r:id="rId11"/>
    <p:sldLayoutId id="2147493331" r:id="rId12"/>
    <p:sldLayoutId id="2147493332" r:id="rId13"/>
    <p:sldLayoutId id="214749333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tile tx="0" ty="0" sx="100000" sy="100000" flip="none" algn="tl"/>
        </a:blip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B91373FD-A72A-42FA-86FC-F18D982CEBF7}"/>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Rectangle 3">
            <a:extLst>
              <a:ext uri="{FF2B5EF4-FFF2-40B4-BE49-F238E27FC236}">
                <a16:creationId xmlns:a16="http://schemas.microsoft.com/office/drawing/2014/main" id="{5B413069-6970-4DB9-84F4-D27BB6957F4B}"/>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7ABA029-AED5-4279-8DD5-55EA0EC6B455}"/>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377" eaLnBrk="1" hangingPunct="1">
              <a:defRPr sz="1400">
                <a:solidFill>
                  <a:srgbClr val="000000"/>
                </a:solidFill>
                <a:latin typeface="Arial" charset="0"/>
                <a:cs typeface="+mn-cs"/>
                <a:sym typeface="Arial"/>
              </a:defRPr>
            </a:lvl1pPr>
          </a:lstStyle>
          <a:p>
            <a:pPr>
              <a:defRPr/>
            </a:pPr>
            <a:endParaRPr lang="en-US"/>
          </a:p>
        </p:txBody>
      </p:sp>
      <p:sp>
        <p:nvSpPr>
          <p:cNvPr id="1029" name="Rectangle 5">
            <a:extLst>
              <a:ext uri="{FF2B5EF4-FFF2-40B4-BE49-F238E27FC236}">
                <a16:creationId xmlns:a16="http://schemas.microsoft.com/office/drawing/2014/main" id="{28832C53-21B7-4D87-A0FD-3663C192150E}"/>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377" eaLnBrk="1" hangingPunct="1">
              <a:defRPr sz="1400">
                <a:solidFill>
                  <a:srgbClr val="000000"/>
                </a:solidFill>
                <a:latin typeface="Arial" charset="0"/>
                <a:cs typeface="+mn-cs"/>
                <a:sym typeface="Arial"/>
              </a:defRPr>
            </a:lvl1pPr>
          </a:lstStyle>
          <a:p>
            <a:pPr>
              <a:defRPr/>
            </a:pPr>
            <a:endParaRPr lang="en-US"/>
          </a:p>
        </p:txBody>
      </p:sp>
      <p:sp>
        <p:nvSpPr>
          <p:cNvPr id="1030" name="Rectangle 6">
            <a:extLst>
              <a:ext uri="{FF2B5EF4-FFF2-40B4-BE49-F238E27FC236}">
                <a16:creationId xmlns:a16="http://schemas.microsoft.com/office/drawing/2014/main" id="{95B72EF8-8E3A-426A-890A-86C87078EDDF}"/>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2813" eaLnBrk="1" hangingPunct="1">
              <a:defRPr sz="1400">
                <a:solidFill>
                  <a:srgbClr val="000000"/>
                </a:solidFill>
                <a:sym typeface="Arial" panose="020B0604020202020204" pitchFamily="34" charset="0"/>
              </a:defRPr>
            </a:lvl1pPr>
          </a:lstStyle>
          <a:p>
            <a:fld id="{72CCB7D8-8B81-4B78-AB05-8B52D36C661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3334" r:id="rId1"/>
    <p:sldLayoutId id="2147493335" r:id="rId2"/>
    <p:sldLayoutId id="2147493336" r:id="rId3"/>
    <p:sldLayoutId id="2147493337" r:id="rId4"/>
    <p:sldLayoutId id="2147493338" r:id="rId5"/>
    <p:sldLayoutId id="2147493339" r:id="rId6"/>
    <p:sldLayoutId id="2147493340" r:id="rId7"/>
    <p:sldLayoutId id="2147493341" r:id="rId8"/>
    <p:sldLayoutId id="2147493342" r:id="rId9"/>
    <p:sldLayoutId id="2147493343" r:id="rId10"/>
    <p:sldLayoutId id="2147493344" r:id="rId11"/>
    <p:sldLayoutId id="2147493345" r:id="rId12"/>
    <p:sldLayoutId id="2147493346" r:id="rId13"/>
    <p:sldLayoutId id="214749334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itle Placeholder 1">
            <a:extLst>
              <a:ext uri="{FF2B5EF4-FFF2-40B4-BE49-F238E27FC236}">
                <a16:creationId xmlns:a16="http://schemas.microsoft.com/office/drawing/2014/main" id="{0A12A9D6-7062-4E74-AC54-6168866644FD}"/>
              </a:ext>
            </a:extLst>
          </p:cNvPr>
          <p:cNvSpPr>
            <a:spLocks noGrp="1"/>
          </p:cNvSpPr>
          <p:nvPr>
            <p:ph type="title"/>
          </p:nvPr>
        </p:nvSpPr>
        <p:spPr bwMode="auto">
          <a:xfrm>
            <a:off x="304800" y="182563"/>
            <a:ext cx="548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4339" name="Text Placeholder 2">
            <a:extLst>
              <a:ext uri="{FF2B5EF4-FFF2-40B4-BE49-F238E27FC236}">
                <a16:creationId xmlns:a16="http://schemas.microsoft.com/office/drawing/2014/main" id="{4A7F524C-5F7E-4D5E-91EE-F68105FDAF51}"/>
              </a:ext>
            </a:extLst>
          </p:cNvPr>
          <p:cNvSpPr>
            <a:spLocks noGrp="1"/>
          </p:cNvSpPr>
          <p:nvPr>
            <p:ph type="body" idx="1"/>
          </p:nvPr>
        </p:nvSpPr>
        <p:spPr bwMode="auto">
          <a:xfrm>
            <a:off x="304800" y="1066800"/>
            <a:ext cx="54864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a:extLst>
              <a:ext uri="{FF2B5EF4-FFF2-40B4-BE49-F238E27FC236}">
                <a16:creationId xmlns:a16="http://schemas.microsoft.com/office/drawing/2014/main" id="{E3BE914E-D204-4726-BAA2-D5F94962C94D}"/>
              </a:ext>
            </a:extLst>
          </p:cNvPr>
          <p:cNvSpPr>
            <a:spLocks noGrp="1"/>
          </p:cNvSpPr>
          <p:nvPr>
            <p:ph type="dt" sz="half" idx="2"/>
          </p:nvPr>
        </p:nvSpPr>
        <p:spPr>
          <a:xfrm>
            <a:off x="304800" y="4237038"/>
            <a:ext cx="1422400" cy="244475"/>
          </a:xfrm>
          <a:prstGeom prst="rect">
            <a:avLst/>
          </a:prstGeom>
        </p:spPr>
        <p:txBody>
          <a:bodyPr vert="horz" lIns="91440" tIns="45720" rIns="91440" bIns="45720" rtlCol="0" anchor="ctr"/>
          <a:lstStyle>
            <a:lvl1pPr algn="l" defTabSz="457200" eaLnBrk="1" fontAlgn="auto" hangingPunct="1">
              <a:spcBef>
                <a:spcPts val="0"/>
              </a:spcBef>
              <a:spcAft>
                <a:spcPts val="0"/>
              </a:spcAft>
              <a:defRPr sz="600" smtClean="0">
                <a:solidFill>
                  <a:prstClr val="black">
                    <a:tint val="75000"/>
                  </a:prstClr>
                </a:solidFill>
                <a:latin typeface="Calibri"/>
                <a:cs typeface="+mn-cs"/>
              </a:defRPr>
            </a:lvl1pPr>
          </a:lstStyle>
          <a:p>
            <a:pPr>
              <a:defRPr/>
            </a:pPr>
            <a:fld id="{9EEC2601-4749-4157-807F-C28BCC8AC7B6}" type="datetimeFigureOut">
              <a:rPr lang="en-US"/>
              <a:pPr>
                <a:defRPr/>
              </a:pPr>
              <a:t>2/14/2023</a:t>
            </a:fld>
            <a:endParaRPr lang="en-US"/>
          </a:p>
        </p:txBody>
      </p:sp>
      <p:sp>
        <p:nvSpPr>
          <p:cNvPr id="5" name="Footer Placeholder 4">
            <a:extLst>
              <a:ext uri="{FF2B5EF4-FFF2-40B4-BE49-F238E27FC236}">
                <a16:creationId xmlns:a16="http://schemas.microsoft.com/office/drawing/2014/main" id="{4974D2AF-A21A-4E87-82D1-725B8DB5DB5F}"/>
              </a:ext>
            </a:extLst>
          </p:cNvPr>
          <p:cNvSpPr>
            <a:spLocks noGrp="1"/>
          </p:cNvSpPr>
          <p:nvPr>
            <p:ph type="ftr" sz="quarter" idx="3"/>
          </p:nvPr>
        </p:nvSpPr>
        <p:spPr>
          <a:xfrm>
            <a:off x="2082800" y="4237038"/>
            <a:ext cx="1930400" cy="244475"/>
          </a:xfrm>
          <a:prstGeom prst="rect">
            <a:avLst/>
          </a:prstGeom>
        </p:spPr>
        <p:txBody>
          <a:bodyPr vert="horz" lIns="91440" tIns="45720" rIns="91440" bIns="45720" rtlCol="0" anchor="ctr"/>
          <a:lstStyle>
            <a:lvl1pPr algn="ctr" defTabSz="457200" eaLnBrk="1" fontAlgn="auto" hangingPunct="1">
              <a:spcBef>
                <a:spcPts val="0"/>
              </a:spcBef>
              <a:spcAft>
                <a:spcPts val="0"/>
              </a:spcAft>
              <a:defRPr sz="600">
                <a:solidFill>
                  <a:prstClr val="black">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55C909CF-BF01-4FB0-ACD3-6D28E1047BE9}"/>
              </a:ext>
            </a:extLst>
          </p:cNvPr>
          <p:cNvSpPr>
            <a:spLocks noGrp="1"/>
          </p:cNvSpPr>
          <p:nvPr>
            <p:ph type="sldNum" sz="quarter" idx="4"/>
          </p:nvPr>
        </p:nvSpPr>
        <p:spPr>
          <a:xfrm>
            <a:off x="4368800" y="4237038"/>
            <a:ext cx="1422400" cy="24447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600">
                <a:solidFill>
                  <a:srgbClr val="898989"/>
                </a:solidFill>
                <a:latin typeface="Calibri" panose="020F0502020204030204" pitchFamily="34" charset="0"/>
              </a:defRPr>
            </a:lvl1pPr>
          </a:lstStyle>
          <a:p>
            <a:fld id="{8F1058FA-34BB-4D43-9D2D-BB268729B043}"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93371" r:id="rId1"/>
    <p:sldLayoutId id="2147493372" r:id="rId2"/>
    <p:sldLayoutId id="2147493373" r:id="rId3"/>
    <p:sldLayoutId id="2147493374" r:id="rId4"/>
    <p:sldLayoutId id="2147493375" r:id="rId5"/>
    <p:sldLayoutId id="2147493376" r:id="rId6"/>
    <p:sldLayoutId id="2147493377" r:id="rId7"/>
    <p:sldLayoutId id="2147493378" r:id="rId8"/>
    <p:sldLayoutId id="2147493379" r:id="rId9"/>
    <p:sldLayoutId id="2147493380" r:id="rId10"/>
    <p:sldLayoutId id="2147493381" r:id="rId11"/>
    <p:sldLayoutId id="2147493428" r:id="rId12"/>
  </p:sldLayoutIdLst>
  <p:txStyles>
    <p:titleStyle>
      <a:lvl1pPr algn="ctr" defTabSz="457200" rtl="0" fontAlgn="base">
        <a:spcBef>
          <a:spcPct val="0"/>
        </a:spcBef>
        <a:spcAft>
          <a:spcPct val="0"/>
        </a:spcAft>
        <a:defRPr sz="2200" kern="1200">
          <a:solidFill>
            <a:schemeClr val="tx1"/>
          </a:solidFill>
          <a:latin typeface="+mj-lt"/>
          <a:ea typeface="+mj-ea"/>
          <a:cs typeface="+mj-cs"/>
        </a:defRPr>
      </a:lvl1pPr>
      <a:lvl2pPr algn="ctr" defTabSz="457200" rtl="0" fontAlgn="base">
        <a:spcBef>
          <a:spcPct val="0"/>
        </a:spcBef>
        <a:spcAft>
          <a:spcPct val="0"/>
        </a:spcAft>
        <a:defRPr sz="2200">
          <a:solidFill>
            <a:schemeClr val="tx1"/>
          </a:solidFill>
          <a:latin typeface="Calibri" panose="020F0502020204030204" pitchFamily="34" charset="0"/>
        </a:defRPr>
      </a:lvl2pPr>
      <a:lvl3pPr algn="ctr" defTabSz="457200" rtl="0" fontAlgn="base">
        <a:spcBef>
          <a:spcPct val="0"/>
        </a:spcBef>
        <a:spcAft>
          <a:spcPct val="0"/>
        </a:spcAft>
        <a:defRPr sz="2200">
          <a:solidFill>
            <a:schemeClr val="tx1"/>
          </a:solidFill>
          <a:latin typeface="Calibri" panose="020F0502020204030204" pitchFamily="34" charset="0"/>
        </a:defRPr>
      </a:lvl3pPr>
      <a:lvl4pPr algn="ctr" defTabSz="457200" rtl="0" fontAlgn="base">
        <a:spcBef>
          <a:spcPct val="0"/>
        </a:spcBef>
        <a:spcAft>
          <a:spcPct val="0"/>
        </a:spcAft>
        <a:defRPr sz="2200">
          <a:solidFill>
            <a:schemeClr val="tx1"/>
          </a:solidFill>
          <a:latin typeface="Calibri" panose="020F0502020204030204" pitchFamily="34" charset="0"/>
        </a:defRPr>
      </a:lvl4pPr>
      <a:lvl5pPr algn="ctr" defTabSz="457200" rtl="0" fontAlgn="base">
        <a:spcBef>
          <a:spcPct val="0"/>
        </a:spcBef>
        <a:spcAft>
          <a:spcPct val="0"/>
        </a:spcAft>
        <a:defRPr sz="2200">
          <a:solidFill>
            <a:schemeClr val="tx1"/>
          </a:solidFill>
          <a:latin typeface="Calibri" panose="020F0502020204030204" pitchFamily="34" charset="0"/>
        </a:defRPr>
      </a:lvl5pPr>
      <a:lvl6pPr marL="457200" algn="ctr" defTabSz="457200" rtl="0" fontAlgn="base">
        <a:spcBef>
          <a:spcPct val="0"/>
        </a:spcBef>
        <a:spcAft>
          <a:spcPct val="0"/>
        </a:spcAft>
        <a:defRPr sz="2200">
          <a:solidFill>
            <a:schemeClr val="tx1"/>
          </a:solidFill>
          <a:latin typeface="Calibri" panose="020F0502020204030204" pitchFamily="34" charset="0"/>
        </a:defRPr>
      </a:lvl6pPr>
      <a:lvl7pPr marL="914400" algn="ctr" defTabSz="457200" rtl="0" fontAlgn="base">
        <a:spcBef>
          <a:spcPct val="0"/>
        </a:spcBef>
        <a:spcAft>
          <a:spcPct val="0"/>
        </a:spcAft>
        <a:defRPr sz="2200">
          <a:solidFill>
            <a:schemeClr val="tx1"/>
          </a:solidFill>
          <a:latin typeface="Calibri" panose="020F0502020204030204" pitchFamily="34" charset="0"/>
        </a:defRPr>
      </a:lvl7pPr>
      <a:lvl8pPr marL="1371600" algn="ctr" defTabSz="457200" rtl="0" fontAlgn="base">
        <a:spcBef>
          <a:spcPct val="0"/>
        </a:spcBef>
        <a:spcAft>
          <a:spcPct val="0"/>
        </a:spcAft>
        <a:defRPr sz="2200">
          <a:solidFill>
            <a:schemeClr val="tx1"/>
          </a:solidFill>
          <a:latin typeface="Calibri" panose="020F0502020204030204" pitchFamily="34" charset="0"/>
        </a:defRPr>
      </a:lvl8pPr>
      <a:lvl9pPr marL="1828800" algn="ctr" defTabSz="457200" rtl="0" fontAlgn="base">
        <a:spcBef>
          <a:spcPct val="0"/>
        </a:spcBef>
        <a:spcAft>
          <a:spcPct val="0"/>
        </a:spcAft>
        <a:defRPr sz="2200">
          <a:solidFill>
            <a:schemeClr val="tx1"/>
          </a:solidFill>
          <a:latin typeface="Calibri" panose="020F0502020204030204" pitchFamily="34" charset="0"/>
        </a:defRPr>
      </a:lvl9pPr>
    </p:titleStyle>
    <p:bodyStyle>
      <a:lvl1pPr marL="171450" indent="-171450" algn="l" defTabSz="457200" rtl="0" fontAlgn="base">
        <a:spcBef>
          <a:spcPct val="20000"/>
        </a:spcBef>
        <a:spcAft>
          <a:spcPct val="0"/>
        </a:spcAft>
        <a:buFont typeface="Arial" panose="020B0604020202020204" pitchFamily="34" charset="0"/>
        <a:buChar char="•"/>
        <a:defRPr sz="1600" kern="1200">
          <a:solidFill>
            <a:schemeClr val="tx1"/>
          </a:solidFill>
          <a:latin typeface="+mn-lt"/>
          <a:ea typeface="+mn-ea"/>
          <a:cs typeface="+mn-cs"/>
        </a:defRPr>
      </a:lvl1pPr>
      <a:lvl2pPr marL="371475" indent="-142875" algn="l" defTabSz="457200" rtl="0" fontAlgn="base">
        <a:spcBef>
          <a:spcPct val="20000"/>
        </a:spcBef>
        <a:spcAft>
          <a:spcPct val="0"/>
        </a:spcAft>
        <a:buFont typeface="Arial" panose="020B0604020202020204" pitchFamily="34" charset="0"/>
        <a:buChar char="–"/>
        <a:defRPr sz="1400" kern="1200">
          <a:solidFill>
            <a:schemeClr val="tx1"/>
          </a:solidFill>
          <a:latin typeface="+mn-lt"/>
          <a:ea typeface="+mn-ea"/>
          <a:cs typeface="+mn-cs"/>
        </a:defRPr>
      </a:lvl2pPr>
      <a:lvl3pPr marL="571500" indent="-114300" algn="l" defTabSz="457200" rtl="0" fontAlgn="base">
        <a:spcBef>
          <a:spcPct val="20000"/>
        </a:spcBef>
        <a:spcAft>
          <a:spcPct val="0"/>
        </a:spcAft>
        <a:buFont typeface="Arial" panose="020B0604020202020204" pitchFamily="34" charset="0"/>
        <a:buChar char="•"/>
        <a:defRPr sz="1200" kern="1200">
          <a:solidFill>
            <a:schemeClr val="tx1"/>
          </a:solidFill>
          <a:latin typeface="+mn-lt"/>
          <a:ea typeface="+mn-ea"/>
          <a:cs typeface="+mn-cs"/>
        </a:defRPr>
      </a:lvl3pPr>
      <a:lvl4pPr marL="800100" indent="-114300" algn="l" defTabSz="457200" rtl="0" fontAlgn="base">
        <a:spcBef>
          <a:spcPct val="20000"/>
        </a:spcBef>
        <a:spcAft>
          <a:spcPct val="0"/>
        </a:spcAft>
        <a:buFont typeface="Arial" panose="020B0604020202020204" pitchFamily="34" charset="0"/>
        <a:buChar char="–"/>
        <a:defRPr sz="1000" kern="1200">
          <a:solidFill>
            <a:schemeClr val="tx1"/>
          </a:solidFill>
          <a:latin typeface="+mn-lt"/>
          <a:ea typeface="+mn-ea"/>
          <a:cs typeface="+mn-cs"/>
        </a:defRPr>
      </a:lvl4pPr>
      <a:lvl5pPr marL="1028700" indent="-114300" algn="l" defTabSz="457200" rtl="0" fontAlgn="base">
        <a:spcBef>
          <a:spcPct val="20000"/>
        </a:spcBef>
        <a:spcAft>
          <a:spcPct val="0"/>
        </a:spcAft>
        <a:buFont typeface="Arial" panose="020B0604020202020204"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7.xml"/><Relationship Id="rId1" Type="http://schemas.openxmlformats.org/officeDocument/2006/relationships/tags" Target="../tags/tag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42.xml"/><Relationship Id="rId4" Type="http://schemas.openxmlformats.org/officeDocument/2006/relationships/image" Target="../media/image34.emf"/></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59.png"/><Relationship Id="rId5" Type="http://schemas.openxmlformats.org/officeDocument/2006/relationships/image" Target="../media/image37.emf"/><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2.xml"/><Relationship Id="rId1" Type="http://schemas.openxmlformats.org/officeDocument/2006/relationships/slideLayout" Target="../slideLayouts/slideLayout42.xml"/><Relationship Id="rId4" Type="http://schemas.openxmlformats.org/officeDocument/2006/relationships/slide" Target="slide14.xml"/></Relationships>
</file>

<file path=ppt/slides/_rels/slide13.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4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42.xml"/><Relationship Id="rId5" Type="http://schemas.openxmlformats.org/officeDocument/2006/relationships/image" Target="../media/image86.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42.xml"/><Relationship Id="rId4" Type="http://schemas.openxmlformats.org/officeDocument/2006/relationships/slide" Target="slide20.xml"/></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42.xml"/><Relationship Id="rId4" Type="http://schemas.openxmlformats.org/officeDocument/2006/relationships/slide" Target="slide17.xml"/></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24.jpeg"/><Relationship Id="rId7"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42.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slide" Target="slide17.xml"/><Relationship Id="rId4" Type="http://schemas.openxmlformats.org/officeDocument/2006/relationships/image" Target="../media/image58.emf"/><Relationship Id="rId9" Type="http://schemas.openxmlformats.org/officeDocument/2006/relationships/image" Target="../media/image65.png"/></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4.jpeg"/><Relationship Id="rId7"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42.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slide" Target="slide17.xml"/><Relationship Id="rId4" Type="http://schemas.openxmlformats.org/officeDocument/2006/relationships/image" Target="../media/image66.emf"/><Relationship Id="rId9" Type="http://schemas.openxmlformats.org/officeDocument/2006/relationships/image" Target="../media/image71.png"/></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4.jpeg"/><Relationship Id="rId7"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42.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slide" Target="slide17.xml"/><Relationship Id="rId4" Type="http://schemas.openxmlformats.org/officeDocument/2006/relationships/image" Target="../media/image66.emf"/><Relationship Id="rId9"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78.png"/><Relationship Id="rId18" Type="http://schemas.openxmlformats.org/officeDocument/2006/relationships/image" Target="../media/image80.gif"/><Relationship Id="rId3" Type="http://schemas.openxmlformats.org/officeDocument/2006/relationships/slideLayout" Target="../slideLayouts/slideLayout56.xml"/><Relationship Id="rId21" Type="http://schemas.openxmlformats.org/officeDocument/2006/relationships/image" Target="../media/image83.png"/><Relationship Id="rId7" Type="http://schemas.openxmlformats.org/officeDocument/2006/relationships/audio" Target="../media/audio3.wav"/><Relationship Id="rId12" Type="http://schemas.openxmlformats.org/officeDocument/2006/relationships/image" Target="../media/image77.jpeg"/><Relationship Id="rId17" Type="http://schemas.openxmlformats.org/officeDocument/2006/relationships/image" Target="../media/image79.gif"/><Relationship Id="rId2" Type="http://schemas.openxmlformats.org/officeDocument/2006/relationships/audio" Target="file:///E:\thigioihuyen\VOTAY.wav" TargetMode="External"/><Relationship Id="rId16" Type="http://schemas.openxmlformats.org/officeDocument/2006/relationships/image" Target="../media/image12.png"/><Relationship Id="rId20" Type="http://schemas.openxmlformats.org/officeDocument/2006/relationships/image" Target="../media/image82.png"/><Relationship Id="rId1" Type="http://schemas.openxmlformats.org/officeDocument/2006/relationships/audio" Target="file:///E:\thigioihuyen\KHONGDUNG.wav" TargetMode="Externa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audio" Target="../media/audio1.wav"/><Relationship Id="rId15" Type="http://schemas.openxmlformats.org/officeDocument/2006/relationships/image" Target="../media/image11.png"/><Relationship Id="rId10" Type="http://schemas.openxmlformats.org/officeDocument/2006/relationships/audio" Target="../media/audio6.wav"/><Relationship Id="rId19" Type="http://schemas.openxmlformats.org/officeDocument/2006/relationships/image" Target="../media/image81.png"/><Relationship Id="rId4" Type="http://schemas.openxmlformats.org/officeDocument/2006/relationships/notesSlide" Target="../notesSlides/notesSlide21.xml"/><Relationship Id="rId9" Type="http://schemas.openxmlformats.org/officeDocument/2006/relationships/audio" Target="../media/audio5.wav"/><Relationship Id="rId14" Type="http://schemas.openxmlformats.org/officeDocument/2006/relationships/slide" Target="slide2.xml"/><Relationship Id="rId22" Type="http://schemas.openxmlformats.org/officeDocument/2006/relationships/slide" Target="slide3.xml"/></Relationships>
</file>

<file path=ppt/slides/_rels/slide2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3.png"/><Relationship Id="rId18" Type="http://schemas.openxmlformats.org/officeDocument/2006/relationships/slide" Target="slide3.xml"/><Relationship Id="rId3" Type="http://schemas.openxmlformats.org/officeDocument/2006/relationships/audio" Target="../media/audio6.wav"/><Relationship Id="rId7" Type="http://schemas.openxmlformats.org/officeDocument/2006/relationships/audio" Target="../media/audio4.wav"/><Relationship Id="rId12" Type="http://schemas.openxmlformats.org/officeDocument/2006/relationships/image" Target="../media/image83.png"/><Relationship Id="rId17" Type="http://schemas.openxmlformats.org/officeDocument/2006/relationships/image" Target="../media/image84.emf"/><Relationship Id="rId2" Type="http://schemas.openxmlformats.org/officeDocument/2006/relationships/audio" Target="../media/audio1.wav"/><Relationship Id="rId16" Type="http://schemas.openxmlformats.org/officeDocument/2006/relationships/image" Target="../media/image80.gif"/><Relationship Id="rId1" Type="http://schemas.openxmlformats.org/officeDocument/2006/relationships/slideLayout" Target="../slideLayouts/slideLayout56.xml"/><Relationship Id="rId6" Type="http://schemas.openxmlformats.org/officeDocument/2006/relationships/audio" Target="../media/audio3.wav"/><Relationship Id="rId11" Type="http://schemas.openxmlformats.org/officeDocument/2006/relationships/image" Target="../media/image82.png"/><Relationship Id="rId5" Type="http://schemas.openxmlformats.org/officeDocument/2006/relationships/audio" Target="../media/audio2.wav"/><Relationship Id="rId15" Type="http://schemas.openxmlformats.org/officeDocument/2006/relationships/image" Target="../media/image79.gif"/><Relationship Id="rId10" Type="http://schemas.openxmlformats.org/officeDocument/2006/relationships/image" Target="../media/image81.png"/><Relationship Id="rId4" Type="http://schemas.openxmlformats.org/officeDocument/2006/relationships/audio" Target="../media/audio7.wav"/><Relationship Id="rId9" Type="http://schemas.openxmlformats.org/officeDocument/2006/relationships/image" Target="../media/image77.jpeg"/><Relationship Id="rId14" Type="http://schemas.openxmlformats.org/officeDocument/2006/relationships/image" Target="../media/image14.png"/></Relationships>
</file>

<file path=ppt/slides/_rels/slide26.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78.png"/><Relationship Id="rId18" Type="http://schemas.openxmlformats.org/officeDocument/2006/relationships/image" Target="../media/image81.png"/><Relationship Id="rId3" Type="http://schemas.openxmlformats.org/officeDocument/2006/relationships/slideLayout" Target="../slideLayouts/slideLayout56.xml"/><Relationship Id="rId21" Type="http://schemas.openxmlformats.org/officeDocument/2006/relationships/slide" Target="slide3.xml"/><Relationship Id="rId7" Type="http://schemas.openxmlformats.org/officeDocument/2006/relationships/audio" Target="../media/audio3.wav"/><Relationship Id="rId12" Type="http://schemas.openxmlformats.org/officeDocument/2006/relationships/image" Target="../media/image77.jpeg"/><Relationship Id="rId17" Type="http://schemas.openxmlformats.org/officeDocument/2006/relationships/image" Target="../media/image16.png"/><Relationship Id="rId2" Type="http://schemas.openxmlformats.org/officeDocument/2006/relationships/audio" Target="file:///E:\thigioihuyen\VOTAY.wav" TargetMode="External"/><Relationship Id="rId16" Type="http://schemas.openxmlformats.org/officeDocument/2006/relationships/image" Target="../media/image15.png"/><Relationship Id="rId20" Type="http://schemas.openxmlformats.org/officeDocument/2006/relationships/image" Target="../media/image83.png"/><Relationship Id="rId1" Type="http://schemas.openxmlformats.org/officeDocument/2006/relationships/audio" Target="file:///E:\thigioihuyen\KHONGDUNG.wav" TargetMode="Externa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audio" Target="../media/audio1.wav"/><Relationship Id="rId15" Type="http://schemas.openxmlformats.org/officeDocument/2006/relationships/image" Target="../media/image80.gif"/><Relationship Id="rId10" Type="http://schemas.openxmlformats.org/officeDocument/2006/relationships/audio" Target="../media/audio6.wav"/><Relationship Id="rId19" Type="http://schemas.openxmlformats.org/officeDocument/2006/relationships/image" Target="../media/image82.png"/><Relationship Id="rId4" Type="http://schemas.openxmlformats.org/officeDocument/2006/relationships/notesSlide" Target="../notesSlides/notesSlide22.xml"/><Relationship Id="rId9" Type="http://schemas.openxmlformats.org/officeDocument/2006/relationships/audio" Target="../media/audio5.wav"/><Relationship Id="rId14" Type="http://schemas.openxmlformats.org/officeDocument/2006/relationships/image" Target="../media/image79.gif"/></Relationships>
</file>

<file path=ppt/slides/_rels/slide2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81.png"/><Relationship Id="rId18" Type="http://schemas.openxmlformats.org/officeDocument/2006/relationships/image" Target="../media/image20.png"/><Relationship Id="rId3" Type="http://schemas.openxmlformats.org/officeDocument/2006/relationships/slideLayout" Target="../slideLayouts/slideLayout56.xml"/><Relationship Id="rId21" Type="http://schemas.openxmlformats.org/officeDocument/2006/relationships/image" Target="../media/image80.gif"/><Relationship Id="rId7" Type="http://schemas.openxmlformats.org/officeDocument/2006/relationships/audio" Target="../media/audio7.wav"/><Relationship Id="rId12" Type="http://schemas.openxmlformats.org/officeDocument/2006/relationships/image" Target="../media/image77.jpeg"/><Relationship Id="rId17" Type="http://schemas.openxmlformats.org/officeDocument/2006/relationships/image" Target="../media/image78.png"/><Relationship Id="rId2" Type="http://schemas.openxmlformats.org/officeDocument/2006/relationships/audio" Target="file:///E:\thigioihuyen\VOTAY.wav" TargetMode="External"/><Relationship Id="rId16" Type="http://schemas.openxmlformats.org/officeDocument/2006/relationships/image" Target="../media/image85.png"/><Relationship Id="rId20" Type="http://schemas.openxmlformats.org/officeDocument/2006/relationships/image" Target="../media/image79.gif"/><Relationship Id="rId1" Type="http://schemas.openxmlformats.org/officeDocument/2006/relationships/audio" Target="file:///E:\thigioihuyen\KHONGDUNG.wav" TargetMode="External"/><Relationship Id="rId6" Type="http://schemas.openxmlformats.org/officeDocument/2006/relationships/audio" Target="../media/audio6.wav"/><Relationship Id="rId11" Type="http://schemas.openxmlformats.org/officeDocument/2006/relationships/audio" Target="../media/audio5.wav"/><Relationship Id="rId5" Type="http://schemas.openxmlformats.org/officeDocument/2006/relationships/audio" Target="../media/audio1.wav"/><Relationship Id="rId15" Type="http://schemas.openxmlformats.org/officeDocument/2006/relationships/image" Target="../media/image83.png"/><Relationship Id="rId23" Type="http://schemas.openxmlformats.org/officeDocument/2006/relationships/image" Target="../media/image86.emf"/><Relationship Id="rId10" Type="http://schemas.openxmlformats.org/officeDocument/2006/relationships/audio" Target="../media/audio4.wav"/><Relationship Id="rId19" Type="http://schemas.openxmlformats.org/officeDocument/2006/relationships/image" Target="../media/image21.png"/><Relationship Id="rId4" Type="http://schemas.openxmlformats.org/officeDocument/2006/relationships/notesSlide" Target="../notesSlides/notesSlide23.xml"/><Relationship Id="rId9" Type="http://schemas.openxmlformats.org/officeDocument/2006/relationships/audio" Target="../media/audio3.wav"/><Relationship Id="rId14" Type="http://schemas.openxmlformats.org/officeDocument/2006/relationships/image" Target="../media/image82.png"/><Relationship Id="rId22" Type="http://schemas.openxmlformats.org/officeDocument/2006/relationships/slide" Target="slide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slide" Target="slide7.xml"/><Relationship Id="rId18" Type="http://schemas.openxmlformats.org/officeDocument/2006/relationships/image" Target="../media/image18.png"/><Relationship Id="rId3" Type="http://schemas.openxmlformats.org/officeDocument/2006/relationships/image" Target="../media/image9.png"/><Relationship Id="rId21" Type="http://schemas.openxmlformats.org/officeDocument/2006/relationships/image" Target="../media/image20.png"/><Relationship Id="rId7" Type="http://schemas.openxmlformats.org/officeDocument/2006/relationships/slide" Target="slide24.xml"/><Relationship Id="rId12" Type="http://schemas.openxmlformats.org/officeDocument/2006/relationships/image" Target="../media/image14.png"/><Relationship Id="rId17" Type="http://schemas.openxmlformats.org/officeDocument/2006/relationships/image" Target="../media/image17.gif"/><Relationship Id="rId2" Type="http://schemas.openxmlformats.org/officeDocument/2006/relationships/notesSlide" Target="../notesSlides/notesSlide3.xml"/><Relationship Id="rId16" Type="http://schemas.openxmlformats.org/officeDocument/2006/relationships/image" Target="../media/image16.png"/><Relationship Id="rId20" Type="http://schemas.openxmlformats.org/officeDocument/2006/relationships/slide" Target="slide41.xml"/><Relationship Id="rId1" Type="http://schemas.openxmlformats.org/officeDocument/2006/relationships/slideLayout" Target="../slideLayouts/slideLayout81.xml"/><Relationship Id="rId6" Type="http://schemas.openxmlformats.org/officeDocument/2006/relationships/image" Target="../media/image11.png"/><Relationship Id="rId11" Type="http://schemas.openxmlformats.org/officeDocument/2006/relationships/slide" Target="slide25.xml"/><Relationship Id="rId24" Type="http://schemas.openxmlformats.org/officeDocument/2006/relationships/image" Target="../media/image22.png"/><Relationship Id="rId5" Type="http://schemas.openxmlformats.org/officeDocument/2006/relationships/slide" Target="slide34.xml"/><Relationship Id="rId15" Type="http://schemas.openxmlformats.org/officeDocument/2006/relationships/slide" Target="slide26.xml"/><Relationship Id="rId23" Type="http://schemas.openxmlformats.org/officeDocument/2006/relationships/image" Target="../media/image21.png"/><Relationship Id="rId10" Type="http://schemas.openxmlformats.org/officeDocument/2006/relationships/image" Target="../media/image13.png"/><Relationship Id="rId19" Type="http://schemas.openxmlformats.org/officeDocument/2006/relationships/image" Target="../media/image19.gif"/><Relationship Id="rId4" Type="http://schemas.openxmlformats.org/officeDocument/2006/relationships/image" Target="../media/image10.jpeg"/><Relationship Id="rId9" Type="http://schemas.openxmlformats.org/officeDocument/2006/relationships/slide" Target="slide8.xml"/><Relationship Id="rId14" Type="http://schemas.openxmlformats.org/officeDocument/2006/relationships/image" Target="../media/image15.png"/><Relationship Id="rId22" Type="http://schemas.openxmlformats.org/officeDocument/2006/relationships/slide" Target="slide27.xml"/></Relationships>
</file>

<file path=ppt/slides/_rels/slide3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14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3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4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8.jpeg"/><Relationship Id="rId1" Type="http://schemas.openxmlformats.org/officeDocument/2006/relationships/slideLayout" Target="../slideLayouts/slideLayout146.xml"/></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8.jpeg"/><Relationship Id="rId1" Type="http://schemas.openxmlformats.org/officeDocument/2006/relationships/slideLayout" Target="../slideLayouts/slideLayout14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129.xml"/></Relationships>
</file>

<file path=ppt/slides/_rels/slide4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25.xml"/><Relationship Id="rId1" Type="http://schemas.openxmlformats.org/officeDocument/2006/relationships/slideLayout" Target="../slideLayouts/slideLayout135.xml"/><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sv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42.xml"/><Relationship Id="rId5" Type="http://schemas.openxmlformats.org/officeDocument/2006/relationships/image" Target="../media/image26.emf"/><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24.xml"/><Relationship Id="rId7" Type="http://schemas.microsoft.com/office/2007/relationships/hdphoto" Target="../media/hdphoto1.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9.png"/><Relationship Id="rId10" Type="http://schemas.openxmlformats.org/officeDocument/2006/relationships/image" Target="../media/image31.png"/><Relationship Id="rId4" Type="http://schemas.openxmlformats.org/officeDocument/2006/relationships/notesSlide" Target="../notesSlides/notesSlide7.xml"/><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4.jpe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3.png"/><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42.xml"/><Relationship Id="rId5" Type="http://schemas.openxmlformats.org/officeDocument/2006/relationships/image" Target="../media/image35.png"/><Relationship Id="rId4" Type="http://schemas.openxmlformats.org/officeDocument/2006/relationships/image" Target="../media/image34.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FA28DE-7F4A-4752-A4B9-115BC959880E}"/>
              </a:ext>
            </a:extLst>
          </p:cNvPr>
          <p:cNvSpPr txBox="1">
            <a:spLocks noChangeArrowheads="1"/>
          </p:cNvSpPr>
          <p:nvPr/>
        </p:nvSpPr>
        <p:spPr bwMode="auto">
          <a:xfrm>
            <a:off x="1295400" y="4953000"/>
            <a:ext cx="74041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vi-VN" sz="2400" b="1">
                <a:solidFill>
                  <a:srgbClr val="002060"/>
                </a:solidFill>
                <a:latin typeface="Times New Roman" panose="02020603050405020304" pitchFamily="18" charset="0"/>
                <a:cs typeface="Times New Roman" panose="02020603050405020304" pitchFamily="18" charset="0"/>
              </a:rPr>
              <a:t>Giáo viên: Đinh Thị Hà Vân</a:t>
            </a:r>
          </a:p>
          <a:p>
            <a:pPr eaLnBrk="1" hangingPunct="1"/>
            <a:r>
              <a:rPr lang="vi-VN" altLang="vi-VN" sz="2400" b="1">
                <a:solidFill>
                  <a:srgbClr val="002060"/>
                </a:solidFill>
                <a:latin typeface="Times New Roman" panose="02020603050405020304" pitchFamily="18" charset="0"/>
                <a:cs typeface="Times New Roman" panose="02020603050405020304" pitchFamily="18" charset="0"/>
              </a:rPr>
              <a:t>Đơn vị     :</a:t>
            </a:r>
            <a:r>
              <a:rPr lang="en-GB" altLang="vi-VN" sz="2400" b="1">
                <a:solidFill>
                  <a:srgbClr val="002060"/>
                </a:solidFill>
                <a:latin typeface="Times New Roman" panose="02020603050405020304" pitchFamily="18" charset="0"/>
                <a:cs typeface="Times New Roman" panose="02020603050405020304" pitchFamily="18" charset="0"/>
              </a:rPr>
              <a:t>Trường THCS Ngọc Hải – Quận Đồ Sơn</a:t>
            </a:r>
          </a:p>
        </p:txBody>
      </p:sp>
      <p:sp>
        <p:nvSpPr>
          <p:cNvPr id="13" name="WordArt 19">
            <a:extLst>
              <a:ext uri="{FF2B5EF4-FFF2-40B4-BE49-F238E27FC236}">
                <a16:creationId xmlns:a16="http://schemas.microsoft.com/office/drawing/2014/main" id="{5F629953-17D0-4907-8E77-AF03F2B6638B}"/>
              </a:ext>
            </a:extLst>
          </p:cNvPr>
          <p:cNvSpPr>
            <a:spLocks noChangeArrowheads="1" noChangeShapeType="1" noTextEdit="1"/>
          </p:cNvSpPr>
          <p:nvPr/>
        </p:nvSpPr>
        <p:spPr bwMode="auto">
          <a:xfrm>
            <a:off x="2428418" y="3505200"/>
            <a:ext cx="4689413" cy="1066800"/>
          </a:xfrm>
          <a:prstGeom prst="rect">
            <a:avLst/>
          </a:prstGeom>
          <a:effectLst>
            <a:outerShdw blurRad="152400" dist="317500" dir="5400000" sx="90000" sy="-19000" rotWithShape="0">
              <a:prstClr val="black">
                <a:alpha val="15000"/>
              </a:prstClr>
            </a:outerShdw>
            <a:reflection blurRad="6350" stA="50000" endA="295" endPos="92000" dist="101600" dir="5400000" sy="-100000" algn="bl" rotWithShape="0"/>
          </a:effectLst>
        </p:spPr>
        <p:txBody>
          <a:bodyPr wrap="none" fromWordArt="1">
            <a:prstTxWarp prst="textPlain">
              <a:avLst>
                <a:gd name="adj" fmla="val 50000"/>
              </a:avLst>
            </a:prstTxWarp>
          </a:bodyPr>
          <a:lstStyle/>
          <a:p>
            <a:pPr algn="ctr" defTabSz="685800" eaLnBrk="1" fontAlgn="auto" hangingPunct="1">
              <a:spcBef>
                <a:spcPts val="0"/>
              </a:spcBef>
              <a:spcAft>
                <a:spcPts val="0"/>
              </a:spcAft>
              <a:defRPr/>
            </a:pPr>
            <a:r>
              <a:rPr lang="en-US" sz="1350">
                <a:solidFill>
                  <a:srgbClr val="0000FF"/>
                </a:solidFill>
                <a:effectLst>
                  <a:outerShdw blurRad="38100" dist="38100" dir="2700000" algn="tl">
                    <a:srgbClr val="000000">
                      <a:alpha val="43137"/>
                    </a:srgbClr>
                  </a:outerShdw>
                </a:effectLst>
                <a:latin typeface="Calibri"/>
              </a:rPr>
              <a:t>TOÁN 7</a:t>
            </a:r>
            <a:endParaRPr lang="en-US" sz="1350" dirty="0">
              <a:solidFill>
                <a:srgbClr val="0000FF"/>
              </a:solidFill>
              <a:effectLst>
                <a:outerShdw blurRad="38100" dist="38100" dir="2700000" algn="tl">
                  <a:srgbClr val="000000">
                    <a:alpha val="43137"/>
                  </a:srgbClr>
                </a:outerShdw>
              </a:effectLst>
              <a:latin typeface="Calibri"/>
            </a:endParaRPr>
          </a:p>
        </p:txBody>
      </p:sp>
      <p:sp>
        <p:nvSpPr>
          <p:cNvPr id="14" name="WordArt 19">
            <a:extLst>
              <a:ext uri="{FF2B5EF4-FFF2-40B4-BE49-F238E27FC236}">
                <a16:creationId xmlns:a16="http://schemas.microsoft.com/office/drawing/2014/main" id="{07DCA14F-FAC0-4A4B-981D-12AF48192B72}"/>
              </a:ext>
            </a:extLst>
          </p:cNvPr>
          <p:cNvSpPr>
            <a:spLocks noChangeArrowheads="1" noChangeShapeType="1" noTextEdit="1"/>
          </p:cNvSpPr>
          <p:nvPr/>
        </p:nvSpPr>
        <p:spPr bwMode="auto">
          <a:xfrm>
            <a:off x="1752600" y="1600200"/>
            <a:ext cx="8458201" cy="1828799"/>
          </a:xfrm>
          <a:prstGeom prst="rect">
            <a:avLst/>
          </a:prstGeom>
        </p:spPr>
        <p:txBody>
          <a:bodyPr wrap="none" fromWordArt="1">
            <a:prstTxWarp prst="textPlain">
              <a:avLst>
                <a:gd name="adj" fmla="val 50000"/>
              </a:avLst>
            </a:prstTxWarp>
          </a:bodyPr>
          <a:lstStyle/>
          <a:p>
            <a:pPr algn="ctr"/>
            <a:r>
              <a:rPr lang="vi-VN" sz="3600" kern="10">
                <a:ln w="12700">
                  <a:solidFill>
                    <a:srgbClr val="FF00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NHIỆT LIỆT CHÀO MỪNG QUÝ THẦY CÔ GIÁO </a:t>
            </a:r>
          </a:p>
          <a:p>
            <a:pPr algn="ctr"/>
            <a:r>
              <a:rPr lang="vi-VN" sz="3600" kern="10">
                <a:ln w="12700">
                  <a:solidFill>
                    <a:srgbClr val="FF00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VỀ DỰ GIỜ LỚP 7B11</a:t>
            </a:r>
          </a:p>
        </p:txBody>
      </p:sp>
    </p:spTree>
    <p:custDataLst>
      <p:tags r:id="rId1"/>
    </p:custDataLst>
  </p:cSld>
  <p:clrMapOvr>
    <a:masterClrMapping/>
  </p:clrMapOvr>
  <p:transition spd="slow" advTm="2611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20" presetClass="entr" presetSubtype="0" repeatCount="500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edge">
                                      <p:cBhvr>
                                        <p:cTn id="13" dur="2000"/>
                                        <p:tgtEl>
                                          <p:spTgt spid="13"/>
                                        </p:tgtEl>
                                      </p:cBhvr>
                                    </p:animEffect>
                                  </p:childTnLst>
                                </p:cTn>
                              </p:par>
                            </p:childTnLst>
                          </p:cTn>
                        </p:par>
                        <p:par>
                          <p:cTn id="14" fill="hold" nodeType="afterGroup">
                            <p:stCondLst>
                              <p:cond delay="100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14"/>
                                        </p:tgtEl>
                                        <p:attrNameLst>
                                          <p:attrName>r</p:attrName>
                                        </p:attrNameLst>
                                      </p:cBhvr>
                                    </p:animRot>
                                    <p:animRot by="-240000">
                                      <p:cBhvr>
                                        <p:cTn id="17" dur="200" fill="hold">
                                          <p:stCondLst>
                                            <p:cond delay="200"/>
                                          </p:stCondLst>
                                        </p:cTn>
                                        <p:tgtEl>
                                          <p:spTgt spid="14"/>
                                        </p:tgtEl>
                                        <p:attrNameLst>
                                          <p:attrName>r</p:attrName>
                                        </p:attrNameLst>
                                      </p:cBhvr>
                                    </p:animRot>
                                    <p:animRot by="240000">
                                      <p:cBhvr>
                                        <p:cTn id="18" dur="200" fill="hold">
                                          <p:stCondLst>
                                            <p:cond delay="400"/>
                                          </p:stCondLst>
                                        </p:cTn>
                                        <p:tgtEl>
                                          <p:spTgt spid="14"/>
                                        </p:tgtEl>
                                        <p:attrNameLst>
                                          <p:attrName>r</p:attrName>
                                        </p:attrNameLst>
                                      </p:cBhvr>
                                    </p:animRot>
                                    <p:animRot by="-240000">
                                      <p:cBhvr>
                                        <p:cTn id="19" dur="200" fill="hold">
                                          <p:stCondLst>
                                            <p:cond delay="600"/>
                                          </p:stCondLst>
                                        </p:cTn>
                                        <p:tgtEl>
                                          <p:spTgt spid="14"/>
                                        </p:tgtEl>
                                        <p:attrNameLst>
                                          <p:attrName>r</p:attrName>
                                        </p:attrNameLst>
                                      </p:cBhvr>
                                    </p:animRot>
                                    <p:animRot by="120000">
                                      <p:cBhvr>
                                        <p:cTn id="2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F200CA6-35B2-43E9-BE54-3A7C6BF709C7}"/>
              </a:ext>
            </a:extLst>
          </p:cNvPr>
          <p:cNvGrpSpPr/>
          <p:nvPr/>
        </p:nvGrpSpPr>
        <p:grpSpPr>
          <a:xfrm>
            <a:off x="685800" y="1"/>
            <a:ext cx="10820400" cy="3996479"/>
            <a:chOff x="4778542" y="2006500"/>
            <a:chExt cx="13312446" cy="4832317"/>
          </a:xfrm>
        </p:grpSpPr>
        <p:sp>
          <p:nvSpPr>
            <p:cNvPr id="14" name="Rectangle 13">
              <a:extLst>
                <a:ext uri="{FF2B5EF4-FFF2-40B4-BE49-F238E27FC236}">
                  <a16:creationId xmlns:a16="http://schemas.microsoft.com/office/drawing/2014/main" id="{EC11C866-0173-49E6-894F-7B76AF8221BD}"/>
                </a:ext>
              </a:extLst>
            </p:cNvPr>
            <p:cNvSpPr/>
            <p:nvPr/>
          </p:nvSpPr>
          <p:spPr>
            <a:xfrm>
              <a:off x="4778542" y="2006500"/>
              <a:ext cx="13312446" cy="4832317"/>
            </a:xfrm>
            <a:prstGeom prst="rect">
              <a:avLst/>
            </a:prstGeom>
          </p:spPr>
          <p:txBody>
            <a:bodyPr wrap="square">
              <a:spAutoFit/>
            </a:bodyPr>
            <a:lstStyle/>
            <a:p>
              <a:pPr algn="just">
                <a:lnSpc>
                  <a:spcPct val="150000"/>
                </a:lnSpc>
                <a:spcAft>
                  <a:spcPts val="600"/>
                </a:spcAft>
              </a:pPr>
              <a:r>
                <a:rPr lang="vi-VN" sz="3400" b="1" u="sng" dirty="0">
                  <a:solidFill>
                    <a:srgbClr val="FF0000"/>
                  </a:solidFill>
                  <a:ea typeface="Times New Roman" panose="02020603050405020304" pitchFamily="18" charset="0"/>
                  <a:cs typeface="Arial" panose="020B0604020202020204" pitchFamily="34" charset="0"/>
                </a:rPr>
                <a:t>Định lí 1:</a:t>
              </a:r>
            </a:p>
            <a:p>
              <a:pPr algn="just">
                <a:lnSpc>
                  <a:spcPct val="150000"/>
                </a:lnSpc>
                <a:spcAft>
                  <a:spcPts val="600"/>
                </a:spcAft>
              </a:pPr>
              <a:r>
                <a:rPr lang="vi-VN" sz="3400" dirty="0">
                  <a:ea typeface="Times New Roman" panose="02020603050405020304" pitchFamily="18" charset="0"/>
                  <a:cs typeface="Arial" panose="020B0604020202020204" pitchFamily="34" charset="0"/>
                </a:rPr>
                <a:t>Ba đường trung tuyến của một tam giác cùng </a:t>
              </a:r>
              <a:r>
                <a:rPr lang="vi-VN" sz="3400">
                  <a:solidFill>
                    <a:srgbClr val="FF0000"/>
                  </a:solidFill>
                  <a:ea typeface="Times New Roman" panose="02020603050405020304" pitchFamily="18" charset="0"/>
                  <a:cs typeface="Arial" panose="020B0604020202020204" pitchFamily="34" charset="0"/>
                </a:rPr>
                <a:t>đi qua một </a:t>
              </a:r>
              <a:r>
                <a:rPr lang="vi-VN" sz="3400" dirty="0">
                  <a:solidFill>
                    <a:srgbClr val="FF0000"/>
                  </a:solidFill>
                  <a:ea typeface="Times New Roman" panose="02020603050405020304" pitchFamily="18" charset="0"/>
                  <a:cs typeface="Arial" panose="020B0604020202020204" pitchFamily="34" charset="0"/>
                </a:rPr>
                <a:t>điểm </a:t>
              </a:r>
              <a:r>
                <a:rPr lang="vi-VN" sz="3400" dirty="0">
                  <a:ea typeface="Times New Roman" panose="02020603050405020304" pitchFamily="18" charset="0"/>
                  <a:cs typeface="Arial" panose="020B0604020202020204" pitchFamily="34" charset="0"/>
                </a:rPr>
                <a:t>(hay đồng quy tại một điểm). </a:t>
              </a:r>
              <a:r>
                <a:rPr lang="vi-VN" sz="3400" dirty="0">
                  <a:solidFill>
                    <a:srgbClr val="FF0000"/>
                  </a:solidFill>
                  <a:ea typeface="Times New Roman" panose="02020603050405020304" pitchFamily="18" charset="0"/>
                  <a:cs typeface="Arial" panose="020B0604020202020204" pitchFamily="34" charset="0"/>
                </a:rPr>
                <a:t>Điểm đó cách mỗi đỉnh một khoảng bằng </a:t>
              </a:r>
              <a:r>
                <a:rPr lang="en-US" sz="3400" dirty="0">
                  <a:solidFill>
                    <a:schemeClr val="bg1"/>
                  </a:solidFill>
                  <a:ea typeface="Times New Roman" panose="02020603050405020304" pitchFamily="18" charset="0"/>
                  <a:cs typeface="Arial" panose="020B0604020202020204" pitchFamily="34" charset="0"/>
                </a:rPr>
                <a:t>    </a:t>
              </a:r>
              <a:r>
                <a:rPr lang="vi-VN" sz="3400" dirty="0">
                  <a:ea typeface="Times New Roman" panose="02020603050405020304" pitchFamily="18" charset="0"/>
                  <a:cs typeface="Arial" panose="020B0604020202020204" pitchFamily="34" charset="0"/>
                </a:rPr>
                <a:t>độ dài đường trung tuyến đi qua đỉnh ấy.</a:t>
              </a: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86D54F9E-1760-4CAC-8ED3-36FD3124E319}"/>
                    </a:ext>
                  </a:extLst>
                </p:cNvPr>
                <p:cNvSpPr/>
                <p:nvPr/>
              </p:nvSpPr>
              <p:spPr>
                <a:xfrm>
                  <a:off x="11247266" y="4828125"/>
                  <a:ext cx="698550" cy="13700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600" i="1" smtClean="0">
                                <a:solidFill>
                                  <a:srgbClr val="FF0000"/>
                                </a:solidFill>
                                <a:latin typeface="Cambria Math" panose="02040503050406030204" pitchFamily="18" charset="0"/>
                              </a:rPr>
                            </m:ctrlPr>
                          </m:fPr>
                          <m:num>
                            <m:r>
                              <a:rPr lang="en-US" sz="3600">
                                <a:solidFill>
                                  <a:srgbClr val="FF0000"/>
                                </a:solidFill>
                                <a:latin typeface="Cambria Math" panose="02040503050406030204" pitchFamily="18" charset="0"/>
                              </a:rPr>
                              <m:t>2</m:t>
                            </m:r>
                          </m:num>
                          <m:den>
                            <m:r>
                              <a:rPr lang="en-US" sz="3600" i="0">
                                <a:solidFill>
                                  <a:srgbClr val="FF0000"/>
                                </a:solidFill>
                                <a:latin typeface="Cambria Math" panose="02040503050406030204" pitchFamily="18" charset="0"/>
                              </a:rPr>
                              <m:t>3</m:t>
                            </m:r>
                          </m:den>
                        </m:f>
                      </m:oMath>
                    </m:oMathPara>
                  </a14:m>
                  <a:endParaRPr lang="en-US" sz="3600" dirty="0">
                    <a:solidFill>
                      <a:srgbClr val="FF0000"/>
                    </a:solidFill>
                  </a:endParaRPr>
                </a:p>
              </p:txBody>
            </p:sp>
          </mc:Choice>
          <mc:Fallback xmlns="">
            <p:sp>
              <p:nvSpPr>
                <p:cNvPr id="15" name="Rectangle 14">
                  <a:extLst>
                    <a:ext uri="{FF2B5EF4-FFF2-40B4-BE49-F238E27FC236}">
                      <a16:creationId xmlns:a16="http://schemas.microsoft.com/office/drawing/2014/main" id="{86D54F9E-1760-4CAC-8ED3-36FD3124E319}"/>
                    </a:ext>
                  </a:extLst>
                </p:cNvPr>
                <p:cNvSpPr>
                  <a:spLocks noRot="1" noChangeAspect="1" noMove="1" noResize="1" noEditPoints="1" noAdjustHandles="1" noChangeArrowheads="1" noChangeShapeType="1" noTextEdit="1"/>
                </p:cNvSpPr>
                <p:nvPr/>
              </p:nvSpPr>
              <p:spPr>
                <a:xfrm>
                  <a:off x="11247266" y="4828125"/>
                  <a:ext cx="698550" cy="1370041"/>
                </a:xfrm>
                <a:prstGeom prst="rect">
                  <a:avLst/>
                </a:prstGeom>
                <a:blipFill>
                  <a:blip r:embed="rId3"/>
                  <a:stretch>
                    <a:fillRect/>
                  </a:stretch>
                </a:blipFill>
              </p:spPr>
              <p:txBody>
                <a:bodyPr/>
                <a:lstStyle/>
                <a:p>
                  <a:r>
                    <a:rPr lang="vi-VN">
                      <a:noFill/>
                    </a:rPr>
                    <a:t> </a:t>
                  </a:r>
                </a:p>
              </p:txBody>
            </p:sp>
          </mc:Fallback>
        </mc:AlternateContent>
      </p:grpSp>
      <p:pic>
        <p:nvPicPr>
          <p:cNvPr id="9" name="Picture 7">
            <a:extLst>
              <a:ext uri="{FF2B5EF4-FFF2-40B4-BE49-F238E27FC236}">
                <a16:creationId xmlns:a16="http://schemas.microsoft.com/office/drawing/2014/main" id="{C38B5274-0B47-4602-8D42-2F6BCA4DD0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61425" y="4244975"/>
            <a:ext cx="3240088" cy="2616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2966C61D-0949-40A3-B9A3-7A8013C67516}"/>
              </a:ext>
            </a:extLst>
          </p:cNvPr>
          <p:cNvSpPr>
            <a:spLocks noChangeArrowheads="1"/>
          </p:cNvSpPr>
          <p:nvPr/>
        </p:nvSpPr>
        <p:spPr bwMode="auto">
          <a:xfrm>
            <a:off x="1187450" y="4468813"/>
            <a:ext cx="73310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vi-VN" altLang="vi-VN" sz="3200" b="1" i="1">
                <a:solidFill>
                  <a:srgbClr val="0000CC"/>
                </a:solidFill>
                <a:latin typeface="+mn-lt"/>
                <a:ea typeface="Calibri" panose="020F0502020204030204" pitchFamily="34" charset="0"/>
                <a:cs typeface="Times New Roman" panose="02020603050405020304" pitchFamily="18" charset="0"/>
              </a:rPr>
              <a:t>Chú ý: </a:t>
            </a:r>
            <a:r>
              <a:rPr lang="vi-VN" altLang="vi-VN" sz="3200">
                <a:solidFill>
                  <a:srgbClr val="0000CC"/>
                </a:solidFill>
                <a:latin typeface="+mn-lt"/>
                <a:ea typeface="Calibri" panose="020F0502020204030204" pitchFamily="34" charset="0"/>
                <a:cs typeface="Times New Roman" panose="02020603050405020304" pitchFamily="18" charset="0"/>
              </a:rPr>
              <a:t>Điểm đồng quy của ba đường trung tuyến gọi là </a:t>
            </a:r>
            <a:r>
              <a:rPr lang="vi-VN" altLang="vi-VN" sz="3200" b="1">
                <a:solidFill>
                  <a:srgbClr val="FF0000"/>
                </a:solidFill>
                <a:latin typeface="+mn-lt"/>
                <a:ea typeface="Calibri" panose="020F0502020204030204" pitchFamily="34" charset="0"/>
                <a:cs typeface="Times New Roman" panose="02020603050405020304" pitchFamily="18" charset="0"/>
              </a:rPr>
              <a:t>trọng tâm </a:t>
            </a:r>
            <a:r>
              <a:rPr lang="vi-VN" altLang="vi-VN" sz="3200">
                <a:solidFill>
                  <a:srgbClr val="0000CC"/>
                </a:solidFill>
                <a:latin typeface="+mn-lt"/>
                <a:ea typeface="Calibri" panose="020F0502020204030204" pitchFamily="34" charset="0"/>
                <a:cs typeface="Times New Roman" panose="02020603050405020304" pitchFamily="18" charset="0"/>
              </a:rPr>
              <a:t>tam giác.</a:t>
            </a:r>
          </a:p>
        </p:txBody>
      </p:sp>
      <p:sp>
        <p:nvSpPr>
          <p:cNvPr id="11" name="Isosceles Triangle 10">
            <a:extLst>
              <a:ext uri="{FF2B5EF4-FFF2-40B4-BE49-F238E27FC236}">
                <a16:creationId xmlns:a16="http://schemas.microsoft.com/office/drawing/2014/main" id="{928E8125-FC98-459E-94B4-227033276485}"/>
              </a:ext>
            </a:extLst>
          </p:cNvPr>
          <p:cNvSpPr/>
          <p:nvPr/>
        </p:nvSpPr>
        <p:spPr>
          <a:xfrm>
            <a:off x="511175" y="4343400"/>
            <a:ext cx="555625" cy="533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030187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 name="Rectangle: Rounded Corners 11">
            <a:extLst>
              <a:ext uri="{FF2B5EF4-FFF2-40B4-BE49-F238E27FC236}">
                <a16:creationId xmlns:a16="http://schemas.microsoft.com/office/drawing/2014/main" id="{94E2CC84-D69E-C92E-65A3-A388A873BF76}"/>
              </a:ext>
            </a:extLst>
          </p:cNvPr>
          <p:cNvSpPr/>
          <p:nvPr/>
        </p:nvSpPr>
        <p:spPr>
          <a:xfrm>
            <a:off x="152400" y="178468"/>
            <a:ext cx="1617643" cy="742510"/>
          </a:xfrm>
          <a:prstGeom prst="roundRect">
            <a:avLst/>
          </a:prstGeom>
          <a:solidFill>
            <a:srgbClr val="7030A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a:solidFill>
                  <a:prstClr val="white"/>
                </a:solidFill>
                <a:latin typeface="Times New Roman" panose="02020603050405020304" pitchFamily="18" charset="0"/>
                <a:cs typeface="Times New Roman" panose="02020603050405020304" pitchFamily="18" charset="0"/>
              </a:rPr>
              <a:t>Ví dụ 1</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F3439E55-8395-49CE-B28C-CE6C7C7AA7EB}"/>
              </a:ext>
            </a:extLst>
          </p:cNvPr>
          <p:cNvSpPr>
            <a:spLocks noChangeArrowheads="1"/>
          </p:cNvSpPr>
          <p:nvPr/>
        </p:nvSpPr>
        <p:spPr bwMode="auto">
          <a:xfrm>
            <a:off x="1770043" y="46266"/>
            <a:ext cx="10515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vi-VN" sz="2800">
                <a:solidFill>
                  <a:srgbClr val="0000CC"/>
                </a:solidFill>
                <a:ea typeface="Calibri" panose="020F0502020204030204" pitchFamily="34" charset="0"/>
              </a:rPr>
              <a:t>Cho tam giác ABC với AM là trung tuyến và G là trọng tâm tam giác. </a:t>
            </a:r>
          </a:p>
          <a:p>
            <a:pPr algn="just"/>
            <a:r>
              <a:rPr lang="en-US" altLang="vi-VN" sz="2800">
                <a:solidFill>
                  <a:srgbClr val="0000CC"/>
                </a:solidFill>
                <a:ea typeface="Calibri" panose="020F0502020204030204" pitchFamily="34" charset="0"/>
              </a:rPr>
              <a:t>a) Chứng minh GA = 2GM.</a:t>
            </a:r>
          </a:p>
          <a:p>
            <a:pPr algn="just"/>
            <a:r>
              <a:rPr lang="en-US" altLang="vi-VN" sz="2800">
                <a:solidFill>
                  <a:srgbClr val="0000CC"/>
                </a:solidFill>
                <a:ea typeface="Calibri" panose="020F0502020204030204" pitchFamily="34" charset="0"/>
              </a:rPr>
              <a:t>b) Biết GM = 2 cm, tính GA.</a:t>
            </a:r>
          </a:p>
        </p:txBody>
      </p:sp>
      <p:graphicFrame>
        <p:nvGraphicFramePr>
          <p:cNvPr id="19" name="Table 18">
            <a:extLst>
              <a:ext uri="{FF2B5EF4-FFF2-40B4-BE49-F238E27FC236}">
                <a16:creationId xmlns:a16="http://schemas.microsoft.com/office/drawing/2014/main" id="{D562094E-1955-4B6A-97A9-2609C8B307F6}"/>
              </a:ext>
            </a:extLst>
          </p:cNvPr>
          <p:cNvGraphicFramePr>
            <a:graphicFrameLocks noGrp="1"/>
          </p:cNvGraphicFramePr>
          <p:nvPr>
            <p:extLst>
              <p:ext uri="{D42A27DB-BD31-4B8C-83A1-F6EECF244321}">
                <p14:modId xmlns:p14="http://schemas.microsoft.com/office/powerpoint/2010/main" val="3083509050"/>
              </p:ext>
            </p:extLst>
          </p:nvPr>
        </p:nvGraphicFramePr>
        <p:xfrm>
          <a:off x="338768" y="1862148"/>
          <a:ext cx="5604832" cy="1720808"/>
        </p:xfrm>
        <a:graphic>
          <a:graphicData uri="http://schemas.openxmlformats.org/drawingml/2006/table">
            <a:tbl>
              <a:tblPr firstRow="1" bandRow="1">
                <a:tableStyleId>{5C22544A-7EE6-4342-B048-85BDC9FD1C3A}</a:tableStyleId>
              </a:tblPr>
              <a:tblGrid>
                <a:gridCol w="755182">
                  <a:extLst>
                    <a:ext uri="{9D8B030D-6E8A-4147-A177-3AD203B41FA5}">
                      <a16:colId xmlns:a16="http://schemas.microsoft.com/office/drawing/2014/main" val="2356765479"/>
                    </a:ext>
                  </a:extLst>
                </a:gridCol>
                <a:gridCol w="4849650">
                  <a:extLst>
                    <a:ext uri="{9D8B030D-6E8A-4147-A177-3AD203B41FA5}">
                      <a16:colId xmlns:a16="http://schemas.microsoft.com/office/drawing/2014/main" val="1540097913"/>
                    </a:ext>
                  </a:extLst>
                </a:gridCol>
              </a:tblGrid>
              <a:tr h="860404">
                <a:tc>
                  <a:txBody>
                    <a:bodyPr/>
                    <a:lstStyle/>
                    <a:p>
                      <a:r>
                        <a:rPr lang="en-US" sz="2400" b="1">
                          <a:solidFill>
                            <a:schemeClr val="tx1"/>
                          </a:solidFill>
                          <a:latin typeface="Arial" panose="020B0604020202020204" pitchFamily="34" charset="0"/>
                          <a:cs typeface="Arial" panose="020B0604020202020204" pitchFamily="34" charset="0"/>
                        </a:rPr>
                        <a:t>GT</a:t>
                      </a:r>
                    </a:p>
                  </a:txBody>
                  <a:tcPr anchor="ctr">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400">
                        <a:latin typeface="Arial" panose="020B0604020202020204" pitchFamily="34" charset="0"/>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5521" t="-6410" r="-237" b="-116667"/>
                      </a:stretch>
                    </a:blipFill>
                  </a:tcPr>
                </a:tc>
                <a:extLst>
                  <a:ext uri="{0D108BD9-81ED-4DB2-BD59-A6C34878D82A}">
                    <a16:rowId xmlns:a16="http://schemas.microsoft.com/office/drawing/2014/main" val="1542749584"/>
                  </a:ext>
                </a:extLst>
              </a:tr>
              <a:tr h="860404">
                <a:tc>
                  <a:txBody>
                    <a:bodyPr/>
                    <a:lstStyle/>
                    <a:p>
                      <a:r>
                        <a:rPr lang="en-US" sz="2400" b="1">
                          <a:solidFill>
                            <a:schemeClr val="tx1"/>
                          </a:solidFill>
                          <a:latin typeface="Arial" panose="020B0604020202020204" pitchFamily="34" charset="0"/>
                          <a:cs typeface="Arial" panose="020B0604020202020204" pitchFamily="34" charset="0"/>
                        </a:rPr>
                        <a:t>KL</a:t>
                      </a:r>
                    </a:p>
                  </a:txBody>
                  <a:tcPr anchor="ctr">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514350" indent="-514350">
                        <a:buAutoNum type="alphaLcParenR"/>
                      </a:pPr>
                      <a:r>
                        <a:rPr lang="en-US" sz="2400" b="0" baseline="0">
                          <a:solidFill>
                            <a:schemeClr val="tx1"/>
                          </a:solidFill>
                          <a:latin typeface="Arial" panose="020B0604020202020204" pitchFamily="34" charset="0"/>
                          <a:cs typeface="Arial" panose="020B0604020202020204" pitchFamily="34" charset="0"/>
                        </a:rPr>
                        <a:t>GA = 2GM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 Biết </a:t>
                      </a:r>
                      <a:r>
                        <a:rPr lang="en-US" sz="2400" b="0" baseline="0">
                          <a:solidFill>
                            <a:schemeClr val="tx1"/>
                          </a:solidFill>
                          <a:latin typeface="Arial" panose="020B0604020202020204" pitchFamily="34" charset="0"/>
                          <a:ea typeface="Cambria Math" panose="02040503050406030204" pitchFamily="18" charset="0"/>
                          <a:cs typeface="Arial" panose="020B0604020202020204" pitchFamily="34" charset="0"/>
                        </a:rPr>
                        <a:t>GM = 2cm, t</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ính GA.</a:t>
                      </a:r>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8199952"/>
                  </a:ext>
                </a:extLst>
              </a:tr>
            </a:tbl>
          </a:graphicData>
        </a:graphic>
      </p:graphicFrame>
      <p:pic>
        <p:nvPicPr>
          <p:cNvPr id="4" name="Picture 3">
            <a:extLst>
              <a:ext uri="{FF2B5EF4-FFF2-40B4-BE49-F238E27FC236}">
                <a16:creationId xmlns:a16="http://schemas.microsoft.com/office/drawing/2014/main" id="{A6FA8056-543B-4438-9F51-D904D19867D6}"/>
              </a:ext>
            </a:extLst>
          </p:cNvPr>
          <p:cNvPicPr>
            <a:picLocks noChangeAspect="1"/>
          </p:cNvPicPr>
          <p:nvPr/>
        </p:nvPicPr>
        <p:blipFill>
          <a:blip r:embed="rId5"/>
          <a:stretch>
            <a:fillRect/>
          </a:stretch>
        </p:blipFill>
        <p:spPr>
          <a:xfrm>
            <a:off x="7027843" y="980585"/>
            <a:ext cx="3809999" cy="2755765"/>
          </a:xfrm>
          <a:prstGeom prst="rect">
            <a:avLst/>
          </a:prstGeom>
        </p:spPr>
      </p:pic>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31EA68A0-B81C-4BE9-9A6C-6A8ABB349472}"/>
                  </a:ext>
                </a:extLst>
              </p:cNvPr>
              <p:cNvSpPr>
                <a:spLocks noChangeArrowheads="1"/>
              </p:cNvSpPr>
              <p:nvPr/>
            </p:nvSpPr>
            <p:spPr bwMode="auto">
              <a:xfrm>
                <a:off x="125776" y="3682620"/>
                <a:ext cx="6122624" cy="2943178"/>
              </a:xfrm>
              <a:prstGeom prst="rect">
                <a:avLst/>
              </a:prstGeom>
              <a:solidFill>
                <a:schemeClr val="bg1"/>
              </a:solidFill>
              <a:ln w="9525">
                <a:no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n-US" altLang="vi-VN" sz="2400">
                    <a:ea typeface="Calibri" panose="020F0502020204030204" pitchFamily="34" charset="0"/>
                  </a:rPr>
                  <a:t>a) Vì G là trọng tâm của tâm giác ABC</a:t>
                </a:r>
              </a:p>
              <a:p>
                <a:pPr algn="just">
                  <a:lnSpc>
                    <a:spcPct val="150000"/>
                  </a:lnSpc>
                </a:pPr>
                <a14:m>
                  <m:oMath xmlns:m="http://schemas.openxmlformats.org/officeDocument/2006/math">
                    <m:r>
                      <a:rPr lang="en-US" altLang="vi-VN" sz="2400" i="1" smtClean="0">
                        <a:latin typeface="Cambria Math" panose="02040503050406030204" pitchFamily="18" charset="0"/>
                        <a:ea typeface="Cambria Math" panose="02040503050406030204" pitchFamily="18" charset="0"/>
                      </a:rPr>
                      <m:t>⇒</m:t>
                    </m:r>
                    <m:f>
                      <m:fPr>
                        <m:ctrlPr>
                          <a:rPr lang="en-US" altLang="vi-VN" sz="2400" i="1" smtClean="0">
                            <a:latin typeface="Cambria Math" panose="02040503050406030204" pitchFamily="18" charset="0"/>
                            <a:ea typeface="Cambria Math" panose="02040503050406030204" pitchFamily="18" charset="0"/>
                          </a:rPr>
                        </m:ctrlPr>
                      </m:fPr>
                      <m:num>
                        <m:r>
                          <a:rPr lang="en-US" altLang="vi-VN" sz="2400" b="0" i="1" smtClean="0">
                            <a:latin typeface="Cambria Math" panose="02040503050406030204" pitchFamily="18" charset="0"/>
                            <a:ea typeface="Cambria Math" panose="02040503050406030204" pitchFamily="18" charset="0"/>
                          </a:rPr>
                          <m:t>𝐺𝐴</m:t>
                        </m:r>
                      </m:num>
                      <m:den>
                        <m:r>
                          <a:rPr lang="en-US" altLang="vi-VN" sz="2400" b="0" i="1" smtClean="0">
                            <a:latin typeface="Cambria Math" panose="02040503050406030204" pitchFamily="18" charset="0"/>
                            <a:ea typeface="Cambria Math" panose="02040503050406030204" pitchFamily="18" charset="0"/>
                          </a:rPr>
                          <m:t>𝑀𝐴</m:t>
                        </m:r>
                      </m:den>
                    </m:f>
                    <m:r>
                      <a:rPr lang="en-US" altLang="vi-VN" sz="2400" b="0" i="1" smtClean="0">
                        <a:latin typeface="Cambria Math" panose="02040503050406030204" pitchFamily="18" charset="0"/>
                        <a:ea typeface="Cambria Math" panose="02040503050406030204" pitchFamily="18" charset="0"/>
                      </a:rPr>
                      <m:t>=</m:t>
                    </m:r>
                    <m:f>
                      <m:fPr>
                        <m:ctrlPr>
                          <a:rPr lang="en-US" altLang="vi-VN" sz="2400" b="0" i="1" smtClean="0">
                            <a:latin typeface="Cambria Math" panose="02040503050406030204" pitchFamily="18" charset="0"/>
                            <a:ea typeface="Cambria Math" panose="02040503050406030204" pitchFamily="18" charset="0"/>
                          </a:rPr>
                        </m:ctrlPr>
                      </m:fPr>
                      <m:num>
                        <m:r>
                          <a:rPr lang="en-US" altLang="vi-VN" sz="2400" b="0" i="1" smtClean="0">
                            <a:latin typeface="Cambria Math" panose="02040503050406030204" pitchFamily="18" charset="0"/>
                            <a:ea typeface="Cambria Math" panose="02040503050406030204" pitchFamily="18" charset="0"/>
                          </a:rPr>
                          <m:t>2</m:t>
                        </m:r>
                      </m:num>
                      <m:den>
                        <m:r>
                          <a:rPr lang="en-US" altLang="vi-VN" sz="2400" b="0" i="1" smtClean="0">
                            <a:latin typeface="Cambria Math" panose="02040503050406030204" pitchFamily="18" charset="0"/>
                            <a:ea typeface="Cambria Math" panose="02040503050406030204" pitchFamily="18" charset="0"/>
                          </a:rPr>
                          <m:t>3</m:t>
                        </m:r>
                      </m:den>
                    </m:f>
                  </m:oMath>
                </a14:m>
                <a:r>
                  <a:rPr lang="en-US" altLang="vi-VN" sz="2400">
                    <a:ea typeface="Calibri" panose="020F0502020204030204" pitchFamily="34" charset="0"/>
                  </a:rPr>
                  <a:t> hay </a:t>
                </a:r>
                <a14:m>
                  <m:oMath xmlns:m="http://schemas.openxmlformats.org/officeDocument/2006/math">
                    <m:r>
                      <a:rPr lang="en-US" altLang="vi-VN" sz="2400" b="0" i="1" smtClean="0">
                        <a:latin typeface="Cambria Math" panose="02040503050406030204" pitchFamily="18" charset="0"/>
                        <a:ea typeface="Calibri" panose="020F0502020204030204" pitchFamily="34" charset="0"/>
                      </a:rPr>
                      <m:t>𝐺𝐴</m:t>
                    </m:r>
                    <m:r>
                      <a:rPr lang="en-US" altLang="vi-VN" sz="2400" b="0" i="1" smtClean="0">
                        <a:latin typeface="Cambria Math" panose="02040503050406030204" pitchFamily="18" charset="0"/>
                        <a:ea typeface="Calibri" panose="020F0502020204030204" pitchFamily="34" charset="0"/>
                      </a:rPr>
                      <m:t>=</m:t>
                    </m:r>
                  </m:oMath>
                </a14:m>
                <a:r>
                  <a:rPr lang="en-US" altLang="vi-VN" sz="2400">
                    <a:ea typeface="Calibri" panose="020F0502020204030204" pitchFamily="34" charset="0"/>
                  </a:rPr>
                  <a:t> </a:t>
                </a:r>
                <a14:m>
                  <m:oMath xmlns:m="http://schemas.openxmlformats.org/officeDocument/2006/math">
                    <m:f>
                      <m:fPr>
                        <m:ctrlPr>
                          <a:rPr lang="en-US" altLang="vi-VN" sz="2400" i="1">
                            <a:latin typeface="Cambria Math" panose="02040503050406030204" pitchFamily="18" charset="0"/>
                            <a:ea typeface="Cambria Math" panose="02040503050406030204" pitchFamily="18" charset="0"/>
                          </a:rPr>
                        </m:ctrlPr>
                      </m:fPr>
                      <m:num>
                        <m:r>
                          <a:rPr lang="en-US" altLang="vi-VN" sz="2400" i="1">
                            <a:latin typeface="Cambria Math" panose="02040503050406030204" pitchFamily="18" charset="0"/>
                            <a:ea typeface="Cambria Math" panose="02040503050406030204" pitchFamily="18" charset="0"/>
                          </a:rPr>
                          <m:t>2</m:t>
                        </m:r>
                      </m:num>
                      <m:den>
                        <m:r>
                          <a:rPr lang="en-US" altLang="vi-VN" sz="2400" i="1">
                            <a:latin typeface="Cambria Math" panose="02040503050406030204" pitchFamily="18" charset="0"/>
                            <a:ea typeface="Cambria Math" panose="02040503050406030204" pitchFamily="18" charset="0"/>
                          </a:rPr>
                          <m:t>3</m:t>
                        </m:r>
                      </m:den>
                    </m:f>
                    <m:r>
                      <a:rPr lang="en-US" altLang="vi-VN" sz="2400" b="0" i="1" smtClean="0">
                        <a:latin typeface="Cambria Math" panose="02040503050406030204" pitchFamily="18" charset="0"/>
                        <a:ea typeface="Cambria Math" panose="02040503050406030204" pitchFamily="18" charset="0"/>
                      </a:rPr>
                      <m:t> </m:t>
                    </m:r>
                    <m:r>
                      <a:rPr lang="en-US" altLang="vi-VN" sz="2400" b="0" i="1" smtClean="0">
                        <a:latin typeface="Cambria Math" panose="02040503050406030204" pitchFamily="18" charset="0"/>
                        <a:ea typeface="Cambria Math" panose="02040503050406030204" pitchFamily="18" charset="0"/>
                      </a:rPr>
                      <m:t>𝑀𝐴</m:t>
                    </m:r>
                  </m:oMath>
                </a14:m>
                <a:endParaRPr lang="en-US" altLang="vi-VN" sz="2400" i="1">
                  <a:ea typeface="Calibri" panose="020F0502020204030204" pitchFamily="34" charset="0"/>
                </a:endParaRPr>
              </a:p>
              <a:p>
                <a:pPr algn="just">
                  <a:lnSpc>
                    <a:spcPct val="150000"/>
                  </a:lnSpc>
                </a:pPr>
                <a:r>
                  <a:rPr lang="en-US" altLang="vi-VN" sz="2400">
                    <a:ea typeface="Calibri" panose="020F0502020204030204" pitchFamily="34" charset="0"/>
                  </a:rPr>
                  <a:t>Ta có </a:t>
                </a:r>
                <a14:m>
                  <m:oMath xmlns:m="http://schemas.openxmlformats.org/officeDocument/2006/math">
                    <m:r>
                      <a:rPr lang="en-US" altLang="vi-VN" sz="2400" b="0" i="1" smtClean="0">
                        <a:latin typeface="Cambria Math" panose="02040503050406030204" pitchFamily="18" charset="0"/>
                        <a:ea typeface="Calibri" panose="020F0502020204030204" pitchFamily="34" charset="0"/>
                      </a:rPr>
                      <m:t>𝐺𝑀</m:t>
                    </m:r>
                    <m:r>
                      <a:rPr lang="en-US" altLang="vi-VN" sz="2400" b="0" i="1" smtClean="0">
                        <a:latin typeface="Cambria Math" panose="02040503050406030204" pitchFamily="18" charset="0"/>
                        <a:ea typeface="Calibri" panose="020F0502020204030204" pitchFamily="34" charset="0"/>
                      </a:rPr>
                      <m:t>=</m:t>
                    </m:r>
                    <m:r>
                      <a:rPr lang="en-US" altLang="vi-VN" sz="2400" b="0" i="1" smtClean="0">
                        <a:latin typeface="Cambria Math" panose="02040503050406030204" pitchFamily="18" charset="0"/>
                        <a:ea typeface="Calibri" panose="020F0502020204030204" pitchFamily="34" charset="0"/>
                      </a:rPr>
                      <m:t>𝑀𝐴</m:t>
                    </m:r>
                    <m:r>
                      <a:rPr lang="en-US" altLang="vi-VN" sz="2400" b="0" i="1" smtClean="0">
                        <a:latin typeface="Cambria Math" panose="02040503050406030204" pitchFamily="18" charset="0"/>
                        <a:ea typeface="Calibri" panose="020F0502020204030204" pitchFamily="34" charset="0"/>
                      </a:rPr>
                      <m:t>−</m:t>
                    </m:r>
                    <m:r>
                      <a:rPr lang="en-US" altLang="vi-VN" sz="2400" b="0" i="1" smtClean="0">
                        <a:latin typeface="Cambria Math" panose="02040503050406030204" pitchFamily="18" charset="0"/>
                        <a:ea typeface="Calibri" panose="020F0502020204030204" pitchFamily="34" charset="0"/>
                      </a:rPr>
                      <m:t>𝐺𝐴</m:t>
                    </m:r>
                    <m:r>
                      <a:rPr lang="en-US" altLang="vi-VN" sz="2400" b="0" i="1" smtClean="0">
                        <a:latin typeface="Cambria Math" panose="02040503050406030204" pitchFamily="18" charset="0"/>
                        <a:ea typeface="Calibri" panose="020F0502020204030204" pitchFamily="34" charset="0"/>
                      </a:rPr>
                      <m:t>=</m:t>
                    </m:r>
                    <m:r>
                      <a:rPr lang="en-US" altLang="vi-VN" sz="2400" b="0" i="1" smtClean="0">
                        <a:latin typeface="Cambria Math" panose="02040503050406030204" pitchFamily="18" charset="0"/>
                        <a:ea typeface="Calibri" panose="020F0502020204030204" pitchFamily="34" charset="0"/>
                      </a:rPr>
                      <m:t>𝑀𝐴</m:t>
                    </m:r>
                    <m:r>
                      <a:rPr lang="en-US" altLang="vi-VN" sz="2400" b="0" i="1" smtClean="0">
                        <a:latin typeface="Cambria Math" panose="02040503050406030204" pitchFamily="18" charset="0"/>
                        <a:ea typeface="Calibri" panose="020F0502020204030204" pitchFamily="34" charset="0"/>
                      </a:rPr>
                      <m:t>−</m:t>
                    </m:r>
                    <m:f>
                      <m:fPr>
                        <m:ctrlPr>
                          <a:rPr lang="en-US" altLang="vi-VN" sz="2400" i="1">
                            <a:latin typeface="Cambria Math" panose="02040503050406030204" pitchFamily="18" charset="0"/>
                            <a:ea typeface="Cambria Math" panose="02040503050406030204" pitchFamily="18" charset="0"/>
                          </a:rPr>
                        </m:ctrlPr>
                      </m:fPr>
                      <m:num>
                        <m:r>
                          <a:rPr lang="en-US" altLang="vi-VN" sz="2400" i="1">
                            <a:latin typeface="Cambria Math" panose="02040503050406030204" pitchFamily="18" charset="0"/>
                            <a:ea typeface="Cambria Math" panose="02040503050406030204" pitchFamily="18" charset="0"/>
                          </a:rPr>
                          <m:t>2</m:t>
                        </m:r>
                      </m:num>
                      <m:den>
                        <m:r>
                          <a:rPr lang="en-US" altLang="vi-VN" sz="2400" i="1">
                            <a:latin typeface="Cambria Math" panose="02040503050406030204" pitchFamily="18" charset="0"/>
                            <a:ea typeface="Cambria Math" panose="02040503050406030204" pitchFamily="18" charset="0"/>
                          </a:rPr>
                          <m:t>3</m:t>
                        </m:r>
                      </m:den>
                    </m:f>
                    <m:r>
                      <a:rPr lang="en-US" altLang="vi-VN" sz="2400" i="1">
                        <a:latin typeface="Cambria Math" panose="02040503050406030204" pitchFamily="18" charset="0"/>
                        <a:ea typeface="Cambria Math" panose="02040503050406030204" pitchFamily="18" charset="0"/>
                      </a:rPr>
                      <m:t> </m:t>
                    </m:r>
                    <m:r>
                      <a:rPr lang="en-US" altLang="vi-VN" sz="2400" i="1">
                        <a:latin typeface="Cambria Math" panose="02040503050406030204" pitchFamily="18" charset="0"/>
                        <a:ea typeface="Cambria Math" panose="02040503050406030204" pitchFamily="18" charset="0"/>
                      </a:rPr>
                      <m:t>𝑀𝐴</m:t>
                    </m:r>
                    <m:r>
                      <a:rPr lang="en-US" altLang="vi-VN" sz="2400" b="0" i="1" smtClean="0">
                        <a:latin typeface="Cambria Math" panose="02040503050406030204" pitchFamily="18" charset="0"/>
                        <a:ea typeface="Cambria Math" panose="02040503050406030204" pitchFamily="18" charset="0"/>
                      </a:rPr>
                      <m:t>=</m:t>
                    </m:r>
                    <m:f>
                      <m:fPr>
                        <m:ctrlPr>
                          <a:rPr lang="en-US" altLang="vi-VN" sz="2400" b="0" i="1" smtClean="0">
                            <a:latin typeface="Cambria Math" panose="02040503050406030204" pitchFamily="18" charset="0"/>
                            <a:ea typeface="Cambria Math" panose="02040503050406030204" pitchFamily="18" charset="0"/>
                          </a:rPr>
                        </m:ctrlPr>
                      </m:fPr>
                      <m:num>
                        <m:r>
                          <a:rPr lang="en-US" altLang="vi-VN" sz="2400" b="0" i="1" smtClean="0">
                            <a:latin typeface="Cambria Math" panose="02040503050406030204" pitchFamily="18" charset="0"/>
                            <a:ea typeface="Cambria Math" panose="02040503050406030204" pitchFamily="18" charset="0"/>
                          </a:rPr>
                          <m:t>1</m:t>
                        </m:r>
                      </m:num>
                      <m:den>
                        <m:r>
                          <a:rPr lang="en-US" altLang="vi-VN" sz="2400" b="0" i="1" smtClean="0">
                            <a:latin typeface="Cambria Math" panose="02040503050406030204" pitchFamily="18" charset="0"/>
                            <a:ea typeface="Cambria Math" panose="02040503050406030204" pitchFamily="18" charset="0"/>
                          </a:rPr>
                          <m:t>3</m:t>
                        </m:r>
                      </m:den>
                    </m:f>
                    <m:r>
                      <a:rPr lang="en-US" altLang="vi-VN" sz="2400" b="0" i="1" smtClean="0">
                        <a:latin typeface="Cambria Math" panose="02040503050406030204" pitchFamily="18" charset="0"/>
                        <a:ea typeface="Cambria Math" panose="02040503050406030204" pitchFamily="18" charset="0"/>
                      </a:rPr>
                      <m:t>𝑀𝐴</m:t>
                    </m:r>
                  </m:oMath>
                </a14:m>
                <a:endParaRPr lang="en-US" altLang="vi-VN" sz="2400" b="0">
                  <a:ea typeface="Cambria Math" panose="02040503050406030204" pitchFamily="18" charset="0"/>
                </a:endParaRPr>
              </a:p>
              <a:p>
                <a:pPr algn="just">
                  <a:lnSpc>
                    <a:spcPct val="150000"/>
                  </a:lnSpc>
                </a:pPr>
                <a:r>
                  <a:rPr lang="en-US" altLang="vi-VN" sz="2400" i="1">
                    <a:ea typeface="Calibri" panose="020F0502020204030204" pitchFamily="34" charset="0"/>
                  </a:rPr>
                  <a:t>Vậy </a:t>
                </a:r>
                <a14:m>
                  <m:oMath xmlns:m="http://schemas.openxmlformats.org/officeDocument/2006/math">
                    <m:r>
                      <a:rPr lang="en-US" altLang="vi-VN" sz="2400" b="0" i="1" smtClean="0">
                        <a:latin typeface="Cambria Math" panose="02040503050406030204" pitchFamily="18" charset="0"/>
                        <a:ea typeface="Calibri" panose="020F0502020204030204" pitchFamily="34" charset="0"/>
                      </a:rPr>
                      <m:t>𝐺𝐴</m:t>
                    </m:r>
                    <m:r>
                      <a:rPr lang="en-US" altLang="vi-VN" sz="2400" b="0" i="1" smtClean="0">
                        <a:latin typeface="Cambria Math" panose="02040503050406030204" pitchFamily="18" charset="0"/>
                        <a:ea typeface="Calibri" panose="020F0502020204030204" pitchFamily="34" charset="0"/>
                      </a:rPr>
                      <m:t>=</m:t>
                    </m:r>
                    <m:f>
                      <m:fPr>
                        <m:ctrlPr>
                          <a:rPr lang="en-US" altLang="vi-VN" sz="2400" i="1">
                            <a:latin typeface="Cambria Math" panose="02040503050406030204" pitchFamily="18" charset="0"/>
                            <a:ea typeface="Cambria Math" panose="02040503050406030204" pitchFamily="18" charset="0"/>
                          </a:rPr>
                        </m:ctrlPr>
                      </m:fPr>
                      <m:num>
                        <m:r>
                          <a:rPr lang="en-US" altLang="vi-VN" sz="2400" i="1">
                            <a:latin typeface="Cambria Math" panose="02040503050406030204" pitchFamily="18" charset="0"/>
                            <a:ea typeface="Cambria Math" panose="02040503050406030204" pitchFamily="18" charset="0"/>
                          </a:rPr>
                          <m:t>2</m:t>
                        </m:r>
                      </m:num>
                      <m:den>
                        <m:r>
                          <a:rPr lang="en-US" altLang="vi-VN" sz="2400" i="1">
                            <a:latin typeface="Cambria Math" panose="02040503050406030204" pitchFamily="18" charset="0"/>
                            <a:ea typeface="Cambria Math" panose="02040503050406030204" pitchFamily="18" charset="0"/>
                          </a:rPr>
                          <m:t>3</m:t>
                        </m:r>
                      </m:den>
                    </m:f>
                    <m:r>
                      <a:rPr lang="en-US" altLang="vi-VN" sz="2400" i="1">
                        <a:latin typeface="Cambria Math" panose="02040503050406030204" pitchFamily="18" charset="0"/>
                        <a:ea typeface="Cambria Math" panose="02040503050406030204" pitchFamily="18" charset="0"/>
                      </a:rPr>
                      <m:t> </m:t>
                    </m:r>
                    <m:r>
                      <a:rPr lang="en-US" altLang="vi-VN" sz="2400" i="1">
                        <a:latin typeface="Cambria Math" panose="02040503050406030204" pitchFamily="18" charset="0"/>
                        <a:ea typeface="Cambria Math" panose="02040503050406030204" pitchFamily="18" charset="0"/>
                      </a:rPr>
                      <m:t>𝑀𝐴</m:t>
                    </m:r>
                    <m:r>
                      <a:rPr lang="en-US" altLang="vi-VN" sz="2400" b="0" i="1" smtClean="0">
                        <a:latin typeface="Cambria Math" panose="02040503050406030204" pitchFamily="18" charset="0"/>
                        <a:ea typeface="Cambria Math" panose="02040503050406030204" pitchFamily="18" charset="0"/>
                      </a:rPr>
                      <m:t>=2.</m:t>
                    </m:r>
                    <m:f>
                      <m:fPr>
                        <m:ctrlPr>
                          <a:rPr lang="en-US" altLang="vi-VN" sz="2400" b="0" i="1" smtClean="0">
                            <a:latin typeface="Cambria Math" panose="02040503050406030204" pitchFamily="18" charset="0"/>
                            <a:ea typeface="Cambria Math" panose="02040503050406030204" pitchFamily="18" charset="0"/>
                          </a:rPr>
                        </m:ctrlPr>
                      </m:fPr>
                      <m:num>
                        <m:r>
                          <a:rPr lang="en-US" altLang="vi-VN" sz="2400" b="0" i="1" smtClean="0">
                            <a:latin typeface="Cambria Math" panose="02040503050406030204" pitchFamily="18" charset="0"/>
                            <a:ea typeface="Cambria Math" panose="02040503050406030204" pitchFamily="18" charset="0"/>
                          </a:rPr>
                          <m:t>1</m:t>
                        </m:r>
                      </m:num>
                      <m:den>
                        <m:r>
                          <a:rPr lang="en-US" altLang="vi-VN" sz="2400" b="0" i="1" smtClean="0">
                            <a:latin typeface="Cambria Math" panose="02040503050406030204" pitchFamily="18" charset="0"/>
                            <a:ea typeface="Cambria Math" panose="02040503050406030204" pitchFamily="18" charset="0"/>
                          </a:rPr>
                          <m:t>3</m:t>
                        </m:r>
                      </m:den>
                    </m:f>
                    <m:r>
                      <a:rPr lang="en-US" altLang="vi-VN" sz="2400" b="0" i="1" smtClean="0">
                        <a:latin typeface="Cambria Math" panose="02040503050406030204" pitchFamily="18" charset="0"/>
                        <a:ea typeface="Cambria Math" panose="02040503050406030204" pitchFamily="18" charset="0"/>
                      </a:rPr>
                      <m:t>𝑀𝐴</m:t>
                    </m:r>
                    <m:r>
                      <a:rPr lang="en-US" altLang="vi-VN" sz="2400" b="0" i="1" smtClean="0">
                        <a:latin typeface="Cambria Math" panose="02040503050406030204" pitchFamily="18" charset="0"/>
                        <a:ea typeface="Cambria Math" panose="02040503050406030204" pitchFamily="18" charset="0"/>
                      </a:rPr>
                      <m:t>=2</m:t>
                    </m:r>
                    <m:r>
                      <a:rPr lang="en-US" altLang="vi-VN" sz="2400" b="0" i="1" smtClean="0">
                        <a:latin typeface="Cambria Math" panose="02040503050406030204" pitchFamily="18" charset="0"/>
                        <a:ea typeface="Cambria Math" panose="02040503050406030204" pitchFamily="18" charset="0"/>
                      </a:rPr>
                      <m:t>𝐺𝑀</m:t>
                    </m:r>
                  </m:oMath>
                </a14:m>
                <a:endParaRPr lang="en-US" altLang="vi-VN" sz="2400" i="1">
                  <a:ea typeface="Calibri" panose="020F0502020204030204" pitchFamily="34" charset="0"/>
                </a:endParaRPr>
              </a:p>
            </p:txBody>
          </p:sp>
        </mc:Choice>
        <mc:Fallback xmlns="">
          <p:sp>
            <p:nvSpPr>
              <p:cNvPr id="24" name="Rectangle 23">
                <a:extLst>
                  <a:ext uri="{FF2B5EF4-FFF2-40B4-BE49-F238E27FC236}">
                    <a16:creationId xmlns:a16="http://schemas.microsoft.com/office/drawing/2014/main" id="{31EA68A0-B81C-4BE9-9A6C-6A8ABB349472}"/>
                  </a:ext>
                </a:extLst>
              </p:cNvPr>
              <p:cNvSpPr>
                <a:spLocks noRot="1" noChangeAspect="1" noMove="1" noResize="1" noEditPoints="1" noAdjustHandles="1" noChangeArrowheads="1" noChangeShapeType="1" noTextEdit="1"/>
              </p:cNvSpPr>
              <p:nvPr/>
            </p:nvSpPr>
            <p:spPr bwMode="auto">
              <a:xfrm>
                <a:off x="125776" y="3682620"/>
                <a:ext cx="6122624" cy="2943178"/>
              </a:xfrm>
              <a:prstGeom prst="rect">
                <a:avLst/>
              </a:prstGeom>
              <a:blipFill>
                <a:blip r:embed="rId6"/>
                <a:stretch>
                  <a:fillRect l="-1594" b="-1035"/>
                </a:stretch>
              </a:blipFill>
              <a:ln w="9525">
                <a:noFill/>
                <a:miter lim="800000"/>
                <a:headEnd/>
                <a:tailEnd/>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4098C6CC-69B5-4220-BFB1-ADA86E8DC4EE}"/>
                  </a:ext>
                </a:extLst>
              </p:cNvPr>
              <p:cNvSpPr>
                <a:spLocks noChangeArrowheads="1"/>
              </p:cNvSpPr>
              <p:nvPr/>
            </p:nvSpPr>
            <p:spPr bwMode="auto">
              <a:xfrm>
                <a:off x="6191478" y="3682620"/>
                <a:ext cx="6000522" cy="1131848"/>
              </a:xfrm>
              <a:prstGeom prst="rect">
                <a:avLst/>
              </a:prstGeom>
              <a:solidFill>
                <a:schemeClr val="bg1"/>
              </a:solidFill>
              <a:ln w="9525">
                <a:no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n-US" altLang="vi-VN" sz="2400">
                    <a:ea typeface="Calibri" panose="020F0502020204030204" pitchFamily="34" charset="0"/>
                  </a:rPr>
                  <a:t>b) Ta có </a:t>
                </a:r>
                <a14:m>
                  <m:oMath xmlns:m="http://schemas.openxmlformats.org/officeDocument/2006/math">
                    <m:r>
                      <a:rPr lang="en-US" altLang="vi-VN" sz="2400" b="0" i="1" smtClean="0">
                        <a:latin typeface="Cambria Math" panose="02040503050406030204" pitchFamily="18" charset="0"/>
                        <a:ea typeface="Calibri" panose="020F0502020204030204" pitchFamily="34" charset="0"/>
                      </a:rPr>
                      <m:t>𝐺𝐴</m:t>
                    </m:r>
                    <m:r>
                      <a:rPr lang="en-US" altLang="vi-VN" sz="2400" b="0" i="1" smtClean="0">
                        <a:latin typeface="Cambria Math" panose="02040503050406030204" pitchFamily="18" charset="0"/>
                        <a:ea typeface="Calibri" panose="020F0502020204030204" pitchFamily="34" charset="0"/>
                      </a:rPr>
                      <m:t>=2</m:t>
                    </m:r>
                    <m:r>
                      <a:rPr lang="en-US" altLang="vi-VN" sz="2400" b="0" i="1" smtClean="0">
                        <a:latin typeface="Cambria Math" panose="02040503050406030204" pitchFamily="18" charset="0"/>
                        <a:ea typeface="Calibri" panose="020F0502020204030204" pitchFamily="34" charset="0"/>
                      </a:rPr>
                      <m:t>𝐺𝑀</m:t>
                    </m:r>
                  </m:oMath>
                </a14:m>
                <a:endParaRPr lang="en-US" altLang="vi-VN" sz="2400" b="0">
                  <a:ea typeface="Calibri" panose="020F0502020204030204" pitchFamily="34" charset="0"/>
                </a:endParaRPr>
              </a:p>
              <a:p>
                <a:pPr algn="just">
                  <a:lnSpc>
                    <a:spcPct val="150000"/>
                  </a:lnSpc>
                </a:pPr>
                <a:r>
                  <a:rPr lang="en-US" altLang="vi-VN" sz="2400">
                    <a:ea typeface="Calibri" panose="020F0502020204030204" pitchFamily="34" charset="0"/>
                  </a:rPr>
                  <a:t>Khi GM = 2 cm thì GA = 4 cm</a:t>
                </a:r>
              </a:p>
            </p:txBody>
          </p:sp>
        </mc:Choice>
        <mc:Fallback xmlns="">
          <p:sp>
            <p:nvSpPr>
              <p:cNvPr id="25" name="Rectangle 24">
                <a:extLst>
                  <a:ext uri="{FF2B5EF4-FFF2-40B4-BE49-F238E27FC236}">
                    <a16:creationId xmlns:a16="http://schemas.microsoft.com/office/drawing/2014/main" id="{4098C6CC-69B5-4220-BFB1-ADA86E8DC4EE}"/>
                  </a:ext>
                </a:extLst>
              </p:cNvPr>
              <p:cNvSpPr>
                <a:spLocks noRot="1" noChangeAspect="1" noMove="1" noResize="1" noEditPoints="1" noAdjustHandles="1" noChangeArrowheads="1" noChangeShapeType="1" noTextEdit="1"/>
              </p:cNvSpPr>
              <p:nvPr/>
            </p:nvSpPr>
            <p:spPr bwMode="auto">
              <a:xfrm>
                <a:off x="6191478" y="3682620"/>
                <a:ext cx="6000522" cy="1131848"/>
              </a:xfrm>
              <a:prstGeom prst="rect">
                <a:avLst/>
              </a:prstGeom>
              <a:blipFill>
                <a:blip r:embed="rId7"/>
                <a:stretch>
                  <a:fillRect l="-1626" b="-11828"/>
                </a:stretch>
              </a:blipFill>
              <a:ln w="9525">
                <a:noFill/>
                <a:miter lim="800000"/>
                <a:headEnd/>
                <a:tailEnd/>
              </a:ln>
            </p:spPr>
            <p:txBody>
              <a:bodyPr/>
              <a:lstStyle/>
              <a:p>
                <a:r>
                  <a:rPr lang="vi-VN">
                    <a:noFill/>
                  </a:rPr>
                  <a:t> </a:t>
                </a:r>
              </a:p>
            </p:txBody>
          </p:sp>
        </mc:Fallback>
      </mc:AlternateContent>
      <p:cxnSp>
        <p:nvCxnSpPr>
          <p:cNvPr id="26" name="Straight Connector 25">
            <a:extLst>
              <a:ext uri="{FF2B5EF4-FFF2-40B4-BE49-F238E27FC236}">
                <a16:creationId xmlns:a16="http://schemas.microsoft.com/office/drawing/2014/main" id="{DD600E3D-323F-4349-B44B-7D8D5852486B}"/>
              </a:ext>
            </a:extLst>
          </p:cNvPr>
          <p:cNvCxnSpPr/>
          <p:nvPr/>
        </p:nvCxnSpPr>
        <p:spPr>
          <a:xfrm>
            <a:off x="6191478" y="3810000"/>
            <a:ext cx="0" cy="281579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1">
            <a:extLst>
              <a:ext uri="{FF2B5EF4-FFF2-40B4-BE49-F238E27FC236}">
                <a16:creationId xmlns:a16="http://schemas.microsoft.com/office/drawing/2014/main" id="{94E2CC84-D69E-C92E-65A3-A388A873BF76}"/>
              </a:ext>
            </a:extLst>
          </p:cNvPr>
          <p:cNvSpPr/>
          <p:nvPr/>
        </p:nvSpPr>
        <p:spPr>
          <a:xfrm>
            <a:off x="685800" y="228600"/>
            <a:ext cx="2558256" cy="690290"/>
          </a:xfrm>
          <a:prstGeom prst="roundRect">
            <a:avLst/>
          </a:prstGeom>
          <a:solidFill>
            <a:srgbClr val="7030A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a:solidFill>
                  <a:prstClr val="white"/>
                </a:solidFill>
                <a:latin typeface="Times New Roman" panose="02020603050405020304" pitchFamily="18" charset="0"/>
                <a:cs typeface="Times New Roman" panose="02020603050405020304" pitchFamily="18" charset="0"/>
              </a:rPr>
              <a:t>Luyện tập 1</a:t>
            </a:r>
          </a:p>
        </p:txBody>
      </p:sp>
      <p:sp>
        <p:nvSpPr>
          <p:cNvPr id="26" name="Rectangle 25">
            <a:extLst>
              <a:ext uri="{FF2B5EF4-FFF2-40B4-BE49-F238E27FC236}">
                <a16:creationId xmlns:a16="http://schemas.microsoft.com/office/drawing/2014/main" id="{75879B1F-B262-4631-B38F-BE8DDB8F17C2}"/>
              </a:ext>
            </a:extLst>
          </p:cNvPr>
          <p:cNvSpPr>
            <a:spLocks noChangeArrowheads="1"/>
          </p:cNvSpPr>
          <p:nvPr/>
        </p:nvSpPr>
        <p:spPr bwMode="auto">
          <a:xfrm>
            <a:off x="381000" y="990600"/>
            <a:ext cx="11430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vi-VN" sz="3200">
                <a:latin typeface="Times New Roman" panose="02020603050405020304" pitchFamily="18" charset="0"/>
                <a:ea typeface="Calibri" panose="020F0502020204030204" pitchFamily="34" charset="0"/>
                <a:cs typeface="Times New Roman" panose="02020603050405020304" pitchFamily="18" charset="0"/>
              </a:rPr>
              <a:t>Trong tam giác ABC ở Ví dụ 1, cho trung tuyến BN và GN = 1 cm. Tính GB và NB.</a:t>
            </a:r>
          </a:p>
        </p:txBody>
      </p:sp>
      <p:pic>
        <p:nvPicPr>
          <p:cNvPr id="2" name="Picture 1">
            <a:extLst>
              <a:ext uri="{FF2B5EF4-FFF2-40B4-BE49-F238E27FC236}">
                <a16:creationId xmlns:a16="http://schemas.microsoft.com/office/drawing/2014/main" id="{5B5C1D5E-4E16-4DA4-81FB-BD2267E15649}"/>
              </a:ext>
            </a:extLst>
          </p:cNvPr>
          <p:cNvPicPr>
            <a:picLocks noChangeAspect="1"/>
          </p:cNvPicPr>
          <p:nvPr/>
        </p:nvPicPr>
        <p:blipFill>
          <a:blip r:embed="rId3"/>
          <a:stretch>
            <a:fillRect/>
          </a:stretch>
        </p:blipFill>
        <p:spPr>
          <a:xfrm>
            <a:off x="685800" y="2121167"/>
            <a:ext cx="4505168" cy="3258580"/>
          </a:xfrm>
          <a:prstGeom prst="rect">
            <a:avLst/>
          </a:prstGeom>
        </p:spPr>
      </p:pic>
      <p:sp>
        <p:nvSpPr>
          <p:cNvPr id="3" name="Arrow: Right 2">
            <a:hlinkClick r:id="rId4" action="ppaction://hlinksldjump"/>
            <a:extLst>
              <a:ext uri="{FF2B5EF4-FFF2-40B4-BE49-F238E27FC236}">
                <a16:creationId xmlns:a16="http://schemas.microsoft.com/office/drawing/2014/main" id="{EEE88875-4672-4EAA-9650-F47DEF5F766B}"/>
              </a:ext>
            </a:extLst>
          </p:cNvPr>
          <p:cNvSpPr/>
          <p:nvPr/>
        </p:nvSpPr>
        <p:spPr>
          <a:xfrm>
            <a:off x="10972800" y="228600"/>
            <a:ext cx="6096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D5D4B66-ED24-4C1A-9316-7CAB506F22B4}"/>
              </a:ext>
            </a:extLst>
          </p:cNvPr>
          <p:cNvSpPr>
            <a:spLocks noChangeArrowheads="1"/>
          </p:cNvSpPr>
          <p:nvPr/>
        </p:nvSpPr>
        <p:spPr bwMode="auto">
          <a:xfrm>
            <a:off x="304800" y="1539875"/>
            <a:ext cx="11430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vi-VN" altLang="vi-VN"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 tam giác ABC với hai đường trung tuyến BN,</a:t>
            </a:r>
            <a:r>
              <a:rPr lang="en-US" altLang="vi-VN"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altLang="vi-VN"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CP và trọng tâm G. Hãy tìm số thích hợp đặt vào dấu ''?'' để được các đẳng thức:</a:t>
            </a:r>
          </a:p>
          <a:p>
            <a:pPr algn="ctr"/>
            <a:r>
              <a:rPr lang="vi-VN" altLang="vi-VN"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BG = ? BN, CG = ? CP; BG = ? GN, CG = ? GP</a:t>
            </a:r>
          </a:p>
        </p:txBody>
      </p:sp>
      <p:sp>
        <p:nvSpPr>
          <p:cNvPr id="19" name="Rectangle 18">
            <a:extLst>
              <a:ext uri="{FF2B5EF4-FFF2-40B4-BE49-F238E27FC236}">
                <a16:creationId xmlns:a16="http://schemas.microsoft.com/office/drawing/2014/main" id="{5CE652F9-B247-4571-B1AD-66E92221206F}"/>
              </a:ext>
            </a:extLst>
          </p:cNvPr>
          <p:cNvSpPr>
            <a:spLocks noChangeArrowheads="1"/>
          </p:cNvSpPr>
          <p:nvPr/>
        </p:nvSpPr>
        <p:spPr bwMode="auto">
          <a:xfrm>
            <a:off x="3334916" y="3290790"/>
            <a:ext cx="822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sz="2800" b="1" i="1">
                <a:solidFill>
                  <a:srgbClr val="0000CC"/>
                </a:solidFill>
                <a:latin typeface="Times New Roman" panose="02020603050405020304" pitchFamily="18" charset="0"/>
                <a:ea typeface="Calibri" panose="020F0502020204030204" pitchFamily="34" charset="0"/>
                <a:cs typeface="Times New Roman" panose="02020603050405020304" pitchFamily="18" charset="0"/>
              </a:rPr>
              <a:t>Giải</a:t>
            </a:r>
            <a:endParaRPr lang="vi-VN" altLang="vi-VN" sz="2800" b="1" i="1">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0367F046-0370-4D50-BB67-29381319A2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69275" y="3581400"/>
            <a:ext cx="3336925"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Rounded Corners 11">
            <a:extLst>
              <a:ext uri="{FF2B5EF4-FFF2-40B4-BE49-F238E27FC236}">
                <a16:creationId xmlns:a16="http://schemas.microsoft.com/office/drawing/2014/main" id="{94E2CC84-D69E-C92E-65A3-A388A873BF76}"/>
              </a:ext>
            </a:extLst>
          </p:cNvPr>
          <p:cNvSpPr/>
          <p:nvPr/>
        </p:nvSpPr>
        <p:spPr>
          <a:xfrm>
            <a:off x="671512" y="342900"/>
            <a:ext cx="3138488" cy="1028700"/>
          </a:xfrm>
          <a:prstGeom prst="roundRect">
            <a:avLst/>
          </a:prstGeom>
          <a:solidFill>
            <a:srgbClr val="7030A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a:solidFill>
                  <a:prstClr val="white"/>
                </a:solidFill>
                <a:latin typeface="Times New Roman" panose="02020603050405020304" pitchFamily="18" charset="0"/>
                <a:cs typeface="Times New Roman" panose="02020603050405020304" pitchFamily="18" charset="0"/>
              </a:rPr>
              <a:t>Bài 9.20 (Tr76) </a:t>
            </a: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74219EAE-D4B1-44CC-8FB8-CBC3B8D6A098}"/>
                  </a:ext>
                </a:extLst>
              </p:cNvPr>
              <p:cNvSpPr txBox="1"/>
              <p:nvPr/>
            </p:nvSpPr>
            <p:spPr>
              <a:xfrm>
                <a:off x="990600" y="4114800"/>
                <a:ext cx="3886200" cy="523220"/>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vi-VN" sz="2800" b="0" i="1" smtClean="0">
                          <a:latin typeface="+mn-lt"/>
                        </a:rPr>
                        <m:t>𝐵𝐺</m:t>
                      </m:r>
                      <m:r>
                        <a:rPr lang="vi-VN" sz="2800" b="0" i="1" smtClean="0">
                          <a:latin typeface="+mn-lt"/>
                        </a:rPr>
                        <m:t>= </m:t>
                      </m:r>
                      <m:r>
                        <a:rPr lang="vi-VN" sz="2800" b="0" i="1" smtClean="0">
                          <a:latin typeface="Cambria Math" panose="02040503050406030204" pitchFamily="18" charset="0"/>
                        </a:rPr>
                        <m:t>….</m:t>
                      </m:r>
                      <m:r>
                        <a:rPr lang="vi-VN" sz="2800" b="0" i="1" smtClean="0">
                          <a:latin typeface="+mn-lt"/>
                        </a:rPr>
                        <m:t>   </m:t>
                      </m:r>
                      <m:r>
                        <a:rPr lang="vi-VN" sz="2800" b="0" i="1" smtClean="0">
                          <a:latin typeface="+mn-lt"/>
                        </a:rPr>
                        <m:t>𝐵𝑁</m:t>
                      </m:r>
                    </m:oMath>
                  </m:oMathPara>
                </a14:m>
                <a:endParaRPr lang="vi-VN" sz="2800">
                  <a:latin typeface="+mn-lt"/>
                </a:endParaRPr>
              </a:p>
            </p:txBody>
          </p:sp>
        </mc:Choice>
        <mc:Fallback>
          <p:sp>
            <p:nvSpPr>
              <p:cNvPr id="2" name="TextBox 1">
                <a:extLst>
                  <a:ext uri="{FF2B5EF4-FFF2-40B4-BE49-F238E27FC236}">
                    <a16:creationId xmlns:a16="http://schemas.microsoft.com/office/drawing/2014/main" id="{74219EAE-D4B1-44CC-8FB8-CBC3B8D6A098}"/>
                  </a:ext>
                </a:extLst>
              </p:cNvPr>
              <p:cNvSpPr txBox="1">
                <a:spLocks noRot="1" noChangeAspect="1" noMove="1" noResize="1" noEditPoints="1" noAdjustHandles="1" noChangeArrowheads="1" noChangeShapeType="1" noTextEdit="1"/>
              </p:cNvSpPr>
              <p:nvPr/>
            </p:nvSpPr>
            <p:spPr>
              <a:xfrm>
                <a:off x="990600" y="4114800"/>
                <a:ext cx="3886200" cy="523220"/>
              </a:xfrm>
              <a:prstGeom prst="rect">
                <a:avLst/>
              </a:prstGeom>
              <a:blipFill>
                <a:blip r:embed="rId4"/>
                <a:stretch>
                  <a:fillRect/>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C1B8813F-67B8-41BF-A0C8-995045B5B195}"/>
                  </a:ext>
                </a:extLst>
              </p:cNvPr>
              <p:cNvSpPr txBox="1"/>
              <p:nvPr/>
            </p:nvSpPr>
            <p:spPr>
              <a:xfrm>
                <a:off x="975911" y="4784806"/>
                <a:ext cx="3886200" cy="523220"/>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vi-VN" sz="2800" b="0" i="1" smtClean="0">
                          <a:latin typeface="+mn-lt"/>
                        </a:rPr>
                        <m:t>𝐵𝐺</m:t>
                      </m:r>
                      <m:r>
                        <a:rPr lang="vi-VN" sz="2800" b="0" i="1" smtClean="0">
                          <a:latin typeface="+mn-lt"/>
                        </a:rPr>
                        <m:t>= </m:t>
                      </m:r>
                      <m:r>
                        <a:rPr lang="vi-VN" sz="2800" b="0" i="1" smtClean="0">
                          <a:latin typeface="Cambria Math" panose="02040503050406030204" pitchFamily="18" charset="0"/>
                        </a:rPr>
                        <m:t>….</m:t>
                      </m:r>
                      <m:r>
                        <a:rPr lang="vi-VN" sz="2800" b="0" i="1" smtClean="0">
                          <a:latin typeface="+mn-lt"/>
                        </a:rPr>
                        <m:t>   </m:t>
                      </m:r>
                      <m:r>
                        <a:rPr lang="vi-VN" sz="2800" b="0" i="1" smtClean="0">
                          <a:latin typeface="Cambria Math" panose="02040503050406030204" pitchFamily="18" charset="0"/>
                        </a:rPr>
                        <m:t>𝐺</m:t>
                      </m:r>
                      <m:r>
                        <a:rPr lang="vi-VN" sz="2800" b="0" i="1" smtClean="0">
                          <a:latin typeface="+mn-lt"/>
                        </a:rPr>
                        <m:t>𝑁</m:t>
                      </m:r>
                    </m:oMath>
                  </m:oMathPara>
                </a14:m>
                <a:endParaRPr lang="vi-VN" sz="2800">
                  <a:latin typeface="+mn-lt"/>
                </a:endParaRPr>
              </a:p>
            </p:txBody>
          </p:sp>
        </mc:Choice>
        <mc:Fallback>
          <p:sp>
            <p:nvSpPr>
              <p:cNvPr id="12" name="TextBox 11">
                <a:extLst>
                  <a:ext uri="{FF2B5EF4-FFF2-40B4-BE49-F238E27FC236}">
                    <a16:creationId xmlns:a16="http://schemas.microsoft.com/office/drawing/2014/main" id="{C1B8813F-67B8-41BF-A0C8-995045B5B195}"/>
                  </a:ext>
                </a:extLst>
              </p:cNvPr>
              <p:cNvSpPr txBox="1">
                <a:spLocks noRot="1" noChangeAspect="1" noMove="1" noResize="1" noEditPoints="1" noAdjustHandles="1" noChangeArrowheads="1" noChangeShapeType="1" noTextEdit="1"/>
              </p:cNvSpPr>
              <p:nvPr/>
            </p:nvSpPr>
            <p:spPr>
              <a:xfrm>
                <a:off x="975911" y="4784806"/>
                <a:ext cx="3886200" cy="523220"/>
              </a:xfrm>
              <a:prstGeom prst="rect">
                <a:avLst/>
              </a:prstGeom>
              <a:blipFill>
                <a:blip r:embed="rId5"/>
                <a:stretch>
                  <a:fillRect/>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1B6882A2-B0A5-4860-9F80-30398BA9A2C6}"/>
                  </a:ext>
                </a:extLst>
              </p:cNvPr>
              <p:cNvSpPr txBox="1"/>
              <p:nvPr/>
            </p:nvSpPr>
            <p:spPr>
              <a:xfrm>
                <a:off x="4220158" y="4129489"/>
                <a:ext cx="3886200" cy="523220"/>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vi-VN" sz="2800" b="0" i="1" smtClean="0">
                          <a:latin typeface="Cambria Math" panose="02040503050406030204" pitchFamily="18" charset="0"/>
                        </a:rPr>
                        <m:t>𝐶</m:t>
                      </m:r>
                      <m:r>
                        <a:rPr lang="vi-VN" sz="2800" b="0" i="1" smtClean="0">
                          <a:latin typeface="+mn-lt"/>
                        </a:rPr>
                        <m:t>𝐺</m:t>
                      </m:r>
                      <m:r>
                        <a:rPr lang="vi-VN" sz="2800" b="0" i="1" smtClean="0">
                          <a:latin typeface="+mn-lt"/>
                        </a:rPr>
                        <m:t>= </m:t>
                      </m:r>
                      <m:r>
                        <a:rPr lang="vi-VN" sz="2800" b="0" i="1" smtClean="0">
                          <a:latin typeface="Cambria Math" panose="02040503050406030204" pitchFamily="18" charset="0"/>
                        </a:rPr>
                        <m:t>….</m:t>
                      </m:r>
                      <m:r>
                        <a:rPr lang="vi-VN" sz="2800" b="0" i="1" smtClean="0">
                          <a:latin typeface="+mn-lt"/>
                        </a:rPr>
                        <m:t>   </m:t>
                      </m:r>
                      <m:r>
                        <a:rPr lang="vi-VN" sz="2800" b="0" i="1" smtClean="0">
                          <a:latin typeface="Cambria Math" panose="02040503050406030204" pitchFamily="18" charset="0"/>
                        </a:rPr>
                        <m:t>𝐶𝑃</m:t>
                      </m:r>
                    </m:oMath>
                  </m:oMathPara>
                </a14:m>
                <a:endParaRPr lang="vi-VN" sz="2800">
                  <a:latin typeface="+mn-lt"/>
                </a:endParaRPr>
              </a:p>
            </p:txBody>
          </p:sp>
        </mc:Choice>
        <mc:Fallback>
          <p:sp>
            <p:nvSpPr>
              <p:cNvPr id="13" name="TextBox 12">
                <a:extLst>
                  <a:ext uri="{FF2B5EF4-FFF2-40B4-BE49-F238E27FC236}">
                    <a16:creationId xmlns:a16="http://schemas.microsoft.com/office/drawing/2014/main" id="{1B6882A2-B0A5-4860-9F80-30398BA9A2C6}"/>
                  </a:ext>
                </a:extLst>
              </p:cNvPr>
              <p:cNvSpPr txBox="1">
                <a:spLocks noRot="1" noChangeAspect="1" noMove="1" noResize="1" noEditPoints="1" noAdjustHandles="1" noChangeArrowheads="1" noChangeShapeType="1" noTextEdit="1"/>
              </p:cNvSpPr>
              <p:nvPr/>
            </p:nvSpPr>
            <p:spPr>
              <a:xfrm>
                <a:off x="4220158" y="4129489"/>
                <a:ext cx="3886200" cy="523220"/>
              </a:xfrm>
              <a:prstGeom prst="rect">
                <a:avLst/>
              </a:prstGeom>
              <a:blipFill>
                <a:blip r:embed="rId6"/>
                <a:stretch>
                  <a:fillRect/>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97B70970-3FEA-4F3F-8450-1D636DF7417E}"/>
                  </a:ext>
                </a:extLst>
              </p:cNvPr>
              <p:cNvSpPr txBox="1"/>
              <p:nvPr/>
            </p:nvSpPr>
            <p:spPr>
              <a:xfrm>
                <a:off x="4157241" y="4721366"/>
                <a:ext cx="3886200" cy="523220"/>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vi-VN" sz="2800" b="0" i="1" smtClean="0">
                          <a:latin typeface="Cambria Math" panose="02040503050406030204" pitchFamily="18" charset="0"/>
                        </a:rPr>
                        <m:t>𝐶</m:t>
                      </m:r>
                      <m:r>
                        <a:rPr lang="vi-VN" sz="2800" b="0" i="1" smtClean="0">
                          <a:latin typeface="+mn-lt"/>
                        </a:rPr>
                        <m:t>𝐺</m:t>
                      </m:r>
                      <m:r>
                        <a:rPr lang="vi-VN" sz="2800" b="0" i="1" smtClean="0">
                          <a:latin typeface="+mn-lt"/>
                        </a:rPr>
                        <m:t>= </m:t>
                      </m:r>
                      <m:r>
                        <a:rPr lang="vi-VN" sz="2800" b="0" i="1" smtClean="0">
                          <a:latin typeface="Cambria Math" panose="02040503050406030204" pitchFamily="18" charset="0"/>
                        </a:rPr>
                        <m:t>….</m:t>
                      </m:r>
                      <m:r>
                        <a:rPr lang="vi-VN" sz="2800" b="0" i="1" smtClean="0">
                          <a:latin typeface="+mn-lt"/>
                        </a:rPr>
                        <m:t>   </m:t>
                      </m:r>
                      <m:r>
                        <a:rPr lang="vi-VN" sz="2800" b="0" i="1" smtClean="0">
                          <a:latin typeface="Cambria Math" panose="02040503050406030204" pitchFamily="18" charset="0"/>
                        </a:rPr>
                        <m:t>𝐺𝑃</m:t>
                      </m:r>
                    </m:oMath>
                  </m:oMathPara>
                </a14:m>
                <a:endParaRPr lang="vi-VN" sz="2800">
                  <a:latin typeface="+mn-lt"/>
                </a:endParaRPr>
              </a:p>
            </p:txBody>
          </p:sp>
        </mc:Choice>
        <mc:Fallback>
          <p:sp>
            <p:nvSpPr>
              <p:cNvPr id="14" name="TextBox 13">
                <a:extLst>
                  <a:ext uri="{FF2B5EF4-FFF2-40B4-BE49-F238E27FC236}">
                    <a16:creationId xmlns:a16="http://schemas.microsoft.com/office/drawing/2014/main" id="{97B70970-3FEA-4F3F-8450-1D636DF7417E}"/>
                  </a:ext>
                </a:extLst>
              </p:cNvPr>
              <p:cNvSpPr txBox="1">
                <a:spLocks noRot="1" noChangeAspect="1" noMove="1" noResize="1" noEditPoints="1" noAdjustHandles="1" noChangeArrowheads="1" noChangeShapeType="1" noTextEdit="1"/>
              </p:cNvSpPr>
              <p:nvPr/>
            </p:nvSpPr>
            <p:spPr>
              <a:xfrm>
                <a:off x="4157241" y="4721366"/>
                <a:ext cx="3886200" cy="523220"/>
              </a:xfrm>
              <a:prstGeom prst="rect">
                <a:avLst/>
              </a:prstGeom>
              <a:blipFill>
                <a:blip r:embed="rId7"/>
                <a:stretch>
                  <a:fillRect/>
                </a:stretch>
              </a:blipFill>
            </p:spPr>
            <p:txBody>
              <a:bodyPr/>
              <a:lstStyle/>
              <a:p>
                <a:r>
                  <a:rPr lang="vi-VN">
                    <a:noFill/>
                  </a:rPr>
                  <a:t> </a:t>
                </a:r>
              </a:p>
            </p:txBody>
          </p:sp>
        </mc:Fallback>
      </mc:AlternateContent>
    </p:spTree>
    <p:extLst>
      <p:ext uri="{BB962C8B-B14F-4D97-AF65-F5344CB8AC3E}">
        <p14:creationId xmlns:p14="http://schemas.microsoft.com/office/powerpoint/2010/main" val="39847315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9" grpId="0"/>
      <p:bldP spid="39" grpId="0" animBg="1"/>
      <p:bldP spid="2" grpId="0"/>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1">
            <a:extLst>
              <a:ext uri="{FF2B5EF4-FFF2-40B4-BE49-F238E27FC236}">
                <a16:creationId xmlns:a16="http://schemas.microsoft.com/office/drawing/2014/main" id="{94E2CC84-D69E-C92E-65A3-A388A873BF76}"/>
              </a:ext>
            </a:extLst>
          </p:cNvPr>
          <p:cNvSpPr/>
          <p:nvPr/>
        </p:nvSpPr>
        <p:spPr>
          <a:xfrm>
            <a:off x="862070" y="522804"/>
            <a:ext cx="2643130" cy="848796"/>
          </a:xfrm>
          <a:prstGeom prst="roundRect">
            <a:avLst/>
          </a:prstGeom>
          <a:solidFill>
            <a:srgbClr val="7030A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a:solidFill>
                  <a:prstClr val="white"/>
                </a:solidFill>
                <a:latin typeface="Times New Roman" panose="02020603050405020304" pitchFamily="18" charset="0"/>
                <a:cs typeface="Times New Roman" panose="02020603050405020304" pitchFamily="18" charset="0"/>
              </a:rPr>
              <a:t>Tranh luận</a:t>
            </a:r>
          </a:p>
        </p:txBody>
      </p:sp>
      <p:pic>
        <p:nvPicPr>
          <p:cNvPr id="2" name="Picture 1">
            <a:extLst>
              <a:ext uri="{FF2B5EF4-FFF2-40B4-BE49-F238E27FC236}">
                <a16:creationId xmlns:a16="http://schemas.microsoft.com/office/drawing/2014/main" id="{6CB8DF36-1E23-4917-AB17-D3EFF22B8D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270" y="522804"/>
            <a:ext cx="6858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ular Callout 5">
            <a:extLst>
              <a:ext uri="{FF2B5EF4-FFF2-40B4-BE49-F238E27FC236}">
                <a16:creationId xmlns:a16="http://schemas.microsoft.com/office/drawing/2014/main" id="{578FC9A3-9BC1-40D8-A273-7768BBB69C53}"/>
              </a:ext>
            </a:extLst>
          </p:cNvPr>
          <p:cNvSpPr/>
          <p:nvPr/>
        </p:nvSpPr>
        <p:spPr>
          <a:xfrm>
            <a:off x="114300" y="2057400"/>
            <a:ext cx="3695700" cy="2133600"/>
          </a:xfrm>
          <a:prstGeom prst="wedgeRoundRectCallout">
            <a:avLst>
              <a:gd name="adj1" fmla="val -4945"/>
              <a:gd name="adj2" fmla="val 82114"/>
              <a:gd name="adj3" fmla="val 16667"/>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rgbClr val="0000CC"/>
                </a:solidFill>
                <a:latin typeface="Times New Roman" panose="02020603050405020304" pitchFamily="18" charset="0"/>
                <a:cs typeface="Times New Roman" panose="02020603050405020304" pitchFamily="18" charset="0"/>
              </a:rPr>
              <a:t>Tớ tìm trọng tâm của một tam giác bằng cách lấy giao điểm của hai đường trung tuyến.</a:t>
            </a:r>
          </a:p>
        </p:txBody>
      </p:sp>
      <p:sp>
        <p:nvSpPr>
          <p:cNvPr id="17" name="Rounded Rectangular Callout 16">
            <a:extLst>
              <a:ext uri="{FF2B5EF4-FFF2-40B4-BE49-F238E27FC236}">
                <a16:creationId xmlns:a16="http://schemas.microsoft.com/office/drawing/2014/main" id="{8E4DCF13-D1D7-4550-BE0E-67E3727ED330}"/>
              </a:ext>
            </a:extLst>
          </p:cNvPr>
          <p:cNvSpPr/>
          <p:nvPr/>
        </p:nvSpPr>
        <p:spPr>
          <a:xfrm>
            <a:off x="4370388" y="2789238"/>
            <a:ext cx="3097212" cy="1401762"/>
          </a:xfrm>
          <a:prstGeom prst="wedgeRoundRectCallout">
            <a:avLst>
              <a:gd name="adj1" fmla="val -1298"/>
              <a:gd name="adj2" fmla="val 75887"/>
              <a:gd name="adj3" fmla="val 16667"/>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rgbClr val="0000CC"/>
                </a:solidFill>
                <a:latin typeface="Times New Roman" panose="02020603050405020304" pitchFamily="18" charset="0"/>
                <a:cs typeface="Times New Roman" panose="02020603050405020304" pitchFamily="18" charset="0"/>
              </a:rPr>
              <a:t>Tớ còn cách khác nữa cơ.</a:t>
            </a:r>
          </a:p>
        </p:txBody>
      </p:sp>
      <p:sp>
        <p:nvSpPr>
          <p:cNvPr id="18" name="Rounded Rectangular Callout 17">
            <a:extLst>
              <a:ext uri="{FF2B5EF4-FFF2-40B4-BE49-F238E27FC236}">
                <a16:creationId xmlns:a16="http://schemas.microsoft.com/office/drawing/2014/main" id="{FE00050D-C9A7-434F-8A4F-22366BA63AF1}"/>
              </a:ext>
            </a:extLst>
          </p:cNvPr>
          <p:cNvSpPr/>
          <p:nvPr/>
        </p:nvSpPr>
        <p:spPr>
          <a:xfrm>
            <a:off x="8602663" y="2941638"/>
            <a:ext cx="3352800" cy="1401762"/>
          </a:xfrm>
          <a:prstGeom prst="wedgeRoundRectCallout">
            <a:avLst>
              <a:gd name="adj1" fmla="val 2725"/>
              <a:gd name="adj2" fmla="val 93045"/>
              <a:gd name="adj3" fmla="val 16667"/>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rgbClr val="0000CC"/>
                </a:solidFill>
                <a:latin typeface="Times New Roman" panose="02020603050405020304" pitchFamily="18" charset="0"/>
                <a:cs typeface="Times New Roman" panose="02020603050405020304" pitchFamily="18" charset="0"/>
              </a:rPr>
              <a:t>Các bạn có những cách nào?</a:t>
            </a:r>
          </a:p>
        </p:txBody>
      </p:sp>
      <p:pic>
        <p:nvPicPr>
          <p:cNvPr id="7" name="Picture 6">
            <a:extLst>
              <a:ext uri="{FF2B5EF4-FFF2-40B4-BE49-F238E27FC236}">
                <a16:creationId xmlns:a16="http://schemas.microsoft.com/office/drawing/2014/main" id="{B45DCFFD-B214-4611-B3E0-F16ECB09F40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4500563"/>
            <a:ext cx="1949450"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922F1301-D237-41C5-858B-76ED7899F98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86413" y="4500563"/>
            <a:ext cx="2244725"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06368C2E-2D72-406B-B460-7553624D350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74063" y="4551363"/>
            <a:ext cx="1905000"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 name="Rectangle: Rounded Corners 11">
            <a:extLst>
              <a:ext uri="{FF2B5EF4-FFF2-40B4-BE49-F238E27FC236}">
                <a16:creationId xmlns:a16="http://schemas.microsoft.com/office/drawing/2014/main" id="{94E2CC84-D69E-C92E-65A3-A388A873BF76}"/>
              </a:ext>
            </a:extLst>
          </p:cNvPr>
          <p:cNvSpPr/>
          <p:nvPr/>
        </p:nvSpPr>
        <p:spPr>
          <a:xfrm>
            <a:off x="1066800" y="685800"/>
            <a:ext cx="2419350" cy="671513"/>
          </a:xfrm>
          <a:prstGeom prst="roundRect">
            <a:avLst/>
          </a:prstGeom>
          <a:solidFill>
            <a:srgbClr val="7030A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a:solidFill>
                  <a:prstClr val="white"/>
                </a:solidFill>
                <a:latin typeface="Times New Roman" panose="02020603050405020304" pitchFamily="18" charset="0"/>
                <a:cs typeface="Times New Roman" panose="02020603050405020304" pitchFamily="18" charset="0"/>
              </a:rPr>
              <a:t>Tranh luận</a:t>
            </a:r>
          </a:p>
        </p:txBody>
      </p:sp>
      <p:pic>
        <p:nvPicPr>
          <p:cNvPr id="105477" name="Picture 15">
            <a:extLst>
              <a:ext uri="{FF2B5EF4-FFF2-40B4-BE49-F238E27FC236}">
                <a16:creationId xmlns:a16="http://schemas.microsoft.com/office/drawing/2014/main" id="{8BCEC3DA-A968-49AD-9689-EDC9914AEBC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3843" y="661987"/>
            <a:ext cx="6858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CFEAF162-49F9-4901-8E15-CF14A63597AB}"/>
                  </a:ext>
                </a:extLst>
              </p:cNvPr>
              <p:cNvSpPr/>
              <p:nvPr/>
            </p:nvSpPr>
            <p:spPr>
              <a:xfrm>
                <a:off x="466725" y="1524000"/>
                <a:ext cx="11258550" cy="2922660"/>
              </a:xfrm>
              <a:prstGeom prst="rect">
                <a:avLst/>
              </a:prstGeom>
              <a:ln>
                <a:solidFill>
                  <a:srgbClr val="FF0000"/>
                </a:solidFill>
              </a:ln>
            </p:spPr>
            <p:txBody>
              <a:bodyPr wrap="square">
                <a:spAutoFit/>
              </a:bodyPr>
              <a:lstStyle/>
              <a:p>
                <a:pPr algn="just">
                  <a:lnSpc>
                    <a:spcPct val="150000"/>
                  </a:lnSpc>
                </a:pPr>
                <a:r>
                  <a:rPr lang="en-US" sz="2800" dirty="0">
                    <a:effectLst/>
                    <a:ea typeface="Calibri" panose="020F0502020204030204" pitchFamily="34" charset="0"/>
                    <a:cs typeface="Arial" panose="020B0604020202020204" pitchFamily="34" charset="0"/>
                  </a:rPr>
                  <a:t>Cách 1: </a:t>
                </a:r>
                <a:r>
                  <a:rPr lang="en-US" sz="2800" dirty="0" err="1">
                    <a:effectLst/>
                    <a:ea typeface="Calibri" panose="020F0502020204030204" pitchFamily="34" charset="0"/>
                    <a:cs typeface="Arial" panose="020B0604020202020204" pitchFamily="34" charset="0"/>
                  </a:rPr>
                  <a:t>Tìm</a:t>
                </a:r>
                <a:r>
                  <a:rPr lang="en-US" sz="2800" dirty="0">
                    <a:effectLst/>
                    <a:ea typeface="Calibri" panose="020F0502020204030204" pitchFamily="34" charset="0"/>
                    <a:cs typeface="Arial" panose="020B0604020202020204" pitchFamily="34" charset="0"/>
                  </a:rPr>
                  <a:t> </a:t>
                </a:r>
                <a:r>
                  <a:rPr lang="en-US" sz="2800" dirty="0" err="1">
                    <a:effectLst/>
                    <a:ea typeface="Calibri" panose="020F0502020204030204" pitchFamily="34" charset="0"/>
                    <a:cs typeface="Arial" panose="020B0604020202020204" pitchFamily="34" charset="0"/>
                  </a:rPr>
                  <a:t>giao</a:t>
                </a:r>
                <a:r>
                  <a:rPr lang="en-US" sz="2800" dirty="0">
                    <a:effectLst/>
                    <a:ea typeface="Calibri" panose="020F0502020204030204" pitchFamily="34" charset="0"/>
                    <a:cs typeface="Arial" panose="020B0604020202020204" pitchFamily="34" charset="0"/>
                  </a:rPr>
                  <a:t> </a:t>
                </a:r>
                <a:r>
                  <a:rPr lang="en-US" sz="2800" dirty="0" err="1">
                    <a:effectLst/>
                    <a:ea typeface="Calibri" panose="020F0502020204030204" pitchFamily="34" charset="0"/>
                    <a:cs typeface="Arial" panose="020B0604020202020204" pitchFamily="34" charset="0"/>
                  </a:rPr>
                  <a:t>điểm</a:t>
                </a:r>
                <a:r>
                  <a:rPr lang="en-US" sz="2800" dirty="0">
                    <a:effectLst/>
                    <a:ea typeface="Calibri" panose="020F0502020204030204" pitchFamily="34" charset="0"/>
                    <a:cs typeface="Arial" panose="020B0604020202020204" pitchFamily="34" charset="0"/>
                  </a:rPr>
                  <a:t> </a:t>
                </a:r>
                <a:r>
                  <a:rPr lang="en-US" sz="2800" dirty="0" err="1">
                    <a:effectLst/>
                    <a:ea typeface="Calibri" panose="020F0502020204030204" pitchFamily="34" charset="0"/>
                    <a:cs typeface="Arial" panose="020B0604020202020204" pitchFamily="34" charset="0"/>
                  </a:rPr>
                  <a:t>của</a:t>
                </a:r>
                <a:r>
                  <a:rPr lang="en-US" sz="2800" dirty="0">
                    <a:effectLst/>
                    <a:ea typeface="Calibri" panose="020F0502020204030204" pitchFamily="34" charset="0"/>
                    <a:cs typeface="Arial" panose="020B0604020202020204" pitchFamily="34" charset="0"/>
                  </a:rPr>
                  <a:t> 2 </a:t>
                </a:r>
                <a:r>
                  <a:rPr lang="en-US" sz="2800" dirty="0" err="1">
                    <a:effectLst/>
                    <a:ea typeface="Calibri" panose="020F0502020204030204" pitchFamily="34" charset="0"/>
                    <a:cs typeface="Arial" panose="020B0604020202020204" pitchFamily="34" charset="0"/>
                  </a:rPr>
                  <a:t>đường</a:t>
                </a:r>
                <a:r>
                  <a:rPr lang="en-US" sz="2800" dirty="0">
                    <a:effectLst/>
                    <a:ea typeface="Calibri" panose="020F0502020204030204" pitchFamily="34" charset="0"/>
                    <a:cs typeface="Arial" panose="020B0604020202020204" pitchFamily="34" charset="0"/>
                  </a:rPr>
                  <a:t> </a:t>
                </a:r>
                <a:r>
                  <a:rPr lang="en-US" sz="2800" dirty="0" err="1">
                    <a:effectLst/>
                    <a:ea typeface="Calibri" panose="020F0502020204030204" pitchFamily="34" charset="0"/>
                    <a:cs typeface="Arial" panose="020B0604020202020204" pitchFamily="34" charset="0"/>
                  </a:rPr>
                  <a:t>trung</a:t>
                </a:r>
                <a:r>
                  <a:rPr lang="en-US" sz="2800" dirty="0">
                    <a:effectLst/>
                    <a:ea typeface="Calibri" panose="020F0502020204030204" pitchFamily="34" charset="0"/>
                    <a:cs typeface="Arial" panose="020B0604020202020204" pitchFamily="34" charset="0"/>
                  </a:rPr>
                  <a:t> </a:t>
                </a:r>
                <a:r>
                  <a:rPr lang="en-US" sz="2800" dirty="0" err="1">
                    <a:effectLst/>
                    <a:ea typeface="Calibri" panose="020F0502020204030204" pitchFamily="34" charset="0"/>
                    <a:cs typeface="Arial" panose="020B0604020202020204" pitchFamily="34" charset="0"/>
                  </a:rPr>
                  <a:t>tuyến</a:t>
                </a:r>
                <a:r>
                  <a:rPr lang="en-US" sz="2800" dirty="0">
                    <a:effectLst/>
                    <a:ea typeface="Calibri" panose="020F0502020204030204" pitchFamily="34" charset="0"/>
                    <a:cs typeface="Arial" panose="020B0604020202020204" pitchFamily="34" charset="0"/>
                  </a:rPr>
                  <a:t>.</a:t>
                </a:r>
              </a:p>
              <a:p>
                <a:pPr algn="just">
                  <a:lnSpc>
                    <a:spcPct val="150000"/>
                  </a:lnSpc>
                </a:pPr>
                <a:r>
                  <a:rPr lang="en-US" sz="2800" dirty="0" err="1">
                    <a:effectLst/>
                    <a:ea typeface="Calibri" panose="020F0502020204030204" pitchFamily="34" charset="0"/>
                    <a:cs typeface="Arial" panose="020B0604020202020204" pitchFamily="34" charset="0"/>
                  </a:rPr>
                  <a:t>Cách</a:t>
                </a:r>
                <a:r>
                  <a:rPr lang="en-US" sz="2800" dirty="0">
                    <a:effectLst/>
                    <a:ea typeface="Calibri" panose="020F0502020204030204" pitchFamily="34" charset="0"/>
                    <a:cs typeface="Arial" panose="020B0604020202020204" pitchFamily="34" charset="0"/>
                  </a:rPr>
                  <a:t> 2: </a:t>
                </a:r>
                <a:r>
                  <a:rPr lang="en-US" sz="2800" dirty="0" err="1">
                    <a:effectLst/>
                    <a:ea typeface="Calibri" panose="020F0502020204030204" pitchFamily="34" charset="0"/>
                    <a:cs typeface="Arial" panose="020B0604020202020204" pitchFamily="34" charset="0"/>
                  </a:rPr>
                  <a:t>Vẽ</a:t>
                </a:r>
                <a:r>
                  <a:rPr lang="en-US" sz="2800" dirty="0">
                    <a:effectLst/>
                    <a:ea typeface="Calibri" panose="020F0502020204030204" pitchFamily="34" charset="0"/>
                    <a:cs typeface="Arial" panose="020B0604020202020204" pitchFamily="34" charset="0"/>
                  </a:rPr>
                  <a:t> 1 </a:t>
                </a:r>
                <a:r>
                  <a:rPr lang="en-US" sz="2800" dirty="0" err="1">
                    <a:effectLst/>
                    <a:ea typeface="Calibri" panose="020F0502020204030204" pitchFamily="34" charset="0"/>
                    <a:cs typeface="Arial" panose="020B0604020202020204" pitchFamily="34" charset="0"/>
                  </a:rPr>
                  <a:t>đường</a:t>
                </a:r>
                <a:r>
                  <a:rPr lang="en-US" sz="2800" dirty="0">
                    <a:effectLst/>
                    <a:ea typeface="Calibri" panose="020F0502020204030204" pitchFamily="34" charset="0"/>
                    <a:cs typeface="Arial" panose="020B0604020202020204" pitchFamily="34" charset="0"/>
                  </a:rPr>
                  <a:t> </a:t>
                </a:r>
                <a:r>
                  <a:rPr lang="en-US" sz="2800" dirty="0" err="1">
                    <a:effectLst/>
                    <a:ea typeface="Calibri" panose="020F0502020204030204" pitchFamily="34" charset="0"/>
                    <a:cs typeface="Arial" panose="020B0604020202020204" pitchFamily="34" charset="0"/>
                  </a:rPr>
                  <a:t>trung</a:t>
                </a:r>
                <a:r>
                  <a:rPr lang="en-US" sz="2800" dirty="0">
                    <a:effectLst/>
                    <a:ea typeface="Calibri" panose="020F0502020204030204" pitchFamily="34" charset="0"/>
                    <a:cs typeface="Arial" panose="020B0604020202020204" pitchFamily="34" charset="0"/>
                  </a:rPr>
                  <a:t> </a:t>
                </a:r>
                <a:r>
                  <a:rPr lang="en-US" sz="2800" dirty="0" err="1">
                    <a:effectLst/>
                    <a:ea typeface="Calibri" panose="020F0502020204030204" pitchFamily="34" charset="0"/>
                    <a:cs typeface="Arial" panose="020B0604020202020204" pitchFamily="34" charset="0"/>
                  </a:rPr>
                  <a:t>tuyến</a:t>
                </a:r>
                <a:r>
                  <a:rPr lang="en-US" sz="2800" dirty="0">
                    <a:effectLst/>
                    <a:ea typeface="Calibri" panose="020F0502020204030204" pitchFamily="34" charset="0"/>
                    <a:cs typeface="Arial" panose="020B0604020202020204" pitchFamily="34" charset="0"/>
                  </a:rPr>
                  <a:t>. </a:t>
                </a:r>
                <a:r>
                  <a:rPr lang="en-US" sz="2800" dirty="0" err="1">
                    <a:effectLst/>
                    <a:ea typeface="Calibri" panose="020F0502020204030204" pitchFamily="34" charset="0"/>
                    <a:cs typeface="Arial" panose="020B0604020202020204" pitchFamily="34" charset="0"/>
                  </a:rPr>
                  <a:t>Lấy</a:t>
                </a:r>
                <a:r>
                  <a:rPr lang="en-US" sz="2800" dirty="0">
                    <a:effectLst/>
                    <a:ea typeface="Calibri" panose="020F0502020204030204" pitchFamily="34" charset="0"/>
                    <a:cs typeface="Arial" panose="020B0604020202020204" pitchFamily="34" charset="0"/>
                  </a:rPr>
                  <a:t> </a:t>
                </a:r>
                <a:r>
                  <a:rPr lang="en-US" sz="2800" dirty="0" err="1">
                    <a:effectLst/>
                    <a:ea typeface="Calibri" panose="020F0502020204030204" pitchFamily="34" charset="0"/>
                    <a:cs typeface="Arial" panose="020B0604020202020204" pitchFamily="34" charset="0"/>
                  </a:rPr>
                  <a:t>điểm</a:t>
                </a:r>
                <a:r>
                  <a:rPr lang="en-US" sz="2800" dirty="0">
                    <a:effectLst/>
                    <a:ea typeface="Calibri" panose="020F0502020204030204" pitchFamily="34" charset="0"/>
                    <a:cs typeface="Arial" panose="020B0604020202020204" pitchFamily="34" charset="0"/>
                  </a:rPr>
                  <a:t> G </a:t>
                </a:r>
                <a:r>
                  <a:rPr lang="en-US" sz="2800" dirty="0" err="1">
                    <a:effectLst/>
                    <a:ea typeface="Calibri" panose="020F0502020204030204" pitchFamily="34" charset="0"/>
                    <a:cs typeface="Arial" panose="020B0604020202020204" pitchFamily="34" charset="0"/>
                  </a:rPr>
                  <a:t>cách</a:t>
                </a:r>
                <a:r>
                  <a:rPr lang="en-US" sz="2800" dirty="0">
                    <a:effectLst/>
                    <a:ea typeface="Calibri" panose="020F0502020204030204" pitchFamily="34" charset="0"/>
                    <a:cs typeface="Arial" panose="020B0604020202020204" pitchFamily="34" charset="0"/>
                  </a:rPr>
                  <a:t> </a:t>
                </a:r>
                <a:r>
                  <a:rPr lang="en-US" sz="2800" dirty="0" err="1">
                    <a:effectLst/>
                    <a:ea typeface="Calibri" panose="020F0502020204030204" pitchFamily="34" charset="0"/>
                    <a:cs typeface="Arial" panose="020B0604020202020204" pitchFamily="34" charset="0"/>
                  </a:rPr>
                  <a:t>đỉnh</a:t>
                </a:r>
                <a:r>
                  <a:rPr lang="en-US" sz="2800" dirty="0">
                    <a:effectLst/>
                    <a:ea typeface="Calibri" panose="020F0502020204030204" pitchFamily="34" charset="0"/>
                    <a:cs typeface="Arial" panose="020B0604020202020204" pitchFamily="34" charset="0"/>
                  </a:rPr>
                  <a:t> </a:t>
                </a:r>
                <a:r>
                  <a:rPr lang="en-US" sz="2800" dirty="0" err="1">
                    <a:effectLst/>
                    <a:ea typeface="Calibri" panose="020F0502020204030204" pitchFamily="34" charset="0"/>
                    <a:cs typeface="Arial" panose="020B0604020202020204" pitchFamily="34" charset="0"/>
                  </a:rPr>
                  <a:t>một</a:t>
                </a:r>
                <a:r>
                  <a:rPr lang="en-US" sz="2800" dirty="0">
                    <a:effectLst/>
                    <a:ea typeface="Calibri" panose="020F0502020204030204" pitchFamily="34" charset="0"/>
                    <a:cs typeface="Arial" panose="020B0604020202020204" pitchFamily="34" charset="0"/>
                  </a:rPr>
                  <a:t> </a:t>
                </a:r>
                <a:r>
                  <a:rPr lang="en-US" sz="2800" dirty="0" err="1">
                    <a:effectLst/>
                    <a:ea typeface="Calibri" panose="020F0502020204030204" pitchFamily="34" charset="0"/>
                    <a:cs typeface="Arial" panose="020B0604020202020204" pitchFamily="34" charset="0"/>
                  </a:rPr>
                  <a:t>khoảng</a:t>
                </a:r>
                <a:r>
                  <a:rPr lang="en-US" sz="2800" dirty="0">
                    <a:effectLst/>
                    <a:ea typeface="Calibri" panose="020F0502020204030204" pitchFamily="34" charset="0"/>
                    <a:cs typeface="Arial" panose="020B0604020202020204" pitchFamily="34" charset="0"/>
                  </a:rPr>
                  <a:t> </a:t>
                </a:r>
                <a:r>
                  <a:rPr lang="en-US" sz="2800" dirty="0" err="1">
                    <a:effectLst/>
                    <a:ea typeface="Calibri" panose="020F0502020204030204" pitchFamily="34" charset="0"/>
                    <a:cs typeface="Arial" panose="020B0604020202020204" pitchFamily="34" charset="0"/>
                  </a:rPr>
                  <a:t>bằng</a:t>
                </a:r>
                <a:r>
                  <a:rPr lang="en-US" sz="2800" dirty="0">
                    <a:effectLst/>
                    <a:ea typeface="Calibri" panose="020F0502020204030204" pitchFamily="34" charset="0"/>
                    <a:cs typeface="Arial" panose="020B0604020202020204" pitchFamily="34" charset="0"/>
                  </a:rPr>
                  <a:t> </a:t>
                </a:r>
                <a14:m>
                  <m:oMath xmlns:m="http://schemas.openxmlformats.org/officeDocument/2006/math">
                    <m:f>
                      <m:fPr>
                        <m:ctrlPr>
                          <a:rPr lang="en-US" sz="2800" i="1" dirty="0" smtClean="0">
                            <a:effectLst/>
                            <a:latin typeface="Cambria Math" panose="02040503050406030204" pitchFamily="18" charset="0"/>
                            <a:cs typeface="Arial" panose="020B0604020202020204" pitchFamily="34" charset="0"/>
                          </a:rPr>
                        </m:ctrlPr>
                      </m:fPr>
                      <m:num>
                        <m:r>
                          <a:rPr lang="en-US" sz="2800" b="0" i="1" dirty="0" smtClean="0">
                            <a:effectLst/>
                            <a:latin typeface="Cambria Math" panose="02040503050406030204" pitchFamily="18" charset="0"/>
                            <a:cs typeface="Arial" panose="020B0604020202020204" pitchFamily="34" charset="0"/>
                          </a:rPr>
                          <m:t>2</m:t>
                        </m:r>
                      </m:num>
                      <m:den>
                        <m:r>
                          <a:rPr lang="en-US" sz="2800" b="0" i="1" dirty="0" smtClean="0">
                            <a:effectLst/>
                            <a:latin typeface="Cambria Math" panose="02040503050406030204" pitchFamily="18" charset="0"/>
                            <a:cs typeface="Arial" panose="020B0604020202020204" pitchFamily="34" charset="0"/>
                          </a:rPr>
                          <m:t>3</m:t>
                        </m:r>
                      </m:den>
                    </m:f>
                  </m:oMath>
                </a14:m>
                <a:r>
                  <a:rPr lang="en-US" sz="2800" dirty="0">
                    <a:effectLst/>
                    <a:ea typeface="Calibri" panose="020F0502020204030204" pitchFamily="34" charset="0"/>
                    <a:cs typeface="Arial" panose="020B0604020202020204" pitchFamily="34" charset="0"/>
                  </a:rPr>
                  <a:t> </a:t>
                </a:r>
                <a:r>
                  <a:rPr lang="en-US" sz="2800" dirty="0" err="1">
                    <a:effectLst/>
                    <a:ea typeface="Calibri" panose="020F0502020204030204" pitchFamily="34" charset="0"/>
                    <a:cs typeface="Arial" panose="020B0604020202020204" pitchFamily="34" charset="0"/>
                  </a:rPr>
                  <a:t>độ</a:t>
                </a:r>
                <a:r>
                  <a:rPr lang="en-US" sz="2800" dirty="0">
                    <a:effectLst/>
                    <a:ea typeface="Calibri" panose="020F0502020204030204" pitchFamily="34" charset="0"/>
                    <a:cs typeface="Arial" panose="020B0604020202020204" pitchFamily="34" charset="0"/>
                  </a:rPr>
                  <a:t> </a:t>
                </a:r>
                <a:r>
                  <a:rPr lang="en-US" sz="2800" dirty="0" err="1">
                    <a:effectLst/>
                    <a:ea typeface="Calibri" panose="020F0502020204030204" pitchFamily="34" charset="0"/>
                    <a:cs typeface="Arial" panose="020B0604020202020204" pitchFamily="34" charset="0"/>
                  </a:rPr>
                  <a:t>dài</a:t>
                </a:r>
                <a:r>
                  <a:rPr lang="en-US" sz="2800" dirty="0">
                    <a:effectLst/>
                    <a:ea typeface="Calibri" panose="020F0502020204030204" pitchFamily="34" charset="0"/>
                    <a:cs typeface="Arial" panose="020B0604020202020204" pitchFamily="34" charset="0"/>
                  </a:rPr>
                  <a:t> </a:t>
                </a:r>
                <a:r>
                  <a:rPr lang="en-US" sz="2800" dirty="0" err="1">
                    <a:effectLst/>
                    <a:ea typeface="Calibri" panose="020F0502020204030204" pitchFamily="34" charset="0"/>
                    <a:cs typeface="Arial" panose="020B0604020202020204" pitchFamily="34" charset="0"/>
                  </a:rPr>
                  <a:t>đường</a:t>
                </a:r>
                <a:r>
                  <a:rPr lang="en-US" sz="2800" dirty="0">
                    <a:effectLst/>
                    <a:ea typeface="Calibri" panose="020F0502020204030204" pitchFamily="34" charset="0"/>
                    <a:cs typeface="Arial" panose="020B0604020202020204" pitchFamily="34" charset="0"/>
                  </a:rPr>
                  <a:t> </a:t>
                </a:r>
                <a:r>
                  <a:rPr lang="en-US" sz="2800" dirty="0" err="1">
                    <a:effectLst/>
                    <a:ea typeface="Calibri" panose="020F0502020204030204" pitchFamily="34" charset="0"/>
                    <a:cs typeface="Arial" panose="020B0604020202020204" pitchFamily="34" charset="0"/>
                  </a:rPr>
                  <a:t>trung</a:t>
                </a:r>
                <a:r>
                  <a:rPr lang="en-US" sz="2800" dirty="0">
                    <a:effectLst/>
                    <a:ea typeface="Calibri" panose="020F0502020204030204" pitchFamily="34" charset="0"/>
                    <a:cs typeface="Arial" panose="020B0604020202020204" pitchFamily="34" charset="0"/>
                  </a:rPr>
                  <a:t> </a:t>
                </a:r>
                <a:r>
                  <a:rPr lang="en-US" sz="2800" dirty="0" err="1">
                    <a:effectLst/>
                    <a:ea typeface="Calibri" panose="020F0502020204030204" pitchFamily="34" charset="0"/>
                    <a:cs typeface="Arial" panose="020B0604020202020204" pitchFamily="34" charset="0"/>
                  </a:rPr>
                  <a:t>tuyến</a:t>
                </a:r>
                <a:r>
                  <a:rPr lang="en-US" sz="2800" dirty="0">
                    <a:effectLst/>
                    <a:ea typeface="Calibri" panose="020F0502020204030204" pitchFamily="34" charset="0"/>
                    <a:cs typeface="Arial" panose="020B0604020202020204" pitchFamily="34" charset="0"/>
                  </a:rPr>
                  <a:t> </a:t>
                </a:r>
                <a:r>
                  <a:rPr lang="en-US" sz="2800" dirty="0" err="1">
                    <a:effectLst/>
                    <a:ea typeface="Calibri" panose="020F0502020204030204" pitchFamily="34" charset="0"/>
                    <a:cs typeface="Arial" panose="020B0604020202020204" pitchFamily="34" charset="0"/>
                  </a:rPr>
                  <a:t>đi</a:t>
                </a:r>
                <a:r>
                  <a:rPr lang="en-US" sz="2800" dirty="0">
                    <a:effectLst/>
                    <a:ea typeface="Calibri" panose="020F0502020204030204" pitchFamily="34" charset="0"/>
                    <a:cs typeface="Arial" panose="020B0604020202020204" pitchFamily="34" charset="0"/>
                  </a:rPr>
                  <a:t> qua </a:t>
                </a:r>
                <a:r>
                  <a:rPr lang="en-US" sz="2800" dirty="0" err="1">
                    <a:effectLst/>
                    <a:ea typeface="Calibri" panose="020F0502020204030204" pitchFamily="34" charset="0"/>
                    <a:cs typeface="Arial" panose="020B0604020202020204" pitchFamily="34" charset="0"/>
                  </a:rPr>
                  <a:t>đỉnh</a:t>
                </a:r>
                <a:r>
                  <a:rPr lang="en-US" sz="2800" dirty="0">
                    <a:effectLst/>
                    <a:ea typeface="Calibri" panose="020F0502020204030204" pitchFamily="34" charset="0"/>
                    <a:cs typeface="Arial" panose="020B0604020202020204" pitchFamily="34" charset="0"/>
                  </a:rPr>
                  <a:t> </a:t>
                </a:r>
                <a:r>
                  <a:rPr lang="en-US" sz="2800" dirty="0" err="1">
                    <a:effectLst/>
                    <a:ea typeface="Calibri" panose="020F0502020204030204" pitchFamily="34" charset="0"/>
                    <a:cs typeface="Arial" panose="020B0604020202020204" pitchFamily="34" charset="0"/>
                  </a:rPr>
                  <a:t>đó</a:t>
                </a:r>
                <a:r>
                  <a:rPr lang="en-US" sz="2800" dirty="0">
                    <a:effectLst/>
                    <a:ea typeface="Calibri" panose="020F0502020204030204" pitchFamily="34" charset="0"/>
                    <a:cs typeface="Arial" panose="020B0604020202020204" pitchFamily="34" charset="0"/>
                  </a:rPr>
                  <a:t> </a:t>
                </a:r>
              </a:p>
              <a:p>
                <a:pPr algn="just">
                  <a:lnSpc>
                    <a:spcPct val="150000"/>
                  </a:lnSpc>
                </a:pPr>
                <a:r>
                  <a:rPr lang="en-US" sz="2800" dirty="0">
                    <a:effectLst/>
                    <a:ea typeface="Calibri" panose="020F0502020204030204" pitchFamily="34" charset="0"/>
                    <a:cs typeface="Arial" panose="020B0604020202020204" pitchFamily="34" charset="0"/>
                  </a:rPr>
                  <a:t>     </a:t>
                </a:r>
                <a14:m>
                  <m:oMath xmlns:m="http://schemas.openxmlformats.org/officeDocument/2006/math">
                    <m:r>
                      <a:rPr lang="en-US" sz="2800">
                        <a:effectLst/>
                        <a:latin typeface="Cambria Math" panose="02040503050406030204" pitchFamily="18" charset="0"/>
                        <a:ea typeface="Calibri" panose="020F0502020204030204" pitchFamily="34" charset="0"/>
                        <a:cs typeface="Arial" panose="020B0604020202020204" pitchFamily="34" charset="0"/>
                      </a:rPr>
                      <m:t>⇒</m:t>
                    </m:r>
                  </m:oMath>
                </a14:m>
                <a:r>
                  <a:rPr lang="en-US" sz="2800" dirty="0">
                    <a:effectLst/>
                    <a:ea typeface="Calibri" panose="020F0502020204030204" pitchFamily="34" charset="0"/>
                    <a:cs typeface="Arial" panose="020B0604020202020204" pitchFamily="34" charset="0"/>
                  </a:rPr>
                  <a:t> Ta </a:t>
                </a:r>
                <a:r>
                  <a:rPr lang="en-US" sz="2800" dirty="0" err="1">
                    <a:effectLst/>
                    <a:ea typeface="Calibri" panose="020F0502020204030204" pitchFamily="34" charset="0"/>
                    <a:cs typeface="Arial" panose="020B0604020202020204" pitchFamily="34" charset="0"/>
                  </a:rPr>
                  <a:t>được</a:t>
                </a:r>
                <a:r>
                  <a:rPr lang="en-US" sz="2800" dirty="0">
                    <a:effectLst/>
                    <a:ea typeface="Calibri" panose="020F0502020204030204" pitchFamily="34" charset="0"/>
                    <a:cs typeface="Arial" panose="020B0604020202020204" pitchFamily="34" charset="0"/>
                  </a:rPr>
                  <a:t> G </a:t>
                </a:r>
                <a:r>
                  <a:rPr lang="en-US" sz="2800" dirty="0" err="1">
                    <a:effectLst/>
                    <a:ea typeface="Calibri" panose="020F0502020204030204" pitchFamily="34" charset="0"/>
                    <a:cs typeface="Arial" panose="020B0604020202020204" pitchFamily="34" charset="0"/>
                  </a:rPr>
                  <a:t>là</a:t>
                </a:r>
                <a:r>
                  <a:rPr lang="en-US" sz="2800" dirty="0">
                    <a:effectLst/>
                    <a:ea typeface="Calibri" panose="020F0502020204030204" pitchFamily="34" charset="0"/>
                    <a:cs typeface="Arial" panose="020B0604020202020204" pitchFamily="34" charset="0"/>
                  </a:rPr>
                  <a:t> </a:t>
                </a:r>
                <a:r>
                  <a:rPr lang="en-US" sz="2800" dirty="0" err="1">
                    <a:effectLst/>
                    <a:ea typeface="Calibri" panose="020F0502020204030204" pitchFamily="34" charset="0"/>
                    <a:cs typeface="Arial" panose="020B0604020202020204" pitchFamily="34" charset="0"/>
                  </a:rPr>
                  <a:t>trọng</a:t>
                </a:r>
                <a:r>
                  <a:rPr lang="en-US" sz="2800" dirty="0">
                    <a:effectLst/>
                    <a:ea typeface="Calibri" panose="020F0502020204030204" pitchFamily="34" charset="0"/>
                    <a:cs typeface="Arial" panose="020B0604020202020204" pitchFamily="34" charset="0"/>
                  </a:rPr>
                  <a:t> </a:t>
                </a:r>
                <a:r>
                  <a:rPr lang="en-US" sz="2800" dirty="0" err="1">
                    <a:effectLst/>
                    <a:ea typeface="Calibri" panose="020F0502020204030204" pitchFamily="34" charset="0"/>
                    <a:cs typeface="Arial" panose="020B0604020202020204" pitchFamily="34" charset="0"/>
                  </a:rPr>
                  <a:t>tâm</a:t>
                </a:r>
                <a:r>
                  <a:rPr lang="en-US" sz="2800" dirty="0">
                    <a:effectLst/>
                    <a:ea typeface="Calibri" panose="020F0502020204030204" pitchFamily="34" charset="0"/>
                    <a:cs typeface="Arial" panose="020B0604020202020204" pitchFamily="34" charset="0"/>
                  </a:rPr>
                  <a:t> tam </a:t>
                </a:r>
                <a:r>
                  <a:rPr lang="en-US" sz="2800" dirty="0" err="1">
                    <a:effectLst/>
                    <a:ea typeface="Calibri" panose="020F0502020204030204" pitchFamily="34" charset="0"/>
                    <a:cs typeface="Arial" panose="020B0604020202020204" pitchFamily="34" charset="0"/>
                  </a:rPr>
                  <a:t>giác</a:t>
                </a:r>
                <a:r>
                  <a:rPr lang="en-US" sz="2800" dirty="0">
                    <a:effectLst/>
                    <a:ea typeface="Calibri" panose="020F0502020204030204" pitchFamily="34" charset="0"/>
                    <a:cs typeface="Arial" panose="020B0604020202020204" pitchFamily="34" charset="0"/>
                  </a:rPr>
                  <a:t>.</a:t>
                </a:r>
              </a:p>
            </p:txBody>
          </p:sp>
        </mc:Choice>
        <mc:Fallback xmlns="">
          <p:sp>
            <p:nvSpPr>
              <p:cNvPr id="6" name="Rectangle 5">
                <a:extLst>
                  <a:ext uri="{FF2B5EF4-FFF2-40B4-BE49-F238E27FC236}">
                    <a16:creationId xmlns:a16="http://schemas.microsoft.com/office/drawing/2014/main" id="{CFEAF162-49F9-4901-8E15-CF14A63597AB}"/>
                  </a:ext>
                </a:extLst>
              </p:cNvPr>
              <p:cNvSpPr>
                <a:spLocks noRot="1" noChangeAspect="1" noMove="1" noResize="1" noEditPoints="1" noAdjustHandles="1" noChangeArrowheads="1" noChangeShapeType="1" noTextEdit="1"/>
              </p:cNvSpPr>
              <p:nvPr/>
            </p:nvSpPr>
            <p:spPr>
              <a:xfrm>
                <a:off x="466725" y="1524000"/>
                <a:ext cx="11258550" cy="2922660"/>
              </a:xfrm>
              <a:prstGeom prst="rect">
                <a:avLst/>
              </a:prstGeom>
              <a:blipFill>
                <a:blip r:embed="rId5"/>
                <a:stretch>
                  <a:fillRect l="-1082" r="-1082" b="-2911"/>
                </a:stretch>
              </a:blipFill>
              <a:ln>
                <a:solidFill>
                  <a:srgbClr val="FF0000"/>
                </a:solidFill>
              </a:ln>
            </p:spPr>
            <p:txBody>
              <a:bodyPr/>
              <a:lstStyle/>
              <a:p>
                <a:r>
                  <a:rPr lang="vi-VN">
                    <a:noFill/>
                  </a:rPr>
                  <a:t> </a:t>
                </a:r>
              </a:p>
            </p:txBody>
          </p:sp>
        </mc:Fallback>
      </mc:AlternateContent>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 name="Rectangle: Rounded Corners 11">
            <a:extLst>
              <a:ext uri="{FF2B5EF4-FFF2-40B4-BE49-F238E27FC236}">
                <a16:creationId xmlns:a16="http://schemas.microsoft.com/office/drawing/2014/main" id="{94E2CC84-D69E-C92E-65A3-A388A873BF76}"/>
              </a:ext>
            </a:extLst>
          </p:cNvPr>
          <p:cNvSpPr/>
          <p:nvPr/>
        </p:nvSpPr>
        <p:spPr>
          <a:xfrm>
            <a:off x="685800" y="457200"/>
            <a:ext cx="2514600" cy="914400"/>
          </a:xfrm>
          <a:prstGeom prst="roundRect">
            <a:avLst/>
          </a:prstGeom>
          <a:solidFill>
            <a:srgbClr val="7030A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a:solidFill>
                  <a:prstClr val="white"/>
                </a:solidFill>
                <a:latin typeface="Times New Roman" panose="02020603050405020304" pitchFamily="18" charset="0"/>
                <a:cs typeface="Times New Roman" panose="02020603050405020304" pitchFamily="18" charset="0"/>
              </a:rPr>
              <a:t>Vận dụng 1</a:t>
            </a:r>
          </a:p>
        </p:txBody>
      </p:sp>
      <p:sp>
        <p:nvSpPr>
          <p:cNvPr id="8" name="Rectangle 7">
            <a:extLst>
              <a:ext uri="{FF2B5EF4-FFF2-40B4-BE49-F238E27FC236}">
                <a16:creationId xmlns:a16="http://schemas.microsoft.com/office/drawing/2014/main" id="{A4283B2D-93FB-43FC-8A86-CABAF947C144}"/>
              </a:ext>
            </a:extLst>
          </p:cNvPr>
          <p:cNvSpPr/>
          <p:nvPr/>
        </p:nvSpPr>
        <p:spPr>
          <a:xfrm>
            <a:off x="381000" y="1731963"/>
            <a:ext cx="11328400" cy="3238900"/>
          </a:xfrm>
          <a:prstGeom prst="rect">
            <a:avLst/>
          </a:prstGeom>
        </p:spPr>
        <p:txBody>
          <a:bodyPr>
            <a:spAutoFit/>
          </a:bodyPr>
          <a:lstStyle/>
          <a:p>
            <a:pPr algn="just">
              <a:lnSpc>
                <a:spcPct val="130000"/>
              </a:lnSpc>
              <a:defRPr/>
            </a:pPr>
            <a:r>
              <a:rPr lang="vi-VN" sz="3200" dirty="0">
                <a:latin typeface="+mn-lt"/>
              </a:rPr>
              <a:t>Trong tình huống mở đầu, người ta chứng minh được G chính là trọng tâm của tam giác ABC. Em hãy cắt một mảnh bìa hình tam giác. </a:t>
            </a:r>
            <a:r>
              <a:rPr lang="vi-VN" sz="3200">
                <a:latin typeface="+mn-lt"/>
              </a:rPr>
              <a:t>Xác định</a:t>
            </a:r>
            <a:r>
              <a:rPr lang="en-US" sz="3200">
                <a:latin typeface="+mn-lt"/>
              </a:rPr>
              <a:t> </a:t>
            </a:r>
            <a:r>
              <a:rPr lang="vi-VN" sz="3200">
                <a:latin typeface="+mn-lt"/>
              </a:rPr>
              <a:t>trọng </a:t>
            </a:r>
            <a:r>
              <a:rPr lang="vi-VN" sz="3200" dirty="0">
                <a:latin typeface="+mn-lt"/>
              </a:rPr>
              <a:t>tâm của tam giác và đặt mảnh bia đó lên </a:t>
            </a:r>
            <a:r>
              <a:rPr lang="vi-VN" sz="3200">
                <a:latin typeface="+mn-lt"/>
              </a:rPr>
              <a:t>một </a:t>
            </a:r>
            <a:r>
              <a:rPr lang="en-US" sz="3200">
                <a:latin typeface="+mn-lt"/>
                <a:cs typeface="Times New Roman" panose="02020603050405020304" pitchFamily="18" charset="0"/>
              </a:rPr>
              <a:t>đầu bút </a:t>
            </a:r>
            <a:r>
              <a:rPr lang="vi-VN" sz="3200">
                <a:latin typeface="+mn-lt"/>
              </a:rPr>
              <a:t>tại </a:t>
            </a:r>
            <a:r>
              <a:rPr lang="vi-VN" sz="3200" dirty="0">
                <a:latin typeface="+mn-lt"/>
              </a:rPr>
              <a:t>trọng tâm vừa xác định. Quan sát xem mảnh bìa có thăng bằng không.</a:t>
            </a:r>
            <a:endParaRPr lang="en-US" sz="3200" dirty="0">
              <a:latin typeface="+mn-lt"/>
            </a:endParaRPr>
          </a:p>
        </p:txBody>
      </p:sp>
      <p:sp>
        <p:nvSpPr>
          <p:cNvPr id="3" name="Right Arrow 2">
            <a:hlinkClick r:id="rId4" action="ppaction://hlinksldjump"/>
            <a:extLst>
              <a:ext uri="{FF2B5EF4-FFF2-40B4-BE49-F238E27FC236}">
                <a16:creationId xmlns:a16="http://schemas.microsoft.com/office/drawing/2014/main" id="{A4B4F4B6-C3D7-4159-9138-7281CC27447C}"/>
              </a:ext>
            </a:extLst>
          </p:cNvPr>
          <p:cNvSpPr/>
          <p:nvPr/>
        </p:nvSpPr>
        <p:spPr>
          <a:xfrm>
            <a:off x="11353800" y="765175"/>
            <a:ext cx="838200" cy="606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B157"/>
        </a:solidFill>
        <a:effectLst/>
      </p:bgPr>
    </p:bg>
    <p:spTree>
      <p:nvGrpSpPr>
        <p:cNvPr id="1" name=""/>
        <p:cNvGrpSpPr/>
        <p:nvPr/>
      </p:nvGrpSpPr>
      <p:grpSpPr>
        <a:xfrm>
          <a:off x="0" y="0"/>
          <a:ext cx="0" cy="0"/>
          <a:chOff x="0" y="0"/>
          <a:chExt cx="0" cy="0"/>
        </a:xfrm>
      </p:grpSpPr>
      <p:pic>
        <p:nvPicPr>
          <p:cNvPr id="109570" name="Picture 2" descr="Hình nền Powerpoint đơn giản, đẹp (80) | School powerpoint templates,  Powerpoint background templates, Background powerpoint">
            <a:extLst>
              <a:ext uri="{FF2B5EF4-FFF2-40B4-BE49-F238E27FC236}">
                <a16:creationId xmlns:a16="http://schemas.microsoft.com/office/drawing/2014/main" id="{CB015066-6E11-4B66-A74C-E1828EB2B3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4">
            <a:extLst>
              <a:ext uri="{FF2B5EF4-FFF2-40B4-BE49-F238E27FC236}">
                <a16:creationId xmlns:a16="http://schemas.microsoft.com/office/drawing/2014/main" id="{8D2F6BFA-D47B-4F04-9856-5B13F8D99F97}"/>
              </a:ext>
            </a:extLst>
          </p:cNvPr>
          <p:cNvGrpSpPr/>
          <p:nvPr/>
        </p:nvGrpSpPr>
        <p:grpSpPr>
          <a:xfrm>
            <a:off x="7552611" y="2198127"/>
            <a:ext cx="2601039" cy="3962400"/>
            <a:chOff x="0" y="0"/>
            <a:chExt cx="2200668" cy="2194745"/>
          </a:xfrm>
          <a:solidFill>
            <a:schemeClr val="accent3">
              <a:lumMod val="60000"/>
              <a:lumOff val="40000"/>
            </a:schemeClr>
          </a:solidFill>
        </p:grpSpPr>
        <p:sp>
          <p:nvSpPr>
            <p:cNvPr id="5" name="Freeform 5">
              <a:extLst>
                <a:ext uri="{FF2B5EF4-FFF2-40B4-BE49-F238E27FC236}">
                  <a16:creationId xmlns:a16="http://schemas.microsoft.com/office/drawing/2014/main" id="{C49FB0C5-D7BD-4663-A2CC-FC277F36B765}"/>
                </a:ext>
              </a:extLst>
            </p:cNvPr>
            <p:cNvSpPr/>
            <p:nvPr/>
          </p:nvSpPr>
          <p:spPr>
            <a:xfrm>
              <a:off x="0" y="0"/>
              <a:ext cx="2200668" cy="2194745"/>
            </a:xfrm>
            <a:custGeom>
              <a:avLst/>
              <a:gdLst/>
              <a:ahLst/>
              <a:cxnLst/>
              <a:rect l="l" t="t" r="r" b="b"/>
              <a:pathLst>
                <a:path w="2200668" h="2194745">
                  <a:moveTo>
                    <a:pt x="2076208" y="2194745"/>
                  </a:moveTo>
                  <a:lnTo>
                    <a:pt x="124460" y="2194745"/>
                  </a:lnTo>
                  <a:cubicBezTo>
                    <a:pt x="55880" y="2194745"/>
                    <a:pt x="0" y="2138865"/>
                    <a:pt x="0" y="2070285"/>
                  </a:cubicBezTo>
                  <a:lnTo>
                    <a:pt x="0" y="124460"/>
                  </a:lnTo>
                  <a:cubicBezTo>
                    <a:pt x="0" y="55880"/>
                    <a:pt x="55880" y="0"/>
                    <a:pt x="124460" y="0"/>
                  </a:cubicBezTo>
                  <a:lnTo>
                    <a:pt x="2076208" y="0"/>
                  </a:lnTo>
                  <a:cubicBezTo>
                    <a:pt x="2144788" y="0"/>
                    <a:pt x="2200668" y="55880"/>
                    <a:pt x="2200668" y="124460"/>
                  </a:cubicBezTo>
                  <a:lnTo>
                    <a:pt x="2200668" y="2070285"/>
                  </a:lnTo>
                  <a:cubicBezTo>
                    <a:pt x="2200668" y="2138865"/>
                    <a:pt x="2144788" y="2194745"/>
                    <a:pt x="2076208" y="2194745"/>
                  </a:cubicBezTo>
                  <a:close/>
                </a:path>
              </a:pathLst>
            </a:custGeom>
            <a:grpFill/>
          </p:spPr>
        </p:sp>
      </p:grpSp>
      <p:grpSp>
        <p:nvGrpSpPr>
          <p:cNvPr id="109572" name="Group 8">
            <a:extLst>
              <a:ext uri="{FF2B5EF4-FFF2-40B4-BE49-F238E27FC236}">
                <a16:creationId xmlns:a16="http://schemas.microsoft.com/office/drawing/2014/main" id="{03EBCB2F-7402-4AAF-B096-C5EFF3CB919C}"/>
              </a:ext>
            </a:extLst>
          </p:cNvPr>
          <p:cNvGrpSpPr>
            <a:grpSpLocks/>
          </p:cNvGrpSpPr>
          <p:nvPr/>
        </p:nvGrpSpPr>
        <p:grpSpPr bwMode="auto">
          <a:xfrm>
            <a:off x="4795838" y="2209800"/>
            <a:ext cx="2600325" cy="3962400"/>
            <a:chOff x="0" y="0"/>
            <a:chExt cx="2200668" cy="2194745"/>
          </a:xfrm>
        </p:grpSpPr>
        <p:sp>
          <p:nvSpPr>
            <p:cNvPr id="9" name="Freeform 9">
              <a:extLst>
                <a:ext uri="{FF2B5EF4-FFF2-40B4-BE49-F238E27FC236}">
                  <a16:creationId xmlns:a16="http://schemas.microsoft.com/office/drawing/2014/main" id="{5495116E-909A-44ED-AE8D-A9E0CFDA9FE6}"/>
                </a:ext>
              </a:extLst>
            </p:cNvPr>
            <p:cNvSpPr/>
            <p:nvPr/>
          </p:nvSpPr>
          <p:spPr>
            <a:xfrm>
              <a:off x="0" y="0"/>
              <a:ext cx="2200668" cy="2194745"/>
            </a:xfrm>
            <a:custGeom>
              <a:avLst/>
              <a:gdLst/>
              <a:ahLst/>
              <a:cxnLst/>
              <a:rect l="l" t="t" r="r" b="b"/>
              <a:pathLst>
                <a:path w="2200668" h="2194745">
                  <a:moveTo>
                    <a:pt x="2076208" y="2194745"/>
                  </a:moveTo>
                  <a:lnTo>
                    <a:pt x="124460" y="2194745"/>
                  </a:lnTo>
                  <a:cubicBezTo>
                    <a:pt x="55880" y="2194745"/>
                    <a:pt x="0" y="2138865"/>
                    <a:pt x="0" y="2070285"/>
                  </a:cubicBezTo>
                  <a:lnTo>
                    <a:pt x="0" y="124460"/>
                  </a:lnTo>
                  <a:cubicBezTo>
                    <a:pt x="0" y="55880"/>
                    <a:pt x="55880" y="0"/>
                    <a:pt x="124460" y="0"/>
                  </a:cubicBezTo>
                  <a:lnTo>
                    <a:pt x="2076208" y="0"/>
                  </a:lnTo>
                  <a:cubicBezTo>
                    <a:pt x="2144788" y="0"/>
                    <a:pt x="2200668" y="55880"/>
                    <a:pt x="2200668" y="124460"/>
                  </a:cubicBezTo>
                  <a:lnTo>
                    <a:pt x="2200668" y="2070285"/>
                  </a:lnTo>
                  <a:cubicBezTo>
                    <a:pt x="2200668" y="2138865"/>
                    <a:pt x="2144788" y="2194745"/>
                    <a:pt x="2076208" y="2194745"/>
                  </a:cubicBezTo>
                  <a:close/>
                </a:path>
              </a:pathLst>
            </a:custGeom>
            <a:solidFill>
              <a:schemeClr val="accent2">
                <a:lumMod val="40000"/>
                <a:lumOff val="60000"/>
              </a:schemeClr>
            </a:solidFill>
          </p:spPr>
        </p:sp>
      </p:grpSp>
      <p:grpSp>
        <p:nvGrpSpPr>
          <p:cNvPr id="16" name="Group 16">
            <a:extLst>
              <a:ext uri="{FF2B5EF4-FFF2-40B4-BE49-F238E27FC236}">
                <a16:creationId xmlns:a16="http://schemas.microsoft.com/office/drawing/2014/main" id="{A2D3D93F-DC92-41A4-8330-2F79AE668985}"/>
              </a:ext>
            </a:extLst>
          </p:cNvPr>
          <p:cNvGrpSpPr/>
          <p:nvPr/>
        </p:nvGrpSpPr>
        <p:grpSpPr>
          <a:xfrm>
            <a:off x="2038351" y="2209800"/>
            <a:ext cx="2601039" cy="3962400"/>
            <a:chOff x="0" y="0"/>
            <a:chExt cx="2200668" cy="2194745"/>
          </a:xfrm>
          <a:solidFill>
            <a:schemeClr val="accent1">
              <a:lumMod val="40000"/>
              <a:lumOff val="60000"/>
            </a:schemeClr>
          </a:solidFill>
        </p:grpSpPr>
        <p:sp>
          <p:nvSpPr>
            <p:cNvPr id="17" name="Freeform 17">
              <a:extLst>
                <a:ext uri="{FF2B5EF4-FFF2-40B4-BE49-F238E27FC236}">
                  <a16:creationId xmlns:a16="http://schemas.microsoft.com/office/drawing/2014/main" id="{293E3792-0890-4FCD-8A7B-63413DB8D15D}"/>
                </a:ext>
              </a:extLst>
            </p:cNvPr>
            <p:cNvSpPr/>
            <p:nvPr/>
          </p:nvSpPr>
          <p:spPr>
            <a:xfrm>
              <a:off x="0" y="0"/>
              <a:ext cx="2200668" cy="2194745"/>
            </a:xfrm>
            <a:custGeom>
              <a:avLst/>
              <a:gdLst/>
              <a:ahLst/>
              <a:cxnLst/>
              <a:rect l="l" t="t" r="r" b="b"/>
              <a:pathLst>
                <a:path w="2200668" h="2194745">
                  <a:moveTo>
                    <a:pt x="2076208" y="2194745"/>
                  </a:moveTo>
                  <a:lnTo>
                    <a:pt x="124460" y="2194745"/>
                  </a:lnTo>
                  <a:cubicBezTo>
                    <a:pt x="55880" y="2194745"/>
                    <a:pt x="0" y="2138865"/>
                    <a:pt x="0" y="2070285"/>
                  </a:cubicBezTo>
                  <a:lnTo>
                    <a:pt x="0" y="124460"/>
                  </a:lnTo>
                  <a:cubicBezTo>
                    <a:pt x="0" y="55880"/>
                    <a:pt x="55880" y="0"/>
                    <a:pt x="124460" y="0"/>
                  </a:cubicBezTo>
                  <a:lnTo>
                    <a:pt x="2076208" y="0"/>
                  </a:lnTo>
                  <a:cubicBezTo>
                    <a:pt x="2144788" y="0"/>
                    <a:pt x="2200668" y="55880"/>
                    <a:pt x="2200668" y="124460"/>
                  </a:cubicBezTo>
                  <a:lnTo>
                    <a:pt x="2200668" y="2070285"/>
                  </a:lnTo>
                  <a:cubicBezTo>
                    <a:pt x="2200668" y="2138865"/>
                    <a:pt x="2144788" y="2194745"/>
                    <a:pt x="2076208" y="2194745"/>
                  </a:cubicBezTo>
                  <a:close/>
                </a:path>
              </a:pathLst>
            </a:custGeom>
            <a:grpFill/>
          </p:spPr>
        </p:sp>
      </p:grpSp>
      <p:sp>
        <p:nvSpPr>
          <p:cNvPr id="109574" name="TextBox 20">
            <a:extLst>
              <a:ext uri="{FF2B5EF4-FFF2-40B4-BE49-F238E27FC236}">
                <a16:creationId xmlns:a16="http://schemas.microsoft.com/office/drawing/2014/main" id="{AAEACB41-8E8E-442C-AB87-E7BB87A867DA}"/>
              </a:ext>
            </a:extLst>
          </p:cNvPr>
          <p:cNvSpPr txBox="1">
            <a:spLocks noChangeArrowheads="1"/>
          </p:cNvSpPr>
          <p:nvPr/>
        </p:nvSpPr>
        <p:spPr bwMode="auto">
          <a:xfrm>
            <a:off x="3949700" y="1139825"/>
            <a:ext cx="57150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ts val="2013"/>
              </a:lnSpc>
            </a:pPr>
            <a:r>
              <a:rPr lang="en-US" altLang="vi-VN" sz="3000" b="1">
                <a:solidFill>
                  <a:srgbClr val="FF0000"/>
                </a:solidFill>
                <a:latin typeface="Times New Roman" panose="02020603050405020304" pitchFamily="18" charset="0"/>
                <a:cs typeface="Times New Roman" panose="02020603050405020304" pitchFamily="18" charset="0"/>
              </a:rPr>
              <a:t>HƯỚNG DẪN TỰ HỌC Ở NHÀ</a:t>
            </a:r>
          </a:p>
        </p:txBody>
      </p:sp>
      <p:sp>
        <p:nvSpPr>
          <p:cNvPr id="21" name="Oval 20">
            <a:extLst>
              <a:ext uri="{FF2B5EF4-FFF2-40B4-BE49-F238E27FC236}">
                <a16:creationId xmlns:a16="http://schemas.microsoft.com/office/drawing/2014/main" id="{E3D40192-9D79-4D8A-9FBA-582DE228F2EC}"/>
              </a:ext>
            </a:extLst>
          </p:cNvPr>
          <p:cNvSpPr/>
          <p:nvPr/>
        </p:nvSpPr>
        <p:spPr>
          <a:xfrm>
            <a:off x="3091220" y="2260600"/>
            <a:ext cx="495300" cy="495300"/>
          </a:xfrm>
          <a:prstGeom prst="ellipse">
            <a:avLst/>
          </a:prstGeom>
          <a:solidFill>
            <a:srgbClr val="00990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r>
              <a:rPr lang="en-US" sz="2400" b="1">
                <a:solidFill>
                  <a:prstClr val="white"/>
                </a:solidFill>
                <a:latin typeface="Arial" panose="020B0604020202020204" pitchFamily="34" charset="0"/>
                <a:cs typeface="Arial" panose="020B0604020202020204" pitchFamily="34" charset="0"/>
              </a:rPr>
              <a:t>1</a:t>
            </a:r>
          </a:p>
        </p:txBody>
      </p:sp>
      <p:sp>
        <p:nvSpPr>
          <p:cNvPr id="22" name="Oval 21">
            <a:extLst>
              <a:ext uri="{FF2B5EF4-FFF2-40B4-BE49-F238E27FC236}">
                <a16:creationId xmlns:a16="http://schemas.microsoft.com/office/drawing/2014/main" id="{808BA375-F292-4EF4-BF81-E22FFFA73B1E}"/>
              </a:ext>
            </a:extLst>
          </p:cNvPr>
          <p:cNvSpPr/>
          <p:nvPr/>
        </p:nvSpPr>
        <p:spPr>
          <a:xfrm>
            <a:off x="5780008" y="2209800"/>
            <a:ext cx="495300" cy="495300"/>
          </a:xfrm>
          <a:prstGeom prst="ellipse">
            <a:avLst/>
          </a:prstGeom>
          <a:solidFill>
            <a:srgbClr val="FF0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r>
              <a:rPr lang="en-US" sz="2400" b="1" dirty="0">
                <a:solidFill>
                  <a:prstClr val="white"/>
                </a:solidFill>
                <a:latin typeface="Arial" panose="020B0604020202020204" pitchFamily="34" charset="0"/>
                <a:cs typeface="Arial" panose="020B0604020202020204" pitchFamily="34" charset="0"/>
              </a:rPr>
              <a:t>2</a:t>
            </a:r>
          </a:p>
        </p:txBody>
      </p:sp>
      <p:sp>
        <p:nvSpPr>
          <p:cNvPr id="23" name="Oval 22">
            <a:extLst>
              <a:ext uri="{FF2B5EF4-FFF2-40B4-BE49-F238E27FC236}">
                <a16:creationId xmlns:a16="http://schemas.microsoft.com/office/drawing/2014/main" id="{416C8807-091F-45AF-B911-C44F0437D3E6}"/>
              </a:ext>
            </a:extLst>
          </p:cNvPr>
          <p:cNvSpPr/>
          <p:nvPr/>
        </p:nvSpPr>
        <p:spPr>
          <a:xfrm>
            <a:off x="8605044" y="2287588"/>
            <a:ext cx="495300" cy="495300"/>
          </a:xfrm>
          <a:prstGeom prst="ellipse">
            <a:avLst/>
          </a:prstGeom>
          <a:solidFill>
            <a:srgbClr val="0000FF"/>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r>
              <a:rPr lang="en-US" sz="2400" b="1" dirty="0">
                <a:solidFill>
                  <a:prstClr val="white"/>
                </a:solidFill>
                <a:latin typeface="Arial" panose="020B0604020202020204" pitchFamily="34" charset="0"/>
                <a:cs typeface="Arial" panose="020B0604020202020204" pitchFamily="34" charset="0"/>
              </a:rPr>
              <a:t>3</a:t>
            </a:r>
          </a:p>
        </p:txBody>
      </p:sp>
      <p:sp>
        <p:nvSpPr>
          <p:cNvPr id="24" name="TextBox 23">
            <a:extLst>
              <a:ext uri="{FF2B5EF4-FFF2-40B4-BE49-F238E27FC236}">
                <a16:creationId xmlns:a16="http://schemas.microsoft.com/office/drawing/2014/main" id="{6DFEA792-639F-4619-AD97-A2A860EA54E5}"/>
              </a:ext>
            </a:extLst>
          </p:cNvPr>
          <p:cNvSpPr txBox="1">
            <a:spLocks noChangeArrowheads="1"/>
          </p:cNvSpPr>
          <p:nvPr/>
        </p:nvSpPr>
        <p:spPr bwMode="auto">
          <a:xfrm>
            <a:off x="2214485" y="2884378"/>
            <a:ext cx="2338387"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lvl="1" eaLnBrk="1" hangingPunct="1">
              <a:spcBef>
                <a:spcPct val="10000"/>
              </a:spcBef>
            </a:pPr>
            <a:r>
              <a:rPr lang="en-US" altLang="vi-VN" sz="2800">
                <a:solidFill>
                  <a:srgbClr val="0D0D0D"/>
                </a:solidFill>
                <a:latin typeface="Times New Roman" panose="02020603050405020304" pitchFamily="18" charset="0"/>
                <a:cs typeface="Times New Roman" panose="02020603050405020304" pitchFamily="18" charset="0"/>
              </a:rPr>
              <a:t>Ghi nhớ khái niệm đường trung tuyến. Định lí về 3 đường trung tuyến trong tam giác.</a:t>
            </a:r>
            <a:endParaRPr lang="vi-VN" altLang="vi-VN" sz="2800">
              <a:solidFill>
                <a:srgbClr val="0D0D0D"/>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E9E43DA0-767A-406E-AC89-2AB74A8F965E}"/>
              </a:ext>
            </a:extLst>
          </p:cNvPr>
          <p:cNvSpPr txBox="1">
            <a:spLocks noChangeArrowheads="1"/>
          </p:cNvSpPr>
          <p:nvPr/>
        </p:nvSpPr>
        <p:spPr bwMode="auto">
          <a:xfrm>
            <a:off x="4790124" y="2822356"/>
            <a:ext cx="2601912" cy="171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30000"/>
              </a:lnSpc>
            </a:pPr>
            <a:r>
              <a:rPr lang="en-US" altLang="vi-VN" sz="2800">
                <a:solidFill>
                  <a:srgbClr val="000000"/>
                </a:solidFill>
                <a:latin typeface="Times New Roman" panose="02020603050405020304" pitchFamily="18" charset="0"/>
                <a:cs typeface="Times New Roman" panose="02020603050405020304" pitchFamily="18" charset="0"/>
              </a:rPr>
              <a:t>Làm lại các bài tập đã chữa vào vở bài tập.</a:t>
            </a:r>
          </a:p>
        </p:txBody>
      </p:sp>
      <p:sp>
        <p:nvSpPr>
          <p:cNvPr id="26" name="TextBox 25">
            <a:extLst>
              <a:ext uri="{FF2B5EF4-FFF2-40B4-BE49-F238E27FC236}">
                <a16:creationId xmlns:a16="http://schemas.microsoft.com/office/drawing/2014/main" id="{7E1B3DBC-EBED-4A4E-A361-BC5A9933AB3B}"/>
              </a:ext>
            </a:extLst>
          </p:cNvPr>
          <p:cNvSpPr txBox="1">
            <a:spLocks noChangeArrowheads="1"/>
          </p:cNvSpPr>
          <p:nvPr/>
        </p:nvSpPr>
        <p:spPr bwMode="auto">
          <a:xfrm>
            <a:off x="7674053" y="2772569"/>
            <a:ext cx="2303462" cy="1156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30000"/>
              </a:lnSpc>
            </a:pPr>
            <a:r>
              <a:rPr lang="en-US" altLang="vi-VN" sz="2800">
                <a:solidFill>
                  <a:srgbClr val="000000"/>
                </a:solidFill>
                <a:latin typeface="Times New Roman" panose="02020603050405020304" pitchFamily="18" charset="0"/>
                <a:cs typeface="Times New Roman" panose="02020603050405020304" pitchFamily="18" charset="0"/>
              </a:rPr>
              <a:t>Chuẩn bị </a:t>
            </a:r>
            <a:r>
              <a:rPr lang="en-US" altLang="vi-VN" sz="2800" b="1">
                <a:solidFill>
                  <a:srgbClr val="000000"/>
                </a:solidFill>
                <a:latin typeface="Times New Roman" panose="02020603050405020304" pitchFamily="18" charset="0"/>
                <a:cs typeface="Times New Roman" panose="02020603050405020304" pitchFamily="18" charset="0"/>
              </a:rPr>
              <a:t>mục 2 </a:t>
            </a:r>
            <a:r>
              <a:rPr lang="en-US" altLang="vi-VN" sz="2800">
                <a:solidFill>
                  <a:srgbClr val="000000"/>
                </a:solidFill>
                <a:latin typeface="Times New Roman" panose="02020603050405020304" pitchFamily="18" charset="0"/>
                <a:cs typeface="Times New Roman" panose="02020603050405020304" pitchFamily="18" charset="0"/>
              </a:rPr>
              <a:t>của</a:t>
            </a:r>
            <a:r>
              <a:rPr lang="en-US" altLang="vi-VN" sz="2800" b="1">
                <a:solidFill>
                  <a:srgbClr val="000000"/>
                </a:solidFill>
                <a:latin typeface="Times New Roman" panose="02020603050405020304" pitchFamily="18" charset="0"/>
                <a:cs typeface="Times New Roman" panose="02020603050405020304" pitchFamily="18" charset="0"/>
              </a:rPr>
              <a:t> Bài 34.</a:t>
            </a:r>
            <a:endParaRPr lang="en-US" altLang="vi-VN" sz="280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ppt_w+.3"/>
                                          </p:val>
                                        </p:tav>
                                        <p:tav tm="100000">
                                          <p:val>
                                            <p:strVal val="#ppt_w"/>
                                          </p:val>
                                        </p:tav>
                                      </p:tavLst>
                                    </p:anim>
                                    <p:anim calcmode="lin" valueType="num">
                                      <p:cBhvr>
                                        <p:cTn id="8" dur="500" fill="hold"/>
                                        <p:tgtEl>
                                          <p:spTgt spid="21"/>
                                        </p:tgtEl>
                                        <p:attrNameLst>
                                          <p:attrName>ppt_h</p:attrName>
                                        </p:attrNameLst>
                                      </p:cBhvr>
                                      <p:tavLst>
                                        <p:tav tm="0">
                                          <p:val>
                                            <p:strVal val="#ppt_h"/>
                                          </p:val>
                                        </p:tav>
                                        <p:tav tm="100000">
                                          <p:val>
                                            <p:strVal val="#ppt_h"/>
                                          </p:val>
                                        </p:tav>
                                      </p:tavLst>
                                    </p:anim>
                                    <p:animEffect transition="in" filter="fade">
                                      <p:cBhvr>
                                        <p:cTn id="9" dur="500"/>
                                        <p:tgtEl>
                                          <p:spTgt spid="21"/>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strVal val="#ppt_w+.3"/>
                                          </p:val>
                                        </p:tav>
                                        <p:tav tm="100000">
                                          <p:val>
                                            <p:strVal val="#ppt_w"/>
                                          </p:val>
                                        </p:tav>
                                      </p:tavLst>
                                    </p:anim>
                                    <p:anim calcmode="lin" valueType="num">
                                      <p:cBhvr>
                                        <p:cTn id="13" dur="500" fill="hold"/>
                                        <p:tgtEl>
                                          <p:spTgt spid="24"/>
                                        </p:tgtEl>
                                        <p:attrNameLst>
                                          <p:attrName>ppt_h</p:attrName>
                                        </p:attrNameLst>
                                      </p:cBhvr>
                                      <p:tavLst>
                                        <p:tav tm="0">
                                          <p:val>
                                            <p:strVal val="#ppt_h"/>
                                          </p:val>
                                        </p:tav>
                                        <p:tav tm="100000">
                                          <p:val>
                                            <p:strVal val="#ppt_h"/>
                                          </p:val>
                                        </p:tav>
                                      </p:tavLst>
                                    </p:anim>
                                    <p:animEffect transition="in" filter="fade">
                                      <p:cBhvr>
                                        <p:cTn id="14" dur="500"/>
                                        <p:tgtEl>
                                          <p:spTgt spid="2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fltVal val="0"/>
                                          </p:val>
                                        </p:tav>
                                        <p:tav tm="100000">
                                          <p:val>
                                            <p:strVal val="#ppt_w"/>
                                          </p:val>
                                        </p:tav>
                                      </p:tavLst>
                                    </p:anim>
                                    <p:anim calcmode="lin" valueType="num">
                                      <p:cBhvr>
                                        <p:cTn id="24" dur="5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9329EB-9792-4B92-8051-C1C2DB84FC11}"/>
              </a:ext>
            </a:extLst>
          </p:cNvPr>
          <p:cNvSpPr txBox="1"/>
          <p:nvPr/>
        </p:nvSpPr>
        <p:spPr>
          <a:xfrm>
            <a:off x="609600" y="1143000"/>
            <a:ext cx="10972800" cy="4908203"/>
          </a:xfrm>
          <a:prstGeom prst="rect">
            <a:avLst/>
          </a:prstGeom>
          <a:noFill/>
        </p:spPr>
        <p:txBody>
          <a:bodyPr wrap="square">
            <a:spAutoFit/>
          </a:bodyPr>
          <a:lstStyle/>
          <a:p>
            <a:pPr algn="just">
              <a:lnSpc>
                <a:spcPct val="115000"/>
              </a:lnSpc>
              <a:spcAft>
                <a:spcPts val="800"/>
              </a:spcAft>
            </a:pPr>
            <a:r>
              <a:rPr lang="pt-BR" sz="3600">
                <a:solidFill>
                  <a:srgbClr val="FF0000"/>
                </a:solidFill>
                <a:effectLst/>
                <a:ea typeface="Times New Roman" panose="02020603050405020304" pitchFamily="18" charset="0"/>
              </a:rPr>
              <a:t>- Chuẩn bị mục 2 của Bài 34</a:t>
            </a:r>
            <a:r>
              <a:rPr lang="pt-BR" sz="3600">
                <a:solidFill>
                  <a:srgbClr val="0000CC"/>
                </a:solidFill>
                <a:effectLst/>
                <a:ea typeface="Times New Roman" panose="02020603050405020304" pitchFamily="18" charset="0"/>
              </a:rPr>
              <a:t>.</a:t>
            </a:r>
            <a:endParaRPr lang="vi-VN" sz="3600">
              <a:solidFill>
                <a:srgbClr val="0000CC"/>
              </a:solidFill>
              <a:effectLst/>
              <a:ea typeface="Calibri" panose="020F0502020204030204" pitchFamily="34" charset="0"/>
            </a:endParaRPr>
          </a:p>
          <a:p>
            <a:pPr algn="just">
              <a:lnSpc>
                <a:spcPct val="115000"/>
              </a:lnSpc>
              <a:spcAft>
                <a:spcPts val="800"/>
              </a:spcAft>
            </a:pPr>
            <a:r>
              <a:rPr lang="pt-BR" sz="3600">
                <a:solidFill>
                  <a:srgbClr val="0000CC"/>
                </a:solidFill>
                <a:effectLst/>
                <a:ea typeface="Times New Roman" panose="02020603050405020304" pitchFamily="18" charset="0"/>
              </a:rPr>
              <a:t>+ Ôn lại tính chất tia phân giác của một góc.</a:t>
            </a:r>
            <a:endParaRPr lang="vi-VN" sz="3600">
              <a:solidFill>
                <a:srgbClr val="0000CC"/>
              </a:solidFill>
              <a:effectLst/>
              <a:ea typeface="Calibri" panose="020F0502020204030204" pitchFamily="34" charset="0"/>
            </a:endParaRPr>
          </a:p>
          <a:p>
            <a:pPr algn="just">
              <a:lnSpc>
                <a:spcPct val="115000"/>
              </a:lnSpc>
              <a:spcAft>
                <a:spcPts val="800"/>
              </a:spcAft>
            </a:pPr>
            <a:r>
              <a:rPr lang="pt-BR" sz="3600">
                <a:solidFill>
                  <a:srgbClr val="0000CC"/>
                </a:solidFill>
                <a:effectLst/>
                <a:ea typeface="Times New Roman" panose="02020603050405020304" pitchFamily="18" charset="0"/>
              </a:rPr>
              <a:t>+ Xem lại phần Luyện tập 2 Bài 15 SGK tập 1 trang 75 và Ví dụ 1 trong bài Luyện tập chung sau bài 33 SGK trang 70.</a:t>
            </a:r>
            <a:endParaRPr lang="vi-VN" sz="3600">
              <a:solidFill>
                <a:srgbClr val="0000CC"/>
              </a:solidFill>
              <a:effectLst/>
              <a:ea typeface="Calibri" panose="020F0502020204030204" pitchFamily="34" charset="0"/>
            </a:endParaRPr>
          </a:p>
          <a:p>
            <a:pPr algn="just">
              <a:lnSpc>
                <a:spcPct val="115000"/>
              </a:lnSpc>
              <a:spcAft>
                <a:spcPts val="800"/>
              </a:spcAft>
            </a:pPr>
            <a:r>
              <a:rPr lang="pt-BR" sz="3600">
                <a:solidFill>
                  <a:srgbClr val="0000CC"/>
                </a:solidFill>
                <a:effectLst/>
                <a:ea typeface="Times New Roman" panose="02020603050405020304" pitchFamily="18" charset="0"/>
              </a:rPr>
              <a:t>+ Chuẩn bị một tam giác bằng giấy</a:t>
            </a:r>
          </a:p>
          <a:p>
            <a:pPr algn="just">
              <a:lnSpc>
                <a:spcPct val="115000"/>
              </a:lnSpc>
              <a:spcAft>
                <a:spcPts val="800"/>
              </a:spcAft>
            </a:pPr>
            <a:endParaRPr lang="vi-VN" sz="3600">
              <a:solidFill>
                <a:srgbClr val="0000CC"/>
              </a:solidFill>
              <a:effectLst/>
              <a:ea typeface="Calibri" panose="020F0502020204030204" pitchFamily="34" charset="0"/>
            </a:endParaRPr>
          </a:p>
        </p:txBody>
      </p:sp>
    </p:spTree>
    <p:extLst>
      <p:ext uri="{BB962C8B-B14F-4D97-AF65-F5344CB8AC3E}">
        <p14:creationId xmlns:p14="http://schemas.microsoft.com/office/powerpoint/2010/main" val="3589697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537026">
            <a:extLst>
              <a:ext uri="{FF2B5EF4-FFF2-40B4-BE49-F238E27FC236}">
                <a16:creationId xmlns:a16="http://schemas.microsoft.com/office/drawing/2014/main" id="{5F3E32FD-2E82-44F9-B7DB-DCEECE5F45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285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5" name="Picture 1">
            <a:extLst>
              <a:ext uri="{FF2B5EF4-FFF2-40B4-BE49-F238E27FC236}">
                <a16:creationId xmlns:a16="http://schemas.microsoft.com/office/drawing/2014/main" id="{39D9E8D8-FE02-4C2E-A6BE-A9C3AE4971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0"/>
            <a:ext cx="12230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hecke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4693A7D-24F4-4CBA-8EED-460C6567D08D}"/>
              </a:ext>
            </a:extLst>
          </p:cNvPr>
          <p:cNvSpPr/>
          <p:nvPr/>
        </p:nvSpPr>
        <p:spPr>
          <a:xfrm>
            <a:off x="2743201" y="4800601"/>
            <a:ext cx="6676829" cy="646331"/>
          </a:xfrm>
          <a:prstGeom prst="rect">
            <a:avLst/>
          </a:prstGeom>
          <a:noFill/>
        </p:spPr>
        <p:txBody>
          <a:bodyPr wrap="none">
            <a:spAutoFit/>
          </a:bodyPr>
          <a:lstStyle/>
          <a:p>
            <a:pPr algn="ctr" eaLnBrk="1" hangingPunct="1">
              <a:defRPr/>
            </a:pPr>
            <a:r>
              <a:rPr lang="en-US" sz="3600" b="1">
                <a:ln w="6600">
                  <a:solidFill>
                    <a:srgbClr val="7030A0"/>
                  </a:solidFill>
                  <a:prstDash val="solid"/>
                </a:ln>
                <a:solidFill>
                  <a:srgbClr val="002060"/>
                </a:solidFill>
                <a:effectLst>
                  <a:outerShdw dist="38100" dir="2700000" algn="tl" rotWithShape="0">
                    <a:srgbClr val="333399"/>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a:ln w="6600">
                  <a:solidFill>
                    <a:srgbClr val="7030A0"/>
                  </a:solidFill>
                  <a:prstDash val="solid"/>
                </a:ln>
                <a:solidFill>
                  <a:srgbClr val="002060"/>
                </a:solidFill>
                <a:effectLst>
                  <a:outerShdw dist="38100" dir="2700000" algn="tl" rotWithShape="0">
                    <a:srgbClr val="333399"/>
                  </a:outerShdw>
                </a:effectLst>
                <a:latin typeface="Tahoma" panose="020B0604030504040204" pitchFamily="34" charset="0"/>
                <a:ea typeface="Tahoma" panose="020B0604030504040204" pitchFamily="34" charset="0"/>
                <a:cs typeface="Tahoma" panose="020B0604030504040204" pitchFamily="34" charset="0"/>
              </a:rPr>
              <a:t>Ơ</a:t>
            </a:r>
            <a:r>
              <a:rPr lang="en-US" sz="3600" b="1">
                <a:ln w="6600">
                  <a:solidFill>
                    <a:srgbClr val="7030A0"/>
                  </a:solidFill>
                  <a:prstDash val="solid"/>
                </a:ln>
                <a:solidFill>
                  <a:srgbClr val="002060"/>
                </a:solidFill>
                <a:effectLst>
                  <a:outerShdw dist="38100" dir="2700000" algn="tl" rotWithShape="0">
                    <a:srgbClr val="333399"/>
                  </a:outerShdw>
                </a:effectLst>
                <a:latin typeface="Tahoma" panose="020B0604030504040204" pitchFamily="34" charset="0"/>
                <a:ea typeface="Tahoma" panose="020B0604030504040204" pitchFamily="34" charset="0"/>
                <a:cs typeface="Tahoma" panose="020B0604030504040204" pitchFamily="34" charset="0"/>
              </a:rPr>
              <a:t>I HỘP QUÀ BÍ MẬT</a:t>
            </a:r>
          </a:p>
        </p:txBody>
      </p:sp>
      <p:sp>
        <p:nvSpPr>
          <p:cNvPr id="2" name="Action Button: Forward or Next 1">
            <a:hlinkClick r:id="" action="ppaction://hlinkshowjump?jump=nextslide" highlightClick="1"/>
            <a:extLst>
              <a:ext uri="{FF2B5EF4-FFF2-40B4-BE49-F238E27FC236}">
                <a16:creationId xmlns:a16="http://schemas.microsoft.com/office/drawing/2014/main" id="{DB5C931C-1A62-4C79-9778-0C01D7F591B9}"/>
              </a:ext>
            </a:extLst>
          </p:cNvPr>
          <p:cNvSpPr/>
          <p:nvPr/>
        </p:nvSpPr>
        <p:spPr>
          <a:xfrm>
            <a:off x="5560407" y="5791200"/>
            <a:ext cx="1042416" cy="509016"/>
          </a:xfrm>
          <a:prstGeom prst="actionButtonForwardNex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vi-VN">
              <a:solidFill>
                <a:srgbClr val="FFFFFF"/>
              </a:solidFill>
            </a:endParaRPr>
          </a:p>
        </p:txBody>
      </p:sp>
      <p:pic>
        <p:nvPicPr>
          <p:cNvPr id="7" name="Yankee Doodle">
            <a:hlinkClick r:id="" action="ppaction://media"/>
            <a:extLst>
              <a:ext uri="{FF2B5EF4-FFF2-40B4-BE49-F238E27FC236}">
                <a16:creationId xmlns:a16="http://schemas.microsoft.com/office/drawing/2014/main" id="{1D14C0CF-AAF4-444A-A647-67685D294336}"/>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12573000" y="457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mph" presetSubtype="0" fill="hold" grpId="0" nodeType="withEffect">
                                  <p:stCondLst>
                                    <p:cond delay="0"/>
                                  </p:stCondLst>
                                  <p:iterate type="lt">
                                    <p:tmPct val="10000"/>
                                  </p:iterate>
                                  <p:childTnLst>
                                    <p:animMotion origin="layout" path="M 1.875E-6 -7.40741E-7 L 1.875E-6 -0.07222 " pathEditMode="relative" rAng="0" ptsTypes="AA">
                                      <p:cBhvr>
                                        <p:cTn id="6" dur="250" accel="50000" decel="50000" autoRev="1" fill="hold">
                                          <p:stCondLst>
                                            <p:cond delay="0"/>
                                          </p:stCondLst>
                                        </p:cTn>
                                        <p:tgtEl>
                                          <p:spTgt spid="6"/>
                                        </p:tgtEl>
                                        <p:attrNameLst>
                                          <p:attrName>ppt_x</p:attrName>
                                          <p:attrName>ppt_y</p:attrName>
                                        </p:attrNameLst>
                                      </p:cBhvr>
                                      <p:rCtr x="0" y="-3611"/>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2">
                <p:cTn id="13" fill="hold" display="0">
                  <p:stCondLst>
                    <p:cond delay="indefinite"/>
                  </p:stCondLst>
                  <p:endCondLst>
                    <p:cond evt="onStopAudio" delay="0">
                      <p:tgtEl>
                        <p:sldTgt/>
                      </p:tgtEl>
                    </p:cond>
                  </p:endCondLst>
                </p:cTn>
                <p:tgtEl>
                  <p:spTgt spid="7"/>
                </p:tgtEl>
              </p:cMediaNode>
            </p:audio>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1618" name="TextBox 20">
            <a:extLst>
              <a:ext uri="{FF2B5EF4-FFF2-40B4-BE49-F238E27FC236}">
                <a16:creationId xmlns:a16="http://schemas.microsoft.com/office/drawing/2014/main" id="{C1328FCA-1E8E-46C5-AD75-7CA65E226250}"/>
              </a:ext>
            </a:extLst>
          </p:cNvPr>
          <p:cNvSpPr txBox="1">
            <a:spLocks noChangeArrowheads="1"/>
          </p:cNvSpPr>
          <p:nvPr/>
        </p:nvSpPr>
        <p:spPr bwMode="auto">
          <a:xfrm>
            <a:off x="0" y="-4763"/>
            <a:ext cx="12247563" cy="769938"/>
          </a:xfrm>
          <a:prstGeom prst="rect">
            <a:avLst/>
          </a:prstGeom>
          <a:solidFill>
            <a:srgbClr val="1B351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vi-VN" altLang="en-US" sz="2200" b="1">
                <a:solidFill>
                  <a:srgbClr val="FFFFFF"/>
                </a:solidFill>
                <a:latin typeface="Times New Roman" panose="02020603050405020304" pitchFamily="18" charset="0"/>
                <a:cs typeface="Times New Roman" panose="02020603050405020304" pitchFamily="18" charset="0"/>
              </a:rPr>
              <a:t>BÀI 34: SỰ ĐỒNG QUY CỦA BA ĐƯỜNG TRUNG TUYẾN, BA ĐƯỜNG PHÂN GIÁC TRONG MỘT TAM GIÁC</a:t>
            </a:r>
            <a:r>
              <a:rPr lang="en-US" altLang="en-US" sz="2200" b="1">
                <a:solidFill>
                  <a:srgbClr val="FFFFFF"/>
                </a:solidFill>
                <a:latin typeface="Times New Roman" panose="02020603050405020304" pitchFamily="18" charset="0"/>
                <a:cs typeface="Times New Roman" panose="02020603050405020304" pitchFamily="18" charset="0"/>
              </a:rPr>
              <a:t> </a:t>
            </a:r>
            <a:r>
              <a:rPr lang="vi-VN" altLang="en-US" sz="2200" b="1">
                <a:solidFill>
                  <a:srgbClr val="FFFFFF"/>
                </a:solidFill>
                <a:latin typeface="Times New Roman" panose="02020603050405020304" pitchFamily="18" charset="0"/>
                <a:cs typeface="Times New Roman" panose="02020603050405020304" pitchFamily="18" charset="0"/>
              </a:rPr>
              <a:t>(Tiết 1)</a:t>
            </a:r>
          </a:p>
        </p:txBody>
      </p:sp>
      <p:sp>
        <p:nvSpPr>
          <p:cNvPr id="14" name="Rectangle: Rounded Corners 11">
            <a:extLst>
              <a:ext uri="{FF2B5EF4-FFF2-40B4-BE49-F238E27FC236}">
                <a16:creationId xmlns:a16="http://schemas.microsoft.com/office/drawing/2014/main" id="{94E2CC84-D69E-C92E-65A3-A388A873BF76}"/>
              </a:ext>
            </a:extLst>
          </p:cNvPr>
          <p:cNvSpPr/>
          <p:nvPr/>
        </p:nvSpPr>
        <p:spPr>
          <a:xfrm>
            <a:off x="4648200" y="990600"/>
            <a:ext cx="3017838" cy="506413"/>
          </a:xfrm>
          <a:prstGeom prst="roundRect">
            <a:avLst/>
          </a:prstGeom>
          <a:solidFill>
            <a:srgbClr val="7030A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b="1">
                <a:solidFill>
                  <a:prstClr val="white"/>
                </a:solidFill>
                <a:latin typeface="Times New Roman" panose="02020603050405020304" pitchFamily="18" charset="0"/>
                <a:cs typeface="Times New Roman" panose="02020603050405020304" pitchFamily="18" charset="0"/>
              </a:rPr>
              <a:t>Bài 9.21 (Tr76) </a:t>
            </a:r>
          </a:p>
        </p:txBody>
      </p:sp>
      <p:sp>
        <p:nvSpPr>
          <p:cNvPr id="8" name="Rectangle 7">
            <a:extLst>
              <a:ext uri="{FF2B5EF4-FFF2-40B4-BE49-F238E27FC236}">
                <a16:creationId xmlns:a16="http://schemas.microsoft.com/office/drawing/2014/main" id="{8848A4B5-3CFF-4DDA-BE43-811F28F3FB8A}"/>
              </a:ext>
            </a:extLst>
          </p:cNvPr>
          <p:cNvSpPr>
            <a:spLocks noChangeArrowheads="1"/>
          </p:cNvSpPr>
          <p:nvPr/>
        </p:nvSpPr>
        <p:spPr bwMode="auto">
          <a:xfrm>
            <a:off x="458788" y="1717675"/>
            <a:ext cx="11328400"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20000"/>
              </a:lnSpc>
            </a:pPr>
            <a:r>
              <a:rPr lang="vi-VN" altLang="vi-VN" sz="2800">
                <a:solidFill>
                  <a:srgbClr val="000000"/>
                </a:solidFill>
                <a:latin typeface="Times New Roman" panose="02020603050405020304" pitchFamily="18" charset="0"/>
              </a:rPr>
              <a:t>Chứng minh rằng:</a:t>
            </a:r>
          </a:p>
          <a:p>
            <a:pPr algn="just">
              <a:lnSpc>
                <a:spcPct val="120000"/>
              </a:lnSpc>
            </a:pPr>
            <a:r>
              <a:rPr lang="vi-VN" altLang="vi-VN" sz="2800">
                <a:solidFill>
                  <a:srgbClr val="000000"/>
                </a:solidFill>
                <a:latin typeface="Times New Roman" panose="02020603050405020304" pitchFamily="18" charset="0"/>
              </a:rPr>
              <a:t>a) Trong một tam giác cân, hai đường trung tuyến ứng với hai cạnh bên là hai đoạn thẳng bằng nhau.</a:t>
            </a:r>
          </a:p>
          <a:p>
            <a:pPr algn="just">
              <a:lnSpc>
                <a:spcPct val="120000"/>
              </a:lnSpc>
            </a:pPr>
            <a:r>
              <a:rPr lang="vi-VN" altLang="vi-VN" sz="2800">
                <a:solidFill>
                  <a:srgbClr val="000000"/>
                </a:solidFill>
                <a:latin typeface="Times New Roman" panose="02020603050405020304" pitchFamily="18" charset="0"/>
              </a:rPr>
              <a:t>b) Ngược lại, nếu tam giác có hai đường trung tuyến bằng nhau thì tam giác đó cân.</a:t>
            </a:r>
          </a:p>
        </p:txBody>
      </p:sp>
      <p:sp>
        <p:nvSpPr>
          <p:cNvPr id="2" name="Right Arrow 1">
            <a:hlinkClick r:id="rId4" action="ppaction://hlinksldjump"/>
            <a:extLst>
              <a:ext uri="{FF2B5EF4-FFF2-40B4-BE49-F238E27FC236}">
                <a16:creationId xmlns:a16="http://schemas.microsoft.com/office/drawing/2014/main" id="{5ACCE690-162B-4C0A-8D14-98EF8A65ED95}"/>
              </a:ext>
            </a:extLst>
          </p:cNvPr>
          <p:cNvSpPr/>
          <p:nvPr/>
        </p:nvSpPr>
        <p:spPr>
          <a:xfrm flipH="1">
            <a:off x="228600" y="893763"/>
            <a:ext cx="762000" cy="603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3666" name="TextBox 20">
            <a:extLst>
              <a:ext uri="{FF2B5EF4-FFF2-40B4-BE49-F238E27FC236}">
                <a16:creationId xmlns:a16="http://schemas.microsoft.com/office/drawing/2014/main" id="{D3B1AB0B-79D2-48CA-8BC9-8319EA833203}"/>
              </a:ext>
            </a:extLst>
          </p:cNvPr>
          <p:cNvSpPr txBox="1">
            <a:spLocks noChangeArrowheads="1"/>
          </p:cNvSpPr>
          <p:nvPr/>
        </p:nvSpPr>
        <p:spPr bwMode="auto">
          <a:xfrm>
            <a:off x="0" y="-4763"/>
            <a:ext cx="12247563" cy="769938"/>
          </a:xfrm>
          <a:prstGeom prst="rect">
            <a:avLst/>
          </a:prstGeom>
          <a:solidFill>
            <a:srgbClr val="1B351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vi-VN" altLang="en-US" sz="2200" b="1">
                <a:solidFill>
                  <a:srgbClr val="FFFFFF"/>
                </a:solidFill>
                <a:latin typeface="Times New Roman" panose="02020603050405020304" pitchFamily="18" charset="0"/>
                <a:cs typeface="Times New Roman" panose="02020603050405020304" pitchFamily="18" charset="0"/>
              </a:rPr>
              <a:t>BÀI 34: SỰ ĐỒNG QUY CỦA BA ĐƯỜNG TRUNG TUYẾN, BA ĐƯỜNG PHÂN GIÁC TRONG MỘT TAM GIÁC</a:t>
            </a:r>
            <a:r>
              <a:rPr lang="en-US" altLang="en-US" sz="2200" b="1">
                <a:solidFill>
                  <a:srgbClr val="FFFFFF"/>
                </a:solidFill>
                <a:latin typeface="Times New Roman" panose="02020603050405020304" pitchFamily="18" charset="0"/>
                <a:cs typeface="Times New Roman" panose="02020603050405020304" pitchFamily="18" charset="0"/>
              </a:rPr>
              <a:t> </a:t>
            </a:r>
            <a:r>
              <a:rPr lang="vi-VN" altLang="en-US" sz="2200" b="1">
                <a:solidFill>
                  <a:srgbClr val="FFFFFF"/>
                </a:solidFill>
                <a:latin typeface="Times New Roman" panose="02020603050405020304" pitchFamily="18" charset="0"/>
                <a:cs typeface="Times New Roman" panose="02020603050405020304" pitchFamily="18" charset="0"/>
              </a:rPr>
              <a:t>(Tiết 1)</a:t>
            </a:r>
          </a:p>
        </p:txBody>
      </p:sp>
      <p:sp>
        <p:nvSpPr>
          <p:cNvPr id="14" name="Rectangle: Rounded Corners 11">
            <a:extLst>
              <a:ext uri="{FF2B5EF4-FFF2-40B4-BE49-F238E27FC236}">
                <a16:creationId xmlns:a16="http://schemas.microsoft.com/office/drawing/2014/main" id="{94E2CC84-D69E-C92E-65A3-A388A873BF76}"/>
              </a:ext>
            </a:extLst>
          </p:cNvPr>
          <p:cNvSpPr/>
          <p:nvPr/>
        </p:nvSpPr>
        <p:spPr>
          <a:xfrm>
            <a:off x="4648200" y="990600"/>
            <a:ext cx="3017838" cy="506413"/>
          </a:xfrm>
          <a:prstGeom prst="roundRect">
            <a:avLst/>
          </a:prstGeom>
          <a:solidFill>
            <a:srgbClr val="7030A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b="1">
                <a:solidFill>
                  <a:prstClr val="white"/>
                </a:solidFill>
                <a:latin typeface="Times New Roman" panose="02020603050405020304" pitchFamily="18" charset="0"/>
                <a:cs typeface="Times New Roman" panose="02020603050405020304" pitchFamily="18" charset="0"/>
              </a:rPr>
              <a:t>Bài 9.21 (Tr76) </a:t>
            </a:r>
          </a:p>
        </p:txBody>
      </p:sp>
      <p:sp>
        <p:nvSpPr>
          <p:cNvPr id="6" name="Rectangle 5">
            <a:extLst>
              <a:ext uri="{FF2B5EF4-FFF2-40B4-BE49-F238E27FC236}">
                <a16:creationId xmlns:a16="http://schemas.microsoft.com/office/drawing/2014/main" id="{E36D7532-7ACD-4BF4-A7C0-3EFF5C084BE7}"/>
              </a:ext>
            </a:extLst>
          </p:cNvPr>
          <p:cNvSpPr>
            <a:spLocks noChangeArrowheads="1"/>
          </p:cNvSpPr>
          <p:nvPr/>
        </p:nvSpPr>
        <p:spPr bwMode="auto">
          <a:xfrm>
            <a:off x="5711825" y="1524000"/>
            <a:ext cx="823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sz="2800" b="1" i="1">
                <a:solidFill>
                  <a:srgbClr val="0000CC"/>
                </a:solidFill>
                <a:latin typeface="Times New Roman" panose="02020603050405020304" pitchFamily="18" charset="0"/>
                <a:ea typeface="Calibri" panose="020F0502020204030204" pitchFamily="34" charset="0"/>
                <a:cs typeface="Times New Roman" panose="02020603050405020304" pitchFamily="18" charset="0"/>
              </a:rPr>
              <a:t>Giải</a:t>
            </a:r>
            <a:endParaRPr lang="vi-VN" altLang="vi-VN" sz="2800" b="1" i="1">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7F52CF16-6F26-462D-8971-B87FF9F5E769}"/>
              </a:ext>
            </a:extLst>
          </p:cNvPr>
          <p:cNvSpPr>
            <a:spLocks noChangeArrowheads="1"/>
          </p:cNvSpPr>
          <p:nvPr/>
        </p:nvSpPr>
        <p:spPr bwMode="auto">
          <a:xfrm>
            <a:off x="381000" y="1797050"/>
            <a:ext cx="80772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sz="2800">
                <a:latin typeface="Times New Roman" panose="02020603050405020304" pitchFamily="18" charset="0"/>
                <a:ea typeface="Calibri" panose="020F0502020204030204" pitchFamily="34" charset="0"/>
                <a:cs typeface="Times New Roman" panose="02020603050405020304" pitchFamily="18" charset="0"/>
              </a:rPr>
              <a:t>a) Ta có: ∆ ABC cân tại A </a:t>
            </a:r>
          </a:p>
          <a:p>
            <a:r>
              <a:rPr lang="en-US" altLang="vi-VN" sz="2800">
                <a:latin typeface="Times New Roman" panose="02020603050405020304" pitchFamily="18" charset="0"/>
                <a:ea typeface="Calibri" panose="020F0502020204030204" pitchFamily="34" charset="0"/>
                <a:cs typeface="Times New Roman" panose="02020603050405020304" pitchFamily="18" charset="0"/>
              </a:rPr>
              <a:t>BD và CE là trung tuyến với E là trung điểm của AB, </a:t>
            </a:r>
          </a:p>
          <a:p>
            <a:r>
              <a:rPr lang="en-US" altLang="vi-VN" sz="2800">
                <a:latin typeface="Times New Roman" panose="02020603050405020304" pitchFamily="18" charset="0"/>
                <a:ea typeface="Calibri" panose="020F0502020204030204" pitchFamily="34" charset="0"/>
                <a:cs typeface="Times New Roman" panose="02020603050405020304" pitchFamily="18" charset="0"/>
              </a:rPr>
              <a:t>D là trung điểm của AC</a:t>
            </a:r>
          </a:p>
        </p:txBody>
      </p:sp>
      <p:pic>
        <p:nvPicPr>
          <p:cNvPr id="113670" name="Picture 1">
            <a:extLst>
              <a:ext uri="{FF2B5EF4-FFF2-40B4-BE49-F238E27FC236}">
                <a16:creationId xmlns:a16="http://schemas.microsoft.com/office/drawing/2014/main" id="{ABE7C573-2B1B-46E6-9917-859C1CCCEDB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15400" y="1063625"/>
            <a:ext cx="2819400"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33C83A80-B348-4558-B3EC-59223E409544}"/>
              </a:ext>
            </a:extLst>
          </p:cNvPr>
          <p:cNvSpPr>
            <a:spLocks noChangeArrowheads="1"/>
          </p:cNvSpPr>
          <p:nvPr/>
        </p:nvSpPr>
        <p:spPr bwMode="auto">
          <a:xfrm>
            <a:off x="381000" y="3224213"/>
            <a:ext cx="79216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50000"/>
              </a:lnSpc>
              <a:spcAft>
                <a:spcPts val="800"/>
              </a:spcAft>
            </a:pPr>
            <a:r>
              <a:rPr lang="en-US" alt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 :</a:t>
            </a:r>
          </a:p>
        </p:txBody>
      </p:sp>
      <p:sp>
        <p:nvSpPr>
          <p:cNvPr id="11" name="Rectangle 10">
            <a:extLst>
              <a:ext uri="{FF2B5EF4-FFF2-40B4-BE49-F238E27FC236}">
                <a16:creationId xmlns:a16="http://schemas.microsoft.com/office/drawing/2014/main" id="{3A7C4675-0DE2-4AA5-86AC-E6020109B8E5}"/>
              </a:ext>
            </a:extLst>
          </p:cNvPr>
          <p:cNvSpPr>
            <a:spLocks noRot="1" noChangeAspect="1" noMove="1" noResize="1" noEditPoints="1" noAdjustHandles="1" noChangeArrowheads="1" noChangeShapeType="1" noTextEdit="1"/>
          </p:cNvSpPr>
          <p:nvPr/>
        </p:nvSpPr>
        <p:spPr>
          <a:xfrm>
            <a:off x="1203035" y="3132959"/>
            <a:ext cx="3753079" cy="898964"/>
          </a:xfrm>
          <a:prstGeom prst="rect">
            <a:avLst/>
          </a:prstGeom>
          <a:blipFill>
            <a:blip r:embed="rId5"/>
            <a:stretch>
              <a:fillRect/>
            </a:stretch>
          </a:blipFill>
        </p:spPr>
        <p:txBody>
          <a:bodyPr/>
          <a:lstStyle/>
          <a:p>
            <a:r>
              <a:rPr lang="en-US">
                <a:noFill/>
              </a:rPr>
              <a:t> </a:t>
            </a:r>
          </a:p>
        </p:txBody>
      </p:sp>
      <p:sp>
        <p:nvSpPr>
          <p:cNvPr id="12" name="Rectangle 11">
            <a:extLst>
              <a:ext uri="{FF2B5EF4-FFF2-40B4-BE49-F238E27FC236}">
                <a16:creationId xmlns:a16="http://schemas.microsoft.com/office/drawing/2014/main" id="{CFEBB22F-4A11-4288-8741-D7EA198E8780}"/>
              </a:ext>
            </a:extLst>
          </p:cNvPr>
          <p:cNvSpPr>
            <a:spLocks noRot="1" noChangeAspect="1" noMove="1" noResize="1" noEditPoints="1" noAdjustHandles="1" noChangeArrowheads="1" noChangeShapeType="1" noTextEdit="1"/>
          </p:cNvSpPr>
          <p:nvPr/>
        </p:nvSpPr>
        <p:spPr>
          <a:xfrm>
            <a:off x="4995353" y="3124200"/>
            <a:ext cx="1940403" cy="738664"/>
          </a:xfrm>
          <a:prstGeom prst="rect">
            <a:avLst/>
          </a:prstGeom>
          <a:blipFill>
            <a:blip r:embed="rId6"/>
            <a:stretch>
              <a:fillRect r="-5329" b="-11570"/>
            </a:stretch>
          </a:blipFill>
        </p:spPr>
        <p:txBody>
          <a:bodyPr/>
          <a:lstStyle/>
          <a:p>
            <a:r>
              <a:rPr lang="en-US">
                <a:noFill/>
              </a:rPr>
              <a:t> </a:t>
            </a:r>
          </a:p>
        </p:txBody>
      </p:sp>
      <p:sp>
        <p:nvSpPr>
          <p:cNvPr id="13" name="Rectangle 12">
            <a:extLst>
              <a:ext uri="{FF2B5EF4-FFF2-40B4-BE49-F238E27FC236}">
                <a16:creationId xmlns:a16="http://schemas.microsoft.com/office/drawing/2014/main" id="{BA13DD36-5099-469A-B204-9C564C3759B1}"/>
              </a:ext>
            </a:extLst>
          </p:cNvPr>
          <p:cNvSpPr>
            <a:spLocks noRot="1" noChangeAspect="1" noMove="1" noResize="1" noEditPoints="1" noAdjustHandles="1" noChangeArrowheads="1" noChangeShapeType="1" noTextEdit="1"/>
          </p:cNvSpPr>
          <p:nvPr/>
        </p:nvSpPr>
        <p:spPr>
          <a:xfrm>
            <a:off x="376989" y="4114800"/>
            <a:ext cx="4343400" cy="2091855"/>
          </a:xfrm>
          <a:prstGeom prst="rect">
            <a:avLst/>
          </a:prstGeom>
          <a:blipFill>
            <a:blip r:embed="rId7"/>
            <a:stretch>
              <a:fillRect l="-2949" t="-2915" b="-5248"/>
            </a:stretch>
          </a:blipFill>
        </p:spPr>
        <p:txBody>
          <a:bodyPr/>
          <a:lstStyle/>
          <a:p>
            <a:r>
              <a:rPr lang="en-US">
                <a:noFill/>
              </a:rPr>
              <a:t> </a:t>
            </a:r>
          </a:p>
        </p:txBody>
      </p:sp>
      <p:sp>
        <p:nvSpPr>
          <p:cNvPr id="15" name="Right Brace 14">
            <a:extLst>
              <a:ext uri="{FF2B5EF4-FFF2-40B4-BE49-F238E27FC236}">
                <a16:creationId xmlns:a16="http://schemas.microsoft.com/office/drawing/2014/main" id="{1E422D12-D0F7-4327-B5A3-1764C5ADAF18}"/>
              </a:ext>
            </a:extLst>
          </p:cNvPr>
          <p:cNvSpPr/>
          <p:nvPr/>
        </p:nvSpPr>
        <p:spPr>
          <a:xfrm>
            <a:off x="3003550" y="4730750"/>
            <a:ext cx="76200" cy="1273175"/>
          </a:xfrm>
          <a:prstGeom prst="righ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6" name="Rectangle 15">
            <a:extLst>
              <a:ext uri="{FF2B5EF4-FFF2-40B4-BE49-F238E27FC236}">
                <a16:creationId xmlns:a16="http://schemas.microsoft.com/office/drawing/2014/main" id="{4100BF89-3DF4-493F-8276-3A83C0D09344}"/>
              </a:ext>
            </a:extLst>
          </p:cNvPr>
          <p:cNvSpPr>
            <a:spLocks noRot="1" noChangeAspect="1" noMove="1" noResize="1" noEditPoints="1" noAdjustHandles="1" noChangeArrowheads="1" noChangeShapeType="1" noTextEdit="1"/>
          </p:cNvSpPr>
          <p:nvPr/>
        </p:nvSpPr>
        <p:spPr>
          <a:xfrm>
            <a:off x="3392456" y="4727504"/>
            <a:ext cx="4274375" cy="738664"/>
          </a:xfrm>
          <a:prstGeom prst="rect">
            <a:avLst/>
          </a:prstGeom>
          <a:blipFill>
            <a:blip r:embed="rId8"/>
            <a:stretch>
              <a:fillRect r="-2282" b="-11570"/>
            </a:stretch>
          </a:blipFill>
        </p:spPr>
        <p:txBody>
          <a:bodyPr/>
          <a:lstStyle/>
          <a:p>
            <a:r>
              <a:rPr lang="en-US">
                <a:noFill/>
              </a:rPr>
              <a:t> </a:t>
            </a:r>
          </a:p>
        </p:txBody>
      </p:sp>
      <p:sp>
        <p:nvSpPr>
          <p:cNvPr id="17" name="Rectangle 16">
            <a:extLst>
              <a:ext uri="{FF2B5EF4-FFF2-40B4-BE49-F238E27FC236}">
                <a16:creationId xmlns:a16="http://schemas.microsoft.com/office/drawing/2014/main" id="{E9E26461-F599-4643-9975-87FFCFE6ACC8}"/>
              </a:ext>
            </a:extLst>
          </p:cNvPr>
          <p:cNvSpPr>
            <a:spLocks noRot="1" noChangeAspect="1" noMove="1" noResize="1" noEditPoints="1" noAdjustHandles="1" noChangeArrowheads="1" noChangeShapeType="1" noTextEdit="1"/>
          </p:cNvSpPr>
          <p:nvPr/>
        </p:nvSpPr>
        <p:spPr>
          <a:xfrm>
            <a:off x="3392456" y="5207458"/>
            <a:ext cx="5039452" cy="738664"/>
          </a:xfrm>
          <a:prstGeom prst="rect">
            <a:avLst/>
          </a:prstGeom>
          <a:blipFill>
            <a:blip r:embed="rId9"/>
            <a:stretch>
              <a:fillRect b="-12397"/>
            </a:stretch>
          </a:blipFill>
        </p:spPr>
        <p:txBody>
          <a:bodyPr/>
          <a:lstStyle/>
          <a:p>
            <a:r>
              <a:rPr lang="en-US">
                <a:noFill/>
              </a:rPr>
              <a:t> </a:t>
            </a:r>
          </a:p>
        </p:txBody>
      </p:sp>
      <p:sp>
        <p:nvSpPr>
          <p:cNvPr id="18" name="Right Arrow 17">
            <a:hlinkClick r:id="rId10" action="ppaction://hlinksldjump"/>
            <a:extLst>
              <a:ext uri="{FF2B5EF4-FFF2-40B4-BE49-F238E27FC236}">
                <a16:creationId xmlns:a16="http://schemas.microsoft.com/office/drawing/2014/main" id="{ED9C921E-C646-4171-9256-04EF2CB790A7}"/>
              </a:ext>
            </a:extLst>
          </p:cNvPr>
          <p:cNvSpPr/>
          <p:nvPr/>
        </p:nvSpPr>
        <p:spPr>
          <a:xfrm flipH="1">
            <a:off x="228600" y="893763"/>
            <a:ext cx="762000" cy="603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500"/>
                                        <p:tgtEl>
                                          <p:spTgt spid="7">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par>
                                <p:cTn id="26" presetID="14" presetClass="entr" presetSubtype="1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4"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5714" name="TextBox 20">
            <a:extLst>
              <a:ext uri="{FF2B5EF4-FFF2-40B4-BE49-F238E27FC236}">
                <a16:creationId xmlns:a16="http://schemas.microsoft.com/office/drawing/2014/main" id="{38B91C51-3074-4670-89AF-0B12C5075B32}"/>
              </a:ext>
            </a:extLst>
          </p:cNvPr>
          <p:cNvSpPr txBox="1">
            <a:spLocks noChangeArrowheads="1"/>
          </p:cNvSpPr>
          <p:nvPr/>
        </p:nvSpPr>
        <p:spPr bwMode="auto">
          <a:xfrm>
            <a:off x="0" y="-4763"/>
            <a:ext cx="12247563" cy="769938"/>
          </a:xfrm>
          <a:prstGeom prst="rect">
            <a:avLst/>
          </a:prstGeom>
          <a:solidFill>
            <a:srgbClr val="1B351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vi-VN" altLang="en-US" sz="2200" b="1">
                <a:solidFill>
                  <a:srgbClr val="FFFFFF"/>
                </a:solidFill>
                <a:latin typeface="Times New Roman" panose="02020603050405020304" pitchFamily="18" charset="0"/>
                <a:cs typeface="Times New Roman" panose="02020603050405020304" pitchFamily="18" charset="0"/>
              </a:rPr>
              <a:t>BÀI 34: SỰ ĐỒNG QUY CỦA BA ĐƯỜNG TRUNG TUYẾN, BA ĐƯỜNG PHÂN GIÁC TRONG MỘT TAM GIÁC</a:t>
            </a:r>
            <a:r>
              <a:rPr lang="en-US" altLang="en-US" sz="2200" b="1">
                <a:solidFill>
                  <a:srgbClr val="FFFFFF"/>
                </a:solidFill>
                <a:latin typeface="Times New Roman" panose="02020603050405020304" pitchFamily="18" charset="0"/>
                <a:cs typeface="Times New Roman" panose="02020603050405020304" pitchFamily="18" charset="0"/>
              </a:rPr>
              <a:t> </a:t>
            </a:r>
            <a:r>
              <a:rPr lang="vi-VN" altLang="en-US" sz="2200" b="1">
                <a:solidFill>
                  <a:srgbClr val="FFFFFF"/>
                </a:solidFill>
                <a:latin typeface="Times New Roman" panose="02020603050405020304" pitchFamily="18" charset="0"/>
                <a:cs typeface="Times New Roman" panose="02020603050405020304" pitchFamily="18" charset="0"/>
              </a:rPr>
              <a:t>(Tiết 1)</a:t>
            </a:r>
          </a:p>
        </p:txBody>
      </p:sp>
      <p:sp>
        <p:nvSpPr>
          <p:cNvPr id="14" name="Rectangle: Rounded Corners 11">
            <a:extLst>
              <a:ext uri="{FF2B5EF4-FFF2-40B4-BE49-F238E27FC236}">
                <a16:creationId xmlns:a16="http://schemas.microsoft.com/office/drawing/2014/main" id="{94E2CC84-D69E-C92E-65A3-A388A873BF76}"/>
              </a:ext>
            </a:extLst>
          </p:cNvPr>
          <p:cNvSpPr/>
          <p:nvPr/>
        </p:nvSpPr>
        <p:spPr>
          <a:xfrm>
            <a:off x="4648200" y="990600"/>
            <a:ext cx="3017838" cy="506413"/>
          </a:xfrm>
          <a:prstGeom prst="roundRect">
            <a:avLst/>
          </a:prstGeom>
          <a:solidFill>
            <a:srgbClr val="7030A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b="1">
                <a:solidFill>
                  <a:prstClr val="white"/>
                </a:solidFill>
                <a:latin typeface="Times New Roman" panose="02020603050405020304" pitchFamily="18" charset="0"/>
                <a:cs typeface="Times New Roman" panose="02020603050405020304" pitchFamily="18" charset="0"/>
              </a:rPr>
              <a:t>Bài 9.21 (Tr76) </a:t>
            </a:r>
          </a:p>
        </p:txBody>
      </p:sp>
      <p:sp>
        <p:nvSpPr>
          <p:cNvPr id="115716" name="Rectangle 5">
            <a:extLst>
              <a:ext uri="{FF2B5EF4-FFF2-40B4-BE49-F238E27FC236}">
                <a16:creationId xmlns:a16="http://schemas.microsoft.com/office/drawing/2014/main" id="{8B337C39-3738-413B-B55F-E6449E492E07}"/>
              </a:ext>
            </a:extLst>
          </p:cNvPr>
          <p:cNvSpPr>
            <a:spLocks noChangeArrowheads="1"/>
          </p:cNvSpPr>
          <p:nvPr/>
        </p:nvSpPr>
        <p:spPr bwMode="auto">
          <a:xfrm>
            <a:off x="5711825" y="1524000"/>
            <a:ext cx="823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sz="2800" b="1" i="1">
                <a:solidFill>
                  <a:srgbClr val="0000CC"/>
                </a:solidFill>
                <a:latin typeface="Times New Roman" panose="02020603050405020304" pitchFamily="18" charset="0"/>
                <a:ea typeface="Calibri" panose="020F0502020204030204" pitchFamily="34" charset="0"/>
                <a:cs typeface="Times New Roman" panose="02020603050405020304" pitchFamily="18" charset="0"/>
              </a:rPr>
              <a:t>Giải</a:t>
            </a:r>
            <a:endParaRPr lang="vi-VN" altLang="vi-VN" sz="2800" b="1" i="1">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5717" name="Picture 2">
            <a:extLst>
              <a:ext uri="{FF2B5EF4-FFF2-40B4-BE49-F238E27FC236}">
                <a16:creationId xmlns:a16="http://schemas.microsoft.com/office/drawing/2014/main" id="{9E15687E-4254-4CAB-BA13-001E6EFF3BF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1371600"/>
            <a:ext cx="2857500"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F412449B-69AE-4545-B56B-D8FCADAD56D9}"/>
              </a:ext>
            </a:extLst>
          </p:cNvPr>
          <p:cNvSpPr>
            <a:spLocks noChangeArrowheads="1"/>
          </p:cNvSpPr>
          <p:nvPr/>
        </p:nvSpPr>
        <p:spPr bwMode="auto">
          <a:xfrm>
            <a:off x="381000" y="1752600"/>
            <a:ext cx="5784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50000"/>
              </a:lnSpc>
            </a:pPr>
            <a:r>
              <a:rPr lang="en-US" altLang="vi-VN" sz="2800">
                <a:latin typeface="Times New Roman" panose="02020603050405020304" pitchFamily="18" charset="0"/>
                <a:ea typeface="Calibri" panose="020F0502020204030204" pitchFamily="34" charset="0"/>
                <a:cs typeface="Times New Roman" panose="02020603050405020304" pitchFamily="18" charset="0"/>
              </a:rPr>
              <a:t>b) Gọi O là giao điểm của CE và BD</a:t>
            </a:r>
          </a:p>
        </p:txBody>
      </p:sp>
      <p:sp>
        <p:nvSpPr>
          <p:cNvPr id="19" name="Right Brace 18">
            <a:extLst>
              <a:ext uri="{FF2B5EF4-FFF2-40B4-BE49-F238E27FC236}">
                <a16:creationId xmlns:a16="http://schemas.microsoft.com/office/drawing/2014/main" id="{7AF35050-C287-4840-8713-09D69AC6C46E}"/>
              </a:ext>
            </a:extLst>
          </p:cNvPr>
          <p:cNvSpPr/>
          <p:nvPr/>
        </p:nvSpPr>
        <p:spPr>
          <a:xfrm>
            <a:off x="5105400" y="3933825"/>
            <a:ext cx="549275" cy="1747838"/>
          </a:xfrm>
          <a:prstGeom prst="righ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sz="2800">
              <a:solidFill>
                <a:prstClr val="black"/>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9FC444B0-59C6-4770-95E8-69737AC23413}"/>
              </a:ext>
            </a:extLst>
          </p:cNvPr>
          <p:cNvSpPr>
            <a:spLocks noRot="1" noChangeAspect="1" noMove="1" noResize="1" noEditPoints="1" noAdjustHandles="1" noChangeArrowheads="1" noChangeShapeType="1" noTextEdit="1"/>
          </p:cNvSpPr>
          <p:nvPr/>
        </p:nvSpPr>
        <p:spPr>
          <a:xfrm>
            <a:off x="762000" y="3810000"/>
            <a:ext cx="4412297" cy="901785"/>
          </a:xfrm>
          <a:prstGeom prst="rect">
            <a:avLst/>
          </a:prstGeom>
          <a:blipFill>
            <a:blip r:embed="rId5"/>
            <a:stretch>
              <a:fillRect/>
            </a:stretch>
          </a:blipFill>
        </p:spPr>
        <p:txBody>
          <a:bodyPr/>
          <a:lstStyle/>
          <a:p>
            <a:r>
              <a:rPr lang="en-US">
                <a:noFill/>
              </a:rPr>
              <a:t> </a:t>
            </a:r>
          </a:p>
        </p:txBody>
      </p:sp>
      <p:sp>
        <p:nvSpPr>
          <p:cNvPr id="21" name="Rectangle 20">
            <a:extLst>
              <a:ext uri="{FF2B5EF4-FFF2-40B4-BE49-F238E27FC236}">
                <a16:creationId xmlns:a16="http://schemas.microsoft.com/office/drawing/2014/main" id="{B4024434-7E05-4436-B3FF-551358465249}"/>
              </a:ext>
            </a:extLst>
          </p:cNvPr>
          <p:cNvSpPr>
            <a:spLocks noRot="1" noChangeAspect="1" noMove="1" noResize="1" noEditPoints="1" noAdjustHandles="1" noChangeArrowheads="1" noChangeShapeType="1" noTextEdit="1"/>
          </p:cNvSpPr>
          <p:nvPr/>
        </p:nvSpPr>
        <p:spPr>
          <a:xfrm>
            <a:off x="1169458" y="4779862"/>
            <a:ext cx="3877472" cy="901785"/>
          </a:xfrm>
          <a:prstGeom prst="rect">
            <a:avLst/>
          </a:prstGeom>
          <a:blipFill>
            <a:blip r:embed="rId6"/>
            <a:stretch>
              <a:fillRect/>
            </a:stretch>
          </a:blipFill>
        </p:spPr>
        <p:txBody>
          <a:bodyPr/>
          <a:lstStyle/>
          <a:p>
            <a:r>
              <a:rPr lang="en-US">
                <a:noFill/>
              </a:rPr>
              <a:t> </a:t>
            </a:r>
          </a:p>
        </p:txBody>
      </p:sp>
      <p:sp>
        <p:nvSpPr>
          <p:cNvPr id="22" name="Rectangle 21">
            <a:extLst>
              <a:ext uri="{FF2B5EF4-FFF2-40B4-BE49-F238E27FC236}">
                <a16:creationId xmlns:a16="http://schemas.microsoft.com/office/drawing/2014/main" id="{20A0B09C-9ECF-4B8A-9601-E216F6663C34}"/>
              </a:ext>
            </a:extLst>
          </p:cNvPr>
          <p:cNvSpPr>
            <a:spLocks noRot="1" noChangeAspect="1" noMove="1" noResize="1" noEditPoints="1" noAdjustHandles="1" noChangeArrowheads="1" noChangeShapeType="1" noTextEdit="1"/>
          </p:cNvSpPr>
          <p:nvPr/>
        </p:nvSpPr>
        <p:spPr>
          <a:xfrm>
            <a:off x="5757805" y="3923624"/>
            <a:ext cx="2178866" cy="738664"/>
          </a:xfrm>
          <a:prstGeom prst="rect">
            <a:avLst/>
          </a:prstGeom>
          <a:blipFill>
            <a:blip r:embed="rId7"/>
            <a:stretch>
              <a:fillRect/>
            </a:stretch>
          </a:blipFill>
        </p:spPr>
        <p:txBody>
          <a:bodyPr/>
          <a:lstStyle/>
          <a:p>
            <a:r>
              <a:rPr lang="en-US">
                <a:noFill/>
              </a:rPr>
              <a:t> </a:t>
            </a:r>
          </a:p>
        </p:txBody>
      </p:sp>
      <p:sp>
        <p:nvSpPr>
          <p:cNvPr id="23" name="Rectangle 22">
            <a:extLst>
              <a:ext uri="{FF2B5EF4-FFF2-40B4-BE49-F238E27FC236}">
                <a16:creationId xmlns:a16="http://schemas.microsoft.com/office/drawing/2014/main" id="{6FB78AE6-6176-4435-A356-39FE2F5DF17F}"/>
              </a:ext>
            </a:extLst>
          </p:cNvPr>
          <p:cNvSpPr>
            <a:spLocks noRot="1" noChangeAspect="1" noMove="1" noResize="1" noEditPoints="1" noAdjustHandles="1" noChangeArrowheads="1" noChangeShapeType="1" noTextEdit="1"/>
          </p:cNvSpPr>
          <p:nvPr/>
        </p:nvSpPr>
        <p:spPr>
          <a:xfrm>
            <a:off x="5791200" y="4572000"/>
            <a:ext cx="3607975" cy="738664"/>
          </a:xfrm>
          <a:prstGeom prst="rect">
            <a:avLst/>
          </a:prstGeom>
          <a:blipFill>
            <a:blip r:embed="rId8"/>
            <a:stretch>
              <a:fillRect/>
            </a:stretch>
          </a:blipFill>
        </p:spPr>
        <p:txBody>
          <a:bodyPr/>
          <a:lstStyle/>
          <a:p>
            <a:r>
              <a:rPr lang="en-US">
                <a:noFill/>
              </a:rPr>
              <a:t> </a:t>
            </a:r>
          </a:p>
        </p:txBody>
      </p:sp>
      <p:sp>
        <p:nvSpPr>
          <p:cNvPr id="24" name="Rectangle 23">
            <a:extLst>
              <a:ext uri="{FF2B5EF4-FFF2-40B4-BE49-F238E27FC236}">
                <a16:creationId xmlns:a16="http://schemas.microsoft.com/office/drawing/2014/main" id="{FD1F3349-4C19-4B15-859A-F3AD276400E4}"/>
              </a:ext>
            </a:extLst>
          </p:cNvPr>
          <p:cNvSpPr>
            <a:spLocks noRot="1" noChangeAspect="1" noMove="1" noResize="1" noEditPoints="1" noAdjustHandles="1" noChangeArrowheads="1" noChangeShapeType="1" noTextEdit="1"/>
          </p:cNvSpPr>
          <p:nvPr/>
        </p:nvSpPr>
        <p:spPr>
          <a:xfrm>
            <a:off x="792302" y="3053653"/>
            <a:ext cx="6264812" cy="738664"/>
          </a:xfrm>
          <a:prstGeom prst="rect">
            <a:avLst/>
          </a:prstGeom>
          <a:blipFill>
            <a:blip r:embed="rId9"/>
            <a:stretch>
              <a:fillRect b="-12397"/>
            </a:stretch>
          </a:blipFill>
        </p:spPr>
        <p:txBody>
          <a:bodyPr/>
          <a:lstStyle/>
          <a:p>
            <a:r>
              <a:rPr lang="en-US">
                <a:noFill/>
              </a:rPr>
              <a:t> </a:t>
            </a:r>
          </a:p>
        </p:txBody>
      </p:sp>
      <p:sp>
        <p:nvSpPr>
          <p:cNvPr id="25" name="Rectangle 24">
            <a:extLst>
              <a:ext uri="{FF2B5EF4-FFF2-40B4-BE49-F238E27FC236}">
                <a16:creationId xmlns:a16="http://schemas.microsoft.com/office/drawing/2014/main" id="{356C8BD6-D1C3-4DCF-9084-D9EA2BDFC0F7}"/>
              </a:ext>
            </a:extLst>
          </p:cNvPr>
          <p:cNvSpPr>
            <a:spLocks noChangeArrowheads="1"/>
          </p:cNvSpPr>
          <p:nvPr/>
        </p:nvSpPr>
        <p:spPr bwMode="auto">
          <a:xfrm>
            <a:off x="763588" y="2428875"/>
            <a:ext cx="609441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50000"/>
              </a:lnSpc>
            </a:pPr>
            <a:r>
              <a:rPr lang="en-US" alt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 có: CE và BD là 2 đường trung tuyến </a:t>
            </a:r>
          </a:p>
        </p:txBody>
      </p:sp>
      <p:sp>
        <p:nvSpPr>
          <p:cNvPr id="26" name="Right Arrow 25">
            <a:hlinkClick r:id="rId10" action="ppaction://hlinksldjump"/>
            <a:extLst>
              <a:ext uri="{FF2B5EF4-FFF2-40B4-BE49-F238E27FC236}">
                <a16:creationId xmlns:a16="http://schemas.microsoft.com/office/drawing/2014/main" id="{D92E1AD8-D08F-40EB-8248-6B8F4016032C}"/>
              </a:ext>
            </a:extLst>
          </p:cNvPr>
          <p:cNvSpPr/>
          <p:nvPr/>
        </p:nvSpPr>
        <p:spPr>
          <a:xfrm flipH="1">
            <a:off x="228600" y="893763"/>
            <a:ext cx="762000" cy="603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fade">
                                      <p:cBhvr>
                                        <p:cTn id="12" dur="500"/>
                                        <p:tgtEl>
                                          <p:spTgt spid="2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6" presetClass="entr" presetSubtype="21"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7762" name="TextBox 20">
            <a:extLst>
              <a:ext uri="{FF2B5EF4-FFF2-40B4-BE49-F238E27FC236}">
                <a16:creationId xmlns:a16="http://schemas.microsoft.com/office/drawing/2014/main" id="{879A223B-FAB8-4A20-AA2F-7CF459555AD3}"/>
              </a:ext>
            </a:extLst>
          </p:cNvPr>
          <p:cNvSpPr txBox="1">
            <a:spLocks noChangeArrowheads="1"/>
          </p:cNvSpPr>
          <p:nvPr/>
        </p:nvSpPr>
        <p:spPr bwMode="auto">
          <a:xfrm>
            <a:off x="0" y="-4763"/>
            <a:ext cx="12247563" cy="769938"/>
          </a:xfrm>
          <a:prstGeom prst="rect">
            <a:avLst/>
          </a:prstGeom>
          <a:solidFill>
            <a:srgbClr val="1B351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vi-VN" altLang="en-US" sz="2200" b="1">
                <a:solidFill>
                  <a:srgbClr val="FFFFFF"/>
                </a:solidFill>
                <a:latin typeface="Times New Roman" panose="02020603050405020304" pitchFamily="18" charset="0"/>
                <a:cs typeface="Times New Roman" panose="02020603050405020304" pitchFamily="18" charset="0"/>
              </a:rPr>
              <a:t>BÀI 34: SỰ ĐỒNG QUY CỦA BA ĐƯỜNG TRUNG TUYẾN, BA ĐƯỜNG PHÂN GIÁC TRONG MỘT TAM GIÁC</a:t>
            </a:r>
            <a:r>
              <a:rPr lang="en-US" altLang="en-US" sz="2200" b="1">
                <a:solidFill>
                  <a:srgbClr val="FFFFFF"/>
                </a:solidFill>
                <a:latin typeface="Times New Roman" panose="02020603050405020304" pitchFamily="18" charset="0"/>
                <a:cs typeface="Times New Roman" panose="02020603050405020304" pitchFamily="18" charset="0"/>
              </a:rPr>
              <a:t> </a:t>
            </a:r>
            <a:r>
              <a:rPr lang="vi-VN" altLang="en-US" sz="2200" b="1">
                <a:solidFill>
                  <a:srgbClr val="FFFFFF"/>
                </a:solidFill>
                <a:latin typeface="Times New Roman" panose="02020603050405020304" pitchFamily="18" charset="0"/>
                <a:cs typeface="Times New Roman" panose="02020603050405020304" pitchFamily="18" charset="0"/>
              </a:rPr>
              <a:t>(Tiết 1)</a:t>
            </a:r>
          </a:p>
        </p:txBody>
      </p:sp>
      <p:sp>
        <p:nvSpPr>
          <p:cNvPr id="14" name="Rectangle: Rounded Corners 11">
            <a:extLst>
              <a:ext uri="{FF2B5EF4-FFF2-40B4-BE49-F238E27FC236}">
                <a16:creationId xmlns:a16="http://schemas.microsoft.com/office/drawing/2014/main" id="{94E2CC84-D69E-C92E-65A3-A388A873BF76}"/>
              </a:ext>
            </a:extLst>
          </p:cNvPr>
          <p:cNvSpPr/>
          <p:nvPr/>
        </p:nvSpPr>
        <p:spPr>
          <a:xfrm>
            <a:off x="4648200" y="990600"/>
            <a:ext cx="3017838" cy="506413"/>
          </a:xfrm>
          <a:prstGeom prst="roundRect">
            <a:avLst/>
          </a:prstGeom>
          <a:solidFill>
            <a:srgbClr val="7030A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en-US" sz="2600" b="1">
                <a:solidFill>
                  <a:prstClr val="white"/>
                </a:solidFill>
                <a:latin typeface="Times New Roman" panose="02020603050405020304" pitchFamily="18" charset="0"/>
                <a:cs typeface="Times New Roman" panose="02020603050405020304" pitchFamily="18" charset="0"/>
              </a:rPr>
              <a:t>Bài 9.21 (Tr76) </a:t>
            </a:r>
          </a:p>
        </p:txBody>
      </p:sp>
      <p:sp>
        <p:nvSpPr>
          <p:cNvPr id="117764" name="Rectangle 5">
            <a:extLst>
              <a:ext uri="{FF2B5EF4-FFF2-40B4-BE49-F238E27FC236}">
                <a16:creationId xmlns:a16="http://schemas.microsoft.com/office/drawing/2014/main" id="{BFAE5000-66CC-4CA5-AFB2-39C74DC36AE0}"/>
              </a:ext>
            </a:extLst>
          </p:cNvPr>
          <p:cNvSpPr>
            <a:spLocks noChangeArrowheads="1"/>
          </p:cNvSpPr>
          <p:nvPr/>
        </p:nvSpPr>
        <p:spPr bwMode="auto">
          <a:xfrm>
            <a:off x="5711825" y="1524000"/>
            <a:ext cx="823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sz="2800" b="1" i="1">
                <a:solidFill>
                  <a:srgbClr val="0000CC"/>
                </a:solidFill>
                <a:latin typeface="Times New Roman" panose="02020603050405020304" pitchFamily="18" charset="0"/>
                <a:ea typeface="Calibri" panose="020F0502020204030204" pitchFamily="34" charset="0"/>
                <a:cs typeface="Times New Roman" panose="02020603050405020304" pitchFamily="18" charset="0"/>
              </a:rPr>
              <a:t>Giải</a:t>
            </a:r>
            <a:endParaRPr lang="vi-VN" altLang="vi-VN" sz="2800" b="1" i="1">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7765" name="Picture 2">
            <a:extLst>
              <a:ext uri="{FF2B5EF4-FFF2-40B4-BE49-F238E27FC236}">
                <a16:creationId xmlns:a16="http://schemas.microsoft.com/office/drawing/2014/main" id="{4A2B46AC-C579-4B02-A1A8-7595656814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1371600"/>
            <a:ext cx="2857500"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A2B3EC8C-140E-48D5-AF4B-9597313337D0}"/>
              </a:ext>
            </a:extLst>
          </p:cNvPr>
          <p:cNvSpPr>
            <a:spLocks noRot="1" noChangeAspect="1" noMove="1" noResize="1" noEditPoints="1" noAdjustHandles="1" noChangeArrowheads="1" noChangeShapeType="1" noTextEdit="1"/>
          </p:cNvSpPr>
          <p:nvPr/>
        </p:nvSpPr>
        <p:spPr>
          <a:xfrm>
            <a:off x="886552" y="2145476"/>
            <a:ext cx="4921061" cy="1830245"/>
          </a:xfrm>
          <a:prstGeom prst="rect">
            <a:avLst/>
          </a:prstGeom>
          <a:blipFill>
            <a:blip r:embed="rId5"/>
            <a:stretch>
              <a:fillRect l="-2475" t="-3667" b="-8667"/>
            </a:stretch>
          </a:blipFill>
        </p:spPr>
        <p:txBody>
          <a:bodyPr/>
          <a:lstStyle/>
          <a:p>
            <a:r>
              <a:rPr lang="en-US">
                <a:noFill/>
              </a:rPr>
              <a:t> </a:t>
            </a:r>
          </a:p>
        </p:txBody>
      </p:sp>
      <p:sp>
        <p:nvSpPr>
          <p:cNvPr id="17" name="Rectangle 16">
            <a:extLst>
              <a:ext uri="{FF2B5EF4-FFF2-40B4-BE49-F238E27FC236}">
                <a16:creationId xmlns:a16="http://schemas.microsoft.com/office/drawing/2014/main" id="{1BD333F5-6A58-45C9-85B9-19CD9180AFF4}"/>
              </a:ext>
            </a:extLst>
          </p:cNvPr>
          <p:cNvSpPr>
            <a:spLocks noRot="1" noChangeAspect="1" noMove="1" noResize="1" noEditPoints="1" noAdjustHandles="1" noChangeArrowheads="1" noChangeShapeType="1" noTextEdit="1"/>
          </p:cNvSpPr>
          <p:nvPr/>
        </p:nvSpPr>
        <p:spPr>
          <a:xfrm>
            <a:off x="906605" y="4055530"/>
            <a:ext cx="5628506" cy="523220"/>
          </a:xfrm>
          <a:prstGeom prst="rect">
            <a:avLst/>
          </a:prstGeom>
          <a:blipFill>
            <a:blip r:embed="rId6"/>
            <a:stretch>
              <a:fillRect t="-11628" b="-31395"/>
            </a:stretch>
          </a:blipFill>
        </p:spPr>
        <p:txBody>
          <a:bodyPr/>
          <a:lstStyle/>
          <a:p>
            <a:r>
              <a:rPr lang="en-US">
                <a:noFill/>
              </a:rPr>
              <a:t> </a:t>
            </a:r>
          </a:p>
        </p:txBody>
      </p:sp>
      <p:sp>
        <p:nvSpPr>
          <p:cNvPr id="26" name="Rectangle 25">
            <a:extLst>
              <a:ext uri="{FF2B5EF4-FFF2-40B4-BE49-F238E27FC236}">
                <a16:creationId xmlns:a16="http://schemas.microsoft.com/office/drawing/2014/main" id="{BB424CB3-8DF7-4B1F-B354-52F8AF4585D9}"/>
              </a:ext>
            </a:extLst>
          </p:cNvPr>
          <p:cNvSpPr>
            <a:spLocks noChangeArrowheads="1"/>
          </p:cNvSpPr>
          <p:nvPr/>
        </p:nvSpPr>
        <p:spPr bwMode="auto">
          <a:xfrm>
            <a:off x="800100" y="4730750"/>
            <a:ext cx="876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p>
        </p:txBody>
      </p:sp>
      <p:sp>
        <p:nvSpPr>
          <p:cNvPr id="27" name="Rectangle 26">
            <a:extLst>
              <a:ext uri="{FF2B5EF4-FFF2-40B4-BE49-F238E27FC236}">
                <a16:creationId xmlns:a16="http://schemas.microsoft.com/office/drawing/2014/main" id="{A094C761-D8B6-4ECE-9F1D-C8CFD8AC6AF4}"/>
              </a:ext>
            </a:extLst>
          </p:cNvPr>
          <p:cNvSpPr>
            <a:spLocks noRot="1" noChangeAspect="1" noMove="1" noResize="1" noEditPoints="1" noAdjustHandles="1" noChangeArrowheads="1" noChangeShapeType="1" noTextEdit="1"/>
          </p:cNvSpPr>
          <p:nvPr/>
        </p:nvSpPr>
        <p:spPr>
          <a:xfrm>
            <a:off x="1524000" y="4521391"/>
            <a:ext cx="3904594" cy="898964"/>
          </a:xfrm>
          <a:prstGeom prst="rect">
            <a:avLst/>
          </a:prstGeom>
          <a:blipFill>
            <a:blip r:embed="rId7"/>
            <a:stretch>
              <a:fillRect/>
            </a:stretch>
          </a:blipFill>
        </p:spPr>
        <p:txBody>
          <a:bodyPr/>
          <a:lstStyle/>
          <a:p>
            <a:r>
              <a:rPr lang="en-US">
                <a:noFill/>
              </a:rPr>
              <a:t> </a:t>
            </a:r>
          </a:p>
        </p:txBody>
      </p:sp>
      <p:sp>
        <p:nvSpPr>
          <p:cNvPr id="28" name="Rectangle 27">
            <a:extLst>
              <a:ext uri="{FF2B5EF4-FFF2-40B4-BE49-F238E27FC236}">
                <a16:creationId xmlns:a16="http://schemas.microsoft.com/office/drawing/2014/main" id="{359351B8-2C4C-4E85-A8AB-AC01F4D9E036}"/>
              </a:ext>
            </a:extLst>
          </p:cNvPr>
          <p:cNvSpPr>
            <a:spLocks noRot="1" noChangeAspect="1" noMove="1" noResize="1" noEditPoints="1" noAdjustHandles="1" noChangeArrowheads="1" noChangeShapeType="1" noTextEdit="1"/>
          </p:cNvSpPr>
          <p:nvPr/>
        </p:nvSpPr>
        <p:spPr>
          <a:xfrm>
            <a:off x="3359114" y="5624606"/>
            <a:ext cx="3466495" cy="523220"/>
          </a:xfrm>
          <a:prstGeom prst="rect">
            <a:avLst/>
          </a:prstGeom>
          <a:blipFill>
            <a:blip r:embed="rId8"/>
            <a:stretch>
              <a:fillRect t="-12791" b="-31395"/>
            </a:stretch>
          </a:blipFill>
        </p:spPr>
        <p:txBody>
          <a:bodyPr/>
          <a:lstStyle/>
          <a:p>
            <a:r>
              <a:rPr lang="en-US">
                <a:noFill/>
              </a:rPr>
              <a:t> </a:t>
            </a:r>
          </a:p>
        </p:txBody>
      </p:sp>
      <p:sp>
        <p:nvSpPr>
          <p:cNvPr id="29" name="Rectangle 28">
            <a:extLst>
              <a:ext uri="{FF2B5EF4-FFF2-40B4-BE49-F238E27FC236}">
                <a16:creationId xmlns:a16="http://schemas.microsoft.com/office/drawing/2014/main" id="{519EB1BA-3858-4912-9E22-17E08D683C58}"/>
              </a:ext>
            </a:extLst>
          </p:cNvPr>
          <p:cNvSpPr>
            <a:spLocks noRot="1" noChangeAspect="1" noMove="1" noResize="1" noEditPoints="1" noAdjustHandles="1" noChangeArrowheads="1" noChangeShapeType="1" noTextEdit="1"/>
          </p:cNvSpPr>
          <p:nvPr/>
        </p:nvSpPr>
        <p:spPr>
          <a:xfrm>
            <a:off x="812737" y="5624606"/>
            <a:ext cx="2240613" cy="523220"/>
          </a:xfrm>
          <a:prstGeom prst="rect">
            <a:avLst/>
          </a:prstGeom>
          <a:blipFill>
            <a:blip r:embed="rId9"/>
            <a:stretch>
              <a:fillRect/>
            </a:stretch>
          </a:blipFill>
        </p:spPr>
        <p:txBody>
          <a:bodyPr/>
          <a:lstStyle/>
          <a:p>
            <a:r>
              <a:rPr lang="en-US">
                <a:noFill/>
              </a:rPr>
              <a:t> </a:t>
            </a:r>
          </a:p>
        </p:txBody>
      </p:sp>
      <p:sp>
        <p:nvSpPr>
          <p:cNvPr id="30" name="Right Arrow 29">
            <a:hlinkClick r:id="rId10" action="ppaction://hlinksldjump"/>
            <a:extLst>
              <a:ext uri="{FF2B5EF4-FFF2-40B4-BE49-F238E27FC236}">
                <a16:creationId xmlns:a16="http://schemas.microsoft.com/office/drawing/2014/main" id="{C251CC61-78A4-4152-839B-5CAB06373281}"/>
              </a:ext>
            </a:extLst>
          </p:cNvPr>
          <p:cNvSpPr/>
          <p:nvPr/>
        </p:nvSpPr>
        <p:spPr>
          <a:xfrm flipH="1">
            <a:off x="228600" y="893763"/>
            <a:ext cx="762000" cy="603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randombar(horizontal)">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9" name="Snip Diagonal Corner Rectangle 8">
            <a:extLst>
              <a:ext uri="{FF2B5EF4-FFF2-40B4-BE49-F238E27FC236}">
                <a16:creationId xmlns:a16="http://schemas.microsoft.com/office/drawing/2014/main" id="{12E0B434-951A-481F-AC16-A1270455263B}"/>
              </a:ext>
            </a:extLst>
          </p:cNvPr>
          <p:cNvSpPr/>
          <p:nvPr/>
        </p:nvSpPr>
        <p:spPr>
          <a:xfrm>
            <a:off x="-3175" y="14288"/>
            <a:ext cx="12199938" cy="236696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sz="3200" dirty="0">
              <a:solidFill>
                <a:prstClr val="black"/>
              </a:solidFill>
            </a:endParaRPr>
          </a:p>
        </p:txBody>
      </p:sp>
      <p:sp>
        <p:nvSpPr>
          <p:cNvPr id="119811" name="TextBox 1">
            <a:extLst>
              <a:ext uri="{FF2B5EF4-FFF2-40B4-BE49-F238E27FC236}">
                <a16:creationId xmlns:a16="http://schemas.microsoft.com/office/drawing/2014/main" id="{35C223D7-F507-46AA-8171-CD2048498B19}"/>
              </a:ext>
            </a:extLst>
          </p:cNvPr>
          <p:cNvSpPr txBox="1">
            <a:spLocks noChangeArrowheads="1"/>
          </p:cNvSpPr>
          <p:nvPr/>
        </p:nvSpPr>
        <p:spPr bwMode="auto">
          <a:xfrm>
            <a:off x="1211263" y="822325"/>
            <a:ext cx="73421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Câu 1: </a:t>
            </a:r>
            <a:r>
              <a:rPr lang="en-US" altLang="en-US" sz="3200" b="1">
                <a:solidFill>
                  <a:srgbClr val="000000"/>
                </a:solidFill>
                <a:latin typeface="Times New Roman" panose="02020603050405020304" pitchFamily="18" charset="0"/>
                <a:ea typeface="Tahoma" panose="020B0604030504040204" pitchFamily="34" charset="0"/>
                <a:cs typeface="Times New Roman" panose="02020603050405020304" pitchFamily="18" charset="0"/>
              </a:rPr>
              <a:t>Điểm I là trung điểm của đoạn thẳng AB khi</a:t>
            </a:r>
            <a:endParaRPr lang="en-US" altLang="en-US" sz="3200">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Rectangle 26">
            <a:extLst>
              <a:ext uri="{FF2B5EF4-FFF2-40B4-BE49-F238E27FC236}">
                <a16:creationId xmlns:a16="http://schemas.microsoft.com/office/drawing/2014/main" id="{32012F38-5F62-444E-91C3-68FC8FFD6997}"/>
              </a:ext>
            </a:extLst>
          </p:cNvPr>
          <p:cNvSpPr/>
          <p:nvPr/>
        </p:nvSpPr>
        <p:spPr>
          <a:xfrm>
            <a:off x="9001125" y="133350"/>
            <a:ext cx="2895600" cy="457200"/>
          </a:xfrm>
          <a:prstGeom prst="rect">
            <a:avLst/>
          </a:prstGeom>
          <a:solidFill>
            <a:sysClr val="window" lastClr="FFFFFF"/>
          </a:solidFill>
          <a:ln w="25400" cap="flat" cmpd="sng" algn="ctr">
            <a:solidFill>
              <a:srgbClr val="C0504D"/>
            </a:solidFill>
            <a:prstDash val="solid"/>
          </a:ln>
          <a:effectLst/>
        </p:spPr>
        <p:txBody>
          <a:bodyPr anchor="ctr"/>
          <a:lstStyle/>
          <a:p>
            <a:pPr algn="ctr" eaLnBrk="1" fontAlgn="auto" hangingPunct="1">
              <a:spcBef>
                <a:spcPts val="0"/>
              </a:spcBef>
              <a:spcAft>
                <a:spcPts val="0"/>
              </a:spcAft>
              <a:defRPr/>
            </a:pPr>
            <a:r>
              <a:rPr lang="en-US" sz="2400" kern="0">
                <a:solidFill>
                  <a:srgbClr val="000000"/>
                </a:solidFill>
                <a:latin typeface="Tahoma" pitchFamily="34" charset="0"/>
                <a:cs typeface="Tahoma" pitchFamily="34" charset="0"/>
              </a:rPr>
              <a:t>Hết giờ</a:t>
            </a:r>
          </a:p>
        </p:txBody>
      </p:sp>
      <p:sp>
        <p:nvSpPr>
          <p:cNvPr id="29" name="Rectangle 28">
            <a:extLst>
              <a:ext uri="{FF2B5EF4-FFF2-40B4-BE49-F238E27FC236}">
                <a16:creationId xmlns:a16="http://schemas.microsoft.com/office/drawing/2014/main" id="{CD49346D-38AB-40E9-B0D5-21644835F4CE}"/>
              </a:ext>
            </a:extLst>
          </p:cNvPr>
          <p:cNvSpPr/>
          <p:nvPr/>
        </p:nvSpPr>
        <p:spPr>
          <a:xfrm>
            <a:off x="9001125" y="665889"/>
            <a:ext cx="2895600" cy="9906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eaLnBrk="1" fontAlgn="auto" hangingPunct="1">
              <a:spcBef>
                <a:spcPts val="0"/>
              </a:spcBef>
              <a:spcAft>
                <a:spcPts val="0"/>
              </a:spcAft>
              <a:defRPr/>
            </a:pPr>
            <a:endParaRPr lang="en-US" kern="0">
              <a:solidFill>
                <a:prstClr val="white"/>
              </a:solidFill>
              <a:latin typeface="Calibri"/>
            </a:endParaRPr>
          </a:p>
        </p:txBody>
      </p:sp>
      <p:sp>
        <p:nvSpPr>
          <p:cNvPr id="119816" name="TextBox 7">
            <a:extLst>
              <a:ext uri="{FF2B5EF4-FFF2-40B4-BE49-F238E27FC236}">
                <a16:creationId xmlns:a16="http://schemas.microsoft.com/office/drawing/2014/main" id="{0F901612-35C0-4E2B-80DA-5D4E072E577D}"/>
              </a:ext>
            </a:extLst>
          </p:cNvPr>
          <p:cNvSpPr txBox="1">
            <a:spLocks noChangeArrowheads="1"/>
          </p:cNvSpPr>
          <p:nvPr/>
        </p:nvSpPr>
        <p:spPr bwMode="auto">
          <a:xfrm>
            <a:off x="10088563" y="625475"/>
            <a:ext cx="30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5400">
                <a:solidFill>
                  <a:srgbClr val="FFFFFF"/>
                </a:solidFill>
              </a:rPr>
              <a:t>:</a:t>
            </a:r>
          </a:p>
        </p:txBody>
      </p:sp>
      <p:sp>
        <p:nvSpPr>
          <p:cNvPr id="31" name="Rounded Rectangle 30">
            <a:extLst>
              <a:ext uri="{FF2B5EF4-FFF2-40B4-BE49-F238E27FC236}">
                <a16:creationId xmlns:a16="http://schemas.microsoft.com/office/drawing/2014/main" id="{17D0059D-D87C-4513-82D7-904EB99DDCD3}"/>
              </a:ext>
            </a:extLst>
          </p:cNvPr>
          <p:cNvSpPr/>
          <p:nvPr/>
        </p:nvSpPr>
        <p:spPr>
          <a:xfrm>
            <a:off x="9229725" y="742950"/>
            <a:ext cx="9144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0</a:t>
            </a:r>
          </a:p>
        </p:txBody>
      </p:sp>
      <p:sp>
        <p:nvSpPr>
          <p:cNvPr id="32" name="Rectangle 31">
            <a:extLst>
              <a:ext uri="{FF2B5EF4-FFF2-40B4-BE49-F238E27FC236}">
                <a16:creationId xmlns:a16="http://schemas.microsoft.com/office/drawing/2014/main" id="{EBD8C275-4141-40D3-BA78-3D21D8E33E44}"/>
              </a:ext>
            </a:extLst>
          </p:cNvPr>
          <p:cNvSpPr/>
          <p:nvPr/>
        </p:nvSpPr>
        <p:spPr>
          <a:xfrm>
            <a:off x="9001125" y="133350"/>
            <a:ext cx="2895600" cy="457200"/>
          </a:xfrm>
          <a:prstGeom prst="rect">
            <a:avLst/>
          </a:prstGeom>
          <a:solidFill>
            <a:sysClr val="window" lastClr="FFFFFF"/>
          </a:solidFill>
          <a:ln w="25400" cap="flat" cmpd="sng" algn="ctr">
            <a:solidFill>
              <a:srgbClr val="C0504D"/>
            </a:solidFill>
            <a:prstDash val="solid"/>
          </a:ln>
          <a:effectLst/>
        </p:spPr>
        <p:txBody>
          <a:bodyPr anchor="ctr"/>
          <a:lstStyle/>
          <a:p>
            <a:pPr algn="ctr" eaLnBrk="1" fontAlgn="auto" hangingPunct="1">
              <a:spcBef>
                <a:spcPts val="0"/>
              </a:spcBef>
              <a:spcAft>
                <a:spcPts val="0"/>
              </a:spcAft>
              <a:defRPr/>
            </a:pPr>
            <a:r>
              <a:rPr lang="en-US" sz="2200" kern="0">
                <a:solidFill>
                  <a:srgbClr val="FF0000"/>
                </a:solidFill>
                <a:latin typeface="Tahoma" pitchFamily="34" charset="0"/>
                <a:cs typeface="Tahoma" pitchFamily="34" charset="0"/>
              </a:rPr>
              <a:t>Thời gian còn lại ...</a:t>
            </a:r>
          </a:p>
        </p:txBody>
      </p:sp>
      <p:sp>
        <p:nvSpPr>
          <p:cNvPr id="33" name="Rectangle 32">
            <a:extLst>
              <a:ext uri="{FF2B5EF4-FFF2-40B4-BE49-F238E27FC236}">
                <a16:creationId xmlns:a16="http://schemas.microsoft.com/office/drawing/2014/main" id="{6EF1E805-777A-4C9B-BD7D-B8CEFD44D4D5}"/>
              </a:ext>
            </a:extLst>
          </p:cNvPr>
          <p:cNvSpPr/>
          <p:nvPr/>
        </p:nvSpPr>
        <p:spPr>
          <a:xfrm>
            <a:off x="9001125" y="133350"/>
            <a:ext cx="2895600" cy="457200"/>
          </a:xfrm>
          <a:prstGeom prst="rect">
            <a:avLst/>
          </a:prstGeom>
          <a:solidFill>
            <a:srgbClr val="F79646"/>
          </a:solidFill>
          <a:ln w="25400" cap="flat" cmpd="sng" algn="ctr">
            <a:solidFill>
              <a:srgbClr val="F79646">
                <a:shade val="50000"/>
              </a:srgbClr>
            </a:solidFill>
            <a:prstDash val="solid"/>
          </a:ln>
          <a:effectLst/>
        </p:spPr>
        <p:txBody>
          <a:bodyPr anchor="ctr"/>
          <a:lstStyle/>
          <a:p>
            <a:pPr algn="ctr" eaLnBrk="1" fontAlgn="auto" hangingPunct="1">
              <a:spcBef>
                <a:spcPts val="0"/>
              </a:spcBef>
              <a:spcAft>
                <a:spcPts val="0"/>
              </a:spcAft>
              <a:defRPr/>
            </a:pPr>
            <a:r>
              <a:rPr lang="en-US" sz="2400" kern="0">
                <a:solidFill>
                  <a:srgbClr val="FFFFFF"/>
                </a:solidFill>
                <a:latin typeface="Tahoma" pitchFamily="34" charset="0"/>
                <a:cs typeface="Tahoma" pitchFamily="34" charset="0"/>
              </a:rPr>
              <a:t>Bắt đầu tính giờ</a:t>
            </a:r>
          </a:p>
        </p:txBody>
      </p:sp>
      <p:sp>
        <p:nvSpPr>
          <p:cNvPr id="34" name="Rounded Rectangle 33">
            <a:extLst>
              <a:ext uri="{FF2B5EF4-FFF2-40B4-BE49-F238E27FC236}">
                <a16:creationId xmlns:a16="http://schemas.microsoft.com/office/drawing/2014/main" id="{C5AF519B-81F9-498E-8527-D387CCAD1BA6}"/>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00</a:t>
            </a:r>
          </a:p>
        </p:txBody>
      </p:sp>
      <p:sp>
        <p:nvSpPr>
          <p:cNvPr id="35" name="Rounded Rectangle 34">
            <a:extLst>
              <a:ext uri="{FF2B5EF4-FFF2-40B4-BE49-F238E27FC236}">
                <a16:creationId xmlns:a16="http://schemas.microsoft.com/office/drawing/2014/main" id="{C78D769C-2EBB-43B1-80B8-41A375CD6CAF}"/>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59</a:t>
            </a:r>
          </a:p>
        </p:txBody>
      </p:sp>
      <p:sp>
        <p:nvSpPr>
          <p:cNvPr id="36" name="Rounded Rectangle 35">
            <a:extLst>
              <a:ext uri="{FF2B5EF4-FFF2-40B4-BE49-F238E27FC236}">
                <a16:creationId xmlns:a16="http://schemas.microsoft.com/office/drawing/2014/main" id="{7FD6BE21-6D16-420D-9326-7FCF1D5A97F2}"/>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58</a:t>
            </a:r>
          </a:p>
        </p:txBody>
      </p:sp>
      <p:sp>
        <p:nvSpPr>
          <p:cNvPr id="37" name="Rounded Rectangle 36">
            <a:extLst>
              <a:ext uri="{FF2B5EF4-FFF2-40B4-BE49-F238E27FC236}">
                <a16:creationId xmlns:a16="http://schemas.microsoft.com/office/drawing/2014/main" id="{A07094E2-2F8C-486C-9DEE-0F0B46445721}"/>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57</a:t>
            </a:r>
          </a:p>
        </p:txBody>
      </p:sp>
      <p:sp>
        <p:nvSpPr>
          <p:cNvPr id="38" name="Rounded Rectangle 37">
            <a:extLst>
              <a:ext uri="{FF2B5EF4-FFF2-40B4-BE49-F238E27FC236}">
                <a16:creationId xmlns:a16="http://schemas.microsoft.com/office/drawing/2014/main" id="{3C2F074C-3B64-491C-A48E-644F859668C6}"/>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56</a:t>
            </a:r>
          </a:p>
        </p:txBody>
      </p:sp>
      <p:sp>
        <p:nvSpPr>
          <p:cNvPr id="39" name="Rounded Rectangle 38">
            <a:extLst>
              <a:ext uri="{FF2B5EF4-FFF2-40B4-BE49-F238E27FC236}">
                <a16:creationId xmlns:a16="http://schemas.microsoft.com/office/drawing/2014/main" id="{7D8B09D8-4C44-4C3F-BDDA-165E5CEE9AAF}"/>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55</a:t>
            </a:r>
          </a:p>
        </p:txBody>
      </p:sp>
      <p:sp>
        <p:nvSpPr>
          <p:cNvPr id="40" name="Rounded Rectangle 39">
            <a:extLst>
              <a:ext uri="{FF2B5EF4-FFF2-40B4-BE49-F238E27FC236}">
                <a16:creationId xmlns:a16="http://schemas.microsoft.com/office/drawing/2014/main" id="{270C2409-35F6-4562-BB2C-F32CB368C5FD}"/>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54</a:t>
            </a:r>
          </a:p>
        </p:txBody>
      </p:sp>
      <p:sp>
        <p:nvSpPr>
          <p:cNvPr id="41" name="Rounded Rectangle 40">
            <a:extLst>
              <a:ext uri="{FF2B5EF4-FFF2-40B4-BE49-F238E27FC236}">
                <a16:creationId xmlns:a16="http://schemas.microsoft.com/office/drawing/2014/main" id="{0C0944DA-2F12-44BE-B5CD-9206A32C1845}"/>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53</a:t>
            </a:r>
          </a:p>
        </p:txBody>
      </p:sp>
      <p:sp>
        <p:nvSpPr>
          <p:cNvPr id="42" name="Rounded Rectangle 41">
            <a:extLst>
              <a:ext uri="{FF2B5EF4-FFF2-40B4-BE49-F238E27FC236}">
                <a16:creationId xmlns:a16="http://schemas.microsoft.com/office/drawing/2014/main" id="{B262EF62-B3A0-40C3-BC0A-67D0087B3F0A}"/>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52</a:t>
            </a:r>
          </a:p>
        </p:txBody>
      </p:sp>
      <p:sp>
        <p:nvSpPr>
          <p:cNvPr id="43" name="Rounded Rectangle 42">
            <a:extLst>
              <a:ext uri="{FF2B5EF4-FFF2-40B4-BE49-F238E27FC236}">
                <a16:creationId xmlns:a16="http://schemas.microsoft.com/office/drawing/2014/main" id="{2E9EF151-F96D-49E7-8307-07CD77E01211}"/>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51</a:t>
            </a:r>
          </a:p>
        </p:txBody>
      </p:sp>
      <p:sp>
        <p:nvSpPr>
          <p:cNvPr id="44" name="Rounded Rectangle 43">
            <a:extLst>
              <a:ext uri="{FF2B5EF4-FFF2-40B4-BE49-F238E27FC236}">
                <a16:creationId xmlns:a16="http://schemas.microsoft.com/office/drawing/2014/main" id="{7F365495-D85C-4AD7-8BA2-BCF064EDAFEC}"/>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50</a:t>
            </a:r>
          </a:p>
        </p:txBody>
      </p:sp>
      <p:sp>
        <p:nvSpPr>
          <p:cNvPr id="45" name="Rounded Rectangle 44">
            <a:extLst>
              <a:ext uri="{FF2B5EF4-FFF2-40B4-BE49-F238E27FC236}">
                <a16:creationId xmlns:a16="http://schemas.microsoft.com/office/drawing/2014/main" id="{6A72040C-137F-4084-97E3-032430E64DBA}"/>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49</a:t>
            </a:r>
          </a:p>
        </p:txBody>
      </p:sp>
      <p:sp>
        <p:nvSpPr>
          <p:cNvPr id="46" name="Rounded Rectangle 45">
            <a:extLst>
              <a:ext uri="{FF2B5EF4-FFF2-40B4-BE49-F238E27FC236}">
                <a16:creationId xmlns:a16="http://schemas.microsoft.com/office/drawing/2014/main" id="{4F749860-BD5C-430E-8EDD-B37B6F126ECE}"/>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48</a:t>
            </a:r>
          </a:p>
        </p:txBody>
      </p:sp>
      <p:sp>
        <p:nvSpPr>
          <p:cNvPr id="47" name="Rounded Rectangle 46">
            <a:extLst>
              <a:ext uri="{FF2B5EF4-FFF2-40B4-BE49-F238E27FC236}">
                <a16:creationId xmlns:a16="http://schemas.microsoft.com/office/drawing/2014/main" id="{EBC4C612-8EC2-4139-A4D3-D90642AA5E8B}"/>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47</a:t>
            </a:r>
          </a:p>
        </p:txBody>
      </p:sp>
      <p:sp>
        <p:nvSpPr>
          <p:cNvPr id="48" name="Rounded Rectangle 47">
            <a:extLst>
              <a:ext uri="{FF2B5EF4-FFF2-40B4-BE49-F238E27FC236}">
                <a16:creationId xmlns:a16="http://schemas.microsoft.com/office/drawing/2014/main" id="{4FF1A497-6E91-4943-953C-29B6CFAEB886}"/>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46</a:t>
            </a:r>
          </a:p>
        </p:txBody>
      </p:sp>
      <p:sp>
        <p:nvSpPr>
          <p:cNvPr id="49" name="Rounded Rectangle 48">
            <a:extLst>
              <a:ext uri="{FF2B5EF4-FFF2-40B4-BE49-F238E27FC236}">
                <a16:creationId xmlns:a16="http://schemas.microsoft.com/office/drawing/2014/main" id="{C3B1B630-4AA3-4674-91AA-DDF01F3065EF}"/>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45</a:t>
            </a:r>
          </a:p>
        </p:txBody>
      </p:sp>
      <p:sp>
        <p:nvSpPr>
          <p:cNvPr id="50" name="Rounded Rectangle 49">
            <a:extLst>
              <a:ext uri="{FF2B5EF4-FFF2-40B4-BE49-F238E27FC236}">
                <a16:creationId xmlns:a16="http://schemas.microsoft.com/office/drawing/2014/main" id="{FC55DABC-3D47-4155-A5E6-4851912297D2}"/>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44</a:t>
            </a:r>
          </a:p>
        </p:txBody>
      </p:sp>
      <p:sp>
        <p:nvSpPr>
          <p:cNvPr id="51" name="Rounded Rectangle 50">
            <a:extLst>
              <a:ext uri="{FF2B5EF4-FFF2-40B4-BE49-F238E27FC236}">
                <a16:creationId xmlns:a16="http://schemas.microsoft.com/office/drawing/2014/main" id="{5B76A6A0-DBE8-46A0-9027-D8FB3722606F}"/>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43</a:t>
            </a:r>
          </a:p>
        </p:txBody>
      </p:sp>
      <p:sp>
        <p:nvSpPr>
          <p:cNvPr id="52" name="Rounded Rectangle 51">
            <a:extLst>
              <a:ext uri="{FF2B5EF4-FFF2-40B4-BE49-F238E27FC236}">
                <a16:creationId xmlns:a16="http://schemas.microsoft.com/office/drawing/2014/main" id="{3AA513BE-10C9-4A67-ABCD-DDFEC20C2A8A}"/>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42</a:t>
            </a:r>
          </a:p>
        </p:txBody>
      </p:sp>
      <p:sp>
        <p:nvSpPr>
          <p:cNvPr id="53" name="Rounded Rectangle 52">
            <a:extLst>
              <a:ext uri="{FF2B5EF4-FFF2-40B4-BE49-F238E27FC236}">
                <a16:creationId xmlns:a16="http://schemas.microsoft.com/office/drawing/2014/main" id="{46D091BF-817B-42AD-8C52-C7A3DD6AAAA0}"/>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41</a:t>
            </a:r>
          </a:p>
        </p:txBody>
      </p:sp>
      <p:sp>
        <p:nvSpPr>
          <p:cNvPr id="54" name="Rounded Rectangle 53">
            <a:extLst>
              <a:ext uri="{FF2B5EF4-FFF2-40B4-BE49-F238E27FC236}">
                <a16:creationId xmlns:a16="http://schemas.microsoft.com/office/drawing/2014/main" id="{F2122C45-ED29-4DAC-8105-99BBDE35585D}"/>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40</a:t>
            </a:r>
          </a:p>
        </p:txBody>
      </p:sp>
      <p:sp>
        <p:nvSpPr>
          <p:cNvPr id="55" name="Rounded Rectangle 54">
            <a:extLst>
              <a:ext uri="{FF2B5EF4-FFF2-40B4-BE49-F238E27FC236}">
                <a16:creationId xmlns:a16="http://schemas.microsoft.com/office/drawing/2014/main" id="{3A796003-B5DB-4AE1-9D4B-A44631CDA7D6}"/>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39</a:t>
            </a:r>
          </a:p>
        </p:txBody>
      </p:sp>
      <p:sp>
        <p:nvSpPr>
          <p:cNvPr id="56" name="Rounded Rectangle 55">
            <a:extLst>
              <a:ext uri="{FF2B5EF4-FFF2-40B4-BE49-F238E27FC236}">
                <a16:creationId xmlns:a16="http://schemas.microsoft.com/office/drawing/2014/main" id="{7A211FDD-92F2-452B-98B5-C9BA2C43E00D}"/>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38</a:t>
            </a:r>
          </a:p>
        </p:txBody>
      </p:sp>
      <p:sp>
        <p:nvSpPr>
          <p:cNvPr id="57" name="Rounded Rectangle 56">
            <a:extLst>
              <a:ext uri="{FF2B5EF4-FFF2-40B4-BE49-F238E27FC236}">
                <a16:creationId xmlns:a16="http://schemas.microsoft.com/office/drawing/2014/main" id="{F58FC6C3-EC5F-4961-B723-F2E7A5963D6B}"/>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37</a:t>
            </a:r>
          </a:p>
        </p:txBody>
      </p:sp>
      <p:sp>
        <p:nvSpPr>
          <p:cNvPr id="58" name="Rounded Rectangle 57">
            <a:extLst>
              <a:ext uri="{FF2B5EF4-FFF2-40B4-BE49-F238E27FC236}">
                <a16:creationId xmlns:a16="http://schemas.microsoft.com/office/drawing/2014/main" id="{D004033A-0DBB-466F-A893-1A4A4AF70C99}"/>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36</a:t>
            </a:r>
          </a:p>
        </p:txBody>
      </p:sp>
      <p:sp>
        <p:nvSpPr>
          <p:cNvPr id="59" name="Rounded Rectangle 58">
            <a:extLst>
              <a:ext uri="{FF2B5EF4-FFF2-40B4-BE49-F238E27FC236}">
                <a16:creationId xmlns:a16="http://schemas.microsoft.com/office/drawing/2014/main" id="{85BFDDC7-DC34-42F9-86B3-D0B637D3809E}"/>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35</a:t>
            </a:r>
          </a:p>
        </p:txBody>
      </p:sp>
      <p:sp>
        <p:nvSpPr>
          <p:cNvPr id="60" name="Rounded Rectangle 59">
            <a:extLst>
              <a:ext uri="{FF2B5EF4-FFF2-40B4-BE49-F238E27FC236}">
                <a16:creationId xmlns:a16="http://schemas.microsoft.com/office/drawing/2014/main" id="{D3BF6D54-F6A6-47BC-B509-EA117708762A}"/>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34</a:t>
            </a:r>
          </a:p>
        </p:txBody>
      </p:sp>
      <p:sp>
        <p:nvSpPr>
          <p:cNvPr id="61" name="Rounded Rectangle 60">
            <a:extLst>
              <a:ext uri="{FF2B5EF4-FFF2-40B4-BE49-F238E27FC236}">
                <a16:creationId xmlns:a16="http://schemas.microsoft.com/office/drawing/2014/main" id="{2155E075-D332-4B44-A98F-304CF2243C71}"/>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33</a:t>
            </a:r>
          </a:p>
        </p:txBody>
      </p:sp>
      <p:sp>
        <p:nvSpPr>
          <p:cNvPr id="62" name="Rounded Rectangle 61">
            <a:extLst>
              <a:ext uri="{FF2B5EF4-FFF2-40B4-BE49-F238E27FC236}">
                <a16:creationId xmlns:a16="http://schemas.microsoft.com/office/drawing/2014/main" id="{5EBEDF70-2661-4B44-8342-07DFDC41D3A1}"/>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32</a:t>
            </a:r>
          </a:p>
        </p:txBody>
      </p:sp>
      <p:sp>
        <p:nvSpPr>
          <p:cNvPr id="63" name="Rounded Rectangle 62">
            <a:extLst>
              <a:ext uri="{FF2B5EF4-FFF2-40B4-BE49-F238E27FC236}">
                <a16:creationId xmlns:a16="http://schemas.microsoft.com/office/drawing/2014/main" id="{97EA27F1-7C62-4CCF-9434-E16B00B1BC3F}"/>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31</a:t>
            </a:r>
          </a:p>
        </p:txBody>
      </p:sp>
      <p:sp>
        <p:nvSpPr>
          <p:cNvPr id="64" name="Rounded Rectangle 63">
            <a:extLst>
              <a:ext uri="{FF2B5EF4-FFF2-40B4-BE49-F238E27FC236}">
                <a16:creationId xmlns:a16="http://schemas.microsoft.com/office/drawing/2014/main" id="{B0624AF6-AEA0-4DFE-AB11-EAD37143B524}"/>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30</a:t>
            </a:r>
          </a:p>
        </p:txBody>
      </p:sp>
      <p:sp>
        <p:nvSpPr>
          <p:cNvPr id="65" name="Rounded Rectangle 64">
            <a:extLst>
              <a:ext uri="{FF2B5EF4-FFF2-40B4-BE49-F238E27FC236}">
                <a16:creationId xmlns:a16="http://schemas.microsoft.com/office/drawing/2014/main" id="{1B6D6227-8FAC-443E-9121-AB31AC346EAB}"/>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29</a:t>
            </a:r>
          </a:p>
        </p:txBody>
      </p:sp>
      <p:sp>
        <p:nvSpPr>
          <p:cNvPr id="66" name="Rounded Rectangle 65">
            <a:extLst>
              <a:ext uri="{FF2B5EF4-FFF2-40B4-BE49-F238E27FC236}">
                <a16:creationId xmlns:a16="http://schemas.microsoft.com/office/drawing/2014/main" id="{E69C3281-3282-40CC-9E6C-6E88357A0EAA}"/>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28</a:t>
            </a:r>
          </a:p>
        </p:txBody>
      </p:sp>
      <p:sp>
        <p:nvSpPr>
          <p:cNvPr id="67" name="Rounded Rectangle 66">
            <a:extLst>
              <a:ext uri="{FF2B5EF4-FFF2-40B4-BE49-F238E27FC236}">
                <a16:creationId xmlns:a16="http://schemas.microsoft.com/office/drawing/2014/main" id="{D879A1B2-3ED2-4B55-AE9E-2C5F62981EAF}"/>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27</a:t>
            </a:r>
          </a:p>
        </p:txBody>
      </p:sp>
      <p:sp>
        <p:nvSpPr>
          <p:cNvPr id="68" name="Rounded Rectangle 67">
            <a:extLst>
              <a:ext uri="{FF2B5EF4-FFF2-40B4-BE49-F238E27FC236}">
                <a16:creationId xmlns:a16="http://schemas.microsoft.com/office/drawing/2014/main" id="{0414A512-190B-4AD3-97C5-1AE32007893B}"/>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26</a:t>
            </a:r>
          </a:p>
        </p:txBody>
      </p:sp>
      <p:sp>
        <p:nvSpPr>
          <p:cNvPr id="69" name="Rounded Rectangle 68">
            <a:extLst>
              <a:ext uri="{FF2B5EF4-FFF2-40B4-BE49-F238E27FC236}">
                <a16:creationId xmlns:a16="http://schemas.microsoft.com/office/drawing/2014/main" id="{51D9E416-9E6E-4C35-B449-4ECB65E7C802}"/>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25</a:t>
            </a:r>
          </a:p>
        </p:txBody>
      </p:sp>
      <p:sp>
        <p:nvSpPr>
          <p:cNvPr id="70" name="Rounded Rectangle 69">
            <a:extLst>
              <a:ext uri="{FF2B5EF4-FFF2-40B4-BE49-F238E27FC236}">
                <a16:creationId xmlns:a16="http://schemas.microsoft.com/office/drawing/2014/main" id="{6E1BB160-6A33-4940-AF79-AC813DF91D3C}"/>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24</a:t>
            </a:r>
          </a:p>
        </p:txBody>
      </p:sp>
      <p:sp>
        <p:nvSpPr>
          <p:cNvPr id="71" name="Rounded Rectangle 70">
            <a:extLst>
              <a:ext uri="{FF2B5EF4-FFF2-40B4-BE49-F238E27FC236}">
                <a16:creationId xmlns:a16="http://schemas.microsoft.com/office/drawing/2014/main" id="{C894CD70-A057-4F3D-9073-B8DE348D87B2}"/>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23</a:t>
            </a:r>
          </a:p>
        </p:txBody>
      </p:sp>
      <p:sp>
        <p:nvSpPr>
          <p:cNvPr id="72" name="Rounded Rectangle 71">
            <a:extLst>
              <a:ext uri="{FF2B5EF4-FFF2-40B4-BE49-F238E27FC236}">
                <a16:creationId xmlns:a16="http://schemas.microsoft.com/office/drawing/2014/main" id="{4FABC609-A57C-4436-BDF1-5D68ACE16428}"/>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22</a:t>
            </a:r>
          </a:p>
        </p:txBody>
      </p:sp>
      <p:sp>
        <p:nvSpPr>
          <p:cNvPr id="73" name="Rounded Rectangle 72">
            <a:extLst>
              <a:ext uri="{FF2B5EF4-FFF2-40B4-BE49-F238E27FC236}">
                <a16:creationId xmlns:a16="http://schemas.microsoft.com/office/drawing/2014/main" id="{64D79DA4-C4AA-4ADB-BEE1-DB3C09686992}"/>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21</a:t>
            </a:r>
          </a:p>
        </p:txBody>
      </p:sp>
      <p:sp>
        <p:nvSpPr>
          <p:cNvPr id="74" name="Rounded Rectangle 73">
            <a:extLst>
              <a:ext uri="{FF2B5EF4-FFF2-40B4-BE49-F238E27FC236}">
                <a16:creationId xmlns:a16="http://schemas.microsoft.com/office/drawing/2014/main" id="{4A4CA028-88AD-432C-97FA-2E6E568205C1}"/>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20</a:t>
            </a:r>
          </a:p>
        </p:txBody>
      </p:sp>
      <p:sp>
        <p:nvSpPr>
          <p:cNvPr id="75" name="Rounded Rectangle 74">
            <a:extLst>
              <a:ext uri="{FF2B5EF4-FFF2-40B4-BE49-F238E27FC236}">
                <a16:creationId xmlns:a16="http://schemas.microsoft.com/office/drawing/2014/main" id="{AE05340D-7CA4-46AC-8CD0-50894B7D3D1F}"/>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19</a:t>
            </a:r>
          </a:p>
        </p:txBody>
      </p:sp>
      <p:sp>
        <p:nvSpPr>
          <p:cNvPr id="76" name="Rounded Rectangle 75">
            <a:extLst>
              <a:ext uri="{FF2B5EF4-FFF2-40B4-BE49-F238E27FC236}">
                <a16:creationId xmlns:a16="http://schemas.microsoft.com/office/drawing/2014/main" id="{2533C123-AF92-461A-AFCD-B22C9C7BA914}"/>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18</a:t>
            </a:r>
          </a:p>
        </p:txBody>
      </p:sp>
      <p:sp>
        <p:nvSpPr>
          <p:cNvPr id="77" name="Rounded Rectangle 76">
            <a:extLst>
              <a:ext uri="{FF2B5EF4-FFF2-40B4-BE49-F238E27FC236}">
                <a16:creationId xmlns:a16="http://schemas.microsoft.com/office/drawing/2014/main" id="{7084FF47-53D9-4DCB-AFFE-278AB1268484}"/>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17</a:t>
            </a:r>
          </a:p>
        </p:txBody>
      </p:sp>
      <p:sp>
        <p:nvSpPr>
          <p:cNvPr id="78" name="Rounded Rectangle 77">
            <a:extLst>
              <a:ext uri="{FF2B5EF4-FFF2-40B4-BE49-F238E27FC236}">
                <a16:creationId xmlns:a16="http://schemas.microsoft.com/office/drawing/2014/main" id="{20CF9723-A1CD-4B21-AD16-FD7BC2A8D543}"/>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16</a:t>
            </a:r>
          </a:p>
        </p:txBody>
      </p:sp>
      <p:sp>
        <p:nvSpPr>
          <p:cNvPr id="79" name="Rounded Rectangle 78">
            <a:extLst>
              <a:ext uri="{FF2B5EF4-FFF2-40B4-BE49-F238E27FC236}">
                <a16:creationId xmlns:a16="http://schemas.microsoft.com/office/drawing/2014/main" id="{23A645EA-3DB4-4D13-BEAA-12A226D4BB7F}"/>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15</a:t>
            </a:r>
          </a:p>
        </p:txBody>
      </p:sp>
      <p:sp>
        <p:nvSpPr>
          <p:cNvPr id="80" name="Rounded Rectangle 79">
            <a:extLst>
              <a:ext uri="{FF2B5EF4-FFF2-40B4-BE49-F238E27FC236}">
                <a16:creationId xmlns:a16="http://schemas.microsoft.com/office/drawing/2014/main" id="{5E55D9CB-3CAA-4EF1-811E-D55E8FD67F6F}"/>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14</a:t>
            </a:r>
          </a:p>
        </p:txBody>
      </p:sp>
      <p:sp>
        <p:nvSpPr>
          <p:cNvPr id="81" name="Rounded Rectangle 80">
            <a:extLst>
              <a:ext uri="{FF2B5EF4-FFF2-40B4-BE49-F238E27FC236}">
                <a16:creationId xmlns:a16="http://schemas.microsoft.com/office/drawing/2014/main" id="{9A810B9F-195A-491F-B131-407372917BBB}"/>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13</a:t>
            </a:r>
          </a:p>
        </p:txBody>
      </p:sp>
      <p:sp>
        <p:nvSpPr>
          <p:cNvPr id="82" name="Rounded Rectangle 81">
            <a:extLst>
              <a:ext uri="{FF2B5EF4-FFF2-40B4-BE49-F238E27FC236}">
                <a16:creationId xmlns:a16="http://schemas.microsoft.com/office/drawing/2014/main" id="{36486E37-DDA0-47C1-BEBC-5775D7229F7F}"/>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12</a:t>
            </a:r>
          </a:p>
        </p:txBody>
      </p:sp>
      <p:sp>
        <p:nvSpPr>
          <p:cNvPr id="83" name="Rounded Rectangle 82">
            <a:extLst>
              <a:ext uri="{FF2B5EF4-FFF2-40B4-BE49-F238E27FC236}">
                <a16:creationId xmlns:a16="http://schemas.microsoft.com/office/drawing/2014/main" id="{D14266F3-527E-483C-89D8-C5326ED4D39C}"/>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11</a:t>
            </a:r>
          </a:p>
        </p:txBody>
      </p:sp>
      <p:sp>
        <p:nvSpPr>
          <p:cNvPr id="84" name="Rounded Rectangle 83">
            <a:extLst>
              <a:ext uri="{FF2B5EF4-FFF2-40B4-BE49-F238E27FC236}">
                <a16:creationId xmlns:a16="http://schemas.microsoft.com/office/drawing/2014/main" id="{C5F30684-7668-4059-936D-820E8B00043C}"/>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10</a:t>
            </a:r>
          </a:p>
        </p:txBody>
      </p:sp>
      <p:sp>
        <p:nvSpPr>
          <p:cNvPr id="85" name="Rounded Rectangle 84">
            <a:extLst>
              <a:ext uri="{FF2B5EF4-FFF2-40B4-BE49-F238E27FC236}">
                <a16:creationId xmlns:a16="http://schemas.microsoft.com/office/drawing/2014/main" id="{4A09B30D-FAB3-4C7B-ADD0-2BBE19875CAA}"/>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09</a:t>
            </a:r>
          </a:p>
        </p:txBody>
      </p:sp>
      <p:sp>
        <p:nvSpPr>
          <p:cNvPr id="86" name="Rounded Rectangle 85">
            <a:extLst>
              <a:ext uri="{FF2B5EF4-FFF2-40B4-BE49-F238E27FC236}">
                <a16:creationId xmlns:a16="http://schemas.microsoft.com/office/drawing/2014/main" id="{7C78CA92-3786-46C1-B59F-A1A2F8F09C92}"/>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08</a:t>
            </a:r>
          </a:p>
        </p:txBody>
      </p:sp>
      <p:sp>
        <p:nvSpPr>
          <p:cNvPr id="87" name="Rounded Rectangle 86">
            <a:extLst>
              <a:ext uri="{FF2B5EF4-FFF2-40B4-BE49-F238E27FC236}">
                <a16:creationId xmlns:a16="http://schemas.microsoft.com/office/drawing/2014/main" id="{C667BE1D-BF46-4322-9770-5B58EA9CFB6E}"/>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07</a:t>
            </a:r>
          </a:p>
        </p:txBody>
      </p:sp>
      <p:sp>
        <p:nvSpPr>
          <p:cNvPr id="88" name="Rounded Rectangle 87">
            <a:extLst>
              <a:ext uri="{FF2B5EF4-FFF2-40B4-BE49-F238E27FC236}">
                <a16:creationId xmlns:a16="http://schemas.microsoft.com/office/drawing/2014/main" id="{F7044879-B400-43CF-98B9-C1CC96D9B98B}"/>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06</a:t>
            </a:r>
          </a:p>
        </p:txBody>
      </p:sp>
      <p:sp>
        <p:nvSpPr>
          <p:cNvPr id="89" name="Rounded Rectangle 88">
            <a:extLst>
              <a:ext uri="{FF2B5EF4-FFF2-40B4-BE49-F238E27FC236}">
                <a16:creationId xmlns:a16="http://schemas.microsoft.com/office/drawing/2014/main" id="{691AD597-2F91-47AB-833F-E3FE357680AE}"/>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05</a:t>
            </a:r>
          </a:p>
        </p:txBody>
      </p:sp>
      <p:sp>
        <p:nvSpPr>
          <p:cNvPr id="90" name="Rounded Rectangle 89">
            <a:extLst>
              <a:ext uri="{FF2B5EF4-FFF2-40B4-BE49-F238E27FC236}">
                <a16:creationId xmlns:a16="http://schemas.microsoft.com/office/drawing/2014/main" id="{8E5ECC29-7369-4BBE-A930-B670B185DA51}"/>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04</a:t>
            </a:r>
          </a:p>
        </p:txBody>
      </p:sp>
      <p:sp>
        <p:nvSpPr>
          <p:cNvPr id="91" name="Rounded Rectangle 90">
            <a:extLst>
              <a:ext uri="{FF2B5EF4-FFF2-40B4-BE49-F238E27FC236}">
                <a16:creationId xmlns:a16="http://schemas.microsoft.com/office/drawing/2014/main" id="{562AA19C-FE0B-4A7F-8428-812CDD5F01B4}"/>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03</a:t>
            </a:r>
          </a:p>
        </p:txBody>
      </p:sp>
      <p:sp>
        <p:nvSpPr>
          <p:cNvPr id="92" name="Rounded Rectangle 91">
            <a:extLst>
              <a:ext uri="{FF2B5EF4-FFF2-40B4-BE49-F238E27FC236}">
                <a16:creationId xmlns:a16="http://schemas.microsoft.com/office/drawing/2014/main" id="{2C7BCCDB-5B07-4621-B466-D0B8D3A23DC5}"/>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02</a:t>
            </a:r>
          </a:p>
        </p:txBody>
      </p:sp>
      <p:sp>
        <p:nvSpPr>
          <p:cNvPr id="93" name="Rounded Rectangle 92">
            <a:extLst>
              <a:ext uri="{FF2B5EF4-FFF2-40B4-BE49-F238E27FC236}">
                <a16:creationId xmlns:a16="http://schemas.microsoft.com/office/drawing/2014/main" id="{D204B3A5-291E-488D-9C76-6A882ECE05A3}"/>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01</a:t>
            </a:r>
          </a:p>
        </p:txBody>
      </p:sp>
      <p:sp>
        <p:nvSpPr>
          <p:cNvPr id="94" name="Rounded Rectangle 93">
            <a:extLst>
              <a:ext uri="{FF2B5EF4-FFF2-40B4-BE49-F238E27FC236}">
                <a16:creationId xmlns:a16="http://schemas.microsoft.com/office/drawing/2014/main" id="{0BBD7FE7-72DC-432D-94B7-519D2D738A8A}"/>
              </a:ext>
            </a:extLst>
          </p:cNvPr>
          <p:cNvSpPr/>
          <p:nvPr/>
        </p:nvSpPr>
        <p:spPr>
          <a:xfrm>
            <a:off x="10448925" y="7429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00</a:t>
            </a:r>
          </a:p>
        </p:txBody>
      </p:sp>
      <p:sp>
        <p:nvSpPr>
          <p:cNvPr id="95" name="Rounded Rectangle 94">
            <a:extLst>
              <a:ext uri="{FF2B5EF4-FFF2-40B4-BE49-F238E27FC236}">
                <a16:creationId xmlns:a16="http://schemas.microsoft.com/office/drawing/2014/main" id="{1702C75B-A2D0-4315-BB61-F5DFE7B21821}"/>
              </a:ext>
            </a:extLst>
          </p:cNvPr>
          <p:cNvSpPr/>
          <p:nvPr/>
        </p:nvSpPr>
        <p:spPr>
          <a:xfrm>
            <a:off x="9229725" y="742950"/>
            <a:ext cx="9144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a:t>
            </a:r>
          </a:p>
        </p:txBody>
      </p:sp>
      <p:sp>
        <p:nvSpPr>
          <p:cNvPr id="96" name="Rounded Rectangle 95">
            <a:extLst>
              <a:ext uri="{FF2B5EF4-FFF2-40B4-BE49-F238E27FC236}">
                <a16:creationId xmlns:a16="http://schemas.microsoft.com/office/drawing/2014/main" id="{AEC52418-3EAE-4E9C-B331-A55A354A2A37}"/>
              </a:ext>
            </a:extLst>
          </p:cNvPr>
          <p:cNvSpPr/>
          <p:nvPr/>
        </p:nvSpPr>
        <p:spPr>
          <a:xfrm>
            <a:off x="9229725" y="742950"/>
            <a:ext cx="9144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0</a:t>
            </a:r>
          </a:p>
        </p:txBody>
      </p:sp>
      <p:pic>
        <p:nvPicPr>
          <p:cNvPr id="97" name="KHONGDUNG.wav">
            <a:hlinkClick r:id="" action="ppaction://media"/>
            <a:extLst>
              <a:ext uri="{FF2B5EF4-FFF2-40B4-BE49-F238E27FC236}">
                <a16:creationId xmlns:a16="http://schemas.microsoft.com/office/drawing/2014/main" id="{22A760B0-EC82-4B71-A251-3B3C74EB1A7C}"/>
              </a:ext>
            </a:extLst>
          </p:cNvPr>
          <p:cNvPicPr>
            <a:picLocks noRot="1" noChangeAspect="1" noChangeArrowheads="1"/>
          </p:cNvPicPr>
          <p:nvPr>
            <a:audioFile r:link="rId1"/>
          </p:nvPr>
        </p:nvPicPr>
        <p:blipFill>
          <a:blip r:embed="rId13">
            <a:lum bright="100000" contrast="100000"/>
            <a:extLst>
              <a:ext uri="{28A0092B-C50C-407E-A947-70E740481C1C}">
                <a14:useLocalDpi xmlns:a14="http://schemas.microsoft.com/office/drawing/2010/main" val="0"/>
              </a:ext>
            </a:extLst>
          </a:blip>
          <a:srcRect/>
          <a:stretch>
            <a:fillRect/>
          </a:stretch>
        </p:blipFill>
        <p:spPr bwMode="auto">
          <a:xfrm>
            <a:off x="8991600"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KHONGDUNG.wav">
            <a:hlinkClick r:id="" action="ppaction://media"/>
            <a:extLst>
              <a:ext uri="{FF2B5EF4-FFF2-40B4-BE49-F238E27FC236}">
                <a16:creationId xmlns:a16="http://schemas.microsoft.com/office/drawing/2014/main" id="{27D81A4A-40A2-4C95-9252-3E2BDBDF7FE2}"/>
              </a:ext>
            </a:extLst>
          </p:cNvPr>
          <p:cNvPicPr>
            <a:picLocks noRot="1" noChangeAspect="1" noChangeArrowheads="1"/>
          </p:cNvPicPr>
          <p:nvPr>
            <a:audioFile r:link="rId1"/>
          </p:nvPr>
        </p:nvPicPr>
        <p:blipFill>
          <a:blip r:embed="rId13">
            <a:lum bright="100000" contrast="100000"/>
            <a:extLst>
              <a:ext uri="{28A0092B-C50C-407E-A947-70E740481C1C}">
                <a14:useLocalDpi xmlns:a14="http://schemas.microsoft.com/office/drawing/2010/main" val="0"/>
              </a:ext>
            </a:extLst>
          </a:blip>
          <a:srcRect/>
          <a:stretch>
            <a:fillRect/>
          </a:stretch>
        </p:blipFill>
        <p:spPr bwMode="auto">
          <a:xfrm>
            <a:off x="9982200"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KHONGDUNG.wav">
            <a:hlinkClick r:id="" action="ppaction://media"/>
            <a:extLst>
              <a:ext uri="{FF2B5EF4-FFF2-40B4-BE49-F238E27FC236}">
                <a16:creationId xmlns:a16="http://schemas.microsoft.com/office/drawing/2014/main" id="{0B8FA832-8F8B-4150-882C-0745B2642ECA}"/>
              </a:ext>
            </a:extLst>
          </p:cNvPr>
          <p:cNvPicPr>
            <a:picLocks noRot="1" noChangeAspect="1" noChangeArrowheads="1"/>
          </p:cNvPicPr>
          <p:nvPr>
            <a:audioFile r:link="rId1"/>
          </p:nvPr>
        </p:nvPicPr>
        <p:blipFill>
          <a:blip r:embed="rId13">
            <a:lum bright="100000" contrast="100000"/>
            <a:extLst>
              <a:ext uri="{28A0092B-C50C-407E-A947-70E740481C1C}">
                <a14:useLocalDpi xmlns:a14="http://schemas.microsoft.com/office/drawing/2010/main" val="0"/>
              </a:ext>
            </a:extLst>
          </a:blip>
          <a:srcRect/>
          <a:stretch>
            <a:fillRect/>
          </a:stretch>
        </p:blipFill>
        <p:spPr bwMode="auto">
          <a:xfrm>
            <a:off x="9525000"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VOTAY.wav">
            <a:hlinkClick r:id="" action="ppaction://media"/>
            <a:extLst>
              <a:ext uri="{FF2B5EF4-FFF2-40B4-BE49-F238E27FC236}">
                <a16:creationId xmlns:a16="http://schemas.microsoft.com/office/drawing/2014/main" id="{D7962337-F858-4F40-8D25-DAA3943D500A}"/>
              </a:ext>
            </a:extLst>
          </p:cNvPr>
          <p:cNvPicPr>
            <a:picLocks noRot="1" noChangeAspect="1" noChangeArrowheads="1"/>
          </p:cNvPicPr>
          <p:nvPr>
            <a:audioFile r:link="rId2"/>
          </p:nvPr>
        </p:nvPicPr>
        <p:blipFill>
          <a:blip r:embed="rId13">
            <a:lum bright="100000" contrast="100000"/>
            <a:extLst>
              <a:ext uri="{28A0092B-C50C-407E-A947-70E740481C1C}">
                <a14:useLocalDpi xmlns:a14="http://schemas.microsoft.com/office/drawing/2010/main" val="0"/>
              </a:ext>
            </a:extLst>
          </a:blip>
          <a:srcRect/>
          <a:stretch>
            <a:fillRect/>
          </a:stretch>
        </p:blipFill>
        <p:spPr bwMode="auto">
          <a:xfrm>
            <a:off x="10287000"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87" name="Picture 4">
            <a:hlinkClick r:id="rId14" action="ppaction://hlinksldjump"/>
            <a:extLst>
              <a:ext uri="{FF2B5EF4-FFF2-40B4-BE49-F238E27FC236}">
                <a16:creationId xmlns:a16="http://schemas.microsoft.com/office/drawing/2014/main" id="{5896E361-A5BD-452D-A0A0-EC0265EE62DF}"/>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0148888" y="4976813"/>
            <a:ext cx="1476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Picture 102">
            <a:extLst>
              <a:ext uri="{FF2B5EF4-FFF2-40B4-BE49-F238E27FC236}">
                <a16:creationId xmlns:a16="http://schemas.microsoft.com/office/drawing/2014/main" id="{0357D9A9-4502-4751-BE75-DAB9DD040862}"/>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0113963" y="4464050"/>
            <a:ext cx="15462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 name="Rectangle: Folded Corner 8">
            <a:extLst>
              <a:ext uri="{FF2B5EF4-FFF2-40B4-BE49-F238E27FC236}">
                <a16:creationId xmlns:a16="http://schemas.microsoft.com/office/drawing/2014/main" id="{6296A9BF-4D03-4383-9B64-2982B2FC7A07}"/>
              </a:ext>
            </a:extLst>
          </p:cNvPr>
          <p:cNvSpPr/>
          <p:nvPr/>
        </p:nvSpPr>
        <p:spPr>
          <a:xfrm>
            <a:off x="10263188" y="3733800"/>
            <a:ext cx="1103312" cy="163036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200" b="1">
                <a:solidFill>
                  <a:srgbClr val="FF0000"/>
                </a:solidFill>
                <a:latin typeface="Tahoma" pitchFamily="34" charset="0"/>
                <a:cs typeface="Tahoma" pitchFamily="34" charset="0"/>
              </a:rPr>
              <a:t>1 lì xì</a:t>
            </a:r>
            <a:endParaRPr lang="en-US" sz="2200" b="1" dirty="0">
              <a:solidFill>
                <a:srgbClr val="FF0000"/>
              </a:solidFill>
              <a:latin typeface="Tahoma" pitchFamily="34" charset="0"/>
              <a:cs typeface="Tahoma" pitchFamily="34" charset="0"/>
            </a:endParaRPr>
          </a:p>
        </p:txBody>
      </p:sp>
      <p:pic>
        <p:nvPicPr>
          <p:cNvPr id="105" name="Picture 104">
            <a:extLst>
              <a:ext uri="{FF2B5EF4-FFF2-40B4-BE49-F238E27FC236}">
                <a16:creationId xmlns:a16="http://schemas.microsoft.com/office/drawing/2014/main" id="{FF99D68C-5823-4744-9F46-4EA1C30E911D}"/>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5159375" y="4806950"/>
            <a:ext cx="3714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Picture 105">
            <a:extLst>
              <a:ext uri="{FF2B5EF4-FFF2-40B4-BE49-F238E27FC236}">
                <a16:creationId xmlns:a16="http://schemas.microsoft.com/office/drawing/2014/main" id="{1976C3B3-7F9C-40B7-AEFE-4A4C30070722}"/>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1423650" y="3371850"/>
            <a:ext cx="5365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Rectangle 101">
            <a:extLst>
              <a:ext uri="{FF2B5EF4-FFF2-40B4-BE49-F238E27FC236}">
                <a16:creationId xmlns:a16="http://schemas.microsoft.com/office/drawing/2014/main" id="{C388EE2E-FE72-490A-BD9B-AC5101744C71}"/>
              </a:ext>
            </a:extLst>
          </p:cNvPr>
          <p:cNvSpPr/>
          <p:nvPr/>
        </p:nvSpPr>
        <p:spPr>
          <a:xfrm>
            <a:off x="5326063" y="3068638"/>
            <a:ext cx="4579937" cy="10699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800" b="1">
                <a:solidFill>
                  <a:srgbClr val="FF0000"/>
                </a:solidFill>
                <a:latin typeface="Times New Roman" panose="02020603050405020304" pitchFamily="18" charset="0"/>
                <a:cs typeface="Times New Roman" panose="02020603050405020304" pitchFamily="18" charset="0"/>
              </a:rPr>
              <a:t>B</a:t>
            </a:r>
            <a:r>
              <a:rPr lang="vi-VN" sz="2800" b="1">
                <a:solidFill>
                  <a:srgbClr val="FF0000"/>
                </a:solidFill>
                <a:latin typeface="Times New Roman" panose="02020603050405020304" pitchFamily="18" charset="0"/>
                <a:cs typeface="Times New Roman" panose="02020603050405020304" pitchFamily="18" charset="0"/>
              </a:rPr>
              <a:t>.</a:t>
            </a:r>
            <a:r>
              <a:rPr lang="en-US" sz="2800" b="1">
                <a:solidFill>
                  <a:srgbClr val="FF0000"/>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Điểm I nằm giữa hai điểm A,B và IA = IB.</a:t>
            </a:r>
          </a:p>
        </p:txBody>
      </p:sp>
      <p:sp>
        <p:nvSpPr>
          <p:cNvPr id="107" name="Rectangle 106">
            <a:extLst>
              <a:ext uri="{FF2B5EF4-FFF2-40B4-BE49-F238E27FC236}">
                <a16:creationId xmlns:a16="http://schemas.microsoft.com/office/drawing/2014/main" id="{0D60F88E-5564-44F3-A1F4-CA68A58E0BB1}"/>
              </a:ext>
            </a:extLst>
          </p:cNvPr>
          <p:cNvSpPr/>
          <p:nvPr/>
        </p:nvSpPr>
        <p:spPr>
          <a:xfrm>
            <a:off x="5326063" y="4481513"/>
            <a:ext cx="4564062" cy="10382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800" b="1">
                <a:solidFill>
                  <a:srgbClr val="FF0000"/>
                </a:solidFill>
                <a:latin typeface="Times New Roman" panose="02020603050405020304" pitchFamily="18" charset="0"/>
                <a:cs typeface="Times New Roman" panose="02020603050405020304" pitchFamily="18" charset="0"/>
              </a:rPr>
              <a:t>D</a:t>
            </a:r>
            <a:r>
              <a:rPr lang="vi-VN" sz="2800" b="1">
                <a:solidFill>
                  <a:srgbClr val="FF0000"/>
                </a:solidFill>
                <a:latin typeface="Times New Roman" panose="02020603050405020304" pitchFamily="18" charset="0"/>
                <a:cs typeface="Times New Roman" panose="02020603050405020304" pitchFamily="18" charset="0"/>
              </a:rPr>
              <a:t>.</a:t>
            </a:r>
            <a:r>
              <a:rPr lang="en-US" sz="2800" b="1">
                <a:solidFill>
                  <a:srgbClr val="FF0000"/>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IA + IB = AB</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08" name="Rectangle 107">
            <a:extLst>
              <a:ext uri="{FF2B5EF4-FFF2-40B4-BE49-F238E27FC236}">
                <a16:creationId xmlns:a16="http://schemas.microsoft.com/office/drawing/2014/main" id="{2F9037EF-19D6-459A-BA82-1ADD1F414B38}"/>
              </a:ext>
            </a:extLst>
          </p:cNvPr>
          <p:cNvSpPr/>
          <p:nvPr/>
        </p:nvSpPr>
        <p:spPr>
          <a:xfrm>
            <a:off x="423863" y="3086100"/>
            <a:ext cx="4505325" cy="10699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800" b="1">
                <a:solidFill>
                  <a:srgbClr val="FF0000"/>
                </a:solidFill>
                <a:latin typeface="Times New Roman" panose="02020603050405020304" pitchFamily="18" charset="0"/>
                <a:cs typeface="Times New Roman" panose="02020603050405020304" pitchFamily="18" charset="0"/>
              </a:rPr>
              <a:t>A</a:t>
            </a:r>
            <a:r>
              <a:rPr lang="vi-VN" sz="2800" b="1">
                <a:solidFill>
                  <a:srgbClr val="FF0000"/>
                </a:solidFill>
                <a:latin typeface="Times New Roman" panose="02020603050405020304" pitchFamily="18" charset="0"/>
                <a:cs typeface="Times New Roman" panose="02020603050405020304" pitchFamily="18" charset="0"/>
              </a:rPr>
              <a:t>.</a:t>
            </a:r>
            <a:r>
              <a:rPr lang="en-US" sz="2800" b="1">
                <a:solidFill>
                  <a:srgbClr val="FF0000"/>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Điểm</a:t>
            </a:r>
            <a:r>
              <a:rPr lang="en-US" sz="2800" b="1">
                <a:solidFill>
                  <a:srgbClr val="002060"/>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I nằm giữa hai điểm A và B.</a:t>
            </a:r>
          </a:p>
        </p:txBody>
      </p:sp>
      <p:pic>
        <p:nvPicPr>
          <p:cNvPr id="109" name="Picture 108">
            <a:extLst>
              <a:ext uri="{FF2B5EF4-FFF2-40B4-BE49-F238E27FC236}">
                <a16:creationId xmlns:a16="http://schemas.microsoft.com/office/drawing/2014/main" id="{EDCADCA2-C046-4170-9D08-8CDA1AEF369C}"/>
              </a:ext>
            </a:extLst>
          </p:cNvPr>
          <p:cNvPicPr>
            <a:picLocks noChangeAspect="1"/>
          </p:cNvPicPr>
          <p:nvPr/>
        </p:nvPicPr>
        <p:blipFill rotWithShape="1">
          <a:blip r:embed="rId1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8944663" y="3232818"/>
            <a:ext cx="885137" cy="708059"/>
          </a:xfrm>
          <a:prstGeom prst="rect">
            <a:avLst/>
          </a:prstGeom>
          <a:solidFill>
            <a:srgbClr val="00B050"/>
          </a:solidFill>
        </p:spPr>
      </p:pic>
      <p:pic>
        <p:nvPicPr>
          <p:cNvPr id="110" name="Picture 109">
            <a:extLst>
              <a:ext uri="{FF2B5EF4-FFF2-40B4-BE49-F238E27FC236}">
                <a16:creationId xmlns:a16="http://schemas.microsoft.com/office/drawing/2014/main" id="{5EC24CB7-39F6-4D67-9FBA-99DB7E1BCAF7}"/>
              </a:ext>
            </a:extLst>
          </p:cNvPr>
          <p:cNvPicPr>
            <a:picLocks noChangeAspect="1"/>
          </p:cNvPicPr>
          <p:nvPr/>
        </p:nvPicPr>
        <p:blipFill rotWithShape="1">
          <a:blip r:embed="rId2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039670" y="4624750"/>
            <a:ext cx="765937" cy="670308"/>
          </a:xfrm>
          <a:prstGeom prst="rect">
            <a:avLst/>
          </a:prstGeom>
          <a:solidFill>
            <a:srgbClr val="C00000"/>
          </a:solidFill>
        </p:spPr>
      </p:pic>
      <p:pic>
        <p:nvPicPr>
          <p:cNvPr id="111" name="Picture 110">
            <a:extLst>
              <a:ext uri="{FF2B5EF4-FFF2-40B4-BE49-F238E27FC236}">
                <a16:creationId xmlns:a16="http://schemas.microsoft.com/office/drawing/2014/main" id="{50CA9443-5FC6-4464-B320-A587E0B02397}"/>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4122738" y="3252788"/>
            <a:ext cx="804862" cy="706437"/>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2" name="Rectangle 111">
            <a:extLst>
              <a:ext uri="{FF2B5EF4-FFF2-40B4-BE49-F238E27FC236}">
                <a16:creationId xmlns:a16="http://schemas.microsoft.com/office/drawing/2014/main" id="{50A895C4-B70F-480A-A0CD-FDA75A3D2D6D}"/>
              </a:ext>
            </a:extLst>
          </p:cNvPr>
          <p:cNvSpPr/>
          <p:nvPr/>
        </p:nvSpPr>
        <p:spPr>
          <a:xfrm>
            <a:off x="452438" y="4464050"/>
            <a:ext cx="4514850" cy="10556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800" b="1">
                <a:solidFill>
                  <a:srgbClr val="FF0000"/>
                </a:solidFill>
                <a:latin typeface="Times New Roman" panose="02020603050405020304" pitchFamily="18" charset="0"/>
                <a:cs typeface="Times New Roman" panose="02020603050405020304" pitchFamily="18" charset="0"/>
              </a:rPr>
              <a:t>C</a:t>
            </a:r>
            <a:r>
              <a:rPr lang="vi-VN" sz="2800" b="1">
                <a:solidFill>
                  <a:srgbClr val="FF0000"/>
                </a:solidFill>
                <a:latin typeface="Times New Roman" panose="02020603050405020304" pitchFamily="18" charset="0"/>
                <a:cs typeface="Times New Roman" panose="02020603050405020304" pitchFamily="18" charset="0"/>
              </a:rPr>
              <a:t>.</a:t>
            </a:r>
            <a:r>
              <a:rPr lang="en-US" sz="2800" b="1">
                <a:solidFill>
                  <a:srgbClr val="FF0000"/>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IA = IB.</a:t>
            </a:r>
            <a:endParaRPr lang="vi-VN" sz="2800" dirty="0">
              <a:solidFill>
                <a:prstClr val="black"/>
              </a:solidFill>
              <a:latin typeface="Times New Roman" panose="02020603050405020304" pitchFamily="18" charset="0"/>
              <a:cs typeface="Times New Roman" panose="02020603050405020304" pitchFamily="18" charset="0"/>
            </a:endParaRPr>
          </a:p>
        </p:txBody>
      </p:sp>
      <p:pic>
        <p:nvPicPr>
          <p:cNvPr id="113" name="Picture 112">
            <a:extLst>
              <a:ext uri="{FF2B5EF4-FFF2-40B4-BE49-F238E27FC236}">
                <a16:creationId xmlns:a16="http://schemas.microsoft.com/office/drawing/2014/main" id="{D3AD725E-8547-4D34-84A6-AE5D5D624E7F}"/>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4046538" y="4606925"/>
            <a:ext cx="804862" cy="706438"/>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1" name="Right Arrow 100">
            <a:hlinkClick r:id="rId22" action="ppaction://hlinksldjump"/>
            <a:extLst>
              <a:ext uri="{FF2B5EF4-FFF2-40B4-BE49-F238E27FC236}">
                <a16:creationId xmlns:a16="http://schemas.microsoft.com/office/drawing/2014/main" id="{F9A9D515-A87E-414A-8A28-1BDED08D4253}"/>
              </a:ext>
            </a:extLst>
          </p:cNvPr>
          <p:cNvSpPr/>
          <p:nvPr/>
        </p:nvSpPr>
        <p:spPr>
          <a:xfrm flipH="1">
            <a:off x="4597400" y="6234113"/>
            <a:ext cx="787400" cy="62388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810" fill="hold"/>
                                        <p:tgtEl>
                                          <p:spTgt spid="98"/>
                                        </p:tgtEl>
                                      </p:cBhvr>
                                    </p:cmd>
                                  </p:childTnLst>
                                </p:cTn>
                              </p:par>
                              <p:par>
                                <p:cTn id="7" presetID="1" presetClass="mediacall" presetSubtype="0" fill="hold" nodeType="withEffect">
                                  <p:stCondLst>
                                    <p:cond delay="0"/>
                                  </p:stCondLst>
                                  <p:childTnLst>
                                    <p:cmd type="call" cmd="playFrom(0.0)">
                                      <p:cBhvr>
                                        <p:cTn id="8" dur="6140" fill="hold"/>
                                        <p:tgtEl>
                                          <p:spTgt spid="100"/>
                                        </p:tgtEl>
                                      </p:cBhvr>
                                    </p:cmd>
                                  </p:childTnLst>
                                </p:cTn>
                              </p:par>
                              <p:par>
                                <p:cTn id="9" presetID="1" presetClass="mediacall" presetSubtype="0" fill="hold" nodeType="withEffect">
                                  <p:stCondLst>
                                    <p:cond delay="0"/>
                                  </p:stCondLst>
                                  <p:childTnLst>
                                    <p:cmd type="call" cmd="playFrom(0.0)">
                                      <p:cBhvr>
                                        <p:cTn id="10" dur="3810" fill="hold"/>
                                        <p:tgtEl>
                                          <p:spTgt spid="97"/>
                                        </p:tgtEl>
                                      </p:cBhvr>
                                    </p:cmd>
                                  </p:childTnLst>
                                </p:cTn>
                              </p:par>
                              <p:par>
                                <p:cTn id="11" presetID="1" presetClass="mediacall" presetSubtype="0" fill="hold" nodeType="withEffect">
                                  <p:stCondLst>
                                    <p:cond delay="0"/>
                                  </p:stCondLst>
                                  <p:childTnLst>
                                    <p:cmd type="call" cmd="playFrom(0.0)">
                                      <p:cBhvr>
                                        <p:cTn id="12" dur="3810" fill="hold"/>
                                        <p:tgtEl>
                                          <p:spTgt spid="99"/>
                                        </p:tgtEl>
                                      </p:cBhvr>
                                    </p:cmd>
                                  </p:childTnLst>
                                </p:cTn>
                              </p:par>
                              <p:par>
                                <p:cTn id="13" presetID="55" presetClass="entr" presetSubtype="0" fill="hold" grpId="0" nodeType="withEffect">
                                  <p:stCondLst>
                                    <p:cond delay="0"/>
                                  </p:stCondLst>
                                  <p:childTnLst>
                                    <p:set>
                                      <p:cBhvr>
                                        <p:cTn id="14" dur="1" fill="hold">
                                          <p:stCondLst>
                                            <p:cond delay="0"/>
                                          </p:stCondLst>
                                        </p:cTn>
                                        <p:tgtEl>
                                          <p:spTgt spid="102"/>
                                        </p:tgtEl>
                                        <p:attrNameLst>
                                          <p:attrName>style.visibility</p:attrName>
                                        </p:attrNameLst>
                                      </p:cBhvr>
                                      <p:to>
                                        <p:strVal val="visible"/>
                                      </p:to>
                                    </p:set>
                                    <p:anim calcmode="lin" valueType="num">
                                      <p:cBhvr>
                                        <p:cTn id="15" dur="1000" fill="hold"/>
                                        <p:tgtEl>
                                          <p:spTgt spid="102"/>
                                        </p:tgtEl>
                                        <p:attrNameLst>
                                          <p:attrName>ppt_w</p:attrName>
                                        </p:attrNameLst>
                                      </p:cBhvr>
                                      <p:tavLst>
                                        <p:tav tm="0">
                                          <p:val>
                                            <p:strVal val="#ppt_w*0.70"/>
                                          </p:val>
                                        </p:tav>
                                        <p:tav tm="100000">
                                          <p:val>
                                            <p:strVal val="#ppt_w"/>
                                          </p:val>
                                        </p:tav>
                                      </p:tavLst>
                                    </p:anim>
                                    <p:anim calcmode="lin" valueType="num">
                                      <p:cBhvr>
                                        <p:cTn id="16" dur="1000" fill="hold"/>
                                        <p:tgtEl>
                                          <p:spTgt spid="102"/>
                                        </p:tgtEl>
                                        <p:attrNameLst>
                                          <p:attrName>ppt_h</p:attrName>
                                        </p:attrNameLst>
                                      </p:cBhvr>
                                      <p:tavLst>
                                        <p:tav tm="0">
                                          <p:val>
                                            <p:strVal val="#ppt_h"/>
                                          </p:val>
                                        </p:tav>
                                        <p:tav tm="100000">
                                          <p:val>
                                            <p:strVal val="#ppt_h"/>
                                          </p:val>
                                        </p:tav>
                                      </p:tavLst>
                                    </p:anim>
                                    <p:animEffect transition="in" filter="fade">
                                      <p:cBhvr>
                                        <p:cTn id="17" dur="1000"/>
                                        <p:tgtEl>
                                          <p:spTgt spid="102"/>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07"/>
                                        </p:tgtEl>
                                        <p:attrNameLst>
                                          <p:attrName>style.visibility</p:attrName>
                                        </p:attrNameLst>
                                      </p:cBhvr>
                                      <p:to>
                                        <p:strVal val="visible"/>
                                      </p:to>
                                    </p:set>
                                    <p:anim calcmode="lin" valueType="num">
                                      <p:cBhvr>
                                        <p:cTn id="20" dur="1000" fill="hold"/>
                                        <p:tgtEl>
                                          <p:spTgt spid="107"/>
                                        </p:tgtEl>
                                        <p:attrNameLst>
                                          <p:attrName>ppt_w</p:attrName>
                                        </p:attrNameLst>
                                      </p:cBhvr>
                                      <p:tavLst>
                                        <p:tav tm="0">
                                          <p:val>
                                            <p:strVal val="#ppt_w*0.70"/>
                                          </p:val>
                                        </p:tav>
                                        <p:tav tm="100000">
                                          <p:val>
                                            <p:strVal val="#ppt_w"/>
                                          </p:val>
                                        </p:tav>
                                      </p:tavLst>
                                    </p:anim>
                                    <p:anim calcmode="lin" valueType="num">
                                      <p:cBhvr>
                                        <p:cTn id="21" dur="1000" fill="hold"/>
                                        <p:tgtEl>
                                          <p:spTgt spid="107"/>
                                        </p:tgtEl>
                                        <p:attrNameLst>
                                          <p:attrName>ppt_h</p:attrName>
                                        </p:attrNameLst>
                                      </p:cBhvr>
                                      <p:tavLst>
                                        <p:tav tm="0">
                                          <p:val>
                                            <p:strVal val="#ppt_h"/>
                                          </p:val>
                                        </p:tav>
                                        <p:tav tm="100000">
                                          <p:val>
                                            <p:strVal val="#ppt_h"/>
                                          </p:val>
                                        </p:tav>
                                      </p:tavLst>
                                    </p:anim>
                                    <p:animEffect transition="in" filter="fade">
                                      <p:cBhvr>
                                        <p:cTn id="22" dur="1000"/>
                                        <p:tgtEl>
                                          <p:spTgt spid="107"/>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112"/>
                                        </p:tgtEl>
                                        <p:attrNameLst>
                                          <p:attrName>style.visibility</p:attrName>
                                        </p:attrNameLst>
                                      </p:cBhvr>
                                      <p:to>
                                        <p:strVal val="visible"/>
                                      </p:to>
                                    </p:set>
                                    <p:anim calcmode="lin" valueType="num">
                                      <p:cBhvr>
                                        <p:cTn id="25" dur="1000" fill="hold"/>
                                        <p:tgtEl>
                                          <p:spTgt spid="112"/>
                                        </p:tgtEl>
                                        <p:attrNameLst>
                                          <p:attrName>ppt_w</p:attrName>
                                        </p:attrNameLst>
                                      </p:cBhvr>
                                      <p:tavLst>
                                        <p:tav tm="0">
                                          <p:val>
                                            <p:strVal val="#ppt_w*0.70"/>
                                          </p:val>
                                        </p:tav>
                                        <p:tav tm="100000">
                                          <p:val>
                                            <p:strVal val="#ppt_w"/>
                                          </p:val>
                                        </p:tav>
                                      </p:tavLst>
                                    </p:anim>
                                    <p:anim calcmode="lin" valueType="num">
                                      <p:cBhvr>
                                        <p:cTn id="26" dur="1000" fill="hold"/>
                                        <p:tgtEl>
                                          <p:spTgt spid="112"/>
                                        </p:tgtEl>
                                        <p:attrNameLst>
                                          <p:attrName>ppt_h</p:attrName>
                                        </p:attrNameLst>
                                      </p:cBhvr>
                                      <p:tavLst>
                                        <p:tav tm="0">
                                          <p:val>
                                            <p:strVal val="#ppt_h"/>
                                          </p:val>
                                        </p:tav>
                                        <p:tav tm="100000">
                                          <p:val>
                                            <p:strVal val="#ppt_h"/>
                                          </p:val>
                                        </p:tav>
                                      </p:tavLst>
                                    </p:anim>
                                    <p:animEffect transition="in" filter="fade">
                                      <p:cBhvr>
                                        <p:cTn id="27" dur="1000"/>
                                        <p:tgtEl>
                                          <p:spTgt spid="112"/>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108"/>
                                        </p:tgtEl>
                                        <p:attrNameLst>
                                          <p:attrName>style.visibility</p:attrName>
                                        </p:attrNameLst>
                                      </p:cBhvr>
                                      <p:to>
                                        <p:strVal val="visible"/>
                                      </p:to>
                                    </p:set>
                                    <p:anim calcmode="lin" valueType="num">
                                      <p:cBhvr>
                                        <p:cTn id="30" dur="1000" fill="hold"/>
                                        <p:tgtEl>
                                          <p:spTgt spid="108"/>
                                        </p:tgtEl>
                                        <p:attrNameLst>
                                          <p:attrName>ppt_w</p:attrName>
                                        </p:attrNameLst>
                                      </p:cBhvr>
                                      <p:tavLst>
                                        <p:tav tm="0">
                                          <p:val>
                                            <p:strVal val="#ppt_w*0.70"/>
                                          </p:val>
                                        </p:tav>
                                        <p:tav tm="100000">
                                          <p:val>
                                            <p:strVal val="#ppt_w"/>
                                          </p:val>
                                        </p:tav>
                                      </p:tavLst>
                                    </p:anim>
                                    <p:anim calcmode="lin" valueType="num">
                                      <p:cBhvr>
                                        <p:cTn id="31" dur="1000" fill="hold"/>
                                        <p:tgtEl>
                                          <p:spTgt spid="108"/>
                                        </p:tgtEl>
                                        <p:attrNameLst>
                                          <p:attrName>ppt_h</p:attrName>
                                        </p:attrNameLst>
                                      </p:cBhvr>
                                      <p:tavLst>
                                        <p:tav tm="0">
                                          <p:val>
                                            <p:strVal val="#ppt_h"/>
                                          </p:val>
                                        </p:tav>
                                        <p:tav tm="100000">
                                          <p:val>
                                            <p:strVal val="#ppt_h"/>
                                          </p:val>
                                        </p:tav>
                                      </p:tavLst>
                                    </p:anim>
                                    <p:animEffect transition="in" filter="fade">
                                      <p:cBhvr>
                                        <p:cTn id="32" dur="10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3"/>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4" presetClass="exit" presetSubtype="16" fill="hold" grpId="0" nodeType="clickEffect">
                                  <p:stCondLst>
                                    <p:cond delay="0"/>
                                  </p:stCondLst>
                                  <p:childTnLst>
                                    <p:animEffect transition="out" filter="box(in)">
                                      <p:cBhvr>
                                        <p:cTn id="37" dur="100"/>
                                        <p:tgtEl>
                                          <p:spTgt spid="33"/>
                                        </p:tgtEl>
                                      </p:cBhvr>
                                    </p:animEffect>
                                    <p:set>
                                      <p:cBhvr>
                                        <p:cTn id="38" dur="1" fill="hold">
                                          <p:stCondLst>
                                            <p:cond delay="99"/>
                                          </p:stCondLst>
                                        </p:cTn>
                                        <p:tgtEl>
                                          <p:spTgt spid="33"/>
                                        </p:tgtEl>
                                        <p:attrNameLst>
                                          <p:attrName>style.visibility</p:attrName>
                                        </p:attrNameLst>
                                      </p:cBhvr>
                                      <p:to>
                                        <p:strVal val="hidden"/>
                                      </p:to>
                                    </p:set>
                                  </p:childTnLst>
                                </p:cTn>
                              </p:par>
                              <p:par>
                                <p:cTn id="39" presetID="4" presetClass="entr" presetSubtype="16"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ox(in)">
                                      <p:cBhvr>
                                        <p:cTn id="41" dur="500"/>
                                        <p:tgtEl>
                                          <p:spTgt spid="31"/>
                                        </p:tgtEl>
                                      </p:cBhvr>
                                    </p:animEffect>
                                  </p:childTnLst>
                                </p:cTn>
                              </p:par>
                            </p:childTnLst>
                          </p:cTn>
                        </p:par>
                        <p:par>
                          <p:cTn id="42" fill="hold" nodeType="afterGroup">
                            <p:stCondLst>
                              <p:cond delay="500"/>
                            </p:stCondLst>
                            <p:childTnLst>
                              <p:par>
                                <p:cTn id="43" presetID="4" presetClass="entr" presetSubtype="32" fill="hold" grpId="0" nodeType="afterEffect">
                                  <p:stCondLst>
                                    <p:cond delay="0"/>
                                  </p:stCondLst>
                                  <p:childTnLst>
                                    <p:set>
                                      <p:cBhvr>
                                        <p:cTn id="44" dur="1" fill="hold">
                                          <p:stCondLst>
                                            <p:cond delay="0"/>
                                          </p:stCondLst>
                                        </p:cTn>
                                        <p:tgtEl>
                                          <p:spTgt spid="80"/>
                                        </p:tgtEl>
                                        <p:attrNameLst>
                                          <p:attrName>style.visibility</p:attrName>
                                        </p:attrNameLst>
                                      </p:cBhvr>
                                      <p:to>
                                        <p:strVal val="visible"/>
                                      </p:to>
                                    </p:set>
                                    <p:animEffect transition="in" filter="box(out)">
                                      <p:cBhvr>
                                        <p:cTn id="45" dur="1000"/>
                                        <p:tgtEl>
                                          <p:spTgt spid="80"/>
                                        </p:tgtEl>
                                      </p:cBhvr>
                                    </p:animEffec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childTnLst>
                          </p:cTn>
                        </p:par>
                        <p:par>
                          <p:cTn id="46" fill="hold" nodeType="afterGroup">
                            <p:stCondLst>
                              <p:cond delay="1500"/>
                            </p:stCondLst>
                            <p:childTnLst>
                              <p:par>
                                <p:cTn id="47" presetID="4" presetClass="entr" presetSubtype="32" fill="hold" grpId="0" nodeType="afterEffect">
                                  <p:stCondLst>
                                    <p:cond delay="0"/>
                                  </p:stCondLst>
                                  <p:childTnLst>
                                    <p:set>
                                      <p:cBhvr>
                                        <p:cTn id="48" dur="1" fill="hold">
                                          <p:stCondLst>
                                            <p:cond delay="0"/>
                                          </p:stCondLst>
                                        </p:cTn>
                                        <p:tgtEl>
                                          <p:spTgt spid="81"/>
                                        </p:tgtEl>
                                        <p:attrNameLst>
                                          <p:attrName>style.visibility</p:attrName>
                                        </p:attrNameLst>
                                      </p:cBhvr>
                                      <p:to>
                                        <p:strVal val="visible"/>
                                      </p:to>
                                    </p:set>
                                    <p:animEffect transition="in" filter="box(out)">
                                      <p:cBhvr>
                                        <p:cTn id="49" dur="1000"/>
                                        <p:tgtEl>
                                          <p:spTgt spid="81"/>
                                        </p:tgtEl>
                                      </p:cBhvr>
                                    </p:animEffect>
                                  </p:childTnLst>
                                  <p:subTnLst>
                                    <p:audio>
                                      <p:cMediaNode>
                                        <p:cTn display="0" masterRel="sameClick">
                                          <p:stCondLst>
                                            <p:cond evt="begin" delay="0">
                                              <p:tn val="47"/>
                                            </p:cond>
                                          </p:stCondLst>
                                          <p:endCondLst>
                                            <p:cond evt="onStopAudio" delay="0">
                                              <p:tgtEl>
                                                <p:sldTgt/>
                                              </p:tgtEl>
                                            </p:cond>
                                          </p:endCondLst>
                                        </p:cTn>
                                        <p:tgtEl>
                                          <p:sndTgt r:embed="rId5" name="click.wav"/>
                                        </p:tgtEl>
                                      </p:cMediaNode>
                                    </p:audio>
                                  </p:subTnLst>
                                </p:cTn>
                              </p:par>
                            </p:childTnLst>
                          </p:cTn>
                        </p:par>
                        <p:par>
                          <p:cTn id="50" fill="hold" nodeType="afterGroup">
                            <p:stCondLst>
                              <p:cond delay="2500"/>
                            </p:stCondLst>
                            <p:childTnLst>
                              <p:par>
                                <p:cTn id="51" presetID="4" presetClass="entr" presetSubtype="32" fill="hold" grpId="0" nodeType="afterEffect">
                                  <p:stCondLst>
                                    <p:cond delay="0"/>
                                  </p:stCondLst>
                                  <p:childTnLst>
                                    <p:set>
                                      <p:cBhvr>
                                        <p:cTn id="52" dur="1" fill="hold">
                                          <p:stCondLst>
                                            <p:cond delay="0"/>
                                          </p:stCondLst>
                                        </p:cTn>
                                        <p:tgtEl>
                                          <p:spTgt spid="82"/>
                                        </p:tgtEl>
                                        <p:attrNameLst>
                                          <p:attrName>style.visibility</p:attrName>
                                        </p:attrNameLst>
                                      </p:cBhvr>
                                      <p:to>
                                        <p:strVal val="visible"/>
                                      </p:to>
                                    </p:set>
                                    <p:animEffect transition="in" filter="box(out)">
                                      <p:cBhvr>
                                        <p:cTn id="53" dur="1000"/>
                                        <p:tgtEl>
                                          <p:spTgt spid="82"/>
                                        </p:tgtEl>
                                      </p:cBhvr>
                                    </p:animEffect>
                                  </p:childTnLst>
                                  <p:subTnLst>
                                    <p:audio>
                                      <p:cMediaNode>
                                        <p:cTn display="0" masterRel="sameClick">
                                          <p:stCondLst>
                                            <p:cond evt="begin" delay="0">
                                              <p:tn val="51"/>
                                            </p:cond>
                                          </p:stCondLst>
                                          <p:endCondLst>
                                            <p:cond evt="onStopAudio" delay="0">
                                              <p:tgtEl>
                                                <p:sldTgt/>
                                              </p:tgtEl>
                                            </p:cond>
                                          </p:endCondLst>
                                        </p:cTn>
                                        <p:tgtEl>
                                          <p:sndTgt r:embed="rId5" name="click.wav"/>
                                        </p:tgtEl>
                                      </p:cMediaNode>
                                    </p:audio>
                                  </p:subTnLst>
                                </p:cTn>
                              </p:par>
                            </p:childTnLst>
                          </p:cTn>
                        </p:par>
                        <p:par>
                          <p:cTn id="54" fill="hold" nodeType="afterGroup">
                            <p:stCondLst>
                              <p:cond delay="3500"/>
                            </p:stCondLst>
                            <p:childTnLst>
                              <p:par>
                                <p:cTn id="55" presetID="4" presetClass="entr" presetSubtype="32" fill="hold" grpId="0" nodeType="afterEffect">
                                  <p:stCondLst>
                                    <p:cond delay="0"/>
                                  </p:stCondLst>
                                  <p:childTnLst>
                                    <p:set>
                                      <p:cBhvr>
                                        <p:cTn id="56" dur="1" fill="hold">
                                          <p:stCondLst>
                                            <p:cond delay="0"/>
                                          </p:stCondLst>
                                        </p:cTn>
                                        <p:tgtEl>
                                          <p:spTgt spid="83"/>
                                        </p:tgtEl>
                                        <p:attrNameLst>
                                          <p:attrName>style.visibility</p:attrName>
                                        </p:attrNameLst>
                                      </p:cBhvr>
                                      <p:to>
                                        <p:strVal val="visible"/>
                                      </p:to>
                                    </p:set>
                                    <p:animEffect transition="in" filter="box(out)">
                                      <p:cBhvr>
                                        <p:cTn id="57" dur="1000"/>
                                        <p:tgtEl>
                                          <p:spTgt spid="83"/>
                                        </p:tgtEl>
                                      </p:cBhvr>
                                    </p:animEffect>
                                  </p:childTnLst>
                                  <p:subTnLst>
                                    <p:audio>
                                      <p:cMediaNode>
                                        <p:cTn display="0" masterRel="sameClick">
                                          <p:stCondLst>
                                            <p:cond evt="begin" delay="0">
                                              <p:tn val="55"/>
                                            </p:cond>
                                          </p:stCondLst>
                                          <p:endCondLst>
                                            <p:cond evt="onStopAudio" delay="0">
                                              <p:tgtEl>
                                                <p:sldTgt/>
                                              </p:tgtEl>
                                            </p:cond>
                                          </p:endCondLst>
                                        </p:cTn>
                                        <p:tgtEl>
                                          <p:sndTgt r:embed="rId5" name="click.wav"/>
                                        </p:tgtEl>
                                      </p:cMediaNode>
                                    </p:audio>
                                  </p:subTnLst>
                                </p:cTn>
                              </p:par>
                            </p:childTnLst>
                          </p:cTn>
                        </p:par>
                        <p:par>
                          <p:cTn id="58" fill="hold" nodeType="afterGroup">
                            <p:stCondLst>
                              <p:cond delay="4500"/>
                            </p:stCondLst>
                            <p:childTnLst>
                              <p:par>
                                <p:cTn id="59" presetID="4" presetClass="entr" presetSubtype="32" fill="hold" grpId="0" nodeType="afterEffect">
                                  <p:stCondLst>
                                    <p:cond delay="0"/>
                                  </p:stCondLst>
                                  <p:childTnLst>
                                    <p:set>
                                      <p:cBhvr>
                                        <p:cTn id="60" dur="1" fill="hold">
                                          <p:stCondLst>
                                            <p:cond delay="0"/>
                                          </p:stCondLst>
                                        </p:cTn>
                                        <p:tgtEl>
                                          <p:spTgt spid="84"/>
                                        </p:tgtEl>
                                        <p:attrNameLst>
                                          <p:attrName>style.visibility</p:attrName>
                                        </p:attrNameLst>
                                      </p:cBhvr>
                                      <p:to>
                                        <p:strVal val="visible"/>
                                      </p:to>
                                    </p:set>
                                    <p:animEffect transition="in" filter="box(out)">
                                      <p:cBhvr>
                                        <p:cTn id="61" dur="1000"/>
                                        <p:tgtEl>
                                          <p:spTgt spid="84"/>
                                        </p:tgtEl>
                                      </p:cBhvr>
                                    </p:animEffec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par>
                          <p:cTn id="62" fill="hold" nodeType="afterGroup">
                            <p:stCondLst>
                              <p:cond delay="5500"/>
                            </p:stCondLst>
                            <p:childTnLst>
                              <p:par>
                                <p:cTn id="63" presetID="4" presetClass="entr" presetSubtype="32" fill="hold" grpId="0" nodeType="afterEffect">
                                  <p:stCondLst>
                                    <p:cond delay="0"/>
                                  </p:stCondLst>
                                  <p:childTnLst>
                                    <p:set>
                                      <p:cBhvr>
                                        <p:cTn id="64" dur="1" fill="hold">
                                          <p:stCondLst>
                                            <p:cond delay="0"/>
                                          </p:stCondLst>
                                        </p:cTn>
                                        <p:tgtEl>
                                          <p:spTgt spid="85"/>
                                        </p:tgtEl>
                                        <p:attrNameLst>
                                          <p:attrName>style.visibility</p:attrName>
                                        </p:attrNameLst>
                                      </p:cBhvr>
                                      <p:to>
                                        <p:strVal val="visible"/>
                                      </p:to>
                                    </p:set>
                                    <p:animEffect transition="in" filter="box(out)">
                                      <p:cBhvr>
                                        <p:cTn id="65" dur="1000"/>
                                        <p:tgtEl>
                                          <p:spTgt spid="85"/>
                                        </p:tgtEl>
                                      </p:cBhvr>
                                    </p:animEffect>
                                  </p:childTnLst>
                                  <p:subTnLst>
                                    <p:audio>
                                      <p:cMediaNode>
                                        <p:cTn display="0" masterRel="sameClick">
                                          <p:stCondLst>
                                            <p:cond evt="begin" delay="0">
                                              <p:tn val="63"/>
                                            </p:cond>
                                          </p:stCondLst>
                                          <p:endCondLst>
                                            <p:cond evt="onStopAudio" delay="0">
                                              <p:tgtEl>
                                                <p:sldTgt/>
                                              </p:tgtEl>
                                            </p:cond>
                                          </p:endCondLst>
                                        </p:cTn>
                                        <p:tgtEl>
                                          <p:sndTgt r:embed="rId5" name="click.wav"/>
                                        </p:tgtEl>
                                      </p:cMediaNode>
                                    </p:audio>
                                  </p:subTnLst>
                                </p:cTn>
                              </p:par>
                            </p:childTnLst>
                          </p:cTn>
                        </p:par>
                        <p:par>
                          <p:cTn id="66" fill="hold" nodeType="afterGroup">
                            <p:stCondLst>
                              <p:cond delay="6500"/>
                            </p:stCondLst>
                            <p:childTnLst>
                              <p:par>
                                <p:cTn id="67" presetID="4" presetClass="entr" presetSubtype="32" fill="hold" grpId="0" nodeType="afterEffect">
                                  <p:stCondLst>
                                    <p:cond delay="0"/>
                                  </p:stCondLst>
                                  <p:childTnLst>
                                    <p:set>
                                      <p:cBhvr>
                                        <p:cTn id="68" dur="1" fill="hold">
                                          <p:stCondLst>
                                            <p:cond delay="0"/>
                                          </p:stCondLst>
                                        </p:cTn>
                                        <p:tgtEl>
                                          <p:spTgt spid="86"/>
                                        </p:tgtEl>
                                        <p:attrNameLst>
                                          <p:attrName>style.visibility</p:attrName>
                                        </p:attrNameLst>
                                      </p:cBhvr>
                                      <p:to>
                                        <p:strVal val="visible"/>
                                      </p:to>
                                    </p:set>
                                    <p:animEffect transition="in" filter="box(out)">
                                      <p:cBhvr>
                                        <p:cTn id="69" dur="1000"/>
                                        <p:tgtEl>
                                          <p:spTgt spid="86"/>
                                        </p:tgtEl>
                                      </p:cBhvr>
                                    </p:animEffec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childTnLst>
                          </p:cTn>
                        </p:par>
                        <p:par>
                          <p:cTn id="70" fill="hold" nodeType="afterGroup">
                            <p:stCondLst>
                              <p:cond delay="7500"/>
                            </p:stCondLst>
                            <p:childTnLst>
                              <p:par>
                                <p:cTn id="71" presetID="4" presetClass="entr" presetSubtype="32" fill="hold" grpId="0" nodeType="afterEffect">
                                  <p:stCondLst>
                                    <p:cond delay="0"/>
                                  </p:stCondLst>
                                  <p:childTnLst>
                                    <p:set>
                                      <p:cBhvr>
                                        <p:cTn id="72" dur="1" fill="hold">
                                          <p:stCondLst>
                                            <p:cond delay="0"/>
                                          </p:stCondLst>
                                        </p:cTn>
                                        <p:tgtEl>
                                          <p:spTgt spid="87"/>
                                        </p:tgtEl>
                                        <p:attrNameLst>
                                          <p:attrName>style.visibility</p:attrName>
                                        </p:attrNameLst>
                                      </p:cBhvr>
                                      <p:to>
                                        <p:strVal val="visible"/>
                                      </p:to>
                                    </p:set>
                                    <p:animEffect transition="in" filter="box(out)">
                                      <p:cBhvr>
                                        <p:cTn id="73" dur="1000"/>
                                        <p:tgtEl>
                                          <p:spTgt spid="87"/>
                                        </p:tgtEl>
                                      </p:cBhvr>
                                    </p:animEffect>
                                  </p:childTnLst>
                                  <p:subTnLst>
                                    <p:audio>
                                      <p:cMediaNode>
                                        <p:cTn display="0" masterRel="sameClick">
                                          <p:stCondLst>
                                            <p:cond evt="begin" delay="0">
                                              <p:tn val="71"/>
                                            </p:cond>
                                          </p:stCondLst>
                                          <p:endCondLst>
                                            <p:cond evt="onStopAudio" delay="0">
                                              <p:tgtEl>
                                                <p:sldTgt/>
                                              </p:tgtEl>
                                            </p:cond>
                                          </p:endCondLst>
                                        </p:cTn>
                                        <p:tgtEl>
                                          <p:sndTgt r:embed="rId5" name="click.wav"/>
                                        </p:tgtEl>
                                      </p:cMediaNode>
                                    </p:audio>
                                  </p:subTnLst>
                                </p:cTn>
                              </p:par>
                            </p:childTnLst>
                          </p:cTn>
                        </p:par>
                        <p:par>
                          <p:cTn id="74" fill="hold" nodeType="afterGroup">
                            <p:stCondLst>
                              <p:cond delay="8500"/>
                            </p:stCondLst>
                            <p:childTnLst>
                              <p:par>
                                <p:cTn id="75" presetID="4" presetClass="entr" presetSubtype="32" fill="hold" grpId="0" nodeType="afterEffect">
                                  <p:stCondLst>
                                    <p:cond delay="0"/>
                                  </p:stCondLst>
                                  <p:childTnLst>
                                    <p:set>
                                      <p:cBhvr>
                                        <p:cTn id="76" dur="1" fill="hold">
                                          <p:stCondLst>
                                            <p:cond delay="0"/>
                                          </p:stCondLst>
                                        </p:cTn>
                                        <p:tgtEl>
                                          <p:spTgt spid="88"/>
                                        </p:tgtEl>
                                        <p:attrNameLst>
                                          <p:attrName>style.visibility</p:attrName>
                                        </p:attrNameLst>
                                      </p:cBhvr>
                                      <p:to>
                                        <p:strVal val="visible"/>
                                      </p:to>
                                    </p:set>
                                    <p:animEffect transition="in" filter="box(out)">
                                      <p:cBhvr>
                                        <p:cTn id="77" dur="1000"/>
                                        <p:tgtEl>
                                          <p:spTgt spid="88"/>
                                        </p:tgtEl>
                                      </p:cBhvr>
                                    </p:animEffect>
                                  </p:childTnLst>
                                  <p:subTnLst>
                                    <p:audio>
                                      <p:cMediaNode>
                                        <p:cTn display="0" masterRel="sameClick">
                                          <p:stCondLst>
                                            <p:cond evt="begin" delay="0">
                                              <p:tn val="75"/>
                                            </p:cond>
                                          </p:stCondLst>
                                          <p:endCondLst>
                                            <p:cond evt="onStopAudio" delay="0">
                                              <p:tgtEl>
                                                <p:sldTgt/>
                                              </p:tgtEl>
                                            </p:cond>
                                          </p:endCondLst>
                                        </p:cTn>
                                        <p:tgtEl>
                                          <p:sndTgt r:embed="rId5" name="click.wav"/>
                                        </p:tgtEl>
                                      </p:cMediaNode>
                                    </p:audio>
                                  </p:subTnLst>
                                </p:cTn>
                              </p:par>
                            </p:childTnLst>
                          </p:cTn>
                        </p:par>
                        <p:par>
                          <p:cTn id="78" fill="hold" nodeType="afterGroup">
                            <p:stCondLst>
                              <p:cond delay="9500"/>
                            </p:stCondLst>
                            <p:childTnLst>
                              <p:par>
                                <p:cTn id="79" presetID="4" presetClass="entr" presetSubtype="32" fill="hold" grpId="0" nodeType="afterEffect">
                                  <p:stCondLst>
                                    <p:cond delay="0"/>
                                  </p:stCondLst>
                                  <p:childTnLst>
                                    <p:set>
                                      <p:cBhvr>
                                        <p:cTn id="80" dur="1" fill="hold">
                                          <p:stCondLst>
                                            <p:cond delay="0"/>
                                          </p:stCondLst>
                                        </p:cTn>
                                        <p:tgtEl>
                                          <p:spTgt spid="89"/>
                                        </p:tgtEl>
                                        <p:attrNameLst>
                                          <p:attrName>style.visibility</p:attrName>
                                        </p:attrNameLst>
                                      </p:cBhvr>
                                      <p:to>
                                        <p:strVal val="visible"/>
                                      </p:to>
                                    </p:set>
                                    <p:animEffect transition="in" filter="box(out)">
                                      <p:cBhvr>
                                        <p:cTn id="81" dur="1000"/>
                                        <p:tgtEl>
                                          <p:spTgt spid="89"/>
                                        </p:tgtEl>
                                      </p:cBhvr>
                                    </p:animEffect>
                                  </p:childTnLst>
                                  <p:subTnLst>
                                    <p:audio>
                                      <p:cMediaNode>
                                        <p:cTn display="0" masterRel="sameClick">
                                          <p:stCondLst>
                                            <p:cond evt="begin" delay="0">
                                              <p:tn val="79"/>
                                            </p:cond>
                                          </p:stCondLst>
                                          <p:endCondLst>
                                            <p:cond evt="onStopAudio" delay="0">
                                              <p:tgtEl>
                                                <p:sldTgt/>
                                              </p:tgtEl>
                                            </p:cond>
                                          </p:endCondLst>
                                        </p:cTn>
                                        <p:tgtEl>
                                          <p:sndTgt r:embed="rId6" name="hammer.wav"/>
                                        </p:tgtEl>
                                      </p:cMediaNode>
                                    </p:audio>
                                  </p:subTnLst>
                                </p:cTn>
                              </p:par>
                            </p:childTnLst>
                          </p:cTn>
                        </p:par>
                        <p:par>
                          <p:cTn id="82" fill="hold" nodeType="afterGroup">
                            <p:stCondLst>
                              <p:cond delay="10500"/>
                            </p:stCondLst>
                            <p:childTnLst>
                              <p:par>
                                <p:cTn id="83" presetID="4" presetClass="entr" presetSubtype="32" fill="hold" grpId="0" nodeType="afterEffect">
                                  <p:stCondLst>
                                    <p:cond delay="0"/>
                                  </p:stCondLst>
                                  <p:childTnLst>
                                    <p:set>
                                      <p:cBhvr>
                                        <p:cTn id="84" dur="1" fill="hold">
                                          <p:stCondLst>
                                            <p:cond delay="0"/>
                                          </p:stCondLst>
                                        </p:cTn>
                                        <p:tgtEl>
                                          <p:spTgt spid="90"/>
                                        </p:tgtEl>
                                        <p:attrNameLst>
                                          <p:attrName>style.visibility</p:attrName>
                                        </p:attrNameLst>
                                      </p:cBhvr>
                                      <p:to>
                                        <p:strVal val="visible"/>
                                      </p:to>
                                    </p:set>
                                    <p:animEffect transition="in" filter="box(out)">
                                      <p:cBhvr>
                                        <p:cTn id="85" dur="1000"/>
                                        <p:tgtEl>
                                          <p:spTgt spid="90"/>
                                        </p:tgtEl>
                                      </p:cBhvr>
                                    </p:animEffect>
                                  </p:childTnLst>
                                  <p:subTnLst>
                                    <p:audio>
                                      <p:cMediaNode>
                                        <p:cTn display="0" masterRel="sameClick">
                                          <p:stCondLst>
                                            <p:cond evt="begin" delay="0">
                                              <p:tn val="83"/>
                                            </p:cond>
                                          </p:stCondLst>
                                          <p:endCondLst>
                                            <p:cond evt="onStopAudio" delay="0">
                                              <p:tgtEl>
                                                <p:sldTgt/>
                                              </p:tgtEl>
                                            </p:cond>
                                          </p:endCondLst>
                                        </p:cTn>
                                        <p:tgtEl>
                                          <p:sndTgt r:embed="rId6" name="hammer.wav"/>
                                        </p:tgtEl>
                                      </p:cMediaNode>
                                    </p:audio>
                                  </p:subTnLst>
                                </p:cTn>
                              </p:par>
                            </p:childTnLst>
                          </p:cTn>
                        </p:par>
                        <p:par>
                          <p:cTn id="86" fill="hold" nodeType="afterGroup">
                            <p:stCondLst>
                              <p:cond delay="11500"/>
                            </p:stCondLst>
                            <p:childTnLst>
                              <p:par>
                                <p:cTn id="87" presetID="4" presetClass="entr" presetSubtype="32" fill="hold" grpId="0" nodeType="afterEffect">
                                  <p:stCondLst>
                                    <p:cond delay="0"/>
                                  </p:stCondLst>
                                  <p:childTnLst>
                                    <p:set>
                                      <p:cBhvr>
                                        <p:cTn id="88" dur="1" fill="hold">
                                          <p:stCondLst>
                                            <p:cond delay="0"/>
                                          </p:stCondLst>
                                        </p:cTn>
                                        <p:tgtEl>
                                          <p:spTgt spid="91"/>
                                        </p:tgtEl>
                                        <p:attrNameLst>
                                          <p:attrName>style.visibility</p:attrName>
                                        </p:attrNameLst>
                                      </p:cBhvr>
                                      <p:to>
                                        <p:strVal val="visible"/>
                                      </p:to>
                                    </p:set>
                                    <p:animEffect transition="in" filter="box(out)">
                                      <p:cBhvr>
                                        <p:cTn id="89" dur="1000"/>
                                        <p:tgtEl>
                                          <p:spTgt spid="91"/>
                                        </p:tgtEl>
                                      </p:cBhvr>
                                    </p:animEffect>
                                  </p:childTnLst>
                                  <p:subTnLst>
                                    <p:audio>
                                      <p:cMediaNode>
                                        <p:cTn display="0" masterRel="sameClick">
                                          <p:stCondLst>
                                            <p:cond evt="begin" delay="0">
                                              <p:tn val="87"/>
                                            </p:cond>
                                          </p:stCondLst>
                                          <p:endCondLst>
                                            <p:cond evt="onStopAudio" delay="0">
                                              <p:tgtEl>
                                                <p:sldTgt/>
                                              </p:tgtEl>
                                            </p:cond>
                                          </p:endCondLst>
                                        </p:cTn>
                                        <p:tgtEl>
                                          <p:sndTgt r:embed="rId6" name="hammer.wav"/>
                                        </p:tgtEl>
                                      </p:cMediaNode>
                                    </p:audio>
                                  </p:subTnLst>
                                </p:cTn>
                              </p:par>
                            </p:childTnLst>
                          </p:cTn>
                        </p:par>
                        <p:par>
                          <p:cTn id="90" fill="hold" nodeType="afterGroup">
                            <p:stCondLst>
                              <p:cond delay="12500"/>
                            </p:stCondLst>
                            <p:childTnLst>
                              <p:par>
                                <p:cTn id="91" presetID="4" presetClass="entr" presetSubtype="32" fill="hold" grpId="0" nodeType="afterEffect">
                                  <p:stCondLst>
                                    <p:cond delay="0"/>
                                  </p:stCondLst>
                                  <p:childTnLst>
                                    <p:set>
                                      <p:cBhvr>
                                        <p:cTn id="92" dur="1" fill="hold">
                                          <p:stCondLst>
                                            <p:cond delay="0"/>
                                          </p:stCondLst>
                                        </p:cTn>
                                        <p:tgtEl>
                                          <p:spTgt spid="92"/>
                                        </p:tgtEl>
                                        <p:attrNameLst>
                                          <p:attrName>style.visibility</p:attrName>
                                        </p:attrNameLst>
                                      </p:cBhvr>
                                      <p:to>
                                        <p:strVal val="visible"/>
                                      </p:to>
                                    </p:set>
                                    <p:animEffect transition="in" filter="box(out)">
                                      <p:cBhvr>
                                        <p:cTn id="93" dur="1000"/>
                                        <p:tgtEl>
                                          <p:spTgt spid="92"/>
                                        </p:tgtEl>
                                      </p:cBhvr>
                                    </p:animEffect>
                                  </p:childTnLst>
                                  <p:subTnLst>
                                    <p:audio>
                                      <p:cMediaNode>
                                        <p:cTn display="0" masterRel="sameClick">
                                          <p:stCondLst>
                                            <p:cond evt="begin" delay="0">
                                              <p:tn val="91"/>
                                            </p:cond>
                                          </p:stCondLst>
                                          <p:endCondLst>
                                            <p:cond evt="onStopAudio" delay="0">
                                              <p:tgtEl>
                                                <p:sldTgt/>
                                              </p:tgtEl>
                                            </p:cond>
                                          </p:endCondLst>
                                        </p:cTn>
                                        <p:tgtEl>
                                          <p:sndTgt r:embed="rId6" name="hammer.wav"/>
                                        </p:tgtEl>
                                      </p:cMediaNode>
                                    </p:audio>
                                  </p:subTnLst>
                                </p:cTn>
                              </p:par>
                            </p:childTnLst>
                          </p:cTn>
                        </p:par>
                        <p:par>
                          <p:cTn id="94" fill="hold" nodeType="afterGroup">
                            <p:stCondLst>
                              <p:cond delay="13500"/>
                            </p:stCondLst>
                            <p:childTnLst>
                              <p:par>
                                <p:cTn id="95" presetID="4" presetClass="entr" presetSubtype="32" fill="hold" grpId="0" nodeType="afterEffect">
                                  <p:stCondLst>
                                    <p:cond delay="0"/>
                                  </p:stCondLst>
                                  <p:childTnLst>
                                    <p:set>
                                      <p:cBhvr>
                                        <p:cTn id="96" dur="1" fill="hold">
                                          <p:stCondLst>
                                            <p:cond delay="0"/>
                                          </p:stCondLst>
                                        </p:cTn>
                                        <p:tgtEl>
                                          <p:spTgt spid="93"/>
                                        </p:tgtEl>
                                        <p:attrNameLst>
                                          <p:attrName>style.visibility</p:attrName>
                                        </p:attrNameLst>
                                      </p:cBhvr>
                                      <p:to>
                                        <p:strVal val="visible"/>
                                      </p:to>
                                    </p:set>
                                    <p:animEffect transition="in" filter="box(out)">
                                      <p:cBhvr>
                                        <p:cTn id="97" dur="1000"/>
                                        <p:tgtEl>
                                          <p:spTgt spid="93"/>
                                        </p:tgtEl>
                                      </p:cBhvr>
                                    </p:animEffect>
                                  </p:childTnLst>
                                  <p:subTnLst>
                                    <p:audio>
                                      <p:cMediaNode>
                                        <p:cTn display="0" masterRel="sameClick">
                                          <p:stCondLst>
                                            <p:cond evt="begin" delay="0">
                                              <p:tn val="95"/>
                                            </p:cond>
                                          </p:stCondLst>
                                          <p:endCondLst>
                                            <p:cond evt="onStopAudio" delay="0">
                                              <p:tgtEl>
                                                <p:sldTgt/>
                                              </p:tgtEl>
                                            </p:cond>
                                          </p:endCondLst>
                                        </p:cTn>
                                        <p:tgtEl>
                                          <p:sndTgt r:embed="rId6" name="hammer.wav"/>
                                        </p:tgtEl>
                                      </p:cMediaNode>
                                    </p:audio>
                                  </p:subTnLst>
                                </p:cTn>
                              </p:par>
                            </p:childTnLst>
                          </p:cTn>
                        </p:par>
                        <p:par>
                          <p:cTn id="98" fill="hold" nodeType="afterGroup">
                            <p:stCondLst>
                              <p:cond delay="14500"/>
                            </p:stCondLst>
                            <p:childTnLst>
                              <p:par>
                                <p:cTn id="99" presetID="4" presetClass="entr" presetSubtype="32" fill="hold" grpId="0" nodeType="afterEffect">
                                  <p:stCondLst>
                                    <p:cond delay="0"/>
                                  </p:stCondLst>
                                  <p:childTnLst>
                                    <p:set>
                                      <p:cBhvr>
                                        <p:cTn id="100" dur="1" fill="hold">
                                          <p:stCondLst>
                                            <p:cond delay="0"/>
                                          </p:stCondLst>
                                        </p:cTn>
                                        <p:tgtEl>
                                          <p:spTgt spid="94"/>
                                        </p:tgtEl>
                                        <p:attrNameLst>
                                          <p:attrName>style.visibility</p:attrName>
                                        </p:attrNameLst>
                                      </p:cBhvr>
                                      <p:to>
                                        <p:strVal val="visible"/>
                                      </p:to>
                                    </p:set>
                                    <p:animEffect transition="in" filter="box(out)">
                                      <p:cBhvr>
                                        <p:cTn id="101" dur="1000"/>
                                        <p:tgtEl>
                                          <p:spTgt spid="94"/>
                                        </p:tgtEl>
                                      </p:cBhvr>
                                    </p:animEffect>
                                  </p:childTnLst>
                                  <p:subTnLst>
                                    <p:audio>
                                      <p:cMediaNode>
                                        <p:cTn display="0" masterRel="sameClick">
                                          <p:stCondLst>
                                            <p:cond evt="begin" delay="0">
                                              <p:tn val="99"/>
                                            </p:cond>
                                          </p:stCondLst>
                                          <p:endCondLst>
                                            <p:cond evt="onStopAudio" delay="0">
                                              <p:tgtEl>
                                                <p:sldTgt/>
                                              </p:tgtEl>
                                            </p:cond>
                                          </p:endCondLst>
                                        </p:cTn>
                                        <p:tgtEl>
                                          <p:sndTgt r:embed="rId7" name="drumroll.wav"/>
                                        </p:tgtEl>
                                      </p:cMediaNode>
                                    </p:audio>
                                  </p:subTnLst>
                                </p:cTn>
                              </p:par>
                              <p:par>
                                <p:cTn id="102" presetID="4" presetClass="entr" presetSubtype="32" fill="hold" grpId="0" nodeType="withEffect">
                                  <p:stCondLst>
                                    <p:cond delay="0"/>
                                  </p:stCondLst>
                                  <p:childTnLst>
                                    <p:set>
                                      <p:cBhvr>
                                        <p:cTn id="103" dur="1" fill="hold">
                                          <p:stCondLst>
                                            <p:cond delay="0"/>
                                          </p:stCondLst>
                                        </p:cTn>
                                        <p:tgtEl>
                                          <p:spTgt spid="95"/>
                                        </p:tgtEl>
                                        <p:attrNameLst>
                                          <p:attrName>style.visibility</p:attrName>
                                        </p:attrNameLst>
                                      </p:cBhvr>
                                      <p:to>
                                        <p:strVal val="visible"/>
                                      </p:to>
                                    </p:set>
                                    <p:animEffect transition="in" filter="box(out)">
                                      <p:cBhvr>
                                        <p:cTn id="104" dur="1000"/>
                                        <p:tgtEl>
                                          <p:spTgt spid="95"/>
                                        </p:tgtEl>
                                      </p:cBhvr>
                                    </p:animEffect>
                                  </p:childTnLst>
                                  <p:subTnLst>
                                    <p:audio>
                                      <p:cMediaNode>
                                        <p:cTn display="0" masterRel="sameClick">
                                          <p:stCondLst>
                                            <p:cond evt="begin" delay="0">
                                              <p:tn val="102"/>
                                            </p:cond>
                                          </p:stCondLst>
                                          <p:endCondLst>
                                            <p:cond evt="onStopAudio" delay="0">
                                              <p:tgtEl>
                                                <p:sldTgt/>
                                              </p:tgtEl>
                                            </p:cond>
                                          </p:endCondLst>
                                        </p:cTn>
                                        <p:tgtEl>
                                          <p:sndTgt r:embed="rId7" name="drumroll.wav"/>
                                        </p:tgtEl>
                                      </p:cMediaNode>
                                    </p:audio>
                                  </p:subTnLst>
                                </p:cTn>
                              </p:par>
                              <p:par>
                                <p:cTn id="105" presetID="4" presetClass="exit" presetSubtype="16" fill="hold" grpId="0" nodeType="withEffect">
                                  <p:stCondLst>
                                    <p:cond delay="0"/>
                                  </p:stCondLst>
                                  <p:childTnLst>
                                    <p:animEffect transition="out" filter="box(in)">
                                      <p:cBhvr>
                                        <p:cTn id="106" dur="500"/>
                                        <p:tgtEl>
                                          <p:spTgt spid="32"/>
                                        </p:tgtEl>
                                      </p:cBhvr>
                                    </p:animEffect>
                                    <p:set>
                                      <p:cBhvr>
                                        <p:cTn id="107" dur="1" fill="hold">
                                          <p:stCondLst>
                                            <p:cond delay="499"/>
                                          </p:stCondLst>
                                        </p:cTn>
                                        <p:tgtEl>
                                          <p:spTgt spid="32"/>
                                        </p:tgtEl>
                                        <p:attrNameLst>
                                          <p:attrName>style.visibility</p:attrName>
                                        </p:attrNameLst>
                                      </p:cBhvr>
                                      <p:to>
                                        <p:strVal val="hidden"/>
                                      </p:to>
                                    </p:set>
                                  </p:childTnLst>
                                </p:cTn>
                              </p:par>
                            </p:childTnLst>
                          </p:cTn>
                        </p:par>
                        <p:par>
                          <p:cTn id="108" fill="hold" nodeType="afterGroup">
                            <p:stCondLst>
                              <p:cond delay="15500"/>
                            </p:stCondLst>
                            <p:childTnLst>
                              <p:par>
                                <p:cTn id="109" presetID="20" presetClass="emph" presetSubtype="0" repeatCount="5000" fill="hold" nodeType="afterEffect">
                                  <p:stCondLst>
                                    <p:cond delay="0"/>
                                  </p:stCondLst>
                                  <p:iterate type="lt">
                                    <p:tmPct val="10000"/>
                                  </p:iterate>
                                  <p:childTnLst>
                                    <p:set>
                                      <p:cBhvr override="childStyle">
                                        <p:cTn id="110" dur="500" autoRev="1" fill="hold"/>
                                        <p:tgtEl>
                                          <p:spTgt spid="27">
                                            <p:txEl>
                                              <p:pRg st="0" end="0"/>
                                            </p:txEl>
                                          </p:spTgt>
                                        </p:tgtEl>
                                        <p:attrNameLst>
                                          <p:attrName>style.color</p:attrName>
                                        </p:attrNameLst>
                                      </p:cBhvr>
                                      <p:to>
                                        <p:clrVal>
                                          <a:schemeClr val="accent2"/>
                                        </p:clrVal>
                                      </p:to>
                                    </p:set>
                                    <p:set>
                                      <p:cBhvr>
                                        <p:cTn id="111" dur="500" autoRev="1" fill="hold"/>
                                        <p:tgtEl>
                                          <p:spTgt spid="27">
                                            <p:txEl>
                                              <p:pRg st="0" end="0"/>
                                            </p:txEl>
                                          </p:spTgt>
                                        </p:tgtEl>
                                        <p:attrNameLst>
                                          <p:attrName>fillcolor</p:attrName>
                                        </p:attrNameLst>
                                      </p:cBhvr>
                                      <p:to>
                                        <p:clrVal>
                                          <a:schemeClr val="accent2"/>
                                        </p:clrVal>
                                      </p:to>
                                    </p:set>
                                    <p:set>
                                      <p:cBhvr>
                                        <p:cTn id="112" dur="500" autoRev="1" fill="hold"/>
                                        <p:tgtEl>
                                          <p:spTgt spid="27">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13" restart="whenNotActive" fill="hold" evtFilter="cancelBubble" nodeType="interactiveSeq">
                <p:stCondLst>
                  <p:cond evt="onClick" delay="0">
                    <p:tgtEl>
                      <p:spTgt spid="103"/>
                    </p:tgtEl>
                  </p:cond>
                </p:stCondLst>
                <p:endSync evt="end" delay="0">
                  <p:rtn val="all"/>
                </p:endSync>
                <p:childTnLst>
                  <p:par>
                    <p:cTn id="114" fill="hold" nodeType="clickPar">
                      <p:stCondLst>
                        <p:cond delay="0"/>
                      </p:stCondLst>
                      <p:childTnLst>
                        <p:par>
                          <p:cTn id="115" fill="hold" nodeType="withGroup">
                            <p:stCondLst>
                              <p:cond delay="0"/>
                            </p:stCondLst>
                            <p:childTnLst>
                              <p:par>
                                <p:cTn id="116" presetID="64" presetClass="path" presetSubtype="0" accel="50000" decel="50000" fill="hold" nodeType="clickEffect">
                                  <p:stCondLst>
                                    <p:cond delay="0"/>
                                  </p:stCondLst>
                                  <p:childTnLst>
                                    <p:animMotion origin="layout" path="M 1.25E-6 -1.85185E-6 L 0.00703 -0.26018 " pathEditMode="relative" rAng="0" ptsTypes="AA">
                                      <p:cBhvr>
                                        <p:cTn id="117" dur="2000" fill="hold"/>
                                        <p:tgtEl>
                                          <p:spTgt spid="103"/>
                                        </p:tgtEl>
                                        <p:attrNameLst>
                                          <p:attrName>ppt_x</p:attrName>
                                          <p:attrName>ppt_y</p:attrName>
                                        </p:attrNameLst>
                                      </p:cBhvr>
                                      <p:rCtr x="352" y="-13009"/>
                                    </p:animMotion>
                                  </p:childTnLst>
                                  <p:subTnLst>
                                    <p:audio>
                                      <p:cMediaNode>
                                        <p:cTn display="0" masterRel="sameClick">
                                          <p:stCondLst>
                                            <p:cond evt="begin" delay="0">
                                              <p:tn val="116"/>
                                            </p:cond>
                                          </p:stCondLst>
                                          <p:endCondLst>
                                            <p:cond evt="onStopAudio" delay="0">
                                              <p:tgtEl>
                                                <p:sldTgt/>
                                              </p:tgtEl>
                                            </p:cond>
                                          </p:endCondLst>
                                        </p:cTn>
                                        <p:tgtEl>
                                          <p:sndTgt r:embed="rId8" name="chimes.wav"/>
                                        </p:tgtEl>
                                      </p:cMediaNode>
                                    </p:audio>
                                  </p:subTnLst>
                                </p:cTn>
                              </p:par>
                            </p:childTnLst>
                          </p:cTn>
                        </p:par>
                        <p:par>
                          <p:cTn id="118" fill="hold" nodeType="afterGroup">
                            <p:stCondLst>
                              <p:cond delay="2000"/>
                            </p:stCondLst>
                            <p:childTnLst>
                              <p:par>
                                <p:cTn id="119" presetID="22" presetClass="entr" presetSubtype="4" fill="hold" grpId="0" nodeType="afterEffect">
                                  <p:stCondLst>
                                    <p:cond delay="0"/>
                                  </p:stCondLst>
                                  <p:childTnLst>
                                    <p:set>
                                      <p:cBhvr>
                                        <p:cTn id="120" dur="1" fill="hold">
                                          <p:stCondLst>
                                            <p:cond delay="0"/>
                                          </p:stCondLst>
                                        </p:cTn>
                                        <p:tgtEl>
                                          <p:spTgt spid="104"/>
                                        </p:tgtEl>
                                        <p:attrNameLst>
                                          <p:attrName>style.visibility</p:attrName>
                                        </p:attrNameLst>
                                      </p:cBhvr>
                                      <p:to>
                                        <p:strVal val="visible"/>
                                      </p:to>
                                    </p:set>
                                    <p:animEffect transition="in" filter="wipe(down)">
                                      <p:cBhvr>
                                        <p:cTn id="121" dur="500"/>
                                        <p:tgtEl>
                                          <p:spTgt spid="104"/>
                                        </p:tgtEl>
                                      </p:cBhvr>
                                    </p:animEffect>
                                  </p:childTnLst>
                                  <p:subTnLst>
                                    <p:audio>
                                      <p:cMediaNode>
                                        <p:cTn display="0" masterRel="sameClick">
                                          <p:stCondLst>
                                            <p:cond evt="begin" delay="0">
                                              <p:tn val="119"/>
                                            </p:cond>
                                          </p:stCondLst>
                                          <p:endCondLst>
                                            <p:cond evt="onStopAudio" delay="0">
                                              <p:tgtEl>
                                                <p:sldTgt/>
                                              </p:tgtEl>
                                            </p:cond>
                                          </p:endCondLst>
                                        </p:cTn>
                                        <p:tgtEl>
                                          <p:sndTgt r:embed="rId9" name="applause.wav"/>
                                        </p:tgtEl>
                                      </p:cMediaNode>
                                    </p:audio>
                                  </p:subTnLst>
                                </p:cTn>
                              </p:par>
                              <p:par>
                                <p:cTn id="122" presetID="10" presetClass="entr" presetSubtype="0" fill="hold" nodeType="withEffect">
                                  <p:stCondLst>
                                    <p:cond delay="0"/>
                                  </p:stCondLst>
                                  <p:childTnLst>
                                    <p:set>
                                      <p:cBhvr>
                                        <p:cTn id="123" dur="1" fill="hold">
                                          <p:stCondLst>
                                            <p:cond delay="0"/>
                                          </p:stCondLst>
                                        </p:cTn>
                                        <p:tgtEl>
                                          <p:spTgt spid="105"/>
                                        </p:tgtEl>
                                        <p:attrNameLst>
                                          <p:attrName>style.visibility</p:attrName>
                                        </p:attrNameLst>
                                      </p:cBhvr>
                                      <p:to>
                                        <p:strVal val="visible"/>
                                      </p:to>
                                    </p:set>
                                    <p:animEffect transition="in" filter="fade">
                                      <p:cBhvr>
                                        <p:cTn id="124" dur="500"/>
                                        <p:tgtEl>
                                          <p:spTgt spid="105"/>
                                        </p:tgtEl>
                                      </p:cBhvr>
                                    </p:animEffect>
                                  </p:childTnLst>
                                </p:cTn>
                              </p:par>
                              <p:par>
                                <p:cTn id="125" presetID="10" presetClass="entr" presetSubtype="0" fill="hold" nodeType="withEffect">
                                  <p:stCondLst>
                                    <p:cond delay="0"/>
                                  </p:stCondLst>
                                  <p:childTnLst>
                                    <p:set>
                                      <p:cBhvr>
                                        <p:cTn id="126" dur="1" fill="hold">
                                          <p:stCondLst>
                                            <p:cond delay="0"/>
                                          </p:stCondLst>
                                        </p:cTn>
                                        <p:tgtEl>
                                          <p:spTgt spid="106"/>
                                        </p:tgtEl>
                                        <p:attrNameLst>
                                          <p:attrName>style.visibility</p:attrName>
                                        </p:attrNameLst>
                                      </p:cBhvr>
                                      <p:to>
                                        <p:strVal val="visible"/>
                                      </p:to>
                                    </p:set>
                                    <p:animEffect transition="in" filter="fade">
                                      <p:cBhvr>
                                        <p:cTn id="127" dur="500"/>
                                        <p:tgtEl>
                                          <p:spTgt spid="106"/>
                                        </p:tgtEl>
                                      </p:cBhvr>
                                    </p:animEffect>
                                  </p:childTnLst>
                                </p:cTn>
                              </p:par>
                            </p:childTnLst>
                          </p:cTn>
                        </p:par>
                        <p:par>
                          <p:cTn id="128" fill="hold" nodeType="afterGroup">
                            <p:stCondLst>
                              <p:cond delay="2500"/>
                            </p:stCondLst>
                            <p:childTnLst>
                              <p:par>
                                <p:cTn id="129" presetID="32" presetClass="emph" presetSubtype="0" repeatCount="indefinite" fill="hold" grpId="1" nodeType="afterEffect">
                                  <p:stCondLst>
                                    <p:cond delay="0"/>
                                  </p:stCondLst>
                                  <p:childTnLst>
                                    <p:animRot by="120000">
                                      <p:cBhvr>
                                        <p:cTn id="130" dur="100" fill="hold">
                                          <p:stCondLst>
                                            <p:cond delay="0"/>
                                          </p:stCondLst>
                                        </p:cTn>
                                        <p:tgtEl>
                                          <p:spTgt spid="104"/>
                                        </p:tgtEl>
                                        <p:attrNameLst>
                                          <p:attrName>r</p:attrName>
                                        </p:attrNameLst>
                                      </p:cBhvr>
                                    </p:animRot>
                                    <p:animRot by="-240000">
                                      <p:cBhvr>
                                        <p:cTn id="131" dur="200" fill="hold">
                                          <p:stCondLst>
                                            <p:cond delay="200"/>
                                          </p:stCondLst>
                                        </p:cTn>
                                        <p:tgtEl>
                                          <p:spTgt spid="104"/>
                                        </p:tgtEl>
                                        <p:attrNameLst>
                                          <p:attrName>r</p:attrName>
                                        </p:attrNameLst>
                                      </p:cBhvr>
                                    </p:animRot>
                                    <p:animRot by="240000">
                                      <p:cBhvr>
                                        <p:cTn id="132" dur="200" fill="hold">
                                          <p:stCondLst>
                                            <p:cond delay="400"/>
                                          </p:stCondLst>
                                        </p:cTn>
                                        <p:tgtEl>
                                          <p:spTgt spid="104"/>
                                        </p:tgtEl>
                                        <p:attrNameLst>
                                          <p:attrName>r</p:attrName>
                                        </p:attrNameLst>
                                      </p:cBhvr>
                                    </p:animRot>
                                    <p:animRot by="-240000">
                                      <p:cBhvr>
                                        <p:cTn id="133" dur="200" fill="hold">
                                          <p:stCondLst>
                                            <p:cond delay="600"/>
                                          </p:stCondLst>
                                        </p:cTn>
                                        <p:tgtEl>
                                          <p:spTgt spid="104"/>
                                        </p:tgtEl>
                                        <p:attrNameLst>
                                          <p:attrName>r</p:attrName>
                                        </p:attrNameLst>
                                      </p:cBhvr>
                                    </p:animRot>
                                    <p:animRot by="120000">
                                      <p:cBhvr>
                                        <p:cTn id="134" dur="200" fill="hold">
                                          <p:stCondLst>
                                            <p:cond delay="800"/>
                                          </p:stCondLst>
                                        </p:cTn>
                                        <p:tgtEl>
                                          <p:spTgt spid="104"/>
                                        </p:tgtEl>
                                        <p:attrNameLst>
                                          <p:attrName>r</p:attrName>
                                        </p:attrNameLst>
                                      </p:cBhvr>
                                    </p:animRot>
                                  </p:childTnLst>
                                </p:cTn>
                              </p:par>
                            </p:childTnLst>
                          </p:cTn>
                        </p:par>
                      </p:childTnLst>
                    </p:cTn>
                  </p:par>
                </p:childTnLst>
              </p:cTn>
              <p:nextCondLst>
                <p:cond evt="onClick" delay="0">
                  <p:tgtEl>
                    <p:spTgt spid="103"/>
                  </p:tgtEl>
                </p:cond>
              </p:nextCondLst>
            </p:seq>
            <p:audio>
              <p:cMediaNode>
                <p:cTn id="135" fill="hold" display="0">
                  <p:stCondLst>
                    <p:cond delay="indefinite"/>
                  </p:stCondLst>
                  <p:endCondLst>
                    <p:cond evt="onNext" delay="0">
                      <p:tgtEl>
                        <p:sldTgt/>
                      </p:tgtEl>
                    </p:cond>
                    <p:cond evt="onPrev" delay="0">
                      <p:tgtEl>
                        <p:sldTgt/>
                      </p:tgtEl>
                    </p:cond>
                    <p:cond evt="onStopAudio" delay="0">
                      <p:tgtEl>
                        <p:sldTgt/>
                      </p:tgtEl>
                    </p:cond>
                  </p:endCondLst>
                </p:cTn>
                <p:tgtEl>
                  <p:spTgt spid="97"/>
                </p:tgtEl>
              </p:cMediaNode>
            </p:audio>
            <p:audio>
              <p:cMediaNode>
                <p:cTn id="136" fill="hold" display="0">
                  <p:stCondLst>
                    <p:cond delay="indefinite"/>
                  </p:stCondLst>
                  <p:endCondLst>
                    <p:cond evt="onNext" delay="0">
                      <p:tgtEl>
                        <p:sldTgt/>
                      </p:tgtEl>
                    </p:cond>
                    <p:cond evt="onPrev" delay="0">
                      <p:tgtEl>
                        <p:sldTgt/>
                      </p:tgtEl>
                    </p:cond>
                    <p:cond evt="onStopAudio" delay="0">
                      <p:tgtEl>
                        <p:sldTgt/>
                      </p:tgtEl>
                    </p:cond>
                  </p:endCondLst>
                </p:cTn>
                <p:tgtEl>
                  <p:spTgt spid="98"/>
                </p:tgtEl>
              </p:cMediaNode>
            </p:audio>
            <p:audio>
              <p:cMediaNode>
                <p:cTn id="137" fill="hold" display="0">
                  <p:stCondLst>
                    <p:cond delay="indefinite"/>
                  </p:stCondLst>
                  <p:endCondLst>
                    <p:cond evt="onNext" delay="0">
                      <p:tgtEl>
                        <p:sldTgt/>
                      </p:tgtEl>
                    </p:cond>
                    <p:cond evt="onPrev" delay="0">
                      <p:tgtEl>
                        <p:sldTgt/>
                      </p:tgtEl>
                    </p:cond>
                    <p:cond evt="onStopAudio" delay="0">
                      <p:tgtEl>
                        <p:sldTgt/>
                      </p:tgtEl>
                    </p:cond>
                  </p:endCondLst>
                </p:cTn>
                <p:tgtEl>
                  <p:spTgt spid="99"/>
                </p:tgtEl>
              </p:cMediaNode>
            </p:audio>
            <p:audio>
              <p:cMediaNode>
                <p:cTn id="138" fill="hold" display="0">
                  <p:stCondLst>
                    <p:cond delay="indefinite"/>
                  </p:stCondLst>
                  <p:endCondLst>
                    <p:cond evt="onNext" delay="0">
                      <p:tgtEl>
                        <p:sldTgt/>
                      </p:tgtEl>
                    </p:cond>
                    <p:cond evt="onPrev" delay="0">
                      <p:tgtEl>
                        <p:sldTgt/>
                      </p:tgtEl>
                    </p:cond>
                    <p:cond evt="onStopAudio" delay="0">
                      <p:tgtEl>
                        <p:sldTgt/>
                      </p:tgtEl>
                    </p:cond>
                  </p:endCondLst>
                </p:cTn>
                <p:tgtEl>
                  <p:spTgt spid="100"/>
                </p:tgtEl>
              </p:cMediaNode>
            </p:audio>
            <p:seq concurrent="1" nextAc="seek">
              <p:cTn id="139" restart="whenNotActive" fill="hold" evtFilter="cancelBubble" nodeType="interactiveSeq">
                <p:stCondLst>
                  <p:cond evt="onClick" delay="0">
                    <p:tgtEl>
                      <p:spTgt spid="102"/>
                    </p:tgtEl>
                  </p:cond>
                </p:stCondLst>
                <p:endSync evt="end" delay="0">
                  <p:rtn val="all"/>
                </p:endSync>
                <p:childTnLst>
                  <p:par>
                    <p:cTn id="140" fill="hold" nodeType="clickPar">
                      <p:stCondLst>
                        <p:cond delay="0"/>
                      </p:stCondLst>
                      <p:childTnLst>
                        <p:par>
                          <p:cTn id="141" fill="hold" nodeType="withGroup">
                            <p:stCondLst>
                              <p:cond delay="0"/>
                            </p:stCondLst>
                            <p:childTnLst>
                              <p:par>
                                <p:cTn id="142" presetID="1" presetClass="emph" presetSubtype="2" fill="hold" nodeType="withEffect">
                                  <p:stCondLst>
                                    <p:cond delay="0"/>
                                  </p:stCondLst>
                                  <p:childTnLst>
                                    <p:animClr clrSpc="rgb" dir="cw">
                                      <p:cBhvr>
                                        <p:cTn id="143" dur="250" fill="hold"/>
                                        <p:tgtEl>
                                          <p:spTgt spid="102"/>
                                        </p:tgtEl>
                                        <p:attrNameLst>
                                          <p:attrName>fillcolor</p:attrName>
                                        </p:attrNameLst>
                                      </p:cBhvr>
                                      <p:to>
                                        <a:srgbClr val="FFF2CC"/>
                                      </p:to>
                                    </p:animClr>
                                    <p:set>
                                      <p:cBhvr>
                                        <p:cTn id="144" dur="250" fill="hold"/>
                                        <p:tgtEl>
                                          <p:spTgt spid="102"/>
                                        </p:tgtEl>
                                        <p:attrNameLst>
                                          <p:attrName>fill.type</p:attrName>
                                        </p:attrNameLst>
                                      </p:cBhvr>
                                      <p:to>
                                        <p:strVal val="solid"/>
                                      </p:to>
                                    </p:set>
                                    <p:set>
                                      <p:cBhvr>
                                        <p:cTn id="145" dur="250" fill="hold"/>
                                        <p:tgtEl>
                                          <p:spTgt spid="102"/>
                                        </p:tgtEl>
                                        <p:attrNameLst>
                                          <p:attrName>fill.on</p:attrName>
                                        </p:attrNameLst>
                                      </p:cBhvr>
                                      <p:to>
                                        <p:strVal val="true"/>
                                      </p:to>
                                    </p:set>
                                  </p:childTnLst>
                                  <p:subTnLst>
                                    <p:audio>
                                      <p:cMediaNode>
                                        <p:cTn display="0" masterRel="sameClick">
                                          <p:stCondLst>
                                            <p:cond evt="begin" delay="0">
                                              <p:tn val="142"/>
                                            </p:cond>
                                          </p:stCondLst>
                                          <p:endCondLst>
                                            <p:cond evt="onStopAudio" delay="0">
                                              <p:tgtEl>
                                                <p:sldTgt/>
                                              </p:tgtEl>
                                            </p:cond>
                                          </p:endCondLst>
                                        </p:cTn>
                                        <p:tgtEl>
                                          <p:sndTgt r:embed="rId5" name="click.wav"/>
                                        </p:tgtEl>
                                      </p:cMediaNode>
                                    </p:audio>
                                  </p:subTnLst>
                                </p:cTn>
                              </p:par>
                              <p:par>
                                <p:cTn id="146" presetID="23" presetClass="entr" presetSubtype="32" fill="hold" nodeType="withEffect">
                                  <p:stCondLst>
                                    <p:cond delay="1000"/>
                                  </p:stCondLst>
                                  <p:childTnLst>
                                    <p:set>
                                      <p:cBhvr>
                                        <p:cTn id="147" dur="1" fill="hold">
                                          <p:stCondLst>
                                            <p:cond delay="0"/>
                                          </p:stCondLst>
                                        </p:cTn>
                                        <p:tgtEl>
                                          <p:spTgt spid="109"/>
                                        </p:tgtEl>
                                        <p:attrNameLst>
                                          <p:attrName>style.visibility</p:attrName>
                                        </p:attrNameLst>
                                      </p:cBhvr>
                                      <p:to>
                                        <p:strVal val="visible"/>
                                      </p:to>
                                    </p:set>
                                    <p:anim calcmode="lin" valueType="num">
                                      <p:cBhvr>
                                        <p:cTn id="148" dur="250" fill="hold"/>
                                        <p:tgtEl>
                                          <p:spTgt spid="109"/>
                                        </p:tgtEl>
                                        <p:attrNameLst>
                                          <p:attrName>ppt_w</p:attrName>
                                        </p:attrNameLst>
                                      </p:cBhvr>
                                      <p:tavLst>
                                        <p:tav tm="0">
                                          <p:val>
                                            <p:strVal val="4*#ppt_w"/>
                                          </p:val>
                                        </p:tav>
                                        <p:tav tm="100000">
                                          <p:val>
                                            <p:strVal val="#ppt_w"/>
                                          </p:val>
                                        </p:tav>
                                      </p:tavLst>
                                    </p:anim>
                                    <p:anim calcmode="lin" valueType="num">
                                      <p:cBhvr>
                                        <p:cTn id="149" dur="250" fill="hold"/>
                                        <p:tgtEl>
                                          <p:spTgt spid="10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46"/>
                                            </p:cond>
                                          </p:stCondLst>
                                          <p:endCondLst>
                                            <p:cond evt="onStopAudio" delay="0">
                                              <p:tgtEl>
                                                <p:sldTgt/>
                                              </p:tgtEl>
                                            </p:cond>
                                          </p:endCondLst>
                                        </p:cTn>
                                        <p:tgtEl>
                                          <p:sndTgt r:embed="rId10" name="Check mark.wav"/>
                                        </p:tgtEl>
                                      </p:cMediaNode>
                                    </p:audio>
                                  </p:subTnLst>
                                </p:cTn>
                              </p:par>
                              <p:par>
                                <p:cTn id="150" presetID="1" presetClass="emph" presetSubtype="2" fill="hold" nodeType="withEffect">
                                  <p:stCondLst>
                                    <p:cond delay="1000"/>
                                  </p:stCondLst>
                                  <p:childTnLst>
                                    <p:animClr clrSpc="rgb" dir="cw">
                                      <p:cBhvr>
                                        <p:cTn id="151" dur="250" fill="hold"/>
                                        <p:tgtEl>
                                          <p:spTgt spid="102"/>
                                        </p:tgtEl>
                                        <p:attrNameLst>
                                          <p:attrName>fillcolor</p:attrName>
                                        </p:attrNameLst>
                                      </p:cBhvr>
                                      <p:to>
                                        <a:srgbClr val="00B050"/>
                                      </p:to>
                                    </p:animClr>
                                    <p:set>
                                      <p:cBhvr>
                                        <p:cTn id="152" dur="250" fill="hold"/>
                                        <p:tgtEl>
                                          <p:spTgt spid="102"/>
                                        </p:tgtEl>
                                        <p:attrNameLst>
                                          <p:attrName>fill.type</p:attrName>
                                        </p:attrNameLst>
                                      </p:cBhvr>
                                      <p:to>
                                        <p:strVal val="solid"/>
                                      </p:to>
                                    </p:set>
                                    <p:set>
                                      <p:cBhvr>
                                        <p:cTn id="153" dur="250" fill="hold"/>
                                        <p:tgtEl>
                                          <p:spTgt spid="102"/>
                                        </p:tgtEl>
                                        <p:attrNameLst>
                                          <p:attrName>fill.on</p:attrName>
                                        </p:attrNameLst>
                                      </p:cBhvr>
                                      <p:to>
                                        <p:strVal val="true"/>
                                      </p:to>
                                    </p:set>
                                  </p:childTnLst>
                                </p:cTn>
                              </p:par>
                            </p:childTnLst>
                          </p:cTn>
                        </p:par>
                      </p:childTnLst>
                    </p:cTn>
                  </p:par>
                </p:childTnLst>
              </p:cTn>
              <p:nextCondLst>
                <p:cond evt="onClick" delay="0">
                  <p:tgtEl>
                    <p:spTgt spid="102"/>
                  </p:tgtEl>
                </p:cond>
              </p:nextCondLst>
            </p:seq>
            <p:seq concurrent="1" nextAc="seek">
              <p:cTn id="154" restart="whenNotActive" fill="hold" evtFilter="cancelBubble" nodeType="interactiveSeq">
                <p:stCondLst>
                  <p:cond evt="onClick" delay="0">
                    <p:tgtEl>
                      <p:spTgt spid="107"/>
                    </p:tgtEl>
                  </p:cond>
                </p:stCondLst>
                <p:endSync evt="end" delay="0">
                  <p:rtn val="all"/>
                </p:endSync>
                <p:childTnLst>
                  <p:par>
                    <p:cTn id="155" fill="hold" nodeType="clickPar">
                      <p:stCondLst>
                        <p:cond delay="0"/>
                      </p:stCondLst>
                      <p:childTnLst>
                        <p:par>
                          <p:cTn id="156" fill="hold" nodeType="withGroup">
                            <p:stCondLst>
                              <p:cond delay="0"/>
                            </p:stCondLst>
                            <p:childTnLst>
                              <p:par>
                                <p:cTn id="157" presetID="1" presetClass="emph" presetSubtype="2" fill="hold" nodeType="withEffect">
                                  <p:stCondLst>
                                    <p:cond delay="0"/>
                                  </p:stCondLst>
                                  <p:childTnLst>
                                    <p:animClr clrSpc="rgb" dir="cw">
                                      <p:cBhvr>
                                        <p:cTn id="158" dur="250" fill="hold"/>
                                        <p:tgtEl>
                                          <p:spTgt spid="107"/>
                                        </p:tgtEl>
                                        <p:attrNameLst>
                                          <p:attrName>fillcolor</p:attrName>
                                        </p:attrNameLst>
                                      </p:cBhvr>
                                      <p:to>
                                        <a:srgbClr val="FFF2CC"/>
                                      </p:to>
                                    </p:animClr>
                                    <p:set>
                                      <p:cBhvr>
                                        <p:cTn id="159" dur="250" fill="hold"/>
                                        <p:tgtEl>
                                          <p:spTgt spid="107"/>
                                        </p:tgtEl>
                                        <p:attrNameLst>
                                          <p:attrName>fill.type</p:attrName>
                                        </p:attrNameLst>
                                      </p:cBhvr>
                                      <p:to>
                                        <p:strVal val="solid"/>
                                      </p:to>
                                    </p:set>
                                    <p:set>
                                      <p:cBhvr>
                                        <p:cTn id="160" dur="250" fill="hold"/>
                                        <p:tgtEl>
                                          <p:spTgt spid="107"/>
                                        </p:tgtEl>
                                        <p:attrNameLst>
                                          <p:attrName>fill.on</p:attrName>
                                        </p:attrNameLst>
                                      </p:cBhvr>
                                      <p:to>
                                        <p:strVal val="true"/>
                                      </p:to>
                                    </p:set>
                                  </p:childTnLst>
                                  <p:subTnLst>
                                    <p:audio>
                                      <p:cMediaNode>
                                        <p:cTn display="0" masterRel="sameClick">
                                          <p:stCondLst>
                                            <p:cond evt="begin" delay="0">
                                              <p:tn val="157"/>
                                            </p:cond>
                                          </p:stCondLst>
                                          <p:endCondLst>
                                            <p:cond evt="onStopAudio" delay="0">
                                              <p:tgtEl>
                                                <p:sldTgt/>
                                              </p:tgtEl>
                                            </p:cond>
                                          </p:endCondLst>
                                        </p:cTn>
                                        <p:tgtEl>
                                          <p:sndTgt r:embed="rId5" name="click.wav"/>
                                        </p:tgtEl>
                                      </p:cMediaNode>
                                    </p:audio>
                                  </p:subTnLst>
                                </p:cTn>
                              </p:par>
                              <p:par>
                                <p:cTn id="161" presetID="23" presetClass="entr" presetSubtype="32" fill="hold" nodeType="withEffect">
                                  <p:stCondLst>
                                    <p:cond delay="1000"/>
                                  </p:stCondLst>
                                  <p:childTnLst>
                                    <p:set>
                                      <p:cBhvr>
                                        <p:cTn id="162" dur="1" fill="hold">
                                          <p:stCondLst>
                                            <p:cond delay="0"/>
                                          </p:stCondLst>
                                        </p:cTn>
                                        <p:tgtEl>
                                          <p:spTgt spid="110"/>
                                        </p:tgtEl>
                                        <p:attrNameLst>
                                          <p:attrName>style.visibility</p:attrName>
                                        </p:attrNameLst>
                                      </p:cBhvr>
                                      <p:to>
                                        <p:strVal val="visible"/>
                                      </p:to>
                                    </p:set>
                                    <p:anim calcmode="lin" valueType="num">
                                      <p:cBhvr>
                                        <p:cTn id="163" dur="250" fill="hold"/>
                                        <p:tgtEl>
                                          <p:spTgt spid="110"/>
                                        </p:tgtEl>
                                        <p:attrNameLst>
                                          <p:attrName>ppt_w</p:attrName>
                                        </p:attrNameLst>
                                      </p:cBhvr>
                                      <p:tavLst>
                                        <p:tav tm="0">
                                          <p:val>
                                            <p:strVal val="4*#ppt_w"/>
                                          </p:val>
                                        </p:tav>
                                        <p:tav tm="100000">
                                          <p:val>
                                            <p:strVal val="#ppt_w"/>
                                          </p:val>
                                        </p:tav>
                                      </p:tavLst>
                                    </p:anim>
                                    <p:anim calcmode="lin" valueType="num">
                                      <p:cBhvr>
                                        <p:cTn id="164" dur="250" fill="hold"/>
                                        <p:tgtEl>
                                          <p:spTgt spid="1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61"/>
                                            </p:cond>
                                          </p:stCondLst>
                                          <p:endCondLst>
                                            <p:cond evt="onStopAudio" delay="0">
                                              <p:tgtEl>
                                                <p:sldTgt/>
                                              </p:tgtEl>
                                            </p:cond>
                                          </p:endCondLst>
                                        </p:cTn>
                                        <p:tgtEl>
                                          <p:sndTgt r:embed="rId11" name="Wrong Buzzer.wav"/>
                                        </p:tgtEl>
                                      </p:cMediaNode>
                                    </p:audio>
                                  </p:subTnLst>
                                </p:cTn>
                              </p:par>
                              <p:par>
                                <p:cTn id="165" presetID="1" presetClass="emph" presetSubtype="2" fill="hold" nodeType="withEffect">
                                  <p:stCondLst>
                                    <p:cond delay="1000"/>
                                  </p:stCondLst>
                                  <p:childTnLst>
                                    <p:animClr clrSpc="rgb" dir="cw">
                                      <p:cBhvr>
                                        <p:cTn id="166" dur="250" fill="hold"/>
                                        <p:tgtEl>
                                          <p:spTgt spid="107"/>
                                        </p:tgtEl>
                                        <p:attrNameLst>
                                          <p:attrName>fillcolor</p:attrName>
                                        </p:attrNameLst>
                                      </p:cBhvr>
                                      <p:to>
                                        <a:srgbClr val="FFFF00"/>
                                      </p:to>
                                    </p:animClr>
                                    <p:set>
                                      <p:cBhvr>
                                        <p:cTn id="167" dur="250" fill="hold"/>
                                        <p:tgtEl>
                                          <p:spTgt spid="107"/>
                                        </p:tgtEl>
                                        <p:attrNameLst>
                                          <p:attrName>fill.type</p:attrName>
                                        </p:attrNameLst>
                                      </p:cBhvr>
                                      <p:to>
                                        <p:strVal val="solid"/>
                                      </p:to>
                                    </p:set>
                                    <p:set>
                                      <p:cBhvr>
                                        <p:cTn id="168" dur="250" fill="hold"/>
                                        <p:tgtEl>
                                          <p:spTgt spid="107"/>
                                        </p:tgtEl>
                                        <p:attrNameLst>
                                          <p:attrName>fill.on</p:attrName>
                                        </p:attrNameLst>
                                      </p:cBhvr>
                                      <p:to>
                                        <p:strVal val="true"/>
                                      </p:to>
                                    </p:set>
                                  </p:childTnLst>
                                </p:cTn>
                              </p:par>
                            </p:childTnLst>
                          </p:cTn>
                        </p:par>
                      </p:childTnLst>
                    </p:cTn>
                  </p:par>
                </p:childTnLst>
              </p:cTn>
              <p:nextCondLst>
                <p:cond evt="onClick" delay="0">
                  <p:tgtEl>
                    <p:spTgt spid="107"/>
                  </p:tgtEl>
                </p:cond>
              </p:nextCondLst>
            </p:seq>
            <p:seq concurrent="1" nextAc="seek">
              <p:cTn id="169" restart="whenNotActive" fill="hold" evtFilter="cancelBubble" nodeType="interactiveSeq">
                <p:stCondLst>
                  <p:cond evt="onClick" delay="0">
                    <p:tgtEl>
                      <p:spTgt spid="108"/>
                    </p:tgtEl>
                  </p:cond>
                </p:stCondLst>
                <p:endSync evt="end" delay="0">
                  <p:rtn val="all"/>
                </p:endSync>
                <p:childTnLst>
                  <p:par>
                    <p:cTn id="170" fill="hold" nodeType="clickPar">
                      <p:stCondLst>
                        <p:cond delay="0"/>
                      </p:stCondLst>
                      <p:childTnLst>
                        <p:par>
                          <p:cTn id="171" fill="hold" nodeType="withGroup">
                            <p:stCondLst>
                              <p:cond delay="0"/>
                            </p:stCondLst>
                            <p:childTnLst>
                              <p:par>
                                <p:cTn id="172" presetID="1" presetClass="emph" presetSubtype="2" fill="hold" nodeType="withEffect">
                                  <p:stCondLst>
                                    <p:cond delay="0"/>
                                  </p:stCondLst>
                                  <p:childTnLst>
                                    <p:animClr clrSpc="rgb" dir="cw">
                                      <p:cBhvr>
                                        <p:cTn id="173" dur="250" fill="hold"/>
                                        <p:tgtEl>
                                          <p:spTgt spid="108"/>
                                        </p:tgtEl>
                                        <p:attrNameLst>
                                          <p:attrName>fillcolor</p:attrName>
                                        </p:attrNameLst>
                                      </p:cBhvr>
                                      <p:to>
                                        <a:srgbClr val="FFF2CC"/>
                                      </p:to>
                                    </p:animClr>
                                    <p:set>
                                      <p:cBhvr>
                                        <p:cTn id="174" dur="250" fill="hold"/>
                                        <p:tgtEl>
                                          <p:spTgt spid="108"/>
                                        </p:tgtEl>
                                        <p:attrNameLst>
                                          <p:attrName>fill.type</p:attrName>
                                        </p:attrNameLst>
                                      </p:cBhvr>
                                      <p:to>
                                        <p:strVal val="solid"/>
                                      </p:to>
                                    </p:set>
                                    <p:set>
                                      <p:cBhvr>
                                        <p:cTn id="175" dur="250" fill="hold"/>
                                        <p:tgtEl>
                                          <p:spTgt spid="108"/>
                                        </p:tgtEl>
                                        <p:attrNameLst>
                                          <p:attrName>fill.on</p:attrName>
                                        </p:attrNameLst>
                                      </p:cBhvr>
                                      <p:to>
                                        <p:strVal val="true"/>
                                      </p:to>
                                    </p:set>
                                  </p:childTnLst>
                                  <p:subTnLst>
                                    <p:audio>
                                      <p:cMediaNode>
                                        <p:cTn display="0" masterRel="sameClick">
                                          <p:stCondLst>
                                            <p:cond evt="begin" delay="0">
                                              <p:tn val="172"/>
                                            </p:cond>
                                          </p:stCondLst>
                                          <p:endCondLst>
                                            <p:cond evt="onStopAudio" delay="0">
                                              <p:tgtEl>
                                                <p:sldTgt/>
                                              </p:tgtEl>
                                            </p:cond>
                                          </p:endCondLst>
                                        </p:cTn>
                                        <p:tgtEl>
                                          <p:sndTgt r:embed="rId5" name="click.wav"/>
                                        </p:tgtEl>
                                      </p:cMediaNode>
                                    </p:audio>
                                  </p:subTnLst>
                                </p:cTn>
                              </p:par>
                              <p:par>
                                <p:cTn id="176" presetID="23" presetClass="entr" presetSubtype="32" fill="hold" nodeType="withEffect">
                                  <p:stCondLst>
                                    <p:cond delay="1000"/>
                                  </p:stCondLst>
                                  <p:childTnLst>
                                    <p:set>
                                      <p:cBhvr>
                                        <p:cTn id="177" dur="1" fill="hold">
                                          <p:stCondLst>
                                            <p:cond delay="0"/>
                                          </p:stCondLst>
                                        </p:cTn>
                                        <p:tgtEl>
                                          <p:spTgt spid="111"/>
                                        </p:tgtEl>
                                        <p:attrNameLst>
                                          <p:attrName>style.visibility</p:attrName>
                                        </p:attrNameLst>
                                      </p:cBhvr>
                                      <p:to>
                                        <p:strVal val="visible"/>
                                      </p:to>
                                    </p:set>
                                    <p:anim calcmode="lin" valueType="num">
                                      <p:cBhvr>
                                        <p:cTn id="178" dur="250" fill="hold"/>
                                        <p:tgtEl>
                                          <p:spTgt spid="111"/>
                                        </p:tgtEl>
                                        <p:attrNameLst>
                                          <p:attrName>ppt_w</p:attrName>
                                        </p:attrNameLst>
                                      </p:cBhvr>
                                      <p:tavLst>
                                        <p:tav tm="0">
                                          <p:val>
                                            <p:strVal val="4*#ppt_w"/>
                                          </p:val>
                                        </p:tav>
                                        <p:tav tm="100000">
                                          <p:val>
                                            <p:strVal val="#ppt_w"/>
                                          </p:val>
                                        </p:tav>
                                      </p:tavLst>
                                    </p:anim>
                                    <p:anim calcmode="lin" valueType="num">
                                      <p:cBhvr>
                                        <p:cTn id="179" dur="250" fill="hold"/>
                                        <p:tgtEl>
                                          <p:spTgt spid="1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6"/>
                                            </p:cond>
                                          </p:stCondLst>
                                          <p:endCondLst>
                                            <p:cond evt="onStopAudio" delay="0">
                                              <p:tgtEl>
                                                <p:sldTgt/>
                                              </p:tgtEl>
                                            </p:cond>
                                          </p:endCondLst>
                                        </p:cTn>
                                        <p:tgtEl>
                                          <p:sndTgt r:embed="rId11" name="Wrong Buzzer.wav"/>
                                        </p:tgtEl>
                                      </p:cMediaNode>
                                    </p:audio>
                                  </p:subTnLst>
                                </p:cTn>
                              </p:par>
                              <p:par>
                                <p:cTn id="180" presetID="1" presetClass="emph" presetSubtype="2" fill="hold" nodeType="withEffect">
                                  <p:stCondLst>
                                    <p:cond delay="1000"/>
                                  </p:stCondLst>
                                  <p:childTnLst>
                                    <p:animClr clrSpc="rgb" dir="cw">
                                      <p:cBhvr>
                                        <p:cTn id="181" dur="250" fill="hold"/>
                                        <p:tgtEl>
                                          <p:spTgt spid="108"/>
                                        </p:tgtEl>
                                        <p:attrNameLst>
                                          <p:attrName>fillcolor</p:attrName>
                                        </p:attrNameLst>
                                      </p:cBhvr>
                                      <p:to>
                                        <a:srgbClr val="FFFF00"/>
                                      </p:to>
                                    </p:animClr>
                                    <p:set>
                                      <p:cBhvr>
                                        <p:cTn id="182" dur="250" fill="hold"/>
                                        <p:tgtEl>
                                          <p:spTgt spid="108"/>
                                        </p:tgtEl>
                                        <p:attrNameLst>
                                          <p:attrName>fill.type</p:attrName>
                                        </p:attrNameLst>
                                      </p:cBhvr>
                                      <p:to>
                                        <p:strVal val="solid"/>
                                      </p:to>
                                    </p:set>
                                    <p:set>
                                      <p:cBhvr>
                                        <p:cTn id="183" dur="250" fill="hold"/>
                                        <p:tgtEl>
                                          <p:spTgt spid="108"/>
                                        </p:tgtEl>
                                        <p:attrNameLst>
                                          <p:attrName>fill.on</p:attrName>
                                        </p:attrNameLst>
                                      </p:cBhvr>
                                      <p:to>
                                        <p:strVal val="true"/>
                                      </p:to>
                                    </p:set>
                                  </p:childTnLst>
                                </p:cTn>
                              </p:par>
                            </p:childTnLst>
                          </p:cTn>
                        </p:par>
                      </p:childTnLst>
                    </p:cTn>
                  </p:par>
                </p:childTnLst>
              </p:cTn>
              <p:nextCondLst>
                <p:cond evt="onClick" delay="0">
                  <p:tgtEl>
                    <p:spTgt spid="108"/>
                  </p:tgtEl>
                </p:cond>
              </p:nextCondLst>
            </p:seq>
            <p:seq concurrent="1" nextAc="seek">
              <p:cTn id="184" restart="whenNotActive" fill="hold" evtFilter="cancelBubble" nodeType="interactiveSeq">
                <p:stCondLst>
                  <p:cond evt="onClick" delay="0">
                    <p:tgtEl>
                      <p:spTgt spid="112"/>
                    </p:tgtEl>
                  </p:cond>
                </p:stCondLst>
                <p:endSync evt="end" delay="0">
                  <p:rtn val="all"/>
                </p:endSync>
                <p:childTnLst>
                  <p:par>
                    <p:cTn id="185" fill="hold" nodeType="clickPar">
                      <p:stCondLst>
                        <p:cond delay="0"/>
                      </p:stCondLst>
                      <p:childTnLst>
                        <p:par>
                          <p:cTn id="186" fill="hold" nodeType="withGroup">
                            <p:stCondLst>
                              <p:cond delay="0"/>
                            </p:stCondLst>
                            <p:childTnLst>
                              <p:par>
                                <p:cTn id="187" presetID="1" presetClass="emph" presetSubtype="2" fill="hold" nodeType="withEffect">
                                  <p:stCondLst>
                                    <p:cond delay="0"/>
                                  </p:stCondLst>
                                  <p:childTnLst>
                                    <p:animClr clrSpc="rgb" dir="cw">
                                      <p:cBhvr>
                                        <p:cTn id="188" dur="250" fill="hold"/>
                                        <p:tgtEl>
                                          <p:spTgt spid="112"/>
                                        </p:tgtEl>
                                        <p:attrNameLst>
                                          <p:attrName>fillcolor</p:attrName>
                                        </p:attrNameLst>
                                      </p:cBhvr>
                                      <p:to>
                                        <a:srgbClr val="FFF2CC"/>
                                      </p:to>
                                    </p:animClr>
                                    <p:set>
                                      <p:cBhvr>
                                        <p:cTn id="189" dur="250" fill="hold"/>
                                        <p:tgtEl>
                                          <p:spTgt spid="112"/>
                                        </p:tgtEl>
                                        <p:attrNameLst>
                                          <p:attrName>fill.type</p:attrName>
                                        </p:attrNameLst>
                                      </p:cBhvr>
                                      <p:to>
                                        <p:strVal val="solid"/>
                                      </p:to>
                                    </p:set>
                                    <p:set>
                                      <p:cBhvr>
                                        <p:cTn id="190" dur="250" fill="hold"/>
                                        <p:tgtEl>
                                          <p:spTgt spid="112"/>
                                        </p:tgtEl>
                                        <p:attrNameLst>
                                          <p:attrName>fill.on</p:attrName>
                                        </p:attrNameLst>
                                      </p:cBhvr>
                                      <p:to>
                                        <p:strVal val="true"/>
                                      </p:to>
                                    </p:set>
                                  </p:childTnLst>
                                  <p:subTnLst>
                                    <p:audio>
                                      <p:cMediaNode>
                                        <p:cTn display="0" masterRel="sameClick">
                                          <p:stCondLst>
                                            <p:cond evt="begin" delay="0">
                                              <p:tn val="187"/>
                                            </p:cond>
                                          </p:stCondLst>
                                          <p:endCondLst>
                                            <p:cond evt="onStopAudio" delay="0">
                                              <p:tgtEl>
                                                <p:sldTgt/>
                                              </p:tgtEl>
                                            </p:cond>
                                          </p:endCondLst>
                                        </p:cTn>
                                        <p:tgtEl>
                                          <p:sndTgt r:embed="rId5" name="click.wav"/>
                                        </p:tgtEl>
                                      </p:cMediaNode>
                                    </p:audio>
                                  </p:subTnLst>
                                </p:cTn>
                              </p:par>
                              <p:par>
                                <p:cTn id="191" presetID="23" presetClass="entr" presetSubtype="32" fill="hold" nodeType="withEffect">
                                  <p:stCondLst>
                                    <p:cond delay="1000"/>
                                  </p:stCondLst>
                                  <p:childTnLst>
                                    <p:set>
                                      <p:cBhvr>
                                        <p:cTn id="192" dur="1" fill="hold">
                                          <p:stCondLst>
                                            <p:cond delay="0"/>
                                          </p:stCondLst>
                                        </p:cTn>
                                        <p:tgtEl>
                                          <p:spTgt spid="113"/>
                                        </p:tgtEl>
                                        <p:attrNameLst>
                                          <p:attrName>style.visibility</p:attrName>
                                        </p:attrNameLst>
                                      </p:cBhvr>
                                      <p:to>
                                        <p:strVal val="visible"/>
                                      </p:to>
                                    </p:set>
                                    <p:anim calcmode="lin" valueType="num">
                                      <p:cBhvr>
                                        <p:cTn id="193" dur="250" fill="hold"/>
                                        <p:tgtEl>
                                          <p:spTgt spid="113"/>
                                        </p:tgtEl>
                                        <p:attrNameLst>
                                          <p:attrName>ppt_w</p:attrName>
                                        </p:attrNameLst>
                                      </p:cBhvr>
                                      <p:tavLst>
                                        <p:tav tm="0">
                                          <p:val>
                                            <p:strVal val="4*#ppt_w"/>
                                          </p:val>
                                        </p:tav>
                                        <p:tav tm="100000">
                                          <p:val>
                                            <p:strVal val="#ppt_w"/>
                                          </p:val>
                                        </p:tav>
                                      </p:tavLst>
                                    </p:anim>
                                    <p:anim calcmode="lin" valueType="num">
                                      <p:cBhvr>
                                        <p:cTn id="194" dur="250" fill="hold"/>
                                        <p:tgtEl>
                                          <p:spTgt spid="1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1"/>
                                            </p:cond>
                                          </p:stCondLst>
                                          <p:endCondLst>
                                            <p:cond evt="onStopAudio" delay="0">
                                              <p:tgtEl>
                                                <p:sldTgt/>
                                              </p:tgtEl>
                                            </p:cond>
                                          </p:endCondLst>
                                        </p:cTn>
                                        <p:tgtEl>
                                          <p:sndTgt r:embed="rId11" name="Wrong Buzzer.wav"/>
                                        </p:tgtEl>
                                      </p:cMediaNode>
                                    </p:audio>
                                  </p:subTnLst>
                                </p:cTn>
                              </p:par>
                              <p:par>
                                <p:cTn id="195" presetID="1" presetClass="emph" presetSubtype="2" fill="hold" nodeType="withEffect">
                                  <p:stCondLst>
                                    <p:cond delay="1000"/>
                                  </p:stCondLst>
                                  <p:childTnLst>
                                    <p:animClr clrSpc="rgb" dir="cw">
                                      <p:cBhvr>
                                        <p:cTn id="196" dur="250" fill="hold"/>
                                        <p:tgtEl>
                                          <p:spTgt spid="112"/>
                                        </p:tgtEl>
                                        <p:attrNameLst>
                                          <p:attrName>fillcolor</p:attrName>
                                        </p:attrNameLst>
                                      </p:cBhvr>
                                      <p:to>
                                        <a:srgbClr val="FFFF00"/>
                                      </p:to>
                                    </p:animClr>
                                    <p:set>
                                      <p:cBhvr>
                                        <p:cTn id="197" dur="250" fill="hold"/>
                                        <p:tgtEl>
                                          <p:spTgt spid="112"/>
                                        </p:tgtEl>
                                        <p:attrNameLst>
                                          <p:attrName>fill.type</p:attrName>
                                        </p:attrNameLst>
                                      </p:cBhvr>
                                      <p:to>
                                        <p:strVal val="solid"/>
                                      </p:to>
                                    </p:set>
                                    <p:set>
                                      <p:cBhvr>
                                        <p:cTn id="198" dur="250" fill="hold"/>
                                        <p:tgtEl>
                                          <p:spTgt spid="112"/>
                                        </p:tgtEl>
                                        <p:attrNameLst>
                                          <p:attrName>fill.on</p:attrName>
                                        </p:attrNameLst>
                                      </p:cBhvr>
                                      <p:to>
                                        <p:strVal val="true"/>
                                      </p:to>
                                    </p:set>
                                  </p:childTnLst>
                                </p:cTn>
                              </p:par>
                            </p:childTnLst>
                          </p:cTn>
                        </p:par>
                      </p:childTnLst>
                    </p:cTn>
                  </p:par>
                </p:childTnLst>
              </p:cTn>
              <p:nextCondLst>
                <p:cond evt="onClick" delay="0">
                  <p:tgtEl>
                    <p:spTgt spid="112"/>
                  </p:tgtEl>
                </p:cond>
              </p:nextCondLst>
            </p:seq>
          </p:childTnLst>
        </p:cTn>
      </p:par>
    </p:tnLst>
    <p:bldLst>
      <p:bldP spid="31" grpId="0" animBg="1"/>
      <p:bldP spid="32" grpId="0" animBg="1"/>
      <p:bldP spid="33"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104" grpId="0" animBg="1"/>
      <p:bldP spid="104" grpId="1" animBg="1"/>
      <p:bldP spid="102" grpId="0" animBg="1"/>
      <p:bldP spid="107" grpId="0" animBg="1"/>
      <p:bldP spid="108" grpId="0" animBg="1"/>
      <p:bldP spid="1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9" name="Snip Diagonal Corner Rectangle 8">
            <a:extLst>
              <a:ext uri="{FF2B5EF4-FFF2-40B4-BE49-F238E27FC236}">
                <a16:creationId xmlns:a16="http://schemas.microsoft.com/office/drawing/2014/main" id="{64A9ED31-E0DC-4D7B-80A1-340AF5A50BD6}"/>
              </a:ext>
            </a:extLst>
          </p:cNvPr>
          <p:cNvSpPr/>
          <p:nvPr/>
        </p:nvSpPr>
        <p:spPr>
          <a:xfrm>
            <a:off x="0" y="0"/>
            <a:ext cx="12192000" cy="243522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sz="3200" dirty="0">
              <a:solidFill>
                <a:prstClr val="black"/>
              </a:solidFill>
            </a:endParaRPr>
          </a:p>
        </p:txBody>
      </p:sp>
      <p:sp>
        <p:nvSpPr>
          <p:cNvPr id="10" name="Rectangle 9">
            <a:extLst>
              <a:ext uri="{FF2B5EF4-FFF2-40B4-BE49-F238E27FC236}">
                <a16:creationId xmlns:a16="http://schemas.microsoft.com/office/drawing/2014/main" id="{9ABB33D1-4A99-45A2-ABB0-C74166AA5737}"/>
              </a:ext>
            </a:extLst>
          </p:cNvPr>
          <p:cNvSpPr/>
          <p:nvPr/>
        </p:nvSpPr>
        <p:spPr>
          <a:xfrm>
            <a:off x="436563" y="3306763"/>
            <a:ext cx="4267200" cy="12509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800" b="1">
                <a:solidFill>
                  <a:srgbClr val="FF0000"/>
                </a:solidFill>
                <a:latin typeface="Times New Roman" panose="02020603050405020304" pitchFamily="18" charset="0"/>
                <a:cs typeface="Times New Roman" panose="02020603050405020304" pitchFamily="18" charset="0"/>
              </a:rPr>
              <a:t>A</a:t>
            </a:r>
            <a:r>
              <a:rPr lang="vi-VN" sz="2800" b="1">
                <a:solidFill>
                  <a:srgbClr val="FF0000"/>
                </a:solidFill>
                <a:latin typeface="Times New Roman" panose="02020603050405020304" pitchFamily="18" charset="0"/>
                <a:cs typeface="Times New Roman" panose="02020603050405020304" pitchFamily="18" charset="0"/>
              </a:rPr>
              <a:t>.</a:t>
            </a:r>
            <a:r>
              <a:rPr lang="en-US" sz="2800" b="1">
                <a:solidFill>
                  <a:srgbClr val="FF0000"/>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Đỉnh A có cạnh đối diện là AC.</a:t>
            </a:r>
          </a:p>
        </p:txBody>
      </p:sp>
      <p:sp>
        <p:nvSpPr>
          <p:cNvPr id="12" name="Rectangle 11">
            <a:extLst>
              <a:ext uri="{FF2B5EF4-FFF2-40B4-BE49-F238E27FC236}">
                <a16:creationId xmlns:a16="http://schemas.microsoft.com/office/drawing/2014/main" id="{AB9756E0-1950-4C86-91D5-11334303214A}"/>
              </a:ext>
            </a:extLst>
          </p:cNvPr>
          <p:cNvSpPr/>
          <p:nvPr/>
        </p:nvSpPr>
        <p:spPr>
          <a:xfrm>
            <a:off x="5191125" y="4976813"/>
            <a:ext cx="4378325" cy="11826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3200" b="1">
                <a:solidFill>
                  <a:srgbClr val="FF0000"/>
                </a:solidFill>
                <a:latin typeface="Times New Roman" panose="02020603050405020304" pitchFamily="18" charset="0"/>
                <a:cs typeface="Times New Roman" panose="02020603050405020304" pitchFamily="18" charset="0"/>
              </a:rPr>
              <a:t>D</a:t>
            </a:r>
            <a:r>
              <a:rPr lang="vi-VN" sz="3200" b="1">
                <a:solidFill>
                  <a:srgbClr val="FF0000"/>
                </a:solidFill>
                <a:latin typeface="Times New Roman" panose="02020603050405020304" pitchFamily="18" charset="0"/>
                <a:cs typeface="Times New Roman" panose="02020603050405020304" pitchFamily="18" charset="0"/>
              </a:rPr>
              <a:t>.</a:t>
            </a:r>
            <a:r>
              <a:rPr lang="en-US" sz="3200">
                <a:solidFill>
                  <a:srgbClr val="FF0000"/>
                </a:solidFill>
                <a:latin typeface="Times New Roman" panose="02020603050405020304" pitchFamily="18" charset="0"/>
                <a:cs typeface="Times New Roman" panose="02020603050405020304" pitchFamily="18" charset="0"/>
              </a:rPr>
              <a:t> </a:t>
            </a:r>
            <a:r>
              <a:rPr lang="en-US" sz="3200">
                <a:solidFill>
                  <a:schemeClr val="tx1"/>
                </a:solidFill>
                <a:latin typeface="Times New Roman" panose="02020603050405020304" pitchFamily="18" charset="0"/>
                <a:cs typeface="Times New Roman" panose="02020603050405020304" pitchFamily="18" charset="0"/>
              </a:rPr>
              <a:t>Đỉnh B có cạnh đối diện là AC.</a:t>
            </a:r>
            <a:r>
              <a:rPr lang="en-US" sz="3200" b="1">
                <a:solidFill>
                  <a:schemeClr val="tx1"/>
                </a:solidFill>
                <a:latin typeface="Times New Roman" panose="02020603050405020304" pitchFamily="18" charset="0"/>
                <a:cs typeface="Times New Roman" panose="02020603050405020304" pitchFamily="18" charset="0"/>
              </a:rPr>
              <a:t> </a:t>
            </a:r>
            <a:r>
              <a:rPr lang="vi-VN" sz="3200">
                <a:solidFill>
                  <a:schemeClr val="tx1"/>
                </a:solidFill>
                <a:latin typeface="Times New Roman" panose="02020603050405020304" pitchFamily="18" charset="0"/>
                <a:cs typeface="Times New Roman" panose="02020603050405020304" pitchFamily="18" charset="0"/>
              </a:rPr>
              <a:t> </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2529A7CB-5E7B-4152-A973-DC65A21DF652}"/>
              </a:ext>
            </a:extLst>
          </p:cNvPr>
          <p:cNvSpPr/>
          <p:nvPr/>
        </p:nvSpPr>
        <p:spPr>
          <a:xfrm>
            <a:off x="5202238" y="3306763"/>
            <a:ext cx="4322762" cy="12509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800" b="1">
                <a:solidFill>
                  <a:srgbClr val="FF0000"/>
                </a:solidFill>
                <a:latin typeface="Times New Roman" panose="02020603050405020304" pitchFamily="18" charset="0"/>
                <a:cs typeface="Times New Roman" panose="02020603050405020304" pitchFamily="18" charset="0"/>
              </a:rPr>
              <a:t>B</a:t>
            </a:r>
            <a:r>
              <a:rPr lang="vi-VN" sz="2800" b="1">
                <a:solidFill>
                  <a:srgbClr val="FF0000"/>
                </a:solidFill>
                <a:latin typeface="Times New Roman" panose="02020603050405020304" pitchFamily="18" charset="0"/>
                <a:cs typeface="Times New Roman" panose="02020603050405020304" pitchFamily="18" charset="0"/>
              </a:rPr>
              <a:t>.</a:t>
            </a:r>
            <a:r>
              <a:rPr lang="en-US" sz="2800" b="1">
                <a:solidFill>
                  <a:srgbClr val="FF0000"/>
                </a:solidFill>
                <a:latin typeface="Times New Roman" panose="02020603050405020304" pitchFamily="18" charset="0"/>
                <a:cs typeface="Times New Roman" panose="02020603050405020304" pitchFamily="18" charset="0"/>
              </a:rPr>
              <a:t> </a:t>
            </a:r>
            <a:r>
              <a:rPr lang="en-US" sz="2800">
                <a:solidFill>
                  <a:prstClr val="black"/>
                </a:solidFill>
                <a:latin typeface="Times New Roman" panose="02020603050405020304" pitchFamily="18" charset="0"/>
                <a:cs typeface="Times New Roman" panose="02020603050405020304" pitchFamily="18" charset="0"/>
              </a:rPr>
              <a:t>Đỉnh C có cạnh đối diện là AB.</a:t>
            </a:r>
          </a:p>
        </p:txBody>
      </p:sp>
      <p:pic>
        <p:nvPicPr>
          <p:cNvPr id="14" name="Picture 13">
            <a:extLst>
              <a:ext uri="{FF2B5EF4-FFF2-40B4-BE49-F238E27FC236}">
                <a16:creationId xmlns:a16="http://schemas.microsoft.com/office/drawing/2014/main" id="{19B369D4-2D92-4EF2-8709-0A98DFA9D8A0}"/>
              </a:ext>
            </a:extLst>
          </p:cNvPr>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677655" y="3577789"/>
            <a:ext cx="885137" cy="708059"/>
          </a:xfrm>
          <a:prstGeom prst="rect">
            <a:avLst/>
          </a:prstGeom>
          <a:solidFill>
            <a:srgbClr val="00B050"/>
          </a:solidFill>
        </p:spPr>
      </p:pic>
      <p:pic>
        <p:nvPicPr>
          <p:cNvPr id="15" name="Picture 14">
            <a:extLst>
              <a:ext uri="{FF2B5EF4-FFF2-40B4-BE49-F238E27FC236}">
                <a16:creationId xmlns:a16="http://schemas.microsoft.com/office/drawing/2014/main" id="{1FF9C365-F386-49AC-91EA-6CB68627040C}"/>
              </a:ext>
            </a:extLst>
          </p:cNvPr>
          <p:cNvPicPr>
            <a:picLocks noChangeAspect="1"/>
          </p:cNvPicPr>
          <p:nvPr/>
        </p:nvPicPr>
        <p:blipFill rotWithShape="1">
          <a:blip r:embed="rId11"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629575" y="5231480"/>
            <a:ext cx="804536" cy="704088"/>
          </a:xfrm>
          <a:prstGeom prst="rect">
            <a:avLst/>
          </a:prstGeom>
          <a:solidFill>
            <a:srgbClr val="C00000"/>
          </a:solidFill>
        </p:spPr>
      </p:pic>
      <p:pic>
        <p:nvPicPr>
          <p:cNvPr id="16" name="Picture 15">
            <a:extLst>
              <a:ext uri="{FF2B5EF4-FFF2-40B4-BE49-F238E27FC236}">
                <a16:creationId xmlns:a16="http://schemas.microsoft.com/office/drawing/2014/main" id="{AA4094A1-3C9D-4B81-AF49-BF4C84D74B8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615363" y="3579813"/>
            <a:ext cx="804862" cy="706437"/>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21DF5EC8-824C-413E-BA1F-88A000E61ADA}"/>
              </a:ext>
            </a:extLst>
          </p:cNvPr>
          <p:cNvSpPr/>
          <p:nvPr/>
        </p:nvSpPr>
        <p:spPr>
          <a:xfrm>
            <a:off x="449263" y="5029200"/>
            <a:ext cx="4322762" cy="11826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3200" b="1">
                <a:solidFill>
                  <a:srgbClr val="FF0000"/>
                </a:solidFill>
                <a:latin typeface="Times New Roman" panose="02020603050405020304" pitchFamily="18" charset="0"/>
                <a:cs typeface="Times New Roman" panose="02020603050405020304" pitchFamily="18" charset="0"/>
              </a:rPr>
              <a:t>C</a:t>
            </a:r>
            <a:r>
              <a:rPr lang="vi-VN" sz="3200" b="1">
                <a:solidFill>
                  <a:srgbClr val="FF0000"/>
                </a:solidFill>
                <a:latin typeface="Times New Roman" panose="02020603050405020304" pitchFamily="18" charset="0"/>
                <a:cs typeface="Times New Roman" panose="02020603050405020304" pitchFamily="18" charset="0"/>
              </a:rPr>
              <a:t>.</a:t>
            </a:r>
            <a:r>
              <a:rPr lang="en-US" sz="3200" b="1">
                <a:solidFill>
                  <a:srgbClr val="FF0000"/>
                </a:solidFill>
                <a:latin typeface="Times New Roman" panose="02020603050405020304" pitchFamily="18" charset="0"/>
                <a:cs typeface="Times New Roman" panose="02020603050405020304" pitchFamily="18" charset="0"/>
              </a:rPr>
              <a:t> </a:t>
            </a:r>
            <a:r>
              <a:rPr lang="en-US" sz="3200">
                <a:solidFill>
                  <a:schemeClr val="tx1"/>
                </a:solidFill>
                <a:latin typeface="Times New Roman" panose="02020603050405020304" pitchFamily="18" charset="0"/>
                <a:cs typeface="Times New Roman" panose="02020603050405020304" pitchFamily="18" charset="0"/>
              </a:rPr>
              <a:t>Cạnh BC là cạnh đối diện với đỉnh A.</a:t>
            </a:r>
          </a:p>
        </p:txBody>
      </p:sp>
      <p:pic>
        <p:nvPicPr>
          <p:cNvPr id="19" name="Picture 18">
            <a:extLst>
              <a:ext uri="{FF2B5EF4-FFF2-40B4-BE49-F238E27FC236}">
                <a16:creationId xmlns:a16="http://schemas.microsoft.com/office/drawing/2014/main" id="{3FDF2BE2-DD4F-459B-9A2D-FAE935326D0D}"/>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843338" y="5230813"/>
            <a:ext cx="804862" cy="706437"/>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D5E72D4-EDD3-4F89-A337-8E46D302D3A2}"/>
              </a:ext>
            </a:extLst>
          </p:cNvPr>
          <p:cNvSpPr txBox="1"/>
          <p:nvPr/>
        </p:nvSpPr>
        <p:spPr>
          <a:xfrm>
            <a:off x="-76200" y="409575"/>
            <a:ext cx="6038850" cy="1077913"/>
          </a:xfrm>
          <a:prstGeom prst="rect">
            <a:avLst/>
          </a:prstGeom>
          <a:noFill/>
        </p:spPr>
        <p:txBody>
          <a:bodyPr>
            <a:spAutoFit/>
          </a:bodyPr>
          <a:lstStyle/>
          <a:p>
            <a:pPr algn="ctr" eaLnBrk="1" fontAlgn="auto" hangingPunct="1">
              <a:spcBef>
                <a:spcPts val="0"/>
              </a:spcBef>
              <a:spcAft>
                <a:spcPts val="0"/>
              </a:spcAft>
              <a:defRPr/>
            </a:pPr>
            <a:r>
              <a:rPr lang="en-US" sz="3200" b="1" i="1" kern="0">
                <a:latin typeface="Times New Roman" panose="02020603050405020304" pitchFamily="18" charset="0"/>
                <a:ea typeface="Tahoma" panose="020B0604030504040204" pitchFamily="34" charset="0"/>
                <a:cs typeface="Times New Roman" panose="02020603050405020304" pitchFamily="18" charset="0"/>
              </a:rPr>
              <a:t>(</a:t>
            </a:r>
            <a:r>
              <a:rPr lang="en-US" sz="3200" i="1" kern="0">
                <a:latin typeface="Times New Roman" panose="02020603050405020304" pitchFamily="18" charset="0"/>
                <a:ea typeface="Tahoma" panose="020B0604030504040204" pitchFamily="34" charset="0"/>
                <a:cs typeface="Times New Roman" panose="02020603050405020304" pitchFamily="18" charset="0"/>
              </a:rPr>
              <a:t>Chọn câu </a:t>
            </a:r>
            <a:r>
              <a:rPr lang="en-US" sz="3200" b="1" i="1" kern="0">
                <a:solidFill>
                  <a:srgbClr val="FF0000"/>
                </a:solidFill>
                <a:latin typeface="Times New Roman" panose="02020603050405020304" pitchFamily="18" charset="0"/>
                <a:ea typeface="Tahoma" panose="020B0604030504040204" pitchFamily="34" charset="0"/>
                <a:cs typeface="Times New Roman" panose="02020603050405020304" pitchFamily="18" charset="0"/>
              </a:rPr>
              <a:t>Sai</a:t>
            </a:r>
            <a:r>
              <a:rPr lang="en-US" sz="3200" i="1" kern="0">
                <a:latin typeface="Times New Roman" panose="02020603050405020304" pitchFamily="18" charset="0"/>
                <a:ea typeface="Tahoma" panose="020B0604030504040204" pitchFamily="34" charset="0"/>
                <a:cs typeface="Times New Roman" panose="02020603050405020304" pitchFamily="18" charset="0"/>
              </a:rPr>
              <a:t>) </a:t>
            </a:r>
          </a:p>
          <a:p>
            <a:pPr algn="ctr" eaLnBrk="1" fontAlgn="auto" hangingPunct="1">
              <a:spcBef>
                <a:spcPts val="0"/>
              </a:spcBef>
              <a:spcAft>
                <a:spcPts val="0"/>
              </a:spcAft>
              <a:defRPr/>
            </a:pPr>
            <a:r>
              <a:rPr lang="en-US" sz="3200" b="1" kern="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Câu 2: </a:t>
            </a:r>
            <a:r>
              <a:rPr lang="en-US" sz="3200" kern="0">
                <a:latin typeface="Times New Roman" panose="02020603050405020304" pitchFamily="18" charset="0"/>
                <a:ea typeface="Tahoma" panose="020B0604030504040204" pitchFamily="34" charset="0"/>
                <a:cs typeface="Times New Roman" panose="02020603050405020304" pitchFamily="18" charset="0"/>
              </a:rPr>
              <a:t>Tam giác ABC có</a:t>
            </a:r>
          </a:p>
        </p:txBody>
      </p:sp>
      <p:sp>
        <p:nvSpPr>
          <p:cNvPr id="27" name="Rectangle 26">
            <a:extLst>
              <a:ext uri="{FF2B5EF4-FFF2-40B4-BE49-F238E27FC236}">
                <a16:creationId xmlns:a16="http://schemas.microsoft.com/office/drawing/2014/main" id="{CCD54734-9D11-44F9-8111-39CE830018C2}"/>
              </a:ext>
            </a:extLst>
          </p:cNvPr>
          <p:cNvSpPr/>
          <p:nvPr/>
        </p:nvSpPr>
        <p:spPr>
          <a:xfrm>
            <a:off x="8929688" y="220663"/>
            <a:ext cx="2895600" cy="457200"/>
          </a:xfrm>
          <a:prstGeom prst="rect">
            <a:avLst/>
          </a:prstGeom>
          <a:solidFill>
            <a:sysClr val="window" lastClr="FFFFFF"/>
          </a:solidFill>
          <a:ln w="25400" cap="flat" cmpd="sng" algn="ctr">
            <a:solidFill>
              <a:srgbClr val="C0504D"/>
            </a:solidFill>
            <a:prstDash val="solid"/>
          </a:ln>
          <a:effectLst/>
        </p:spPr>
        <p:txBody>
          <a:bodyPr anchor="ctr"/>
          <a:lstStyle/>
          <a:p>
            <a:pPr algn="ctr" eaLnBrk="1" fontAlgn="auto" hangingPunct="1">
              <a:spcBef>
                <a:spcPts val="0"/>
              </a:spcBef>
              <a:spcAft>
                <a:spcPts val="0"/>
              </a:spcAft>
              <a:defRPr/>
            </a:pPr>
            <a:r>
              <a:rPr lang="en-US" sz="2400" kern="0">
                <a:solidFill>
                  <a:srgbClr val="000000"/>
                </a:solidFill>
                <a:latin typeface="Tahoma" pitchFamily="34" charset="0"/>
                <a:cs typeface="Tahoma" pitchFamily="34" charset="0"/>
              </a:rPr>
              <a:t>Hết giờ</a:t>
            </a:r>
          </a:p>
        </p:txBody>
      </p:sp>
      <p:sp>
        <p:nvSpPr>
          <p:cNvPr id="29" name="Rectangle 28">
            <a:extLst>
              <a:ext uri="{FF2B5EF4-FFF2-40B4-BE49-F238E27FC236}">
                <a16:creationId xmlns:a16="http://schemas.microsoft.com/office/drawing/2014/main" id="{A7C9466C-7677-4BF9-8163-1FCFF1292A78}"/>
              </a:ext>
            </a:extLst>
          </p:cNvPr>
          <p:cNvSpPr/>
          <p:nvPr/>
        </p:nvSpPr>
        <p:spPr>
          <a:xfrm>
            <a:off x="8928690" y="754398"/>
            <a:ext cx="2895600" cy="9906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eaLnBrk="1" fontAlgn="auto" hangingPunct="1">
              <a:spcBef>
                <a:spcPts val="0"/>
              </a:spcBef>
              <a:spcAft>
                <a:spcPts val="0"/>
              </a:spcAft>
              <a:defRPr/>
            </a:pPr>
            <a:endParaRPr lang="en-US" kern="0">
              <a:solidFill>
                <a:prstClr val="white"/>
              </a:solidFill>
              <a:latin typeface="Calibri"/>
            </a:endParaRPr>
          </a:p>
        </p:txBody>
      </p:sp>
      <p:sp>
        <p:nvSpPr>
          <p:cNvPr id="121872" name="TextBox 7">
            <a:extLst>
              <a:ext uri="{FF2B5EF4-FFF2-40B4-BE49-F238E27FC236}">
                <a16:creationId xmlns:a16="http://schemas.microsoft.com/office/drawing/2014/main" id="{94B98758-D480-41A2-AF35-1011EBC449DF}"/>
              </a:ext>
            </a:extLst>
          </p:cNvPr>
          <p:cNvSpPr txBox="1">
            <a:spLocks noChangeArrowheads="1"/>
          </p:cNvSpPr>
          <p:nvPr/>
        </p:nvSpPr>
        <p:spPr bwMode="auto">
          <a:xfrm>
            <a:off x="10017125" y="712788"/>
            <a:ext cx="30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5400">
                <a:solidFill>
                  <a:srgbClr val="FFFFFF"/>
                </a:solidFill>
              </a:rPr>
              <a:t>:</a:t>
            </a:r>
          </a:p>
        </p:txBody>
      </p:sp>
      <p:sp>
        <p:nvSpPr>
          <p:cNvPr id="31" name="Rounded Rectangle 30">
            <a:extLst>
              <a:ext uri="{FF2B5EF4-FFF2-40B4-BE49-F238E27FC236}">
                <a16:creationId xmlns:a16="http://schemas.microsoft.com/office/drawing/2014/main" id="{83BD3440-4281-4155-8AC6-9BA1D17BC4BF}"/>
              </a:ext>
            </a:extLst>
          </p:cNvPr>
          <p:cNvSpPr/>
          <p:nvPr/>
        </p:nvSpPr>
        <p:spPr>
          <a:xfrm>
            <a:off x="9158288" y="830263"/>
            <a:ext cx="9144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0</a:t>
            </a:r>
          </a:p>
        </p:txBody>
      </p:sp>
      <p:sp>
        <p:nvSpPr>
          <p:cNvPr id="32" name="Rectangle 31">
            <a:extLst>
              <a:ext uri="{FF2B5EF4-FFF2-40B4-BE49-F238E27FC236}">
                <a16:creationId xmlns:a16="http://schemas.microsoft.com/office/drawing/2014/main" id="{FA5B467E-201E-4AB7-8CBB-4416B6555890}"/>
              </a:ext>
            </a:extLst>
          </p:cNvPr>
          <p:cNvSpPr/>
          <p:nvPr/>
        </p:nvSpPr>
        <p:spPr>
          <a:xfrm>
            <a:off x="8929688" y="220663"/>
            <a:ext cx="2895600" cy="457200"/>
          </a:xfrm>
          <a:prstGeom prst="rect">
            <a:avLst/>
          </a:prstGeom>
          <a:solidFill>
            <a:sysClr val="window" lastClr="FFFFFF"/>
          </a:solidFill>
          <a:ln w="25400" cap="flat" cmpd="sng" algn="ctr">
            <a:solidFill>
              <a:srgbClr val="C0504D"/>
            </a:solidFill>
            <a:prstDash val="solid"/>
          </a:ln>
          <a:effectLst/>
        </p:spPr>
        <p:txBody>
          <a:bodyPr anchor="ctr"/>
          <a:lstStyle/>
          <a:p>
            <a:pPr algn="ctr" eaLnBrk="1" fontAlgn="auto" hangingPunct="1">
              <a:spcBef>
                <a:spcPts val="0"/>
              </a:spcBef>
              <a:spcAft>
                <a:spcPts val="0"/>
              </a:spcAft>
              <a:defRPr/>
            </a:pPr>
            <a:r>
              <a:rPr lang="en-US" sz="2200" kern="0">
                <a:solidFill>
                  <a:srgbClr val="FF0000"/>
                </a:solidFill>
                <a:latin typeface="Tahoma" pitchFamily="34" charset="0"/>
                <a:cs typeface="Tahoma" pitchFamily="34" charset="0"/>
              </a:rPr>
              <a:t>Thời gian còn lại ...</a:t>
            </a:r>
          </a:p>
        </p:txBody>
      </p:sp>
      <p:sp>
        <p:nvSpPr>
          <p:cNvPr id="33" name="Rectangle 32">
            <a:extLst>
              <a:ext uri="{FF2B5EF4-FFF2-40B4-BE49-F238E27FC236}">
                <a16:creationId xmlns:a16="http://schemas.microsoft.com/office/drawing/2014/main" id="{2DF7A00D-093D-4C3E-88CC-19354AF21874}"/>
              </a:ext>
            </a:extLst>
          </p:cNvPr>
          <p:cNvSpPr/>
          <p:nvPr/>
        </p:nvSpPr>
        <p:spPr>
          <a:xfrm>
            <a:off x="8929688" y="220663"/>
            <a:ext cx="2895600" cy="457200"/>
          </a:xfrm>
          <a:prstGeom prst="rect">
            <a:avLst/>
          </a:prstGeom>
          <a:solidFill>
            <a:srgbClr val="F79646"/>
          </a:solidFill>
          <a:ln w="25400" cap="flat" cmpd="sng" algn="ctr">
            <a:solidFill>
              <a:srgbClr val="F79646">
                <a:shade val="50000"/>
              </a:srgbClr>
            </a:solidFill>
            <a:prstDash val="solid"/>
          </a:ln>
          <a:effectLst/>
        </p:spPr>
        <p:txBody>
          <a:bodyPr anchor="ctr"/>
          <a:lstStyle/>
          <a:p>
            <a:pPr algn="ctr" eaLnBrk="1" fontAlgn="auto" hangingPunct="1">
              <a:spcBef>
                <a:spcPts val="0"/>
              </a:spcBef>
              <a:spcAft>
                <a:spcPts val="0"/>
              </a:spcAft>
              <a:defRPr/>
            </a:pPr>
            <a:r>
              <a:rPr lang="en-US" sz="2400" kern="0">
                <a:solidFill>
                  <a:srgbClr val="FFFFFF"/>
                </a:solidFill>
                <a:latin typeface="Tahoma" pitchFamily="34" charset="0"/>
                <a:cs typeface="Tahoma" pitchFamily="34" charset="0"/>
              </a:rPr>
              <a:t>Bắt đầu tính giờ</a:t>
            </a:r>
          </a:p>
        </p:txBody>
      </p:sp>
      <p:sp>
        <p:nvSpPr>
          <p:cNvPr id="34" name="Rounded Rectangle 33">
            <a:extLst>
              <a:ext uri="{FF2B5EF4-FFF2-40B4-BE49-F238E27FC236}">
                <a16:creationId xmlns:a16="http://schemas.microsoft.com/office/drawing/2014/main" id="{08622D39-4C1D-4FB3-AD13-218D9226FE53}"/>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00</a:t>
            </a:r>
          </a:p>
        </p:txBody>
      </p:sp>
      <p:sp>
        <p:nvSpPr>
          <p:cNvPr id="35" name="Rounded Rectangle 34">
            <a:extLst>
              <a:ext uri="{FF2B5EF4-FFF2-40B4-BE49-F238E27FC236}">
                <a16:creationId xmlns:a16="http://schemas.microsoft.com/office/drawing/2014/main" id="{FBB354FD-B7C9-4B41-98E8-3F41B8BE0333}"/>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59</a:t>
            </a:r>
          </a:p>
        </p:txBody>
      </p:sp>
      <p:sp>
        <p:nvSpPr>
          <p:cNvPr id="36" name="Rounded Rectangle 35">
            <a:extLst>
              <a:ext uri="{FF2B5EF4-FFF2-40B4-BE49-F238E27FC236}">
                <a16:creationId xmlns:a16="http://schemas.microsoft.com/office/drawing/2014/main" id="{41B893EF-9165-4216-8CF1-77CF75BDB4D8}"/>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58</a:t>
            </a:r>
          </a:p>
        </p:txBody>
      </p:sp>
      <p:sp>
        <p:nvSpPr>
          <p:cNvPr id="37" name="Rounded Rectangle 36">
            <a:extLst>
              <a:ext uri="{FF2B5EF4-FFF2-40B4-BE49-F238E27FC236}">
                <a16:creationId xmlns:a16="http://schemas.microsoft.com/office/drawing/2014/main" id="{DBED4372-BB89-42D7-BBA6-FE6DA2E3640D}"/>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57</a:t>
            </a:r>
          </a:p>
        </p:txBody>
      </p:sp>
      <p:sp>
        <p:nvSpPr>
          <p:cNvPr id="38" name="Rounded Rectangle 37">
            <a:extLst>
              <a:ext uri="{FF2B5EF4-FFF2-40B4-BE49-F238E27FC236}">
                <a16:creationId xmlns:a16="http://schemas.microsoft.com/office/drawing/2014/main" id="{1FD532AE-0FB9-4FFD-BD4D-67E90511FEE3}"/>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56</a:t>
            </a:r>
          </a:p>
        </p:txBody>
      </p:sp>
      <p:sp>
        <p:nvSpPr>
          <p:cNvPr id="39" name="Rounded Rectangle 38">
            <a:extLst>
              <a:ext uri="{FF2B5EF4-FFF2-40B4-BE49-F238E27FC236}">
                <a16:creationId xmlns:a16="http://schemas.microsoft.com/office/drawing/2014/main" id="{468AC839-0966-4BE2-A53A-725F1A38B082}"/>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55</a:t>
            </a:r>
          </a:p>
        </p:txBody>
      </p:sp>
      <p:sp>
        <p:nvSpPr>
          <p:cNvPr id="40" name="Rounded Rectangle 39">
            <a:extLst>
              <a:ext uri="{FF2B5EF4-FFF2-40B4-BE49-F238E27FC236}">
                <a16:creationId xmlns:a16="http://schemas.microsoft.com/office/drawing/2014/main" id="{3F406F31-068D-4D44-9785-FF0B21FE0168}"/>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54</a:t>
            </a:r>
          </a:p>
        </p:txBody>
      </p:sp>
      <p:sp>
        <p:nvSpPr>
          <p:cNvPr id="41" name="Rounded Rectangle 40">
            <a:extLst>
              <a:ext uri="{FF2B5EF4-FFF2-40B4-BE49-F238E27FC236}">
                <a16:creationId xmlns:a16="http://schemas.microsoft.com/office/drawing/2014/main" id="{ABEC5153-94E7-4E90-9857-60BBFC761ED5}"/>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53</a:t>
            </a:r>
          </a:p>
        </p:txBody>
      </p:sp>
      <p:sp>
        <p:nvSpPr>
          <p:cNvPr id="42" name="Rounded Rectangle 41">
            <a:extLst>
              <a:ext uri="{FF2B5EF4-FFF2-40B4-BE49-F238E27FC236}">
                <a16:creationId xmlns:a16="http://schemas.microsoft.com/office/drawing/2014/main" id="{D8084FEA-4539-405F-A4E5-012F38302DC5}"/>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52</a:t>
            </a:r>
          </a:p>
        </p:txBody>
      </p:sp>
      <p:sp>
        <p:nvSpPr>
          <p:cNvPr id="43" name="Rounded Rectangle 42">
            <a:extLst>
              <a:ext uri="{FF2B5EF4-FFF2-40B4-BE49-F238E27FC236}">
                <a16:creationId xmlns:a16="http://schemas.microsoft.com/office/drawing/2014/main" id="{01E2ACD5-A8C1-4B2D-BEFC-0B7E614A1B90}"/>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51</a:t>
            </a:r>
          </a:p>
        </p:txBody>
      </p:sp>
      <p:sp>
        <p:nvSpPr>
          <p:cNvPr id="44" name="Rounded Rectangle 43">
            <a:extLst>
              <a:ext uri="{FF2B5EF4-FFF2-40B4-BE49-F238E27FC236}">
                <a16:creationId xmlns:a16="http://schemas.microsoft.com/office/drawing/2014/main" id="{E5B802C5-91D3-43FC-B9BA-CEBC4F637853}"/>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50</a:t>
            </a:r>
          </a:p>
        </p:txBody>
      </p:sp>
      <p:sp>
        <p:nvSpPr>
          <p:cNvPr id="45" name="Rounded Rectangle 44">
            <a:extLst>
              <a:ext uri="{FF2B5EF4-FFF2-40B4-BE49-F238E27FC236}">
                <a16:creationId xmlns:a16="http://schemas.microsoft.com/office/drawing/2014/main" id="{968DD962-C54E-4E2B-9713-B79C96CB9359}"/>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49</a:t>
            </a:r>
          </a:p>
        </p:txBody>
      </p:sp>
      <p:sp>
        <p:nvSpPr>
          <p:cNvPr id="46" name="Rounded Rectangle 45">
            <a:extLst>
              <a:ext uri="{FF2B5EF4-FFF2-40B4-BE49-F238E27FC236}">
                <a16:creationId xmlns:a16="http://schemas.microsoft.com/office/drawing/2014/main" id="{34BDB575-F456-4ABE-A474-CAF3FA7DB8A8}"/>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48</a:t>
            </a:r>
          </a:p>
        </p:txBody>
      </p:sp>
      <p:sp>
        <p:nvSpPr>
          <p:cNvPr id="47" name="Rounded Rectangle 46">
            <a:extLst>
              <a:ext uri="{FF2B5EF4-FFF2-40B4-BE49-F238E27FC236}">
                <a16:creationId xmlns:a16="http://schemas.microsoft.com/office/drawing/2014/main" id="{1DAD340D-5E27-49FC-A6BD-F2599755ED0B}"/>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47</a:t>
            </a:r>
          </a:p>
        </p:txBody>
      </p:sp>
      <p:sp>
        <p:nvSpPr>
          <p:cNvPr id="48" name="Rounded Rectangle 47">
            <a:extLst>
              <a:ext uri="{FF2B5EF4-FFF2-40B4-BE49-F238E27FC236}">
                <a16:creationId xmlns:a16="http://schemas.microsoft.com/office/drawing/2014/main" id="{05FE7F7E-8105-498C-AFAD-C07494BC4981}"/>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46</a:t>
            </a:r>
          </a:p>
        </p:txBody>
      </p:sp>
      <p:sp>
        <p:nvSpPr>
          <p:cNvPr id="49" name="Rounded Rectangle 48">
            <a:extLst>
              <a:ext uri="{FF2B5EF4-FFF2-40B4-BE49-F238E27FC236}">
                <a16:creationId xmlns:a16="http://schemas.microsoft.com/office/drawing/2014/main" id="{4A8A15F5-FB09-4F06-AAA8-DC843FFED583}"/>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45</a:t>
            </a:r>
          </a:p>
        </p:txBody>
      </p:sp>
      <p:sp>
        <p:nvSpPr>
          <p:cNvPr id="50" name="Rounded Rectangle 49">
            <a:extLst>
              <a:ext uri="{FF2B5EF4-FFF2-40B4-BE49-F238E27FC236}">
                <a16:creationId xmlns:a16="http://schemas.microsoft.com/office/drawing/2014/main" id="{F84132FD-4CDC-44D9-AF1B-DB18DD8434B3}"/>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44</a:t>
            </a:r>
          </a:p>
        </p:txBody>
      </p:sp>
      <p:sp>
        <p:nvSpPr>
          <p:cNvPr id="51" name="Rounded Rectangle 50">
            <a:extLst>
              <a:ext uri="{FF2B5EF4-FFF2-40B4-BE49-F238E27FC236}">
                <a16:creationId xmlns:a16="http://schemas.microsoft.com/office/drawing/2014/main" id="{A96A6526-3489-4B54-A2B4-EF633645719F}"/>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43</a:t>
            </a:r>
          </a:p>
        </p:txBody>
      </p:sp>
      <p:sp>
        <p:nvSpPr>
          <p:cNvPr id="52" name="Rounded Rectangle 51">
            <a:extLst>
              <a:ext uri="{FF2B5EF4-FFF2-40B4-BE49-F238E27FC236}">
                <a16:creationId xmlns:a16="http://schemas.microsoft.com/office/drawing/2014/main" id="{D10414B1-DA43-4B2D-A18F-8BA631F27E1C}"/>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42</a:t>
            </a:r>
          </a:p>
        </p:txBody>
      </p:sp>
      <p:sp>
        <p:nvSpPr>
          <p:cNvPr id="53" name="Rounded Rectangle 52">
            <a:extLst>
              <a:ext uri="{FF2B5EF4-FFF2-40B4-BE49-F238E27FC236}">
                <a16:creationId xmlns:a16="http://schemas.microsoft.com/office/drawing/2014/main" id="{9CEB57ED-9A49-4689-B38A-9C588530C017}"/>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41</a:t>
            </a:r>
          </a:p>
        </p:txBody>
      </p:sp>
      <p:sp>
        <p:nvSpPr>
          <p:cNvPr id="54" name="Rounded Rectangle 53">
            <a:extLst>
              <a:ext uri="{FF2B5EF4-FFF2-40B4-BE49-F238E27FC236}">
                <a16:creationId xmlns:a16="http://schemas.microsoft.com/office/drawing/2014/main" id="{842F5447-FCEE-44A1-A1BB-2A5109422BDD}"/>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40</a:t>
            </a:r>
          </a:p>
        </p:txBody>
      </p:sp>
      <p:sp>
        <p:nvSpPr>
          <p:cNvPr id="55" name="Rounded Rectangle 54">
            <a:extLst>
              <a:ext uri="{FF2B5EF4-FFF2-40B4-BE49-F238E27FC236}">
                <a16:creationId xmlns:a16="http://schemas.microsoft.com/office/drawing/2014/main" id="{D42DB7C1-BF5D-4536-B8CE-D9A67CBBB452}"/>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39</a:t>
            </a:r>
          </a:p>
        </p:txBody>
      </p:sp>
      <p:sp>
        <p:nvSpPr>
          <p:cNvPr id="56" name="Rounded Rectangle 55">
            <a:extLst>
              <a:ext uri="{FF2B5EF4-FFF2-40B4-BE49-F238E27FC236}">
                <a16:creationId xmlns:a16="http://schemas.microsoft.com/office/drawing/2014/main" id="{D0A80677-7B92-415D-903A-2DEECDAEB370}"/>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38</a:t>
            </a:r>
          </a:p>
        </p:txBody>
      </p:sp>
      <p:sp>
        <p:nvSpPr>
          <p:cNvPr id="57" name="Rounded Rectangle 56">
            <a:extLst>
              <a:ext uri="{FF2B5EF4-FFF2-40B4-BE49-F238E27FC236}">
                <a16:creationId xmlns:a16="http://schemas.microsoft.com/office/drawing/2014/main" id="{A635EAAF-F262-445B-9D2F-9172F8953829}"/>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37</a:t>
            </a:r>
          </a:p>
        </p:txBody>
      </p:sp>
      <p:sp>
        <p:nvSpPr>
          <p:cNvPr id="58" name="Rounded Rectangle 57">
            <a:extLst>
              <a:ext uri="{FF2B5EF4-FFF2-40B4-BE49-F238E27FC236}">
                <a16:creationId xmlns:a16="http://schemas.microsoft.com/office/drawing/2014/main" id="{8190B56F-7F4F-4935-9D91-64660D6BD00B}"/>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36</a:t>
            </a:r>
          </a:p>
        </p:txBody>
      </p:sp>
      <p:sp>
        <p:nvSpPr>
          <p:cNvPr id="59" name="Rounded Rectangle 58">
            <a:extLst>
              <a:ext uri="{FF2B5EF4-FFF2-40B4-BE49-F238E27FC236}">
                <a16:creationId xmlns:a16="http://schemas.microsoft.com/office/drawing/2014/main" id="{28DB6899-80EA-4187-81F0-D4D7331CECDE}"/>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35</a:t>
            </a:r>
          </a:p>
        </p:txBody>
      </p:sp>
      <p:sp>
        <p:nvSpPr>
          <p:cNvPr id="60" name="Rounded Rectangle 59">
            <a:extLst>
              <a:ext uri="{FF2B5EF4-FFF2-40B4-BE49-F238E27FC236}">
                <a16:creationId xmlns:a16="http://schemas.microsoft.com/office/drawing/2014/main" id="{0543A995-7DCD-4F1C-B28F-9E004DA901C3}"/>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34</a:t>
            </a:r>
          </a:p>
        </p:txBody>
      </p:sp>
      <p:sp>
        <p:nvSpPr>
          <p:cNvPr id="61" name="Rounded Rectangle 60">
            <a:extLst>
              <a:ext uri="{FF2B5EF4-FFF2-40B4-BE49-F238E27FC236}">
                <a16:creationId xmlns:a16="http://schemas.microsoft.com/office/drawing/2014/main" id="{38EAB2DF-AC67-4D37-81B7-F67A9591FF23}"/>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33</a:t>
            </a:r>
          </a:p>
        </p:txBody>
      </p:sp>
      <p:sp>
        <p:nvSpPr>
          <p:cNvPr id="62" name="Rounded Rectangle 61">
            <a:extLst>
              <a:ext uri="{FF2B5EF4-FFF2-40B4-BE49-F238E27FC236}">
                <a16:creationId xmlns:a16="http://schemas.microsoft.com/office/drawing/2014/main" id="{C687ED40-C78A-4CE1-AF40-BD53CAC97968}"/>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32</a:t>
            </a:r>
          </a:p>
        </p:txBody>
      </p:sp>
      <p:sp>
        <p:nvSpPr>
          <p:cNvPr id="63" name="Rounded Rectangle 62">
            <a:extLst>
              <a:ext uri="{FF2B5EF4-FFF2-40B4-BE49-F238E27FC236}">
                <a16:creationId xmlns:a16="http://schemas.microsoft.com/office/drawing/2014/main" id="{5B6C6488-49B0-4311-B4FF-698E7C6B54AF}"/>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31</a:t>
            </a:r>
          </a:p>
        </p:txBody>
      </p:sp>
      <p:sp>
        <p:nvSpPr>
          <p:cNvPr id="64" name="Rounded Rectangle 63">
            <a:extLst>
              <a:ext uri="{FF2B5EF4-FFF2-40B4-BE49-F238E27FC236}">
                <a16:creationId xmlns:a16="http://schemas.microsoft.com/office/drawing/2014/main" id="{8A3C1444-DB50-4FEB-93EA-FCB157FB1F03}"/>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30</a:t>
            </a:r>
          </a:p>
        </p:txBody>
      </p:sp>
      <p:sp>
        <p:nvSpPr>
          <p:cNvPr id="65" name="Rounded Rectangle 64">
            <a:extLst>
              <a:ext uri="{FF2B5EF4-FFF2-40B4-BE49-F238E27FC236}">
                <a16:creationId xmlns:a16="http://schemas.microsoft.com/office/drawing/2014/main" id="{FD2FD832-4F36-4217-B20B-58379C3EA14B}"/>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29</a:t>
            </a:r>
          </a:p>
        </p:txBody>
      </p:sp>
      <p:sp>
        <p:nvSpPr>
          <p:cNvPr id="66" name="Rounded Rectangle 65">
            <a:extLst>
              <a:ext uri="{FF2B5EF4-FFF2-40B4-BE49-F238E27FC236}">
                <a16:creationId xmlns:a16="http://schemas.microsoft.com/office/drawing/2014/main" id="{AB104845-C92D-4D3F-8971-838D1F3AE2E7}"/>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28</a:t>
            </a:r>
          </a:p>
        </p:txBody>
      </p:sp>
      <p:sp>
        <p:nvSpPr>
          <p:cNvPr id="67" name="Rounded Rectangle 66">
            <a:extLst>
              <a:ext uri="{FF2B5EF4-FFF2-40B4-BE49-F238E27FC236}">
                <a16:creationId xmlns:a16="http://schemas.microsoft.com/office/drawing/2014/main" id="{272EABFD-0E57-4E61-A8EB-493A3D216406}"/>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27</a:t>
            </a:r>
          </a:p>
        </p:txBody>
      </p:sp>
      <p:sp>
        <p:nvSpPr>
          <p:cNvPr id="68" name="Rounded Rectangle 67">
            <a:extLst>
              <a:ext uri="{FF2B5EF4-FFF2-40B4-BE49-F238E27FC236}">
                <a16:creationId xmlns:a16="http://schemas.microsoft.com/office/drawing/2014/main" id="{04DEFDC5-E6E0-4156-B51A-7C29735B6FA4}"/>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26</a:t>
            </a:r>
          </a:p>
        </p:txBody>
      </p:sp>
      <p:sp>
        <p:nvSpPr>
          <p:cNvPr id="69" name="Rounded Rectangle 68">
            <a:extLst>
              <a:ext uri="{FF2B5EF4-FFF2-40B4-BE49-F238E27FC236}">
                <a16:creationId xmlns:a16="http://schemas.microsoft.com/office/drawing/2014/main" id="{0C2F6666-CECB-405E-8ADB-B3D96F94E4D0}"/>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25</a:t>
            </a:r>
          </a:p>
        </p:txBody>
      </p:sp>
      <p:sp>
        <p:nvSpPr>
          <p:cNvPr id="70" name="Rounded Rectangle 69">
            <a:extLst>
              <a:ext uri="{FF2B5EF4-FFF2-40B4-BE49-F238E27FC236}">
                <a16:creationId xmlns:a16="http://schemas.microsoft.com/office/drawing/2014/main" id="{3DE3E499-DBD8-4CC2-AB7E-FA21B241297E}"/>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24</a:t>
            </a:r>
          </a:p>
        </p:txBody>
      </p:sp>
      <p:sp>
        <p:nvSpPr>
          <p:cNvPr id="71" name="Rounded Rectangle 70">
            <a:extLst>
              <a:ext uri="{FF2B5EF4-FFF2-40B4-BE49-F238E27FC236}">
                <a16:creationId xmlns:a16="http://schemas.microsoft.com/office/drawing/2014/main" id="{D2C3084D-CA2D-4608-BF51-CA43CB0EBFAC}"/>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23</a:t>
            </a:r>
          </a:p>
        </p:txBody>
      </p:sp>
      <p:sp>
        <p:nvSpPr>
          <p:cNvPr id="72" name="Rounded Rectangle 71">
            <a:extLst>
              <a:ext uri="{FF2B5EF4-FFF2-40B4-BE49-F238E27FC236}">
                <a16:creationId xmlns:a16="http://schemas.microsoft.com/office/drawing/2014/main" id="{2823CA7C-FA8E-41E5-8A45-238DED028B03}"/>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22</a:t>
            </a:r>
          </a:p>
        </p:txBody>
      </p:sp>
      <p:sp>
        <p:nvSpPr>
          <p:cNvPr id="73" name="Rounded Rectangle 72">
            <a:extLst>
              <a:ext uri="{FF2B5EF4-FFF2-40B4-BE49-F238E27FC236}">
                <a16:creationId xmlns:a16="http://schemas.microsoft.com/office/drawing/2014/main" id="{AAA74723-C6F2-4351-82D7-C1B5608DC1A7}"/>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21</a:t>
            </a:r>
          </a:p>
        </p:txBody>
      </p:sp>
      <p:sp>
        <p:nvSpPr>
          <p:cNvPr id="74" name="Rounded Rectangle 73">
            <a:extLst>
              <a:ext uri="{FF2B5EF4-FFF2-40B4-BE49-F238E27FC236}">
                <a16:creationId xmlns:a16="http://schemas.microsoft.com/office/drawing/2014/main" id="{7CFE487C-58F4-409E-B8FE-B5E854200A09}"/>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20</a:t>
            </a:r>
          </a:p>
        </p:txBody>
      </p:sp>
      <p:sp>
        <p:nvSpPr>
          <p:cNvPr id="75" name="Rounded Rectangle 74">
            <a:extLst>
              <a:ext uri="{FF2B5EF4-FFF2-40B4-BE49-F238E27FC236}">
                <a16:creationId xmlns:a16="http://schemas.microsoft.com/office/drawing/2014/main" id="{39B30411-263A-4718-9D5D-6B6812F9A004}"/>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19</a:t>
            </a:r>
          </a:p>
        </p:txBody>
      </p:sp>
      <p:sp>
        <p:nvSpPr>
          <p:cNvPr id="76" name="Rounded Rectangle 75">
            <a:extLst>
              <a:ext uri="{FF2B5EF4-FFF2-40B4-BE49-F238E27FC236}">
                <a16:creationId xmlns:a16="http://schemas.microsoft.com/office/drawing/2014/main" id="{8FC5071D-FA75-4B2A-AC57-B95D087ADBCF}"/>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18</a:t>
            </a:r>
          </a:p>
        </p:txBody>
      </p:sp>
      <p:sp>
        <p:nvSpPr>
          <p:cNvPr id="77" name="Rounded Rectangle 76">
            <a:extLst>
              <a:ext uri="{FF2B5EF4-FFF2-40B4-BE49-F238E27FC236}">
                <a16:creationId xmlns:a16="http://schemas.microsoft.com/office/drawing/2014/main" id="{C73E716F-441E-4C28-8BF6-04FACC7C5B00}"/>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17</a:t>
            </a:r>
          </a:p>
        </p:txBody>
      </p:sp>
      <p:sp>
        <p:nvSpPr>
          <p:cNvPr id="78" name="Rounded Rectangle 77">
            <a:extLst>
              <a:ext uri="{FF2B5EF4-FFF2-40B4-BE49-F238E27FC236}">
                <a16:creationId xmlns:a16="http://schemas.microsoft.com/office/drawing/2014/main" id="{2157AEE6-9758-4D8A-A9A2-6E617988DF47}"/>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16</a:t>
            </a:r>
          </a:p>
        </p:txBody>
      </p:sp>
      <p:sp>
        <p:nvSpPr>
          <p:cNvPr id="79" name="Rounded Rectangle 78">
            <a:extLst>
              <a:ext uri="{FF2B5EF4-FFF2-40B4-BE49-F238E27FC236}">
                <a16:creationId xmlns:a16="http://schemas.microsoft.com/office/drawing/2014/main" id="{62F43AAF-963B-4176-AD7A-3B4BE102A829}"/>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15</a:t>
            </a:r>
          </a:p>
        </p:txBody>
      </p:sp>
      <p:sp>
        <p:nvSpPr>
          <p:cNvPr id="80" name="Rounded Rectangle 79">
            <a:extLst>
              <a:ext uri="{FF2B5EF4-FFF2-40B4-BE49-F238E27FC236}">
                <a16:creationId xmlns:a16="http://schemas.microsoft.com/office/drawing/2014/main" id="{83102501-3426-47AD-865D-96023C5DC15C}"/>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14</a:t>
            </a:r>
          </a:p>
        </p:txBody>
      </p:sp>
      <p:sp>
        <p:nvSpPr>
          <p:cNvPr id="81" name="Rounded Rectangle 80">
            <a:extLst>
              <a:ext uri="{FF2B5EF4-FFF2-40B4-BE49-F238E27FC236}">
                <a16:creationId xmlns:a16="http://schemas.microsoft.com/office/drawing/2014/main" id="{9B41AB0C-788B-4B73-AC23-4CD9E2928BC6}"/>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13</a:t>
            </a:r>
          </a:p>
        </p:txBody>
      </p:sp>
      <p:sp>
        <p:nvSpPr>
          <p:cNvPr id="82" name="Rounded Rectangle 81">
            <a:extLst>
              <a:ext uri="{FF2B5EF4-FFF2-40B4-BE49-F238E27FC236}">
                <a16:creationId xmlns:a16="http://schemas.microsoft.com/office/drawing/2014/main" id="{0CFF78ED-B991-4956-85C7-0333B73D8FCF}"/>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12</a:t>
            </a:r>
          </a:p>
        </p:txBody>
      </p:sp>
      <p:sp>
        <p:nvSpPr>
          <p:cNvPr id="83" name="Rounded Rectangle 82">
            <a:extLst>
              <a:ext uri="{FF2B5EF4-FFF2-40B4-BE49-F238E27FC236}">
                <a16:creationId xmlns:a16="http://schemas.microsoft.com/office/drawing/2014/main" id="{00E58B1E-7D50-4D1D-B343-33F007FF709B}"/>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11</a:t>
            </a:r>
          </a:p>
        </p:txBody>
      </p:sp>
      <p:sp>
        <p:nvSpPr>
          <p:cNvPr id="84" name="Rounded Rectangle 83">
            <a:extLst>
              <a:ext uri="{FF2B5EF4-FFF2-40B4-BE49-F238E27FC236}">
                <a16:creationId xmlns:a16="http://schemas.microsoft.com/office/drawing/2014/main" id="{977CF56F-0656-4AA8-AE90-37391E87937C}"/>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10</a:t>
            </a:r>
          </a:p>
        </p:txBody>
      </p:sp>
      <p:sp>
        <p:nvSpPr>
          <p:cNvPr id="85" name="Rounded Rectangle 84">
            <a:extLst>
              <a:ext uri="{FF2B5EF4-FFF2-40B4-BE49-F238E27FC236}">
                <a16:creationId xmlns:a16="http://schemas.microsoft.com/office/drawing/2014/main" id="{EC514A36-2DCE-4D46-B897-FBEA8BCB723B}"/>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09</a:t>
            </a:r>
          </a:p>
        </p:txBody>
      </p:sp>
      <p:sp>
        <p:nvSpPr>
          <p:cNvPr id="86" name="Rounded Rectangle 85">
            <a:extLst>
              <a:ext uri="{FF2B5EF4-FFF2-40B4-BE49-F238E27FC236}">
                <a16:creationId xmlns:a16="http://schemas.microsoft.com/office/drawing/2014/main" id="{77288FDD-1EE8-41B0-BAF0-840392CFCDFF}"/>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08</a:t>
            </a:r>
          </a:p>
        </p:txBody>
      </p:sp>
      <p:sp>
        <p:nvSpPr>
          <p:cNvPr id="87" name="Rounded Rectangle 86">
            <a:extLst>
              <a:ext uri="{FF2B5EF4-FFF2-40B4-BE49-F238E27FC236}">
                <a16:creationId xmlns:a16="http://schemas.microsoft.com/office/drawing/2014/main" id="{69F77C60-4CFB-461D-9AF8-18C71936BD1A}"/>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07</a:t>
            </a:r>
          </a:p>
        </p:txBody>
      </p:sp>
      <p:sp>
        <p:nvSpPr>
          <p:cNvPr id="88" name="Rounded Rectangle 87">
            <a:extLst>
              <a:ext uri="{FF2B5EF4-FFF2-40B4-BE49-F238E27FC236}">
                <a16:creationId xmlns:a16="http://schemas.microsoft.com/office/drawing/2014/main" id="{D9E71148-37A7-4069-9633-761183DE2F99}"/>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06</a:t>
            </a:r>
          </a:p>
        </p:txBody>
      </p:sp>
      <p:sp>
        <p:nvSpPr>
          <p:cNvPr id="89" name="Rounded Rectangle 88">
            <a:extLst>
              <a:ext uri="{FF2B5EF4-FFF2-40B4-BE49-F238E27FC236}">
                <a16:creationId xmlns:a16="http://schemas.microsoft.com/office/drawing/2014/main" id="{FE45A32C-C57B-4C11-81A2-A2590029EE7C}"/>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05</a:t>
            </a:r>
          </a:p>
        </p:txBody>
      </p:sp>
      <p:sp>
        <p:nvSpPr>
          <p:cNvPr id="90" name="Rounded Rectangle 89">
            <a:extLst>
              <a:ext uri="{FF2B5EF4-FFF2-40B4-BE49-F238E27FC236}">
                <a16:creationId xmlns:a16="http://schemas.microsoft.com/office/drawing/2014/main" id="{2F931894-F7A2-47D4-82E6-D2BF9E73D1A2}"/>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04</a:t>
            </a:r>
          </a:p>
        </p:txBody>
      </p:sp>
      <p:sp>
        <p:nvSpPr>
          <p:cNvPr id="91" name="Rounded Rectangle 90">
            <a:extLst>
              <a:ext uri="{FF2B5EF4-FFF2-40B4-BE49-F238E27FC236}">
                <a16:creationId xmlns:a16="http://schemas.microsoft.com/office/drawing/2014/main" id="{4938EE87-1633-4656-95E3-5EBDC3C85DEE}"/>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03</a:t>
            </a:r>
          </a:p>
        </p:txBody>
      </p:sp>
      <p:sp>
        <p:nvSpPr>
          <p:cNvPr id="92" name="Rounded Rectangle 91">
            <a:extLst>
              <a:ext uri="{FF2B5EF4-FFF2-40B4-BE49-F238E27FC236}">
                <a16:creationId xmlns:a16="http://schemas.microsoft.com/office/drawing/2014/main" id="{7589F5D4-7E49-4F16-ABAC-18FDEC0BF42B}"/>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02</a:t>
            </a:r>
          </a:p>
        </p:txBody>
      </p:sp>
      <p:sp>
        <p:nvSpPr>
          <p:cNvPr id="93" name="Rounded Rectangle 92">
            <a:extLst>
              <a:ext uri="{FF2B5EF4-FFF2-40B4-BE49-F238E27FC236}">
                <a16:creationId xmlns:a16="http://schemas.microsoft.com/office/drawing/2014/main" id="{22C3B311-F0ED-40C0-9E30-506AEC09E68C}"/>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01</a:t>
            </a:r>
          </a:p>
        </p:txBody>
      </p:sp>
      <p:sp>
        <p:nvSpPr>
          <p:cNvPr id="94" name="Rounded Rectangle 93">
            <a:extLst>
              <a:ext uri="{FF2B5EF4-FFF2-40B4-BE49-F238E27FC236}">
                <a16:creationId xmlns:a16="http://schemas.microsoft.com/office/drawing/2014/main" id="{DEE0D563-7C8D-4998-A383-FC2DB8C3BF0D}"/>
              </a:ext>
            </a:extLst>
          </p:cNvPr>
          <p:cNvSpPr/>
          <p:nvPr/>
        </p:nvSpPr>
        <p:spPr>
          <a:xfrm>
            <a:off x="10377488" y="83026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00</a:t>
            </a:r>
          </a:p>
        </p:txBody>
      </p:sp>
      <p:sp>
        <p:nvSpPr>
          <p:cNvPr id="95" name="Rounded Rectangle 94">
            <a:extLst>
              <a:ext uri="{FF2B5EF4-FFF2-40B4-BE49-F238E27FC236}">
                <a16:creationId xmlns:a16="http://schemas.microsoft.com/office/drawing/2014/main" id="{D142FCDF-C843-4A29-B61D-D3E2BCD02E00}"/>
              </a:ext>
            </a:extLst>
          </p:cNvPr>
          <p:cNvSpPr/>
          <p:nvPr/>
        </p:nvSpPr>
        <p:spPr>
          <a:xfrm>
            <a:off x="9158288" y="830263"/>
            <a:ext cx="9144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a:t>
            </a:r>
          </a:p>
        </p:txBody>
      </p:sp>
      <p:sp>
        <p:nvSpPr>
          <p:cNvPr id="96" name="Rounded Rectangle 95">
            <a:extLst>
              <a:ext uri="{FF2B5EF4-FFF2-40B4-BE49-F238E27FC236}">
                <a16:creationId xmlns:a16="http://schemas.microsoft.com/office/drawing/2014/main" id="{8FF8F089-E942-4D5D-B50B-CA0A9D03B9DC}"/>
              </a:ext>
            </a:extLst>
          </p:cNvPr>
          <p:cNvSpPr/>
          <p:nvPr/>
        </p:nvSpPr>
        <p:spPr>
          <a:xfrm>
            <a:off x="9158288" y="830263"/>
            <a:ext cx="9144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0</a:t>
            </a:r>
          </a:p>
        </p:txBody>
      </p:sp>
      <p:pic>
        <p:nvPicPr>
          <p:cNvPr id="121939" name="Picture 4">
            <a:extLst>
              <a:ext uri="{FF2B5EF4-FFF2-40B4-BE49-F238E27FC236}">
                <a16:creationId xmlns:a16="http://schemas.microsoft.com/office/drawing/2014/main" id="{D7DCA695-FB64-4B69-AE5F-65C947E038F1}"/>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0085388" y="4941888"/>
            <a:ext cx="1476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7">
            <a:extLst>
              <a:ext uri="{FF2B5EF4-FFF2-40B4-BE49-F238E27FC236}">
                <a16:creationId xmlns:a16="http://schemas.microsoft.com/office/drawing/2014/main" id="{EF85B6F1-57E6-42A6-9F8E-1F4B193E3E89}"/>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050463" y="4429125"/>
            <a:ext cx="15462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Rectangle: Folded Corner 8">
            <a:extLst>
              <a:ext uri="{FF2B5EF4-FFF2-40B4-BE49-F238E27FC236}">
                <a16:creationId xmlns:a16="http://schemas.microsoft.com/office/drawing/2014/main" id="{686FEDAD-25F2-42CA-BD18-42B6968AB0E3}"/>
              </a:ext>
            </a:extLst>
          </p:cNvPr>
          <p:cNvSpPr/>
          <p:nvPr/>
        </p:nvSpPr>
        <p:spPr>
          <a:xfrm>
            <a:off x="10199688" y="4000500"/>
            <a:ext cx="1104900" cy="132873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b="1">
                <a:solidFill>
                  <a:srgbClr val="FF0000"/>
                </a:solidFill>
                <a:latin typeface="Times New Roman" pitchFamily="18" charset="0"/>
                <a:ea typeface="Tahoma" panose="020B0604030504040204" pitchFamily="34" charset="0"/>
                <a:cs typeface="Times New Roman" pitchFamily="18" charset="0"/>
              </a:rPr>
              <a:t>1 lì xì</a:t>
            </a:r>
            <a:endParaRPr lang="en-US" sz="2200" b="1" dirty="0">
              <a:solidFill>
                <a:srgbClr val="FF0000"/>
              </a:solidFill>
              <a:latin typeface="Times New Roman" pitchFamily="18" charset="0"/>
              <a:ea typeface="Tahoma" panose="020B0604030504040204" pitchFamily="34" charset="0"/>
              <a:cs typeface="Times New Roman" pitchFamily="18" charset="0"/>
            </a:endParaRPr>
          </a:p>
        </p:txBody>
      </p:sp>
      <p:pic>
        <p:nvPicPr>
          <p:cNvPr id="100" name="Picture 99">
            <a:extLst>
              <a:ext uri="{FF2B5EF4-FFF2-40B4-BE49-F238E27FC236}">
                <a16:creationId xmlns:a16="http://schemas.microsoft.com/office/drawing/2014/main" id="{DC69CD8E-CC79-4D22-AC4C-4E7C471CDDEB}"/>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0167938" y="3998913"/>
            <a:ext cx="3714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Picture 100">
            <a:extLst>
              <a:ext uri="{FF2B5EF4-FFF2-40B4-BE49-F238E27FC236}">
                <a16:creationId xmlns:a16="http://schemas.microsoft.com/office/drawing/2014/main" id="{700F3418-B450-424C-9D38-796365884F4B}"/>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1395075" y="3403600"/>
            <a:ext cx="5334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944" name="Picture 2">
            <a:extLst>
              <a:ext uri="{FF2B5EF4-FFF2-40B4-BE49-F238E27FC236}">
                <a16:creationId xmlns:a16="http://schemas.microsoft.com/office/drawing/2014/main" id="{42D14D5E-EC4C-42BA-9403-3F59F1011D5E}"/>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189663" y="100013"/>
            <a:ext cx="2197100"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Right Arrow 96">
            <a:hlinkClick r:id="rId18" action="ppaction://hlinksldjump"/>
            <a:extLst>
              <a:ext uri="{FF2B5EF4-FFF2-40B4-BE49-F238E27FC236}">
                <a16:creationId xmlns:a16="http://schemas.microsoft.com/office/drawing/2014/main" id="{1FAD6BA1-DA24-4D22-BE7D-CF765B9D86B3}"/>
              </a:ext>
            </a:extLst>
          </p:cNvPr>
          <p:cNvSpPr/>
          <p:nvPr/>
        </p:nvSpPr>
        <p:spPr>
          <a:xfrm flipH="1">
            <a:off x="4597400" y="6234113"/>
            <a:ext cx="787400" cy="62388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strVal val="#ppt_w*0.70"/>
                                          </p:val>
                                        </p:tav>
                                        <p:tav tm="100000">
                                          <p:val>
                                            <p:strVal val="#ppt_w"/>
                                          </p:val>
                                        </p:tav>
                                      </p:tavLst>
                                    </p:anim>
                                    <p:anim calcmode="lin" valueType="num">
                                      <p:cBhvr>
                                        <p:cTn id="18" dur="1000" fill="hold"/>
                                        <p:tgtEl>
                                          <p:spTgt spid="18"/>
                                        </p:tgtEl>
                                        <p:attrNameLst>
                                          <p:attrName>ppt_h</p:attrName>
                                        </p:attrNameLst>
                                      </p:cBhvr>
                                      <p:tavLst>
                                        <p:tav tm="0">
                                          <p:val>
                                            <p:strVal val="#ppt_h"/>
                                          </p:val>
                                        </p:tav>
                                        <p:tav tm="100000">
                                          <p:val>
                                            <p:strVal val="#ppt_h"/>
                                          </p:val>
                                        </p:tav>
                                      </p:tavLst>
                                    </p:anim>
                                    <p:animEffect transition="in" filter="fade">
                                      <p:cBhvr>
                                        <p:cTn id="19" dur="1000"/>
                                        <p:tgtEl>
                                          <p:spTgt spid="1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0.70"/>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rgbClr val="FFF2CC"/>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strVal val="4*#ppt_w"/>
                                          </p:val>
                                        </p:tav>
                                        <p:tav tm="100000">
                                          <p:val>
                                            <p:strVal val="#ppt_w"/>
                                          </p:val>
                                        </p:tav>
                                      </p:tavLst>
                                    </p:anim>
                                    <p:anim calcmode="lin" valueType="num">
                                      <p:cBhvr>
                                        <p:cTn id="3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2" fill="hold" nodeType="withEffect">
                                  <p:stCondLst>
                                    <p:cond delay="1000"/>
                                  </p:stCondLst>
                                  <p:childTnLst>
                                    <p:animClr clrSpc="rgb" dir="cw">
                                      <p:cBhvr>
                                        <p:cTn id="37" dur="250" fill="hold"/>
                                        <p:tgtEl>
                                          <p:spTgt spid="10"/>
                                        </p:tgtEl>
                                        <p:attrNameLst>
                                          <p:attrName>fillcolor</p:attrName>
                                        </p:attrNameLst>
                                      </p:cBhvr>
                                      <p:to>
                                        <a:srgbClr val="00B050"/>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1" presetClass="emph" presetSubtype="2" fill="hold" nodeType="withEffect">
                                  <p:stCondLst>
                                    <p:cond delay="0"/>
                                  </p:stCondLst>
                                  <p:childTnLst>
                                    <p:animClr clrSpc="rgb" dir="cw">
                                      <p:cBhvr>
                                        <p:cTn id="44" dur="250" fill="hold"/>
                                        <p:tgtEl>
                                          <p:spTgt spid="12"/>
                                        </p:tgtEl>
                                        <p:attrNameLst>
                                          <p:attrName>fillcolor</p:attrName>
                                        </p:attrNameLst>
                                      </p:cBhvr>
                                      <p:to>
                                        <a:srgbClr val="FFF2CC"/>
                                      </p:to>
                                    </p:animClr>
                                    <p:set>
                                      <p:cBhvr>
                                        <p:cTn id="45" dur="250" fill="hold"/>
                                        <p:tgtEl>
                                          <p:spTgt spid="12"/>
                                        </p:tgtEl>
                                        <p:attrNameLst>
                                          <p:attrName>fill.type</p:attrName>
                                        </p:attrNameLst>
                                      </p:cBhvr>
                                      <p:to>
                                        <p:strVal val="solid"/>
                                      </p:to>
                                    </p:set>
                                    <p:set>
                                      <p:cBhvr>
                                        <p:cTn id="46" dur="250" fill="hold"/>
                                        <p:tgtEl>
                                          <p:spTgt spid="1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250" fill="hold"/>
                                        <p:tgtEl>
                                          <p:spTgt spid="15"/>
                                        </p:tgtEl>
                                        <p:attrNameLst>
                                          <p:attrName>ppt_w</p:attrName>
                                        </p:attrNameLst>
                                      </p:cBhvr>
                                      <p:tavLst>
                                        <p:tav tm="0">
                                          <p:val>
                                            <p:strVal val="4*#ppt_w"/>
                                          </p:val>
                                        </p:tav>
                                        <p:tav tm="100000">
                                          <p:val>
                                            <p:strVal val="#ppt_w"/>
                                          </p:val>
                                        </p:tav>
                                      </p:tavLst>
                                    </p:anim>
                                    <p:anim calcmode="lin" valueType="num">
                                      <p:cBhvr>
                                        <p:cTn id="5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12"/>
                                        </p:tgtEl>
                                        <p:attrNameLst>
                                          <p:attrName>fillcolor</p:attrName>
                                        </p:attrNameLst>
                                      </p:cBhvr>
                                      <p:to>
                                        <a:srgbClr val="FFFF00"/>
                                      </p:to>
                                    </p:animClr>
                                    <p:set>
                                      <p:cBhvr>
                                        <p:cTn id="53" dur="250" fill="hold"/>
                                        <p:tgtEl>
                                          <p:spTgt spid="12"/>
                                        </p:tgtEl>
                                        <p:attrNameLst>
                                          <p:attrName>fill.type</p:attrName>
                                        </p:attrNameLst>
                                      </p:cBhvr>
                                      <p:to>
                                        <p:strVal val="solid"/>
                                      </p:to>
                                    </p:set>
                                    <p:set>
                                      <p:cBhvr>
                                        <p:cTn id="5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rgbClr val="FFF2CC"/>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6"/>
                                        </p:tgtEl>
                                        <p:attrNameLst>
                                          <p:attrName>style.visibility</p:attrName>
                                        </p:attrNameLst>
                                      </p:cBhvr>
                                      <p:to>
                                        <p:strVal val="visible"/>
                                      </p:to>
                                    </p:set>
                                    <p:anim calcmode="lin" valueType="num">
                                      <p:cBhvr>
                                        <p:cTn id="64" dur="250" fill="hold"/>
                                        <p:tgtEl>
                                          <p:spTgt spid="16"/>
                                        </p:tgtEl>
                                        <p:attrNameLst>
                                          <p:attrName>ppt_w</p:attrName>
                                        </p:attrNameLst>
                                      </p:cBhvr>
                                      <p:tavLst>
                                        <p:tav tm="0">
                                          <p:val>
                                            <p:strVal val="4*#ppt_w"/>
                                          </p:val>
                                        </p:tav>
                                        <p:tav tm="100000">
                                          <p:val>
                                            <p:strVal val="#ppt_w"/>
                                          </p:val>
                                        </p:tav>
                                      </p:tavLst>
                                    </p:anim>
                                    <p:anim calcmode="lin" valueType="num">
                                      <p:cBhvr>
                                        <p:cTn id="6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13"/>
                                        </p:tgtEl>
                                        <p:attrNameLst>
                                          <p:attrName>fillcolor</p:attrName>
                                        </p:attrNameLst>
                                      </p:cBhvr>
                                      <p:to>
                                        <a:srgbClr val="FFFF00"/>
                                      </p:to>
                                    </p:animClr>
                                    <p:set>
                                      <p:cBhvr>
                                        <p:cTn id="68" dur="250" fill="hold"/>
                                        <p:tgtEl>
                                          <p:spTgt spid="13"/>
                                        </p:tgtEl>
                                        <p:attrNameLst>
                                          <p:attrName>fill.type</p:attrName>
                                        </p:attrNameLst>
                                      </p:cBhvr>
                                      <p:to>
                                        <p:strVal val="solid"/>
                                      </p:to>
                                    </p:set>
                                    <p:set>
                                      <p:cBhvr>
                                        <p:cTn id="6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rgbClr val="FFF2CC"/>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9"/>
                                        </p:tgtEl>
                                        <p:attrNameLst>
                                          <p:attrName>style.visibility</p:attrName>
                                        </p:attrNameLst>
                                      </p:cBhvr>
                                      <p:to>
                                        <p:strVal val="visible"/>
                                      </p:to>
                                    </p:set>
                                    <p:anim calcmode="lin" valueType="num">
                                      <p:cBhvr>
                                        <p:cTn id="79" dur="250" fill="hold"/>
                                        <p:tgtEl>
                                          <p:spTgt spid="19"/>
                                        </p:tgtEl>
                                        <p:attrNameLst>
                                          <p:attrName>ppt_w</p:attrName>
                                        </p:attrNameLst>
                                      </p:cBhvr>
                                      <p:tavLst>
                                        <p:tav tm="0">
                                          <p:val>
                                            <p:strVal val="4*#ppt_w"/>
                                          </p:val>
                                        </p:tav>
                                        <p:tav tm="100000">
                                          <p:val>
                                            <p:strVal val="#ppt_w"/>
                                          </p:val>
                                        </p:tav>
                                      </p:tavLst>
                                    </p:anim>
                                    <p:anim calcmode="lin" valueType="num">
                                      <p:cBhvr>
                                        <p:cTn id="8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18"/>
                                        </p:tgtEl>
                                        <p:attrNameLst>
                                          <p:attrName>fillcolor</p:attrName>
                                        </p:attrNameLst>
                                      </p:cBhvr>
                                      <p:to>
                                        <a:srgbClr val="FFFF00"/>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85" restart="whenNotActive" fill="hold" evtFilter="cancelBubble" nodeType="interactiveSeq">
                <p:stCondLst>
                  <p:cond evt="onClick" delay="0">
                    <p:tgtEl>
                      <p:spTgt spid="33"/>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4" presetClass="exit" presetSubtype="16" fill="hold" grpId="0" nodeType="clickEffect">
                                  <p:stCondLst>
                                    <p:cond delay="0"/>
                                  </p:stCondLst>
                                  <p:childTnLst>
                                    <p:animEffect transition="out" filter="box(in)">
                                      <p:cBhvr>
                                        <p:cTn id="89" dur="100"/>
                                        <p:tgtEl>
                                          <p:spTgt spid="33"/>
                                        </p:tgtEl>
                                      </p:cBhvr>
                                    </p:animEffect>
                                    <p:set>
                                      <p:cBhvr>
                                        <p:cTn id="90" dur="1" fill="hold">
                                          <p:stCondLst>
                                            <p:cond delay="99"/>
                                          </p:stCondLst>
                                        </p:cTn>
                                        <p:tgtEl>
                                          <p:spTgt spid="33"/>
                                        </p:tgtEl>
                                        <p:attrNameLst>
                                          <p:attrName>style.visibility</p:attrName>
                                        </p:attrNameLst>
                                      </p:cBhvr>
                                      <p:to>
                                        <p:strVal val="hidden"/>
                                      </p:to>
                                    </p:set>
                                  </p:childTnLst>
                                </p:cTn>
                              </p:par>
                              <p:par>
                                <p:cTn id="91" presetID="4" presetClass="entr" presetSubtype="16" fill="hold" grpId="0" nodeType="with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box(in)">
                                      <p:cBhvr>
                                        <p:cTn id="93" dur="500"/>
                                        <p:tgtEl>
                                          <p:spTgt spid="31"/>
                                        </p:tgtEl>
                                      </p:cBhvr>
                                    </p:animEffect>
                                  </p:childTnLst>
                                </p:cTn>
                              </p:par>
                            </p:childTnLst>
                          </p:cTn>
                        </p:par>
                        <p:par>
                          <p:cTn id="94" fill="hold" nodeType="afterGroup">
                            <p:stCondLst>
                              <p:cond delay="500"/>
                            </p:stCondLst>
                            <p:childTnLst>
                              <p:par>
                                <p:cTn id="95" presetID="4" presetClass="entr" presetSubtype="32" fill="hold" grpId="0" nodeType="afterEffect">
                                  <p:stCondLst>
                                    <p:cond delay="0"/>
                                  </p:stCondLst>
                                  <p:childTnLst>
                                    <p:set>
                                      <p:cBhvr>
                                        <p:cTn id="96" dur="1" fill="hold">
                                          <p:stCondLst>
                                            <p:cond delay="0"/>
                                          </p:stCondLst>
                                        </p:cTn>
                                        <p:tgtEl>
                                          <p:spTgt spid="80"/>
                                        </p:tgtEl>
                                        <p:attrNameLst>
                                          <p:attrName>style.visibility</p:attrName>
                                        </p:attrNameLst>
                                      </p:cBhvr>
                                      <p:to>
                                        <p:strVal val="visible"/>
                                      </p:to>
                                    </p:set>
                                    <p:animEffect transition="in" filter="box(out)">
                                      <p:cBhvr>
                                        <p:cTn id="97" dur="1000"/>
                                        <p:tgtEl>
                                          <p:spTgt spid="80"/>
                                        </p:tgtEl>
                                      </p:cBhvr>
                                    </p:animEffect>
                                  </p:childTnLst>
                                  <p:subTnLst>
                                    <p:audio>
                                      <p:cMediaNode>
                                        <p:cTn display="0" masterRel="sameClick">
                                          <p:stCondLst>
                                            <p:cond evt="begin" delay="0">
                                              <p:tn val="95"/>
                                            </p:cond>
                                          </p:stCondLst>
                                          <p:endCondLst>
                                            <p:cond evt="onStopAudio" delay="0">
                                              <p:tgtEl>
                                                <p:sldTgt/>
                                              </p:tgtEl>
                                            </p:cond>
                                          </p:endCondLst>
                                        </p:cTn>
                                        <p:tgtEl>
                                          <p:sndTgt r:embed="rId2" name="click.wav"/>
                                        </p:tgtEl>
                                      </p:cMediaNode>
                                    </p:audio>
                                  </p:subTnLst>
                                </p:cTn>
                              </p:par>
                            </p:childTnLst>
                          </p:cTn>
                        </p:par>
                        <p:par>
                          <p:cTn id="98" fill="hold" nodeType="afterGroup">
                            <p:stCondLst>
                              <p:cond delay="1500"/>
                            </p:stCondLst>
                            <p:childTnLst>
                              <p:par>
                                <p:cTn id="99" presetID="4" presetClass="entr" presetSubtype="32" fill="hold" grpId="0" nodeType="afterEffect">
                                  <p:stCondLst>
                                    <p:cond delay="0"/>
                                  </p:stCondLst>
                                  <p:childTnLst>
                                    <p:set>
                                      <p:cBhvr>
                                        <p:cTn id="100" dur="1" fill="hold">
                                          <p:stCondLst>
                                            <p:cond delay="0"/>
                                          </p:stCondLst>
                                        </p:cTn>
                                        <p:tgtEl>
                                          <p:spTgt spid="81"/>
                                        </p:tgtEl>
                                        <p:attrNameLst>
                                          <p:attrName>style.visibility</p:attrName>
                                        </p:attrNameLst>
                                      </p:cBhvr>
                                      <p:to>
                                        <p:strVal val="visible"/>
                                      </p:to>
                                    </p:set>
                                    <p:animEffect transition="in" filter="box(out)">
                                      <p:cBhvr>
                                        <p:cTn id="101" dur="1000"/>
                                        <p:tgtEl>
                                          <p:spTgt spid="81"/>
                                        </p:tgtEl>
                                      </p:cBhvr>
                                    </p:animEffect>
                                  </p:childTnLst>
                                  <p:subTnLst>
                                    <p:audio>
                                      <p:cMediaNode>
                                        <p:cTn display="0" masterRel="sameClick">
                                          <p:stCondLst>
                                            <p:cond evt="begin" delay="0">
                                              <p:tn val="99"/>
                                            </p:cond>
                                          </p:stCondLst>
                                          <p:endCondLst>
                                            <p:cond evt="onStopAudio" delay="0">
                                              <p:tgtEl>
                                                <p:sldTgt/>
                                              </p:tgtEl>
                                            </p:cond>
                                          </p:endCondLst>
                                        </p:cTn>
                                        <p:tgtEl>
                                          <p:sndTgt r:embed="rId2" name="click.wav"/>
                                        </p:tgtEl>
                                      </p:cMediaNode>
                                    </p:audio>
                                  </p:subTnLst>
                                </p:cTn>
                              </p:par>
                            </p:childTnLst>
                          </p:cTn>
                        </p:par>
                        <p:par>
                          <p:cTn id="102" fill="hold" nodeType="afterGroup">
                            <p:stCondLst>
                              <p:cond delay="2500"/>
                            </p:stCondLst>
                            <p:childTnLst>
                              <p:par>
                                <p:cTn id="103" presetID="4" presetClass="entr" presetSubtype="32" fill="hold" grpId="0" nodeType="after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box(out)">
                                      <p:cBhvr>
                                        <p:cTn id="105" dur="1000"/>
                                        <p:tgtEl>
                                          <p:spTgt spid="82"/>
                                        </p:tgtEl>
                                      </p:cBhvr>
                                    </p:animEffect>
                                  </p:childTnLst>
                                  <p:subTnLst>
                                    <p:audio>
                                      <p:cMediaNode>
                                        <p:cTn display="0" masterRel="sameClick">
                                          <p:stCondLst>
                                            <p:cond evt="begin" delay="0">
                                              <p:tn val="103"/>
                                            </p:cond>
                                          </p:stCondLst>
                                          <p:endCondLst>
                                            <p:cond evt="onStopAudio" delay="0">
                                              <p:tgtEl>
                                                <p:sldTgt/>
                                              </p:tgtEl>
                                            </p:cond>
                                          </p:endCondLst>
                                        </p:cTn>
                                        <p:tgtEl>
                                          <p:sndTgt r:embed="rId2" name="click.wav"/>
                                        </p:tgtEl>
                                      </p:cMediaNode>
                                    </p:audio>
                                  </p:subTnLst>
                                </p:cTn>
                              </p:par>
                            </p:childTnLst>
                          </p:cTn>
                        </p:par>
                        <p:par>
                          <p:cTn id="106" fill="hold" nodeType="afterGroup">
                            <p:stCondLst>
                              <p:cond delay="3500"/>
                            </p:stCondLst>
                            <p:childTnLst>
                              <p:par>
                                <p:cTn id="107" presetID="4" presetClass="entr" presetSubtype="32" fill="hold" grpId="0" nodeType="afterEffect">
                                  <p:stCondLst>
                                    <p:cond delay="0"/>
                                  </p:stCondLst>
                                  <p:childTnLst>
                                    <p:set>
                                      <p:cBhvr>
                                        <p:cTn id="108" dur="1" fill="hold">
                                          <p:stCondLst>
                                            <p:cond delay="0"/>
                                          </p:stCondLst>
                                        </p:cTn>
                                        <p:tgtEl>
                                          <p:spTgt spid="83"/>
                                        </p:tgtEl>
                                        <p:attrNameLst>
                                          <p:attrName>style.visibility</p:attrName>
                                        </p:attrNameLst>
                                      </p:cBhvr>
                                      <p:to>
                                        <p:strVal val="visible"/>
                                      </p:to>
                                    </p:set>
                                    <p:animEffect transition="in" filter="box(out)">
                                      <p:cBhvr>
                                        <p:cTn id="109" dur="1000"/>
                                        <p:tgtEl>
                                          <p:spTgt spid="83"/>
                                        </p:tgtEl>
                                      </p:cBhvr>
                                    </p:animEffect>
                                  </p:childTnLst>
                                  <p:subTnLst>
                                    <p:audio>
                                      <p:cMediaNode>
                                        <p:cTn display="0" masterRel="sameClick">
                                          <p:stCondLst>
                                            <p:cond evt="begin" delay="0">
                                              <p:tn val="107"/>
                                            </p:cond>
                                          </p:stCondLst>
                                          <p:endCondLst>
                                            <p:cond evt="onStopAudio" delay="0">
                                              <p:tgtEl>
                                                <p:sldTgt/>
                                              </p:tgtEl>
                                            </p:cond>
                                          </p:endCondLst>
                                        </p:cTn>
                                        <p:tgtEl>
                                          <p:sndTgt r:embed="rId2" name="click.wav"/>
                                        </p:tgtEl>
                                      </p:cMediaNode>
                                    </p:audio>
                                  </p:subTnLst>
                                </p:cTn>
                              </p:par>
                            </p:childTnLst>
                          </p:cTn>
                        </p:par>
                        <p:par>
                          <p:cTn id="110" fill="hold" nodeType="afterGroup">
                            <p:stCondLst>
                              <p:cond delay="4500"/>
                            </p:stCondLst>
                            <p:childTnLst>
                              <p:par>
                                <p:cTn id="111" presetID="4" presetClass="entr" presetSubtype="32" fill="hold" grpId="0" nodeType="afterEffect">
                                  <p:stCondLst>
                                    <p:cond delay="0"/>
                                  </p:stCondLst>
                                  <p:childTnLst>
                                    <p:set>
                                      <p:cBhvr>
                                        <p:cTn id="112" dur="1" fill="hold">
                                          <p:stCondLst>
                                            <p:cond delay="0"/>
                                          </p:stCondLst>
                                        </p:cTn>
                                        <p:tgtEl>
                                          <p:spTgt spid="84"/>
                                        </p:tgtEl>
                                        <p:attrNameLst>
                                          <p:attrName>style.visibility</p:attrName>
                                        </p:attrNameLst>
                                      </p:cBhvr>
                                      <p:to>
                                        <p:strVal val="visible"/>
                                      </p:to>
                                    </p:set>
                                    <p:animEffect transition="in" filter="box(out)">
                                      <p:cBhvr>
                                        <p:cTn id="113" dur="1000"/>
                                        <p:tgtEl>
                                          <p:spTgt spid="84"/>
                                        </p:tgtEl>
                                      </p:cBhvr>
                                    </p:animEffect>
                                  </p:childTnLst>
                                  <p:subTnLst>
                                    <p:audio>
                                      <p:cMediaNode>
                                        <p:cTn display="0" masterRel="sameClick">
                                          <p:stCondLst>
                                            <p:cond evt="begin" delay="0">
                                              <p:tn val="111"/>
                                            </p:cond>
                                          </p:stCondLst>
                                          <p:endCondLst>
                                            <p:cond evt="onStopAudio" delay="0">
                                              <p:tgtEl>
                                                <p:sldTgt/>
                                              </p:tgtEl>
                                            </p:cond>
                                          </p:endCondLst>
                                        </p:cTn>
                                        <p:tgtEl>
                                          <p:sndTgt r:embed="rId2" name="click.wav"/>
                                        </p:tgtEl>
                                      </p:cMediaNode>
                                    </p:audio>
                                  </p:subTnLst>
                                </p:cTn>
                              </p:par>
                            </p:childTnLst>
                          </p:cTn>
                        </p:par>
                        <p:par>
                          <p:cTn id="114" fill="hold" nodeType="afterGroup">
                            <p:stCondLst>
                              <p:cond delay="5500"/>
                            </p:stCondLst>
                            <p:childTnLst>
                              <p:par>
                                <p:cTn id="115" presetID="4" presetClass="entr" presetSubtype="32" fill="hold" grpId="0" nodeType="afterEffect">
                                  <p:stCondLst>
                                    <p:cond delay="0"/>
                                  </p:stCondLst>
                                  <p:childTnLst>
                                    <p:set>
                                      <p:cBhvr>
                                        <p:cTn id="116" dur="1" fill="hold">
                                          <p:stCondLst>
                                            <p:cond delay="0"/>
                                          </p:stCondLst>
                                        </p:cTn>
                                        <p:tgtEl>
                                          <p:spTgt spid="85"/>
                                        </p:tgtEl>
                                        <p:attrNameLst>
                                          <p:attrName>style.visibility</p:attrName>
                                        </p:attrNameLst>
                                      </p:cBhvr>
                                      <p:to>
                                        <p:strVal val="visible"/>
                                      </p:to>
                                    </p:set>
                                    <p:animEffect transition="in" filter="box(out)">
                                      <p:cBhvr>
                                        <p:cTn id="117" dur="1000"/>
                                        <p:tgtEl>
                                          <p:spTgt spid="85"/>
                                        </p:tgtEl>
                                      </p:cBhvr>
                                    </p:animEffect>
                                  </p:childTnLst>
                                  <p:subTnLst>
                                    <p:audio>
                                      <p:cMediaNode>
                                        <p:cTn display="0" masterRel="sameClick">
                                          <p:stCondLst>
                                            <p:cond evt="begin" delay="0">
                                              <p:tn val="115"/>
                                            </p:cond>
                                          </p:stCondLst>
                                          <p:endCondLst>
                                            <p:cond evt="onStopAudio" delay="0">
                                              <p:tgtEl>
                                                <p:sldTgt/>
                                              </p:tgtEl>
                                            </p:cond>
                                          </p:endCondLst>
                                        </p:cTn>
                                        <p:tgtEl>
                                          <p:sndTgt r:embed="rId2" name="click.wav"/>
                                        </p:tgtEl>
                                      </p:cMediaNode>
                                    </p:audio>
                                  </p:subTnLst>
                                </p:cTn>
                              </p:par>
                            </p:childTnLst>
                          </p:cTn>
                        </p:par>
                        <p:par>
                          <p:cTn id="118" fill="hold" nodeType="afterGroup">
                            <p:stCondLst>
                              <p:cond delay="6500"/>
                            </p:stCondLst>
                            <p:childTnLst>
                              <p:par>
                                <p:cTn id="119" presetID="4" presetClass="entr" presetSubtype="32" fill="hold" grpId="0" nodeType="afterEffect">
                                  <p:stCondLst>
                                    <p:cond delay="0"/>
                                  </p:stCondLst>
                                  <p:childTnLst>
                                    <p:set>
                                      <p:cBhvr>
                                        <p:cTn id="120" dur="1" fill="hold">
                                          <p:stCondLst>
                                            <p:cond delay="0"/>
                                          </p:stCondLst>
                                        </p:cTn>
                                        <p:tgtEl>
                                          <p:spTgt spid="86"/>
                                        </p:tgtEl>
                                        <p:attrNameLst>
                                          <p:attrName>style.visibility</p:attrName>
                                        </p:attrNameLst>
                                      </p:cBhvr>
                                      <p:to>
                                        <p:strVal val="visible"/>
                                      </p:to>
                                    </p:set>
                                    <p:animEffect transition="in" filter="box(out)">
                                      <p:cBhvr>
                                        <p:cTn id="121" dur="1000"/>
                                        <p:tgtEl>
                                          <p:spTgt spid="86"/>
                                        </p:tgtEl>
                                      </p:cBhvr>
                                    </p:animEffect>
                                  </p:childTnLst>
                                  <p:subTnLst>
                                    <p:audio>
                                      <p:cMediaNode>
                                        <p:cTn display="0" masterRel="sameClick">
                                          <p:stCondLst>
                                            <p:cond evt="begin" delay="0">
                                              <p:tn val="119"/>
                                            </p:cond>
                                          </p:stCondLst>
                                          <p:endCondLst>
                                            <p:cond evt="onStopAudio" delay="0">
                                              <p:tgtEl>
                                                <p:sldTgt/>
                                              </p:tgtEl>
                                            </p:cond>
                                          </p:endCondLst>
                                        </p:cTn>
                                        <p:tgtEl>
                                          <p:sndTgt r:embed="rId2" name="click.wav"/>
                                        </p:tgtEl>
                                      </p:cMediaNode>
                                    </p:audio>
                                  </p:subTnLst>
                                </p:cTn>
                              </p:par>
                            </p:childTnLst>
                          </p:cTn>
                        </p:par>
                        <p:par>
                          <p:cTn id="122" fill="hold" nodeType="afterGroup">
                            <p:stCondLst>
                              <p:cond delay="7500"/>
                            </p:stCondLst>
                            <p:childTnLst>
                              <p:par>
                                <p:cTn id="123" presetID="4" presetClass="entr" presetSubtype="32" fill="hold" grpId="0" nodeType="afterEffect">
                                  <p:stCondLst>
                                    <p:cond delay="0"/>
                                  </p:stCondLst>
                                  <p:childTnLst>
                                    <p:set>
                                      <p:cBhvr>
                                        <p:cTn id="124" dur="1" fill="hold">
                                          <p:stCondLst>
                                            <p:cond delay="0"/>
                                          </p:stCondLst>
                                        </p:cTn>
                                        <p:tgtEl>
                                          <p:spTgt spid="87"/>
                                        </p:tgtEl>
                                        <p:attrNameLst>
                                          <p:attrName>style.visibility</p:attrName>
                                        </p:attrNameLst>
                                      </p:cBhvr>
                                      <p:to>
                                        <p:strVal val="visible"/>
                                      </p:to>
                                    </p:set>
                                    <p:animEffect transition="in" filter="box(out)">
                                      <p:cBhvr>
                                        <p:cTn id="125" dur="1000"/>
                                        <p:tgtEl>
                                          <p:spTgt spid="87"/>
                                        </p:tgtEl>
                                      </p:cBhvr>
                                    </p:animEffect>
                                  </p:childTnLst>
                                  <p:subTnLst>
                                    <p:audio>
                                      <p:cMediaNode>
                                        <p:cTn display="0" masterRel="sameClick">
                                          <p:stCondLst>
                                            <p:cond evt="begin" delay="0">
                                              <p:tn val="123"/>
                                            </p:cond>
                                          </p:stCondLst>
                                          <p:endCondLst>
                                            <p:cond evt="onStopAudio" delay="0">
                                              <p:tgtEl>
                                                <p:sldTgt/>
                                              </p:tgtEl>
                                            </p:cond>
                                          </p:endCondLst>
                                        </p:cTn>
                                        <p:tgtEl>
                                          <p:sndTgt r:embed="rId2" name="click.wav"/>
                                        </p:tgtEl>
                                      </p:cMediaNode>
                                    </p:audio>
                                  </p:subTnLst>
                                </p:cTn>
                              </p:par>
                            </p:childTnLst>
                          </p:cTn>
                        </p:par>
                        <p:par>
                          <p:cTn id="126" fill="hold" nodeType="afterGroup">
                            <p:stCondLst>
                              <p:cond delay="8500"/>
                            </p:stCondLst>
                            <p:childTnLst>
                              <p:par>
                                <p:cTn id="127" presetID="4" presetClass="entr" presetSubtype="32" fill="hold" grpId="0" nodeType="afterEffect">
                                  <p:stCondLst>
                                    <p:cond delay="0"/>
                                  </p:stCondLst>
                                  <p:childTnLst>
                                    <p:set>
                                      <p:cBhvr>
                                        <p:cTn id="128" dur="1" fill="hold">
                                          <p:stCondLst>
                                            <p:cond delay="0"/>
                                          </p:stCondLst>
                                        </p:cTn>
                                        <p:tgtEl>
                                          <p:spTgt spid="88"/>
                                        </p:tgtEl>
                                        <p:attrNameLst>
                                          <p:attrName>style.visibility</p:attrName>
                                        </p:attrNameLst>
                                      </p:cBhvr>
                                      <p:to>
                                        <p:strVal val="visible"/>
                                      </p:to>
                                    </p:set>
                                    <p:animEffect transition="in" filter="box(out)">
                                      <p:cBhvr>
                                        <p:cTn id="129" dur="1000"/>
                                        <p:tgtEl>
                                          <p:spTgt spid="88"/>
                                        </p:tgtEl>
                                      </p:cBhvr>
                                    </p:animEffect>
                                  </p:childTnLst>
                                  <p:subTnLst>
                                    <p:audio>
                                      <p:cMediaNode>
                                        <p:cTn display="0" masterRel="sameClick">
                                          <p:stCondLst>
                                            <p:cond evt="begin" delay="0">
                                              <p:tn val="127"/>
                                            </p:cond>
                                          </p:stCondLst>
                                          <p:endCondLst>
                                            <p:cond evt="onStopAudio" delay="0">
                                              <p:tgtEl>
                                                <p:sldTgt/>
                                              </p:tgtEl>
                                            </p:cond>
                                          </p:endCondLst>
                                        </p:cTn>
                                        <p:tgtEl>
                                          <p:sndTgt r:embed="rId2" name="click.wav"/>
                                        </p:tgtEl>
                                      </p:cMediaNode>
                                    </p:audio>
                                  </p:subTnLst>
                                </p:cTn>
                              </p:par>
                            </p:childTnLst>
                          </p:cTn>
                        </p:par>
                        <p:par>
                          <p:cTn id="130" fill="hold" nodeType="afterGroup">
                            <p:stCondLst>
                              <p:cond delay="9500"/>
                            </p:stCondLst>
                            <p:childTnLst>
                              <p:par>
                                <p:cTn id="131" presetID="4" presetClass="entr" presetSubtype="32" fill="hold" grpId="0" nodeType="afterEffect">
                                  <p:stCondLst>
                                    <p:cond delay="0"/>
                                  </p:stCondLst>
                                  <p:childTnLst>
                                    <p:set>
                                      <p:cBhvr>
                                        <p:cTn id="132" dur="1" fill="hold">
                                          <p:stCondLst>
                                            <p:cond delay="0"/>
                                          </p:stCondLst>
                                        </p:cTn>
                                        <p:tgtEl>
                                          <p:spTgt spid="89"/>
                                        </p:tgtEl>
                                        <p:attrNameLst>
                                          <p:attrName>style.visibility</p:attrName>
                                        </p:attrNameLst>
                                      </p:cBhvr>
                                      <p:to>
                                        <p:strVal val="visible"/>
                                      </p:to>
                                    </p:set>
                                    <p:animEffect transition="in" filter="box(out)">
                                      <p:cBhvr>
                                        <p:cTn id="133" dur="1000"/>
                                        <p:tgtEl>
                                          <p:spTgt spid="89"/>
                                        </p:tgtEl>
                                      </p:cBhvr>
                                    </p:animEffect>
                                  </p:childTnLst>
                                  <p:subTnLst>
                                    <p:audio>
                                      <p:cMediaNode>
                                        <p:cTn display="0" masterRel="sameClick">
                                          <p:stCondLst>
                                            <p:cond evt="begin" delay="0">
                                              <p:tn val="131"/>
                                            </p:cond>
                                          </p:stCondLst>
                                          <p:endCondLst>
                                            <p:cond evt="onStopAudio" delay="0">
                                              <p:tgtEl>
                                                <p:sldTgt/>
                                              </p:tgtEl>
                                            </p:cond>
                                          </p:endCondLst>
                                        </p:cTn>
                                        <p:tgtEl>
                                          <p:sndTgt r:embed="rId5" name="hammer.wav"/>
                                        </p:tgtEl>
                                      </p:cMediaNode>
                                    </p:audio>
                                  </p:subTnLst>
                                </p:cTn>
                              </p:par>
                            </p:childTnLst>
                          </p:cTn>
                        </p:par>
                        <p:par>
                          <p:cTn id="134" fill="hold" nodeType="afterGroup">
                            <p:stCondLst>
                              <p:cond delay="10500"/>
                            </p:stCondLst>
                            <p:childTnLst>
                              <p:par>
                                <p:cTn id="135" presetID="4" presetClass="entr" presetSubtype="32" fill="hold" grpId="0" nodeType="afterEffect">
                                  <p:stCondLst>
                                    <p:cond delay="0"/>
                                  </p:stCondLst>
                                  <p:childTnLst>
                                    <p:set>
                                      <p:cBhvr>
                                        <p:cTn id="136" dur="1" fill="hold">
                                          <p:stCondLst>
                                            <p:cond delay="0"/>
                                          </p:stCondLst>
                                        </p:cTn>
                                        <p:tgtEl>
                                          <p:spTgt spid="90"/>
                                        </p:tgtEl>
                                        <p:attrNameLst>
                                          <p:attrName>style.visibility</p:attrName>
                                        </p:attrNameLst>
                                      </p:cBhvr>
                                      <p:to>
                                        <p:strVal val="visible"/>
                                      </p:to>
                                    </p:set>
                                    <p:animEffect transition="in" filter="box(out)">
                                      <p:cBhvr>
                                        <p:cTn id="137" dur="1000"/>
                                        <p:tgtEl>
                                          <p:spTgt spid="90"/>
                                        </p:tgtEl>
                                      </p:cBhvr>
                                    </p:animEffect>
                                  </p:childTnLst>
                                  <p:subTnLst>
                                    <p:audio>
                                      <p:cMediaNode>
                                        <p:cTn display="0" masterRel="sameClick">
                                          <p:stCondLst>
                                            <p:cond evt="begin" delay="0">
                                              <p:tn val="135"/>
                                            </p:cond>
                                          </p:stCondLst>
                                          <p:endCondLst>
                                            <p:cond evt="onStopAudio" delay="0">
                                              <p:tgtEl>
                                                <p:sldTgt/>
                                              </p:tgtEl>
                                            </p:cond>
                                          </p:endCondLst>
                                        </p:cTn>
                                        <p:tgtEl>
                                          <p:sndTgt r:embed="rId5" name="hammer.wav"/>
                                        </p:tgtEl>
                                      </p:cMediaNode>
                                    </p:audio>
                                  </p:subTnLst>
                                </p:cTn>
                              </p:par>
                            </p:childTnLst>
                          </p:cTn>
                        </p:par>
                        <p:par>
                          <p:cTn id="138" fill="hold" nodeType="afterGroup">
                            <p:stCondLst>
                              <p:cond delay="11500"/>
                            </p:stCondLst>
                            <p:childTnLst>
                              <p:par>
                                <p:cTn id="139" presetID="4" presetClass="entr" presetSubtype="32" fill="hold" grpId="0" nodeType="afterEffect">
                                  <p:stCondLst>
                                    <p:cond delay="0"/>
                                  </p:stCondLst>
                                  <p:childTnLst>
                                    <p:set>
                                      <p:cBhvr>
                                        <p:cTn id="140" dur="1" fill="hold">
                                          <p:stCondLst>
                                            <p:cond delay="0"/>
                                          </p:stCondLst>
                                        </p:cTn>
                                        <p:tgtEl>
                                          <p:spTgt spid="91"/>
                                        </p:tgtEl>
                                        <p:attrNameLst>
                                          <p:attrName>style.visibility</p:attrName>
                                        </p:attrNameLst>
                                      </p:cBhvr>
                                      <p:to>
                                        <p:strVal val="visible"/>
                                      </p:to>
                                    </p:set>
                                    <p:animEffect transition="in" filter="box(out)">
                                      <p:cBhvr>
                                        <p:cTn id="141" dur="1000"/>
                                        <p:tgtEl>
                                          <p:spTgt spid="91"/>
                                        </p:tgtEl>
                                      </p:cBhvr>
                                    </p:animEffect>
                                  </p:childTnLst>
                                  <p:subTnLst>
                                    <p:audio>
                                      <p:cMediaNode>
                                        <p:cTn display="0" masterRel="sameClick">
                                          <p:stCondLst>
                                            <p:cond evt="begin" delay="0">
                                              <p:tn val="139"/>
                                            </p:cond>
                                          </p:stCondLst>
                                          <p:endCondLst>
                                            <p:cond evt="onStopAudio" delay="0">
                                              <p:tgtEl>
                                                <p:sldTgt/>
                                              </p:tgtEl>
                                            </p:cond>
                                          </p:endCondLst>
                                        </p:cTn>
                                        <p:tgtEl>
                                          <p:sndTgt r:embed="rId5" name="hammer.wav"/>
                                        </p:tgtEl>
                                      </p:cMediaNode>
                                    </p:audio>
                                  </p:subTnLst>
                                </p:cTn>
                              </p:par>
                            </p:childTnLst>
                          </p:cTn>
                        </p:par>
                        <p:par>
                          <p:cTn id="142" fill="hold" nodeType="afterGroup">
                            <p:stCondLst>
                              <p:cond delay="12500"/>
                            </p:stCondLst>
                            <p:childTnLst>
                              <p:par>
                                <p:cTn id="143" presetID="4" presetClass="entr" presetSubtype="32" fill="hold" grpId="0" nodeType="afterEffect">
                                  <p:stCondLst>
                                    <p:cond delay="0"/>
                                  </p:stCondLst>
                                  <p:childTnLst>
                                    <p:set>
                                      <p:cBhvr>
                                        <p:cTn id="144" dur="1" fill="hold">
                                          <p:stCondLst>
                                            <p:cond delay="0"/>
                                          </p:stCondLst>
                                        </p:cTn>
                                        <p:tgtEl>
                                          <p:spTgt spid="92"/>
                                        </p:tgtEl>
                                        <p:attrNameLst>
                                          <p:attrName>style.visibility</p:attrName>
                                        </p:attrNameLst>
                                      </p:cBhvr>
                                      <p:to>
                                        <p:strVal val="visible"/>
                                      </p:to>
                                    </p:set>
                                    <p:animEffect transition="in" filter="box(out)">
                                      <p:cBhvr>
                                        <p:cTn id="145" dur="1000"/>
                                        <p:tgtEl>
                                          <p:spTgt spid="92"/>
                                        </p:tgtEl>
                                      </p:cBhvr>
                                    </p:animEffect>
                                  </p:childTnLst>
                                  <p:subTnLst>
                                    <p:audio>
                                      <p:cMediaNode>
                                        <p:cTn display="0" masterRel="sameClick">
                                          <p:stCondLst>
                                            <p:cond evt="begin" delay="0">
                                              <p:tn val="143"/>
                                            </p:cond>
                                          </p:stCondLst>
                                          <p:endCondLst>
                                            <p:cond evt="onStopAudio" delay="0">
                                              <p:tgtEl>
                                                <p:sldTgt/>
                                              </p:tgtEl>
                                            </p:cond>
                                          </p:endCondLst>
                                        </p:cTn>
                                        <p:tgtEl>
                                          <p:sndTgt r:embed="rId5" name="hammer.wav"/>
                                        </p:tgtEl>
                                      </p:cMediaNode>
                                    </p:audio>
                                  </p:subTnLst>
                                </p:cTn>
                              </p:par>
                            </p:childTnLst>
                          </p:cTn>
                        </p:par>
                        <p:par>
                          <p:cTn id="146" fill="hold" nodeType="afterGroup">
                            <p:stCondLst>
                              <p:cond delay="13500"/>
                            </p:stCondLst>
                            <p:childTnLst>
                              <p:par>
                                <p:cTn id="147" presetID="4" presetClass="entr" presetSubtype="32" fill="hold" grpId="0" nodeType="afterEffect">
                                  <p:stCondLst>
                                    <p:cond delay="0"/>
                                  </p:stCondLst>
                                  <p:childTnLst>
                                    <p:set>
                                      <p:cBhvr>
                                        <p:cTn id="148" dur="1" fill="hold">
                                          <p:stCondLst>
                                            <p:cond delay="0"/>
                                          </p:stCondLst>
                                        </p:cTn>
                                        <p:tgtEl>
                                          <p:spTgt spid="93"/>
                                        </p:tgtEl>
                                        <p:attrNameLst>
                                          <p:attrName>style.visibility</p:attrName>
                                        </p:attrNameLst>
                                      </p:cBhvr>
                                      <p:to>
                                        <p:strVal val="visible"/>
                                      </p:to>
                                    </p:set>
                                    <p:animEffect transition="in" filter="box(out)">
                                      <p:cBhvr>
                                        <p:cTn id="149" dur="1000"/>
                                        <p:tgtEl>
                                          <p:spTgt spid="93"/>
                                        </p:tgtEl>
                                      </p:cBhvr>
                                    </p:animEffect>
                                  </p:childTnLst>
                                  <p:subTnLst>
                                    <p:audio>
                                      <p:cMediaNode>
                                        <p:cTn display="0" masterRel="sameClick">
                                          <p:stCondLst>
                                            <p:cond evt="begin" delay="0">
                                              <p:tn val="147"/>
                                            </p:cond>
                                          </p:stCondLst>
                                          <p:endCondLst>
                                            <p:cond evt="onStopAudio" delay="0">
                                              <p:tgtEl>
                                                <p:sldTgt/>
                                              </p:tgtEl>
                                            </p:cond>
                                          </p:endCondLst>
                                        </p:cTn>
                                        <p:tgtEl>
                                          <p:sndTgt r:embed="rId5" name="hammer.wav"/>
                                        </p:tgtEl>
                                      </p:cMediaNode>
                                    </p:audio>
                                  </p:subTnLst>
                                </p:cTn>
                              </p:par>
                            </p:childTnLst>
                          </p:cTn>
                        </p:par>
                        <p:par>
                          <p:cTn id="150" fill="hold" nodeType="afterGroup">
                            <p:stCondLst>
                              <p:cond delay="14500"/>
                            </p:stCondLst>
                            <p:childTnLst>
                              <p:par>
                                <p:cTn id="151" presetID="4" presetClass="entr" presetSubtype="32" fill="hold" grpId="0" nodeType="afterEffect">
                                  <p:stCondLst>
                                    <p:cond delay="0"/>
                                  </p:stCondLst>
                                  <p:childTnLst>
                                    <p:set>
                                      <p:cBhvr>
                                        <p:cTn id="152" dur="1" fill="hold">
                                          <p:stCondLst>
                                            <p:cond delay="0"/>
                                          </p:stCondLst>
                                        </p:cTn>
                                        <p:tgtEl>
                                          <p:spTgt spid="94"/>
                                        </p:tgtEl>
                                        <p:attrNameLst>
                                          <p:attrName>style.visibility</p:attrName>
                                        </p:attrNameLst>
                                      </p:cBhvr>
                                      <p:to>
                                        <p:strVal val="visible"/>
                                      </p:to>
                                    </p:set>
                                    <p:animEffect transition="in" filter="box(out)">
                                      <p:cBhvr>
                                        <p:cTn id="153" dur="1000"/>
                                        <p:tgtEl>
                                          <p:spTgt spid="94"/>
                                        </p:tgtEl>
                                      </p:cBhvr>
                                    </p:animEffect>
                                  </p:childTnLst>
                                  <p:subTnLst>
                                    <p:audio>
                                      <p:cMediaNode>
                                        <p:cTn display="0" masterRel="sameClick">
                                          <p:stCondLst>
                                            <p:cond evt="begin" delay="0">
                                              <p:tn val="151"/>
                                            </p:cond>
                                          </p:stCondLst>
                                          <p:endCondLst>
                                            <p:cond evt="onStopAudio" delay="0">
                                              <p:tgtEl>
                                                <p:sldTgt/>
                                              </p:tgtEl>
                                            </p:cond>
                                          </p:endCondLst>
                                        </p:cTn>
                                        <p:tgtEl>
                                          <p:sndTgt r:embed="rId6" name="drumroll.wav"/>
                                        </p:tgtEl>
                                      </p:cMediaNode>
                                    </p:audio>
                                  </p:subTnLst>
                                </p:cTn>
                              </p:par>
                              <p:par>
                                <p:cTn id="154" presetID="4" presetClass="entr" presetSubtype="32" fill="hold" grpId="0" nodeType="withEffect">
                                  <p:stCondLst>
                                    <p:cond delay="0"/>
                                  </p:stCondLst>
                                  <p:childTnLst>
                                    <p:set>
                                      <p:cBhvr>
                                        <p:cTn id="155" dur="1" fill="hold">
                                          <p:stCondLst>
                                            <p:cond delay="0"/>
                                          </p:stCondLst>
                                        </p:cTn>
                                        <p:tgtEl>
                                          <p:spTgt spid="95"/>
                                        </p:tgtEl>
                                        <p:attrNameLst>
                                          <p:attrName>style.visibility</p:attrName>
                                        </p:attrNameLst>
                                      </p:cBhvr>
                                      <p:to>
                                        <p:strVal val="visible"/>
                                      </p:to>
                                    </p:set>
                                    <p:animEffect transition="in" filter="box(out)">
                                      <p:cBhvr>
                                        <p:cTn id="156" dur="1000"/>
                                        <p:tgtEl>
                                          <p:spTgt spid="95"/>
                                        </p:tgtEl>
                                      </p:cBhvr>
                                    </p:animEffect>
                                  </p:childTnLst>
                                  <p:subTnLst>
                                    <p:audio>
                                      <p:cMediaNode>
                                        <p:cTn display="0" masterRel="sameClick">
                                          <p:stCondLst>
                                            <p:cond evt="begin" delay="0">
                                              <p:tn val="154"/>
                                            </p:cond>
                                          </p:stCondLst>
                                          <p:endCondLst>
                                            <p:cond evt="onStopAudio" delay="0">
                                              <p:tgtEl>
                                                <p:sldTgt/>
                                              </p:tgtEl>
                                            </p:cond>
                                          </p:endCondLst>
                                        </p:cTn>
                                        <p:tgtEl>
                                          <p:sndTgt r:embed="rId6" name="drumroll.wav"/>
                                        </p:tgtEl>
                                      </p:cMediaNode>
                                    </p:audio>
                                  </p:subTnLst>
                                </p:cTn>
                              </p:par>
                              <p:par>
                                <p:cTn id="157" presetID="4" presetClass="exit" presetSubtype="16" fill="hold" grpId="0" nodeType="withEffect">
                                  <p:stCondLst>
                                    <p:cond delay="0"/>
                                  </p:stCondLst>
                                  <p:childTnLst>
                                    <p:animEffect transition="out" filter="box(in)">
                                      <p:cBhvr>
                                        <p:cTn id="158" dur="500"/>
                                        <p:tgtEl>
                                          <p:spTgt spid="32"/>
                                        </p:tgtEl>
                                      </p:cBhvr>
                                    </p:animEffect>
                                    <p:set>
                                      <p:cBhvr>
                                        <p:cTn id="159" dur="1" fill="hold">
                                          <p:stCondLst>
                                            <p:cond delay="499"/>
                                          </p:stCondLst>
                                        </p:cTn>
                                        <p:tgtEl>
                                          <p:spTgt spid="32"/>
                                        </p:tgtEl>
                                        <p:attrNameLst>
                                          <p:attrName>style.visibility</p:attrName>
                                        </p:attrNameLst>
                                      </p:cBhvr>
                                      <p:to>
                                        <p:strVal val="hidden"/>
                                      </p:to>
                                    </p:set>
                                  </p:childTnLst>
                                </p:cTn>
                              </p:par>
                            </p:childTnLst>
                          </p:cTn>
                        </p:par>
                        <p:par>
                          <p:cTn id="160" fill="hold" nodeType="afterGroup">
                            <p:stCondLst>
                              <p:cond delay="15500"/>
                            </p:stCondLst>
                            <p:childTnLst>
                              <p:par>
                                <p:cTn id="161" presetID="20" presetClass="emph" presetSubtype="0" repeatCount="5000" fill="hold" nodeType="afterEffect">
                                  <p:stCondLst>
                                    <p:cond delay="0"/>
                                  </p:stCondLst>
                                  <p:iterate type="lt">
                                    <p:tmPct val="10000"/>
                                  </p:iterate>
                                  <p:childTnLst>
                                    <p:set>
                                      <p:cBhvr override="childStyle">
                                        <p:cTn id="162" dur="500" autoRev="1" fill="hold"/>
                                        <p:tgtEl>
                                          <p:spTgt spid="27">
                                            <p:txEl>
                                              <p:pRg st="0" end="0"/>
                                            </p:txEl>
                                          </p:spTgt>
                                        </p:tgtEl>
                                        <p:attrNameLst>
                                          <p:attrName>style.color</p:attrName>
                                        </p:attrNameLst>
                                      </p:cBhvr>
                                      <p:to>
                                        <p:clrVal>
                                          <a:schemeClr val="accent2"/>
                                        </p:clrVal>
                                      </p:to>
                                    </p:set>
                                    <p:set>
                                      <p:cBhvr>
                                        <p:cTn id="163" dur="500" autoRev="1" fill="hold"/>
                                        <p:tgtEl>
                                          <p:spTgt spid="27">
                                            <p:txEl>
                                              <p:pRg st="0" end="0"/>
                                            </p:txEl>
                                          </p:spTgt>
                                        </p:tgtEl>
                                        <p:attrNameLst>
                                          <p:attrName>fillcolor</p:attrName>
                                        </p:attrNameLst>
                                      </p:cBhvr>
                                      <p:to>
                                        <p:clrVal>
                                          <a:schemeClr val="accent2"/>
                                        </p:clrVal>
                                      </p:to>
                                    </p:set>
                                    <p:set>
                                      <p:cBhvr>
                                        <p:cTn id="164" dur="500" autoRev="1" fill="hold"/>
                                        <p:tgtEl>
                                          <p:spTgt spid="27">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65" restart="whenNotActive" fill="hold" evtFilter="cancelBubble" nodeType="interactiveSeq">
                <p:stCondLst>
                  <p:cond evt="onClick" delay="0">
                    <p:tgtEl>
                      <p:spTgt spid="98"/>
                    </p:tgtEl>
                  </p:cond>
                </p:stCondLst>
                <p:endSync evt="end" delay="0">
                  <p:rtn val="all"/>
                </p:endSync>
                <p:childTnLst>
                  <p:par>
                    <p:cTn id="166" fill="hold" nodeType="clickPar">
                      <p:stCondLst>
                        <p:cond delay="0"/>
                      </p:stCondLst>
                      <p:childTnLst>
                        <p:par>
                          <p:cTn id="167" fill="hold" nodeType="withGroup">
                            <p:stCondLst>
                              <p:cond delay="0"/>
                            </p:stCondLst>
                            <p:childTnLst>
                              <p:par>
                                <p:cTn id="168" presetID="64" presetClass="path" presetSubtype="0" accel="50000" decel="50000" fill="hold" nodeType="clickEffect">
                                  <p:stCondLst>
                                    <p:cond delay="0"/>
                                  </p:stCondLst>
                                  <p:childTnLst>
                                    <p:animMotion origin="layout" path="M -4.16667E-7 7.40741E-7 L -4.16667E-7 -0.22477 " pathEditMode="relative" rAng="0" ptsTypes="AA">
                                      <p:cBhvr>
                                        <p:cTn id="169" dur="2000" fill="hold"/>
                                        <p:tgtEl>
                                          <p:spTgt spid="98"/>
                                        </p:tgtEl>
                                        <p:attrNameLst>
                                          <p:attrName>ppt_x</p:attrName>
                                          <p:attrName>ppt_y</p:attrName>
                                        </p:attrNameLst>
                                      </p:cBhvr>
                                      <p:rCtr x="0" y="-11250"/>
                                    </p:animMotion>
                                  </p:childTnLst>
                                  <p:subTnLst>
                                    <p:audio>
                                      <p:cMediaNode>
                                        <p:cTn display="0" masterRel="sameClick">
                                          <p:stCondLst>
                                            <p:cond evt="begin" delay="0">
                                              <p:tn val="168"/>
                                            </p:cond>
                                          </p:stCondLst>
                                          <p:endCondLst>
                                            <p:cond evt="onStopAudio" delay="0">
                                              <p:tgtEl>
                                                <p:sldTgt/>
                                              </p:tgtEl>
                                            </p:cond>
                                          </p:endCondLst>
                                        </p:cTn>
                                        <p:tgtEl>
                                          <p:sndTgt r:embed="rId7" name="chimes.wav"/>
                                        </p:tgtEl>
                                      </p:cMediaNode>
                                    </p:audio>
                                  </p:subTnLst>
                                </p:cTn>
                              </p:par>
                            </p:childTnLst>
                          </p:cTn>
                        </p:par>
                        <p:par>
                          <p:cTn id="170" fill="hold" nodeType="afterGroup">
                            <p:stCondLst>
                              <p:cond delay="2000"/>
                            </p:stCondLst>
                            <p:childTnLst>
                              <p:par>
                                <p:cTn id="171" presetID="22" presetClass="entr" presetSubtype="4" fill="hold" grpId="0" nodeType="afterEffect">
                                  <p:stCondLst>
                                    <p:cond delay="0"/>
                                  </p:stCondLst>
                                  <p:childTnLst>
                                    <p:set>
                                      <p:cBhvr>
                                        <p:cTn id="172" dur="1" fill="hold">
                                          <p:stCondLst>
                                            <p:cond delay="0"/>
                                          </p:stCondLst>
                                        </p:cTn>
                                        <p:tgtEl>
                                          <p:spTgt spid="99"/>
                                        </p:tgtEl>
                                        <p:attrNameLst>
                                          <p:attrName>style.visibility</p:attrName>
                                        </p:attrNameLst>
                                      </p:cBhvr>
                                      <p:to>
                                        <p:strVal val="visible"/>
                                      </p:to>
                                    </p:set>
                                    <p:animEffect transition="in" filter="wipe(down)">
                                      <p:cBhvr>
                                        <p:cTn id="173" dur="500"/>
                                        <p:tgtEl>
                                          <p:spTgt spid="99"/>
                                        </p:tgtEl>
                                      </p:cBhvr>
                                    </p:animEffect>
                                  </p:childTnLst>
                                  <p:subTnLst>
                                    <p:audio>
                                      <p:cMediaNode>
                                        <p:cTn display="0" masterRel="sameClick">
                                          <p:stCondLst>
                                            <p:cond evt="begin" delay="0">
                                              <p:tn val="171"/>
                                            </p:cond>
                                          </p:stCondLst>
                                          <p:endCondLst>
                                            <p:cond evt="onStopAudio" delay="0">
                                              <p:tgtEl>
                                                <p:sldTgt/>
                                              </p:tgtEl>
                                            </p:cond>
                                          </p:endCondLst>
                                        </p:cTn>
                                        <p:tgtEl>
                                          <p:sndTgt r:embed="rId8" name="applause.wav"/>
                                        </p:tgtEl>
                                      </p:cMediaNode>
                                    </p:audio>
                                  </p:subTnLst>
                                </p:cTn>
                              </p:par>
                              <p:par>
                                <p:cTn id="174" presetID="10" presetClass="entr" presetSubtype="0" fill="hold" nodeType="withEffect">
                                  <p:stCondLst>
                                    <p:cond delay="0"/>
                                  </p:stCondLst>
                                  <p:childTnLst>
                                    <p:set>
                                      <p:cBhvr>
                                        <p:cTn id="175" dur="1" fill="hold">
                                          <p:stCondLst>
                                            <p:cond delay="0"/>
                                          </p:stCondLst>
                                        </p:cTn>
                                        <p:tgtEl>
                                          <p:spTgt spid="100"/>
                                        </p:tgtEl>
                                        <p:attrNameLst>
                                          <p:attrName>style.visibility</p:attrName>
                                        </p:attrNameLst>
                                      </p:cBhvr>
                                      <p:to>
                                        <p:strVal val="visible"/>
                                      </p:to>
                                    </p:set>
                                    <p:animEffect transition="in" filter="fade">
                                      <p:cBhvr>
                                        <p:cTn id="176" dur="500"/>
                                        <p:tgtEl>
                                          <p:spTgt spid="100"/>
                                        </p:tgtEl>
                                      </p:cBhvr>
                                    </p:animEffect>
                                  </p:childTnLst>
                                </p:cTn>
                              </p:par>
                              <p:par>
                                <p:cTn id="177" presetID="10" presetClass="entr" presetSubtype="0" fill="hold" nodeType="withEffect">
                                  <p:stCondLst>
                                    <p:cond delay="0"/>
                                  </p:stCondLst>
                                  <p:childTnLst>
                                    <p:set>
                                      <p:cBhvr>
                                        <p:cTn id="178" dur="1" fill="hold">
                                          <p:stCondLst>
                                            <p:cond delay="0"/>
                                          </p:stCondLst>
                                        </p:cTn>
                                        <p:tgtEl>
                                          <p:spTgt spid="101"/>
                                        </p:tgtEl>
                                        <p:attrNameLst>
                                          <p:attrName>style.visibility</p:attrName>
                                        </p:attrNameLst>
                                      </p:cBhvr>
                                      <p:to>
                                        <p:strVal val="visible"/>
                                      </p:to>
                                    </p:set>
                                    <p:animEffect transition="in" filter="fade">
                                      <p:cBhvr>
                                        <p:cTn id="179" dur="500"/>
                                        <p:tgtEl>
                                          <p:spTgt spid="101"/>
                                        </p:tgtEl>
                                      </p:cBhvr>
                                    </p:animEffect>
                                  </p:childTnLst>
                                </p:cTn>
                              </p:par>
                            </p:childTnLst>
                          </p:cTn>
                        </p:par>
                        <p:par>
                          <p:cTn id="180" fill="hold" nodeType="afterGroup">
                            <p:stCondLst>
                              <p:cond delay="2500"/>
                            </p:stCondLst>
                            <p:childTnLst>
                              <p:par>
                                <p:cTn id="181" presetID="32" presetClass="emph" presetSubtype="0" repeatCount="indefinite" fill="hold" grpId="1" nodeType="afterEffect">
                                  <p:stCondLst>
                                    <p:cond delay="0"/>
                                  </p:stCondLst>
                                  <p:childTnLst>
                                    <p:animRot by="120000">
                                      <p:cBhvr>
                                        <p:cTn id="182" dur="100" fill="hold">
                                          <p:stCondLst>
                                            <p:cond delay="0"/>
                                          </p:stCondLst>
                                        </p:cTn>
                                        <p:tgtEl>
                                          <p:spTgt spid="99"/>
                                        </p:tgtEl>
                                        <p:attrNameLst>
                                          <p:attrName>r</p:attrName>
                                        </p:attrNameLst>
                                      </p:cBhvr>
                                    </p:animRot>
                                    <p:animRot by="-240000">
                                      <p:cBhvr>
                                        <p:cTn id="183" dur="200" fill="hold">
                                          <p:stCondLst>
                                            <p:cond delay="200"/>
                                          </p:stCondLst>
                                        </p:cTn>
                                        <p:tgtEl>
                                          <p:spTgt spid="99"/>
                                        </p:tgtEl>
                                        <p:attrNameLst>
                                          <p:attrName>r</p:attrName>
                                        </p:attrNameLst>
                                      </p:cBhvr>
                                    </p:animRot>
                                    <p:animRot by="240000">
                                      <p:cBhvr>
                                        <p:cTn id="184" dur="200" fill="hold">
                                          <p:stCondLst>
                                            <p:cond delay="400"/>
                                          </p:stCondLst>
                                        </p:cTn>
                                        <p:tgtEl>
                                          <p:spTgt spid="99"/>
                                        </p:tgtEl>
                                        <p:attrNameLst>
                                          <p:attrName>r</p:attrName>
                                        </p:attrNameLst>
                                      </p:cBhvr>
                                    </p:animRot>
                                    <p:animRot by="-240000">
                                      <p:cBhvr>
                                        <p:cTn id="185" dur="200" fill="hold">
                                          <p:stCondLst>
                                            <p:cond delay="600"/>
                                          </p:stCondLst>
                                        </p:cTn>
                                        <p:tgtEl>
                                          <p:spTgt spid="99"/>
                                        </p:tgtEl>
                                        <p:attrNameLst>
                                          <p:attrName>r</p:attrName>
                                        </p:attrNameLst>
                                      </p:cBhvr>
                                    </p:animRot>
                                    <p:animRot by="120000">
                                      <p:cBhvr>
                                        <p:cTn id="186" dur="200" fill="hold">
                                          <p:stCondLst>
                                            <p:cond delay="800"/>
                                          </p:stCondLst>
                                        </p:cTn>
                                        <p:tgtEl>
                                          <p:spTgt spid="99"/>
                                        </p:tgtEl>
                                        <p:attrNameLst>
                                          <p:attrName>r</p:attrName>
                                        </p:attrNameLst>
                                      </p:cBhvr>
                                    </p:animRot>
                                  </p:childTnLst>
                                </p:cTn>
                              </p:par>
                            </p:childTnLst>
                          </p:cTn>
                        </p:par>
                      </p:childTnLst>
                    </p:cTn>
                  </p:par>
                </p:childTnLst>
              </p:cTn>
              <p:nextCondLst>
                <p:cond evt="onClick" delay="0">
                  <p:tgtEl>
                    <p:spTgt spid="98"/>
                  </p:tgtEl>
                </p:cond>
              </p:nextCondLst>
            </p:seq>
          </p:childTnLst>
        </p:cTn>
      </p:par>
    </p:tnLst>
    <p:bldLst>
      <p:bldP spid="10" grpId="0" animBg="1"/>
      <p:bldP spid="12" grpId="0" animBg="1"/>
      <p:bldP spid="13" grpId="0" animBg="1"/>
      <p:bldP spid="18" grpId="0" animBg="1"/>
      <p:bldP spid="31" grpId="0" animBg="1"/>
      <p:bldP spid="32" grpId="0" animBg="1"/>
      <p:bldP spid="33"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9" grpId="0" animBg="1"/>
      <p:bldP spid="9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9" name="Snip Diagonal Corner Rectangle 8">
            <a:extLst>
              <a:ext uri="{FF2B5EF4-FFF2-40B4-BE49-F238E27FC236}">
                <a16:creationId xmlns:a16="http://schemas.microsoft.com/office/drawing/2014/main" id="{DAEB877A-3025-4E6B-8872-97A29C4A48BB}"/>
              </a:ext>
            </a:extLst>
          </p:cNvPr>
          <p:cNvSpPr/>
          <p:nvPr/>
        </p:nvSpPr>
        <p:spPr>
          <a:xfrm>
            <a:off x="9525" y="0"/>
            <a:ext cx="12209463" cy="241935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kern="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7A2A4D88-5476-437B-A068-DE2E3074BA24}"/>
              </a:ext>
            </a:extLst>
          </p:cNvPr>
          <p:cNvSpPr/>
          <p:nvPr/>
        </p:nvSpPr>
        <p:spPr>
          <a:xfrm>
            <a:off x="9120188" y="49213"/>
            <a:ext cx="2895600" cy="457200"/>
          </a:xfrm>
          <a:prstGeom prst="rect">
            <a:avLst/>
          </a:prstGeom>
          <a:solidFill>
            <a:sysClr val="window" lastClr="FFFFFF"/>
          </a:solidFill>
          <a:ln w="25400" cap="flat" cmpd="sng" algn="ctr">
            <a:solidFill>
              <a:srgbClr val="C0504D"/>
            </a:solidFill>
            <a:prstDash val="solid"/>
          </a:ln>
          <a:effectLst/>
        </p:spPr>
        <p:txBody>
          <a:bodyPr anchor="ctr"/>
          <a:lstStyle/>
          <a:p>
            <a:pPr algn="ctr" eaLnBrk="1" fontAlgn="auto" hangingPunct="1">
              <a:spcBef>
                <a:spcPts val="0"/>
              </a:spcBef>
              <a:spcAft>
                <a:spcPts val="0"/>
              </a:spcAft>
              <a:defRPr/>
            </a:pPr>
            <a:r>
              <a:rPr lang="en-US" sz="2400" kern="0">
                <a:solidFill>
                  <a:srgbClr val="000000"/>
                </a:solidFill>
                <a:latin typeface="Tahoma" pitchFamily="34" charset="0"/>
                <a:cs typeface="Tahoma" pitchFamily="34" charset="0"/>
              </a:rPr>
              <a:t>Hết giờ</a:t>
            </a:r>
          </a:p>
        </p:txBody>
      </p:sp>
      <p:sp>
        <p:nvSpPr>
          <p:cNvPr id="26" name="Rectangle 25">
            <a:extLst>
              <a:ext uri="{FF2B5EF4-FFF2-40B4-BE49-F238E27FC236}">
                <a16:creationId xmlns:a16="http://schemas.microsoft.com/office/drawing/2014/main" id="{7092092D-8BE5-4CA4-BFA3-F8362CA58119}"/>
              </a:ext>
            </a:extLst>
          </p:cNvPr>
          <p:cNvSpPr/>
          <p:nvPr/>
        </p:nvSpPr>
        <p:spPr>
          <a:xfrm>
            <a:off x="9119529" y="583100"/>
            <a:ext cx="2895600" cy="9906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eaLnBrk="1" fontAlgn="auto" hangingPunct="1">
              <a:spcBef>
                <a:spcPts val="0"/>
              </a:spcBef>
              <a:spcAft>
                <a:spcPts val="0"/>
              </a:spcAft>
              <a:defRPr/>
            </a:pPr>
            <a:endParaRPr lang="en-US" kern="0">
              <a:solidFill>
                <a:prstClr val="white"/>
              </a:solidFill>
              <a:latin typeface="Calibri"/>
            </a:endParaRPr>
          </a:p>
        </p:txBody>
      </p:sp>
      <p:sp>
        <p:nvSpPr>
          <p:cNvPr id="122887" name="TextBox 7">
            <a:extLst>
              <a:ext uri="{FF2B5EF4-FFF2-40B4-BE49-F238E27FC236}">
                <a16:creationId xmlns:a16="http://schemas.microsoft.com/office/drawing/2014/main" id="{BF3D4828-E979-4B19-9C5D-1A571233DE29}"/>
              </a:ext>
            </a:extLst>
          </p:cNvPr>
          <p:cNvSpPr txBox="1">
            <a:spLocks noChangeArrowheads="1"/>
          </p:cNvSpPr>
          <p:nvPr/>
        </p:nvSpPr>
        <p:spPr bwMode="auto">
          <a:xfrm>
            <a:off x="10207625" y="541338"/>
            <a:ext cx="30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5400">
                <a:solidFill>
                  <a:srgbClr val="FFFFFF"/>
                </a:solidFill>
              </a:rPr>
              <a:t>:</a:t>
            </a:r>
          </a:p>
        </p:txBody>
      </p:sp>
      <p:sp>
        <p:nvSpPr>
          <p:cNvPr id="38" name="Rounded Rectangle 37">
            <a:extLst>
              <a:ext uri="{FF2B5EF4-FFF2-40B4-BE49-F238E27FC236}">
                <a16:creationId xmlns:a16="http://schemas.microsoft.com/office/drawing/2014/main" id="{260879F2-2213-4077-A9BA-0234BF2BCA5A}"/>
              </a:ext>
            </a:extLst>
          </p:cNvPr>
          <p:cNvSpPr/>
          <p:nvPr/>
        </p:nvSpPr>
        <p:spPr>
          <a:xfrm>
            <a:off x="9348788" y="658813"/>
            <a:ext cx="9144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0</a:t>
            </a:r>
          </a:p>
        </p:txBody>
      </p:sp>
      <p:sp>
        <p:nvSpPr>
          <p:cNvPr id="39" name="Rectangle 38">
            <a:extLst>
              <a:ext uri="{FF2B5EF4-FFF2-40B4-BE49-F238E27FC236}">
                <a16:creationId xmlns:a16="http://schemas.microsoft.com/office/drawing/2014/main" id="{C48A9EBF-A2FE-4B27-AD2B-4AADE72F30E9}"/>
              </a:ext>
            </a:extLst>
          </p:cNvPr>
          <p:cNvSpPr/>
          <p:nvPr/>
        </p:nvSpPr>
        <p:spPr>
          <a:xfrm>
            <a:off x="9120188" y="49213"/>
            <a:ext cx="2895600" cy="457200"/>
          </a:xfrm>
          <a:prstGeom prst="rect">
            <a:avLst/>
          </a:prstGeom>
          <a:solidFill>
            <a:sysClr val="window" lastClr="FFFFFF"/>
          </a:solidFill>
          <a:ln w="25400" cap="flat" cmpd="sng" algn="ctr">
            <a:solidFill>
              <a:srgbClr val="C0504D"/>
            </a:solidFill>
            <a:prstDash val="solid"/>
          </a:ln>
          <a:effectLst/>
        </p:spPr>
        <p:txBody>
          <a:bodyPr anchor="ctr"/>
          <a:lstStyle/>
          <a:p>
            <a:pPr algn="ctr" eaLnBrk="1" fontAlgn="auto" hangingPunct="1">
              <a:spcBef>
                <a:spcPts val="0"/>
              </a:spcBef>
              <a:spcAft>
                <a:spcPts val="0"/>
              </a:spcAft>
              <a:defRPr/>
            </a:pPr>
            <a:r>
              <a:rPr lang="en-US" sz="2200" kern="0">
                <a:solidFill>
                  <a:srgbClr val="FF0000"/>
                </a:solidFill>
                <a:latin typeface="Tahoma" pitchFamily="34" charset="0"/>
                <a:cs typeface="Tahoma" pitchFamily="34" charset="0"/>
              </a:rPr>
              <a:t>Thời gian còn lại ...</a:t>
            </a:r>
          </a:p>
        </p:txBody>
      </p:sp>
      <p:sp>
        <p:nvSpPr>
          <p:cNvPr id="40" name="Rectangle 39">
            <a:extLst>
              <a:ext uri="{FF2B5EF4-FFF2-40B4-BE49-F238E27FC236}">
                <a16:creationId xmlns:a16="http://schemas.microsoft.com/office/drawing/2014/main" id="{82F3C4C0-ABBC-4712-B1A5-20EB3461E57B}"/>
              </a:ext>
            </a:extLst>
          </p:cNvPr>
          <p:cNvSpPr/>
          <p:nvPr/>
        </p:nvSpPr>
        <p:spPr>
          <a:xfrm>
            <a:off x="9120188" y="49213"/>
            <a:ext cx="2895600" cy="457200"/>
          </a:xfrm>
          <a:prstGeom prst="rect">
            <a:avLst/>
          </a:prstGeom>
          <a:solidFill>
            <a:srgbClr val="F79646"/>
          </a:solidFill>
          <a:ln w="25400" cap="flat" cmpd="sng" algn="ctr">
            <a:solidFill>
              <a:srgbClr val="F79646">
                <a:shade val="50000"/>
              </a:srgbClr>
            </a:solidFill>
            <a:prstDash val="solid"/>
          </a:ln>
          <a:effectLst/>
        </p:spPr>
        <p:txBody>
          <a:bodyPr anchor="ctr"/>
          <a:lstStyle/>
          <a:p>
            <a:pPr algn="ctr" eaLnBrk="1" fontAlgn="auto" hangingPunct="1">
              <a:spcBef>
                <a:spcPts val="0"/>
              </a:spcBef>
              <a:spcAft>
                <a:spcPts val="0"/>
              </a:spcAft>
              <a:defRPr/>
            </a:pPr>
            <a:r>
              <a:rPr lang="en-US" sz="2400" kern="0">
                <a:solidFill>
                  <a:srgbClr val="FFFFFF"/>
                </a:solidFill>
                <a:latin typeface="Tahoma" pitchFamily="34" charset="0"/>
                <a:cs typeface="Tahoma" pitchFamily="34" charset="0"/>
              </a:rPr>
              <a:t>Bắt đầu tính giờ</a:t>
            </a:r>
          </a:p>
        </p:txBody>
      </p:sp>
      <p:sp>
        <p:nvSpPr>
          <p:cNvPr id="41" name="Rounded Rectangle 40">
            <a:extLst>
              <a:ext uri="{FF2B5EF4-FFF2-40B4-BE49-F238E27FC236}">
                <a16:creationId xmlns:a16="http://schemas.microsoft.com/office/drawing/2014/main" id="{26A14CDD-6E0E-4E0B-A139-D74D650FF5FE}"/>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00</a:t>
            </a:r>
          </a:p>
        </p:txBody>
      </p:sp>
      <p:sp>
        <p:nvSpPr>
          <p:cNvPr id="42" name="Rounded Rectangle 41">
            <a:extLst>
              <a:ext uri="{FF2B5EF4-FFF2-40B4-BE49-F238E27FC236}">
                <a16:creationId xmlns:a16="http://schemas.microsoft.com/office/drawing/2014/main" id="{EEB6CA24-64E3-457C-B950-F0188625DDC9}"/>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59</a:t>
            </a:r>
          </a:p>
        </p:txBody>
      </p:sp>
      <p:sp>
        <p:nvSpPr>
          <p:cNvPr id="43" name="Rounded Rectangle 42">
            <a:extLst>
              <a:ext uri="{FF2B5EF4-FFF2-40B4-BE49-F238E27FC236}">
                <a16:creationId xmlns:a16="http://schemas.microsoft.com/office/drawing/2014/main" id="{706FC8B6-39A5-4234-9B29-33014555D69F}"/>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58</a:t>
            </a:r>
          </a:p>
        </p:txBody>
      </p:sp>
      <p:sp>
        <p:nvSpPr>
          <p:cNvPr id="44" name="Rounded Rectangle 43">
            <a:extLst>
              <a:ext uri="{FF2B5EF4-FFF2-40B4-BE49-F238E27FC236}">
                <a16:creationId xmlns:a16="http://schemas.microsoft.com/office/drawing/2014/main" id="{CFEDF71E-F050-43BA-A756-993B5D981C6B}"/>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57</a:t>
            </a:r>
          </a:p>
        </p:txBody>
      </p:sp>
      <p:sp>
        <p:nvSpPr>
          <p:cNvPr id="45" name="Rounded Rectangle 44">
            <a:extLst>
              <a:ext uri="{FF2B5EF4-FFF2-40B4-BE49-F238E27FC236}">
                <a16:creationId xmlns:a16="http://schemas.microsoft.com/office/drawing/2014/main" id="{939DF35C-0653-4D1B-9587-457E73A610A4}"/>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56</a:t>
            </a:r>
          </a:p>
        </p:txBody>
      </p:sp>
      <p:sp>
        <p:nvSpPr>
          <p:cNvPr id="46" name="Rounded Rectangle 45">
            <a:extLst>
              <a:ext uri="{FF2B5EF4-FFF2-40B4-BE49-F238E27FC236}">
                <a16:creationId xmlns:a16="http://schemas.microsoft.com/office/drawing/2014/main" id="{53D3BFE6-BDD7-4027-82BD-8895D0DEF59F}"/>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55</a:t>
            </a:r>
          </a:p>
        </p:txBody>
      </p:sp>
      <p:sp>
        <p:nvSpPr>
          <p:cNvPr id="47" name="Rounded Rectangle 46">
            <a:extLst>
              <a:ext uri="{FF2B5EF4-FFF2-40B4-BE49-F238E27FC236}">
                <a16:creationId xmlns:a16="http://schemas.microsoft.com/office/drawing/2014/main" id="{1A1BF813-770E-4375-A764-FFD183FA06AA}"/>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54</a:t>
            </a:r>
          </a:p>
        </p:txBody>
      </p:sp>
      <p:sp>
        <p:nvSpPr>
          <p:cNvPr id="48" name="Rounded Rectangle 47">
            <a:extLst>
              <a:ext uri="{FF2B5EF4-FFF2-40B4-BE49-F238E27FC236}">
                <a16:creationId xmlns:a16="http://schemas.microsoft.com/office/drawing/2014/main" id="{48EE4ECA-5BA3-4FC3-8B37-1AE81EB5603E}"/>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53</a:t>
            </a:r>
          </a:p>
        </p:txBody>
      </p:sp>
      <p:sp>
        <p:nvSpPr>
          <p:cNvPr id="49" name="Rounded Rectangle 48">
            <a:extLst>
              <a:ext uri="{FF2B5EF4-FFF2-40B4-BE49-F238E27FC236}">
                <a16:creationId xmlns:a16="http://schemas.microsoft.com/office/drawing/2014/main" id="{5DA0D28A-C795-4327-8F07-D902669D97B4}"/>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52</a:t>
            </a:r>
          </a:p>
        </p:txBody>
      </p:sp>
      <p:sp>
        <p:nvSpPr>
          <p:cNvPr id="50" name="Rounded Rectangle 49">
            <a:extLst>
              <a:ext uri="{FF2B5EF4-FFF2-40B4-BE49-F238E27FC236}">
                <a16:creationId xmlns:a16="http://schemas.microsoft.com/office/drawing/2014/main" id="{F272FEDC-718D-4940-823E-36791CF98D4C}"/>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51</a:t>
            </a:r>
          </a:p>
        </p:txBody>
      </p:sp>
      <p:sp>
        <p:nvSpPr>
          <p:cNvPr id="51" name="Rounded Rectangle 50">
            <a:extLst>
              <a:ext uri="{FF2B5EF4-FFF2-40B4-BE49-F238E27FC236}">
                <a16:creationId xmlns:a16="http://schemas.microsoft.com/office/drawing/2014/main" id="{F0FB02F7-D8FF-4A0F-AEAF-A7E904412E11}"/>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50</a:t>
            </a:r>
          </a:p>
        </p:txBody>
      </p:sp>
      <p:sp>
        <p:nvSpPr>
          <p:cNvPr id="52" name="Rounded Rectangle 51">
            <a:extLst>
              <a:ext uri="{FF2B5EF4-FFF2-40B4-BE49-F238E27FC236}">
                <a16:creationId xmlns:a16="http://schemas.microsoft.com/office/drawing/2014/main" id="{050AC7A6-4698-4896-8294-F197E7267124}"/>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49</a:t>
            </a:r>
          </a:p>
        </p:txBody>
      </p:sp>
      <p:sp>
        <p:nvSpPr>
          <p:cNvPr id="53" name="Rounded Rectangle 52">
            <a:extLst>
              <a:ext uri="{FF2B5EF4-FFF2-40B4-BE49-F238E27FC236}">
                <a16:creationId xmlns:a16="http://schemas.microsoft.com/office/drawing/2014/main" id="{859CA276-D7FC-4004-BB50-EE776299DE15}"/>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48</a:t>
            </a:r>
          </a:p>
        </p:txBody>
      </p:sp>
      <p:sp>
        <p:nvSpPr>
          <p:cNvPr id="54" name="Rounded Rectangle 53">
            <a:extLst>
              <a:ext uri="{FF2B5EF4-FFF2-40B4-BE49-F238E27FC236}">
                <a16:creationId xmlns:a16="http://schemas.microsoft.com/office/drawing/2014/main" id="{7F90C6A3-7ECE-453B-84A1-0E5ECE100148}"/>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47</a:t>
            </a:r>
          </a:p>
        </p:txBody>
      </p:sp>
      <p:sp>
        <p:nvSpPr>
          <p:cNvPr id="55" name="Rounded Rectangle 54">
            <a:extLst>
              <a:ext uri="{FF2B5EF4-FFF2-40B4-BE49-F238E27FC236}">
                <a16:creationId xmlns:a16="http://schemas.microsoft.com/office/drawing/2014/main" id="{FFC510E8-9566-4D78-B349-2748DCA99F06}"/>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46</a:t>
            </a:r>
          </a:p>
        </p:txBody>
      </p:sp>
      <p:sp>
        <p:nvSpPr>
          <p:cNvPr id="56" name="Rounded Rectangle 55">
            <a:extLst>
              <a:ext uri="{FF2B5EF4-FFF2-40B4-BE49-F238E27FC236}">
                <a16:creationId xmlns:a16="http://schemas.microsoft.com/office/drawing/2014/main" id="{3216EFB5-1A5D-4E18-9A50-0B0E524187E2}"/>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45</a:t>
            </a:r>
          </a:p>
        </p:txBody>
      </p:sp>
      <p:sp>
        <p:nvSpPr>
          <p:cNvPr id="57" name="Rounded Rectangle 56">
            <a:extLst>
              <a:ext uri="{FF2B5EF4-FFF2-40B4-BE49-F238E27FC236}">
                <a16:creationId xmlns:a16="http://schemas.microsoft.com/office/drawing/2014/main" id="{2445909B-A945-4E32-8715-9928F4EC6EBE}"/>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44</a:t>
            </a:r>
          </a:p>
        </p:txBody>
      </p:sp>
      <p:sp>
        <p:nvSpPr>
          <p:cNvPr id="58" name="Rounded Rectangle 57">
            <a:extLst>
              <a:ext uri="{FF2B5EF4-FFF2-40B4-BE49-F238E27FC236}">
                <a16:creationId xmlns:a16="http://schemas.microsoft.com/office/drawing/2014/main" id="{A73239C4-BB03-4442-9E10-8EAD31B20418}"/>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43</a:t>
            </a:r>
          </a:p>
        </p:txBody>
      </p:sp>
      <p:sp>
        <p:nvSpPr>
          <p:cNvPr id="59" name="Rounded Rectangle 58">
            <a:extLst>
              <a:ext uri="{FF2B5EF4-FFF2-40B4-BE49-F238E27FC236}">
                <a16:creationId xmlns:a16="http://schemas.microsoft.com/office/drawing/2014/main" id="{DE034B92-E78F-462B-9AB7-5814A375E813}"/>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42</a:t>
            </a:r>
          </a:p>
        </p:txBody>
      </p:sp>
      <p:sp>
        <p:nvSpPr>
          <p:cNvPr id="60" name="Rounded Rectangle 59">
            <a:extLst>
              <a:ext uri="{FF2B5EF4-FFF2-40B4-BE49-F238E27FC236}">
                <a16:creationId xmlns:a16="http://schemas.microsoft.com/office/drawing/2014/main" id="{48E566DA-58E6-46B7-8528-2B70F5549B5E}"/>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41</a:t>
            </a:r>
          </a:p>
        </p:txBody>
      </p:sp>
      <p:sp>
        <p:nvSpPr>
          <p:cNvPr id="61" name="Rounded Rectangle 60">
            <a:extLst>
              <a:ext uri="{FF2B5EF4-FFF2-40B4-BE49-F238E27FC236}">
                <a16:creationId xmlns:a16="http://schemas.microsoft.com/office/drawing/2014/main" id="{C9FC1929-CFD8-4919-AC50-82C363CE7F3C}"/>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40</a:t>
            </a:r>
          </a:p>
        </p:txBody>
      </p:sp>
      <p:sp>
        <p:nvSpPr>
          <p:cNvPr id="62" name="Rounded Rectangle 61">
            <a:extLst>
              <a:ext uri="{FF2B5EF4-FFF2-40B4-BE49-F238E27FC236}">
                <a16:creationId xmlns:a16="http://schemas.microsoft.com/office/drawing/2014/main" id="{205DB9AB-63D9-4783-8632-F358DB3C4A18}"/>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39</a:t>
            </a:r>
          </a:p>
        </p:txBody>
      </p:sp>
      <p:sp>
        <p:nvSpPr>
          <p:cNvPr id="63" name="Rounded Rectangle 62">
            <a:extLst>
              <a:ext uri="{FF2B5EF4-FFF2-40B4-BE49-F238E27FC236}">
                <a16:creationId xmlns:a16="http://schemas.microsoft.com/office/drawing/2014/main" id="{E9F538BE-6298-4623-AF93-B6847C5B05F0}"/>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38</a:t>
            </a:r>
          </a:p>
        </p:txBody>
      </p:sp>
      <p:sp>
        <p:nvSpPr>
          <p:cNvPr id="64" name="Rounded Rectangle 63">
            <a:extLst>
              <a:ext uri="{FF2B5EF4-FFF2-40B4-BE49-F238E27FC236}">
                <a16:creationId xmlns:a16="http://schemas.microsoft.com/office/drawing/2014/main" id="{5F150F1F-0412-42F1-8293-CA6F5CB3EADB}"/>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37</a:t>
            </a:r>
          </a:p>
        </p:txBody>
      </p:sp>
      <p:sp>
        <p:nvSpPr>
          <p:cNvPr id="65" name="Rounded Rectangle 64">
            <a:extLst>
              <a:ext uri="{FF2B5EF4-FFF2-40B4-BE49-F238E27FC236}">
                <a16:creationId xmlns:a16="http://schemas.microsoft.com/office/drawing/2014/main" id="{987B4EBE-5BF5-4E8A-9407-A6EBE63F595A}"/>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36</a:t>
            </a:r>
          </a:p>
        </p:txBody>
      </p:sp>
      <p:sp>
        <p:nvSpPr>
          <p:cNvPr id="66" name="Rounded Rectangle 65">
            <a:extLst>
              <a:ext uri="{FF2B5EF4-FFF2-40B4-BE49-F238E27FC236}">
                <a16:creationId xmlns:a16="http://schemas.microsoft.com/office/drawing/2014/main" id="{481DAC9F-36D0-4980-893A-E86D3D77FCED}"/>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35</a:t>
            </a:r>
          </a:p>
        </p:txBody>
      </p:sp>
      <p:sp>
        <p:nvSpPr>
          <p:cNvPr id="67" name="Rounded Rectangle 66">
            <a:extLst>
              <a:ext uri="{FF2B5EF4-FFF2-40B4-BE49-F238E27FC236}">
                <a16:creationId xmlns:a16="http://schemas.microsoft.com/office/drawing/2014/main" id="{4BAA7EAB-851A-4C8F-BFD0-B1A9AB5C43D6}"/>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34</a:t>
            </a:r>
          </a:p>
        </p:txBody>
      </p:sp>
      <p:sp>
        <p:nvSpPr>
          <p:cNvPr id="68" name="Rounded Rectangle 67">
            <a:extLst>
              <a:ext uri="{FF2B5EF4-FFF2-40B4-BE49-F238E27FC236}">
                <a16:creationId xmlns:a16="http://schemas.microsoft.com/office/drawing/2014/main" id="{5CA61529-55FE-414B-9F2D-7AF1B07ABBFE}"/>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33</a:t>
            </a:r>
          </a:p>
        </p:txBody>
      </p:sp>
      <p:sp>
        <p:nvSpPr>
          <p:cNvPr id="69" name="Rounded Rectangle 68">
            <a:extLst>
              <a:ext uri="{FF2B5EF4-FFF2-40B4-BE49-F238E27FC236}">
                <a16:creationId xmlns:a16="http://schemas.microsoft.com/office/drawing/2014/main" id="{2315006C-19E0-4721-B197-55938B12D60F}"/>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32</a:t>
            </a:r>
          </a:p>
        </p:txBody>
      </p:sp>
      <p:sp>
        <p:nvSpPr>
          <p:cNvPr id="70" name="Rounded Rectangle 69">
            <a:extLst>
              <a:ext uri="{FF2B5EF4-FFF2-40B4-BE49-F238E27FC236}">
                <a16:creationId xmlns:a16="http://schemas.microsoft.com/office/drawing/2014/main" id="{74755E9D-919F-4C11-AD21-6E2FB43E0829}"/>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31</a:t>
            </a:r>
          </a:p>
        </p:txBody>
      </p:sp>
      <p:sp>
        <p:nvSpPr>
          <p:cNvPr id="71" name="Rounded Rectangle 70">
            <a:extLst>
              <a:ext uri="{FF2B5EF4-FFF2-40B4-BE49-F238E27FC236}">
                <a16:creationId xmlns:a16="http://schemas.microsoft.com/office/drawing/2014/main" id="{26EDBA45-149D-4A25-ADFB-5AFA5691C664}"/>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30</a:t>
            </a:r>
          </a:p>
        </p:txBody>
      </p:sp>
      <p:sp>
        <p:nvSpPr>
          <p:cNvPr id="72" name="Rounded Rectangle 71">
            <a:extLst>
              <a:ext uri="{FF2B5EF4-FFF2-40B4-BE49-F238E27FC236}">
                <a16:creationId xmlns:a16="http://schemas.microsoft.com/office/drawing/2014/main" id="{A1300ED8-8A84-44F3-858A-54D74F1AA4E0}"/>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29</a:t>
            </a:r>
          </a:p>
        </p:txBody>
      </p:sp>
      <p:sp>
        <p:nvSpPr>
          <p:cNvPr id="73" name="Rounded Rectangle 72">
            <a:extLst>
              <a:ext uri="{FF2B5EF4-FFF2-40B4-BE49-F238E27FC236}">
                <a16:creationId xmlns:a16="http://schemas.microsoft.com/office/drawing/2014/main" id="{ADA06F16-F8CE-4596-870E-FE8DBF8D101D}"/>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28</a:t>
            </a:r>
          </a:p>
        </p:txBody>
      </p:sp>
      <p:sp>
        <p:nvSpPr>
          <p:cNvPr id="74" name="Rounded Rectangle 73">
            <a:extLst>
              <a:ext uri="{FF2B5EF4-FFF2-40B4-BE49-F238E27FC236}">
                <a16:creationId xmlns:a16="http://schemas.microsoft.com/office/drawing/2014/main" id="{5C055418-AD3B-436B-89D5-9747B598FA12}"/>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27</a:t>
            </a:r>
          </a:p>
        </p:txBody>
      </p:sp>
      <p:sp>
        <p:nvSpPr>
          <p:cNvPr id="75" name="Rounded Rectangle 74">
            <a:extLst>
              <a:ext uri="{FF2B5EF4-FFF2-40B4-BE49-F238E27FC236}">
                <a16:creationId xmlns:a16="http://schemas.microsoft.com/office/drawing/2014/main" id="{2458004E-31CA-4DBD-8F8D-C15048735FB5}"/>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26</a:t>
            </a:r>
          </a:p>
        </p:txBody>
      </p:sp>
      <p:sp>
        <p:nvSpPr>
          <p:cNvPr id="76" name="Rounded Rectangle 75">
            <a:extLst>
              <a:ext uri="{FF2B5EF4-FFF2-40B4-BE49-F238E27FC236}">
                <a16:creationId xmlns:a16="http://schemas.microsoft.com/office/drawing/2014/main" id="{6DFC530D-A2FD-48BC-857E-3D3F918B4B2A}"/>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25</a:t>
            </a:r>
          </a:p>
        </p:txBody>
      </p:sp>
      <p:sp>
        <p:nvSpPr>
          <p:cNvPr id="77" name="Rounded Rectangle 76">
            <a:extLst>
              <a:ext uri="{FF2B5EF4-FFF2-40B4-BE49-F238E27FC236}">
                <a16:creationId xmlns:a16="http://schemas.microsoft.com/office/drawing/2014/main" id="{464989D0-765D-44C5-9C58-E2B738E4007E}"/>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24</a:t>
            </a:r>
          </a:p>
        </p:txBody>
      </p:sp>
      <p:sp>
        <p:nvSpPr>
          <p:cNvPr id="78" name="Rounded Rectangle 77">
            <a:extLst>
              <a:ext uri="{FF2B5EF4-FFF2-40B4-BE49-F238E27FC236}">
                <a16:creationId xmlns:a16="http://schemas.microsoft.com/office/drawing/2014/main" id="{4900A690-E431-4A5C-A546-0B9A91DDD0B3}"/>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23</a:t>
            </a:r>
          </a:p>
        </p:txBody>
      </p:sp>
      <p:sp>
        <p:nvSpPr>
          <p:cNvPr id="79" name="Rounded Rectangle 78">
            <a:extLst>
              <a:ext uri="{FF2B5EF4-FFF2-40B4-BE49-F238E27FC236}">
                <a16:creationId xmlns:a16="http://schemas.microsoft.com/office/drawing/2014/main" id="{C6E3A0C2-30FA-4F6B-AA21-F3905744958D}"/>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22</a:t>
            </a:r>
          </a:p>
        </p:txBody>
      </p:sp>
      <p:sp>
        <p:nvSpPr>
          <p:cNvPr id="80" name="Rounded Rectangle 79">
            <a:extLst>
              <a:ext uri="{FF2B5EF4-FFF2-40B4-BE49-F238E27FC236}">
                <a16:creationId xmlns:a16="http://schemas.microsoft.com/office/drawing/2014/main" id="{DD1615C6-9E07-4CA0-B63E-F1EE32DD0CA2}"/>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21</a:t>
            </a:r>
          </a:p>
        </p:txBody>
      </p:sp>
      <p:sp>
        <p:nvSpPr>
          <p:cNvPr id="81" name="Rounded Rectangle 80">
            <a:extLst>
              <a:ext uri="{FF2B5EF4-FFF2-40B4-BE49-F238E27FC236}">
                <a16:creationId xmlns:a16="http://schemas.microsoft.com/office/drawing/2014/main" id="{DEE0F89A-AC14-42FA-BC84-3BC55EA86F58}"/>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20</a:t>
            </a:r>
          </a:p>
        </p:txBody>
      </p:sp>
      <p:sp>
        <p:nvSpPr>
          <p:cNvPr id="82" name="Rounded Rectangle 81">
            <a:extLst>
              <a:ext uri="{FF2B5EF4-FFF2-40B4-BE49-F238E27FC236}">
                <a16:creationId xmlns:a16="http://schemas.microsoft.com/office/drawing/2014/main" id="{68B8DF4B-1B36-41F1-85E5-3725CD23975D}"/>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19</a:t>
            </a:r>
          </a:p>
        </p:txBody>
      </p:sp>
      <p:sp>
        <p:nvSpPr>
          <p:cNvPr id="83" name="Rounded Rectangle 82">
            <a:extLst>
              <a:ext uri="{FF2B5EF4-FFF2-40B4-BE49-F238E27FC236}">
                <a16:creationId xmlns:a16="http://schemas.microsoft.com/office/drawing/2014/main" id="{31D7E998-2BBB-44D2-AB36-95BD0C4F8B11}"/>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18</a:t>
            </a:r>
          </a:p>
        </p:txBody>
      </p:sp>
      <p:sp>
        <p:nvSpPr>
          <p:cNvPr id="84" name="Rounded Rectangle 83">
            <a:extLst>
              <a:ext uri="{FF2B5EF4-FFF2-40B4-BE49-F238E27FC236}">
                <a16:creationId xmlns:a16="http://schemas.microsoft.com/office/drawing/2014/main" id="{EB04A2AD-1E5D-45F6-B76C-0D6D111DFA18}"/>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17</a:t>
            </a:r>
          </a:p>
        </p:txBody>
      </p:sp>
      <p:sp>
        <p:nvSpPr>
          <p:cNvPr id="85" name="Rounded Rectangle 84">
            <a:extLst>
              <a:ext uri="{FF2B5EF4-FFF2-40B4-BE49-F238E27FC236}">
                <a16:creationId xmlns:a16="http://schemas.microsoft.com/office/drawing/2014/main" id="{2237BF89-AEBA-4DF8-A9E1-0BF6C6EDC32C}"/>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16</a:t>
            </a:r>
          </a:p>
        </p:txBody>
      </p:sp>
      <p:sp>
        <p:nvSpPr>
          <p:cNvPr id="86" name="Rounded Rectangle 85">
            <a:extLst>
              <a:ext uri="{FF2B5EF4-FFF2-40B4-BE49-F238E27FC236}">
                <a16:creationId xmlns:a16="http://schemas.microsoft.com/office/drawing/2014/main" id="{63F0C450-4C15-45FD-AA00-E978C17D523D}"/>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15</a:t>
            </a:r>
          </a:p>
        </p:txBody>
      </p:sp>
      <p:sp>
        <p:nvSpPr>
          <p:cNvPr id="87" name="Rounded Rectangle 86">
            <a:extLst>
              <a:ext uri="{FF2B5EF4-FFF2-40B4-BE49-F238E27FC236}">
                <a16:creationId xmlns:a16="http://schemas.microsoft.com/office/drawing/2014/main" id="{FA0738B8-3F0A-45D7-8D3F-AD0568E02572}"/>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14</a:t>
            </a:r>
          </a:p>
        </p:txBody>
      </p:sp>
      <p:sp>
        <p:nvSpPr>
          <p:cNvPr id="88" name="Rounded Rectangle 87">
            <a:extLst>
              <a:ext uri="{FF2B5EF4-FFF2-40B4-BE49-F238E27FC236}">
                <a16:creationId xmlns:a16="http://schemas.microsoft.com/office/drawing/2014/main" id="{8552D0A3-ACA2-4ADF-BC79-ACF5DC11F9F2}"/>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13</a:t>
            </a:r>
          </a:p>
        </p:txBody>
      </p:sp>
      <p:sp>
        <p:nvSpPr>
          <p:cNvPr id="89" name="Rounded Rectangle 88">
            <a:extLst>
              <a:ext uri="{FF2B5EF4-FFF2-40B4-BE49-F238E27FC236}">
                <a16:creationId xmlns:a16="http://schemas.microsoft.com/office/drawing/2014/main" id="{70FC517E-E5A4-4D23-93AC-4744E751A815}"/>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12</a:t>
            </a:r>
          </a:p>
        </p:txBody>
      </p:sp>
      <p:sp>
        <p:nvSpPr>
          <p:cNvPr id="90" name="Rounded Rectangle 89">
            <a:extLst>
              <a:ext uri="{FF2B5EF4-FFF2-40B4-BE49-F238E27FC236}">
                <a16:creationId xmlns:a16="http://schemas.microsoft.com/office/drawing/2014/main" id="{B5040D1D-9B34-4CB5-B4AA-82C259A24AFB}"/>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11</a:t>
            </a:r>
          </a:p>
        </p:txBody>
      </p:sp>
      <p:sp>
        <p:nvSpPr>
          <p:cNvPr id="91" name="Rounded Rectangle 90">
            <a:extLst>
              <a:ext uri="{FF2B5EF4-FFF2-40B4-BE49-F238E27FC236}">
                <a16:creationId xmlns:a16="http://schemas.microsoft.com/office/drawing/2014/main" id="{777B1FB4-B17E-4262-8604-899FF2721CDA}"/>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10</a:t>
            </a:r>
          </a:p>
        </p:txBody>
      </p:sp>
      <p:sp>
        <p:nvSpPr>
          <p:cNvPr id="92" name="Rounded Rectangle 91">
            <a:extLst>
              <a:ext uri="{FF2B5EF4-FFF2-40B4-BE49-F238E27FC236}">
                <a16:creationId xmlns:a16="http://schemas.microsoft.com/office/drawing/2014/main" id="{31447FCA-E7F3-47C3-95DD-D756F3F9BA38}"/>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09</a:t>
            </a:r>
          </a:p>
        </p:txBody>
      </p:sp>
      <p:sp>
        <p:nvSpPr>
          <p:cNvPr id="93" name="Rounded Rectangle 92">
            <a:extLst>
              <a:ext uri="{FF2B5EF4-FFF2-40B4-BE49-F238E27FC236}">
                <a16:creationId xmlns:a16="http://schemas.microsoft.com/office/drawing/2014/main" id="{6CF5E75E-434A-4E96-9E8D-C0FBC2E30D69}"/>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08</a:t>
            </a:r>
          </a:p>
        </p:txBody>
      </p:sp>
      <p:sp>
        <p:nvSpPr>
          <p:cNvPr id="94" name="Rounded Rectangle 93">
            <a:extLst>
              <a:ext uri="{FF2B5EF4-FFF2-40B4-BE49-F238E27FC236}">
                <a16:creationId xmlns:a16="http://schemas.microsoft.com/office/drawing/2014/main" id="{87C5CD78-0E3C-4E17-9C57-D5416C6C3A12}"/>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07</a:t>
            </a:r>
          </a:p>
        </p:txBody>
      </p:sp>
      <p:sp>
        <p:nvSpPr>
          <p:cNvPr id="95" name="Rounded Rectangle 94">
            <a:extLst>
              <a:ext uri="{FF2B5EF4-FFF2-40B4-BE49-F238E27FC236}">
                <a16:creationId xmlns:a16="http://schemas.microsoft.com/office/drawing/2014/main" id="{6D90BB04-51E4-4E6D-BDFA-B3908CA1345A}"/>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06</a:t>
            </a:r>
          </a:p>
        </p:txBody>
      </p:sp>
      <p:sp>
        <p:nvSpPr>
          <p:cNvPr id="96" name="Rounded Rectangle 95">
            <a:extLst>
              <a:ext uri="{FF2B5EF4-FFF2-40B4-BE49-F238E27FC236}">
                <a16:creationId xmlns:a16="http://schemas.microsoft.com/office/drawing/2014/main" id="{AA4EC2ED-8684-4CA3-9125-14D20F572265}"/>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05</a:t>
            </a:r>
          </a:p>
        </p:txBody>
      </p:sp>
      <p:sp>
        <p:nvSpPr>
          <p:cNvPr id="97" name="Rounded Rectangle 96">
            <a:extLst>
              <a:ext uri="{FF2B5EF4-FFF2-40B4-BE49-F238E27FC236}">
                <a16:creationId xmlns:a16="http://schemas.microsoft.com/office/drawing/2014/main" id="{EE474DA6-49B9-455D-829F-C89E15DFD981}"/>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04</a:t>
            </a:r>
          </a:p>
        </p:txBody>
      </p:sp>
      <p:sp>
        <p:nvSpPr>
          <p:cNvPr id="98" name="Rounded Rectangle 97">
            <a:extLst>
              <a:ext uri="{FF2B5EF4-FFF2-40B4-BE49-F238E27FC236}">
                <a16:creationId xmlns:a16="http://schemas.microsoft.com/office/drawing/2014/main" id="{BE9E8334-D503-4BD7-9A80-9D835F66345D}"/>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03</a:t>
            </a:r>
          </a:p>
        </p:txBody>
      </p:sp>
      <p:sp>
        <p:nvSpPr>
          <p:cNvPr id="99" name="Rounded Rectangle 98">
            <a:extLst>
              <a:ext uri="{FF2B5EF4-FFF2-40B4-BE49-F238E27FC236}">
                <a16:creationId xmlns:a16="http://schemas.microsoft.com/office/drawing/2014/main" id="{999AF135-250A-4F17-80E9-721900DC631F}"/>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02</a:t>
            </a:r>
          </a:p>
        </p:txBody>
      </p:sp>
      <p:sp>
        <p:nvSpPr>
          <p:cNvPr id="100" name="Rounded Rectangle 99">
            <a:extLst>
              <a:ext uri="{FF2B5EF4-FFF2-40B4-BE49-F238E27FC236}">
                <a16:creationId xmlns:a16="http://schemas.microsoft.com/office/drawing/2014/main" id="{0C758706-9058-4A1E-A853-3668925EA0BF}"/>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01</a:t>
            </a:r>
          </a:p>
        </p:txBody>
      </p:sp>
      <p:sp>
        <p:nvSpPr>
          <p:cNvPr id="101" name="Rounded Rectangle 100">
            <a:extLst>
              <a:ext uri="{FF2B5EF4-FFF2-40B4-BE49-F238E27FC236}">
                <a16:creationId xmlns:a16="http://schemas.microsoft.com/office/drawing/2014/main" id="{DDDE3298-4AF6-4E6C-8FE3-A44C29616700}"/>
              </a:ext>
            </a:extLst>
          </p:cNvPr>
          <p:cNvSpPr/>
          <p:nvPr/>
        </p:nvSpPr>
        <p:spPr>
          <a:xfrm>
            <a:off x="10567988" y="658813"/>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00</a:t>
            </a:r>
          </a:p>
        </p:txBody>
      </p:sp>
      <p:sp>
        <p:nvSpPr>
          <p:cNvPr id="102" name="Rounded Rectangle 101">
            <a:extLst>
              <a:ext uri="{FF2B5EF4-FFF2-40B4-BE49-F238E27FC236}">
                <a16:creationId xmlns:a16="http://schemas.microsoft.com/office/drawing/2014/main" id="{D50C3E97-1BC6-4E3B-B5C8-3A85A64C26E3}"/>
              </a:ext>
            </a:extLst>
          </p:cNvPr>
          <p:cNvSpPr/>
          <p:nvPr/>
        </p:nvSpPr>
        <p:spPr>
          <a:xfrm>
            <a:off x="9348788" y="658813"/>
            <a:ext cx="9144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a:t>
            </a:r>
          </a:p>
        </p:txBody>
      </p:sp>
      <p:sp>
        <p:nvSpPr>
          <p:cNvPr id="103" name="Rounded Rectangle 102">
            <a:extLst>
              <a:ext uri="{FF2B5EF4-FFF2-40B4-BE49-F238E27FC236}">
                <a16:creationId xmlns:a16="http://schemas.microsoft.com/office/drawing/2014/main" id="{8B604513-6E40-4AEF-A090-FEE8261F3565}"/>
              </a:ext>
            </a:extLst>
          </p:cNvPr>
          <p:cNvSpPr/>
          <p:nvPr/>
        </p:nvSpPr>
        <p:spPr>
          <a:xfrm>
            <a:off x="9348788" y="658813"/>
            <a:ext cx="9144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0</a:t>
            </a:r>
          </a:p>
        </p:txBody>
      </p:sp>
      <p:pic>
        <p:nvPicPr>
          <p:cNvPr id="104" name="KHONGDUNG.wav">
            <a:hlinkClick r:id="" action="ppaction://media"/>
            <a:extLst>
              <a:ext uri="{FF2B5EF4-FFF2-40B4-BE49-F238E27FC236}">
                <a16:creationId xmlns:a16="http://schemas.microsoft.com/office/drawing/2014/main" id="{29ABCD7E-90D1-46E3-ADA6-C6CA9615F4D5}"/>
              </a:ext>
            </a:extLst>
          </p:cNvPr>
          <p:cNvPicPr>
            <a:picLocks noRot="1" noChangeAspect="1" noChangeArrowheads="1"/>
          </p:cNvPicPr>
          <p:nvPr>
            <a:audioFile r:link="rId1"/>
          </p:nvPr>
        </p:nvPicPr>
        <p:blipFill>
          <a:blip r:embed="rId13">
            <a:lum bright="100000" contrast="100000"/>
            <a:extLst>
              <a:ext uri="{28A0092B-C50C-407E-A947-70E740481C1C}">
                <a14:useLocalDpi xmlns:a14="http://schemas.microsoft.com/office/drawing/2010/main" val="0"/>
              </a:ext>
            </a:extLst>
          </a:blip>
          <a:srcRect/>
          <a:stretch>
            <a:fillRect/>
          </a:stretch>
        </p:blipFill>
        <p:spPr bwMode="auto">
          <a:xfrm>
            <a:off x="8991600"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KHONGDUNG.wav">
            <a:hlinkClick r:id="" action="ppaction://media"/>
            <a:extLst>
              <a:ext uri="{FF2B5EF4-FFF2-40B4-BE49-F238E27FC236}">
                <a16:creationId xmlns:a16="http://schemas.microsoft.com/office/drawing/2014/main" id="{445DC154-2BB7-460F-8AC3-BDF79A5600BD}"/>
              </a:ext>
            </a:extLst>
          </p:cNvPr>
          <p:cNvPicPr>
            <a:picLocks noRot="1" noChangeAspect="1" noChangeArrowheads="1"/>
          </p:cNvPicPr>
          <p:nvPr>
            <a:audioFile r:link="rId1"/>
          </p:nvPr>
        </p:nvPicPr>
        <p:blipFill>
          <a:blip r:embed="rId13">
            <a:lum bright="100000" contrast="100000"/>
            <a:extLst>
              <a:ext uri="{28A0092B-C50C-407E-A947-70E740481C1C}">
                <a14:useLocalDpi xmlns:a14="http://schemas.microsoft.com/office/drawing/2010/main" val="0"/>
              </a:ext>
            </a:extLst>
          </a:blip>
          <a:srcRect/>
          <a:stretch>
            <a:fillRect/>
          </a:stretch>
        </p:blipFill>
        <p:spPr bwMode="auto">
          <a:xfrm>
            <a:off x="9982200"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KHONGDUNG.wav">
            <a:hlinkClick r:id="" action="ppaction://media"/>
            <a:extLst>
              <a:ext uri="{FF2B5EF4-FFF2-40B4-BE49-F238E27FC236}">
                <a16:creationId xmlns:a16="http://schemas.microsoft.com/office/drawing/2014/main" id="{A64637A4-CDB4-403F-B295-4843B0771A51}"/>
              </a:ext>
            </a:extLst>
          </p:cNvPr>
          <p:cNvPicPr>
            <a:picLocks noRot="1" noChangeAspect="1" noChangeArrowheads="1"/>
          </p:cNvPicPr>
          <p:nvPr>
            <a:audioFile r:link="rId1"/>
          </p:nvPr>
        </p:nvPicPr>
        <p:blipFill>
          <a:blip r:embed="rId13">
            <a:lum bright="100000" contrast="100000"/>
            <a:extLst>
              <a:ext uri="{28A0092B-C50C-407E-A947-70E740481C1C}">
                <a14:useLocalDpi xmlns:a14="http://schemas.microsoft.com/office/drawing/2010/main" val="0"/>
              </a:ext>
            </a:extLst>
          </a:blip>
          <a:srcRect/>
          <a:stretch>
            <a:fillRect/>
          </a:stretch>
        </p:blipFill>
        <p:spPr bwMode="auto">
          <a:xfrm>
            <a:off x="9525000"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 name="VOTAY.wav">
            <a:hlinkClick r:id="" action="ppaction://media"/>
            <a:extLst>
              <a:ext uri="{FF2B5EF4-FFF2-40B4-BE49-F238E27FC236}">
                <a16:creationId xmlns:a16="http://schemas.microsoft.com/office/drawing/2014/main" id="{9D0247AF-02C5-4E44-BB91-3A8955352DA5}"/>
              </a:ext>
            </a:extLst>
          </p:cNvPr>
          <p:cNvPicPr>
            <a:picLocks noRot="1" noChangeAspect="1" noChangeArrowheads="1"/>
          </p:cNvPicPr>
          <p:nvPr>
            <a:audioFile r:link="rId2"/>
          </p:nvPr>
        </p:nvPicPr>
        <p:blipFill>
          <a:blip r:embed="rId13">
            <a:lum bright="100000" contrast="100000"/>
            <a:extLst>
              <a:ext uri="{28A0092B-C50C-407E-A947-70E740481C1C}">
                <a14:useLocalDpi xmlns:a14="http://schemas.microsoft.com/office/drawing/2010/main" val="0"/>
              </a:ext>
            </a:extLst>
          </a:blip>
          <a:srcRect/>
          <a:stretch>
            <a:fillRect/>
          </a:stretch>
        </p:blipFill>
        <p:spPr bwMode="auto">
          <a:xfrm>
            <a:off x="10287000"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Picture 108">
            <a:extLst>
              <a:ext uri="{FF2B5EF4-FFF2-40B4-BE49-F238E27FC236}">
                <a16:creationId xmlns:a16="http://schemas.microsoft.com/office/drawing/2014/main" id="{D00C594B-254B-4179-AD33-7700B23F32CF}"/>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702800" y="4100513"/>
            <a:ext cx="3714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109">
            <a:extLst>
              <a:ext uri="{FF2B5EF4-FFF2-40B4-BE49-F238E27FC236}">
                <a16:creationId xmlns:a16="http://schemas.microsoft.com/office/drawing/2014/main" id="{F359361C-E409-4CE4-A407-154F98C17DC3}"/>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1504613" y="3294063"/>
            <a:ext cx="53498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0" name="Picture 99">
            <a:extLst>
              <a:ext uri="{FF2B5EF4-FFF2-40B4-BE49-F238E27FC236}">
                <a16:creationId xmlns:a16="http://schemas.microsoft.com/office/drawing/2014/main" id="{CB45CE2F-930C-4079-B1A4-955B304B5E01}"/>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9801225" y="4908550"/>
            <a:ext cx="19685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Picture 111">
            <a:extLst>
              <a:ext uri="{FF2B5EF4-FFF2-40B4-BE49-F238E27FC236}">
                <a16:creationId xmlns:a16="http://schemas.microsoft.com/office/drawing/2014/main" id="{D32E7BBA-C8DA-473C-8B11-48F4241B5669}"/>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9755188" y="4395788"/>
            <a:ext cx="20605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 name="Rectangle: Folded Corner 8">
            <a:extLst>
              <a:ext uri="{FF2B5EF4-FFF2-40B4-BE49-F238E27FC236}">
                <a16:creationId xmlns:a16="http://schemas.microsoft.com/office/drawing/2014/main" id="{73B8A555-A1D8-4BF5-991F-A1C9FE11A849}"/>
              </a:ext>
            </a:extLst>
          </p:cNvPr>
          <p:cNvSpPr/>
          <p:nvPr/>
        </p:nvSpPr>
        <p:spPr>
          <a:xfrm>
            <a:off x="9955213" y="3967163"/>
            <a:ext cx="1470025" cy="1328737"/>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b="1" dirty="0">
                <a:solidFill>
                  <a:srgbClr val="FF0000"/>
                </a:solidFill>
                <a:latin typeface="Tahoma" pitchFamily="34" charset="0"/>
                <a:cs typeface="Tahoma" pitchFamily="34" charset="0"/>
              </a:rPr>
              <a:t>1 tràng pháo tay</a:t>
            </a:r>
          </a:p>
        </p:txBody>
      </p:sp>
      <p:pic>
        <p:nvPicPr>
          <p:cNvPr id="114" name="Picture 113">
            <a:extLst>
              <a:ext uri="{FF2B5EF4-FFF2-40B4-BE49-F238E27FC236}">
                <a16:creationId xmlns:a16="http://schemas.microsoft.com/office/drawing/2014/main" id="{168101CF-AA8E-4C48-BAD8-F0C8F8B65F58}"/>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910763" y="3965575"/>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 name="TextBox 114">
            <a:extLst>
              <a:ext uri="{FF2B5EF4-FFF2-40B4-BE49-F238E27FC236}">
                <a16:creationId xmlns:a16="http://schemas.microsoft.com/office/drawing/2014/main" id="{C13EBCAB-B480-4F96-89C1-7C534E1B84B9}"/>
              </a:ext>
            </a:extLst>
          </p:cNvPr>
          <p:cNvSpPr txBox="1"/>
          <p:nvPr/>
        </p:nvSpPr>
        <p:spPr>
          <a:xfrm>
            <a:off x="265113" y="692150"/>
            <a:ext cx="8235950" cy="1077218"/>
          </a:xfrm>
          <a:prstGeom prst="rect">
            <a:avLst/>
          </a:prstGeom>
          <a:noFill/>
        </p:spPr>
        <p:txBody>
          <a:bodyPr>
            <a:spAutoFit/>
          </a:bodyPr>
          <a:lstStyle/>
          <a:p>
            <a:pPr eaLnBrk="1" fontAlgn="auto" hangingPunct="1">
              <a:spcBef>
                <a:spcPts val="0"/>
              </a:spcBef>
              <a:spcAft>
                <a:spcPts val="0"/>
              </a:spcAft>
              <a:defRPr/>
            </a:pPr>
            <a:r>
              <a:rPr lang="en-US" sz="3200" b="1" kern="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Câu 3. </a:t>
            </a:r>
            <a:r>
              <a:rPr lang="en-US" sz="3200" kern="0">
                <a:latin typeface="Times New Roman" panose="02020603050405020304" pitchFamily="18" charset="0"/>
                <a:ea typeface="Tahoma" panose="020B0604030504040204" pitchFamily="34" charset="0"/>
                <a:cs typeface="Times New Roman" panose="02020603050405020304" pitchFamily="18" charset="0"/>
              </a:rPr>
              <a:t>Cho đoạn thẳng AB = 12 cm, M là trung điểm của đoạn thẳng AB. Độ dài AM là</a:t>
            </a:r>
          </a:p>
        </p:txBody>
      </p:sp>
      <p:sp>
        <p:nvSpPr>
          <p:cNvPr id="116" name="Rectangle 115">
            <a:extLst>
              <a:ext uri="{FF2B5EF4-FFF2-40B4-BE49-F238E27FC236}">
                <a16:creationId xmlns:a16="http://schemas.microsoft.com/office/drawing/2014/main" id="{6C6EC15A-EA46-4AD1-B614-9FC270C4F4FD}"/>
              </a:ext>
            </a:extLst>
          </p:cNvPr>
          <p:cNvSpPr/>
          <p:nvPr/>
        </p:nvSpPr>
        <p:spPr>
          <a:xfrm>
            <a:off x="5540375" y="4537075"/>
            <a:ext cx="3916363" cy="9001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800" b="1">
                <a:solidFill>
                  <a:srgbClr val="FF0000"/>
                </a:solidFill>
                <a:latin typeface="Times New Roman" panose="02020603050405020304" pitchFamily="18" charset="0"/>
                <a:cs typeface="Times New Roman" panose="02020603050405020304" pitchFamily="18" charset="0"/>
              </a:rPr>
              <a:t>D</a:t>
            </a:r>
            <a:r>
              <a:rPr lang="vi-VN" sz="2800" b="1">
                <a:solidFill>
                  <a:srgbClr val="FF0000"/>
                </a:solidFill>
                <a:latin typeface="Times New Roman" panose="02020603050405020304" pitchFamily="18" charset="0"/>
                <a:cs typeface="Times New Roman" panose="02020603050405020304" pitchFamily="18" charset="0"/>
              </a:rPr>
              <a:t>.</a:t>
            </a:r>
            <a:r>
              <a:rPr lang="en-US" sz="2800" b="1">
                <a:solidFill>
                  <a:srgbClr val="FF0000"/>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6 cm.</a:t>
            </a:r>
          </a:p>
        </p:txBody>
      </p:sp>
      <p:sp>
        <p:nvSpPr>
          <p:cNvPr id="117" name="Rectangle 116">
            <a:extLst>
              <a:ext uri="{FF2B5EF4-FFF2-40B4-BE49-F238E27FC236}">
                <a16:creationId xmlns:a16="http://schemas.microsoft.com/office/drawing/2014/main" id="{978B86FC-993E-4A3A-A470-7A9BA7659B59}"/>
              </a:ext>
            </a:extLst>
          </p:cNvPr>
          <p:cNvSpPr/>
          <p:nvPr/>
        </p:nvSpPr>
        <p:spPr>
          <a:xfrm>
            <a:off x="5562600" y="2843213"/>
            <a:ext cx="3733800" cy="9017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800" b="1">
                <a:solidFill>
                  <a:srgbClr val="FF0000"/>
                </a:solidFill>
                <a:latin typeface="Times New Roman" panose="02020603050405020304" pitchFamily="18" charset="0"/>
                <a:cs typeface="Times New Roman" panose="02020603050405020304" pitchFamily="18" charset="0"/>
              </a:rPr>
              <a:t>B</a:t>
            </a:r>
            <a:r>
              <a:rPr lang="vi-VN" sz="2800" b="1">
                <a:solidFill>
                  <a:srgbClr val="FF0000"/>
                </a:solidFill>
                <a:latin typeface="Times New Roman" panose="02020603050405020304" pitchFamily="18" charset="0"/>
                <a:cs typeface="Times New Roman" panose="02020603050405020304" pitchFamily="18" charset="0"/>
              </a:rPr>
              <a:t>.</a:t>
            </a:r>
            <a:r>
              <a:rPr lang="en-US" sz="2800" b="1">
                <a:solidFill>
                  <a:srgbClr val="FF0000"/>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15 cm.</a:t>
            </a:r>
          </a:p>
        </p:txBody>
      </p:sp>
      <p:sp>
        <p:nvSpPr>
          <p:cNvPr id="118" name="Rectangle 117">
            <a:extLst>
              <a:ext uri="{FF2B5EF4-FFF2-40B4-BE49-F238E27FC236}">
                <a16:creationId xmlns:a16="http://schemas.microsoft.com/office/drawing/2014/main" id="{B14110F3-6297-4372-89D4-663E3EC17334}"/>
              </a:ext>
            </a:extLst>
          </p:cNvPr>
          <p:cNvSpPr/>
          <p:nvPr/>
        </p:nvSpPr>
        <p:spPr>
          <a:xfrm>
            <a:off x="265113" y="2843213"/>
            <a:ext cx="4633912" cy="9017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800" b="1">
                <a:solidFill>
                  <a:srgbClr val="FF0000"/>
                </a:solidFill>
                <a:latin typeface="Times New Roman" panose="02020603050405020304" pitchFamily="18" charset="0"/>
                <a:cs typeface="Times New Roman" panose="02020603050405020304" pitchFamily="18" charset="0"/>
              </a:rPr>
              <a:t>A</a:t>
            </a:r>
            <a:r>
              <a:rPr lang="vi-VN" sz="2800" b="1">
                <a:solidFill>
                  <a:srgbClr val="FF0000"/>
                </a:solidFill>
                <a:latin typeface="Times New Roman" panose="02020603050405020304" pitchFamily="18" charset="0"/>
                <a:cs typeface="Times New Roman" panose="02020603050405020304" pitchFamily="18" charset="0"/>
              </a:rPr>
              <a:t>.</a:t>
            </a:r>
            <a:r>
              <a:rPr lang="en-US" sz="2800" b="1">
                <a:solidFill>
                  <a:srgbClr val="FF0000"/>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3 cm.</a:t>
            </a:r>
          </a:p>
        </p:txBody>
      </p:sp>
      <p:pic>
        <p:nvPicPr>
          <p:cNvPr id="119" name="Picture 118">
            <a:extLst>
              <a:ext uri="{FF2B5EF4-FFF2-40B4-BE49-F238E27FC236}">
                <a16:creationId xmlns:a16="http://schemas.microsoft.com/office/drawing/2014/main" id="{F37E7F53-82D0-41BC-AE5B-91D5313B0F4E}"/>
              </a:ext>
            </a:extLst>
          </p:cNvPr>
          <p:cNvPicPr>
            <a:picLocks noChangeAspect="1"/>
          </p:cNvPicPr>
          <p:nvPr/>
        </p:nvPicPr>
        <p:blipFill rotWithShape="1">
          <a:blip r:embed="rId18"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8311418" y="4592554"/>
            <a:ext cx="885137" cy="708059"/>
          </a:xfrm>
          <a:prstGeom prst="rect">
            <a:avLst/>
          </a:prstGeom>
          <a:solidFill>
            <a:srgbClr val="00B050"/>
          </a:solidFill>
        </p:spPr>
      </p:pic>
      <p:pic>
        <p:nvPicPr>
          <p:cNvPr id="120" name="Picture 119">
            <a:extLst>
              <a:ext uri="{FF2B5EF4-FFF2-40B4-BE49-F238E27FC236}">
                <a16:creationId xmlns:a16="http://schemas.microsoft.com/office/drawing/2014/main" id="{982CC839-4060-4445-8FC4-455BF375B113}"/>
              </a:ext>
            </a:extLst>
          </p:cNvPr>
          <p:cNvPicPr>
            <a:picLocks noChangeAspect="1"/>
          </p:cNvPicPr>
          <p:nvPr/>
        </p:nvPicPr>
        <p:blipFill rotWithShape="1">
          <a:blip r:embed="rId1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474447" y="2909062"/>
            <a:ext cx="804536" cy="704088"/>
          </a:xfrm>
          <a:prstGeom prst="rect">
            <a:avLst/>
          </a:prstGeom>
          <a:solidFill>
            <a:srgbClr val="C00000"/>
          </a:solidFill>
        </p:spPr>
      </p:pic>
      <p:pic>
        <p:nvPicPr>
          <p:cNvPr id="121" name="Picture 120">
            <a:extLst>
              <a:ext uri="{FF2B5EF4-FFF2-40B4-BE49-F238E27FC236}">
                <a16:creationId xmlns:a16="http://schemas.microsoft.com/office/drawing/2014/main" id="{A6C455CF-54E4-4384-84F5-D538B2E706A8}"/>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4056063" y="2959100"/>
            <a:ext cx="804862" cy="706438"/>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2" name="Rectangle 121">
            <a:extLst>
              <a:ext uri="{FF2B5EF4-FFF2-40B4-BE49-F238E27FC236}">
                <a16:creationId xmlns:a16="http://schemas.microsoft.com/office/drawing/2014/main" id="{69D39FDB-C74B-4D4B-B4E3-923EB803688C}"/>
              </a:ext>
            </a:extLst>
          </p:cNvPr>
          <p:cNvSpPr/>
          <p:nvPr/>
        </p:nvSpPr>
        <p:spPr>
          <a:xfrm>
            <a:off x="265113" y="4537075"/>
            <a:ext cx="4633912" cy="9001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800" b="1">
                <a:solidFill>
                  <a:srgbClr val="FF0000"/>
                </a:solidFill>
                <a:latin typeface="Times New Roman" panose="02020603050405020304" pitchFamily="18" charset="0"/>
                <a:cs typeface="Times New Roman" panose="02020603050405020304" pitchFamily="18" charset="0"/>
              </a:rPr>
              <a:t>C</a:t>
            </a:r>
            <a:r>
              <a:rPr lang="vi-VN" sz="2800" b="1">
                <a:solidFill>
                  <a:srgbClr val="FF0000"/>
                </a:solidFill>
                <a:latin typeface="Times New Roman" panose="02020603050405020304" pitchFamily="18" charset="0"/>
                <a:cs typeface="Times New Roman" panose="02020603050405020304" pitchFamily="18" charset="0"/>
              </a:rPr>
              <a:t>.</a:t>
            </a:r>
            <a:r>
              <a:rPr lang="en-US" sz="2800" b="1">
                <a:solidFill>
                  <a:srgbClr val="FF0000"/>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20 cm.</a:t>
            </a:r>
          </a:p>
        </p:txBody>
      </p:sp>
      <p:pic>
        <p:nvPicPr>
          <p:cNvPr id="123" name="Picture 122">
            <a:extLst>
              <a:ext uri="{FF2B5EF4-FFF2-40B4-BE49-F238E27FC236}">
                <a16:creationId xmlns:a16="http://schemas.microsoft.com/office/drawing/2014/main" id="{D66C087D-782E-4644-B42A-B2FBE614FAC7}"/>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4025900" y="4592638"/>
            <a:ext cx="804863" cy="706437"/>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8" name="Right Arrow 107">
            <a:hlinkClick r:id="rId21" action="ppaction://hlinksldjump"/>
            <a:extLst>
              <a:ext uri="{FF2B5EF4-FFF2-40B4-BE49-F238E27FC236}">
                <a16:creationId xmlns:a16="http://schemas.microsoft.com/office/drawing/2014/main" id="{9D30E993-923B-4F80-8013-28CC5C16E4EF}"/>
              </a:ext>
            </a:extLst>
          </p:cNvPr>
          <p:cNvSpPr/>
          <p:nvPr/>
        </p:nvSpPr>
        <p:spPr>
          <a:xfrm flipH="1">
            <a:off x="4597400" y="6234113"/>
            <a:ext cx="787400" cy="62388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0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110"/>
                                        </p:tgtEl>
                                        <p:attrNameLst>
                                          <p:attrName>style.visibility</p:attrName>
                                        </p:attrNameLst>
                                      </p:cBhvr>
                                      <p:to>
                                        <p:strVal val="visible"/>
                                      </p:to>
                                    </p:set>
                                  </p:childTnLst>
                                </p:cTn>
                              </p:par>
                              <p:par>
                                <p:cTn id="10" presetID="1" presetClass="mediacall" presetSubtype="0" fill="hold" nodeType="withEffect">
                                  <p:stCondLst>
                                    <p:cond delay="0"/>
                                  </p:stCondLst>
                                  <p:childTnLst>
                                    <p:cmd type="call" cmd="playFrom(0.0)">
                                      <p:cBhvr>
                                        <p:cTn id="11" dur="3810" fill="hold"/>
                                        <p:tgtEl>
                                          <p:spTgt spid="105"/>
                                        </p:tgtEl>
                                      </p:cBhvr>
                                    </p:cmd>
                                  </p:childTnLst>
                                </p:cTn>
                              </p:par>
                              <p:par>
                                <p:cTn id="12" presetID="1" presetClass="mediacall" presetSubtype="0" fill="hold" nodeType="withEffect">
                                  <p:stCondLst>
                                    <p:cond delay="0"/>
                                  </p:stCondLst>
                                  <p:childTnLst>
                                    <p:cmd type="call" cmd="playFrom(0.0)">
                                      <p:cBhvr>
                                        <p:cTn id="13" dur="6140" fill="hold"/>
                                        <p:tgtEl>
                                          <p:spTgt spid="107"/>
                                        </p:tgtEl>
                                      </p:cBhvr>
                                    </p:cmd>
                                  </p:childTnLst>
                                </p:cTn>
                              </p:par>
                              <p:par>
                                <p:cTn id="14" presetID="1" presetClass="mediacall" presetSubtype="0" fill="hold" nodeType="withEffect">
                                  <p:stCondLst>
                                    <p:cond delay="0"/>
                                  </p:stCondLst>
                                  <p:childTnLst>
                                    <p:cmd type="call" cmd="playFrom(0.0)">
                                      <p:cBhvr>
                                        <p:cTn id="15" dur="3810" fill="hold"/>
                                        <p:tgtEl>
                                          <p:spTgt spid="104"/>
                                        </p:tgtEl>
                                      </p:cBhvr>
                                    </p:cmd>
                                  </p:childTnLst>
                                </p:cTn>
                              </p:par>
                              <p:par>
                                <p:cTn id="16" presetID="1" presetClass="mediacall" presetSubtype="0" fill="hold" nodeType="withEffect">
                                  <p:stCondLst>
                                    <p:cond delay="0"/>
                                  </p:stCondLst>
                                  <p:childTnLst>
                                    <p:cmd type="call" cmd="playFrom(0.0)">
                                      <p:cBhvr>
                                        <p:cTn id="17" dur="3810" fill="hold"/>
                                        <p:tgtEl>
                                          <p:spTgt spid="106"/>
                                        </p:tgtEl>
                                      </p:cBhvr>
                                    </p:cmd>
                                  </p:childTnLst>
                                </p:cTn>
                              </p:par>
                              <p:par>
                                <p:cTn id="18" presetID="55" presetClass="entr" presetSubtype="0" fill="hold" grpId="0" nodeType="withEffect">
                                  <p:stCondLst>
                                    <p:cond delay="0"/>
                                  </p:stCondLst>
                                  <p:childTnLst>
                                    <p:set>
                                      <p:cBhvr>
                                        <p:cTn id="19" dur="1" fill="hold">
                                          <p:stCondLst>
                                            <p:cond delay="0"/>
                                          </p:stCondLst>
                                        </p:cTn>
                                        <p:tgtEl>
                                          <p:spTgt spid="116"/>
                                        </p:tgtEl>
                                        <p:attrNameLst>
                                          <p:attrName>style.visibility</p:attrName>
                                        </p:attrNameLst>
                                      </p:cBhvr>
                                      <p:to>
                                        <p:strVal val="visible"/>
                                      </p:to>
                                    </p:set>
                                    <p:anim calcmode="lin" valueType="num">
                                      <p:cBhvr>
                                        <p:cTn id="20" dur="1000" fill="hold"/>
                                        <p:tgtEl>
                                          <p:spTgt spid="116"/>
                                        </p:tgtEl>
                                        <p:attrNameLst>
                                          <p:attrName>ppt_w</p:attrName>
                                        </p:attrNameLst>
                                      </p:cBhvr>
                                      <p:tavLst>
                                        <p:tav tm="0">
                                          <p:val>
                                            <p:strVal val="#ppt_w*0.70"/>
                                          </p:val>
                                        </p:tav>
                                        <p:tav tm="100000">
                                          <p:val>
                                            <p:strVal val="#ppt_w"/>
                                          </p:val>
                                        </p:tav>
                                      </p:tavLst>
                                    </p:anim>
                                    <p:anim calcmode="lin" valueType="num">
                                      <p:cBhvr>
                                        <p:cTn id="21" dur="1000" fill="hold"/>
                                        <p:tgtEl>
                                          <p:spTgt spid="116"/>
                                        </p:tgtEl>
                                        <p:attrNameLst>
                                          <p:attrName>ppt_h</p:attrName>
                                        </p:attrNameLst>
                                      </p:cBhvr>
                                      <p:tavLst>
                                        <p:tav tm="0">
                                          <p:val>
                                            <p:strVal val="#ppt_h"/>
                                          </p:val>
                                        </p:tav>
                                        <p:tav tm="100000">
                                          <p:val>
                                            <p:strVal val="#ppt_h"/>
                                          </p:val>
                                        </p:tav>
                                      </p:tavLst>
                                    </p:anim>
                                    <p:animEffect transition="in" filter="fade">
                                      <p:cBhvr>
                                        <p:cTn id="22" dur="1000"/>
                                        <p:tgtEl>
                                          <p:spTgt spid="116"/>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117"/>
                                        </p:tgtEl>
                                        <p:attrNameLst>
                                          <p:attrName>style.visibility</p:attrName>
                                        </p:attrNameLst>
                                      </p:cBhvr>
                                      <p:to>
                                        <p:strVal val="visible"/>
                                      </p:to>
                                    </p:set>
                                    <p:anim calcmode="lin" valueType="num">
                                      <p:cBhvr>
                                        <p:cTn id="25" dur="1000" fill="hold"/>
                                        <p:tgtEl>
                                          <p:spTgt spid="117"/>
                                        </p:tgtEl>
                                        <p:attrNameLst>
                                          <p:attrName>ppt_w</p:attrName>
                                        </p:attrNameLst>
                                      </p:cBhvr>
                                      <p:tavLst>
                                        <p:tav tm="0">
                                          <p:val>
                                            <p:strVal val="#ppt_w*0.70"/>
                                          </p:val>
                                        </p:tav>
                                        <p:tav tm="100000">
                                          <p:val>
                                            <p:strVal val="#ppt_w"/>
                                          </p:val>
                                        </p:tav>
                                      </p:tavLst>
                                    </p:anim>
                                    <p:anim calcmode="lin" valueType="num">
                                      <p:cBhvr>
                                        <p:cTn id="26" dur="1000" fill="hold"/>
                                        <p:tgtEl>
                                          <p:spTgt spid="117"/>
                                        </p:tgtEl>
                                        <p:attrNameLst>
                                          <p:attrName>ppt_h</p:attrName>
                                        </p:attrNameLst>
                                      </p:cBhvr>
                                      <p:tavLst>
                                        <p:tav tm="0">
                                          <p:val>
                                            <p:strVal val="#ppt_h"/>
                                          </p:val>
                                        </p:tav>
                                        <p:tav tm="100000">
                                          <p:val>
                                            <p:strVal val="#ppt_h"/>
                                          </p:val>
                                        </p:tav>
                                      </p:tavLst>
                                    </p:anim>
                                    <p:animEffect transition="in" filter="fade">
                                      <p:cBhvr>
                                        <p:cTn id="27" dur="1000"/>
                                        <p:tgtEl>
                                          <p:spTgt spid="117"/>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strVal val="#ppt_w*0.70"/>
                                          </p:val>
                                        </p:tav>
                                        <p:tav tm="100000">
                                          <p:val>
                                            <p:strVal val="#ppt_w"/>
                                          </p:val>
                                        </p:tav>
                                      </p:tavLst>
                                    </p:anim>
                                    <p:anim calcmode="lin" valueType="num">
                                      <p:cBhvr>
                                        <p:cTn id="31" dur="1000" fill="hold"/>
                                        <p:tgtEl>
                                          <p:spTgt spid="122"/>
                                        </p:tgtEl>
                                        <p:attrNameLst>
                                          <p:attrName>ppt_h</p:attrName>
                                        </p:attrNameLst>
                                      </p:cBhvr>
                                      <p:tavLst>
                                        <p:tav tm="0">
                                          <p:val>
                                            <p:strVal val="#ppt_h"/>
                                          </p:val>
                                        </p:tav>
                                        <p:tav tm="100000">
                                          <p:val>
                                            <p:strVal val="#ppt_h"/>
                                          </p:val>
                                        </p:tav>
                                      </p:tavLst>
                                    </p:anim>
                                    <p:animEffect transition="in" filter="fade">
                                      <p:cBhvr>
                                        <p:cTn id="32" dur="1000"/>
                                        <p:tgtEl>
                                          <p:spTgt spid="122"/>
                                        </p:tgtEl>
                                      </p:cBhvr>
                                    </p:animEffect>
                                  </p:childTnLst>
                                </p:cTn>
                              </p:par>
                              <p:par>
                                <p:cTn id="33" presetID="55" presetClass="entr" presetSubtype="0" fill="hold" grpId="0" nodeType="withEffect">
                                  <p:stCondLst>
                                    <p:cond delay="0"/>
                                  </p:stCondLst>
                                  <p:childTnLst>
                                    <p:set>
                                      <p:cBhvr>
                                        <p:cTn id="34" dur="1" fill="hold">
                                          <p:stCondLst>
                                            <p:cond delay="0"/>
                                          </p:stCondLst>
                                        </p:cTn>
                                        <p:tgtEl>
                                          <p:spTgt spid="118"/>
                                        </p:tgtEl>
                                        <p:attrNameLst>
                                          <p:attrName>style.visibility</p:attrName>
                                        </p:attrNameLst>
                                      </p:cBhvr>
                                      <p:to>
                                        <p:strVal val="visible"/>
                                      </p:to>
                                    </p:set>
                                    <p:anim calcmode="lin" valueType="num">
                                      <p:cBhvr>
                                        <p:cTn id="35" dur="1000" fill="hold"/>
                                        <p:tgtEl>
                                          <p:spTgt spid="118"/>
                                        </p:tgtEl>
                                        <p:attrNameLst>
                                          <p:attrName>ppt_w</p:attrName>
                                        </p:attrNameLst>
                                      </p:cBhvr>
                                      <p:tavLst>
                                        <p:tav tm="0">
                                          <p:val>
                                            <p:strVal val="#ppt_w*0.70"/>
                                          </p:val>
                                        </p:tav>
                                        <p:tav tm="100000">
                                          <p:val>
                                            <p:strVal val="#ppt_w"/>
                                          </p:val>
                                        </p:tav>
                                      </p:tavLst>
                                    </p:anim>
                                    <p:anim calcmode="lin" valueType="num">
                                      <p:cBhvr>
                                        <p:cTn id="36" dur="1000" fill="hold"/>
                                        <p:tgtEl>
                                          <p:spTgt spid="118"/>
                                        </p:tgtEl>
                                        <p:attrNameLst>
                                          <p:attrName>ppt_h</p:attrName>
                                        </p:attrNameLst>
                                      </p:cBhvr>
                                      <p:tavLst>
                                        <p:tav tm="0">
                                          <p:val>
                                            <p:strVal val="#ppt_h"/>
                                          </p:val>
                                        </p:tav>
                                        <p:tav tm="100000">
                                          <p:val>
                                            <p:strVal val="#ppt_h"/>
                                          </p:val>
                                        </p:tav>
                                      </p:tavLst>
                                    </p:anim>
                                    <p:animEffect transition="in" filter="fade">
                                      <p:cBhvr>
                                        <p:cTn id="37" dur="10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4" presetClass="exit" presetSubtype="16" fill="hold" grpId="0" nodeType="clickEffect">
                                  <p:stCondLst>
                                    <p:cond delay="0"/>
                                  </p:stCondLst>
                                  <p:childTnLst>
                                    <p:animEffect transition="out" filter="box(in)">
                                      <p:cBhvr>
                                        <p:cTn id="42" dur="100"/>
                                        <p:tgtEl>
                                          <p:spTgt spid="40"/>
                                        </p:tgtEl>
                                      </p:cBhvr>
                                    </p:animEffect>
                                    <p:set>
                                      <p:cBhvr>
                                        <p:cTn id="43" dur="1" fill="hold">
                                          <p:stCondLst>
                                            <p:cond delay="99"/>
                                          </p:stCondLst>
                                        </p:cTn>
                                        <p:tgtEl>
                                          <p:spTgt spid="40"/>
                                        </p:tgtEl>
                                        <p:attrNameLst>
                                          <p:attrName>style.visibility</p:attrName>
                                        </p:attrNameLst>
                                      </p:cBhvr>
                                      <p:to>
                                        <p:strVal val="hidden"/>
                                      </p:to>
                                    </p:set>
                                  </p:childTnLst>
                                </p:cTn>
                              </p:par>
                              <p:par>
                                <p:cTn id="44" presetID="4" presetClass="entr" presetSubtype="16"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box(in)">
                                      <p:cBhvr>
                                        <p:cTn id="46" dur="500"/>
                                        <p:tgtEl>
                                          <p:spTgt spid="38"/>
                                        </p:tgtEl>
                                      </p:cBhvr>
                                    </p:animEffect>
                                  </p:childTnLst>
                                </p:cTn>
                              </p:par>
                            </p:childTnLst>
                          </p:cTn>
                        </p:par>
                        <p:par>
                          <p:cTn id="47" fill="hold" nodeType="afterGroup">
                            <p:stCondLst>
                              <p:cond delay="500"/>
                            </p:stCondLst>
                            <p:childTnLst>
                              <p:par>
                                <p:cTn id="48" presetID="4" presetClass="entr" presetSubtype="32" fill="hold" grpId="0" nodeType="afterEffect">
                                  <p:stCondLst>
                                    <p:cond delay="0"/>
                                  </p:stCondLst>
                                  <p:childTnLst>
                                    <p:set>
                                      <p:cBhvr>
                                        <p:cTn id="49" dur="1" fill="hold">
                                          <p:stCondLst>
                                            <p:cond delay="0"/>
                                          </p:stCondLst>
                                        </p:cTn>
                                        <p:tgtEl>
                                          <p:spTgt spid="87"/>
                                        </p:tgtEl>
                                        <p:attrNameLst>
                                          <p:attrName>style.visibility</p:attrName>
                                        </p:attrNameLst>
                                      </p:cBhvr>
                                      <p:to>
                                        <p:strVal val="visible"/>
                                      </p:to>
                                    </p:set>
                                    <p:animEffect transition="in" filter="box(out)">
                                      <p:cBhvr>
                                        <p:cTn id="50" dur="1000"/>
                                        <p:tgtEl>
                                          <p:spTgt spid="87"/>
                                        </p:tgtEl>
                                      </p:cBhvr>
                                    </p:animEffect>
                                  </p:childTnLst>
                                  <p:subTnLst>
                                    <p:audio>
                                      <p:cMediaNode>
                                        <p:cTn display="0" masterRel="sameClick">
                                          <p:stCondLst>
                                            <p:cond evt="begin" delay="0">
                                              <p:tn val="48"/>
                                            </p:cond>
                                          </p:stCondLst>
                                          <p:endCondLst>
                                            <p:cond evt="onStopAudio" delay="0">
                                              <p:tgtEl>
                                                <p:sldTgt/>
                                              </p:tgtEl>
                                            </p:cond>
                                          </p:endCondLst>
                                        </p:cTn>
                                        <p:tgtEl>
                                          <p:sndTgt r:embed="rId5" name="click.wav"/>
                                        </p:tgtEl>
                                      </p:cMediaNode>
                                    </p:audio>
                                  </p:subTnLst>
                                </p:cTn>
                              </p:par>
                            </p:childTnLst>
                          </p:cTn>
                        </p:par>
                        <p:par>
                          <p:cTn id="51" fill="hold" nodeType="afterGroup">
                            <p:stCondLst>
                              <p:cond delay="1500"/>
                            </p:stCondLst>
                            <p:childTnLst>
                              <p:par>
                                <p:cTn id="52" presetID="4" presetClass="entr" presetSubtype="32" fill="hold" grpId="0" nodeType="afterEffect">
                                  <p:stCondLst>
                                    <p:cond delay="0"/>
                                  </p:stCondLst>
                                  <p:childTnLst>
                                    <p:set>
                                      <p:cBhvr>
                                        <p:cTn id="53" dur="1" fill="hold">
                                          <p:stCondLst>
                                            <p:cond delay="0"/>
                                          </p:stCondLst>
                                        </p:cTn>
                                        <p:tgtEl>
                                          <p:spTgt spid="88"/>
                                        </p:tgtEl>
                                        <p:attrNameLst>
                                          <p:attrName>style.visibility</p:attrName>
                                        </p:attrNameLst>
                                      </p:cBhvr>
                                      <p:to>
                                        <p:strVal val="visible"/>
                                      </p:to>
                                    </p:set>
                                    <p:animEffect transition="in" filter="box(out)">
                                      <p:cBhvr>
                                        <p:cTn id="54" dur="1000"/>
                                        <p:tgtEl>
                                          <p:spTgt spid="88"/>
                                        </p:tgtEl>
                                      </p:cBhvr>
                                    </p:animEffec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childTnLst>
                          </p:cTn>
                        </p:par>
                        <p:par>
                          <p:cTn id="55" fill="hold" nodeType="afterGroup">
                            <p:stCondLst>
                              <p:cond delay="2500"/>
                            </p:stCondLst>
                            <p:childTnLst>
                              <p:par>
                                <p:cTn id="56" presetID="4" presetClass="entr" presetSubtype="32" fill="hold" grpId="0" nodeType="afterEffect">
                                  <p:stCondLst>
                                    <p:cond delay="0"/>
                                  </p:stCondLst>
                                  <p:childTnLst>
                                    <p:set>
                                      <p:cBhvr>
                                        <p:cTn id="57" dur="1" fill="hold">
                                          <p:stCondLst>
                                            <p:cond delay="0"/>
                                          </p:stCondLst>
                                        </p:cTn>
                                        <p:tgtEl>
                                          <p:spTgt spid="89"/>
                                        </p:tgtEl>
                                        <p:attrNameLst>
                                          <p:attrName>style.visibility</p:attrName>
                                        </p:attrNameLst>
                                      </p:cBhvr>
                                      <p:to>
                                        <p:strVal val="visible"/>
                                      </p:to>
                                    </p:set>
                                    <p:animEffect transition="in" filter="box(out)">
                                      <p:cBhvr>
                                        <p:cTn id="58" dur="1000"/>
                                        <p:tgtEl>
                                          <p:spTgt spid="89"/>
                                        </p:tgtEl>
                                      </p:cBhvr>
                                    </p:animEffect>
                                  </p:childTnLst>
                                  <p:subTnLst>
                                    <p:audio>
                                      <p:cMediaNode>
                                        <p:cTn display="0" masterRel="sameClick">
                                          <p:stCondLst>
                                            <p:cond evt="begin" delay="0">
                                              <p:tn val="56"/>
                                            </p:cond>
                                          </p:stCondLst>
                                          <p:endCondLst>
                                            <p:cond evt="onStopAudio" delay="0">
                                              <p:tgtEl>
                                                <p:sldTgt/>
                                              </p:tgtEl>
                                            </p:cond>
                                          </p:endCondLst>
                                        </p:cTn>
                                        <p:tgtEl>
                                          <p:sndTgt r:embed="rId5" name="click.wav"/>
                                        </p:tgtEl>
                                      </p:cMediaNode>
                                    </p:audio>
                                  </p:subTnLst>
                                </p:cTn>
                              </p:par>
                            </p:childTnLst>
                          </p:cTn>
                        </p:par>
                        <p:par>
                          <p:cTn id="59" fill="hold" nodeType="afterGroup">
                            <p:stCondLst>
                              <p:cond delay="3500"/>
                            </p:stCondLst>
                            <p:childTnLst>
                              <p:par>
                                <p:cTn id="60" presetID="4" presetClass="entr" presetSubtype="32" fill="hold" grpId="0" nodeType="afterEffect">
                                  <p:stCondLst>
                                    <p:cond delay="0"/>
                                  </p:stCondLst>
                                  <p:childTnLst>
                                    <p:set>
                                      <p:cBhvr>
                                        <p:cTn id="61" dur="1" fill="hold">
                                          <p:stCondLst>
                                            <p:cond delay="0"/>
                                          </p:stCondLst>
                                        </p:cTn>
                                        <p:tgtEl>
                                          <p:spTgt spid="90"/>
                                        </p:tgtEl>
                                        <p:attrNameLst>
                                          <p:attrName>style.visibility</p:attrName>
                                        </p:attrNameLst>
                                      </p:cBhvr>
                                      <p:to>
                                        <p:strVal val="visible"/>
                                      </p:to>
                                    </p:set>
                                    <p:animEffect transition="in" filter="box(out)">
                                      <p:cBhvr>
                                        <p:cTn id="62" dur="1000"/>
                                        <p:tgtEl>
                                          <p:spTgt spid="90"/>
                                        </p:tgtEl>
                                      </p:cBhvr>
                                    </p:animEffect>
                                  </p:childTnLst>
                                  <p:subTnLst>
                                    <p:audio>
                                      <p:cMediaNode>
                                        <p:cTn display="0" masterRel="sameClick">
                                          <p:stCondLst>
                                            <p:cond evt="begin" delay="0">
                                              <p:tn val="60"/>
                                            </p:cond>
                                          </p:stCondLst>
                                          <p:endCondLst>
                                            <p:cond evt="onStopAudio" delay="0">
                                              <p:tgtEl>
                                                <p:sldTgt/>
                                              </p:tgtEl>
                                            </p:cond>
                                          </p:endCondLst>
                                        </p:cTn>
                                        <p:tgtEl>
                                          <p:sndTgt r:embed="rId5" name="click.wav"/>
                                        </p:tgtEl>
                                      </p:cMediaNode>
                                    </p:audio>
                                  </p:subTnLst>
                                </p:cTn>
                              </p:par>
                            </p:childTnLst>
                          </p:cTn>
                        </p:par>
                        <p:par>
                          <p:cTn id="63" fill="hold" nodeType="afterGroup">
                            <p:stCondLst>
                              <p:cond delay="4500"/>
                            </p:stCondLst>
                            <p:childTnLst>
                              <p:par>
                                <p:cTn id="64" presetID="4" presetClass="entr" presetSubtype="32" fill="hold" grpId="0" nodeType="afterEffect">
                                  <p:stCondLst>
                                    <p:cond delay="0"/>
                                  </p:stCondLst>
                                  <p:childTnLst>
                                    <p:set>
                                      <p:cBhvr>
                                        <p:cTn id="65" dur="1" fill="hold">
                                          <p:stCondLst>
                                            <p:cond delay="0"/>
                                          </p:stCondLst>
                                        </p:cTn>
                                        <p:tgtEl>
                                          <p:spTgt spid="91"/>
                                        </p:tgtEl>
                                        <p:attrNameLst>
                                          <p:attrName>style.visibility</p:attrName>
                                        </p:attrNameLst>
                                      </p:cBhvr>
                                      <p:to>
                                        <p:strVal val="visible"/>
                                      </p:to>
                                    </p:set>
                                    <p:animEffect transition="in" filter="box(out)">
                                      <p:cBhvr>
                                        <p:cTn id="66" dur="1000"/>
                                        <p:tgtEl>
                                          <p:spTgt spid="91"/>
                                        </p:tgtEl>
                                      </p:cBhvr>
                                    </p:animEffec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par>
                          <p:cTn id="67" fill="hold" nodeType="afterGroup">
                            <p:stCondLst>
                              <p:cond delay="5500"/>
                            </p:stCondLst>
                            <p:childTnLst>
                              <p:par>
                                <p:cTn id="68" presetID="4" presetClass="entr" presetSubtype="32" fill="hold" grpId="0" nodeType="afterEffect">
                                  <p:stCondLst>
                                    <p:cond delay="0"/>
                                  </p:stCondLst>
                                  <p:childTnLst>
                                    <p:set>
                                      <p:cBhvr>
                                        <p:cTn id="69" dur="1" fill="hold">
                                          <p:stCondLst>
                                            <p:cond delay="0"/>
                                          </p:stCondLst>
                                        </p:cTn>
                                        <p:tgtEl>
                                          <p:spTgt spid="92"/>
                                        </p:tgtEl>
                                        <p:attrNameLst>
                                          <p:attrName>style.visibility</p:attrName>
                                        </p:attrNameLst>
                                      </p:cBhvr>
                                      <p:to>
                                        <p:strVal val="visible"/>
                                      </p:to>
                                    </p:set>
                                    <p:animEffect transition="in" filter="box(out)">
                                      <p:cBhvr>
                                        <p:cTn id="70" dur="1000"/>
                                        <p:tgtEl>
                                          <p:spTgt spid="92"/>
                                        </p:tgtEl>
                                      </p:cBhvr>
                                    </p:animEffect>
                                  </p:childTnLst>
                                  <p:subTnLst>
                                    <p:audio>
                                      <p:cMediaNode>
                                        <p:cTn display="0" masterRel="sameClick">
                                          <p:stCondLst>
                                            <p:cond evt="begin" delay="0">
                                              <p:tn val="68"/>
                                            </p:cond>
                                          </p:stCondLst>
                                          <p:endCondLst>
                                            <p:cond evt="onStopAudio" delay="0">
                                              <p:tgtEl>
                                                <p:sldTgt/>
                                              </p:tgtEl>
                                            </p:cond>
                                          </p:endCondLst>
                                        </p:cTn>
                                        <p:tgtEl>
                                          <p:sndTgt r:embed="rId5" name="click.wav"/>
                                        </p:tgtEl>
                                      </p:cMediaNode>
                                    </p:audio>
                                  </p:subTnLst>
                                </p:cTn>
                              </p:par>
                            </p:childTnLst>
                          </p:cTn>
                        </p:par>
                        <p:par>
                          <p:cTn id="71" fill="hold" nodeType="afterGroup">
                            <p:stCondLst>
                              <p:cond delay="6500"/>
                            </p:stCondLst>
                            <p:childTnLst>
                              <p:par>
                                <p:cTn id="72" presetID="4" presetClass="entr" presetSubtype="32" fill="hold" grpId="0" nodeType="afterEffect">
                                  <p:stCondLst>
                                    <p:cond delay="0"/>
                                  </p:stCondLst>
                                  <p:childTnLst>
                                    <p:set>
                                      <p:cBhvr>
                                        <p:cTn id="73" dur="1" fill="hold">
                                          <p:stCondLst>
                                            <p:cond delay="0"/>
                                          </p:stCondLst>
                                        </p:cTn>
                                        <p:tgtEl>
                                          <p:spTgt spid="93"/>
                                        </p:tgtEl>
                                        <p:attrNameLst>
                                          <p:attrName>style.visibility</p:attrName>
                                        </p:attrNameLst>
                                      </p:cBhvr>
                                      <p:to>
                                        <p:strVal val="visible"/>
                                      </p:to>
                                    </p:set>
                                    <p:animEffect transition="in" filter="box(out)">
                                      <p:cBhvr>
                                        <p:cTn id="74" dur="1000"/>
                                        <p:tgtEl>
                                          <p:spTgt spid="93"/>
                                        </p:tgtEl>
                                      </p:cBhvr>
                                    </p:animEffect>
                                  </p:childTnLst>
                                  <p:subTnLst>
                                    <p:audio>
                                      <p:cMediaNode>
                                        <p:cTn display="0" masterRel="sameClick">
                                          <p:stCondLst>
                                            <p:cond evt="begin" delay="0">
                                              <p:tn val="72"/>
                                            </p:cond>
                                          </p:stCondLst>
                                          <p:endCondLst>
                                            <p:cond evt="onStopAudio" delay="0">
                                              <p:tgtEl>
                                                <p:sldTgt/>
                                              </p:tgtEl>
                                            </p:cond>
                                          </p:endCondLst>
                                        </p:cTn>
                                        <p:tgtEl>
                                          <p:sndTgt r:embed="rId5" name="click.wav"/>
                                        </p:tgtEl>
                                      </p:cMediaNode>
                                    </p:audio>
                                  </p:subTnLst>
                                </p:cTn>
                              </p:par>
                            </p:childTnLst>
                          </p:cTn>
                        </p:par>
                        <p:par>
                          <p:cTn id="75" fill="hold" nodeType="afterGroup">
                            <p:stCondLst>
                              <p:cond delay="7500"/>
                            </p:stCondLst>
                            <p:childTnLst>
                              <p:par>
                                <p:cTn id="76" presetID="4" presetClass="entr" presetSubtype="32" fill="hold" grpId="0" nodeType="afterEffect">
                                  <p:stCondLst>
                                    <p:cond delay="0"/>
                                  </p:stCondLst>
                                  <p:childTnLst>
                                    <p:set>
                                      <p:cBhvr>
                                        <p:cTn id="77" dur="1" fill="hold">
                                          <p:stCondLst>
                                            <p:cond delay="0"/>
                                          </p:stCondLst>
                                        </p:cTn>
                                        <p:tgtEl>
                                          <p:spTgt spid="94"/>
                                        </p:tgtEl>
                                        <p:attrNameLst>
                                          <p:attrName>style.visibility</p:attrName>
                                        </p:attrNameLst>
                                      </p:cBhvr>
                                      <p:to>
                                        <p:strVal val="visible"/>
                                      </p:to>
                                    </p:set>
                                    <p:animEffect transition="in" filter="box(out)">
                                      <p:cBhvr>
                                        <p:cTn id="78" dur="1000"/>
                                        <p:tgtEl>
                                          <p:spTgt spid="94"/>
                                        </p:tgtEl>
                                      </p:cBhvr>
                                    </p:animEffect>
                                  </p:childTnLst>
                                  <p:subTnLst>
                                    <p:audio>
                                      <p:cMediaNode>
                                        <p:cTn display="0" masterRel="sameClick">
                                          <p:stCondLst>
                                            <p:cond evt="begin" delay="0">
                                              <p:tn val="76"/>
                                            </p:cond>
                                          </p:stCondLst>
                                          <p:endCondLst>
                                            <p:cond evt="onStopAudio" delay="0">
                                              <p:tgtEl>
                                                <p:sldTgt/>
                                              </p:tgtEl>
                                            </p:cond>
                                          </p:endCondLst>
                                        </p:cTn>
                                        <p:tgtEl>
                                          <p:sndTgt r:embed="rId5" name="click.wav"/>
                                        </p:tgtEl>
                                      </p:cMediaNode>
                                    </p:audio>
                                  </p:subTnLst>
                                </p:cTn>
                              </p:par>
                            </p:childTnLst>
                          </p:cTn>
                        </p:par>
                        <p:par>
                          <p:cTn id="79" fill="hold" nodeType="afterGroup">
                            <p:stCondLst>
                              <p:cond delay="8500"/>
                            </p:stCondLst>
                            <p:childTnLst>
                              <p:par>
                                <p:cTn id="80" presetID="4" presetClass="entr" presetSubtype="32" fill="hold" grpId="0" nodeType="afterEffect">
                                  <p:stCondLst>
                                    <p:cond delay="0"/>
                                  </p:stCondLst>
                                  <p:childTnLst>
                                    <p:set>
                                      <p:cBhvr>
                                        <p:cTn id="81" dur="1" fill="hold">
                                          <p:stCondLst>
                                            <p:cond delay="0"/>
                                          </p:stCondLst>
                                        </p:cTn>
                                        <p:tgtEl>
                                          <p:spTgt spid="95"/>
                                        </p:tgtEl>
                                        <p:attrNameLst>
                                          <p:attrName>style.visibility</p:attrName>
                                        </p:attrNameLst>
                                      </p:cBhvr>
                                      <p:to>
                                        <p:strVal val="visible"/>
                                      </p:to>
                                    </p:set>
                                    <p:animEffect transition="in" filter="box(out)">
                                      <p:cBhvr>
                                        <p:cTn id="82" dur="1000"/>
                                        <p:tgtEl>
                                          <p:spTgt spid="95"/>
                                        </p:tgtEl>
                                      </p:cBhvr>
                                    </p:animEffect>
                                  </p:childTnLst>
                                  <p:subTnLst>
                                    <p:audio>
                                      <p:cMediaNode>
                                        <p:cTn display="0" masterRel="sameClick">
                                          <p:stCondLst>
                                            <p:cond evt="begin" delay="0">
                                              <p:tn val="80"/>
                                            </p:cond>
                                          </p:stCondLst>
                                          <p:endCondLst>
                                            <p:cond evt="onStopAudio" delay="0">
                                              <p:tgtEl>
                                                <p:sldTgt/>
                                              </p:tgtEl>
                                            </p:cond>
                                          </p:endCondLst>
                                        </p:cTn>
                                        <p:tgtEl>
                                          <p:sndTgt r:embed="rId5" name="click.wav"/>
                                        </p:tgtEl>
                                      </p:cMediaNode>
                                    </p:audio>
                                  </p:subTnLst>
                                </p:cTn>
                              </p:par>
                            </p:childTnLst>
                          </p:cTn>
                        </p:par>
                        <p:par>
                          <p:cTn id="83" fill="hold" nodeType="afterGroup">
                            <p:stCondLst>
                              <p:cond delay="9500"/>
                            </p:stCondLst>
                            <p:childTnLst>
                              <p:par>
                                <p:cTn id="84" presetID="4" presetClass="entr" presetSubtype="32" fill="hold" grpId="0" nodeType="afterEffect">
                                  <p:stCondLst>
                                    <p:cond delay="0"/>
                                  </p:stCondLst>
                                  <p:childTnLst>
                                    <p:set>
                                      <p:cBhvr>
                                        <p:cTn id="85" dur="1" fill="hold">
                                          <p:stCondLst>
                                            <p:cond delay="0"/>
                                          </p:stCondLst>
                                        </p:cTn>
                                        <p:tgtEl>
                                          <p:spTgt spid="96"/>
                                        </p:tgtEl>
                                        <p:attrNameLst>
                                          <p:attrName>style.visibility</p:attrName>
                                        </p:attrNameLst>
                                      </p:cBhvr>
                                      <p:to>
                                        <p:strVal val="visible"/>
                                      </p:to>
                                    </p:set>
                                    <p:animEffect transition="in" filter="box(out)">
                                      <p:cBhvr>
                                        <p:cTn id="86" dur="1000"/>
                                        <p:tgtEl>
                                          <p:spTgt spid="96"/>
                                        </p:tgtEl>
                                      </p:cBhvr>
                                    </p:animEffect>
                                  </p:childTnLst>
                                  <p:subTnLst>
                                    <p:audio>
                                      <p:cMediaNode>
                                        <p:cTn display="0" masterRel="sameClick">
                                          <p:stCondLst>
                                            <p:cond evt="begin" delay="0">
                                              <p:tn val="84"/>
                                            </p:cond>
                                          </p:stCondLst>
                                          <p:endCondLst>
                                            <p:cond evt="onStopAudio" delay="0">
                                              <p:tgtEl>
                                                <p:sldTgt/>
                                              </p:tgtEl>
                                            </p:cond>
                                          </p:endCondLst>
                                        </p:cTn>
                                        <p:tgtEl>
                                          <p:sndTgt r:embed="rId6" name="hammer.wav"/>
                                        </p:tgtEl>
                                      </p:cMediaNode>
                                    </p:audio>
                                  </p:subTnLst>
                                </p:cTn>
                              </p:par>
                            </p:childTnLst>
                          </p:cTn>
                        </p:par>
                        <p:par>
                          <p:cTn id="87" fill="hold" nodeType="afterGroup">
                            <p:stCondLst>
                              <p:cond delay="10500"/>
                            </p:stCondLst>
                            <p:childTnLst>
                              <p:par>
                                <p:cTn id="88" presetID="4" presetClass="entr" presetSubtype="32" fill="hold" grpId="0" nodeType="afterEffect">
                                  <p:stCondLst>
                                    <p:cond delay="0"/>
                                  </p:stCondLst>
                                  <p:childTnLst>
                                    <p:set>
                                      <p:cBhvr>
                                        <p:cTn id="89" dur="1" fill="hold">
                                          <p:stCondLst>
                                            <p:cond delay="0"/>
                                          </p:stCondLst>
                                        </p:cTn>
                                        <p:tgtEl>
                                          <p:spTgt spid="97"/>
                                        </p:tgtEl>
                                        <p:attrNameLst>
                                          <p:attrName>style.visibility</p:attrName>
                                        </p:attrNameLst>
                                      </p:cBhvr>
                                      <p:to>
                                        <p:strVal val="visible"/>
                                      </p:to>
                                    </p:set>
                                    <p:animEffect transition="in" filter="box(out)">
                                      <p:cBhvr>
                                        <p:cTn id="90" dur="1000"/>
                                        <p:tgtEl>
                                          <p:spTgt spid="97"/>
                                        </p:tgtEl>
                                      </p:cBhvr>
                                    </p:animEffect>
                                  </p:childTnLst>
                                  <p:subTnLst>
                                    <p:audio>
                                      <p:cMediaNode>
                                        <p:cTn display="0" masterRel="sameClick">
                                          <p:stCondLst>
                                            <p:cond evt="begin" delay="0">
                                              <p:tn val="88"/>
                                            </p:cond>
                                          </p:stCondLst>
                                          <p:endCondLst>
                                            <p:cond evt="onStopAudio" delay="0">
                                              <p:tgtEl>
                                                <p:sldTgt/>
                                              </p:tgtEl>
                                            </p:cond>
                                          </p:endCondLst>
                                        </p:cTn>
                                        <p:tgtEl>
                                          <p:sndTgt r:embed="rId6" name="hammer.wav"/>
                                        </p:tgtEl>
                                      </p:cMediaNode>
                                    </p:audio>
                                  </p:subTnLst>
                                </p:cTn>
                              </p:par>
                            </p:childTnLst>
                          </p:cTn>
                        </p:par>
                        <p:par>
                          <p:cTn id="91" fill="hold" nodeType="afterGroup">
                            <p:stCondLst>
                              <p:cond delay="11500"/>
                            </p:stCondLst>
                            <p:childTnLst>
                              <p:par>
                                <p:cTn id="92" presetID="4" presetClass="entr" presetSubtype="32" fill="hold" grpId="0" nodeType="afterEffect">
                                  <p:stCondLst>
                                    <p:cond delay="0"/>
                                  </p:stCondLst>
                                  <p:childTnLst>
                                    <p:set>
                                      <p:cBhvr>
                                        <p:cTn id="93" dur="1" fill="hold">
                                          <p:stCondLst>
                                            <p:cond delay="0"/>
                                          </p:stCondLst>
                                        </p:cTn>
                                        <p:tgtEl>
                                          <p:spTgt spid="98"/>
                                        </p:tgtEl>
                                        <p:attrNameLst>
                                          <p:attrName>style.visibility</p:attrName>
                                        </p:attrNameLst>
                                      </p:cBhvr>
                                      <p:to>
                                        <p:strVal val="visible"/>
                                      </p:to>
                                    </p:set>
                                    <p:animEffect transition="in" filter="box(out)">
                                      <p:cBhvr>
                                        <p:cTn id="94" dur="1000"/>
                                        <p:tgtEl>
                                          <p:spTgt spid="98"/>
                                        </p:tgtEl>
                                      </p:cBhvr>
                                    </p:animEffect>
                                  </p:childTnLst>
                                  <p:subTnLst>
                                    <p:audio>
                                      <p:cMediaNode>
                                        <p:cTn display="0" masterRel="sameClick">
                                          <p:stCondLst>
                                            <p:cond evt="begin" delay="0">
                                              <p:tn val="92"/>
                                            </p:cond>
                                          </p:stCondLst>
                                          <p:endCondLst>
                                            <p:cond evt="onStopAudio" delay="0">
                                              <p:tgtEl>
                                                <p:sldTgt/>
                                              </p:tgtEl>
                                            </p:cond>
                                          </p:endCondLst>
                                        </p:cTn>
                                        <p:tgtEl>
                                          <p:sndTgt r:embed="rId6" name="hammer.wav"/>
                                        </p:tgtEl>
                                      </p:cMediaNode>
                                    </p:audio>
                                  </p:subTnLst>
                                </p:cTn>
                              </p:par>
                            </p:childTnLst>
                          </p:cTn>
                        </p:par>
                        <p:par>
                          <p:cTn id="95" fill="hold" nodeType="afterGroup">
                            <p:stCondLst>
                              <p:cond delay="12500"/>
                            </p:stCondLst>
                            <p:childTnLst>
                              <p:par>
                                <p:cTn id="96" presetID="4" presetClass="entr" presetSubtype="32" fill="hold" grpId="0" nodeType="afterEffect">
                                  <p:stCondLst>
                                    <p:cond delay="0"/>
                                  </p:stCondLst>
                                  <p:childTnLst>
                                    <p:set>
                                      <p:cBhvr>
                                        <p:cTn id="97" dur="1" fill="hold">
                                          <p:stCondLst>
                                            <p:cond delay="0"/>
                                          </p:stCondLst>
                                        </p:cTn>
                                        <p:tgtEl>
                                          <p:spTgt spid="99"/>
                                        </p:tgtEl>
                                        <p:attrNameLst>
                                          <p:attrName>style.visibility</p:attrName>
                                        </p:attrNameLst>
                                      </p:cBhvr>
                                      <p:to>
                                        <p:strVal val="visible"/>
                                      </p:to>
                                    </p:set>
                                    <p:animEffect transition="in" filter="box(out)">
                                      <p:cBhvr>
                                        <p:cTn id="98" dur="1000"/>
                                        <p:tgtEl>
                                          <p:spTgt spid="99"/>
                                        </p:tgtEl>
                                      </p:cBhvr>
                                    </p:animEffect>
                                  </p:childTnLst>
                                  <p:subTnLst>
                                    <p:audio>
                                      <p:cMediaNode>
                                        <p:cTn display="0" masterRel="sameClick">
                                          <p:stCondLst>
                                            <p:cond evt="begin" delay="0">
                                              <p:tn val="96"/>
                                            </p:cond>
                                          </p:stCondLst>
                                          <p:endCondLst>
                                            <p:cond evt="onStopAudio" delay="0">
                                              <p:tgtEl>
                                                <p:sldTgt/>
                                              </p:tgtEl>
                                            </p:cond>
                                          </p:endCondLst>
                                        </p:cTn>
                                        <p:tgtEl>
                                          <p:sndTgt r:embed="rId6" name="hammer.wav"/>
                                        </p:tgtEl>
                                      </p:cMediaNode>
                                    </p:audio>
                                  </p:subTnLst>
                                </p:cTn>
                              </p:par>
                            </p:childTnLst>
                          </p:cTn>
                        </p:par>
                        <p:par>
                          <p:cTn id="99" fill="hold" nodeType="afterGroup">
                            <p:stCondLst>
                              <p:cond delay="13500"/>
                            </p:stCondLst>
                            <p:childTnLst>
                              <p:par>
                                <p:cTn id="100" presetID="4" presetClass="entr" presetSubtype="32" fill="hold" grpId="0" nodeType="afterEffect">
                                  <p:stCondLst>
                                    <p:cond delay="0"/>
                                  </p:stCondLst>
                                  <p:childTnLst>
                                    <p:set>
                                      <p:cBhvr>
                                        <p:cTn id="101" dur="1" fill="hold">
                                          <p:stCondLst>
                                            <p:cond delay="0"/>
                                          </p:stCondLst>
                                        </p:cTn>
                                        <p:tgtEl>
                                          <p:spTgt spid="100"/>
                                        </p:tgtEl>
                                        <p:attrNameLst>
                                          <p:attrName>style.visibility</p:attrName>
                                        </p:attrNameLst>
                                      </p:cBhvr>
                                      <p:to>
                                        <p:strVal val="visible"/>
                                      </p:to>
                                    </p:set>
                                    <p:animEffect transition="in" filter="box(out)">
                                      <p:cBhvr>
                                        <p:cTn id="102" dur="1000"/>
                                        <p:tgtEl>
                                          <p:spTgt spid="100"/>
                                        </p:tgtEl>
                                      </p:cBhvr>
                                    </p:animEffect>
                                  </p:childTnLst>
                                  <p:subTnLst>
                                    <p:audio>
                                      <p:cMediaNode>
                                        <p:cTn display="0" masterRel="sameClick">
                                          <p:stCondLst>
                                            <p:cond evt="begin" delay="0">
                                              <p:tn val="100"/>
                                            </p:cond>
                                          </p:stCondLst>
                                          <p:endCondLst>
                                            <p:cond evt="onStopAudio" delay="0">
                                              <p:tgtEl>
                                                <p:sldTgt/>
                                              </p:tgtEl>
                                            </p:cond>
                                          </p:endCondLst>
                                        </p:cTn>
                                        <p:tgtEl>
                                          <p:sndTgt r:embed="rId6" name="hammer.wav"/>
                                        </p:tgtEl>
                                      </p:cMediaNode>
                                    </p:audio>
                                  </p:subTnLst>
                                </p:cTn>
                              </p:par>
                            </p:childTnLst>
                          </p:cTn>
                        </p:par>
                        <p:par>
                          <p:cTn id="103" fill="hold" nodeType="afterGroup">
                            <p:stCondLst>
                              <p:cond delay="14500"/>
                            </p:stCondLst>
                            <p:childTnLst>
                              <p:par>
                                <p:cTn id="104" presetID="4" presetClass="entr" presetSubtype="32" fill="hold" grpId="0" nodeType="afterEffect">
                                  <p:stCondLst>
                                    <p:cond delay="0"/>
                                  </p:stCondLst>
                                  <p:childTnLst>
                                    <p:set>
                                      <p:cBhvr>
                                        <p:cTn id="105" dur="1" fill="hold">
                                          <p:stCondLst>
                                            <p:cond delay="0"/>
                                          </p:stCondLst>
                                        </p:cTn>
                                        <p:tgtEl>
                                          <p:spTgt spid="101"/>
                                        </p:tgtEl>
                                        <p:attrNameLst>
                                          <p:attrName>style.visibility</p:attrName>
                                        </p:attrNameLst>
                                      </p:cBhvr>
                                      <p:to>
                                        <p:strVal val="visible"/>
                                      </p:to>
                                    </p:set>
                                    <p:animEffect transition="in" filter="box(out)">
                                      <p:cBhvr>
                                        <p:cTn id="106" dur="1000"/>
                                        <p:tgtEl>
                                          <p:spTgt spid="101"/>
                                        </p:tgtEl>
                                      </p:cBhvr>
                                    </p:animEffect>
                                  </p:childTnLst>
                                  <p:subTnLst>
                                    <p:audio>
                                      <p:cMediaNode>
                                        <p:cTn display="0" masterRel="sameClick">
                                          <p:stCondLst>
                                            <p:cond evt="begin" delay="0">
                                              <p:tn val="104"/>
                                            </p:cond>
                                          </p:stCondLst>
                                          <p:endCondLst>
                                            <p:cond evt="onStopAudio" delay="0">
                                              <p:tgtEl>
                                                <p:sldTgt/>
                                              </p:tgtEl>
                                            </p:cond>
                                          </p:endCondLst>
                                        </p:cTn>
                                        <p:tgtEl>
                                          <p:sndTgt r:embed="rId7" name="drumroll.wav"/>
                                        </p:tgtEl>
                                      </p:cMediaNode>
                                    </p:audio>
                                  </p:subTnLst>
                                </p:cTn>
                              </p:par>
                              <p:par>
                                <p:cTn id="107" presetID="4" presetClass="entr" presetSubtype="32" fill="hold" grpId="0" nodeType="withEffect">
                                  <p:stCondLst>
                                    <p:cond delay="0"/>
                                  </p:stCondLst>
                                  <p:childTnLst>
                                    <p:set>
                                      <p:cBhvr>
                                        <p:cTn id="108" dur="1" fill="hold">
                                          <p:stCondLst>
                                            <p:cond delay="0"/>
                                          </p:stCondLst>
                                        </p:cTn>
                                        <p:tgtEl>
                                          <p:spTgt spid="102"/>
                                        </p:tgtEl>
                                        <p:attrNameLst>
                                          <p:attrName>style.visibility</p:attrName>
                                        </p:attrNameLst>
                                      </p:cBhvr>
                                      <p:to>
                                        <p:strVal val="visible"/>
                                      </p:to>
                                    </p:set>
                                    <p:animEffect transition="in" filter="box(out)">
                                      <p:cBhvr>
                                        <p:cTn id="109" dur="1000"/>
                                        <p:tgtEl>
                                          <p:spTgt spid="102"/>
                                        </p:tgtEl>
                                      </p:cBhvr>
                                    </p:animEffect>
                                  </p:childTnLst>
                                  <p:subTnLst>
                                    <p:audio>
                                      <p:cMediaNode>
                                        <p:cTn display="0" masterRel="sameClick">
                                          <p:stCondLst>
                                            <p:cond evt="begin" delay="0">
                                              <p:tn val="107"/>
                                            </p:cond>
                                          </p:stCondLst>
                                          <p:endCondLst>
                                            <p:cond evt="onStopAudio" delay="0">
                                              <p:tgtEl>
                                                <p:sldTgt/>
                                              </p:tgtEl>
                                            </p:cond>
                                          </p:endCondLst>
                                        </p:cTn>
                                        <p:tgtEl>
                                          <p:sndTgt r:embed="rId7" name="drumroll.wav"/>
                                        </p:tgtEl>
                                      </p:cMediaNode>
                                    </p:audio>
                                  </p:subTnLst>
                                </p:cTn>
                              </p:par>
                              <p:par>
                                <p:cTn id="110" presetID="4" presetClass="exit" presetSubtype="16" fill="hold" grpId="0" nodeType="withEffect">
                                  <p:stCondLst>
                                    <p:cond delay="0"/>
                                  </p:stCondLst>
                                  <p:childTnLst>
                                    <p:animEffect transition="out" filter="box(in)">
                                      <p:cBhvr>
                                        <p:cTn id="111" dur="500"/>
                                        <p:tgtEl>
                                          <p:spTgt spid="39"/>
                                        </p:tgtEl>
                                      </p:cBhvr>
                                    </p:animEffect>
                                    <p:set>
                                      <p:cBhvr>
                                        <p:cTn id="112" dur="1" fill="hold">
                                          <p:stCondLst>
                                            <p:cond delay="499"/>
                                          </p:stCondLst>
                                        </p:cTn>
                                        <p:tgtEl>
                                          <p:spTgt spid="39"/>
                                        </p:tgtEl>
                                        <p:attrNameLst>
                                          <p:attrName>style.visibility</p:attrName>
                                        </p:attrNameLst>
                                      </p:cBhvr>
                                      <p:to>
                                        <p:strVal val="hidden"/>
                                      </p:to>
                                    </p:set>
                                  </p:childTnLst>
                                </p:cTn>
                              </p:par>
                            </p:childTnLst>
                          </p:cTn>
                        </p:par>
                        <p:par>
                          <p:cTn id="113" fill="hold" nodeType="afterGroup">
                            <p:stCondLst>
                              <p:cond delay="15500"/>
                            </p:stCondLst>
                            <p:childTnLst>
                              <p:par>
                                <p:cTn id="114" presetID="20" presetClass="emph" presetSubtype="0" repeatCount="5000" fill="hold" nodeType="afterEffect">
                                  <p:stCondLst>
                                    <p:cond delay="0"/>
                                  </p:stCondLst>
                                  <p:iterate type="lt">
                                    <p:tmPct val="10000"/>
                                  </p:iterate>
                                  <p:childTnLst>
                                    <p:set>
                                      <p:cBhvr override="childStyle">
                                        <p:cTn id="115" dur="500" autoRev="1" fill="hold"/>
                                        <p:tgtEl>
                                          <p:spTgt spid="25">
                                            <p:txEl>
                                              <p:pRg st="0" end="0"/>
                                            </p:txEl>
                                          </p:spTgt>
                                        </p:tgtEl>
                                        <p:attrNameLst>
                                          <p:attrName>style.color</p:attrName>
                                        </p:attrNameLst>
                                      </p:cBhvr>
                                      <p:to>
                                        <p:clrVal>
                                          <a:schemeClr val="accent2"/>
                                        </p:clrVal>
                                      </p:to>
                                    </p:set>
                                    <p:set>
                                      <p:cBhvr>
                                        <p:cTn id="116" dur="500" autoRev="1" fill="hold"/>
                                        <p:tgtEl>
                                          <p:spTgt spid="25">
                                            <p:txEl>
                                              <p:pRg st="0" end="0"/>
                                            </p:txEl>
                                          </p:spTgt>
                                        </p:tgtEl>
                                        <p:attrNameLst>
                                          <p:attrName>fillcolor</p:attrName>
                                        </p:attrNameLst>
                                      </p:cBhvr>
                                      <p:to>
                                        <p:clrVal>
                                          <a:schemeClr val="accent2"/>
                                        </p:clrVal>
                                      </p:to>
                                    </p:set>
                                    <p:set>
                                      <p:cBhvr>
                                        <p:cTn id="117" dur="500" autoRev="1" fill="hold"/>
                                        <p:tgtEl>
                                          <p:spTgt spid="25">
                                            <p:txEl>
                                              <p:pRg st="0" end="0"/>
                                            </p:txEl>
                                          </p:spTgt>
                                        </p:tgtEl>
                                        <p:attrNameLst>
                                          <p:attrName>fill.type</p:attrName>
                                        </p:attrNameLst>
                                      </p:cBhvr>
                                      <p:to>
                                        <p:strVal val="solid"/>
                                      </p:to>
                                    </p:set>
                                  </p:childTnLst>
                                </p:cTn>
                              </p:par>
                            </p:childTnLst>
                          </p:cTn>
                        </p:par>
                      </p:childTnLst>
                    </p:cTn>
                  </p:par>
                </p:childTnLst>
              </p:cTn>
              <p:nextCondLst>
                <p:cond evt="onClick" delay="0">
                  <p:tgtEl>
                    <p:spTgt spid="40"/>
                  </p:tgtEl>
                </p:cond>
              </p:nextCondLst>
            </p:seq>
            <p:seq concurrent="1" nextAc="seek">
              <p:cTn id="118" restart="whenNotActive" fill="hold" evtFilter="cancelBubble" nodeType="interactiveSeq">
                <p:stCondLst>
                  <p:cond evt="onClick" delay="0">
                    <p:tgtEl>
                      <p:spTgt spid="112"/>
                    </p:tgtEl>
                  </p:cond>
                </p:stCondLst>
                <p:endSync evt="end" delay="0">
                  <p:rtn val="all"/>
                </p:endSync>
                <p:childTnLst>
                  <p:par>
                    <p:cTn id="119" fill="hold" nodeType="clickPar">
                      <p:stCondLst>
                        <p:cond delay="0"/>
                      </p:stCondLst>
                      <p:childTnLst>
                        <p:par>
                          <p:cTn id="120" fill="hold" nodeType="withGroup">
                            <p:stCondLst>
                              <p:cond delay="0"/>
                            </p:stCondLst>
                            <p:childTnLst>
                              <p:par>
                                <p:cTn id="121" presetID="64" presetClass="path" presetSubtype="0" accel="50000" decel="50000" fill="hold" nodeType="clickEffect">
                                  <p:stCondLst>
                                    <p:cond delay="0"/>
                                  </p:stCondLst>
                                  <p:childTnLst>
                                    <p:animMotion origin="layout" path="M 4.58333E-6 1.85185E-6 L 4.58333E-6 -0.22477 " pathEditMode="relative" rAng="0" ptsTypes="AA">
                                      <p:cBhvr>
                                        <p:cTn id="122" dur="2000" fill="hold"/>
                                        <p:tgtEl>
                                          <p:spTgt spid="112"/>
                                        </p:tgtEl>
                                        <p:attrNameLst>
                                          <p:attrName>ppt_x</p:attrName>
                                          <p:attrName>ppt_y</p:attrName>
                                        </p:attrNameLst>
                                      </p:cBhvr>
                                      <p:rCtr x="0" y="-11250"/>
                                    </p:animMotion>
                                  </p:childTnLst>
                                  <p:subTnLst>
                                    <p:audio>
                                      <p:cMediaNode>
                                        <p:cTn display="0" masterRel="sameClick">
                                          <p:stCondLst>
                                            <p:cond evt="begin" delay="0">
                                              <p:tn val="121"/>
                                            </p:cond>
                                          </p:stCondLst>
                                          <p:endCondLst>
                                            <p:cond evt="onStopAudio" delay="0">
                                              <p:tgtEl>
                                                <p:sldTgt/>
                                              </p:tgtEl>
                                            </p:cond>
                                          </p:endCondLst>
                                        </p:cTn>
                                        <p:tgtEl>
                                          <p:sndTgt r:embed="rId8" name="chimes.wav"/>
                                        </p:tgtEl>
                                      </p:cMediaNode>
                                    </p:audio>
                                  </p:subTnLst>
                                </p:cTn>
                              </p:par>
                            </p:childTnLst>
                          </p:cTn>
                        </p:par>
                        <p:par>
                          <p:cTn id="123" fill="hold" nodeType="afterGroup">
                            <p:stCondLst>
                              <p:cond delay="2000"/>
                            </p:stCondLst>
                            <p:childTnLst>
                              <p:par>
                                <p:cTn id="124" presetID="22" presetClass="entr" presetSubtype="4" fill="hold" grpId="0" nodeType="afterEffect">
                                  <p:stCondLst>
                                    <p:cond delay="0"/>
                                  </p:stCondLst>
                                  <p:childTnLst>
                                    <p:set>
                                      <p:cBhvr>
                                        <p:cTn id="125" dur="1" fill="hold">
                                          <p:stCondLst>
                                            <p:cond delay="0"/>
                                          </p:stCondLst>
                                        </p:cTn>
                                        <p:tgtEl>
                                          <p:spTgt spid="113"/>
                                        </p:tgtEl>
                                        <p:attrNameLst>
                                          <p:attrName>style.visibility</p:attrName>
                                        </p:attrNameLst>
                                      </p:cBhvr>
                                      <p:to>
                                        <p:strVal val="visible"/>
                                      </p:to>
                                    </p:set>
                                    <p:animEffect transition="in" filter="wipe(down)">
                                      <p:cBhvr>
                                        <p:cTn id="126" dur="500"/>
                                        <p:tgtEl>
                                          <p:spTgt spid="113"/>
                                        </p:tgtEl>
                                      </p:cBhvr>
                                    </p:animEffect>
                                  </p:childTnLst>
                                  <p:subTnLst>
                                    <p:audio>
                                      <p:cMediaNode>
                                        <p:cTn display="0" masterRel="sameClick">
                                          <p:stCondLst>
                                            <p:cond evt="begin" delay="0">
                                              <p:tn val="124"/>
                                            </p:cond>
                                          </p:stCondLst>
                                          <p:endCondLst>
                                            <p:cond evt="onStopAudio" delay="0">
                                              <p:tgtEl>
                                                <p:sldTgt/>
                                              </p:tgtEl>
                                            </p:cond>
                                          </p:endCondLst>
                                        </p:cTn>
                                        <p:tgtEl>
                                          <p:sndTgt r:embed="rId9" name="applause.wav"/>
                                        </p:tgtEl>
                                      </p:cMediaNode>
                                    </p:audio>
                                  </p:subTnLst>
                                </p:cTn>
                              </p:par>
                              <p:par>
                                <p:cTn id="127" presetID="10" presetClass="entr" presetSubtype="0" fill="hold" nodeType="withEffect">
                                  <p:stCondLst>
                                    <p:cond delay="0"/>
                                  </p:stCondLst>
                                  <p:childTnLst>
                                    <p:set>
                                      <p:cBhvr>
                                        <p:cTn id="128" dur="1" fill="hold">
                                          <p:stCondLst>
                                            <p:cond delay="0"/>
                                          </p:stCondLst>
                                        </p:cTn>
                                        <p:tgtEl>
                                          <p:spTgt spid="114"/>
                                        </p:tgtEl>
                                        <p:attrNameLst>
                                          <p:attrName>style.visibility</p:attrName>
                                        </p:attrNameLst>
                                      </p:cBhvr>
                                      <p:to>
                                        <p:strVal val="visible"/>
                                      </p:to>
                                    </p:set>
                                    <p:animEffect transition="in" filter="fade">
                                      <p:cBhvr>
                                        <p:cTn id="129" dur="500"/>
                                        <p:tgtEl>
                                          <p:spTgt spid="114"/>
                                        </p:tgtEl>
                                      </p:cBhvr>
                                    </p:animEffect>
                                  </p:childTnLst>
                                </p:cTn>
                              </p:par>
                            </p:childTnLst>
                          </p:cTn>
                        </p:par>
                        <p:par>
                          <p:cTn id="130" fill="hold" nodeType="afterGroup">
                            <p:stCondLst>
                              <p:cond delay="2500"/>
                            </p:stCondLst>
                            <p:childTnLst>
                              <p:par>
                                <p:cTn id="131" presetID="32" presetClass="emph" presetSubtype="0" repeatCount="indefinite" fill="hold" grpId="1" nodeType="afterEffect">
                                  <p:stCondLst>
                                    <p:cond delay="0"/>
                                  </p:stCondLst>
                                  <p:childTnLst>
                                    <p:animRot by="120000">
                                      <p:cBhvr>
                                        <p:cTn id="132" dur="100" fill="hold">
                                          <p:stCondLst>
                                            <p:cond delay="0"/>
                                          </p:stCondLst>
                                        </p:cTn>
                                        <p:tgtEl>
                                          <p:spTgt spid="113"/>
                                        </p:tgtEl>
                                        <p:attrNameLst>
                                          <p:attrName>r</p:attrName>
                                        </p:attrNameLst>
                                      </p:cBhvr>
                                    </p:animRot>
                                    <p:animRot by="-240000">
                                      <p:cBhvr>
                                        <p:cTn id="133" dur="200" fill="hold">
                                          <p:stCondLst>
                                            <p:cond delay="200"/>
                                          </p:stCondLst>
                                        </p:cTn>
                                        <p:tgtEl>
                                          <p:spTgt spid="113"/>
                                        </p:tgtEl>
                                        <p:attrNameLst>
                                          <p:attrName>r</p:attrName>
                                        </p:attrNameLst>
                                      </p:cBhvr>
                                    </p:animRot>
                                    <p:animRot by="240000">
                                      <p:cBhvr>
                                        <p:cTn id="134" dur="200" fill="hold">
                                          <p:stCondLst>
                                            <p:cond delay="400"/>
                                          </p:stCondLst>
                                        </p:cTn>
                                        <p:tgtEl>
                                          <p:spTgt spid="113"/>
                                        </p:tgtEl>
                                        <p:attrNameLst>
                                          <p:attrName>r</p:attrName>
                                        </p:attrNameLst>
                                      </p:cBhvr>
                                    </p:animRot>
                                    <p:animRot by="-240000">
                                      <p:cBhvr>
                                        <p:cTn id="135" dur="200" fill="hold">
                                          <p:stCondLst>
                                            <p:cond delay="600"/>
                                          </p:stCondLst>
                                        </p:cTn>
                                        <p:tgtEl>
                                          <p:spTgt spid="113"/>
                                        </p:tgtEl>
                                        <p:attrNameLst>
                                          <p:attrName>r</p:attrName>
                                        </p:attrNameLst>
                                      </p:cBhvr>
                                    </p:animRot>
                                    <p:animRot by="120000">
                                      <p:cBhvr>
                                        <p:cTn id="136" dur="200" fill="hold">
                                          <p:stCondLst>
                                            <p:cond delay="800"/>
                                          </p:stCondLst>
                                        </p:cTn>
                                        <p:tgtEl>
                                          <p:spTgt spid="113"/>
                                        </p:tgtEl>
                                        <p:attrNameLst>
                                          <p:attrName>r</p:attrName>
                                        </p:attrNameLst>
                                      </p:cBhvr>
                                    </p:animRot>
                                  </p:childTnLst>
                                </p:cTn>
                              </p:par>
                            </p:childTnLst>
                          </p:cTn>
                        </p:par>
                      </p:childTnLst>
                    </p:cTn>
                  </p:par>
                </p:childTnLst>
              </p:cTn>
              <p:nextCondLst>
                <p:cond evt="onClick" delay="0">
                  <p:tgtEl>
                    <p:spTgt spid="112"/>
                  </p:tgtEl>
                </p:cond>
              </p:nextCondLst>
            </p:seq>
            <p:audio>
              <p:cMediaNode>
                <p:cTn id="137" fill="hold" display="0">
                  <p:stCondLst>
                    <p:cond delay="indefinite"/>
                  </p:stCondLst>
                  <p:endCondLst>
                    <p:cond evt="onNext" delay="0">
                      <p:tgtEl>
                        <p:sldTgt/>
                      </p:tgtEl>
                    </p:cond>
                    <p:cond evt="onPrev" delay="0">
                      <p:tgtEl>
                        <p:sldTgt/>
                      </p:tgtEl>
                    </p:cond>
                    <p:cond evt="onStopAudio" delay="0">
                      <p:tgtEl>
                        <p:sldTgt/>
                      </p:tgtEl>
                    </p:cond>
                  </p:endCondLst>
                </p:cTn>
                <p:tgtEl>
                  <p:spTgt spid="104"/>
                </p:tgtEl>
              </p:cMediaNode>
            </p:audio>
            <p:audio>
              <p:cMediaNode>
                <p:cTn id="138" fill="hold" display="0">
                  <p:stCondLst>
                    <p:cond delay="indefinite"/>
                  </p:stCondLst>
                  <p:endCondLst>
                    <p:cond evt="onNext" delay="0">
                      <p:tgtEl>
                        <p:sldTgt/>
                      </p:tgtEl>
                    </p:cond>
                    <p:cond evt="onPrev" delay="0">
                      <p:tgtEl>
                        <p:sldTgt/>
                      </p:tgtEl>
                    </p:cond>
                    <p:cond evt="onStopAudio" delay="0">
                      <p:tgtEl>
                        <p:sldTgt/>
                      </p:tgtEl>
                    </p:cond>
                  </p:endCondLst>
                </p:cTn>
                <p:tgtEl>
                  <p:spTgt spid="105"/>
                </p:tgtEl>
              </p:cMediaNode>
            </p:audio>
            <p:audio>
              <p:cMediaNode>
                <p:cTn id="139" fill="hold" display="0">
                  <p:stCondLst>
                    <p:cond delay="indefinite"/>
                  </p:stCondLst>
                  <p:endCondLst>
                    <p:cond evt="onNext" delay="0">
                      <p:tgtEl>
                        <p:sldTgt/>
                      </p:tgtEl>
                    </p:cond>
                    <p:cond evt="onPrev" delay="0">
                      <p:tgtEl>
                        <p:sldTgt/>
                      </p:tgtEl>
                    </p:cond>
                    <p:cond evt="onStopAudio" delay="0">
                      <p:tgtEl>
                        <p:sldTgt/>
                      </p:tgtEl>
                    </p:cond>
                  </p:endCondLst>
                </p:cTn>
                <p:tgtEl>
                  <p:spTgt spid="106"/>
                </p:tgtEl>
              </p:cMediaNode>
            </p:audio>
            <p:audio>
              <p:cMediaNode>
                <p:cTn id="140" fill="hold" display="0">
                  <p:stCondLst>
                    <p:cond delay="indefinite"/>
                  </p:stCondLst>
                  <p:endCondLst>
                    <p:cond evt="onNext" delay="0">
                      <p:tgtEl>
                        <p:sldTgt/>
                      </p:tgtEl>
                    </p:cond>
                    <p:cond evt="onPrev" delay="0">
                      <p:tgtEl>
                        <p:sldTgt/>
                      </p:tgtEl>
                    </p:cond>
                    <p:cond evt="onStopAudio" delay="0">
                      <p:tgtEl>
                        <p:sldTgt/>
                      </p:tgtEl>
                    </p:cond>
                  </p:endCondLst>
                </p:cTn>
                <p:tgtEl>
                  <p:spTgt spid="107"/>
                </p:tgtEl>
              </p:cMediaNode>
            </p:audio>
            <p:seq concurrent="1" nextAc="seek">
              <p:cTn id="141" restart="whenNotActive" fill="hold" evtFilter="cancelBubble" nodeType="interactiveSeq">
                <p:stCondLst>
                  <p:cond evt="onClick" delay="0">
                    <p:tgtEl>
                      <p:spTgt spid="116"/>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 presetClass="emph" presetSubtype="2" fill="hold" nodeType="withEffect">
                                  <p:stCondLst>
                                    <p:cond delay="0"/>
                                  </p:stCondLst>
                                  <p:childTnLst>
                                    <p:animClr clrSpc="rgb" dir="cw">
                                      <p:cBhvr>
                                        <p:cTn id="145" dur="250" fill="hold"/>
                                        <p:tgtEl>
                                          <p:spTgt spid="116"/>
                                        </p:tgtEl>
                                        <p:attrNameLst>
                                          <p:attrName>fillcolor</p:attrName>
                                        </p:attrNameLst>
                                      </p:cBhvr>
                                      <p:to>
                                        <a:srgbClr val="FFF2CC"/>
                                      </p:to>
                                    </p:animClr>
                                    <p:set>
                                      <p:cBhvr>
                                        <p:cTn id="146" dur="250" fill="hold"/>
                                        <p:tgtEl>
                                          <p:spTgt spid="116"/>
                                        </p:tgtEl>
                                        <p:attrNameLst>
                                          <p:attrName>fill.type</p:attrName>
                                        </p:attrNameLst>
                                      </p:cBhvr>
                                      <p:to>
                                        <p:strVal val="solid"/>
                                      </p:to>
                                    </p:set>
                                    <p:set>
                                      <p:cBhvr>
                                        <p:cTn id="147" dur="250" fill="hold"/>
                                        <p:tgtEl>
                                          <p:spTgt spid="116"/>
                                        </p:tgtEl>
                                        <p:attrNameLst>
                                          <p:attrName>fill.on</p:attrName>
                                        </p:attrNameLst>
                                      </p:cBhvr>
                                      <p:to>
                                        <p:strVal val="true"/>
                                      </p:to>
                                    </p:set>
                                  </p:childTnLst>
                                  <p:subTnLst>
                                    <p:audio>
                                      <p:cMediaNode>
                                        <p:cTn display="0" masterRel="sameClick">
                                          <p:stCondLst>
                                            <p:cond evt="begin" delay="0">
                                              <p:tn val="144"/>
                                            </p:cond>
                                          </p:stCondLst>
                                          <p:endCondLst>
                                            <p:cond evt="onStopAudio" delay="0">
                                              <p:tgtEl>
                                                <p:sldTgt/>
                                              </p:tgtEl>
                                            </p:cond>
                                          </p:endCondLst>
                                        </p:cTn>
                                        <p:tgtEl>
                                          <p:sndTgt r:embed="rId5" name="click.wav"/>
                                        </p:tgtEl>
                                      </p:cMediaNode>
                                    </p:audio>
                                  </p:subTnLst>
                                </p:cTn>
                              </p:par>
                              <p:par>
                                <p:cTn id="148" presetID="23" presetClass="entr" presetSubtype="32" fill="hold" nodeType="withEffect">
                                  <p:stCondLst>
                                    <p:cond delay="1000"/>
                                  </p:stCondLst>
                                  <p:childTnLst>
                                    <p:set>
                                      <p:cBhvr>
                                        <p:cTn id="149" dur="1" fill="hold">
                                          <p:stCondLst>
                                            <p:cond delay="0"/>
                                          </p:stCondLst>
                                        </p:cTn>
                                        <p:tgtEl>
                                          <p:spTgt spid="119"/>
                                        </p:tgtEl>
                                        <p:attrNameLst>
                                          <p:attrName>style.visibility</p:attrName>
                                        </p:attrNameLst>
                                      </p:cBhvr>
                                      <p:to>
                                        <p:strVal val="visible"/>
                                      </p:to>
                                    </p:set>
                                    <p:anim calcmode="lin" valueType="num">
                                      <p:cBhvr>
                                        <p:cTn id="150" dur="250" fill="hold"/>
                                        <p:tgtEl>
                                          <p:spTgt spid="119"/>
                                        </p:tgtEl>
                                        <p:attrNameLst>
                                          <p:attrName>ppt_w</p:attrName>
                                        </p:attrNameLst>
                                      </p:cBhvr>
                                      <p:tavLst>
                                        <p:tav tm="0">
                                          <p:val>
                                            <p:strVal val="4*#ppt_w"/>
                                          </p:val>
                                        </p:tav>
                                        <p:tav tm="100000">
                                          <p:val>
                                            <p:strVal val="#ppt_w"/>
                                          </p:val>
                                        </p:tav>
                                      </p:tavLst>
                                    </p:anim>
                                    <p:anim calcmode="lin" valueType="num">
                                      <p:cBhvr>
                                        <p:cTn id="151" dur="250" fill="hold"/>
                                        <p:tgtEl>
                                          <p:spTgt spid="1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48"/>
                                            </p:cond>
                                          </p:stCondLst>
                                          <p:endCondLst>
                                            <p:cond evt="onStopAudio" delay="0">
                                              <p:tgtEl>
                                                <p:sldTgt/>
                                              </p:tgtEl>
                                            </p:cond>
                                          </p:endCondLst>
                                        </p:cTn>
                                        <p:tgtEl>
                                          <p:sndTgt r:embed="rId10" name="Check mark.wav"/>
                                        </p:tgtEl>
                                      </p:cMediaNode>
                                    </p:audio>
                                  </p:subTnLst>
                                </p:cTn>
                              </p:par>
                              <p:par>
                                <p:cTn id="152" presetID="1" presetClass="emph" presetSubtype="2" fill="hold" nodeType="withEffect">
                                  <p:stCondLst>
                                    <p:cond delay="1000"/>
                                  </p:stCondLst>
                                  <p:childTnLst>
                                    <p:animClr clrSpc="rgb" dir="cw">
                                      <p:cBhvr>
                                        <p:cTn id="153" dur="250" fill="hold"/>
                                        <p:tgtEl>
                                          <p:spTgt spid="116"/>
                                        </p:tgtEl>
                                        <p:attrNameLst>
                                          <p:attrName>fillcolor</p:attrName>
                                        </p:attrNameLst>
                                      </p:cBhvr>
                                      <p:to>
                                        <a:srgbClr val="00B050"/>
                                      </p:to>
                                    </p:animClr>
                                    <p:set>
                                      <p:cBhvr>
                                        <p:cTn id="154" dur="250" fill="hold"/>
                                        <p:tgtEl>
                                          <p:spTgt spid="116"/>
                                        </p:tgtEl>
                                        <p:attrNameLst>
                                          <p:attrName>fill.type</p:attrName>
                                        </p:attrNameLst>
                                      </p:cBhvr>
                                      <p:to>
                                        <p:strVal val="solid"/>
                                      </p:to>
                                    </p:set>
                                    <p:set>
                                      <p:cBhvr>
                                        <p:cTn id="155" dur="250" fill="hold"/>
                                        <p:tgtEl>
                                          <p:spTgt spid="116"/>
                                        </p:tgtEl>
                                        <p:attrNameLst>
                                          <p:attrName>fill.on</p:attrName>
                                        </p:attrNameLst>
                                      </p:cBhvr>
                                      <p:to>
                                        <p:strVal val="true"/>
                                      </p:to>
                                    </p:set>
                                  </p:childTnLst>
                                </p:cTn>
                              </p:par>
                            </p:childTnLst>
                          </p:cTn>
                        </p:par>
                      </p:childTnLst>
                    </p:cTn>
                  </p:par>
                </p:childTnLst>
              </p:cTn>
              <p:nextCondLst>
                <p:cond evt="onClick" delay="0">
                  <p:tgtEl>
                    <p:spTgt spid="116"/>
                  </p:tgtEl>
                </p:cond>
              </p:nextCondLst>
            </p:seq>
            <p:seq concurrent="1" nextAc="seek">
              <p:cTn id="156" restart="whenNotActive" fill="hold" evtFilter="cancelBubble" nodeType="interactiveSeq">
                <p:stCondLst>
                  <p:cond evt="onClick" delay="0">
                    <p:tgtEl>
                      <p:spTgt spid="117"/>
                    </p:tgtEl>
                  </p:cond>
                </p:stCondLst>
                <p:endSync evt="end" delay="0">
                  <p:rtn val="all"/>
                </p:endSync>
                <p:childTnLst>
                  <p:par>
                    <p:cTn id="157" fill="hold" nodeType="clickPar">
                      <p:stCondLst>
                        <p:cond delay="0"/>
                      </p:stCondLst>
                      <p:childTnLst>
                        <p:par>
                          <p:cTn id="158" fill="hold" nodeType="withGroup">
                            <p:stCondLst>
                              <p:cond delay="0"/>
                            </p:stCondLst>
                            <p:childTnLst>
                              <p:par>
                                <p:cTn id="159" presetID="1" presetClass="emph" presetSubtype="2" fill="hold" nodeType="withEffect">
                                  <p:stCondLst>
                                    <p:cond delay="0"/>
                                  </p:stCondLst>
                                  <p:childTnLst>
                                    <p:animClr clrSpc="rgb" dir="cw">
                                      <p:cBhvr>
                                        <p:cTn id="160" dur="250" fill="hold"/>
                                        <p:tgtEl>
                                          <p:spTgt spid="117"/>
                                        </p:tgtEl>
                                        <p:attrNameLst>
                                          <p:attrName>fillcolor</p:attrName>
                                        </p:attrNameLst>
                                      </p:cBhvr>
                                      <p:to>
                                        <a:srgbClr val="FFF2CC"/>
                                      </p:to>
                                    </p:animClr>
                                    <p:set>
                                      <p:cBhvr>
                                        <p:cTn id="161" dur="250" fill="hold"/>
                                        <p:tgtEl>
                                          <p:spTgt spid="117"/>
                                        </p:tgtEl>
                                        <p:attrNameLst>
                                          <p:attrName>fill.type</p:attrName>
                                        </p:attrNameLst>
                                      </p:cBhvr>
                                      <p:to>
                                        <p:strVal val="solid"/>
                                      </p:to>
                                    </p:set>
                                    <p:set>
                                      <p:cBhvr>
                                        <p:cTn id="162" dur="250" fill="hold"/>
                                        <p:tgtEl>
                                          <p:spTgt spid="117"/>
                                        </p:tgtEl>
                                        <p:attrNameLst>
                                          <p:attrName>fill.on</p:attrName>
                                        </p:attrNameLst>
                                      </p:cBhvr>
                                      <p:to>
                                        <p:strVal val="true"/>
                                      </p:to>
                                    </p:set>
                                  </p:childTnLst>
                                  <p:subTnLst>
                                    <p:audio>
                                      <p:cMediaNode>
                                        <p:cTn display="0" masterRel="sameClick">
                                          <p:stCondLst>
                                            <p:cond evt="begin" delay="0">
                                              <p:tn val="159"/>
                                            </p:cond>
                                          </p:stCondLst>
                                          <p:endCondLst>
                                            <p:cond evt="onStopAudio" delay="0">
                                              <p:tgtEl>
                                                <p:sldTgt/>
                                              </p:tgtEl>
                                            </p:cond>
                                          </p:endCondLst>
                                        </p:cTn>
                                        <p:tgtEl>
                                          <p:sndTgt r:embed="rId5" name="click.wav"/>
                                        </p:tgtEl>
                                      </p:cMediaNode>
                                    </p:audio>
                                  </p:subTnLst>
                                </p:cTn>
                              </p:par>
                              <p:par>
                                <p:cTn id="163" presetID="23" presetClass="entr" presetSubtype="32" fill="hold" nodeType="withEffect">
                                  <p:stCondLst>
                                    <p:cond delay="1000"/>
                                  </p:stCondLst>
                                  <p:childTnLst>
                                    <p:set>
                                      <p:cBhvr>
                                        <p:cTn id="164" dur="1" fill="hold">
                                          <p:stCondLst>
                                            <p:cond delay="0"/>
                                          </p:stCondLst>
                                        </p:cTn>
                                        <p:tgtEl>
                                          <p:spTgt spid="120"/>
                                        </p:tgtEl>
                                        <p:attrNameLst>
                                          <p:attrName>style.visibility</p:attrName>
                                        </p:attrNameLst>
                                      </p:cBhvr>
                                      <p:to>
                                        <p:strVal val="visible"/>
                                      </p:to>
                                    </p:set>
                                    <p:anim calcmode="lin" valueType="num">
                                      <p:cBhvr>
                                        <p:cTn id="165" dur="250" fill="hold"/>
                                        <p:tgtEl>
                                          <p:spTgt spid="120"/>
                                        </p:tgtEl>
                                        <p:attrNameLst>
                                          <p:attrName>ppt_w</p:attrName>
                                        </p:attrNameLst>
                                      </p:cBhvr>
                                      <p:tavLst>
                                        <p:tav tm="0">
                                          <p:val>
                                            <p:strVal val="4*#ppt_w"/>
                                          </p:val>
                                        </p:tav>
                                        <p:tav tm="100000">
                                          <p:val>
                                            <p:strVal val="#ppt_w"/>
                                          </p:val>
                                        </p:tav>
                                      </p:tavLst>
                                    </p:anim>
                                    <p:anim calcmode="lin" valueType="num">
                                      <p:cBhvr>
                                        <p:cTn id="166" dur="250" fill="hold"/>
                                        <p:tgtEl>
                                          <p:spTgt spid="1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63"/>
                                            </p:cond>
                                          </p:stCondLst>
                                          <p:endCondLst>
                                            <p:cond evt="onStopAudio" delay="0">
                                              <p:tgtEl>
                                                <p:sldTgt/>
                                              </p:tgtEl>
                                            </p:cond>
                                          </p:endCondLst>
                                        </p:cTn>
                                        <p:tgtEl>
                                          <p:sndTgt r:embed="rId11" name="Wrong Buzzer.wav"/>
                                        </p:tgtEl>
                                      </p:cMediaNode>
                                    </p:audio>
                                  </p:subTnLst>
                                </p:cTn>
                              </p:par>
                              <p:par>
                                <p:cTn id="167" presetID="1" presetClass="emph" presetSubtype="2" fill="hold" nodeType="withEffect">
                                  <p:stCondLst>
                                    <p:cond delay="1000"/>
                                  </p:stCondLst>
                                  <p:childTnLst>
                                    <p:animClr clrSpc="rgb" dir="cw">
                                      <p:cBhvr>
                                        <p:cTn id="168" dur="250" fill="hold"/>
                                        <p:tgtEl>
                                          <p:spTgt spid="117"/>
                                        </p:tgtEl>
                                        <p:attrNameLst>
                                          <p:attrName>fillcolor</p:attrName>
                                        </p:attrNameLst>
                                      </p:cBhvr>
                                      <p:to>
                                        <a:srgbClr val="FFFF00"/>
                                      </p:to>
                                    </p:animClr>
                                    <p:set>
                                      <p:cBhvr>
                                        <p:cTn id="169" dur="250" fill="hold"/>
                                        <p:tgtEl>
                                          <p:spTgt spid="117"/>
                                        </p:tgtEl>
                                        <p:attrNameLst>
                                          <p:attrName>fill.type</p:attrName>
                                        </p:attrNameLst>
                                      </p:cBhvr>
                                      <p:to>
                                        <p:strVal val="solid"/>
                                      </p:to>
                                    </p:set>
                                    <p:set>
                                      <p:cBhvr>
                                        <p:cTn id="170" dur="250" fill="hold"/>
                                        <p:tgtEl>
                                          <p:spTgt spid="117"/>
                                        </p:tgtEl>
                                        <p:attrNameLst>
                                          <p:attrName>fill.on</p:attrName>
                                        </p:attrNameLst>
                                      </p:cBhvr>
                                      <p:to>
                                        <p:strVal val="true"/>
                                      </p:to>
                                    </p:set>
                                  </p:childTnLst>
                                </p:cTn>
                              </p:par>
                            </p:childTnLst>
                          </p:cTn>
                        </p:par>
                      </p:childTnLst>
                    </p:cTn>
                  </p:par>
                </p:childTnLst>
              </p:cTn>
              <p:nextCondLst>
                <p:cond evt="onClick" delay="0">
                  <p:tgtEl>
                    <p:spTgt spid="117"/>
                  </p:tgtEl>
                </p:cond>
              </p:nextCondLst>
            </p:seq>
            <p:seq concurrent="1" nextAc="seek">
              <p:cTn id="171" restart="whenNotActive" fill="hold" evtFilter="cancelBubble" nodeType="interactiveSeq">
                <p:stCondLst>
                  <p:cond evt="onClick" delay="0">
                    <p:tgtEl>
                      <p:spTgt spid="118"/>
                    </p:tgtEl>
                  </p:cond>
                </p:stCondLst>
                <p:endSync evt="end" delay="0">
                  <p:rtn val="all"/>
                </p:endSync>
                <p:childTnLst>
                  <p:par>
                    <p:cTn id="172" fill="hold" nodeType="clickPar">
                      <p:stCondLst>
                        <p:cond delay="0"/>
                      </p:stCondLst>
                      <p:childTnLst>
                        <p:par>
                          <p:cTn id="173" fill="hold" nodeType="withGroup">
                            <p:stCondLst>
                              <p:cond delay="0"/>
                            </p:stCondLst>
                            <p:childTnLst>
                              <p:par>
                                <p:cTn id="174" presetID="1" presetClass="emph" presetSubtype="2" fill="hold" nodeType="withEffect">
                                  <p:stCondLst>
                                    <p:cond delay="0"/>
                                  </p:stCondLst>
                                  <p:childTnLst>
                                    <p:animClr clrSpc="rgb" dir="cw">
                                      <p:cBhvr>
                                        <p:cTn id="175" dur="250" fill="hold"/>
                                        <p:tgtEl>
                                          <p:spTgt spid="118"/>
                                        </p:tgtEl>
                                        <p:attrNameLst>
                                          <p:attrName>fillcolor</p:attrName>
                                        </p:attrNameLst>
                                      </p:cBhvr>
                                      <p:to>
                                        <a:srgbClr val="FFF2CC"/>
                                      </p:to>
                                    </p:animClr>
                                    <p:set>
                                      <p:cBhvr>
                                        <p:cTn id="176" dur="250" fill="hold"/>
                                        <p:tgtEl>
                                          <p:spTgt spid="118"/>
                                        </p:tgtEl>
                                        <p:attrNameLst>
                                          <p:attrName>fill.type</p:attrName>
                                        </p:attrNameLst>
                                      </p:cBhvr>
                                      <p:to>
                                        <p:strVal val="solid"/>
                                      </p:to>
                                    </p:set>
                                    <p:set>
                                      <p:cBhvr>
                                        <p:cTn id="177" dur="250" fill="hold"/>
                                        <p:tgtEl>
                                          <p:spTgt spid="118"/>
                                        </p:tgtEl>
                                        <p:attrNameLst>
                                          <p:attrName>fill.on</p:attrName>
                                        </p:attrNameLst>
                                      </p:cBhvr>
                                      <p:to>
                                        <p:strVal val="true"/>
                                      </p:to>
                                    </p:set>
                                  </p:childTnLst>
                                  <p:subTnLst>
                                    <p:audio>
                                      <p:cMediaNode>
                                        <p:cTn display="0" masterRel="sameClick">
                                          <p:stCondLst>
                                            <p:cond evt="begin" delay="0">
                                              <p:tn val="174"/>
                                            </p:cond>
                                          </p:stCondLst>
                                          <p:endCondLst>
                                            <p:cond evt="onStopAudio" delay="0">
                                              <p:tgtEl>
                                                <p:sldTgt/>
                                              </p:tgtEl>
                                            </p:cond>
                                          </p:endCondLst>
                                        </p:cTn>
                                        <p:tgtEl>
                                          <p:sndTgt r:embed="rId5" name="click.wav"/>
                                        </p:tgtEl>
                                      </p:cMediaNode>
                                    </p:audio>
                                  </p:subTnLst>
                                </p:cTn>
                              </p:par>
                              <p:par>
                                <p:cTn id="178" presetID="23" presetClass="entr" presetSubtype="32" fill="hold" nodeType="withEffect">
                                  <p:stCondLst>
                                    <p:cond delay="1000"/>
                                  </p:stCondLst>
                                  <p:childTnLst>
                                    <p:set>
                                      <p:cBhvr>
                                        <p:cTn id="179" dur="1" fill="hold">
                                          <p:stCondLst>
                                            <p:cond delay="0"/>
                                          </p:stCondLst>
                                        </p:cTn>
                                        <p:tgtEl>
                                          <p:spTgt spid="121"/>
                                        </p:tgtEl>
                                        <p:attrNameLst>
                                          <p:attrName>style.visibility</p:attrName>
                                        </p:attrNameLst>
                                      </p:cBhvr>
                                      <p:to>
                                        <p:strVal val="visible"/>
                                      </p:to>
                                    </p:set>
                                    <p:anim calcmode="lin" valueType="num">
                                      <p:cBhvr>
                                        <p:cTn id="180" dur="250" fill="hold"/>
                                        <p:tgtEl>
                                          <p:spTgt spid="121"/>
                                        </p:tgtEl>
                                        <p:attrNameLst>
                                          <p:attrName>ppt_w</p:attrName>
                                        </p:attrNameLst>
                                      </p:cBhvr>
                                      <p:tavLst>
                                        <p:tav tm="0">
                                          <p:val>
                                            <p:strVal val="4*#ppt_w"/>
                                          </p:val>
                                        </p:tav>
                                        <p:tav tm="100000">
                                          <p:val>
                                            <p:strVal val="#ppt_w"/>
                                          </p:val>
                                        </p:tav>
                                      </p:tavLst>
                                    </p:anim>
                                    <p:anim calcmode="lin" valueType="num">
                                      <p:cBhvr>
                                        <p:cTn id="181" dur="250" fill="hold"/>
                                        <p:tgtEl>
                                          <p:spTgt spid="1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8"/>
                                            </p:cond>
                                          </p:stCondLst>
                                          <p:endCondLst>
                                            <p:cond evt="onStopAudio" delay="0">
                                              <p:tgtEl>
                                                <p:sldTgt/>
                                              </p:tgtEl>
                                            </p:cond>
                                          </p:endCondLst>
                                        </p:cTn>
                                        <p:tgtEl>
                                          <p:sndTgt r:embed="rId11" name="Wrong Buzzer.wav"/>
                                        </p:tgtEl>
                                      </p:cMediaNode>
                                    </p:audio>
                                  </p:subTnLst>
                                </p:cTn>
                              </p:par>
                              <p:par>
                                <p:cTn id="182" presetID="1" presetClass="emph" presetSubtype="2" fill="hold" nodeType="withEffect">
                                  <p:stCondLst>
                                    <p:cond delay="1000"/>
                                  </p:stCondLst>
                                  <p:childTnLst>
                                    <p:animClr clrSpc="rgb" dir="cw">
                                      <p:cBhvr>
                                        <p:cTn id="183" dur="250" fill="hold"/>
                                        <p:tgtEl>
                                          <p:spTgt spid="118"/>
                                        </p:tgtEl>
                                        <p:attrNameLst>
                                          <p:attrName>fillcolor</p:attrName>
                                        </p:attrNameLst>
                                      </p:cBhvr>
                                      <p:to>
                                        <a:srgbClr val="FFFF00"/>
                                      </p:to>
                                    </p:animClr>
                                    <p:set>
                                      <p:cBhvr>
                                        <p:cTn id="184" dur="250" fill="hold"/>
                                        <p:tgtEl>
                                          <p:spTgt spid="118"/>
                                        </p:tgtEl>
                                        <p:attrNameLst>
                                          <p:attrName>fill.type</p:attrName>
                                        </p:attrNameLst>
                                      </p:cBhvr>
                                      <p:to>
                                        <p:strVal val="solid"/>
                                      </p:to>
                                    </p:set>
                                    <p:set>
                                      <p:cBhvr>
                                        <p:cTn id="185" dur="250" fill="hold"/>
                                        <p:tgtEl>
                                          <p:spTgt spid="118"/>
                                        </p:tgtEl>
                                        <p:attrNameLst>
                                          <p:attrName>fill.on</p:attrName>
                                        </p:attrNameLst>
                                      </p:cBhvr>
                                      <p:to>
                                        <p:strVal val="true"/>
                                      </p:to>
                                    </p:set>
                                  </p:childTnLst>
                                </p:cTn>
                              </p:par>
                            </p:childTnLst>
                          </p:cTn>
                        </p:par>
                      </p:childTnLst>
                    </p:cTn>
                  </p:par>
                </p:childTnLst>
              </p:cTn>
              <p:nextCondLst>
                <p:cond evt="onClick" delay="0">
                  <p:tgtEl>
                    <p:spTgt spid="118"/>
                  </p:tgtEl>
                </p:cond>
              </p:nextCondLst>
            </p:seq>
            <p:seq concurrent="1" nextAc="seek">
              <p:cTn id="186" restart="whenNotActive" fill="hold" evtFilter="cancelBubble" nodeType="interactiveSeq">
                <p:stCondLst>
                  <p:cond evt="onClick" delay="0">
                    <p:tgtEl>
                      <p:spTgt spid="122"/>
                    </p:tgtEl>
                  </p:cond>
                </p:stCondLst>
                <p:endSync evt="end" delay="0">
                  <p:rtn val="all"/>
                </p:endSync>
                <p:childTnLst>
                  <p:par>
                    <p:cTn id="187" fill="hold" nodeType="clickPar">
                      <p:stCondLst>
                        <p:cond delay="0"/>
                      </p:stCondLst>
                      <p:childTnLst>
                        <p:par>
                          <p:cTn id="188" fill="hold" nodeType="withGroup">
                            <p:stCondLst>
                              <p:cond delay="0"/>
                            </p:stCondLst>
                            <p:childTnLst>
                              <p:par>
                                <p:cTn id="189" presetID="1" presetClass="emph" presetSubtype="2" fill="hold" nodeType="withEffect">
                                  <p:stCondLst>
                                    <p:cond delay="0"/>
                                  </p:stCondLst>
                                  <p:childTnLst>
                                    <p:animClr clrSpc="rgb" dir="cw">
                                      <p:cBhvr>
                                        <p:cTn id="190" dur="250" fill="hold"/>
                                        <p:tgtEl>
                                          <p:spTgt spid="122"/>
                                        </p:tgtEl>
                                        <p:attrNameLst>
                                          <p:attrName>fillcolor</p:attrName>
                                        </p:attrNameLst>
                                      </p:cBhvr>
                                      <p:to>
                                        <a:srgbClr val="FFF2CC"/>
                                      </p:to>
                                    </p:animClr>
                                    <p:set>
                                      <p:cBhvr>
                                        <p:cTn id="191" dur="250" fill="hold"/>
                                        <p:tgtEl>
                                          <p:spTgt spid="122"/>
                                        </p:tgtEl>
                                        <p:attrNameLst>
                                          <p:attrName>fill.type</p:attrName>
                                        </p:attrNameLst>
                                      </p:cBhvr>
                                      <p:to>
                                        <p:strVal val="solid"/>
                                      </p:to>
                                    </p:set>
                                    <p:set>
                                      <p:cBhvr>
                                        <p:cTn id="192" dur="250" fill="hold"/>
                                        <p:tgtEl>
                                          <p:spTgt spid="122"/>
                                        </p:tgtEl>
                                        <p:attrNameLst>
                                          <p:attrName>fill.on</p:attrName>
                                        </p:attrNameLst>
                                      </p:cBhvr>
                                      <p:to>
                                        <p:strVal val="true"/>
                                      </p:to>
                                    </p:set>
                                  </p:childTnLst>
                                  <p:subTnLst>
                                    <p:audio>
                                      <p:cMediaNode>
                                        <p:cTn display="0" masterRel="sameClick">
                                          <p:stCondLst>
                                            <p:cond evt="begin" delay="0">
                                              <p:tn val="189"/>
                                            </p:cond>
                                          </p:stCondLst>
                                          <p:endCondLst>
                                            <p:cond evt="onStopAudio" delay="0">
                                              <p:tgtEl>
                                                <p:sldTgt/>
                                              </p:tgtEl>
                                            </p:cond>
                                          </p:endCondLst>
                                        </p:cTn>
                                        <p:tgtEl>
                                          <p:sndTgt r:embed="rId5" name="click.wav"/>
                                        </p:tgtEl>
                                      </p:cMediaNode>
                                    </p:audio>
                                  </p:subTnLst>
                                </p:cTn>
                              </p:par>
                              <p:par>
                                <p:cTn id="193" presetID="23" presetClass="entr" presetSubtype="32" fill="hold" nodeType="withEffect">
                                  <p:stCondLst>
                                    <p:cond delay="1000"/>
                                  </p:stCondLst>
                                  <p:childTnLst>
                                    <p:set>
                                      <p:cBhvr>
                                        <p:cTn id="194" dur="1" fill="hold">
                                          <p:stCondLst>
                                            <p:cond delay="0"/>
                                          </p:stCondLst>
                                        </p:cTn>
                                        <p:tgtEl>
                                          <p:spTgt spid="123"/>
                                        </p:tgtEl>
                                        <p:attrNameLst>
                                          <p:attrName>style.visibility</p:attrName>
                                        </p:attrNameLst>
                                      </p:cBhvr>
                                      <p:to>
                                        <p:strVal val="visible"/>
                                      </p:to>
                                    </p:set>
                                    <p:anim calcmode="lin" valueType="num">
                                      <p:cBhvr>
                                        <p:cTn id="195" dur="250" fill="hold"/>
                                        <p:tgtEl>
                                          <p:spTgt spid="123"/>
                                        </p:tgtEl>
                                        <p:attrNameLst>
                                          <p:attrName>ppt_w</p:attrName>
                                        </p:attrNameLst>
                                      </p:cBhvr>
                                      <p:tavLst>
                                        <p:tav tm="0">
                                          <p:val>
                                            <p:strVal val="4*#ppt_w"/>
                                          </p:val>
                                        </p:tav>
                                        <p:tav tm="100000">
                                          <p:val>
                                            <p:strVal val="#ppt_w"/>
                                          </p:val>
                                        </p:tav>
                                      </p:tavLst>
                                    </p:anim>
                                    <p:anim calcmode="lin" valueType="num">
                                      <p:cBhvr>
                                        <p:cTn id="196" dur="250" fill="hold"/>
                                        <p:tgtEl>
                                          <p:spTgt spid="1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3"/>
                                            </p:cond>
                                          </p:stCondLst>
                                          <p:endCondLst>
                                            <p:cond evt="onStopAudio" delay="0">
                                              <p:tgtEl>
                                                <p:sldTgt/>
                                              </p:tgtEl>
                                            </p:cond>
                                          </p:endCondLst>
                                        </p:cTn>
                                        <p:tgtEl>
                                          <p:sndTgt r:embed="rId11" name="Wrong Buzzer.wav"/>
                                        </p:tgtEl>
                                      </p:cMediaNode>
                                    </p:audio>
                                  </p:subTnLst>
                                </p:cTn>
                              </p:par>
                              <p:par>
                                <p:cTn id="197" presetID="1" presetClass="emph" presetSubtype="2" fill="hold" nodeType="withEffect">
                                  <p:stCondLst>
                                    <p:cond delay="1000"/>
                                  </p:stCondLst>
                                  <p:childTnLst>
                                    <p:animClr clrSpc="rgb" dir="cw">
                                      <p:cBhvr>
                                        <p:cTn id="198" dur="250" fill="hold"/>
                                        <p:tgtEl>
                                          <p:spTgt spid="122"/>
                                        </p:tgtEl>
                                        <p:attrNameLst>
                                          <p:attrName>fillcolor</p:attrName>
                                        </p:attrNameLst>
                                      </p:cBhvr>
                                      <p:to>
                                        <a:srgbClr val="FFFF00"/>
                                      </p:to>
                                    </p:animClr>
                                    <p:set>
                                      <p:cBhvr>
                                        <p:cTn id="199" dur="250" fill="hold"/>
                                        <p:tgtEl>
                                          <p:spTgt spid="122"/>
                                        </p:tgtEl>
                                        <p:attrNameLst>
                                          <p:attrName>fill.type</p:attrName>
                                        </p:attrNameLst>
                                      </p:cBhvr>
                                      <p:to>
                                        <p:strVal val="solid"/>
                                      </p:to>
                                    </p:set>
                                    <p:set>
                                      <p:cBhvr>
                                        <p:cTn id="200" dur="250" fill="hold"/>
                                        <p:tgtEl>
                                          <p:spTgt spid="122"/>
                                        </p:tgtEl>
                                        <p:attrNameLst>
                                          <p:attrName>fill.on</p:attrName>
                                        </p:attrNameLst>
                                      </p:cBhvr>
                                      <p:to>
                                        <p:strVal val="true"/>
                                      </p:to>
                                    </p:set>
                                  </p:childTnLst>
                                </p:cTn>
                              </p:par>
                            </p:childTnLst>
                          </p:cTn>
                        </p:par>
                      </p:childTnLst>
                    </p:cTn>
                  </p:par>
                </p:childTnLst>
              </p:cTn>
              <p:nextCondLst>
                <p:cond evt="onClick" delay="0">
                  <p:tgtEl>
                    <p:spTgt spid="122"/>
                  </p:tgtEl>
                </p:cond>
              </p:nextCondLst>
            </p:seq>
          </p:childTnLst>
        </p:cTn>
      </p:par>
    </p:tnLst>
    <p:bldLst>
      <p:bldP spid="38" grpId="0" animBg="1"/>
      <p:bldP spid="39" grpId="0" animBg="1"/>
      <p:bldP spid="40"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13" grpId="0" animBg="1"/>
      <p:bldP spid="113" grpId="1" animBg="1"/>
      <p:bldP spid="116" grpId="0" animBg="1"/>
      <p:bldP spid="117" grpId="0" animBg="1"/>
      <p:bldP spid="118" grpId="0" animBg="1"/>
      <p:bldP spid="1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9" name="Snip Diagonal Corner Rectangle 8">
            <a:extLst>
              <a:ext uri="{FF2B5EF4-FFF2-40B4-BE49-F238E27FC236}">
                <a16:creationId xmlns:a16="http://schemas.microsoft.com/office/drawing/2014/main" id="{4D59B784-508E-4D60-99BD-CCCF3CD3CB8E}"/>
              </a:ext>
            </a:extLst>
          </p:cNvPr>
          <p:cNvSpPr/>
          <p:nvPr/>
        </p:nvSpPr>
        <p:spPr>
          <a:xfrm>
            <a:off x="0" y="0"/>
            <a:ext cx="12199938" cy="334803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sz="3200" dirty="0">
              <a:solidFill>
                <a:prstClr val="black"/>
              </a:solidFill>
            </a:endParaRPr>
          </a:p>
        </p:txBody>
      </p:sp>
      <p:sp>
        <p:nvSpPr>
          <p:cNvPr id="10" name="Rectangle 9">
            <a:extLst>
              <a:ext uri="{FF2B5EF4-FFF2-40B4-BE49-F238E27FC236}">
                <a16:creationId xmlns:a16="http://schemas.microsoft.com/office/drawing/2014/main" id="{2A21373F-285F-4866-9637-02000510932B}"/>
              </a:ext>
            </a:extLst>
          </p:cNvPr>
          <p:cNvSpPr/>
          <p:nvPr/>
        </p:nvSpPr>
        <p:spPr>
          <a:xfrm>
            <a:off x="5149850" y="5014913"/>
            <a:ext cx="3275013" cy="900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it-IT" sz="2800" b="1">
                <a:solidFill>
                  <a:srgbClr val="FF0000"/>
                </a:solidFill>
                <a:latin typeface="Times New Roman" panose="02020603050405020304" pitchFamily="18" charset="0"/>
                <a:cs typeface="Times New Roman" panose="02020603050405020304" pitchFamily="18" charset="0"/>
              </a:rPr>
              <a:t>D. </a:t>
            </a:r>
            <a:r>
              <a:rPr lang="it-IT" sz="2800">
                <a:solidFill>
                  <a:schemeClr val="tx1"/>
                </a:solidFill>
                <a:latin typeface="Times New Roman" panose="02020603050405020304" pitchFamily="18" charset="0"/>
                <a:cs typeface="Times New Roman" panose="02020603050405020304" pitchFamily="18" charset="0"/>
              </a:rPr>
              <a:t>Hình 1</a:t>
            </a:r>
          </a:p>
        </p:txBody>
      </p:sp>
      <p:sp>
        <p:nvSpPr>
          <p:cNvPr id="12" name="Rectangle 11">
            <a:extLst>
              <a:ext uri="{FF2B5EF4-FFF2-40B4-BE49-F238E27FC236}">
                <a16:creationId xmlns:a16="http://schemas.microsoft.com/office/drawing/2014/main" id="{E2574119-16A0-4343-8AD1-E55AD8474FE6}"/>
              </a:ext>
            </a:extLst>
          </p:cNvPr>
          <p:cNvSpPr/>
          <p:nvPr/>
        </p:nvSpPr>
        <p:spPr>
          <a:xfrm>
            <a:off x="1035050" y="5014913"/>
            <a:ext cx="3541713" cy="900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it-IT" sz="2800" b="1">
                <a:solidFill>
                  <a:srgbClr val="FF0000"/>
                </a:solidFill>
                <a:latin typeface="Times New Roman" panose="02020603050405020304" pitchFamily="18" charset="0"/>
                <a:cs typeface="Times New Roman" panose="02020603050405020304" pitchFamily="18" charset="0"/>
              </a:rPr>
              <a:t>C. </a:t>
            </a:r>
            <a:r>
              <a:rPr lang="it-IT" sz="2800">
                <a:solidFill>
                  <a:schemeClr val="tx1"/>
                </a:solidFill>
                <a:latin typeface="Times New Roman" panose="02020603050405020304" pitchFamily="18" charset="0"/>
                <a:cs typeface="Times New Roman" panose="02020603050405020304" pitchFamily="18" charset="0"/>
              </a:rPr>
              <a:t>Hình 3</a:t>
            </a:r>
          </a:p>
        </p:txBody>
      </p:sp>
      <p:sp>
        <p:nvSpPr>
          <p:cNvPr id="13" name="Rectangle 12">
            <a:extLst>
              <a:ext uri="{FF2B5EF4-FFF2-40B4-BE49-F238E27FC236}">
                <a16:creationId xmlns:a16="http://schemas.microsoft.com/office/drawing/2014/main" id="{9192068B-BC61-430E-ACC3-2BAA14CBDF5B}"/>
              </a:ext>
            </a:extLst>
          </p:cNvPr>
          <p:cNvSpPr/>
          <p:nvPr/>
        </p:nvSpPr>
        <p:spPr>
          <a:xfrm>
            <a:off x="1038225" y="3525838"/>
            <a:ext cx="3429000" cy="10033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en-US" sz="2800" b="1">
                <a:solidFill>
                  <a:srgbClr val="FF0000"/>
                </a:solidFill>
                <a:latin typeface="Times New Roman" panose="02020603050405020304" pitchFamily="18" charset="0"/>
                <a:cs typeface="Times New Roman" panose="02020603050405020304" pitchFamily="18" charset="0"/>
              </a:rPr>
              <a:t>A. </a:t>
            </a:r>
            <a:r>
              <a:rPr lang="en-US" sz="2800">
                <a:solidFill>
                  <a:schemeClr val="tx1"/>
                </a:solidFill>
                <a:latin typeface="Times New Roman" panose="02020603050405020304" pitchFamily="18" charset="0"/>
                <a:cs typeface="Times New Roman" panose="02020603050405020304" pitchFamily="18" charset="0"/>
              </a:rPr>
              <a:t>Hình 4</a:t>
            </a:r>
            <a:endParaRPr lang="vi-VN" sz="2800" dirty="0">
              <a:solidFill>
                <a:schemeClr val="tx1"/>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BDEF778D-EA33-40D0-A671-982FA6D3470B}"/>
              </a:ext>
            </a:extLst>
          </p:cNvPr>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420663" y="5046311"/>
            <a:ext cx="885137" cy="708059"/>
          </a:xfrm>
          <a:prstGeom prst="rect">
            <a:avLst/>
          </a:prstGeom>
          <a:solidFill>
            <a:srgbClr val="00B050"/>
          </a:solidFill>
        </p:spPr>
      </p:pic>
      <p:pic>
        <p:nvPicPr>
          <p:cNvPr id="15" name="Picture 14">
            <a:extLst>
              <a:ext uri="{FF2B5EF4-FFF2-40B4-BE49-F238E27FC236}">
                <a16:creationId xmlns:a16="http://schemas.microsoft.com/office/drawing/2014/main" id="{62AE8005-5D2C-4EC1-8E28-93524810701E}"/>
              </a:ext>
            </a:extLst>
          </p:cNvPr>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533396" y="5113092"/>
            <a:ext cx="804536" cy="704088"/>
          </a:xfrm>
          <a:prstGeom prst="rect">
            <a:avLst/>
          </a:prstGeom>
          <a:solidFill>
            <a:srgbClr val="C00000"/>
          </a:solidFill>
        </p:spPr>
      </p:pic>
      <p:pic>
        <p:nvPicPr>
          <p:cNvPr id="16" name="Picture 15">
            <a:extLst>
              <a:ext uri="{FF2B5EF4-FFF2-40B4-BE49-F238E27FC236}">
                <a16:creationId xmlns:a16="http://schemas.microsoft.com/office/drawing/2014/main" id="{367F7C49-B45E-4CC4-BB6C-C49F3BDBEDE6}"/>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478213" y="3673475"/>
            <a:ext cx="804862" cy="70802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14C56295-AF12-4874-A4AA-9084718472E9}"/>
              </a:ext>
            </a:extLst>
          </p:cNvPr>
          <p:cNvSpPr/>
          <p:nvPr/>
        </p:nvSpPr>
        <p:spPr>
          <a:xfrm>
            <a:off x="5068888" y="3503613"/>
            <a:ext cx="3355975" cy="10255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fr-FR" altLang="en-US" sz="2800" b="1">
                <a:solidFill>
                  <a:srgbClr val="FF0000"/>
                </a:solidFill>
                <a:latin typeface="Times New Roman" panose="02020603050405020304" pitchFamily="18" charset="0"/>
                <a:cs typeface="Times New Roman" panose="02020603050405020304" pitchFamily="18" charset="0"/>
              </a:rPr>
              <a:t>B.</a:t>
            </a:r>
            <a:r>
              <a:rPr lang="fr-FR" altLang="en-US" sz="2800">
                <a:latin typeface="Times New Roman" panose="02020603050405020304" pitchFamily="18" charset="0"/>
                <a:cs typeface="Times New Roman" panose="02020603050405020304" pitchFamily="18" charset="0"/>
              </a:rPr>
              <a:t> Hình 2</a:t>
            </a:r>
            <a:endParaRPr lang="vi-VN" altLang="en-US" sz="2800">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379FCF7B-F6EE-46DA-9706-991CAED99D77}"/>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339013" y="3716338"/>
            <a:ext cx="804862" cy="706437"/>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905C22B-F1B0-49DA-B7DE-46E8D3CEBB9A}"/>
              </a:ext>
            </a:extLst>
          </p:cNvPr>
          <p:cNvSpPr txBox="1">
            <a:spLocks noRot="1" noChangeAspect="1" noMove="1" noResize="1" noEditPoints="1" noAdjustHandles="1" noChangeArrowheads="1" noChangeShapeType="1" noTextEdit="1"/>
          </p:cNvSpPr>
          <p:nvPr/>
        </p:nvSpPr>
        <p:spPr>
          <a:xfrm>
            <a:off x="138447" y="170558"/>
            <a:ext cx="8395953" cy="1077218"/>
          </a:xfrm>
          <a:prstGeom prst="rect">
            <a:avLst/>
          </a:prstGeom>
          <a:blipFill>
            <a:blip r:embed="rId16"/>
            <a:stretch>
              <a:fillRect l="-1888" t="-7910" b="-16949"/>
            </a:stretch>
          </a:blipFill>
        </p:spPr>
        <p:txBody>
          <a:bodyPr/>
          <a:lstStyle/>
          <a:p>
            <a:r>
              <a:rPr lang="en-US">
                <a:noFill/>
              </a:rPr>
              <a:t> </a:t>
            </a:r>
          </a:p>
        </p:txBody>
      </p:sp>
      <p:sp>
        <p:nvSpPr>
          <p:cNvPr id="27" name="Rectangle 26">
            <a:extLst>
              <a:ext uri="{FF2B5EF4-FFF2-40B4-BE49-F238E27FC236}">
                <a16:creationId xmlns:a16="http://schemas.microsoft.com/office/drawing/2014/main" id="{12A7027F-6279-4819-9EC5-B1BD8BF96756}"/>
              </a:ext>
            </a:extLst>
          </p:cNvPr>
          <p:cNvSpPr/>
          <p:nvPr/>
        </p:nvSpPr>
        <p:spPr>
          <a:xfrm>
            <a:off x="9232900" y="31750"/>
            <a:ext cx="2895600" cy="457200"/>
          </a:xfrm>
          <a:prstGeom prst="rect">
            <a:avLst/>
          </a:prstGeom>
          <a:solidFill>
            <a:sysClr val="window" lastClr="FFFFFF"/>
          </a:solidFill>
          <a:ln w="25400" cap="flat" cmpd="sng" algn="ctr">
            <a:solidFill>
              <a:srgbClr val="C0504D"/>
            </a:solidFill>
            <a:prstDash val="solid"/>
          </a:ln>
          <a:effectLst/>
        </p:spPr>
        <p:txBody>
          <a:bodyPr anchor="ctr"/>
          <a:lstStyle/>
          <a:p>
            <a:pPr algn="ctr" eaLnBrk="1" fontAlgn="auto" hangingPunct="1">
              <a:spcBef>
                <a:spcPts val="0"/>
              </a:spcBef>
              <a:spcAft>
                <a:spcPts val="0"/>
              </a:spcAft>
              <a:defRPr/>
            </a:pPr>
            <a:r>
              <a:rPr lang="en-US" sz="2400" kern="0">
                <a:solidFill>
                  <a:srgbClr val="000000"/>
                </a:solidFill>
                <a:latin typeface="Tahoma" pitchFamily="34" charset="0"/>
                <a:cs typeface="Tahoma" pitchFamily="34" charset="0"/>
              </a:rPr>
              <a:t>Hết giờ</a:t>
            </a:r>
          </a:p>
        </p:txBody>
      </p:sp>
      <p:sp>
        <p:nvSpPr>
          <p:cNvPr id="29" name="Rectangle 28">
            <a:extLst>
              <a:ext uri="{FF2B5EF4-FFF2-40B4-BE49-F238E27FC236}">
                <a16:creationId xmlns:a16="http://schemas.microsoft.com/office/drawing/2014/main" id="{0F5A8B55-15A8-49F9-A6E2-B639E6D66781}"/>
              </a:ext>
            </a:extLst>
          </p:cNvPr>
          <p:cNvSpPr/>
          <p:nvPr/>
        </p:nvSpPr>
        <p:spPr>
          <a:xfrm>
            <a:off x="9233318" y="564566"/>
            <a:ext cx="2895600" cy="9906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eaLnBrk="1" fontAlgn="auto" hangingPunct="1">
              <a:spcBef>
                <a:spcPts val="0"/>
              </a:spcBef>
              <a:spcAft>
                <a:spcPts val="0"/>
              </a:spcAft>
              <a:defRPr/>
            </a:pPr>
            <a:endParaRPr lang="en-US" kern="0">
              <a:solidFill>
                <a:prstClr val="white"/>
              </a:solidFill>
              <a:latin typeface="Calibri"/>
            </a:endParaRPr>
          </a:p>
        </p:txBody>
      </p:sp>
      <p:sp>
        <p:nvSpPr>
          <p:cNvPr id="124944" name="TextBox 7">
            <a:extLst>
              <a:ext uri="{FF2B5EF4-FFF2-40B4-BE49-F238E27FC236}">
                <a16:creationId xmlns:a16="http://schemas.microsoft.com/office/drawing/2014/main" id="{C69797D7-2412-437C-A9D0-2AD2C7C3620F}"/>
              </a:ext>
            </a:extLst>
          </p:cNvPr>
          <p:cNvSpPr txBox="1">
            <a:spLocks noChangeArrowheads="1"/>
          </p:cNvSpPr>
          <p:nvPr/>
        </p:nvSpPr>
        <p:spPr bwMode="auto">
          <a:xfrm>
            <a:off x="10320338" y="523875"/>
            <a:ext cx="30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5400">
                <a:solidFill>
                  <a:srgbClr val="FFFFFF"/>
                </a:solidFill>
              </a:rPr>
              <a:t>:</a:t>
            </a:r>
          </a:p>
        </p:txBody>
      </p:sp>
      <p:sp>
        <p:nvSpPr>
          <p:cNvPr id="31" name="Rounded Rectangle 30">
            <a:extLst>
              <a:ext uri="{FF2B5EF4-FFF2-40B4-BE49-F238E27FC236}">
                <a16:creationId xmlns:a16="http://schemas.microsoft.com/office/drawing/2014/main" id="{219DBCFF-5D1B-4A81-90FF-C2831796564A}"/>
              </a:ext>
            </a:extLst>
          </p:cNvPr>
          <p:cNvSpPr/>
          <p:nvPr/>
        </p:nvSpPr>
        <p:spPr>
          <a:xfrm>
            <a:off x="9461500" y="641350"/>
            <a:ext cx="9144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0</a:t>
            </a:r>
          </a:p>
        </p:txBody>
      </p:sp>
      <p:sp>
        <p:nvSpPr>
          <p:cNvPr id="32" name="Rectangle 31">
            <a:extLst>
              <a:ext uri="{FF2B5EF4-FFF2-40B4-BE49-F238E27FC236}">
                <a16:creationId xmlns:a16="http://schemas.microsoft.com/office/drawing/2014/main" id="{982C6E9F-ADEF-4266-B3FE-B7E1AF3E6542}"/>
              </a:ext>
            </a:extLst>
          </p:cNvPr>
          <p:cNvSpPr/>
          <p:nvPr/>
        </p:nvSpPr>
        <p:spPr>
          <a:xfrm>
            <a:off x="9232900" y="31750"/>
            <a:ext cx="2895600" cy="457200"/>
          </a:xfrm>
          <a:prstGeom prst="rect">
            <a:avLst/>
          </a:prstGeom>
          <a:solidFill>
            <a:sysClr val="window" lastClr="FFFFFF"/>
          </a:solidFill>
          <a:ln w="25400" cap="flat" cmpd="sng" algn="ctr">
            <a:solidFill>
              <a:srgbClr val="C0504D"/>
            </a:solidFill>
            <a:prstDash val="solid"/>
          </a:ln>
          <a:effectLst/>
        </p:spPr>
        <p:txBody>
          <a:bodyPr anchor="ctr"/>
          <a:lstStyle/>
          <a:p>
            <a:pPr algn="ctr" eaLnBrk="1" fontAlgn="auto" hangingPunct="1">
              <a:spcBef>
                <a:spcPts val="0"/>
              </a:spcBef>
              <a:spcAft>
                <a:spcPts val="0"/>
              </a:spcAft>
              <a:defRPr/>
            </a:pPr>
            <a:r>
              <a:rPr lang="en-US" sz="2200" kern="0">
                <a:solidFill>
                  <a:srgbClr val="FF0000"/>
                </a:solidFill>
                <a:latin typeface="Tahoma" pitchFamily="34" charset="0"/>
                <a:cs typeface="Tahoma" pitchFamily="34" charset="0"/>
              </a:rPr>
              <a:t>Thời gian còn lại ...</a:t>
            </a:r>
          </a:p>
        </p:txBody>
      </p:sp>
      <p:sp>
        <p:nvSpPr>
          <p:cNvPr id="33" name="Rectangle 32">
            <a:extLst>
              <a:ext uri="{FF2B5EF4-FFF2-40B4-BE49-F238E27FC236}">
                <a16:creationId xmlns:a16="http://schemas.microsoft.com/office/drawing/2014/main" id="{7EDC0BC9-B833-4D34-B988-B8504265DC7E}"/>
              </a:ext>
            </a:extLst>
          </p:cNvPr>
          <p:cNvSpPr/>
          <p:nvPr/>
        </p:nvSpPr>
        <p:spPr>
          <a:xfrm>
            <a:off x="9232900" y="31750"/>
            <a:ext cx="2895600" cy="457200"/>
          </a:xfrm>
          <a:prstGeom prst="rect">
            <a:avLst/>
          </a:prstGeom>
          <a:solidFill>
            <a:srgbClr val="F79646"/>
          </a:solidFill>
          <a:ln w="25400" cap="flat" cmpd="sng" algn="ctr">
            <a:solidFill>
              <a:srgbClr val="F79646">
                <a:shade val="50000"/>
              </a:srgbClr>
            </a:solidFill>
            <a:prstDash val="solid"/>
          </a:ln>
          <a:effectLst/>
        </p:spPr>
        <p:txBody>
          <a:bodyPr anchor="ctr"/>
          <a:lstStyle/>
          <a:p>
            <a:pPr algn="ctr" eaLnBrk="1" fontAlgn="auto" hangingPunct="1">
              <a:spcBef>
                <a:spcPts val="0"/>
              </a:spcBef>
              <a:spcAft>
                <a:spcPts val="0"/>
              </a:spcAft>
              <a:defRPr/>
            </a:pPr>
            <a:r>
              <a:rPr lang="en-US" sz="2400" kern="0">
                <a:solidFill>
                  <a:srgbClr val="FFFFFF"/>
                </a:solidFill>
                <a:latin typeface="Tahoma" pitchFamily="34" charset="0"/>
                <a:cs typeface="Tahoma" pitchFamily="34" charset="0"/>
              </a:rPr>
              <a:t>Bắt đầu tính giờ</a:t>
            </a:r>
          </a:p>
        </p:txBody>
      </p:sp>
      <p:sp>
        <p:nvSpPr>
          <p:cNvPr id="34" name="Rounded Rectangle 33">
            <a:extLst>
              <a:ext uri="{FF2B5EF4-FFF2-40B4-BE49-F238E27FC236}">
                <a16:creationId xmlns:a16="http://schemas.microsoft.com/office/drawing/2014/main" id="{9DB5B357-3AFB-43A9-BBD0-061902940C9F}"/>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00</a:t>
            </a:r>
          </a:p>
        </p:txBody>
      </p:sp>
      <p:sp>
        <p:nvSpPr>
          <p:cNvPr id="35" name="Rounded Rectangle 34">
            <a:extLst>
              <a:ext uri="{FF2B5EF4-FFF2-40B4-BE49-F238E27FC236}">
                <a16:creationId xmlns:a16="http://schemas.microsoft.com/office/drawing/2014/main" id="{969FEC0C-B60F-4B11-B96C-029C08C0E801}"/>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59</a:t>
            </a:r>
          </a:p>
        </p:txBody>
      </p:sp>
      <p:sp>
        <p:nvSpPr>
          <p:cNvPr id="36" name="Rounded Rectangle 35">
            <a:extLst>
              <a:ext uri="{FF2B5EF4-FFF2-40B4-BE49-F238E27FC236}">
                <a16:creationId xmlns:a16="http://schemas.microsoft.com/office/drawing/2014/main" id="{6695BA3C-556E-490A-B542-CBEF73D368AA}"/>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58</a:t>
            </a:r>
          </a:p>
        </p:txBody>
      </p:sp>
      <p:sp>
        <p:nvSpPr>
          <p:cNvPr id="37" name="Rounded Rectangle 36">
            <a:extLst>
              <a:ext uri="{FF2B5EF4-FFF2-40B4-BE49-F238E27FC236}">
                <a16:creationId xmlns:a16="http://schemas.microsoft.com/office/drawing/2014/main" id="{16B415FF-CC99-450A-982B-B406611229FC}"/>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57</a:t>
            </a:r>
          </a:p>
        </p:txBody>
      </p:sp>
      <p:sp>
        <p:nvSpPr>
          <p:cNvPr id="38" name="Rounded Rectangle 37">
            <a:extLst>
              <a:ext uri="{FF2B5EF4-FFF2-40B4-BE49-F238E27FC236}">
                <a16:creationId xmlns:a16="http://schemas.microsoft.com/office/drawing/2014/main" id="{82D3F1A5-3803-4528-97A9-55D4D644FAF3}"/>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56</a:t>
            </a:r>
          </a:p>
        </p:txBody>
      </p:sp>
      <p:sp>
        <p:nvSpPr>
          <p:cNvPr id="39" name="Rounded Rectangle 38">
            <a:extLst>
              <a:ext uri="{FF2B5EF4-FFF2-40B4-BE49-F238E27FC236}">
                <a16:creationId xmlns:a16="http://schemas.microsoft.com/office/drawing/2014/main" id="{35232E85-5515-4444-89DB-F65FD3A12B29}"/>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55</a:t>
            </a:r>
          </a:p>
        </p:txBody>
      </p:sp>
      <p:sp>
        <p:nvSpPr>
          <p:cNvPr id="40" name="Rounded Rectangle 39">
            <a:extLst>
              <a:ext uri="{FF2B5EF4-FFF2-40B4-BE49-F238E27FC236}">
                <a16:creationId xmlns:a16="http://schemas.microsoft.com/office/drawing/2014/main" id="{B93F2DC9-02B4-4453-BCE4-AE77E0364EA1}"/>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54</a:t>
            </a:r>
          </a:p>
        </p:txBody>
      </p:sp>
      <p:sp>
        <p:nvSpPr>
          <p:cNvPr id="41" name="Rounded Rectangle 40">
            <a:extLst>
              <a:ext uri="{FF2B5EF4-FFF2-40B4-BE49-F238E27FC236}">
                <a16:creationId xmlns:a16="http://schemas.microsoft.com/office/drawing/2014/main" id="{8E96EFD7-4D8A-4BC3-852F-D56786D7C843}"/>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53</a:t>
            </a:r>
          </a:p>
        </p:txBody>
      </p:sp>
      <p:sp>
        <p:nvSpPr>
          <p:cNvPr id="42" name="Rounded Rectangle 41">
            <a:extLst>
              <a:ext uri="{FF2B5EF4-FFF2-40B4-BE49-F238E27FC236}">
                <a16:creationId xmlns:a16="http://schemas.microsoft.com/office/drawing/2014/main" id="{8F71C000-087A-4997-BA53-1F5A82B2EBDE}"/>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52</a:t>
            </a:r>
          </a:p>
        </p:txBody>
      </p:sp>
      <p:sp>
        <p:nvSpPr>
          <p:cNvPr id="43" name="Rounded Rectangle 42">
            <a:extLst>
              <a:ext uri="{FF2B5EF4-FFF2-40B4-BE49-F238E27FC236}">
                <a16:creationId xmlns:a16="http://schemas.microsoft.com/office/drawing/2014/main" id="{61154EF8-8266-4107-ADA3-01EDF200CEDA}"/>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51</a:t>
            </a:r>
          </a:p>
        </p:txBody>
      </p:sp>
      <p:sp>
        <p:nvSpPr>
          <p:cNvPr id="44" name="Rounded Rectangle 43">
            <a:extLst>
              <a:ext uri="{FF2B5EF4-FFF2-40B4-BE49-F238E27FC236}">
                <a16:creationId xmlns:a16="http://schemas.microsoft.com/office/drawing/2014/main" id="{BAEC583D-E3F8-4864-B493-49D09F07340C}"/>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50</a:t>
            </a:r>
          </a:p>
        </p:txBody>
      </p:sp>
      <p:sp>
        <p:nvSpPr>
          <p:cNvPr id="45" name="Rounded Rectangle 44">
            <a:extLst>
              <a:ext uri="{FF2B5EF4-FFF2-40B4-BE49-F238E27FC236}">
                <a16:creationId xmlns:a16="http://schemas.microsoft.com/office/drawing/2014/main" id="{528DB11C-6BB7-4B3A-8840-669FB6E2AD21}"/>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49</a:t>
            </a:r>
          </a:p>
        </p:txBody>
      </p:sp>
      <p:sp>
        <p:nvSpPr>
          <p:cNvPr id="46" name="Rounded Rectangle 45">
            <a:extLst>
              <a:ext uri="{FF2B5EF4-FFF2-40B4-BE49-F238E27FC236}">
                <a16:creationId xmlns:a16="http://schemas.microsoft.com/office/drawing/2014/main" id="{889A2697-3BE4-4214-B47A-87B753645E17}"/>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48</a:t>
            </a:r>
          </a:p>
        </p:txBody>
      </p:sp>
      <p:sp>
        <p:nvSpPr>
          <p:cNvPr id="47" name="Rounded Rectangle 46">
            <a:extLst>
              <a:ext uri="{FF2B5EF4-FFF2-40B4-BE49-F238E27FC236}">
                <a16:creationId xmlns:a16="http://schemas.microsoft.com/office/drawing/2014/main" id="{BF39AC3E-AA8F-43DD-851C-2DB73E390E7E}"/>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47</a:t>
            </a:r>
          </a:p>
        </p:txBody>
      </p:sp>
      <p:sp>
        <p:nvSpPr>
          <p:cNvPr id="48" name="Rounded Rectangle 47">
            <a:extLst>
              <a:ext uri="{FF2B5EF4-FFF2-40B4-BE49-F238E27FC236}">
                <a16:creationId xmlns:a16="http://schemas.microsoft.com/office/drawing/2014/main" id="{B593C5A6-BD25-42ED-9930-FFE9D08C1BD6}"/>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46</a:t>
            </a:r>
          </a:p>
        </p:txBody>
      </p:sp>
      <p:sp>
        <p:nvSpPr>
          <p:cNvPr id="49" name="Rounded Rectangle 48">
            <a:extLst>
              <a:ext uri="{FF2B5EF4-FFF2-40B4-BE49-F238E27FC236}">
                <a16:creationId xmlns:a16="http://schemas.microsoft.com/office/drawing/2014/main" id="{56B0787F-7ACC-4A60-968A-A3DF70232BBC}"/>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45</a:t>
            </a:r>
          </a:p>
        </p:txBody>
      </p:sp>
      <p:sp>
        <p:nvSpPr>
          <p:cNvPr id="50" name="Rounded Rectangle 49">
            <a:extLst>
              <a:ext uri="{FF2B5EF4-FFF2-40B4-BE49-F238E27FC236}">
                <a16:creationId xmlns:a16="http://schemas.microsoft.com/office/drawing/2014/main" id="{225F545D-CE27-4583-8011-A8CE2F47F840}"/>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44</a:t>
            </a:r>
          </a:p>
        </p:txBody>
      </p:sp>
      <p:sp>
        <p:nvSpPr>
          <p:cNvPr id="51" name="Rounded Rectangle 50">
            <a:extLst>
              <a:ext uri="{FF2B5EF4-FFF2-40B4-BE49-F238E27FC236}">
                <a16:creationId xmlns:a16="http://schemas.microsoft.com/office/drawing/2014/main" id="{C6DA6552-D02A-4C58-AF17-C123D78488BB}"/>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43</a:t>
            </a:r>
          </a:p>
        </p:txBody>
      </p:sp>
      <p:sp>
        <p:nvSpPr>
          <p:cNvPr id="52" name="Rounded Rectangle 51">
            <a:extLst>
              <a:ext uri="{FF2B5EF4-FFF2-40B4-BE49-F238E27FC236}">
                <a16:creationId xmlns:a16="http://schemas.microsoft.com/office/drawing/2014/main" id="{A6E0CDB8-D72C-437D-A090-AE0A73F6C93B}"/>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42</a:t>
            </a:r>
          </a:p>
        </p:txBody>
      </p:sp>
      <p:sp>
        <p:nvSpPr>
          <p:cNvPr id="53" name="Rounded Rectangle 52">
            <a:extLst>
              <a:ext uri="{FF2B5EF4-FFF2-40B4-BE49-F238E27FC236}">
                <a16:creationId xmlns:a16="http://schemas.microsoft.com/office/drawing/2014/main" id="{F83EAA0B-CD1F-4960-918A-19E818D9BBAB}"/>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41</a:t>
            </a:r>
          </a:p>
        </p:txBody>
      </p:sp>
      <p:sp>
        <p:nvSpPr>
          <p:cNvPr id="54" name="Rounded Rectangle 53">
            <a:extLst>
              <a:ext uri="{FF2B5EF4-FFF2-40B4-BE49-F238E27FC236}">
                <a16:creationId xmlns:a16="http://schemas.microsoft.com/office/drawing/2014/main" id="{F3E19336-EBE6-4C7B-A288-E8EE9A431277}"/>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40</a:t>
            </a:r>
          </a:p>
        </p:txBody>
      </p:sp>
      <p:sp>
        <p:nvSpPr>
          <p:cNvPr id="55" name="Rounded Rectangle 54">
            <a:extLst>
              <a:ext uri="{FF2B5EF4-FFF2-40B4-BE49-F238E27FC236}">
                <a16:creationId xmlns:a16="http://schemas.microsoft.com/office/drawing/2014/main" id="{A7DA853B-5709-4B7B-A855-C671CF98227D}"/>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39</a:t>
            </a:r>
          </a:p>
        </p:txBody>
      </p:sp>
      <p:sp>
        <p:nvSpPr>
          <p:cNvPr id="56" name="Rounded Rectangle 55">
            <a:extLst>
              <a:ext uri="{FF2B5EF4-FFF2-40B4-BE49-F238E27FC236}">
                <a16:creationId xmlns:a16="http://schemas.microsoft.com/office/drawing/2014/main" id="{B3792CA9-3B31-4E0C-BC78-4012CC2BEC63}"/>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38</a:t>
            </a:r>
          </a:p>
        </p:txBody>
      </p:sp>
      <p:sp>
        <p:nvSpPr>
          <p:cNvPr id="57" name="Rounded Rectangle 56">
            <a:extLst>
              <a:ext uri="{FF2B5EF4-FFF2-40B4-BE49-F238E27FC236}">
                <a16:creationId xmlns:a16="http://schemas.microsoft.com/office/drawing/2014/main" id="{2FF47B82-0DD2-4EC2-85B3-4D0CAFB60AAE}"/>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37</a:t>
            </a:r>
          </a:p>
        </p:txBody>
      </p:sp>
      <p:sp>
        <p:nvSpPr>
          <p:cNvPr id="58" name="Rounded Rectangle 57">
            <a:extLst>
              <a:ext uri="{FF2B5EF4-FFF2-40B4-BE49-F238E27FC236}">
                <a16:creationId xmlns:a16="http://schemas.microsoft.com/office/drawing/2014/main" id="{CBA73843-BF1F-400D-B0E3-28806FDEF332}"/>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36</a:t>
            </a:r>
          </a:p>
        </p:txBody>
      </p:sp>
      <p:sp>
        <p:nvSpPr>
          <p:cNvPr id="59" name="Rounded Rectangle 58">
            <a:extLst>
              <a:ext uri="{FF2B5EF4-FFF2-40B4-BE49-F238E27FC236}">
                <a16:creationId xmlns:a16="http://schemas.microsoft.com/office/drawing/2014/main" id="{443BC6E3-7DE0-4A39-BA40-BF48E5957E0B}"/>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35</a:t>
            </a:r>
          </a:p>
        </p:txBody>
      </p:sp>
      <p:sp>
        <p:nvSpPr>
          <p:cNvPr id="60" name="Rounded Rectangle 59">
            <a:extLst>
              <a:ext uri="{FF2B5EF4-FFF2-40B4-BE49-F238E27FC236}">
                <a16:creationId xmlns:a16="http://schemas.microsoft.com/office/drawing/2014/main" id="{4A1076BA-217F-4A10-9D4D-E537A03AE949}"/>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34</a:t>
            </a:r>
          </a:p>
        </p:txBody>
      </p:sp>
      <p:sp>
        <p:nvSpPr>
          <p:cNvPr id="61" name="Rounded Rectangle 60">
            <a:extLst>
              <a:ext uri="{FF2B5EF4-FFF2-40B4-BE49-F238E27FC236}">
                <a16:creationId xmlns:a16="http://schemas.microsoft.com/office/drawing/2014/main" id="{1B9AA90D-6327-4872-BFB8-6ADAB27C13FD}"/>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33</a:t>
            </a:r>
          </a:p>
        </p:txBody>
      </p:sp>
      <p:sp>
        <p:nvSpPr>
          <p:cNvPr id="62" name="Rounded Rectangle 61">
            <a:extLst>
              <a:ext uri="{FF2B5EF4-FFF2-40B4-BE49-F238E27FC236}">
                <a16:creationId xmlns:a16="http://schemas.microsoft.com/office/drawing/2014/main" id="{816178A5-4C95-4A47-8FA4-B1761CD21DE7}"/>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32</a:t>
            </a:r>
          </a:p>
        </p:txBody>
      </p:sp>
      <p:sp>
        <p:nvSpPr>
          <p:cNvPr id="63" name="Rounded Rectangle 62">
            <a:extLst>
              <a:ext uri="{FF2B5EF4-FFF2-40B4-BE49-F238E27FC236}">
                <a16:creationId xmlns:a16="http://schemas.microsoft.com/office/drawing/2014/main" id="{F9112F4F-7CBB-4DEB-942A-561855E9E190}"/>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31</a:t>
            </a:r>
          </a:p>
        </p:txBody>
      </p:sp>
      <p:sp>
        <p:nvSpPr>
          <p:cNvPr id="64" name="Rounded Rectangle 63">
            <a:extLst>
              <a:ext uri="{FF2B5EF4-FFF2-40B4-BE49-F238E27FC236}">
                <a16:creationId xmlns:a16="http://schemas.microsoft.com/office/drawing/2014/main" id="{C4C57D60-000E-4A91-B28F-50C8993511AD}"/>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30</a:t>
            </a:r>
          </a:p>
        </p:txBody>
      </p:sp>
      <p:sp>
        <p:nvSpPr>
          <p:cNvPr id="65" name="Rounded Rectangle 64">
            <a:extLst>
              <a:ext uri="{FF2B5EF4-FFF2-40B4-BE49-F238E27FC236}">
                <a16:creationId xmlns:a16="http://schemas.microsoft.com/office/drawing/2014/main" id="{9E2A6F10-F677-4C05-8E77-B1366B65AC7F}"/>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29</a:t>
            </a:r>
          </a:p>
        </p:txBody>
      </p:sp>
      <p:sp>
        <p:nvSpPr>
          <p:cNvPr id="66" name="Rounded Rectangle 65">
            <a:extLst>
              <a:ext uri="{FF2B5EF4-FFF2-40B4-BE49-F238E27FC236}">
                <a16:creationId xmlns:a16="http://schemas.microsoft.com/office/drawing/2014/main" id="{965E1D24-155A-426A-B556-C756494BA375}"/>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28</a:t>
            </a:r>
          </a:p>
        </p:txBody>
      </p:sp>
      <p:sp>
        <p:nvSpPr>
          <p:cNvPr id="67" name="Rounded Rectangle 66">
            <a:extLst>
              <a:ext uri="{FF2B5EF4-FFF2-40B4-BE49-F238E27FC236}">
                <a16:creationId xmlns:a16="http://schemas.microsoft.com/office/drawing/2014/main" id="{69A04D2A-4A76-478C-B768-D285B06F478D}"/>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27</a:t>
            </a:r>
          </a:p>
        </p:txBody>
      </p:sp>
      <p:sp>
        <p:nvSpPr>
          <p:cNvPr id="68" name="Rounded Rectangle 67">
            <a:extLst>
              <a:ext uri="{FF2B5EF4-FFF2-40B4-BE49-F238E27FC236}">
                <a16:creationId xmlns:a16="http://schemas.microsoft.com/office/drawing/2014/main" id="{6E850CF8-7D36-4427-BDAF-7CB421603586}"/>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26</a:t>
            </a:r>
          </a:p>
        </p:txBody>
      </p:sp>
      <p:sp>
        <p:nvSpPr>
          <p:cNvPr id="69" name="Rounded Rectangle 68">
            <a:extLst>
              <a:ext uri="{FF2B5EF4-FFF2-40B4-BE49-F238E27FC236}">
                <a16:creationId xmlns:a16="http://schemas.microsoft.com/office/drawing/2014/main" id="{E0E893A4-9FAB-4E74-BED0-B5D0DB2F8431}"/>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25</a:t>
            </a:r>
          </a:p>
        </p:txBody>
      </p:sp>
      <p:sp>
        <p:nvSpPr>
          <p:cNvPr id="70" name="Rounded Rectangle 69">
            <a:extLst>
              <a:ext uri="{FF2B5EF4-FFF2-40B4-BE49-F238E27FC236}">
                <a16:creationId xmlns:a16="http://schemas.microsoft.com/office/drawing/2014/main" id="{A7D9632E-1F71-4055-B64D-7E51F0DFB715}"/>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24</a:t>
            </a:r>
          </a:p>
        </p:txBody>
      </p:sp>
      <p:sp>
        <p:nvSpPr>
          <p:cNvPr id="71" name="Rounded Rectangle 70">
            <a:extLst>
              <a:ext uri="{FF2B5EF4-FFF2-40B4-BE49-F238E27FC236}">
                <a16:creationId xmlns:a16="http://schemas.microsoft.com/office/drawing/2014/main" id="{C39C13B7-16D8-4A47-BA4E-53B22E2C904A}"/>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23</a:t>
            </a:r>
          </a:p>
        </p:txBody>
      </p:sp>
      <p:sp>
        <p:nvSpPr>
          <p:cNvPr id="72" name="Rounded Rectangle 71">
            <a:extLst>
              <a:ext uri="{FF2B5EF4-FFF2-40B4-BE49-F238E27FC236}">
                <a16:creationId xmlns:a16="http://schemas.microsoft.com/office/drawing/2014/main" id="{43FD426A-DA35-4C5D-A955-C97C9E9A3480}"/>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22</a:t>
            </a:r>
          </a:p>
        </p:txBody>
      </p:sp>
      <p:sp>
        <p:nvSpPr>
          <p:cNvPr id="73" name="Rounded Rectangle 72">
            <a:extLst>
              <a:ext uri="{FF2B5EF4-FFF2-40B4-BE49-F238E27FC236}">
                <a16:creationId xmlns:a16="http://schemas.microsoft.com/office/drawing/2014/main" id="{39D32C7F-ADC6-4264-B56A-3D9AB1D9BC44}"/>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21</a:t>
            </a:r>
          </a:p>
        </p:txBody>
      </p:sp>
      <p:sp>
        <p:nvSpPr>
          <p:cNvPr id="74" name="Rounded Rectangle 73">
            <a:extLst>
              <a:ext uri="{FF2B5EF4-FFF2-40B4-BE49-F238E27FC236}">
                <a16:creationId xmlns:a16="http://schemas.microsoft.com/office/drawing/2014/main" id="{766CA99C-8A17-49A1-AB8E-B149191931B7}"/>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20</a:t>
            </a:r>
          </a:p>
        </p:txBody>
      </p:sp>
      <p:sp>
        <p:nvSpPr>
          <p:cNvPr id="75" name="Rounded Rectangle 74">
            <a:extLst>
              <a:ext uri="{FF2B5EF4-FFF2-40B4-BE49-F238E27FC236}">
                <a16:creationId xmlns:a16="http://schemas.microsoft.com/office/drawing/2014/main" id="{DAF28DC6-75BD-46CD-AAEA-0197B5CA17BA}"/>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19</a:t>
            </a:r>
          </a:p>
        </p:txBody>
      </p:sp>
      <p:sp>
        <p:nvSpPr>
          <p:cNvPr id="76" name="Rounded Rectangle 75">
            <a:extLst>
              <a:ext uri="{FF2B5EF4-FFF2-40B4-BE49-F238E27FC236}">
                <a16:creationId xmlns:a16="http://schemas.microsoft.com/office/drawing/2014/main" id="{B5368019-FAD2-4BB0-96FC-5F3E554C8413}"/>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18</a:t>
            </a:r>
          </a:p>
        </p:txBody>
      </p:sp>
      <p:sp>
        <p:nvSpPr>
          <p:cNvPr id="77" name="Rounded Rectangle 76">
            <a:extLst>
              <a:ext uri="{FF2B5EF4-FFF2-40B4-BE49-F238E27FC236}">
                <a16:creationId xmlns:a16="http://schemas.microsoft.com/office/drawing/2014/main" id="{F9A2877F-CAEF-4EEB-89A1-A76B30FD3766}"/>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17</a:t>
            </a:r>
          </a:p>
        </p:txBody>
      </p:sp>
      <p:sp>
        <p:nvSpPr>
          <p:cNvPr id="78" name="Rounded Rectangle 77">
            <a:extLst>
              <a:ext uri="{FF2B5EF4-FFF2-40B4-BE49-F238E27FC236}">
                <a16:creationId xmlns:a16="http://schemas.microsoft.com/office/drawing/2014/main" id="{82164A5E-300B-4C78-8BDF-87C80550856E}"/>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16</a:t>
            </a:r>
          </a:p>
        </p:txBody>
      </p:sp>
      <p:sp>
        <p:nvSpPr>
          <p:cNvPr id="79" name="Rounded Rectangle 78">
            <a:extLst>
              <a:ext uri="{FF2B5EF4-FFF2-40B4-BE49-F238E27FC236}">
                <a16:creationId xmlns:a16="http://schemas.microsoft.com/office/drawing/2014/main" id="{BC69DEE6-47E1-4BC6-941E-8BA32F6A1507}"/>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15</a:t>
            </a:r>
          </a:p>
        </p:txBody>
      </p:sp>
      <p:sp>
        <p:nvSpPr>
          <p:cNvPr id="80" name="Rounded Rectangle 79">
            <a:extLst>
              <a:ext uri="{FF2B5EF4-FFF2-40B4-BE49-F238E27FC236}">
                <a16:creationId xmlns:a16="http://schemas.microsoft.com/office/drawing/2014/main" id="{368BC29A-041A-47B0-95BD-27128554A7BB}"/>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14</a:t>
            </a:r>
          </a:p>
        </p:txBody>
      </p:sp>
      <p:sp>
        <p:nvSpPr>
          <p:cNvPr id="81" name="Rounded Rectangle 80">
            <a:extLst>
              <a:ext uri="{FF2B5EF4-FFF2-40B4-BE49-F238E27FC236}">
                <a16:creationId xmlns:a16="http://schemas.microsoft.com/office/drawing/2014/main" id="{7BFA3A7E-AF8D-475A-9C0A-C61EFB691FE0}"/>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13</a:t>
            </a:r>
          </a:p>
        </p:txBody>
      </p:sp>
      <p:sp>
        <p:nvSpPr>
          <p:cNvPr id="82" name="Rounded Rectangle 81">
            <a:extLst>
              <a:ext uri="{FF2B5EF4-FFF2-40B4-BE49-F238E27FC236}">
                <a16:creationId xmlns:a16="http://schemas.microsoft.com/office/drawing/2014/main" id="{2F7952D7-6A2D-4F4B-AA2F-D7C791DF45C2}"/>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12</a:t>
            </a:r>
          </a:p>
        </p:txBody>
      </p:sp>
      <p:sp>
        <p:nvSpPr>
          <p:cNvPr id="83" name="Rounded Rectangle 82">
            <a:extLst>
              <a:ext uri="{FF2B5EF4-FFF2-40B4-BE49-F238E27FC236}">
                <a16:creationId xmlns:a16="http://schemas.microsoft.com/office/drawing/2014/main" id="{9F77F195-1691-4350-A3BB-A5A617F08BBA}"/>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11</a:t>
            </a:r>
          </a:p>
        </p:txBody>
      </p:sp>
      <p:sp>
        <p:nvSpPr>
          <p:cNvPr id="84" name="Rounded Rectangle 83">
            <a:extLst>
              <a:ext uri="{FF2B5EF4-FFF2-40B4-BE49-F238E27FC236}">
                <a16:creationId xmlns:a16="http://schemas.microsoft.com/office/drawing/2014/main" id="{B831CDFA-59C1-4128-9C51-48389ED4966F}"/>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10</a:t>
            </a:r>
          </a:p>
        </p:txBody>
      </p:sp>
      <p:sp>
        <p:nvSpPr>
          <p:cNvPr id="85" name="Rounded Rectangle 84">
            <a:extLst>
              <a:ext uri="{FF2B5EF4-FFF2-40B4-BE49-F238E27FC236}">
                <a16:creationId xmlns:a16="http://schemas.microsoft.com/office/drawing/2014/main" id="{EB89FA60-15B7-4658-9553-35530B1C581C}"/>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09</a:t>
            </a:r>
          </a:p>
        </p:txBody>
      </p:sp>
      <p:sp>
        <p:nvSpPr>
          <p:cNvPr id="86" name="Rounded Rectangle 85">
            <a:extLst>
              <a:ext uri="{FF2B5EF4-FFF2-40B4-BE49-F238E27FC236}">
                <a16:creationId xmlns:a16="http://schemas.microsoft.com/office/drawing/2014/main" id="{221FC9D3-4EC3-4196-A2D6-8EE3FE05483B}"/>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08</a:t>
            </a:r>
          </a:p>
        </p:txBody>
      </p:sp>
      <p:sp>
        <p:nvSpPr>
          <p:cNvPr id="87" name="Rounded Rectangle 86">
            <a:extLst>
              <a:ext uri="{FF2B5EF4-FFF2-40B4-BE49-F238E27FC236}">
                <a16:creationId xmlns:a16="http://schemas.microsoft.com/office/drawing/2014/main" id="{FD75366A-4FE2-48BA-8F77-BF2A509E4742}"/>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07</a:t>
            </a:r>
          </a:p>
        </p:txBody>
      </p:sp>
      <p:sp>
        <p:nvSpPr>
          <p:cNvPr id="88" name="Rounded Rectangle 87">
            <a:extLst>
              <a:ext uri="{FF2B5EF4-FFF2-40B4-BE49-F238E27FC236}">
                <a16:creationId xmlns:a16="http://schemas.microsoft.com/office/drawing/2014/main" id="{A9797EBF-D8CB-45BC-8F1F-767BA9EAF9A7}"/>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06</a:t>
            </a:r>
          </a:p>
        </p:txBody>
      </p:sp>
      <p:sp>
        <p:nvSpPr>
          <p:cNvPr id="89" name="Rounded Rectangle 88">
            <a:extLst>
              <a:ext uri="{FF2B5EF4-FFF2-40B4-BE49-F238E27FC236}">
                <a16:creationId xmlns:a16="http://schemas.microsoft.com/office/drawing/2014/main" id="{3E6B01E0-0233-486F-89CB-F2CF881CCDFD}"/>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05</a:t>
            </a:r>
          </a:p>
        </p:txBody>
      </p:sp>
      <p:sp>
        <p:nvSpPr>
          <p:cNvPr id="90" name="Rounded Rectangle 89">
            <a:extLst>
              <a:ext uri="{FF2B5EF4-FFF2-40B4-BE49-F238E27FC236}">
                <a16:creationId xmlns:a16="http://schemas.microsoft.com/office/drawing/2014/main" id="{C7656598-AE1F-4D37-A442-32CFA5295DD7}"/>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04</a:t>
            </a:r>
          </a:p>
        </p:txBody>
      </p:sp>
      <p:sp>
        <p:nvSpPr>
          <p:cNvPr id="91" name="Rounded Rectangle 90">
            <a:extLst>
              <a:ext uri="{FF2B5EF4-FFF2-40B4-BE49-F238E27FC236}">
                <a16:creationId xmlns:a16="http://schemas.microsoft.com/office/drawing/2014/main" id="{45396717-07D8-4A63-B391-978832C40743}"/>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03</a:t>
            </a:r>
          </a:p>
        </p:txBody>
      </p:sp>
      <p:sp>
        <p:nvSpPr>
          <p:cNvPr id="92" name="Rounded Rectangle 91">
            <a:extLst>
              <a:ext uri="{FF2B5EF4-FFF2-40B4-BE49-F238E27FC236}">
                <a16:creationId xmlns:a16="http://schemas.microsoft.com/office/drawing/2014/main" id="{E01B63C4-E509-451C-BBF9-7DF8FB97A0E8}"/>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02</a:t>
            </a:r>
          </a:p>
        </p:txBody>
      </p:sp>
      <p:sp>
        <p:nvSpPr>
          <p:cNvPr id="93" name="Rounded Rectangle 92">
            <a:extLst>
              <a:ext uri="{FF2B5EF4-FFF2-40B4-BE49-F238E27FC236}">
                <a16:creationId xmlns:a16="http://schemas.microsoft.com/office/drawing/2014/main" id="{38E74C9A-EB94-439B-BE75-0B6139A0ED14}"/>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01</a:t>
            </a:r>
          </a:p>
        </p:txBody>
      </p:sp>
      <p:sp>
        <p:nvSpPr>
          <p:cNvPr id="94" name="Rounded Rectangle 93">
            <a:extLst>
              <a:ext uri="{FF2B5EF4-FFF2-40B4-BE49-F238E27FC236}">
                <a16:creationId xmlns:a16="http://schemas.microsoft.com/office/drawing/2014/main" id="{3749C701-C344-40FD-8605-036B109A11CF}"/>
              </a:ext>
            </a:extLst>
          </p:cNvPr>
          <p:cNvSpPr/>
          <p:nvPr/>
        </p:nvSpPr>
        <p:spPr>
          <a:xfrm>
            <a:off x="10680700" y="64135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00</a:t>
            </a:r>
          </a:p>
        </p:txBody>
      </p:sp>
      <p:sp>
        <p:nvSpPr>
          <p:cNvPr id="95" name="Rounded Rectangle 94">
            <a:extLst>
              <a:ext uri="{FF2B5EF4-FFF2-40B4-BE49-F238E27FC236}">
                <a16:creationId xmlns:a16="http://schemas.microsoft.com/office/drawing/2014/main" id="{96B6AAB9-4B57-4AB7-833A-4A3B4CB6CB44}"/>
              </a:ext>
            </a:extLst>
          </p:cNvPr>
          <p:cNvSpPr/>
          <p:nvPr/>
        </p:nvSpPr>
        <p:spPr>
          <a:xfrm>
            <a:off x="9461500" y="641350"/>
            <a:ext cx="9144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srgbClr val="FF0000"/>
                </a:solidFill>
                <a:latin typeface="Tahoma" pitchFamily="34" charset="0"/>
                <a:ea typeface="Tahoma" pitchFamily="34" charset="0"/>
                <a:cs typeface="Tahoma" pitchFamily="34" charset="0"/>
              </a:rPr>
              <a:t>0</a:t>
            </a:r>
          </a:p>
        </p:txBody>
      </p:sp>
      <p:sp>
        <p:nvSpPr>
          <p:cNvPr id="96" name="Rounded Rectangle 95">
            <a:extLst>
              <a:ext uri="{FF2B5EF4-FFF2-40B4-BE49-F238E27FC236}">
                <a16:creationId xmlns:a16="http://schemas.microsoft.com/office/drawing/2014/main" id="{9F6EF2B3-D816-4379-BC9D-40DCA375A1E6}"/>
              </a:ext>
            </a:extLst>
          </p:cNvPr>
          <p:cNvSpPr/>
          <p:nvPr/>
        </p:nvSpPr>
        <p:spPr>
          <a:xfrm>
            <a:off x="9461500" y="641350"/>
            <a:ext cx="9144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eaLnBrk="1" fontAlgn="auto" hangingPunct="1">
              <a:spcBef>
                <a:spcPts val="0"/>
              </a:spcBef>
              <a:spcAft>
                <a:spcPts val="0"/>
              </a:spcAft>
              <a:defRPr/>
            </a:pPr>
            <a:r>
              <a:rPr lang="en-US" sz="4800" b="1" kern="0">
                <a:solidFill>
                  <a:prstClr val="white"/>
                </a:solidFill>
                <a:latin typeface="Tahoma" pitchFamily="34" charset="0"/>
                <a:ea typeface="Tahoma" pitchFamily="34" charset="0"/>
                <a:cs typeface="Tahoma" pitchFamily="34" charset="0"/>
              </a:rPr>
              <a:t>0</a:t>
            </a:r>
          </a:p>
        </p:txBody>
      </p:sp>
      <p:pic>
        <p:nvPicPr>
          <p:cNvPr id="97" name="KHONGDUNG.wav">
            <a:hlinkClick r:id="" action="ppaction://media"/>
            <a:extLst>
              <a:ext uri="{FF2B5EF4-FFF2-40B4-BE49-F238E27FC236}">
                <a16:creationId xmlns:a16="http://schemas.microsoft.com/office/drawing/2014/main" id="{8EE45188-5742-480B-8C06-6A6D431A94FD}"/>
              </a:ext>
            </a:extLst>
          </p:cNvPr>
          <p:cNvPicPr>
            <a:picLocks noRot="1" noChangeAspect="1" noChangeArrowheads="1"/>
          </p:cNvPicPr>
          <p:nvPr>
            <a:audioFile r:link="rId1"/>
          </p:nvPr>
        </p:nvPicPr>
        <p:blipFill>
          <a:blip r:embed="rId17">
            <a:lum bright="100000" contrast="100000"/>
            <a:extLst>
              <a:ext uri="{28A0092B-C50C-407E-A947-70E740481C1C}">
                <a14:useLocalDpi xmlns:a14="http://schemas.microsoft.com/office/drawing/2010/main" val="0"/>
              </a:ext>
            </a:extLst>
          </a:blip>
          <a:srcRect/>
          <a:stretch>
            <a:fillRect/>
          </a:stretch>
        </p:blipFill>
        <p:spPr bwMode="auto">
          <a:xfrm>
            <a:off x="9039225" y="64484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KHONGDUNG.wav">
            <a:hlinkClick r:id="" action="ppaction://media"/>
            <a:extLst>
              <a:ext uri="{FF2B5EF4-FFF2-40B4-BE49-F238E27FC236}">
                <a16:creationId xmlns:a16="http://schemas.microsoft.com/office/drawing/2014/main" id="{87134DB1-FA72-4254-8A9E-53CE6655CE77}"/>
              </a:ext>
            </a:extLst>
          </p:cNvPr>
          <p:cNvPicPr>
            <a:picLocks noRot="1" noChangeAspect="1" noChangeArrowheads="1"/>
          </p:cNvPicPr>
          <p:nvPr>
            <a:audioFile r:link="rId1"/>
          </p:nvPr>
        </p:nvPicPr>
        <p:blipFill>
          <a:blip r:embed="rId17">
            <a:lum bright="100000" contrast="100000"/>
            <a:extLst>
              <a:ext uri="{28A0092B-C50C-407E-A947-70E740481C1C}">
                <a14:useLocalDpi xmlns:a14="http://schemas.microsoft.com/office/drawing/2010/main" val="0"/>
              </a:ext>
            </a:extLst>
          </a:blip>
          <a:srcRect/>
          <a:stretch>
            <a:fillRect/>
          </a:stretch>
        </p:blipFill>
        <p:spPr bwMode="auto">
          <a:xfrm>
            <a:off x="9982200"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KHONGDUNG.wav">
            <a:hlinkClick r:id="" action="ppaction://media"/>
            <a:extLst>
              <a:ext uri="{FF2B5EF4-FFF2-40B4-BE49-F238E27FC236}">
                <a16:creationId xmlns:a16="http://schemas.microsoft.com/office/drawing/2014/main" id="{C829C36B-F71F-42E8-A238-76199C74E581}"/>
              </a:ext>
            </a:extLst>
          </p:cNvPr>
          <p:cNvPicPr>
            <a:picLocks noRot="1" noChangeAspect="1" noChangeArrowheads="1"/>
          </p:cNvPicPr>
          <p:nvPr>
            <a:audioFile r:link="rId1"/>
          </p:nvPr>
        </p:nvPicPr>
        <p:blipFill>
          <a:blip r:embed="rId17">
            <a:lum bright="100000" contrast="100000"/>
            <a:extLst>
              <a:ext uri="{28A0092B-C50C-407E-A947-70E740481C1C}">
                <a14:useLocalDpi xmlns:a14="http://schemas.microsoft.com/office/drawing/2010/main" val="0"/>
              </a:ext>
            </a:extLst>
          </a:blip>
          <a:srcRect/>
          <a:stretch>
            <a:fillRect/>
          </a:stretch>
        </p:blipFill>
        <p:spPr bwMode="auto">
          <a:xfrm>
            <a:off x="9525000"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VOTAY.wav">
            <a:hlinkClick r:id="" action="ppaction://media"/>
            <a:extLst>
              <a:ext uri="{FF2B5EF4-FFF2-40B4-BE49-F238E27FC236}">
                <a16:creationId xmlns:a16="http://schemas.microsoft.com/office/drawing/2014/main" id="{B4D7763A-232D-4E7F-95DA-C833FCFDA5E6}"/>
              </a:ext>
            </a:extLst>
          </p:cNvPr>
          <p:cNvPicPr>
            <a:picLocks noRot="1" noChangeAspect="1" noChangeArrowheads="1"/>
          </p:cNvPicPr>
          <p:nvPr>
            <a:audioFile r:link="rId2"/>
          </p:nvPr>
        </p:nvPicPr>
        <p:blipFill>
          <a:blip r:embed="rId17">
            <a:lum bright="100000" contrast="100000"/>
            <a:extLst>
              <a:ext uri="{28A0092B-C50C-407E-A947-70E740481C1C}">
                <a14:useLocalDpi xmlns:a14="http://schemas.microsoft.com/office/drawing/2010/main" val="0"/>
              </a:ext>
            </a:extLst>
          </a:blip>
          <a:srcRect/>
          <a:stretch>
            <a:fillRect/>
          </a:stretch>
        </p:blipFill>
        <p:spPr bwMode="auto">
          <a:xfrm>
            <a:off x="10287000"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015" name="Picture 36">
            <a:extLst>
              <a:ext uri="{FF2B5EF4-FFF2-40B4-BE49-F238E27FC236}">
                <a16:creationId xmlns:a16="http://schemas.microsoft.com/office/drawing/2014/main" id="{F5B807D1-CDDD-4631-ACA5-8796DEC7E907}"/>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9828213" y="4938713"/>
            <a:ext cx="1970087"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Picture 102">
            <a:extLst>
              <a:ext uri="{FF2B5EF4-FFF2-40B4-BE49-F238E27FC236}">
                <a16:creationId xmlns:a16="http://schemas.microsoft.com/office/drawing/2014/main" id="{3BB6EBC2-B17A-4C45-A67E-04668EB26501}"/>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9829800" y="4330700"/>
            <a:ext cx="20605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 name="Rectangle: Folded Corner 8">
            <a:extLst>
              <a:ext uri="{FF2B5EF4-FFF2-40B4-BE49-F238E27FC236}">
                <a16:creationId xmlns:a16="http://schemas.microsoft.com/office/drawing/2014/main" id="{6FCD71A2-4BFE-4953-931C-BECE5B4A1D66}"/>
              </a:ext>
            </a:extLst>
          </p:cNvPr>
          <p:cNvSpPr/>
          <p:nvPr/>
        </p:nvSpPr>
        <p:spPr>
          <a:xfrm>
            <a:off x="10123488" y="3525838"/>
            <a:ext cx="1471612" cy="1328737"/>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b="1" dirty="0">
                <a:solidFill>
                  <a:srgbClr val="FF0000"/>
                </a:solidFill>
                <a:latin typeface="Tahoma" pitchFamily="34" charset="0"/>
                <a:cs typeface="Tahoma" pitchFamily="34" charset="0"/>
              </a:rPr>
              <a:t>Điểm 10</a:t>
            </a:r>
          </a:p>
        </p:txBody>
      </p:sp>
      <p:pic>
        <p:nvPicPr>
          <p:cNvPr id="105" name="Picture 104">
            <a:extLst>
              <a:ext uri="{FF2B5EF4-FFF2-40B4-BE49-F238E27FC236}">
                <a16:creationId xmlns:a16="http://schemas.microsoft.com/office/drawing/2014/main" id="{A02F7F97-65A1-4926-BB03-6911AE19D3EB}"/>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0080625" y="352425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Picture 105">
            <a:extLst>
              <a:ext uri="{FF2B5EF4-FFF2-40B4-BE49-F238E27FC236}">
                <a16:creationId xmlns:a16="http://schemas.microsoft.com/office/drawing/2014/main" id="{1ACEE14A-987E-4B62-BEED-C2730D97D391}"/>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1450638" y="2792413"/>
            <a:ext cx="7143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Right Arrow 106">
            <a:hlinkClick r:id="rId22" action="ppaction://hlinksldjump"/>
            <a:extLst>
              <a:ext uri="{FF2B5EF4-FFF2-40B4-BE49-F238E27FC236}">
                <a16:creationId xmlns:a16="http://schemas.microsoft.com/office/drawing/2014/main" id="{C583CEF6-C7A1-42E7-871A-55B2A42F5D28}"/>
              </a:ext>
            </a:extLst>
          </p:cNvPr>
          <p:cNvSpPr/>
          <p:nvPr/>
        </p:nvSpPr>
        <p:spPr>
          <a:xfrm flipH="1">
            <a:off x="4597400" y="6234113"/>
            <a:ext cx="787400" cy="62388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5021" name="Picture 4">
            <a:extLst>
              <a:ext uri="{FF2B5EF4-FFF2-40B4-BE49-F238E27FC236}">
                <a16:creationId xmlns:a16="http://schemas.microsoft.com/office/drawing/2014/main" id="{2669530C-4C8D-4A1B-BC57-CD314605FBF0}"/>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1047750" y="1071563"/>
            <a:ext cx="7504113"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par>
                                <p:cTn id="25" presetID="1" presetClass="mediacall" presetSubtype="0" fill="hold" nodeType="withEffect">
                                  <p:stCondLst>
                                    <p:cond delay="0"/>
                                  </p:stCondLst>
                                  <p:childTnLst>
                                    <p:cmd type="call" cmd="playFrom(0.0)">
                                      <p:cBhvr>
                                        <p:cTn id="26" dur="3810" fill="hold"/>
                                        <p:tgtEl>
                                          <p:spTgt spid="98"/>
                                        </p:tgtEl>
                                      </p:cBhvr>
                                    </p:cmd>
                                  </p:childTnLst>
                                </p:cTn>
                              </p:par>
                              <p:par>
                                <p:cTn id="27" presetID="1" presetClass="mediacall" presetSubtype="0" fill="hold" nodeType="withEffect">
                                  <p:stCondLst>
                                    <p:cond delay="0"/>
                                  </p:stCondLst>
                                  <p:childTnLst>
                                    <p:cmd type="call" cmd="playFrom(0.0)">
                                      <p:cBhvr>
                                        <p:cTn id="28" dur="6140" fill="hold"/>
                                        <p:tgtEl>
                                          <p:spTgt spid="100"/>
                                        </p:tgtEl>
                                      </p:cBhvr>
                                    </p:cmd>
                                  </p:childTnLst>
                                </p:cTn>
                              </p:par>
                              <p:par>
                                <p:cTn id="29" presetID="1" presetClass="mediacall" presetSubtype="0" fill="hold" nodeType="withEffect">
                                  <p:stCondLst>
                                    <p:cond delay="0"/>
                                  </p:stCondLst>
                                  <p:childTnLst>
                                    <p:cmd type="call" cmd="playFrom(0.0)">
                                      <p:cBhvr>
                                        <p:cTn id="30" dur="3810" fill="hold"/>
                                        <p:tgtEl>
                                          <p:spTgt spid="97"/>
                                        </p:tgtEl>
                                      </p:cBhvr>
                                    </p:cmd>
                                  </p:childTnLst>
                                </p:cTn>
                              </p:par>
                              <p:par>
                                <p:cTn id="31" presetID="1" presetClass="mediacall" presetSubtype="0" fill="hold" nodeType="withEffect">
                                  <p:stCondLst>
                                    <p:cond delay="0"/>
                                  </p:stCondLst>
                                  <p:childTnLst>
                                    <p:cmd type="call" cmd="playFrom(0.0)">
                                      <p:cBhvr>
                                        <p:cTn id="32" dur="3810" fill="hold"/>
                                        <p:tgtEl>
                                          <p:spTgt spid="9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1" presetClass="emph" presetSubtype="2" fill="hold" nodeType="withEffect">
                                  <p:stCondLst>
                                    <p:cond delay="0"/>
                                  </p:stCondLst>
                                  <p:childTnLst>
                                    <p:animClr clrSpc="rgb" dir="cw">
                                      <p:cBhvr>
                                        <p:cTn id="37" dur="250" fill="hold"/>
                                        <p:tgtEl>
                                          <p:spTgt spid="10"/>
                                        </p:tgtEl>
                                        <p:attrNameLst>
                                          <p:attrName>fillcolor</p:attrName>
                                        </p:attrNameLst>
                                      </p:cBhvr>
                                      <p:to>
                                        <a:srgbClr val="FFF2CC"/>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5"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250" fill="hold"/>
                                        <p:tgtEl>
                                          <p:spTgt spid="14"/>
                                        </p:tgtEl>
                                        <p:attrNameLst>
                                          <p:attrName>ppt_w</p:attrName>
                                        </p:attrNameLst>
                                      </p:cBhvr>
                                      <p:tavLst>
                                        <p:tav tm="0">
                                          <p:val>
                                            <p:strVal val="4*#ppt_w"/>
                                          </p:val>
                                        </p:tav>
                                        <p:tav tm="100000">
                                          <p:val>
                                            <p:strVal val="#ppt_w"/>
                                          </p:val>
                                        </p:tav>
                                      </p:tavLst>
                                    </p:anim>
                                    <p:anim calcmode="lin" valueType="num">
                                      <p:cBhvr>
                                        <p:cTn id="43"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6" name="Check mark.wav"/>
                                        </p:tgtEl>
                                      </p:cMediaNode>
                                    </p:audio>
                                  </p:subTnLst>
                                </p:cTn>
                              </p:par>
                              <p:par>
                                <p:cTn id="44" presetID="1" presetClass="emph" presetSubtype="2" fill="hold" nodeType="withEffect">
                                  <p:stCondLst>
                                    <p:cond delay="1000"/>
                                  </p:stCondLst>
                                  <p:childTnLst>
                                    <p:animClr clrSpc="rgb" dir="cw">
                                      <p:cBhvr>
                                        <p:cTn id="45" dur="250" fill="hold"/>
                                        <p:tgtEl>
                                          <p:spTgt spid="10"/>
                                        </p:tgtEl>
                                        <p:attrNameLst>
                                          <p:attrName>fillcolor</p:attrName>
                                        </p:attrNameLst>
                                      </p:cBhvr>
                                      <p:to>
                                        <a:srgbClr val="00B050"/>
                                      </p:to>
                                    </p:animClr>
                                    <p:set>
                                      <p:cBhvr>
                                        <p:cTn id="46" dur="250" fill="hold"/>
                                        <p:tgtEl>
                                          <p:spTgt spid="10"/>
                                        </p:tgtEl>
                                        <p:attrNameLst>
                                          <p:attrName>fill.type</p:attrName>
                                        </p:attrNameLst>
                                      </p:cBhvr>
                                      <p:to>
                                        <p:strVal val="solid"/>
                                      </p:to>
                                    </p:set>
                                    <p:set>
                                      <p:cBhvr>
                                        <p:cTn id="47"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nodeType="clickPar">
                      <p:stCondLst>
                        <p:cond delay="0"/>
                      </p:stCondLst>
                      <p:childTnLst>
                        <p:par>
                          <p:cTn id="50" fill="hold" nodeType="withGroup">
                            <p:stCondLst>
                              <p:cond delay="0"/>
                            </p:stCondLst>
                            <p:childTnLst>
                              <p:par>
                                <p:cTn id="51" presetID="1" presetClass="emph" presetSubtype="2" fill="hold" nodeType="withEffect">
                                  <p:stCondLst>
                                    <p:cond delay="0"/>
                                  </p:stCondLst>
                                  <p:childTnLst>
                                    <p:animClr clrSpc="rgb" dir="cw">
                                      <p:cBhvr>
                                        <p:cTn id="52" dur="250" fill="hold"/>
                                        <p:tgtEl>
                                          <p:spTgt spid="12"/>
                                        </p:tgtEl>
                                        <p:attrNameLst>
                                          <p:attrName>fillcolor</p:attrName>
                                        </p:attrNameLst>
                                      </p:cBhvr>
                                      <p:to>
                                        <a:srgbClr val="FFF2CC"/>
                                      </p:to>
                                    </p:animClr>
                                    <p:set>
                                      <p:cBhvr>
                                        <p:cTn id="53" dur="250" fill="hold"/>
                                        <p:tgtEl>
                                          <p:spTgt spid="12"/>
                                        </p:tgtEl>
                                        <p:attrNameLst>
                                          <p:attrName>fill.type</p:attrName>
                                        </p:attrNameLst>
                                      </p:cBhvr>
                                      <p:to>
                                        <p:strVal val="solid"/>
                                      </p:to>
                                    </p:set>
                                    <p:set>
                                      <p:cBhvr>
                                        <p:cTn id="54" dur="250" fill="hold"/>
                                        <p:tgtEl>
                                          <p:spTgt spid="12"/>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5"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5"/>
                                        </p:tgtEl>
                                        <p:attrNameLst>
                                          <p:attrName>style.visibility</p:attrName>
                                        </p:attrNameLst>
                                      </p:cBhvr>
                                      <p:to>
                                        <p:strVal val="visible"/>
                                      </p:to>
                                    </p:set>
                                    <p:anim calcmode="lin" valueType="num">
                                      <p:cBhvr>
                                        <p:cTn id="57" dur="250" fill="hold"/>
                                        <p:tgtEl>
                                          <p:spTgt spid="15"/>
                                        </p:tgtEl>
                                        <p:attrNameLst>
                                          <p:attrName>ppt_w</p:attrName>
                                        </p:attrNameLst>
                                      </p:cBhvr>
                                      <p:tavLst>
                                        <p:tav tm="0">
                                          <p:val>
                                            <p:strVal val="4*#ppt_w"/>
                                          </p:val>
                                        </p:tav>
                                        <p:tav tm="100000">
                                          <p:val>
                                            <p:strVal val="#ppt_w"/>
                                          </p:val>
                                        </p:tav>
                                      </p:tavLst>
                                    </p:anim>
                                    <p:anim calcmode="lin" valueType="num">
                                      <p:cBhvr>
                                        <p:cTn id="58"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7" name="Wrong Buzzer.wav"/>
                                        </p:tgtEl>
                                      </p:cMediaNode>
                                    </p:audio>
                                  </p:subTnLst>
                                </p:cTn>
                              </p:par>
                              <p:par>
                                <p:cTn id="59" presetID="1" presetClass="emph" presetSubtype="2" fill="hold" nodeType="withEffect">
                                  <p:stCondLst>
                                    <p:cond delay="1000"/>
                                  </p:stCondLst>
                                  <p:childTnLst>
                                    <p:animClr clrSpc="rgb" dir="cw">
                                      <p:cBhvr>
                                        <p:cTn id="60" dur="250" fill="hold"/>
                                        <p:tgtEl>
                                          <p:spTgt spid="12"/>
                                        </p:tgtEl>
                                        <p:attrNameLst>
                                          <p:attrName>fillcolor</p:attrName>
                                        </p:attrNameLst>
                                      </p:cBhvr>
                                      <p:to>
                                        <a:srgbClr val="FFFF00"/>
                                      </p:to>
                                    </p:animClr>
                                    <p:set>
                                      <p:cBhvr>
                                        <p:cTn id="61" dur="250" fill="hold"/>
                                        <p:tgtEl>
                                          <p:spTgt spid="12"/>
                                        </p:tgtEl>
                                        <p:attrNameLst>
                                          <p:attrName>fill.type</p:attrName>
                                        </p:attrNameLst>
                                      </p:cBhvr>
                                      <p:to>
                                        <p:strVal val="solid"/>
                                      </p:to>
                                    </p:set>
                                    <p:set>
                                      <p:cBhvr>
                                        <p:cTn id="62"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3" restart="whenNotActive" fill="hold" evtFilter="cancelBubble" nodeType="interactiveSeq">
                <p:stCondLst>
                  <p:cond evt="onClick" delay="0">
                    <p:tgtEl>
                      <p:spTgt spid="13"/>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1" presetClass="emph" presetSubtype="2" fill="hold" nodeType="withEffect">
                                  <p:stCondLst>
                                    <p:cond delay="0"/>
                                  </p:stCondLst>
                                  <p:childTnLst>
                                    <p:animClr clrSpc="rgb" dir="cw">
                                      <p:cBhvr>
                                        <p:cTn id="67" dur="250" fill="hold"/>
                                        <p:tgtEl>
                                          <p:spTgt spid="13"/>
                                        </p:tgtEl>
                                        <p:attrNameLst>
                                          <p:attrName>fillcolor</p:attrName>
                                        </p:attrNameLst>
                                      </p:cBhvr>
                                      <p:to>
                                        <a:srgbClr val="FFF2CC"/>
                                      </p:to>
                                    </p:animClr>
                                    <p:set>
                                      <p:cBhvr>
                                        <p:cTn id="68" dur="250" fill="hold"/>
                                        <p:tgtEl>
                                          <p:spTgt spid="13"/>
                                        </p:tgtEl>
                                        <p:attrNameLst>
                                          <p:attrName>fill.type</p:attrName>
                                        </p:attrNameLst>
                                      </p:cBhvr>
                                      <p:to>
                                        <p:strVal val="solid"/>
                                      </p:to>
                                    </p:set>
                                    <p:set>
                                      <p:cBhvr>
                                        <p:cTn id="69" dur="250" fill="hold"/>
                                        <p:tgtEl>
                                          <p:spTgt spid="13"/>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5"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6"/>
                                        </p:tgtEl>
                                        <p:attrNameLst>
                                          <p:attrName>style.visibility</p:attrName>
                                        </p:attrNameLst>
                                      </p:cBhvr>
                                      <p:to>
                                        <p:strVal val="visible"/>
                                      </p:to>
                                    </p:set>
                                    <p:anim calcmode="lin" valueType="num">
                                      <p:cBhvr>
                                        <p:cTn id="72" dur="250" fill="hold"/>
                                        <p:tgtEl>
                                          <p:spTgt spid="16"/>
                                        </p:tgtEl>
                                        <p:attrNameLst>
                                          <p:attrName>ppt_w</p:attrName>
                                        </p:attrNameLst>
                                      </p:cBhvr>
                                      <p:tavLst>
                                        <p:tav tm="0">
                                          <p:val>
                                            <p:strVal val="4*#ppt_w"/>
                                          </p:val>
                                        </p:tav>
                                        <p:tav tm="100000">
                                          <p:val>
                                            <p:strVal val="#ppt_w"/>
                                          </p:val>
                                        </p:tav>
                                      </p:tavLst>
                                    </p:anim>
                                    <p:anim calcmode="lin" valueType="num">
                                      <p:cBhvr>
                                        <p:cTn id="73"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7" name="Wrong Buzzer.wav"/>
                                        </p:tgtEl>
                                      </p:cMediaNode>
                                    </p:audio>
                                  </p:subTnLst>
                                </p:cTn>
                              </p:par>
                              <p:par>
                                <p:cTn id="74" presetID="1" presetClass="emph" presetSubtype="2" fill="hold" nodeType="withEffect">
                                  <p:stCondLst>
                                    <p:cond delay="1000"/>
                                  </p:stCondLst>
                                  <p:childTnLst>
                                    <p:animClr clrSpc="rgb" dir="cw">
                                      <p:cBhvr>
                                        <p:cTn id="75" dur="250" fill="hold"/>
                                        <p:tgtEl>
                                          <p:spTgt spid="13"/>
                                        </p:tgtEl>
                                        <p:attrNameLst>
                                          <p:attrName>fillcolor</p:attrName>
                                        </p:attrNameLst>
                                      </p:cBhvr>
                                      <p:to>
                                        <a:srgbClr val="FFFF00"/>
                                      </p:to>
                                    </p:animClr>
                                    <p:set>
                                      <p:cBhvr>
                                        <p:cTn id="76" dur="250" fill="hold"/>
                                        <p:tgtEl>
                                          <p:spTgt spid="13"/>
                                        </p:tgtEl>
                                        <p:attrNameLst>
                                          <p:attrName>fill.type</p:attrName>
                                        </p:attrNameLst>
                                      </p:cBhvr>
                                      <p:to>
                                        <p:strVal val="solid"/>
                                      </p:to>
                                    </p:set>
                                    <p:set>
                                      <p:cBhvr>
                                        <p:cTn id="77"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8" restart="whenNotActive" fill="hold" evtFilter="cancelBubble" nodeType="interactiveSeq">
                <p:stCondLst>
                  <p:cond evt="onClick" delay="0">
                    <p:tgtEl>
                      <p:spTgt spid="18"/>
                    </p:tgtEl>
                  </p:cond>
                </p:stCondLst>
                <p:endSync evt="end" delay="0">
                  <p:rtn val="all"/>
                </p:endSync>
                <p:childTnLst>
                  <p:par>
                    <p:cTn id="79" fill="hold" nodeType="clickPar">
                      <p:stCondLst>
                        <p:cond delay="0"/>
                      </p:stCondLst>
                      <p:childTnLst>
                        <p:par>
                          <p:cTn id="80" fill="hold" nodeType="withGroup">
                            <p:stCondLst>
                              <p:cond delay="0"/>
                            </p:stCondLst>
                            <p:childTnLst>
                              <p:par>
                                <p:cTn id="81" presetID="1" presetClass="emph" presetSubtype="2" fill="hold" nodeType="withEffect">
                                  <p:stCondLst>
                                    <p:cond delay="0"/>
                                  </p:stCondLst>
                                  <p:childTnLst>
                                    <p:animClr clrSpc="rgb" dir="cw">
                                      <p:cBhvr>
                                        <p:cTn id="82" dur="250" fill="hold"/>
                                        <p:tgtEl>
                                          <p:spTgt spid="18"/>
                                        </p:tgtEl>
                                        <p:attrNameLst>
                                          <p:attrName>fillcolor</p:attrName>
                                        </p:attrNameLst>
                                      </p:cBhvr>
                                      <p:to>
                                        <a:srgbClr val="FFF2CC"/>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5"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9"/>
                                        </p:tgtEl>
                                        <p:attrNameLst>
                                          <p:attrName>style.visibility</p:attrName>
                                        </p:attrNameLst>
                                      </p:cBhvr>
                                      <p:to>
                                        <p:strVal val="visible"/>
                                      </p:to>
                                    </p:set>
                                    <p:anim calcmode="lin" valueType="num">
                                      <p:cBhvr>
                                        <p:cTn id="87" dur="250" fill="hold"/>
                                        <p:tgtEl>
                                          <p:spTgt spid="19"/>
                                        </p:tgtEl>
                                        <p:attrNameLst>
                                          <p:attrName>ppt_w</p:attrName>
                                        </p:attrNameLst>
                                      </p:cBhvr>
                                      <p:tavLst>
                                        <p:tav tm="0">
                                          <p:val>
                                            <p:strVal val="4*#ppt_w"/>
                                          </p:val>
                                        </p:tav>
                                        <p:tav tm="100000">
                                          <p:val>
                                            <p:strVal val="#ppt_w"/>
                                          </p:val>
                                        </p:tav>
                                      </p:tavLst>
                                    </p:anim>
                                    <p:anim calcmode="lin" valueType="num">
                                      <p:cBhvr>
                                        <p:cTn id="88"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7" name="Wrong Buzzer.wav"/>
                                        </p:tgtEl>
                                      </p:cMediaNode>
                                    </p:audio>
                                  </p:subTnLst>
                                </p:cTn>
                              </p:par>
                              <p:par>
                                <p:cTn id="89" presetID="1" presetClass="emph" presetSubtype="2" fill="hold" nodeType="withEffect">
                                  <p:stCondLst>
                                    <p:cond delay="1000"/>
                                  </p:stCondLst>
                                  <p:childTnLst>
                                    <p:animClr clrSpc="rgb" dir="cw">
                                      <p:cBhvr>
                                        <p:cTn id="90" dur="250" fill="hold"/>
                                        <p:tgtEl>
                                          <p:spTgt spid="18"/>
                                        </p:tgtEl>
                                        <p:attrNameLst>
                                          <p:attrName>fillcolor</p:attrName>
                                        </p:attrNameLst>
                                      </p:cBhvr>
                                      <p:to>
                                        <a:srgbClr val="FFFF00"/>
                                      </p:to>
                                    </p:animClr>
                                    <p:set>
                                      <p:cBhvr>
                                        <p:cTn id="91" dur="250" fill="hold"/>
                                        <p:tgtEl>
                                          <p:spTgt spid="18"/>
                                        </p:tgtEl>
                                        <p:attrNameLst>
                                          <p:attrName>fill.type</p:attrName>
                                        </p:attrNameLst>
                                      </p:cBhvr>
                                      <p:to>
                                        <p:strVal val="solid"/>
                                      </p:to>
                                    </p:set>
                                    <p:set>
                                      <p:cBhvr>
                                        <p:cTn id="92"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93" restart="whenNotActive" fill="hold" evtFilter="cancelBubble" nodeType="interactiveSeq">
                <p:stCondLst>
                  <p:cond evt="onClick" delay="0">
                    <p:tgtEl>
                      <p:spTgt spid="33"/>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4" presetClass="exit" presetSubtype="16" fill="hold" grpId="0" nodeType="clickEffect">
                                  <p:stCondLst>
                                    <p:cond delay="0"/>
                                  </p:stCondLst>
                                  <p:childTnLst>
                                    <p:animEffect transition="out" filter="box(in)">
                                      <p:cBhvr>
                                        <p:cTn id="97" dur="100"/>
                                        <p:tgtEl>
                                          <p:spTgt spid="33"/>
                                        </p:tgtEl>
                                      </p:cBhvr>
                                    </p:animEffect>
                                    <p:set>
                                      <p:cBhvr>
                                        <p:cTn id="98" dur="1" fill="hold">
                                          <p:stCondLst>
                                            <p:cond delay="99"/>
                                          </p:stCondLst>
                                        </p:cTn>
                                        <p:tgtEl>
                                          <p:spTgt spid="33"/>
                                        </p:tgtEl>
                                        <p:attrNameLst>
                                          <p:attrName>style.visibility</p:attrName>
                                        </p:attrNameLst>
                                      </p:cBhvr>
                                      <p:to>
                                        <p:strVal val="hidden"/>
                                      </p:to>
                                    </p:set>
                                  </p:childTnLst>
                                </p:cTn>
                              </p:par>
                              <p:par>
                                <p:cTn id="99" presetID="4" presetClass="entr" presetSubtype="16" fill="hold" grpId="0" nodeType="withEffect">
                                  <p:stCondLst>
                                    <p:cond delay="0"/>
                                  </p:stCondLst>
                                  <p:childTnLst>
                                    <p:set>
                                      <p:cBhvr>
                                        <p:cTn id="100" dur="1" fill="hold">
                                          <p:stCondLst>
                                            <p:cond delay="0"/>
                                          </p:stCondLst>
                                        </p:cTn>
                                        <p:tgtEl>
                                          <p:spTgt spid="31"/>
                                        </p:tgtEl>
                                        <p:attrNameLst>
                                          <p:attrName>style.visibility</p:attrName>
                                        </p:attrNameLst>
                                      </p:cBhvr>
                                      <p:to>
                                        <p:strVal val="visible"/>
                                      </p:to>
                                    </p:set>
                                    <p:animEffect transition="in" filter="box(in)">
                                      <p:cBhvr>
                                        <p:cTn id="101" dur="500"/>
                                        <p:tgtEl>
                                          <p:spTgt spid="31"/>
                                        </p:tgtEl>
                                      </p:cBhvr>
                                    </p:animEffect>
                                  </p:childTnLst>
                                </p:cTn>
                              </p:par>
                            </p:childTnLst>
                          </p:cTn>
                        </p:par>
                        <p:par>
                          <p:cTn id="102" fill="hold" nodeType="afterGroup">
                            <p:stCondLst>
                              <p:cond delay="500"/>
                            </p:stCondLst>
                            <p:childTnLst>
                              <p:par>
                                <p:cTn id="103" presetID="4" presetClass="entr" presetSubtype="32" fill="hold" grpId="0" nodeType="afterEffect">
                                  <p:stCondLst>
                                    <p:cond delay="0"/>
                                  </p:stCondLst>
                                  <p:childTnLst>
                                    <p:set>
                                      <p:cBhvr>
                                        <p:cTn id="104" dur="1" fill="hold">
                                          <p:stCondLst>
                                            <p:cond delay="0"/>
                                          </p:stCondLst>
                                        </p:cTn>
                                        <p:tgtEl>
                                          <p:spTgt spid="80"/>
                                        </p:tgtEl>
                                        <p:attrNameLst>
                                          <p:attrName>style.visibility</p:attrName>
                                        </p:attrNameLst>
                                      </p:cBhvr>
                                      <p:to>
                                        <p:strVal val="visible"/>
                                      </p:to>
                                    </p:set>
                                    <p:animEffect transition="in" filter="box(out)">
                                      <p:cBhvr>
                                        <p:cTn id="105" dur="1000"/>
                                        <p:tgtEl>
                                          <p:spTgt spid="80"/>
                                        </p:tgtEl>
                                      </p:cBhvr>
                                    </p:animEffect>
                                  </p:childTnLst>
                                  <p:subTnLst>
                                    <p:audio>
                                      <p:cMediaNode>
                                        <p:cTn display="0" masterRel="sameClick">
                                          <p:stCondLst>
                                            <p:cond evt="begin" delay="0">
                                              <p:tn val="103"/>
                                            </p:cond>
                                          </p:stCondLst>
                                          <p:endCondLst>
                                            <p:cond evt="onStopAudio" delay="0">
                                              <p:tgtEl>
                                                <p:sldTgt/>
                                              </p:tgtEl>
                                            </p:cond>
                                          </p:endCondLst>
                                        </p:cTn>
                                        <p:tgtEl>
                                          <p:sndTgt r:embed="rId5" name="click.wav"/>
                                        </p:tgtEl>
                                      </p:cMediaNode>
                                    </p:audio>
                                  </p:subTnLst>
                                </p:cTn>
                              </p:par>
                            </p:childTnLst>
                          </p:cTn>
                        </p:par>
                        <p:par>
                          <p:cTn id="106" fill="hold" nodeType="afterGroup">
                            <p:stCondLst>
                              <p:cond delay="1500"/>
                            </p:stCondLst>
                            <p:childTnLst>
                              <p:par>
                                <p:cTn id="107" presetID="4" presetClass="entr" presetSubtype="32" fill="hold" grpId="0" nodeType="afterEffect">
                                  <p:stCondLst>
                                    <p:cond delay="0"/>
                                  </p:stCondLst>
                                  <p:childTnLst>
                                    <p:set>
                                      <p:cBhvr>
                                        <p:cTn id="108" dur="1" fill="hold">
                                          <p:stCondLst>
                                            <p:cond delay="0"/>
                                          </p:stCondLst>
                                        </p:cTn>
                                        <p:tgtEl>
                                          <p:spTgt spid="81"/>
                                        </p:tgtEl>
                                        <p:attrNameLst>
                                          <p:attrName>style.visibility</p:attrName>
                                        </p:attrNameLst>
                                      </p:cBhvr>
                                      <p:to>
                                        <p:strVal val="visible"/>
                                      </p:to>
                                    </p:set>
                                    <p:animEffect transition="in" filter="box(out)">
                                      <p:cBhvr>
                                        <p:cTn id="109" dur="1000"/>
                                        <p:tgtEl>
                                          <p:spTgt spid="81"/>
                                        </p:tgtEl>
                                      </p:cBhvr>
                                    </p:animEffect>
                                  </p:childTnLst>
                                  <p:subTnLst>
                                    <p:audio>
                                      <p:cMediaNode>
                                        <p:cTn display="0" masterRel="sameClick">
                                          <p:stCondLst>
                                            <p:cond evt="begin" delay="0">
                                              <p:tn val="107"/>
                                            </p:cond>
                                          </p:stCondLst>
                                          <p:endCondLst>
                                            <p:cond evt="onStopAudio" delay="0">
                                              <p:tgtEl>
                                                <p:sldTgt/>
                                              </p:tgtEl>
                                            </p:cond>
                                          </p:endCondLst>
                                        </p:cTn>
                                        <p:tgtEl>
                                          <p:sndTgt r:embed="rId5" name="click.wav"/>
                                        </p:tgtEl>
                                      </p:cMediaNode>
                                    </p:audio>
                                  </p:subTnLst>
                                </p:cTn>
                              </p:par>
                            </p:childTnLst>
                          </p:cTn>
                        </p:par>
                        <p:par>
                          <p:cTn id="110" fill="hold" nodeType="afterGroup">
                            <p:stCondLst>
                              <p:cond delay="2500"/>
                            </p:stCondLst>
                            <p:childTnLst>
                              <p:par>
                                <p:cTn id="111" presetID="4" presetClass="entr" presetSubtype="32" fill="hold" grpId="0" nodeType="afterEffect">
                                  <p:stCondLst>
                                    <p:cond delay="0"/>
                                  </p:stCondLst>
                                  <p:childTnLst>
                                    <p:set>
                                      <p:cBhvr>
                                        <p:cTn id="112" dur="1" fill="hold">
                                          <p:stCondLst>
                                            <p:cond delay="0"/>
                                          </p:stCondLst>
                                        </p:cTn>
                                        <p:tgtEl>
                                          <p:spTgt spid="82"/>
                                        </p:tgtEl>
                                        <p:attrNameLst>
                                          <p:attrName>style.visibility</p:attrName>
                                        </p:attrNameLst>
                                      </p:cBhvr>
                                      <p:to>
                                        <p:strVal val="visible"/>
                                      </p:to>
                                    </p:set>
                                    <p:animEffect transition="in" filter="box(out)">
                                      <p:cBhvr>
                                        <p:cTn id="113" dur="1000"/>
                                        <p:tgtEl>
                                          <p:spTgt spid="82"/>
                                        </p:tgtEl>
                                      </p:cBhvr>
                                    </p:animEffect>
                                  </p:childTnLst>
                                  <p:subTnLst>
                                    <p:audio>
                                      <p:cMediaNode>
                                        <p:cTn display="0" masterRel="sameClick">
                                          <p:stCondLst>
                                            <p:cond evt="begin" delay="0">
                                              <p:tn val="111"/>
                                            </p:cond>
                                          </p:stCondLst>
                                          <p:endCondLst>
                                            <p:cond evt="onStopAudio" delay="0">
                                              <p:tgtEl>
                                                <p:sldTgt/>
                                              </p:tgtEl>
                                            </p:cond>
                                          </p:endCondLst>
                                        </p:cTn>
                                        <p:tgtEl>
                                          <p:sndTgt r:embed="rId5" name="click.wav"/>
                                        </p:tgtEl>
                                      </p:cMediaNode>
                                    </p:audio>
                                  </p:subTnLst>
                                </p:cTn>
                              </p:par>
                            </p:childTnLst>
                          </p:cTn>
                        </p:par>
                        <p:par>
                          <p:cTn id="114" fill="hold" nodeType="afterGroup">
                            <p:stCondLst>
                              <p:cond delay="3500"/>
                            </p:stCondLst>
                            <p:childTnLst>
                              <p:par>
                                <p:cTn id="115" presetID="4" presetClass="entr" presetSubtype="32" fill="hold" grpId="0" nodeType="afterEffect">
                                  <p:stCondLst>
                                    <p:cond delay="0"/>
                                  </p:stCondLst>
                                  <p:childTnLst>
                                    <p:set>
                                      <p:cBhvr>
                                        <p:cTn id="116" dur="1" fill="hold">
                                          <p:stCondLst>
                                            <p:cond delay="0"/>
                                          </p:stCondLst>
                                        </p:cTn>
                                        <p:tgtEl>
                                          <p:spTgt spid="83"/>
                                        </p:tgtEl>
                                        <p:attrNameLst>
                                          <p:attrName>style.visibility</p:attrName>
                                        </p:attrNameLst>
                                      </p:cBhvr>
                                      <p:to>
                                        <p:strVal val="visible"/>
                                      </p:to>
                                    </p:set>
                                    <p:animEffect transition="in" filter="box(out)">
                                      <p:cBhvr>
                                        <p:cTn id="117" dur="1000"/>
                                        <p:tgtEl>
                                          <p:spTgt spid="83"/>
                                        </p:tgtEl>
                                      </p:cBhvr>
                                    </p:animEffect>
                                  </p:childTnLst>
                                  <p:subTnLst>
                                    <p:audio>
                                      <p:cMediaNode>
                                        <p:cTn display="0" masterRel="sameClick">
                                          <p:stCondLst>
                                            <p:cond evt="begin" delay="0">
                                              <p:tn val="115"/>
                                            </p:cond>
                                          </p:stCondLst>
                                          <p:endCondLst>
                                            <p:cond evt="onStopAudio" delay="0">
                                              <p:tgtEl>
                                                <p:sldTgt/>
                                              </p:tgtEl>
                                            </p:cond>
                                          </p:endCondLst>
                                        </p:cTn>
                                        <p:tgtEl>
                                          <p:sndTgt r:embed="rId5" name="click.wav"/>
                                        </p:tgtEl>
                                      </p:cMediaNode>
                                    </p:audio>
                                  </p:subTnLst>
                                </p:cTn>
                              </p:par>
                            </p:childTnLst>
                          </p:cTn>
                        </p:par>
                        <p:par>
                          <p:cTn id="118" fill="hold" nodeType="afterGroup">
                            <p:stCondLst>
                              <p:cond delay="4500"/>
                            </p:stCondLst>
                            <p:childTnLst>
                              <p:par>
                                <p:cTn id="119" presetID="4" presetClass="entr" presetSubtype="32" fill="hold" grpId="0" nodeType="afterEffect">
                                  <p:stCondLst>
                                    <p:cond delay="0"/>
                                  </p:stCondLst>
                                  <p:childTnLst>
                                    <p:set>
                                      <p:cBhvr>
                                        <p:cTn id="120" dur="1" fill="hold">
                                          <p:stCondLst>
                                            <p:cond delay="0"/>
                                          </p:stCondLst>
                                        </p:cTn>
                                        <p:tgtEl>
                                          <p:spTgt spid="84"/>
                                        </p:tgtEl>
                                        <p:attrNameLst>
                                          <p:attrName>style.visibility</p:attrName>
                                        </p:attrNameLst>
                                      </p:cBhvr>
                                      <p:to>
                                        <p:strVal val="visible"/>
                                      </p:to>
                                    </p:set>
                                    <p:animEffect transition="in" filter="box(out)">
                                      <p:cBhvr>
                                        <p:cTn id="121" dur="1000"/>
                                        <p:tgtEl>
                                          <p:spTgt spid="84"/>
                                        </p:tgtEl>
                                      </p:cBhvr>
                                    </p:animEffect>
                                  </p:childTnLst>
                                  <p:subTnLst>
                                    <p:audio>
                                      <p:cMediaNode>
                                        <p:cTn display="0" masterRel="sameClick">
                                          <p:stCondLst>
                                            <p:cond evt="begin" delay="0">
                                              <p:tn val="119"/>
                                            </p:cond>
                                          </p:stCondLst>
                                          <p:endCondLst>
                                            <p:cond evt="onStopAudio" delay="0">
                                              <p:tgtEl>
                                                <p:sldTgt/>
                                              </p:tgtEl>
                                            </p:cond>
                                          </p:endCondLst>
                                        </p:cTn>
                                        <p:tgtEl>
                                          <p:sndTgt r:embed="rId5" name="click.wav"/>
                                        </p:tgtEl>
                                      </p:cMediaNode>
                                    </p:audio>
                                  </p:subTnLst>
                                </p:cTn>
                              </p:par>
                            </p:childTnLst>
                          </p:cTn>
                        </p:par>
                        <p:par>
                          <p:cTn id="122" fill="hold" nodeType="afterGroup">
                            <p:stCondLst>
                              <p:cond delay="5500"/>
                            </p:stCondLst>
                            <p:childTnLst>
                              <p:par>
                                <p:cTn id="123" presetID="4" presetClass="entr" presetSubtype="32" fill="hold" grpId="0" nodeType="afterEffect">
                                  <p:stCondLst>
                                    <p:cond delay="0"/>
                                  </p:stCondLst>
                                  <p:childTnLst>
                                    <p:set>
                                      <p:cBhvr>
                                        <p:cTn id="124" dur="1" fill="hold">
                                          <p:stCondLst>
                                            <p:cond delay="0"/>
                                          </p:stCondLst>
                                        </p:cTn>
                                        <p:tgtEl>
                                          <p:spTgt spid="85"/>
                                        </p:tgtEl>
                                        <p:attrNameLst>
                                          <p:attrName>style.visibility</p:attrName>
                                        </p:attrNameLst>
                                      </p:cBhvr>
                                      <p:to>
                                        <p:strVal val="visible"/>
                                      </p:to>
                                    </p:set>
                                    <p:animEffect transition="in" filter="box(out)">
                                      <p:cBhvr>
                                        <p:cTn id="125" dur="1000"/>
                                        <p:tgtEl>
                                          <p:spTgt spid="85"/>
                                        </p:tgtEl>
                                      </p:cBhvr>
                                    </p:animEffect>
                                  </p:childTnLst>
                                  <p:subTnLst>
                                    <p:audio>
                                      <p:cMediaNode>
                                        <p:cTn display="0" masterRel="sameClick">
                                          <p:stCondLst>
                                            <p:cond evt="begin" delay="0">
                                              <p:tn val="123"/>
                                            </p:cond>
                                          </p:stCondLst>
                                          <p:endCondLst>
                                            <p:cond evt="onStopAudio" delay="0">
                                              <p:tgtEl>
                                                <p:sldTgt/>
                                              </p:tgtEl>
                                            </p:cond>
                                          </p:endCondLst>
                                        </p:cTn>
                                        <p:tgtEl>
                                          <p:sndTgt r:embed="rId5" name="click.wav"/>
                                        </p:tgtEl>
                                      </p:cMediaNode>
                                    </p:audio>
                                  </p:subTnLst>
                                </p:cTn>
                              </p:par>
                            </p:childTnLst>
                          </p:cTn>
                        </p:par>
                        <p:par>
                          <p:cTn id="126" fill="hold" nodeType="afterGroup">
                            <p:stCondLst>
                              <p:cond delay="6500"/>
                            </p:stCondLst>
                            <p:childTnLst>
                              <p:par>
                                <p:cTn id="127" presetID="4" presetClass="entr" presetSubtype="32" fill="hold" grpId="0" nodeType="afterEffect">
                                  <p:stCondLst>
                                    <p:cond delay="0"/>
                                  </p:stCondLst>
                                  <p:childTnLst>
                                    <p:set>
                                      <p:cBhvr>
                                        <p:cTn id="128" dur="1" fill="hold">
                                          <p:stCondLst>
                                            <p:cond delay="0"/>
                                          </p:stCondLst>
                                        </p:cTn>
                                        <p:tgtEl>
                                          <p:spTgt spid="86"/>
                                        </p:tgtEl>
                                        <p:attrNameLst>
                                          <p:attrName>style.visibility</p:attrName>
                                        </p:attrNameLst>
                                      </p:cBhvr>
                                      <p:to>
                                        <p:strVal val="visible"/>
                                      </p:to>
                                    </p:set>
                                    <p:animEffect transition="in" filter="box(out)">
                                      <p:cBhvr>
                                        <p:cTn id="129" dur="1000"/>
                                        <p:tgtEl>
                                          <p:spTgt spid="86"/>
                                        </p:tgtEl>
                                      </p:cBhvr>
                                    </p:animEffect>
                                  </p:childTnLst>
                                  <p:subTnLst>
                                    <p:audio>
                                      <p:cMediaNode>
                                        <p:cTn display="0" masterRel="sameClick">
                                          <p:stCondLst>
                                            <p:cond evt="begin" delay="0">
                                              <p:tn val="127"/>
                                            </p:cond>
                                          </p:stCondLst>
                                          <p:endCondLst>
                                            <p:cond evt="onStopAudio" delay="0">
                                              <p:tgtEl>
                                                <p:sldTgt/>
                                              </p:tgtEl>
                                            </p:cond>
                                          </p:endCondLst>
                                        </p:cTn>
                                        <p:tgtEl>
                                          <p:sndTgt r:embed="rId5" name="click.wav"/>
                                        </p:tgtEl>
                                      </p:cMediaNode>
                                    </p:audio>
                                  </p:subTnLst>
                                </p:cTn>
                              </p:par>
                            </p:childTnLst>
                          </p:cTn>
                        </p:par>
                        <p:par>
                          <p:cTn id="130" fill="hold" nodeType="afterGroup">
                            <p:stCondLst>
                              <p:cond delay="7500"/>
                            </p:stCondLst>
                            <p:childTnLst>
                              <p:par>
                                <p:cTn id="131" presetID="4" presetClass="entr" presetSubtype="32" fill="hold" grpId="0" nodeType="afterEffect">
                                  <p:stCondLst>
                                    <p:cond delay="0"/>
                                  </p:stCondLst>
                                  <p:childTnLst>
                                    <p:set>
                                      <p:cBhvr>
                                        <p:cTn id="132" dur="1" fill="hold">
                                          <p:stCondLst>
                                            <p:cond delay="0"/>
                                          </p:stCondLst>
                                        </p:cTn>
                                        <p:tgtEl>
                                          <p:spTgt spid="87"/>
                                        </p:tgtEl>
                                        <p:attrNameLst>
                                          <p:attrName>style.visibility</p:attrName>
                                        </p:attrNameLst>
                                      </p:cBhvr>
                                      <p:to>
                                        <p:strVal val="visible"/>
                                      </p:to>
                                    </p:set>
                                    <p:animEffect transition="in" filter="box(out)">
                                      <p:cBhvr>
                                        <p:cTn id="133" dur="1000"/>
                                        <p:tgtEl>
                                          <p:spTgt spid="87"/>
                                        </p:tgtEl>
                                      </p:cBhvr>
                                    </p:animEffect>
                                  </p:childTnLst>
                                  <p:subTnLst>
                                    <p:audio>
                                      <p:cMediaNode>
                                        <p:cTn display="0" masterRel="sameClick">
                                          <p:stCondLst>
                                            <p:cond evt="begin" delay="0">
                                              <p:tn val="131"/>
                                            </p:cond>
                                          </p:stCondLst>
                                          <p:endCondLst>
                                            <p:cond evt="onStopAudio" delay="0">
                                              <p:tgtEl>
                                                <p:sldTgt/>
                                              </p:tgtEl>
                                            </p:cond>
                                          </p:endCondLst>
                                        </p:cTn>
                                        <p:tgtEl>
                                          <p:sndTgt r:embed="rId5" name="click.wav"/>
                                        </p:tgtEl>
                                      </p:cMediaNode>
                                    </p:audio>
                                  </p:subTnLst>
                                </p:cTn>
                              </p:par>
                            </p:childTnLst>
                          </p:cTn>
                        </p:par>
                        <p:par>
                          <p:cTn id="134" fill="hold" nodeType="afterGroup">
                            <p:stCondLst>
                              <p:cond delay="8500"/>
                            </p:stCondLst>
                            <p:childTnLst>
                              <p:par>
                                <p:cTn id="135" presetID="4" presetClass="entr" presetSubtype="32" fill="hold" grpId="0" nodeType="afterEffect">
                                  <p:stCondLst>
                                    <p:cond delay="0"/>
                                  </p:stCondLst>
                                  <p:childTnLst>
                                    <p:set>
                                      <p:cBhvr>
                                        <p:cTn id="136" dur="1" fill="hold">
                                          <p:stCondLst>
                                            <p:cond delay="0"/>
                                          </p:stCondLst>
                                        </p:cTn>
                                        <p:tgtEl>
                                          <p:spTgt spid="88"/>
                                        </p:tgtEl>
                                        <p:attrNameLst>
                                          <p:attrName>style.visibility</p:attrName>
                                        </p:attrNameLst>
                                      </p:cBhvr>
                                      <p:to>
                                        <p:strVal val="visible"/>
                                      </p:to>
                                    </p:set>
                                    <p:animEffect transition="in" filter="box(out)">
                                      <p:cBhvr>
                                        <p:cTn id="137" dur="1000"/>
                                        <p:tgtEl>
                                          <p:spTgt spid="88"/>
                                        </p:tgtEl>
                                      </p:cBhvr>
                                    </p:animEffect>
                                  </p:childTnLst>
                                  <p:subTnLst>
                                    <p:audio>
                                      <p:cMediaNode>
                                        <p:cTn display="0" masterRel="sameClick">
                                          <p:stCondLst>
                                            <p:cond evt="begin" delay="0">
                                              <p:tn val="135"/>
                                            </p:cond>
                                          </p:stCondLst>
                                          <p:endCondLst>
                                            <p:cond evt="onStopAudio" delay="0">
                                              <p:tgtEl>
                                                <p:sldTgt/>
                                              </p:tgtEl>
                                            </p:cond>
                                          </p:endCondLst>
                                        </p:cTn>
                                        <p:tgtEl>
                                          <p:sndTgt r:embed="rId5" name="click.wav"/>
                                        </p:tgtEl>
                                      </p:cMediaNode>
                                    </p:audio>
                                  </p:subTnLst>
                                </p:cTn>
                              </p:par>
                            </p:childTnLst>
                          </p:cTn>
                        </p:par>
                        <p:par>
                          <p:cTn id="138" fill="hold" nodeType="afterGroup">
                            <p:stCondLst>
                              <p:cond delay="9500"/>
                            </p:stCondLst>
                            <p:childTnLst>
                              <p:par>
                                <p:cTn id="139" presetID="4" presetClass="entr" presetSubtype="32" fill="hold" grpId="0" nodeType="afterEffect">
                                  <p:stCondLst>
                                    <p:cond delay="0"/>
                                  </p:stCondLst>
                                  <p:childTnLst>
                                    <p:set>
                                      <p:cBhvr>
                                        <p:cTn id="140" dur="1" fill="hold">
                                          <p:stCondLst>
                                            <p:cond delay="0"/>
                                          </p:stCondLst>
                                        </p:cTn>
                                        <p:tgtEl>
                                          <p:spTgt spid="89"/>
                                        </p:tgtEl>
                                        <p:attrNameLst>
                                          <p:attrName>style.visibility</p:attrName>
                                        </p:attrNameLst>
                                      </p:cBhvr>
                                      <p:to>
                                        <p:strVal val="visible"/>
                                      </p:to>
                                    </p:set>
                                    <p:animEffect transition="in" filter="box(out)">
                                      <p:cBhvr>
                                        <p:cTn id="141" dur="1000"/>
                                        <p:tgtEl>
                                          <p:spTgt spid="89"/>
                                        </p:tgtEl>
                                      </p:cBhvr>
                                    </p:animEffect>
                                  </p:childTnLst>
                                  <p:subTnLst>
                                    <p:audio>
                                      <p:cMediaNode>
                                        <p:cTn display="0" masterRel="sameClick">
                                          <p:stCondLst>
                                            <p:cond evt="begin" delay="0">
                                              <p:tn val="139"/>
                                            </p:cond>
                                          </p:stCondLst>
                                          <p:endCondLst>
                                            <p:cond evt="onStopAudio" delay="0">
                                              <p:tgtEl>
                                                <p:sldTgt/>
                                              </p:tgtEl>
                                            </p:cond>
                                          </p:endCondLst>
                                        </p:cTn>
                                        <p:tgtEl>
                                          <p:sndTgt r:embed="rId8" name="hammer.wav"/>
                                        </p:tgtEl>
                                      </p:cMediaNode>
                                    </p:audio>
                                  </p:subTnLst>
                                </p:cTn>
                              </p:par>
                            </p:childTnLst>
                          </p:cTn>
                        </p:par>
                        <p:par>
                          <p:cTn id="142" fill="hold" nodeType="afterGroup">
                            <p:stCondLst>
                              <p:cond delay="10500"/>
                            </p:stCondLst>
                            <p:childTnLst>
                              <p:par>
                                <p:cTn id="143" presetID="4" presetClass="entr" presetSubtype="32" fill="hold" grpId="0" nodeType="afterEffect">
                                  <p:stCondLst>
                                    <p:cond delay="0"/>
                                  </p:stCondLst>
                                  <p:childTnLst>
                                    <p:set>
                                      <p:cBhvr>
                                        <p:cTn id="144" dur="1" fill="hold">
                                          <p:stCondLst>
                                            <p:cond delay="0"/>
                                          </p:stCondLst>
                                        </p:cTn>
                                        <p:tgtEl>
                                          <p:spTgt spid="90"/>
                                        </p:tgtEl>
                                        <p:attrNameLst>
                                          <p:attrName>style.visibility</p:attrName>
                                        </p:attrNameLst>
                                      </p:cBhvr>
                                      <p:to>
                                        <p:strVal val="visible"/>
                                      </p:to>
                                    </p:set>
                                    <p:animEffect transition="in" filter="box(out)">
                                      <p:cBhvr>
                                        <p:cTn id="145" dur="1000"/>
                                        <p:tgtEl>
                                          <p:spTgt spid="90"/>
                                        </p:tgtEl>
                                      </p:cBhvr>
                                    </p:animEffect>
                                  </p:childTnLst>
                                  <p:subTnLst>
                                    <p:audio>
                                      <p:cMediaNode>
                                        <p:cTn display="0" masterRel="sameClick">
                                          <p:stCondLst>
                                            <p:cond evt="begin" delay="0">
                                              <p:tn val="143"/>
                                            </p:cond>
                                          </p:stCondLst>
                                          <p:endCondLst>
                                            <p:cond evt="onStopAudio" delay="0">
                                              <p:tgtEl>
                                                <p:sldTgt/>
                                              </p:tgtEl>
                                            </p:cond>
                                          </p:endCondLst>
                                        </p:cTn>
                                        <p:tgtEl>
                                          <p:sndTgt r:embed="rId8" name="hammer.wav"/>
                                        </p:tgtEl>
                                      </p:cMediaNode>
                                    </p:audio>
                                  </p:subTnLst>
                                </p:cTn>
                              </p:par>
                            </p:childTnLst>
                          </p:cTn>
                        </p:par>
                        <p:par>
                          <p:cTn id="146" fill="hold" nodeType="afterGroup">
                            <p:stCondLst>
                              <p:cond delay="11500"/>
                            </p:stCondLst>
                            <p:childTnLst>
                              <p:par>
                                <p:cTn id="147" presetID="4" presetClass="entr" presetSubtype="32" fill="hold" grpId="0" nodeType="afterEffect">
                                  <p:stCondLst>
                                    <p:cond delay="0"/>
                                  </p:stCondLst>
                                  <p:childTnLst>
                                    <p:set>
                                      <p:cBhvr>
                                        <p:cTn id="148" dur="1" fill="hold">
                                          <p:stCondLst>
                                            <p:cond delay="0"/>
                                          </p:stCondLst>
                                        </p:cTn>
                                        <p:tgtEl>
                                          <p:spTgt spid="91"/>
                                        </p:tgtEl>
                                        <p:attrNameLst>
                                          <p:attrName>style.visibility</p:attrName>
                                        </p:attrNameLst>
                                      </p:cBhvr>
                                      <p:to>
                                        <p:strVal val="visible"/>
                                      </p:to>
                                    </p:set>
                                    <p:animEffect transition="in" filter="box(out)">
                                      <p:cBhvr>
                                        <p:cTn id="149" dur="1000"/>
                                        <p:tgtEl>
                                          <p:spTgt spid="91"/>
                                        </p:tgtEl>
                                      </p:cBhvr>
                                    </p:animEffect>
                                  </p:childTnLst>
                                  <p:subTnLst>
                                    <p:audio>
                                      <p:cMediaNode>
                                        <p:cTn display="0" masterRel="sameClick">
                                          <p:stCondLst>
                                            <p:cond evt="begin" delay="0">
                                              <p:tn val="147"/>
                                            </p:cond>
                                          </p:stCondLst>
                                          <p:endCondLst>
                                            <p:cond evt="onStopAudio" delay="0">
                                              <p:tgtEl>
                                                <p:sldTgt/>
                                              </p:tgtEl>
                                            </p:cond>
                                          </p:endCondLst>
                                        </p:cTn>
                                        <p:tgtEl>
                                          <p:sndTgt r:embed="rId8" name="hammer.wav"/>
                                        </p:tgtEl>
                                      </p:cMediaNode>
                                    </p:audio>
                                  </p:subTnLst>
                                </p:cTn>
                              </p:par>
                            </p:childTnLst>
                          </p:cTn>
                        </p:par>
                        <p:par>
                          <p:cTn id="150" fill="hold" nodeType="afterGroup">
                            <p:stCondLst>
                              <p:cond delay="12500"/>
                            </p:stCondLst>
                            <p:childTnLst>
                              <p:par>
                                <p:cTn id="151" presetID="4" presetClass="entr" presetSubtype="32" fill="hold" grpId="0" nodeType="afterEffect">
                                  <p:stCondLst>
                                    <p:cond delay="0"/>
                                  </p:stCondLst>
                                  <p:childTnLst>
                                    <p:set>
                                      <p:cBhvr>
                                        <p:cTn id="152" dur="1" fill="hold">
                                          <p:stCondLst>
                                            <p:cond delay="0"/>
                                          </p:stCondLst>
                                        </p:cTn>
                                        <p:tgtEl>
                                          <p:spTgt spid="92"/>
                                        </p:tgtEl>
                                        <p:attrNameLst>
                                          <p:attrName>style.visibility</p:attrName>
                                        </p:attrNameLst>
                                      </p:cBhvr>
                                      <p:to>
                                        <p:strVal val="visible"/>
                                      </p:to>
                                    </p:set>
                                    <p:animEffect transition="in" filter="box(out)">
                                      <p:cBhvr>
                                        <p:cTn id="153" dur="1000"/>
                                        <p:tgtEl>
                                          <p:spTgt spid="92"/>
                                        </p:tgtEl>
                                      </p:cBhvr>
                                    </p:animEffect>
                                  </p:childTnLst>
                                  <p:subTnLst>
                                    <p:audio>
                                      <p:cMediaNode>
                                        <p:cTn display="0" masterRel="sameClick">
                                          <p:stCondLst>
                                            <p:cond evt="begin" delay="0">
                                              <p:tn val="151"/>
                                            </p:cond>
                                          </p:stCondLst>
                                          <p:endCondLst>
                                            <p:cond evt="onStopAudio" delay="0">
                                              <p:tgtEl>
                                                <p:sldTgt/>
                                              </p:tgtEl>
                                            </p:cond>
                                          </p:endCondLst>
                                        </p:cTn>
                                        <p:tgtEl>
                                          <p:sndTgt r:embed="rId8" name="hammer.wav"/>
                                        </p:tgtEl>
                                      </p:cMediaNode>
                                    </p:audio>
                                  </p:subTnLst>
                                </p:cTn>
                              </p:par>
                            </p:childTnLst>
                          </p:cTn>
                        </p:par>
                        <p:par>
                          <p:cTn id="154" fill="hold" nodeType="afterGroup">
                            <p:stCondLst>
                              <p:cond delay="13500"/>
                            </p:stCondLst>
                            <p:childTnLst>
                              <p:par>
                                <p:cTn id="155" presetID="4" presetClass="entr" presetSubtype="32" fill="hold" grpId="0" nodeType="afterEffect">
                                  <p:stCondLst>
                                    <p:cond delay="0"/>
                                  </p:stCondLst>
                                  <p:childTnLst>
                                    <p:set>
                                      <p:cBhvr>
                                        <p:cTn id="156" dur="1" fill="hold">
                                          <p:stCondLst>
                                            <p:cond delay="0"/>
                                          </p:stCondLst>
                                        </p:cTn>
                                        <p:tgtEl>
                                          <p:spTgt spid="93"/>
                                        </p:tgtEl>
                                        <p:attrNameLst>
                                          <p:attrName>style.visibility</p:attrName>
                                        </p:attrNameLst>
                                      </p:cBhvr>
                                      <p:to>
                                        <p:strVal val="visible"/>
                                      </p:to>
                                    </p:set>
                                    <p:animEffect transition="in" filter="box(out)">
                                      <p:cBhvr>
                                        <p:cTn id="157" dur="1000"/>
                                        <p:tgtEl>
                                          <p:spTgt spid="93"/>
                                        </p:tgtEl>
                                      </p:cBhvr>
                                    </p:animEffect>
                                  </p:childTnLst>
                                  <p:subTnLst>
                                    <p:audio>
                                      <p:cMediaNode>
                                        <p:cTn display="0" masterRel="sameClick">
                                          <p:stCondLst>
                                            <p:cond evt="begin" delay="0">
                                              <p:tn val="155"/>
                                            </p:cond>
                                          </p:stCondLst>
                                          <p:endCondLst>
                                            <p:cond evt="onStopAudio" delay="0">
                                              <p:tgtEl>
                                                <p:sldTgt/>
                                              </p:tgtEl>
                                            </p:cond>
                                          </p:endCondLst>
                                        </p:cTn>
                                        <p:tgtEl>
                                          <p:sndTgt r:embed="rId8" name="hammer.wav"/>
                                        </p:tgtEl>
                                      </p:cMediaNode>
                                    </p:audio>
                                  </p:subTnLst>
                                </p:cTn>
                              </p:par>
                            </p:childTnLst>
                          </p:cTn>
                        </p:par>
                        <p:par>
                          <p:cTn id="158" fill="hold" nodeType="afterGroup">
                            <p:stCondLst>
                              <p:cond delay="14500"/>
                            </p:stCondLst>
                            <p:childTnLst>
                              <p:par>
                                <p:cTn id="159" presetID="4" presetClass="entr" presetSubtype="32" fill="hold" grpId="0" nodeType="afterEffect">
                                  <p:stCondLst>
                                    <p:cond delay="0"/>
                                  </p:stCondLst>
                                  <p:childTnLst>
                                    <p:set>
                                      <p:cBhvr>
                                        <p:cTn id="160" dur="1" fill="hold">
                                          <p:stCondLst>
                                            <p:cond delay="0"/>
                                          </p:stCondLst>
                                        </p:cTn>
                                        <p:tgtEl>
                                          <p:spTgt spid="94"/>
                                        </p:tgtEl>
                                        <p:attrNameLst>
                                          <p:attrName>style.visibility</p:attrName>
                                        </p:attrNameLst>
                                      </p:cBhvr>
                                      <p:to>
                                        <p:strVal val="visible"/>
                                      </p:to>
                                    </p:set>
                                    <p:animEffect transition="in" filter="box(out)">
                                      <p:cBhvr>
                                        <p:cTn id="161" dur="1000"/>
                                        <p:tgtEl>
                                          <p:spTgt spid="94"/>
                                        </p:tgtEl>
                                      </p:cBhvr>
                                    </p:animEffect>
                                  </p:childTnLst>
                                  <p:subTnLst>
                                    <p:audio>
                                      <p:cMediaNode>
                                        <p:cTn display="0" masterRel="sameClick">
                                          <p:stCondLst>
                                            <p:cond evt="begin" delay="0">
                                              <p:tn val="159"/>
                                            </p:cond>
                                          </p:stCondLst>
                                          <p:endCondLst>
                                            <p:cond evt="onStopAudio" delay="0">
                                              <p:tgtEl>
                                                <p:sldTgt/>
                                              </p:tgtEl>
                                            </p:cond>
                                          </p:endCondLst>
                                        </p:cTn>
                                        <p:tgtEl>
                                          <p:sndTgt r:embed="rId9" name="drumroll.wav"/>
                                        </p:tgtEl>
                                      </p:cMediaNode>
                                    </p:audio>
                                  </p:subTnLst>
                                </p:cTn>
                              </p:par>
                              <p:par>
                                <p:cTn id="162" presetID="4" presetClass="entr" presetSubtype="32" fill="hold" grpId="0" nodeType="withEffect">
                                  <p:stCondLst>
                                    <p:cond delay="0"/>
                                  </p:stCondLst>
                                  <p:childTnLst>
                                    <p:set>
                                      <p:cBhvr>
                                        <p:cTn id="163" dur="1" fill="hold">
                                          <p:stCondLst>
                                            <p:cond delay="0"/>
                                          </p:stCondLst>
                                        </p:cTn>
                                        <p:tgtEl>
                                          <p:spTgt spid="95"/>
                                        </p:tgtEl>
                                        <p:attrNameLst>
                                          <p:attrName>style.visibility</p:attrName>
                                        </p:attrNameLst>
                                      </p:cBhvr>
                                      <p:to>
                                        <p:strVal val="visible"/>
                                      </p:to>
                                    </p:set>
                                    <p:animEffect transition="in" filter="box(out)">
                                      <p:cBhvr>
                                        <p:cTn id="164" dur="1000"/>
                                        <p:tgtEl>
                                          <p:spTgt spid="95"/>
                                        </p:tgtEl>
                                      </p:cBhvr>
                                    </p:animEffect>
                                  </p:childTnLst>
                                  <p:subTnLst>
                                    <p:audio>
                                      <p:cMediaNode>
                                        <p:cTn display="0" masterRel="sameClick">
                                          <p:stCondLst>
                                            <p:cond evt="begin" delay="0">
                                              <p:tn val="162"/>
                                            </p:cond>
                                          </p:stCondLst>
                                          <p:endCondLst>
                                            <p:cond evt="onStopAudio" delay="0">
                                              <p:tgtEl>
                                                <p:sldTgt/>
                                              </p:tgtEl>
                                            </p:cond>
                                          </p:endCondLst>
                                        </p:cTn>
                                        <p:tgtEl>
                                          <p:sndTgt r:embed="rId9" name="drumroll.wav"/>
                                        </p:tgtEl>
                                      </p:cMediaNode>
                                    </p:audio>
                                  </p:subTnLst>
                                </p:cTn>
                              </p:par>
                              <p:par>
                                <p:cTn id="165" presetID="4" presetClass="exit" presetSubtype="16" fill="hold" grpId="0" nodeType="withEffect">
                                  <p:stCondLst>
                                    <p:cond delay="0"/>
                                  </p:stCondLst>
                                  <p:childTnLst>
                                    <p:animEffect transition="out" filter="box(in)">
                                      <p:cBhvr>
                                        <p:cTn id="166" dur="500"/>
                                        <p:tgtEl>
                                          <p:spTgt spid="32"/>
                                        </p:tgtEl>
                                      </p:cBhvr>
                                    </p:animEffect>
                                    <p:set>
                                      <p:cBhvr>
                                        <p:cTn id="167" dur="1" fill="hold">
                                          <p:stCondLst>
                                            <p:cond delay="499"/>
                                          </p:stCondLst>
                                        </p:cTn>
                                        <p:tgtEl>
                                          <p:spTgt spid="32"/>
                                        </p:tgtEl>
                                        <p:attrNameLst>
                                          <p:attrName>style.visibility</p:attrName>
                                        </p:attrNameLst>
                                      </p:cBhvr>
                                      <p:to>
                                        <p:strVal val="hidden"/>
                                      </p:to>
                                    </p:set>
                                  </p:childTnLst>
                                </p:cTn>
                              </p:par>
                            </p:childTnLst>
                          </p:cTn>
                        </p:par>
                        <p:par>
                          <p:cTn id="168" fill="hold" nodeType="afterGroup">
                            <p:stCondLst>
                              <p:cond delay="15500"/>
                            </p:stCondLst>
                            <p:childTnLst>
                              <p:par>
                                <p:cTn id="169" presetID="20" presetClass="emph" presetSubtype="0" repeatCount="5000" fill="hold" nodeType="afterEffect">
                                  <p:stCondLst>
                                    <p:cond delay="0"/>
                                  </p:stCondLst>
                                  <p:iterate type="lt">
                                    <p:tmPct val="10000"/>
                                  </p:iterate>
                                  <p:childTnLst>
                                    <p:set>
                                      <p:cBhvr override="childStyle">
                                        <p:cTn id="170" dur="500" autoRev="1" fill="hold"/>
                                        <p:tgtEl>
                                          <p:spTgt spid="27">
                                            <p:txEl>
                                              <p:pRg st="0" end="0"/>
                                            </p:txEl>
                                          </p:spTgt>
                                        </p:tgtEl>
                                        <p:attrNameLst>
                                          <p:attrName>style.color</p:attrName>
                                        </p:attrNameLst>
                                      </p:cBhvr>
                                      <p:to>
                                        <p:clrVal>
                                          <a:schemeClr val="accent2"/>
                                        </p:clrVal>
                                      </p:to>
                                    </p:set>
                                    <p:set>
                                      <p:cBhvr>
                                        <p:cTn id="171" dur="500" autoRev="1" fill="hold"/>
                                        <p:tgtEl>
                                          <p:spTgt spid="27">
                                            <p:txEl>
                                              <p:pRg st="0" end="0"/>
                                            </p:txEl>
                                          </p:spTgt>
                                        </p:tgtEl>
                                        <p:attrNameLst>
                                          <p:attrName>fillcolor</p:attrName>
                                        </p:attrNameLst>
                                      </p:cBhvr>
                                      <p:to>
                                        <p:clrVal>
                                          <a:schemeClr val="accent2"/>
                                        </p:clrVal>
                                      </p:to>
                                    </p:set>
                                    <p:set>
                                      <p:cBhvr>
                                        <p:cTn id="172" dur="500" autoRev="1" fill="hold"/>
                                        <p:tgtEl>
                                          <p:spTgt spid="27">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73" restart="whenNotActive" fill="hold" evtFilter="cancelBubble" nodeType="interactiveSeq">
                <p:stCondLst>
                  <p:cond evt="onClick" delay="0">
                    <p:tgtEl>
                      <p:spTgt spid="103"/>
                    </p:tgtEl>
                  </p:cond>
                </p:stCondLst>
                <p:endSync evt="end" delay="0">
                  <p:rtn val="all"/>
                </p:endSync>
                <p:childTnLst>
                  <p:par>
                    <p:cTn id="174" fill="hold" nodeType="clickPar">
                      <p:stCondLst>
                        <p:cond delay="0"/>
                      </p:stCondLst>
                      <p:childTnLst>
                        <p:par>
                          <p:cTn id="175" fill="hold" nodeType="withGroup">
                            <p:stCondLst>
                              <p:cond delay="0"/>
                            </p:stCondLst>
                            <p:childTnLst>
                              <p:par>
                                <p:cTn id="176" presetID="64" presetClass="path" presetSubtype="0" accel="50000" decel="50000" fill="hold" nodeType="clickEffect">
                                  <p:stCondLst>
                                    <p:cond delay="0"/>
                                  </p:stCondLst>
                                  <p:childTnLst>
                                    <p:animMotion origin="layout" path="M 4.79167E-6 2.59259E-6 L 4.79167E-6 -0.22477 " pathEditMode="relative" rAng="0" ptsTypes="AA">
                                      <p:cBhvr>
                                        <p:cTn id="177" dur="2000" fill="hold"/>
                                        <p:tgtEl>
                                          <p:spTgt spid="103"/>
                                        </p:tgtEl>
                                        <p:attrNameLst>
                                          <p:attrName>ppt_x</p:attrName>
                                          <p:attrName>ppt_y</p:attrName>
                                        </p:attrNameLst>
                                      </p:cBhvr>
                                      <p:rCtr x="0" y="-11250"/>
                                    </p:animMotion>
                                  </p:childTnLst>
                                  <p:subTnLst>
                                    <p:audio>
                                      <p:cMediaNode>
                                        <p:cTn display="0" masterRel="sameClick">
                                          <p:stCondLst>
                                            <p:cond evt="begin" delay="0">
                                              <p:tn val="176"/>
                                            </p:cond>
                                          </p:stCondLst>
                                          <p:endCondLst>
                                            <p:cond evt="onStopAudio" delay="0">
                                              <p:tgtEl>
                                                <p:sldTgt/>
                                              </p:tgtEl>
                                            </p:cond>
                                          </p:endCondLst>
                                        </p:cTn>
                                        <p:tgtEl>
                                          <p:sndTgt r:embed="rId10" name="chimes.wav"/>
                                        </p:tgtEl>
                                      </p:cMediaNode>
                                    </p:audio>
                                  </p:subTnLst>
                                </p:cTn>
                              </p:par>
                            </p:childTnLst>
                          </p:cTn>
                        </p:par>
                        <p:par>
                          <p:cTn id="178" fill="hold" nodeType="afterGroup">
                            <p:stCondLst>
                              <p:cond delay="2000"/>
                            </p:stCondLst>
                            <p:childTnLst>
                              <p:par>
                                <p:cTn id="179" presetID="22" presetClass="entr" presetSubtype="4" fill="hold" grpId="0" nodeType="afterEffect">
                                  <p:stCondLst>
                                    <p:cond delay="0"/>
                                  </p:stCondLst>
                                  <p:childTnLst>
                                    <p:set>
                                      <p:cBhvr>
                                        <p:cTn id="180" dur="1" fill="hold">
                                          <p:stCondLst>
                                            <p:cond delay="0"/>
                                          </p:stCondLst>
                                        </p:cTn>
                                        <p:tgtEl>
                                          <p:spTgt spid="104"/>
                                        </p:tgtEl>
                                        <p:attrNameLst>
                                          <p:attrName>style.visibility</p:attrName>
                                        </p:attrNameLst>
                                      </p:cBhvr>
                                      <p:to>
                                        <p:strVal val="visible"/>
                                      </p:to>
                                    </p:set>
                                    <p:animEffect transition="in" filter="wipe(down)">
                                      <p:cBhvr>
                                        <p:cTn id="181" dur="500"/>
                                        <p:tgtEl>
                                          <p:spTgt spid="104"/>
                                        </p:tgtEl>
                                      </p:cBhvr>
                                    </p:animEffect>
                                  </p:childTnLst>
                                  <p:subTnLst>
                                    <p:audio>
                                      <p:cMediaNode>
                                        <p:cTn display="0" masterRel="sameClick">
                                          <p:stCondLst>
                                            <p:cond evt="begin" delay="0">
                                              <p:tn val="179"/>
                                            </p:cond>
                                          </p:stCondLst>
                                          <p:endCondLst>
                                            <p:cond evt="onStopAudio" delay="0">
                                              <p:tgtEl>
                                                <p:sldTgt/>
                                              </p:tgtEl>
                                            </p:cond>
                                          </p:endCondLst>
                                        </p:cTn>
                                        <p:tgtEl>
                                          <p:sndTgt r:embed="rId11" name="applause.wav"/>
                                        </p:tgtEl>
                                      </p:cMediaNode>
                                    </p:audio>
                                  </p:subTnLst>
                                </p:cTn>
                              </p:par>
                              <p:par>
                                <p:cTn id="182" presetID="10" presetClass="entr" presetSubtype="0" fill="hold" nodeType="withEffect">
                                  <p:stCondLst>
                                    <p:cond delay="0"/>
                                  </p:stCondLst>
                                  <p:childTnLst>
                                    <p:set>
                                      <p:cBhvr>
                                        <p:cTn id="183" dur="1" fill="hold">
                                          <p:stCondLst>
                                            <p:cond delay="0"/>
                                          </p:stCondLst>
                                        </p:cTn>
                                        <p:tgtEl>
                                          <p:spTgt spid="105"/>
                                        </p:tgtEl>
                                        <p:attrNameLst>
                                          <p:attrName>style.visibility</p:attrName>
                                        </p:attrNameLst>
                                      </p:cBhvr>
                                      <p:to>
                                        <p:strVal val="visible"/>
                                      </p:to>
                                    </p:set>
                                    <p:animEffect transition="in" filter="fade">
                                      <p:cBhvr>
                                        <p:cTn id="184" dur="500"/>
                                        <p:tgtEl>
                                          <p:spTgt spid="105"/>
                                        </p:tgtEl>
                                      </p:cBhvr>
                                    </p:animEffect>
                                  </p:childTnLst>
                                </p:cTn>
                              </p:par>
                              <p:par>
                                <p:cTn id="185" presetID="10" presetClass="entr" presetSubtype="0" fill="hold" nodeType="withEffect">
                                  <p:stCondLst>
                                    <p:cond delay="0"/>
                                  </p:stCondLst>
                                  <p:childTnLst>
                                    <p:set>
                                      <p:cBhvr>
                                        <p:cTn id="186" dur="1" fill="hold">
                                          <p:stCondLst>
                                            <p:cond delay="0"/>
                                          </p:stCondLst>
                                        </p:cTn>
                                        <p:tgtEl>
                                          <p:spTgt spid="106"/>
                                        </p:tgtEl>
                                        <p:attrNameLst>
                                          <p:attrName>style.visibility</p:attrName>
                                        </p:attrNameLst>
                                      </p:cBhvr>
                                      <p:to>
                                        <p:strVal val="visible"/>
                                      </p:to>
                                    </p:set>
                                    <p:animEffect transition="in" filter="fade">
                                      <p:cBhvr>
                                        <p:cTn id="187" dur="500"/>
                                        <p:tgtEl>
                                          <p:spTgt spid="106"/>
                                        </p:tgtEl>
                                      </p:cBhvr>
                                    </p:animEffect>
                                  </p:childTnLst>
                                </p:cTn>
                              </p:par>
                            </p:childTnLst>
                          </p:cTn>
                        </p:par>
                        <p:par>
                          <p:cTn id="188" fill="hold" nodeType="afterGroup">
                            <p:stCondLst>
                              <p:cond delay="2500"/>
                            </p:stCondLst>
                            <p:childTnLst>
                              <p:par>
                                <p:cTn id="189" presetID="32" presetClass="emph" presetSubtype="0" repeatCount="indefinite" fill="hold" grpId="1" nodeType="afterEffect">
                                  <p:stCondLst>
                                    <p:cond delay="0"/>
                                  </p:stCondLst>
                                  <p:childTnLst>
                                    <p:animRot by="120000">
                                      <p:cBhvr>
                                        <p:cTn id="190" dur="100" fill="hold">
                                          <p:stCondLst>
                                            <p:cond delay="0"/>
                                          </p:stCondLst>
                                        </p:cTn>
                                        <p:tgtEl>
                                          <p:spTgt spid="104"/>
                                        </p:tgtEl>
                                        <p:attrNameLst>
                                          <p:attrName>r</p:attrName>
                                        </p:attrNameLst>
                                      </p:cBhvr>
                                    </p:animRot>
                                    <p:animRot by="-240000">
                                      <p:cBhvr>
                                        <p:cTn id="191" dur="200" fill="hold">
                                          <p:stCondLst>
                                            <p:cond delay="200"/>
                                          </p:stCondLst>
                                        </p:cTn>
                                        <p:tgtEl>
                                          <p:spTgt spid="104"/>
                                        </p:tgtEl>
                                        <p:attrNameLst>
                                          <p:attrName>r</p:attrName>
                                        </p:attrNameLst>
                                      </p:cBhvr>
                                    </p:animRot>
                                    <p:animRot by="240000">
                                      <p:cBhvr>
                                        <p:cTn id="192" dur="200" fill="hold">
                                          <p:stCondLst>
                                            <p:cond delay="400"/>
                                          </p:stCondLst>
                                        </p:cTn>
                                        <p:tgtEl>
                                          <p:spTgt spid="104"/>
                                        </p:tgtEl>
                                        <p:attrNameLst>
                                          <p:attrName>r</p:attrName>
                                        </p:attrNameLst>
                                      </p:cBhvr>
                                    </p:animRot>
                                    <p:animRot by="-240000">
                                      <p:cBhvr>
                                        <p:cTn id="193" dur="200" fill="hold">
                                          <p:stCondLst>
                                            <p:cond delay="600"/>
                                          </p:stCondLst>
                                        </p:cTn>
                                        <p:tgtEl>
                                          <p:spTgt spid="104"/>
                                        </p:tgtEl>
                                        <p:attrNameLst>
                                          <p:attrName>r</p:attrName>
                                        </p:attrNameLst>
                                      </p:cBhvr>
                                    </p:animRot>
                                    <p:animRot by="120000">
                                      <p:cBhvr>
                                        <p:cTn id="194" dur="200" fill="hold">
                                          <p:stCondLst>
                                            <p:cond delay="800"/>
                                          </p:stCondLst>
                                        </p:cTn>
                                        <p:tgtEl>
                                          <p:spTgt spid="104"/>
                                        </p:tgtEl>
                                        <p:attrNameLst>
                                          <p:attrName>r</p:attrName>
                                        </p:attrNameLst>
                                      </p:cBhvr>
                                    </p:animRot>
                                  </p:childTnLst>
                                </p:cTn>
                              </p:par>
                            </p:childTnLst>
                          </p:cTn>
                        </p:par>
                      </p:childTnLst>
                    </p:cTn>
                  </p:par>
                </p:childTnLst>
              </p:cTn>
              <p:nextCondLst>
                <p:cond evt="onClick" delay="0">
                  <p:tgtEl>
                    <p:spTgt spid="103"/>
                  </p:tgtEl>
                </p:cond>
              </p:nextCondLst>
            </p:seq>
            <p:audio>
              <p:cMediaNode>
                <p:cTn id="195" fill="hold" display="0">
                  <p:stCondLst>
                    <p:cond delay="indefinite"/>
                  </p:stCondLst>
                  <p:endCondLst>
                    <p:cond evt="onNext" delay="0">
                      <p:tgtEl>
                        <p:sldTgt/>
                      </p:tgtEl>
                    </p:cond>
                    <p:cond evt="onPrev" delay="0">
                      <p:tgtEl>
                        <p:sldTgt/>
                      </p:tgtEl>
                    </p:cond>
                    <p:cond evt="onStopAudio" delay="0">
                      <p:tgtEl>
                        <p:sldTgt/>
                      </p:tgtEl>
                    </p:cond>
                  </p:endCondLst>
                </p:cTn>
                <p:tgtEl>
                  <p:spTgt spid="97"/>
                </p:tgtEl>
              </p:cMediaNode>
            </p:audio>
            <p:audio>
              <p:cMediaNode>
                <p:cTn id="196" fill="hold" display="0">
                  <p:stCondLst>
                    <p:cond delay="indefinite"/>
                  </p:stCondLst>
                  <p:endCondLst>
                    <p:cond evt="onNext" delay="0">
                      <p:tgtEl>
                        <p:sldTgt/>
                      </p:tgtEl>
                    </p:cond>
                    <p:cond evt="onPrev" delay="0">
                      <p:tgtEl>
                        <p:sldTgt/>
                      </p:tgtEl>
                    </p:cond>
                    <p:cond evt="onStopAudio" delay="0">
                      <p:tgtEl>
                        <p:sldTgt/>
                      </p:tgtEl>
                    </p:cond>
                  </p:endCondLst>
                </p:cTn>
                <p:tgtEl>
                  <p:spTgt spid="98"/>
                </p:tgtEl>
              </p:cMediaNode>
            </p:audio>
            <p:audio>
              <p:cMediaNode>
                <p:cTn id="197" fill="hold" display="0">
                  <p:stCondLst>
                    <p:cond delay="indefinite"/>
                  </p:stCondLst>
                  <p:endCondLst>
                    <p:cond evt="onNext" delay="0">
                      <p:tgtEl>
                        <p:sldTgt/>
                      </p:tgtEl>
                    </p:cond>
                    <p:cond evt="onPrev" delay="0">
                      <p:tgtEl>
                        <p:sldTgt/>
                      </p:tgtEl>
                    </p:cond>
                    <p:cond evt="onStopAudio" delay="0">
                      <p:tgtEl>
                        <p:sldTgt/>
                      </p:tgtEl>
                    </p:cond>
                  </p:endCondLst>
                </p:cTn>
                <p:tgtEl>
                  <p:spTgt spid="99"/>
                </p:tgtEl>
              </p:cMediaNode>
            </p:audio>
            <p:audio>
              <p:cMediaNode>
                <p:cTn id="198" fill="hold" display="0">
                  <p:stCondLst>
                    <p:cond delay="indefinite"/>
                  </p:stCondLst>
                  <p:endCondLst>
                    <p:cond evt="onNext" delay="0">
                      <p:tgtEl>
                        <p:sldTgt/>
                      </p:tgtEl>
                    </p:cond>
                    <p:cond evt="onPrev" delay="0">
                      <p:tgtEl>
                        <p:sldTgt/>
                      </p:tgtEl>
                    </p:cond>
                    <p:cond evt="onStopAudio" delay="0">
                      <p:tgtEl>
                        <p:sldTgt/>
                      </p:tgtEl>
                    </p:cond>
                  </p:endCondLst>
                </p:cTn>
                <p:tgtEl>
                  <p:spTgt spid="100"/>
                </p:tgtEl>
              </p:cMediaNode>
            </p:audio>
          </p:childTnLst>
        </p:cTn>
      </p:par>
    </p:tnLst>
    <p:bldLst>
      <p:bldP spid="10" grpId="0" animBg="1"/>
      <p:bldP spid="12" grpId="0" animBg="1"/>
      <p:bldP spid="13" grpId="0" animBg="1"/>
      <p:bldP spid="18" grpId="0" animBg="1"/>
      <p:bldP spid="31" grpId="0" animBg="1"/>
      <p:bldP spid="32" grpId="0" animBg="1"/>
      <p:bldP spid="33"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104" grpId="0" animBg="1"/>
      <p:bldP spid="10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96" name="Line 32">
            <a:extLst>
              <a:ext uri="{FF2B5EF4-FFF2-40B4-BE49-F238E27FC236}">
                <a16:creationId xmlns:a16="http://schemas.microsoft.com/office/drawing/2014/main" id="{B492730A-1A44-4526-A665-82DD6D3749F6}"/>
              </a:ext>
            </a:extLst>
          </p:cNvPr>
          <p:cNvSpPr>
            <a:spLocks noChangeShapeType="1"/>
          </p:cNvSpPr>
          <p:nvPr/>
        </p:nvSpPr>
        <p:spPr bwMode="auto">
          <a:xfrm>
            <a:off x="6664325" y="1168400"/>
            <a:ext cx="3175" cy="30718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9219" name="Freeform 37">
            <a:extLst>
              <a:ext uri="{FF2B5EF4-FFF2-40B4-BE49-F238E27FC236}">
                <a16:creationId xmlns:a16="http://schemas.microsoft.com/office/drawing/2014/main" id="{9EC9ABB1-9DBA-4D13-A548-4C111CEF36EC}"/>
              </a:ext>
            </a:extLst>
          </p:cNvPr>
          <p:cNvSpPr>
            <a:spLocks/>
          </p:cNvSpPr>
          <p:nvPr/>
        </p:nvSpPr>
        <p:spPr bwMode="auto">
          <a:xfrm>
            <a:off x="6672263" y="1160463"/>
            <a:ext cx="3425825" cy="3067050"/>
          </a:xfrm>
          <a:custGeom>
            <a:avLst/>
            <a:gdLst>
              <a:gd name="T0" fmla="*/ 0 w 2158"/>
              <a:gd name="T1" fmla="*/ 2147483647 h 1932"/>
              <a:gd name="T2" fmla="*/ 2147483647 w 2158"/>
              <a:gd name="T3" fmla="*/ 2147483647 h 1932"/>
              <a:gd name="T4" fmla="*/ 2147483647 w 2158"/>
              <a:gd name="T5" fmla="*/ 0 h 1932"/>
              <a:gd name="T6" fmla="*/ 0 60000 65536"/>
              <a:gd name="T7" fmla="*/ 0 60000 65536"/>
              <a:gd name="T8" fmla="*/ 0 60000 65536"/>
              <a:gd name="T9" fmla="*/ 0 w 2158"/>
              <a:gd name="T10" fmla="*/ 0 h 1932"/>
              <a:gd name="T11" fmla="*/ 2158 w 2158"/>
              <a:gd name="T12" fmla="*/ 1932 h 1932"/>
            </a:gdLst>
            <a:ahLst/>
            <a:cxnLst>
              <a:cxn ang="T6">
                <a:pos x="T0" y="T1"/>
              </a:cxn>
              <a:cxn ang="T7">
                <a:pos x="T2" y="T3"/>
              </a:cxn>
              <a:cxn ang="T8">
                <a:pos x="T4" y="T5"/>
              </a:cxn>
            </a:cxnLst>
            <a:rect l="T9" t="T10" r="T11" b="T12"/>
            <a:pathLst>
              <a:path w="2158" h="1932">
                <a:moveTo>
                  <a:pt x="0" y="1932"/>
                </a:moveTo>
                <a:lnTo>
                  <a:pt x="2158" y="2"/>
                </a:lnTo>
                <a:lnTo>
                  <a:pt x="2" y="0"/>
                </a:lnTo>
              </a:path>
            </a:pathLst>
          </a:custGeom>
          <a:solidFill>
            <a:srgbClr val="00FF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nvGrpSpPr>
          <p:cNvPr id="2" name="Group 42">
            <a:extLst>
              <a:ext uri="{FF2B5EF4-FFF2-40B4-BE49-F238E27FC236}">
                <a16:creationId xmlns:a16="http://schemas.microsoft.com/office/drawing/2014/main" id="{B45BF247-7694-41E9-9D00-73D39EBDE1DB}"/>
              </a:ext>
            </a:extLst>
          </p:cNvPr>
          <p:cNvGrpSpPr>
            <a:grpSpLocks/>
          </p:cNvGrpSpPr>
          <p:nvPr/>
        </p:nvGrpSpPr>
        <p:grpSpPr bwMode="auto">
          <a:xfrm>
            <a:off x="3316288" y="1160463"/>
            <a:ext cx="6792912" cy="3748087"/>
            <a:chOff x="2256" y="828"/>
            <a:chExt cx="2487" cy="1553"/>
          </a:xfrm>
        </p:grpSpPr>
        <p:sp>
          <p:nvSpPr>
            <p:cNvPr id="9224" name="Freeform 31">
              <a:extLst>
                <a:ext uri="{FF2B5EF4-FFF2-40B4-BE49-F238E27FC236}">
                  <a16:creationId xmlns:a16="http://schemas.microsoft.com/office/drawing/2014/main" id="{0F4F4F88-C232-4D56-83D5-A7B432075FA6}"/>
                </a:ext>
              </a:extLst>
            </p:cNvPr>
            <p:cNvSpPr>
              <a:spLocks/>
            </p:cNvSpPr>
            <p:nvPr/>
          </p:nvSpPr>
          <p:spPr bwMode="auto">
            <a:xfrm>
              <a:off x="2256" y="828"/>
              <a:ext cx="1244" cy="1552"/>
            </a:xfrm>
            <a:custGeom>
              <a:avLst/>
              <a:gdLst>
                <a:gd name="T0" fmla="*/ 1244 w 1244"/>
                <a:gd name="T1" fmla="*/ 1260 h 1552"/>
                <a:gd name="T2" fmla="*/ 956 w 1244"/>
                <a:gd name="T3" fmla="*/ 1552 h 1552"/>
                <a:gd name="T4" fmla="*/ 0 w 1244"/>
                <a:gd name="T5" fmla="*/ 0 h 1552"/>
                <a:gd name="T6" fmla="*/ 1244 w 1244"/>
                <a:gd name="T7" fmla="*/ 0 h 1552"/>
                <a:gd name="T8" fmla="*/ 0 60000 65536"/>
                <a:gd name="T9" fmla="*/ 0 60000 65536"/>
                <a:gd name="T10" fmla="*/ 0 60000 65536"/>
                <a:gd name="T11" fmla="*/ 0 60000 65536"/>
                <a:gd name="T12" fmla="*/ 0 w 1244"/>
                <a:gd name="T13" fmla="*/ 0 h 1552"/>
                <a:gd name="T14" fmla="*/ 1244 w 1244"/>
                <a:gd name="T15" fmla="*/ 1552 h 1552"/>
              </a:gdLst>
              <a:ahLst/>
              <a:cxnLst>
                <a:cxn ang="T8">
                  <a:pos x="T0" y="T1"/>
                </a:cxn>
                <a:cxn ang="T9">
                  <a:pos x="T2" y="T3"/>
                </a:cxn>
                <a:cxn ang="T10">
                  <a:pos x="T4" y="T5"/>
                </a:cxn>
                <a:cxn ang="T11">
                  <a:pos x="T6" y="T7"/>
                </a:cxn>
              </a:cxnLst>
              <a:rect l="T12" t="T13" r="T14" b="T15"/>
              <a:pathLst>
                <a:path w="1244" h="1552">
                  <a:moveTo>
                    <a:pt x="1244" y="1260"/>
                  </a:moveTo>
                  <a:lnTo>
                    <a:pt x="956" y="1552"/>
                  </a:lnTo>
                  <a:lnTo>
                    <a:pt x="0" y="0"/>
                  </a:lnTo>
                  <a:lnTo>
                    <a:pt x="1244" y="0"/>
                  </a:lnTo>
                </a:path>
              </a:pathLst>
            </a:custGeom>
            <a:solidFill>
              <a:srgbClr val="00FF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9225" name="Freeform 41">
              <a:extLst>
                <a:ext uri="{FF2B5EF4-FFF2-40B4-BE49-F238E27FC236}">
                  <a16:creationId xmlns:a16="http://schemas.microsoft.com/office/drawing/2014/main" id="{1C245BC8-6564-45AA-BED3-FE72F8FB8C45}"/>
                </a:ext>
              </a:extLst>
            </p:cNvPr>
            <p:cNvSpPr>
              <a:spLocks/>
            </p:cNvSpPr>
            <p:nvPr/>
          </p:nvSpPr>
          <p:spPr bwMode="auto">
            <a:xfrm flipH="1">
              <a:off x="3499" y="829"/>
              <a:ext cx="1244" cy="1552"/>
            </a:xfrm>
            <a:custGeom>
              <a:avLst/>
              <a:gdLst>
                <a:gd name="T0" fmla="*/ 1244 w 1244"/>
                <a:gd name="T1" fmla="*/ 1260 h 1552"/>
                <a:gd name="T2" fmla="*/ 956 w 1244"/>
                <a:gd name="T3" fmla="*/ 1552 h 1552"/>
                <a:gd name="T4" fmla="*/ 0 w 1244"/>
                <a:gd name="T5" fmla="*/ 0 h 1552"/>
                <a:gd name="T6" fmla="*/ 1244 w 1244"/>
                <a:gd name="T7" fmla="*/ 0 h 1552"/>
                <a:gd name="T8" fmla="*/ 0 60000 65536"/>
                <a:gd name="T9" fmla="*/ 0 60000 65536"/>
                <a:gd name="T10" fmla="*/ 0 60000 65536"/>
                <a:gd name="T11" fmla="*/ 0 60000 65536"/>
                <a:gd name="T12" fmla="*/ 0 w 1244"/>
                <a:gd name="T13" fmla="*/ 0 h 1552"/>
                <a:gd name="T14" fmla="*/ 1244 w 1244"/>
                <a:gd name="T15" fmla="*/ 1552 h 1552"/>
              </a:gdLst>
              <a:ahLst/>
              <a:cxnLst>
                <a:cxn ang="T8">
                  <a:pos x="T0" y="T1"/>
                </a:cxn>
                <a:cxn ang="T9">
                  <a:pos x="T2" y="T3"/>
                </a:cxn>
                <a:cxn ang="T10">
                  <a:pos x="T4" y="T5"/>
                </a:cxn>
                <a:cxn ang="T11">
                  <a:pos x="T6" y="T7"/>
                </a:cxn>
              </a:cxnLst>
              <a:rect l="T12" t="T13" r="T14" b="T15"/>
              <a:pathLst>
                <a:path w="1244" h="1552">
                  <a:moveTo>
                    <a:pt x="1244" y="1260"/>
                  </a:moveTo>
                  <a:lnTo>
                    <a:pt x="956" y="1552"/>
                  </a:lnTo>
                  <a:lnTo>
                    <a:pt x="0" y="0"/>
                  </a:lnTo>
                  <a:lnTo>
                    <a:pt x="124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grpSp>
        <p:nvGrpSpPr>
          <p:cNvPr id="3" name="Group 47">
            <a:extLst>
              <a:ext uri="{FF2B5EF4-FFF2-40B4-BE49-F238E27FC236}">
                <a16:creationId xmlns:a16="http://schemas.microsoft.com/office/drawing/2014/main" id="{339BB784-07D5-4B8D-8786-1F686B93CF4B}"/>
              </a:ext>
            </a:extLst>
          </p:cNvPr>
          <p:cNvGrpSpPr>
            <a:grpSpLocks/>
          </p:cNvGrpSpPr>
          <p:nvPr/>
        </p:nvGrpSpPr>
        <p:grpSpPr bwMode="auto">
          <a:xfrm flipH="1">
            <a:off x="3238500" y="1158875"/>
            <a:ext cx="6846888" cy="3779838"/>
            <a:chOff x="2256" y="828"/>
            <a:chExt cx="2487" cy="1553"/>
          </a:xfrm>
        </p:grpSpPr>
        <p:sp>
          <p:nvSpPr>
            <p:cNvPr id="9222" name="Freeform 48">
              <a:extLst>
                <a:ext uri="{FF2B5EF4-FFF2-40B4-BE49-F238E27FC236}">
                  <a16:creationId xmlns:a16="http://schemas.microsoft.com/office/drawing/2014/main" id="{24896A9E-82EA-4408-B547-D45BE83D3D19}"/>
                </a:ext>
              </a:extLst>
            </p:cNvPr>
            <p:cNvSpPr>
              <a:spLocks/>
            </p:cNvSpPr>
            <p:nvPr/>
          </p:nvSpPr>
          <p:spPr bwMode="auto">
            <a:xfrm>
              <a:off x="2256" y="828"/>
              <a:ext cx="1244" cy="1552"/>
            </a:xfrm>
            <a:custGeom>
              <a:avLst/>
              <a:gdLst>
                <a:gd name="T0" fmla="*/ 1244 w 1244"/>
                <a:gd name="T1" fmla="*/ 1260 h 1552"/>
                <a:gd name="T2" fmla="*/ 956 w 1244"/>
                <a:gd name="T3" fmla="*/ 1552 h 1552"/>
                <a:gd name="T4" fmla="*/ 0 w 1244"/>
                <a:gd name="T5" fmla="*/ 0 h 1552"/>
                <a:gd name="T6" fmla="*/ 1244 w 1244"/>
                <a:gd name="T7" fmla="*/ 0 h 1552"/>
                <a:gd name="T8" fmla="*/ 0 60000 65536"/>
                <a:gd name="T9" fmla="*/ 0 60000 65536"/>
                <a:gd name="T10" fmla="*/ 0 60000 65536"/>
                <a:gd name="T11" fmla="*/ 0 60000 65536"/>
                <a:gd name="T12" fmla="*/ 0 w 1244"/>
                <a:gd name="T13" fmla="*/ 0 h 1552"/>
                <a:gd name="T14" fmla="*/ 1244 w 1244"/>
                <a:gd name="T15" fmla="*/ 1552 h 1552"/>
              </a:gdLst>
              <a:ahLst/>
              <a:cxnLst>
                <a:cxn ang="T8">
                  <a:pos x="T0" y="T1"/>
                </a:cxn>
                <a:cxn ang="T9">
                  <a:pos x="T2" y="T3"/>
                </a:cxn>
                <a:cxn ang="T10">
                  <a:pos x="T4" y="T5"/>
                </a:cxn>
                <a:cxn ang="T11">
                  <a:pos x="T6" y="T7"/>
                </a:cxn>
              </a:cxnLst>
              <a:rect l="T12" t="T13" r="T14" b="T15"/>
              <a:pathLst>
                <a:path w="1244" h="1552">
                  <a:moveTo>
                    <a:pt x="1244" y="1260"/>
                  </a:moveTo>
                  <a:lnTo>
                    <a:pt x="956" y="1552"/>
                  </a:lnTo>
                  <a:lnTo>
                    <a:pt x="0" y="0"/>
                  </a:lnTo>
                  <a:lnTo>
                    <a:pt x="1244" y="0"/>
                  </a:lnTo>
                </a:path>
              </a:pathLst>
            </a:custGeom>
            <a:solidFill>
              <a:srgbClr val="66FF66"/>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9223" name="Freeform 49">
              <a:extLst>
                <a:ext uri="{FF2B5EF4-FFF2-40B4-BE49-F238E27FC236}">
                  <a16:creationId xmlns:a16="http://schemas.microsoft.com/office/drawing/2014/main" id="{DB88B8E9-59DF-4387-BC37-5695A5DC64EE}"/>
                </a:ext>
              </a:extLst>
            </p:cNvPr>
            <p:cNvSpPr>
              <a:spLocks/>
            </p:cNvSpPr>
            <p:nvPr/>
          </p:nvSpPr>
          <p:spPr bwMode="auto">
            <a:xfrm flipH="1">
              <a:off x="3499" y="829"/>
              <a:ext cx="1244" cy="1552"/>
            </a:xfrm>
            <a:custGeom>
              <a:avLst/>
              <a:gdLst>
                <a:gd name="T0" fmla="*/ 1244 w 1244"/>
                <a:gd name="T1" fmla="*/ 1260 h 1552"/>
                <a:gd name="T2" fmla="*/ 956 w 1244"/>
                <a:gd name="T3" fmla="*/ 1552 h 1552"/>
                <a:gd name="T4" fmla="*/ 0 w 1244"/>
                <a:gd name="T5" fmla="*/ 0 h 1552"/>
                <a:gd name="T6" fmla="*/ 1244 w 1244"/>
                <a:gd name="T7" fmla="*/ 0 h 1552"/>
                <a:gd name="T8" fmla="*/ 0 60000 65536"/>
                <a:gd name="T9" fmla="*/ 0 60000 65536"/>
                <a:gd name="T10" fmla="*/ 0 60000 65536"/>
                <a:gd name="T11" fmla="*/ 0 60000 65536"/>
                <a:gd name="T12" fmla="*/ 0 w 1244"/>
                <a:gd name="T13" fmla="*/ 0 h 1552"/>
                <a:gd name="T14" fmla="*/ 1244 w 1244"/>
                <a:gd name="T15" fmla="*/ 1552 h 1552"/>
              </a:gdLst>
              <a:ahLst/>
              <a:cxnLst>
                <a:cxn ang="T8">
                  <a:pos x="T0" y="T1"/>
                </a:cxn>
                <a:cxn ang="T9">
                  <a:pos x="T2" y="T3"/>
                </a:cxn>
                <a:cxn ang="T10">
                  <a:pos x="T4" y="T5"/>
                </a:cxn>
                <a:cxn ang="T11">
                  <a:pos x="T6" y="T7"/>
                </a:cxn>
              </a:cxnLst>
              <a:rect l="T12" t="T13" r="T14" b="T15"/>
              <a:pathLst>
                <a:path w="1244" h="1552">
                  <a:moveTo>
                    <a:pt x="1244" y="1260"/>
                  </a:moveTo>
                  <a:lnTo>
                    <a:pt x="956" y="1552"/>
                  </a:lnTo>
                  <a:lnTo>
                    <a:pt x="0" y="0"/>
                  </a:lnTo>
                  <a:lnTo>
                    <a:pt x="124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spTree>
    <p:extLst>
      <p:ext uri="{BB962C8B-B14F-4D97-AF65-F5344CB8AC3E}">
        <p14:creationId xmlns:p14="http://schemas.microsoft.com/office/powerpoint/2010/main" val="40516985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xit" presetSubtype="10" fill="hold" nodeType="clickEffect">
                                  <p:stCondLst>
                                    <p:cond delay="0"/>
                                  </p:stCondLst>
                                  <p:childTnLst>
                                    <p:anim calcmode="lin" valueType="num">
                                      <p:cBhvr>
                                        <p:cTn id="6" dur="2000"/>
                                        <p:tgtEl>
                                          <p:spTgt spid="2"/>
                                        </p:tgtEl>
                                        <p:attrNameLst>
                                          <p:attrName>ppt_w</p:attrName>
                                        </p:attrNameLst>
                                      </p:cBhvr>
                                      <p:tavLst>
                                        <p:tav tm="0">
                                          <p:val>
                                            <p:strVal val="ppt_w"/>
                                          </p:val>
                                        </p:tav>
                                        <p:tav tm="100000">
                                          <p:val>
                                            <p:fltVal val="0"/>
                                          </p:val>
                                        </p:tav>
                                      </p:tavLst>
                                    </p:anim>
                                    <p:anim calcmode="lin" valueType="num">
                                      <p:cBhvr>
                                        <p:cTn id="7" dur="2000"/>
                                        <p:tgtEl>
                                          <p:spTgt spid="2"/>
                                        </p:tgtEl>
                                        <p:attrNameLst>
                                          <p:attrName>ppt_h</p:attrName>
                                        </p:attrNameLst>
                                      </p:cBhvr>
                                      <p:tavLst>
                                        <p:tav tm="0">
                                          <p:val>
                                            <p:strVal val="ppt_h"/>
                                          </p:val>
                                        </p:tav>
                                        <p:tav tm="100000">
                                          <p:val>
                                            <p:strVal val="ppt_h"/>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nodeType="afterGroup">
                            <p:stCondLst>
                              <p:cond delay="2000"/>
                            </p:stCondLst>
                            <p:childTnLst>
                              <p:par>
                                <p:cTn id="10" presetID="17" presetClass="entr" presetSubtype="1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ppt_w</p:attrName>
                                        </p:attrNameLst>
                                      </p:cBhvr>
                                      <p:tavLst>
                                        <p:tav tm="0">
                                          <p:val>
                                            <p:fltVal val="0"/>
                                          </p:val>
                                        </p:tav>
                                        <p:tav tm="100000">
                                          <p:val>
                                            <p:strVal val="#ppt_w"/>
                                          </p:val>
                                        </p:tav>
                                      </p:tavLst>
                                    </p:anim>
                                    <p:anim calcmode="lin" valueType="num">
                                      <p:cBhvr>
                                        <p:cTn id="13" dur="2000" fill="hold"/>
                                        <p:tgtEl>
                                          <p:spTgt spid="3"/>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368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reeform 3">
            <a:extLst>
              <a:ext uri="{FF2B5EF4-FFF2-40B4-BE49-F238E27FC236}">
                <a16:creationId xmlns:a16="http://schemas.microsoft.com/office/drawing/2014/main" id="{D21EADBD-1393-42E4-92BD-A7BD366F3F63}"/>
              </a:ext>
            </a:extLst>
          </p:cNvPr>
          <p:cNvSpPr>
            <a:spLocks/>
          </p:cNvSpPr>
          <p:nvPr/>
        </p:nvSpPr>
        <p:spPr bwMode="auto">
          <a:xfrm>
            <a:off x="6672263" y="1160463"/>
            <a:ext cx="3425825" cy="3067050"/>
          </a:xfrm>
          <a:custGeom>
            <a:avLst/>
            <a:gdLst>
              <a:gd name="T0" fmla="*/ 0 w 2158"/>
              <a:gd name="T1" fmla="*/ 2147483647 h 1932"/>
              <a:gd name="T2" fmla="*/ 2147483647 w 2158"/>
              <a:gd name="T3" fmla="*/ 2147483647 h 1932"/>
              <a:gd name="T4" fmla="*/ 2147483647 w 2158"/>
              <a:gd name="T5" fmla="*/ 0 h 1932"/>
              <a:gd name="T6" fmla="*/ 0 60000 65536"/>
              <a:gd name="T7" fmla="*/ 0 60000 65536"/>
              <a:gd name="T8" fmla="*/ 0 60000 65536"/>
              <a:gd name="T9" fmla="*/ 0 w 2158"/>
              <a:gd name="T10" fmla="*/ 0 h 1932"/>
              <a:gd name="T11" fmla="*/ 2158 w 2158"/>
              <a:gd name="T12" fmla="*/ 1932 h 1932"/>
            </a:gdLst>
            <a:ahLst/>
            <a:cxnLst>
              <a:cxn ang="T6">
                <a:pos x="T0" y="T1"/>
              </a:cxn>
              <a:cxn ang="T7">
                <a:pos x="T2" y="T3"/>
              </a:cxn>
              <a:cxn ang="T8">
                <a:pos x="T4" y="T5"/>
              </a:cxn>
            </a:cxnLst>
            <a:rect l="T9" t="T10" r="T11" b="T12"/>
            <a:pathLst>
              <a:path w="2158" h="1932">
                <a:moveTo>
                  <a:pt x="0" y="1932"/>
                </a:moveTo>
                <a:lnTo>
                  <a:pt x="2158" y="2"/>
                </a:lnTo>
                <a:lnTo>
                  <a:pt x="2" y="0"/>
                </a:lnTo>
              </a:path>
            </a:pathLst>
          </a:custGeom>
          <a:solidFill>
            <a:srgbClr val="00FF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nvGrpSpPr>
          <p:cNvPr id="2" name="Group 4">
            <a:extLst>
              <a:ext uri="{FF2B5EF4-FFF2-40B4-BE49-F238E27FC236}">
                <a16:creationId xmlns:a16="http://schemas.microsoft.com/office/drawing/2014/main" id="{F469A38D-F753-43F1-BA17-806A862DEF93}"/>
              </a:ext>
            </a:extLst>
          </p:cNvPr>
          <p:cNvGrpSpPr>
            <a:grpSpLocks/>
          </p:cNvGrpSpPr>
          <p:nvPr/>
        </p:nvGrpSpPr>
        <p:grpSpPr bwMode="auto">
          <a:xfrm>
            <a:off x="3324225" y="1160463"/>
            <a:ext cx="6792913" cy="3748087"/>
            <a:chOff x="2256" y="828"/>
            <a:chExt cx="2487" cy="1553"/>
          </a:xfrm>
        </p:grpSpPr>
        <p:sp>
          <p:nvSpPr>
            <p:cNvPr id="10248" name="Freeform 5">
              <a:extLst>
                <a:ext uri="{FF2B5EF4-FFF2-40B4-BE49-F238E27FC236}">
                  <a16:creationId xmlns:a16="http://schemas.microsoft.com/office/drawing/2014/main" id="{3E0874CE-3AF1-483D-93E3-3B486A4AAFEB}"/>
                </a:ext>
              </a:extLst>
            </p:cNvPr>
            <p:cNvSpPr>
              <a:spLocks/>
            </p:cNvSpPr>
            <p:nvPr/>
          </p:nvSpPr>
          <p:spPr bwMode="auto">
            <a:xfrm>
              <a:off x="2256" y="828"/>
              <a:ext cx="1244" cy="1552"/>
            </a:xfrm>
            <a:custGeom>
              <a:avLst/>
              <a:gdLst>
                <a:gd name="T0" fmla="*/ 1244 w 1244"/>
                <a:gd name="T1" fmla="*/ 1260 h 1552"/>
                <a:gd name="T2" fmla="*/ 956 w 1244"/>
                <a:gd name="T3" fmla="*/ 1552 h 1552"/>
                <a:gd name="T4" fmla="*/ 0 w 1244"/>
                <a:gd name="T5" fmla="*/ 0 h 1552"/>
                <a:gd name="T6" fmla="*/ 1244 w 1244"/>
                <a:gd name="T7" fmla="*/ 0 h 1552"/>
                <a:gd name="T8" fmla="*/ 0 60000 65536"/>
                <a:gd name="T9" fmla="*/ 0 60000 65536"/>
                <a:gd name="T10" fmla="*/ 0 60000 65536"/>
                <a:gd name="T11" fmla="*/ 0 60000 65536"/>
                <a:gd name="T12" fmla="*/ 0 w 1244"/>
                <a:gd name="T13" fmla="*/ 0 h 1552"/>
                <a:gd name="T14" fmla="*/ 1244 w 1244"/>
                <a:gd name="T15" fmla="*/ 1552 h 1552"/>
              </a:gdLst>
              <a:ahLst/>
              <a:cxnLst>
                <a:cxn ang="T8">
                  <a:pos x="T0" y="T1"/>
                </a:cxn>
                <a:cxn ang="T9">
                  <a:pos x="T2" y="T3"/>
                </a:cxn>
                <a:cxn ang="T10">
                  <a:pos x="T4" y="T5"/>
                </a:cxn>
                <a:cxn ang="T11">
                  <a:pos x="T6" y="T7"/>
                </a:cxn>
              </a:cxnLst>
              <a:rect l="T12" t="T13" r="T14" b="T15"/>
              <a:pathLst>
                <a:path w="1244" h="1552">
                  <a:moveTo>
                    <a:pt x="1244" y="1260"/>
                  </a:moveTo>
                  <a:lnTo>
                    <a:pt x="956" y="1552"/>
                  </a:lnTo>
                  <a:lnTo>
                    <a:pt x="0" y="0"/>
                  </a:lnTo>
                  <a:lnTo>
                    <a:pt x="1244" y="0"/>
                  </a:lnTo>
                </a:path>
              </a:pathLst>
            </a:custGeom>
            <a:solidFill>
              <a:srgbClr val="00FF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0249" name="Freeform 6">
              <a:extLst>
                <a:ext uri="{FF2B5EF4-FFF2-40B4-BE49-F238E27FC236}">
                  <a16:creationId xmlns:a16="http://schemas.microsoft.com/office/drawing/2014/main" id="{5DF28AC5-6CFE-465F-80BD-E4486681576C}"/>
                </a:ext>
              </a:extLst>
            </p:cNvPr>
            <p:cNvSpPr>
              <a:spLocks/>
            </p:cNvSpPr>
            <p:nvPr/>
          </p:nvSpPr>
          <p:spPr bwMode="auto">
            <a:xfrm flipH="1">
              <a:off x="3499" y="829"/>
              <a:ext cx="1244" cy="1552"/>
            </a:xfrm>
            <a:custGeom>
              <a:avLst/>
              <a:gdLst>
                <a:gd name="T0" fmla="*/ 1244 w 1244"/>
                <a:gd name="T1" fmla="*/ 1260 h 1552"/>
                <a:gd name="T2" fmla="*/ 956 w 1244"/>
                <a:gd name="T3" fmla="*/ 1552 h 1552"/>
                <a:gd name="T4" fmla="*/ 0 w 1244"/>
                <a:gd name="T5" fmla="*/ 0 h 1552"/>
                <a:gd name="T6" fmla="*/ 1244 w 1244"/>
                <a:gd name="T7" fmla="*/ 0 h 1552"/>
                <a:gd name="T8" fmla="*/ 0 60000 65536"/>
                <a:gd name="T9" fmla="*/ 0 60000 65536"/>
                <a:gd name="T10" fmla="*/ 0 60000 65536"/>
                <a:gd name="T11" fmla="*/ 0 60000 65536"/>
                <a:gd name="T12" fmla="*/ 0 w 1244"/>
                <a:gd name="T13" fmla="*/ 0 h 1552"/>
                <a:gd name="T14" fmla="*/ 1244 w 1244"/>
                <a:gd name="T15" fmla="*/ 1552 h 1552"/>
              </a:gdLst>
              <a:ahLst/>
              <a:cxnLst>
                <a:cxn ang="T8">
                  <a:pos x="T0" y="T1"/>
                </a:cxn>
                <a:cxn ang="T9">
                  <a:pos x="T2" y="T3"/>
                </a:cxn>
                <a:cxn ang="T10">
                  <a:pos x="T4" y="T5"/>
                </a:cxn>
                <a:cxn ang="T11">
                  <a:pos x="T6" y="T7"/>
                </a:cxn>
              </a:cxnLst>
              <a:rect l="T12" t="T13" r="T14" b="T15"/>
              <a:pathLst>
                <a:path w="1244" h="1552">
                  <a:moveTo>
                    <a:pt x="1244" y="1260"/>
                  </a:moveTo>
                  <a:lnTo>
                    <a:pt x="956" y="1552"/>
                  </a:lnTo>
                  <a:lnTo>
                    <a:pt x="0" y="0"/>
                  </a:lnTo>
                  <a:lnTo>
                    <a:pt x="124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grpSp>
        <p:nvGrpSpPr>
          <p:cNvPr id="3" name="Group 7">
            <a:extLst>
              <a:ext uri="{FF2B5EF4-FFF2-40B4-BE49-F238E27FC236}">
                <a16:creationId xmlns:a16="http://schemas.microsoft.com/office/drawing/2014/main" id="{58F1094A-E969-42F5-AB12-5672D963D48C}"/>
              </a:ext>
            </a:extLst>
          </p:cNvPr>
          <p:cNvGrpSpPr>
            <a:grpSpLocks/>
          </p:cNvGrpSpPr>
          <p:nvPr/>
        </p:nvGrpSpPr>
        <p:grpSpPr bwMode="auto">
          <a:xfrm flipH="1">
            <a:off x="3251200" y="1160463"/>
            <a:ext cx="6846888" cy="3779837"/>
            <a:chOff x="2256" y="828"/>
            <a:chExt cx="2487" cy="1553"/>
          </a:xfrm>
        </p:grpSpPr>
        <p:sp>
          <p:nvSpPr>
            <p:cNvPr id="10246" name="Freeform 8">
              <a:extLst>
                <a:ext uri="{FF2B5EF4-FFF2-40B4-BE49-F238E27FC236}">
                  <a16:creationId xmlns:a16="http://schemas.microsoft.com/office/drawing/2014/main" id="{5A57C427-E4A9-46B0-9FAF-EC5E5E12D7DD}"/>
                </a:ext>
              </a:extLst>
            </p:cNvPr>
            <p:cNvSpPr>
              <a:spLocks/>
            </p:cNvSpPr>
            <p:nvPr/>
          </p:nvSpPr>
          <p:spPr bwMode="auto">
            <a:xfrm>
              <a:off x="2256" y="828"/>
              <a:ext cx="1244" cy="1552"/>
            </a:xfrm>
            <a:custGeom>
              <a:avLst/>
              <a:gdLst>
                <a:gd name="T0" fmla="*/ 1244 w 1244"/>
                <a:gd name="T1" fmla="*/ 1260 h 1552"/>
                <a:gd name="T2" fmla="*/ 956 w 1244"/>
                <a:gd name="T3" fmla="*/ 1552 h 1552"/>
                <a:gd name="T4" fmla="*/ 0 w 1244"/>
                <a:gd name="T5" fmla="*/ 0 h 1552"/>
                <a:gd name="T6" fmla="*/ 1244 w 1244"/>
                <a:gd name="T7" fmla="*/ 0 h 1552"/>
                <a:gd name="T8" fmla="*/ 0 60000 65536"/>
                <a:gd name="T9" fmla="*/ 0 60000 65536"/>
                <a:gd name="T10" fmla="*/ 0 60000 65536"/>
                <a:gd name="T11" fmla="*/ 0 60000 65536"/>
                <a:gd name="T12" fmla="*/ 0 w 1244"/>
                <a:gd name="T13" fmla="*/ 0 h 1552"/>
                <a:gd name="T14" fmla="*/ 1244 w 1244"/>
                <a:gd name="T15" fmla="*/ 1552 h 1552"/>
              </a:gdLst>
              <a:ahLst/>
              <a:cxnLst>
                <a:cxn ang="T8">
                  <a:pos x="T0" y="T1"/>
                </a:cxn>
                <a:cxn ang="T9">
                  <a:pos x="T2" y="T3"/>
                </a:cxn>
                <a:cxn ang="T10">
                  <a:pos x="T4" y="T5"/>
                </a:cxn>
                <a:cxn ang="T11">
                  <a:pos x="T6" y="T7"/>
                </a:cxn>
              </a:cxnLst>
              <a:rect l="T12" t="T13" r="T14" b="T15"/>
              <a:pathLst>
                <a:path w="1244" h="1552">
                  <a:moveTo>
                    <a:pt x="1244" y="1260"/>
                  </a:moveTo>
                  <a:lnTo>
                    <a:pt x="956" y="1552"/>
                  </a:lnTo>
                  <a:lnTo>
                    <a:pt x="0" y="0"/>
                  </a:lnTo>
                  <a:lnTo>
                    <a:pt x="1244" y="0"/>
                  </a:lnTo>
                </a:path>
              </a:pathLst>
            </a:custGeom>
            <a:solidFill>
              <a:srgbClr val="66FF66"/>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0247" name="Freeform 9">
              <a:extLst>
                <a:ext uri="{FF2B5EF4-FFF2-40B4-BE49-F238E27FC236}">
                  <a16:creationId xmlns:a16="http://schemas.microsoft.com/office/drawing/2014/main" id="{54D2FA4E-8417-4E2F-BB50-3975FC898690}"/>
                </a:ext>
              </a:extLst>
            </p:cNvPr>
            <p:cNvSpPr>
              <a:spLocks/>
            </p:cNvSpPr>
            <p:nvPr/>
          </p:nvSpPr>
          <p:spPr bwMode="auto">
            <a:xfrm flipH="1">
              <a:off x="3499" y="829"/>
              <a:ext cx="1244" cy="1552"/>
            </a:xfrm>
            <a:custGeom>
              <a:avLst/>
              <a:gdLst>
                <a:gd name="T0" fmla="*/ 1244 w 1244"/>
                <a:gd name="T1" fmla="*/ 1260 h 1552"/>
                <a:gd name="T2" fmla="*/ 956 w 1244"/>
                <a:gd name="T3" fmla="*/ 1552 h 1552"/>
                <a:gd name="T4" fmla="*/ 0 w 1244"/>
                <a:gd name="T5" fmla="*/ 0 h 1552"/>
                <a:gd name="T6" fmla="*/ 1244 w 1244"/>
                <a:gd name="T7" fmla="*/ 0 h 1552"/>
                <a:gd name="T8" fmla="*/ 0 60000 65536"/>
                <a:gd name="T9" fmla="*/ 0 60000 65536"/>
                <a:gd name="T10" fmla="*/ 0 60000 65536"/>
                <a:gd name="T11" fmla="*/ 0 60000 65536"/>
                <a:gd name="T12" fmla="*/ 0 w 1244"/>
                <a:gd name="T13" fmla="*/ 0 h 1552"/>
                <a:gd name="T14" fmla="*/ 1244 w 1244"/>
                <a:gd name="T15" fmla="*/ 1552 h 1552"/>
              </a:gdLst>
              <a:ahLst/>
              <a:cxnLst>
                <a:cxn ang="T8">
                  <a:pos x="T0" y="T1"/>
                </a:cxn>
                <a:cxn ang="T9">
                  <a:pos x="T2" y="T3"/>
                </a:cxn>
                <a:cxn ang="T10">
                  <a:pos x="T4" y="T5"/>
                </a:cxn>
                <a:cxn ang="T11">
                  <a:pos x="T6" y="T7"/>
                </a:cxn>
              </a:cxnLst>
              <a:rect l="T12" t="T13" r="T14" b="T15"/>
              <a:pathLst>
                <a:path w="1244" h="1552">
                  <a:moveTo>
                    <a:pt x="1244" y="1260"/>
                  </a:moveTo>
                  <a:lnTo>
                    <a:pt x="956" y="1552"/>
                  </a:lnTo>
                  <a:lnTo>
                    <a:pt x="0" y="0"/>
                  </a:lnTo>
                  <a:lnTo>
                    <a:pt x="124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sp>
        <p:nvSpPr>
          <p:cNvPr id="38914" name="Line 2">
            <a:extLst>
              <a:ext uri="{FF2B5EF4-FFF2-40B4-BE49-F238E27FC236}">
                <a16:creationId xmlns:a16="http://schemas.microsoft.com/office/drawing/2014/main" id="{372EDA13-D78D-4B35-A9C5-CB0231C98D6F}"/>
              </a:ext>
            </a:extLst>
          </p:cNvPr>
          <p:cNvSpPr>
            <a:spLocks noChangeShapeType="1"/>
          </p:cNvSpPr>
          <p:nvPr/>
        </p:nvSpPr>
        <p:spPr bwMode="auto">
          <a:xfrm>
            <a:off x="6707188" y="1168400"/>
            <a:ext cx="3175" cy="3043238"/>
          </a:xfrm>
          <a:prstGeom prst="line">
            <a:avLst/>
          </a:prstGeom>
          <a:noFill/>
          <a:ln w="9525">
            <a:solidFill>
              <a:srgbClr val="39EE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Tree>
    <p:extLst>
      <p:ext uri="{BB962C8B-B14F-4D97-AF65-F5344CB8AC3E}">
        <p14:creationId xmlns:p14="http://schemas.microsoft.com/office/powerpoint/2010/main" val="1614915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xit" presetSubtype="10" fill="hold" nodeType="afterEffect">
                                  <p:stCondLst>
                                    <p:cond delay="0"/>
                                  </p:stCondLst>
                                  <p:childTnLst>
                                    <p:anim calcmode="lin" valueType="num">
                                      <p:cBhvr>
                                        <p:cTn id="6" dur="2000"/>
                                        <p:tgtEl>
                                          <p:spTgt spid="3"/>
                                        </p:tgtEl>
                                        <p:attrNameLst>
                                          <p:attrName>ppt_w</p:attrName>
                                        </p:attrNameLst>
                                      </p:cBhvr>
                                      <p:tavLst>
                                        <p:tav tm="0">
                                          <p:val>
                                            <p:strVal val="ppt_w"/>
                                          </p:val>
                                        </p:tav>
                                        <p:tav tm="100000">
                                          <p:val>
                                            <p:fltVal val="0"/>
                                          </p:val>
                                        </p:tav>
                                      </p:tavLst>
                                    </p:anim>
                                    <p:anim calcmode="lin" valueType="num">
                                      <p:cBhvr>
                                        <p:cTn id="7" dur="2000"/>
                                        <p:tgtEl>
                                          <p:spTgt spid="3"/>
                                        </p:tgtEl>
                                        <p:attrNameLst>
                                          <p:attrName>ppt_h</p:attrName>
                                        </p:attrNameLst>
                                      </p:cBhvr>
                                      <p:tavLst>
                                        <p:tav tm="0">
                                          <p:val>
                                            <p:strVal val="ppt_h"/>
                                          </p:val>
                                        </p:tav>
                                        <p:tav tm="100000">
                                          <p:val>
                                            <p:strVal val="ppt_h"/>
                                          </p:val>
                                        </p:tav>
                                      </p:tavLst>
                                    </p:anim>
                                    <p:set>
                                      <p:cBhvr>
                                        <p:cTn id="8" dur="1" fill="hold">
                                          <p:stCondLst>
                                            <p:cond delay="1999"/>
                                          </p:stCondLst>
                                        </p:cTn>
                                        <p:tgtEl>
                                          <p:spTgt spid="3"/>
                                        </p:tgtEl>
                                        <p:attrNameLst>
                                          <p:attrName>style.visibility</p:attrName>
                                        </p:attrNameLst>
                                      </p:cBhvr>
                                      <p:to>
                                        <p:strVal val="hidden"/>
                                      </p:to>
                                    </p:set>
                                  </p:childTnLst>
                                </p:cTn>
                              </p:par>
                            </p:childTnLst>
                          </p:cTn>
                        </p:par>
                        <p:par>
                          <p:cTn id="9" fill="hold" nodeType="afterGroup">
                            <p:stCondLst>
                              <p:cond delay="2000"/>
                            </p:stCondLst>
                            <p:childTnLst>
                              <p:par>
                                <p:cTn id="10" presetID="17"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389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BBE15AE-B030-43A0-AC58-7A7A0ADBF0DF}"/>
              </a:ext>
            </a:extLst>
          </p:cNvPr>
          <p:cNvSpPr/>
          <p:nvPr/>
        </p:nvSpPr>
        <p:spPr>
          <a:xfrm>
            <a:off x="0" y="5167313"/>
            <a:ext cx="12192000" cy="1141412"/>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1" hangingPunct="1">
              <a:defRPr/>
            </a:pPr>
            <a:endParaRPr lang="en-US">
              <a:solidFill>
                <a:srgbClr val="FFFFFF"/>
              </a:solidFill>
              <a:sym typeface="Arial"/>
            </a:endParaRPr>
          </a:p>
        </p:txBody>
      </p:sp>
      <p:pic>
        <p:nvPicPr>
          <p:cNvPr id="8" name="Picture 7">
            <a:hlinkClick r:id="rId5" action="ppaction://hlinksldjump"/>
            <a:extLst>
              <a:ext uri="{FF2B5EF4-FFF2-40B4-BE49-F238E27FC236}">
                <a16:creationId xmlns:a16="http://schemas.microsoft.com/office/drawing/2014/main" id="{13B42B63-83C9-4ECC-8BDA-7289D1AB10B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82925" y="4016375"/>
            <a:ext cx="1476375"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hlinkClick r:id="rId7" action="ppaction://hlinksldjump"/>
            <a:extLst>
              <a:ext uri="{FF2B5EF4-FFF2-40B4-BE49-F238E27FC236}">
                <a16:creationId xmlns:a16="http://schemas.microsoft.com/office/drawing/2014/main" id="{5A7BC1ED-FD5B-4F73-B03B-170B9306503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3505200"/>
            <a:ext cx="1546225"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hlinkClick r:id="rId9" action="ppaction://hlinksldjump"/>
            <a:extLst>
              <a:ext uri="{FF2B5EF4-FFF2-40B4-BE49-F238E27FC236}">
                <a16:creationId xmlns:a16="http://schemas.microsoft.com/office/drawing/2014/main" id="{39FD240E-E5D2-445E-86A8-53F5F136F10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791075" y="4016375"/>
            <a:ext cx="1477963"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hlinkClick r:id="rId11" action="ppaction://hlinksldjump"/>
            <a:extLst>
              <a:ext uri="{FF2B5EF4-FFF2-40B4-BE49-F238E27FC236}">
                <a16:creationId xmlns:a16="http://schemas.microsoft.com/office/drawing/2014/main" id="{FBF00327-E250-4743-8500-59573F23DB8D}"/>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757738" y="3505200"/>
            <a:ext cx="1544637"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hlinkClick r:id="rId13" action="ppaction://hlinksldjump"/>
            <a:extLst>
              <a:ext uri="{FF2B5EF4-FFF2-40B4-BE49-F238E27FC236}">
                <a16:creationId xmlns:a16="http://schemas.microsoft.com/office/drawing/2014/main" id="{32C82FDF-6112-4AE2-81FF-0CBC8B90C225}"/>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500813" y="4016375"/>
            <a:ext cx="1476375"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hlinkClick r:id="rId15" action="ppaction://hlinksldjump"/>
            <a:extLst>
              <a:ext uri="{FF2B5EF4-FFF2-40B4-BE49-F238E27FC236}">
                <a16:creationId xmlns:a16="http://schemas.microsoft.com/office/drawing/2014/main" id="{914646D1-19FF-4554-A79D-EC8159B870FE}"/>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465888" y="3505200"/>
            <a:ext cx="1546225"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Picture 36">
            <a:extLst>
              <a:ext uri="{FF2B5EF4-FFF2-40B4-BE49-F238E27FC236}">
                <a16:creationId xmlns:a16="http://schemas.microsoft.com/office/drawing/2014/main" id="{9261B34E-CF5E-48F7-BE00-5BC3212B8CE6}"/>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0" y="6308725"/>
            <a:ext cx="60960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Picture 37">
            <a:extLst>
              <a:ext uri="{FF2B5EF4-FFF2-40B4-BE49-F238E27FC236}">
                <a16:creationId xmlns:a16="http://schemas.microsoft.com/office/drawing/2014/main" id="{3DB21FCB-CD98-4445-848C-DFD22EC1FA27}"/>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096000" y="6308725"/>
            <a:ext cx="60960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7" name="Picture 38">
            <a:extLst>
              <a:ext uri="{FF2B5EF4-FFF2-40B4-BE49-F238E27FC236}">
                <a16:creationId xmlns:a16="http://schemas.microsoft.com/office/drawing/2014/main" id="{172B62B8-00BD-4BF7-90E5-5F5C86313A1C}"/>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2225" y="0"/>
            <a:ext cx="60737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8" name="Picture 39">
            <a:extLst>
              <a:ext uri="{FF2B5EF4-FFF2-40B4-BE49-F238E27FC236}">
                <a16:creationId xmlns:a16="http://schemas.microsoft.com/office/drawing/2014/main" id="{DA3915C2-7481-4FF9-BB48-B691F761F14D}"/>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096000" y="0"/>
            <a:ext cx="6078538"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Flowchart: Summing Junction 41">
            <a:extLst>
              <a:ext uri="{FF2B5EF4-FFF2-40B4-BE49-F238E27FC236}">
                <a16:creationId xmlns:a16="http://schemas.microsoft.com/office/drawing/2014/main" id="{D45B9C4F-2218-4313-B588-4191A3651B68}"/>
              </a:ext>
            </a:extLst>
          </p:cNvPr>
          <p:cNvSpPr/>
          <p:nvPr/>
        </p:nvSpPr>
        <p:spPr>
          <a:xfrm>
            <a:off x="11320463" y="5502275"/>
            <a:ext cx="639762" cy="64928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1" hangingPunct="1">
              <a:defRPr/>
            </a:pPr>
            <a:endParaRPr lang="en-US">
              <a:solidFill>
                <a:srgbClr val="FFFFFF"/>
              </a:solidFill>
              <a:sym typeface="Arial"/>
            </a:endParaRPr>
          </a:p>
        </p:txBody>
      </p:sp>
      <p:pic>
        <p:nvPicPr>
          <p:cNvPr id="14" name="Picture 3" descr="C:\Users\ADMIN\Desktop\Tai nguyen thiet ke tro choi\Bảng gỗ\49f1b87228eb6bdb68e300357ebeb9ca (2).jpg">
            <a:hlinkClick r:id="" action="ppaction://hlinkshowjump?jump=nextslide"/>
            <a:extLst>
              <a:ext uri="{FF2B5EF4-FFF2-40B4-BE49-F238E27FC236}">
                <a16:creationId xmlns:a16="http://schemas.microsoft.com/office/drawing/2014/main" id="{4C890F9A-23AF-4130-8382-E5F4F085283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308475" y="1282700"/>
            <a:ext cx="5562600"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hlinkClick r:id="" action="ppaction://hlinkshowjump?jump=nextslide"/>
            <a:extLst>
              <a:ext uri="{FF2B5EF4-FFF2-40B4-BE49-F238E27FC236}">
                <a16:creationId xmlns:a16="http://schemas.microsoft.com/office/drawing/2014/main" id="{53D22571-43A8-446F-BB93-F1D9D44381A7}"/>
              </a:ext>
            </a:extLst>
          </p:cNvPr>
          <p:cNvSpPr/>
          <p:nvPr/>
        </p:nvSpPr>
        <p:spPr>
          <a:xfrm rot="20861924">
            <a:off x="5409792" y="1787147"/>
            <a:ext cx="2590800" cy="609600"/>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1" hangingPunct="1">
              <a:defRPr/>
            </a:pPr>
            <a:r>
              <a:rPr lang="en-US" sz="3200" b="1" dirty="0">
                <a:solidFill>
                  <a:srgbClr val="FF0000"/>
                </a:solidFill>
                <a:sym typeface="Arial"/>
              </a:rPr>
              <a:t>THE END</a:t>
            </a:r>
          </a:p>
        </p:txBody>
      </p:sp>
      <p:pic>
        <p:nvPicPr>
          <p:cNvPr id="16" name="Picture 4" descr="D:\GIAO AN\MAU POWER POINT DEP\ANH DONG PP\2-ctu.vn_anh_dong_mau_slide_powerpoint_dep_(17).gif">
            <a:hlinkClick r:id="" action="ppaction://hlinkshowjump?jump=nextslide"/>
            <a:extLst>
              <a:ext uri="{FF2B5EF4-FFF2-40B4-BE49-F238E27FC236}">
                <a16:creationId xmlns:a16="http://schemas.microsoft.com/office/drawing/2014/main" id="{F387983A-082B-4E97-9506-96E01D5B1F2A}"/>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8042275" y="16637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hlinkClick r:id="rId20" action="ppaction://hlinksldjump"/>
            <a:extLst>
              <a:ext uri="{FF2B5EF4-FFF2-40B4-BE49-F238E27FC236}">
                <a16:creationId xmlns:a16="http://schemas.microsoft.com/office/drawing/2014/main" id="{9CD1B742-A9AC-4533-9DE3-98AF055C1E25}"/>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8199438" y="3941763"/>
            <a:ext cx="1614487"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hlinkClick r:id="rId22" action="ppaction://hlinksldjump"/>
            <a:extLst>
              <a:ext uri="{FF2B5EF4-FFF2-40B4-BE49-F238E27FC236}">
                <a16:creationId xmlns:a16="http://schemas.microsoft.com/office/drawing/2014/main" id="{896A055F-EB3C-49F7-A222-E76532352F09}"/>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8153400" y="3429000"/>
            <a:ext cx="1690688"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7" name="Picture 43">
            <a:extLst>
              <a:ext uri="{FF2B5EF4-FFF2-40B4-BE49-F238E27FC236}">
                <a16:creationId xmlns:a16="http://schemas.microsoft.com/office/drawing/2014/main" id="{BAFCB1F8-4B5A-45DA-B11C-6405F4B1A4AB}"/>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10664825" y="-228600"/>
            <a:ext cx="1776413"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nodeType="clickPar">
                      <p:stCondLst>
                        <p:cond delay="0"/>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4" presetClass="exit" presetSubtype="16" fill="hold" nodeType="clickEffect">
                                  <p:stCondLst>
                                    <p:cond delay="0"/>
                                  </p:stCondLst>
                                  <p:childTnLst>
                                    <p:animEffect transition="out" filter="box(in)">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4" presetClass="exit" presetSubtype="16" fill="hold" nodeType="withEffect">
                                  <p:stCondLst>
                                    <p:cond delay="0"/>
                                  </p:stCondLst>
                                  <p:childTnLst>
                                    <p:animEffect transition="out" filter="box(in)">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5" presetClass="exit" presetSubtype="10" fill="hold" nodeType="clickEffect">
                                  <p:stCondLst>
                                    <p:cond delay="0"/>
                                  </p:stCondLst>
                                  <p:childTnLst>
                                    <p:animEffect transition="out" filter="checkerboard(across)">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5" presetClass="exit" presetSubtype="10" fill="hold" nodeType="withEffect">
                                  <p:stCondLst>
                                    <p:cond delay="0"/>
                                  </p:stCondLst>
                                  <p:childTnLst>
                                    <p:animEffect transition="out" filter="checkerboard(across)">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9" restart="whenNotActive" fill="hold" evtFilter="cancelBubble" nodeType="interactiveSeq">
                <p:stCondLst>
                  <p:cond evt="onClick" delay="0">
                    <p:tgtEl>
                      <p:spTgt spid="42"/>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8" presetClass="emph" presetSubtype="0" fill="hold" grpId="0" nodeType="clickEffect">
                                  <p:stCondLst>
                                    <p:cond delay="0"/>
                                  </p:stCondLst>
                                  <p:childTnLst>
                                    <p:animRot by="21600000">
                                      <p:cBhvr>
                                        <p:cTn id="33" dur="2000" fill="hold"/>
                                        <p:tgtEl>
                                          <p:spTgt spid="42"/>
                                        </p:tgtEl>
                                        <p:attrNameLst>
                                          <p:attrName>r</p:attrName>
                                        </p:attrNameLst>
                                      </p:cBhvr>
                                    </p:animRot>
                                  </p:childTnLst>
                                </p:cTn>
                              </p:par>
                              <p:par>
                                <p:cTn id="34" presetID="4" presetClass="entr" presetSubtype="16"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ox(in)">
                                      <p:cBhvr>
                                        <p:cTn id="36" dur="500"/>
                                        <p:tgtEl>
                                          <p:spTgt spid="15"/>
                                        </p:tgtEl>
                                      </p:cBhvr>
                                    </p:animEffect>
                                  </p:childTnLst>
                                </p:cTn>
                              </p:par>
                              <p:par>
                                <p:cTn id="37" presetID="4" presetClass="entr" presetSubtype="16"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ox(in)">
                                      <p:cBhvr>
                                        <p:cTn id="39" dur="500"/>
                                        <p:tgtEl>
                                          <p:spTgt spid="14"/>
                                        </p:tgtEl>
                                      </p:cBhvr>
                                    </p:animEffect>
                                  </p:childTnLst>
                                </p:cTn>
                              </p:par>
                              <p:par>
                                <p:cTn id="40" presetID="4" presetClass="entr" presetSubtype="16"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ox(in)">
                                      <p:cBhvr>
                                        <p:cTn id="42" dur="500"/>
                                        <p:tgtEl>
                                          <p:spTgt spid="16"/>
                                        </p:tgtEl>
                                      </p:cBhvr>
                                    </p:animEffect>
                                  </p:childTnLst>
                                </p:cTn>
                              </p:par>
                            </p:childTnLst>
                          </p:cTn>
                        </p:par>
                      </p:childTnLst>
                    </p:cTn>
                  </p:par>
                </p:childTnLst>
              </p:cTn>
              <p:nextCondLst>
                <p:cond evt="onClick" delay="0">
                  <p:tgtEl>
                    <p:spTgt spid="42"/>
                  </p:tgtEl>
                </p:cond>
              </p:nextCondLst>
            </p:seq>
            <p:seq concurrent="1" nextAc="seek">
              <p:cTn id="43" restart="whenNotActive" fill="hold" evtFilter="cancelBubble" nodeType="interactiveSeq">
                <p:stCondLst>
                  <p:cond evt="onClick" delay="0">
                    <p:tgtEl>
                      <p:spTgt spid="18"/>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10" presetClass="exit" presetSubtype="0" fill="hold" nodeType="clickEffect">
                                  <p:stCondLst>
                                    <p:cond delay="0"/>
                                  </p:stCondLst>
                                  <p:childTnLst>
                                    <p:animEffect transition="out" filter="fade">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4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reeform 2">
            <a:extLst>
              <a:ext uri="{FF2B5EF4-FFF2-40B4-BE49-F238E27FC236}">
                <a16:creationId xmlns:a16="http://schemas.microsoft.com/office/drawing/2014/main" id="{ECE797D4-50F5-4BCA-90AF-B7E03EB37EAC}"/>
              </a:ext>
            </a:extLst>
          </p:cNvPr>
          <p:cNvSpPr>
            <a:spLocks/>
          </p:cNvSpPr>
          <p:nvPr/>
        </p:nvSpPr>
        <p:spPr bwMode="auto">
          <a:xfrm>
            <a:off x="6672263" y="1160463"/>
            <a:ext cx="3425825" cy="3074987"/>
          </a:xfrm>
          <a:custGeom>
            <a:avLst/>
            <a:gdLst>
              <a:gd name="T0" fmla="*/ 0 w 2158"/>
              <a:gd name="T1" fmla="*/ 2147483647 h 1932"/>
              <a:gd name="T2" fmla="*/ 2147483647 w 2158"/>
              <a:gd name="T3" fmla="*/ 2147483647 h 1932"/>
              <a:gd name="T4" fmla="*/ 2147483647 w 2158"/>
              <a:gd name="T5" fmla="*/ 0 h 1932"/>
              <a:gd name="T6" fmla="*/ 0 60000 65536"/>
              <a:gd name="T7" fmla="*/ 0 60000 65536"/>
              <a:gd name="T8" fmla="*/ 0 60000 65536"/>
              <a:gd name="T9" fmla="*/ 0 w 2158"/>
              <a:gd name="T10" fmla="*/ 0 h 1932"/>
              <a:gd name="T11" fmla="*/ 2158 w 2158"/>
              <a:gd name="T12" fmla="*/ 1932 h 1932"/>
            </a:gdLst>
            <a:ahLst/>
            <a:cxnLst>
              <a:cxn ang="T6">
                <a:pos x="T0" y="T1"/>
              </a:cxn>
              <a:cxn ang="T7">
                <a:pos x="T2" y="T3"/>
              </a:cxn>
              <a:cxn ang="T8">
                <a:pos x="T4" y="T5"/>
              </a:cxn>
            </a:cxnLst>
            <a:rect l="T9" t="T10" r="T11" b="T12"/>
            <a:pathLst>
              <a:path w="2158" h="1932">
                <a:moveTo>
                  <a:pt x="0" y="1932"/>
                </a:moveTo>
                <a:lnTo>
                  <a:pt x="2158" y="2"/>
                </a:lnTo>
                <a:lnTo>
                  <a:pt x="2" y="0"/>
                </a:lnTo>
              </a:path>
            </a:pathLst>
          </a:custGeom>
          <a:solidFill>
            <a:srgbClr val="00FF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1267" name="Freeform 4">
            <a:extLst>
              <a:ext uri="{FF2B5EF4-FFF2-40B4-BE49-F238E27FC236}">
                <a16:creationId xmlns:a16="http://schemas.microsoft.com/office/drawing/2014/main" id="{EAB6A824-5987-4873-8E1C-DEAB2727B76D}"/>
              </a:ext>
            </a:extLst>
          </p:cNvPr>
          <p:cNvSpPr>
            <a:spLocks/>
          </p:cNvSpPr>
          <p:nvPr/>
        </p:nvSpPr>
        <p:spPr bwMode="auto">
          <a:xfrm>
            <a:off x="3324225" y="1160463"/>
            <a:ext cx="3397250" cy="3744912"/>
          </a:xfrm>
          <a:custGeom>
            <a:avLst/>
            <a:gdLst>
              <a:gd name="T0" fmla="*/ 2147483647 w 1244"/>
              <a:gd name="T1" fmla="*/ 2147483647 h 1552"/>
              <a:gd name="T2" fmla="*/ 2147483647 w 1244"/>
              <a:gd name="T3" fmla="*/ 2147483647 h 1552"/>
              <a:gd name="T4" fmla="*/ 0 w 1244"/>
              <a:gd name="T5" fmla="*/ 0 h 1552"/>
              <a:gd name="T6" fmla="*/ 2147483647 w 1244"/>
              <a:gd name="T7" fmla="*/ 0 h 1552"/>
              <a:gd name="T8" fmla="*/ 0 60000 65536"/>
              <a:gd name="T9" fmla="*/ 0 60000 65536"/>
              <a:gd name="T10" fmla="*/ 0 60000 65536"/>
              <a:gd name="T11" fmla="*/ 0 60000 65536"/>
              <a:gd name="T12" fmla="*/ 0 w 1244"/>
              <a:gd name="T13" fmla="*/ 0 h 1552"/>
              <a:gd name="T14" fmla="*/ 1244 w 1244"/>
              <a:gd name="T15" fmla="*/ 1552 h 1552"/>
            </a:gdLst>
            <a:ahLst/>
            <a:cxnLst>
              <a:cxn ang="T8">
                <a:pos x="T0" y="T1"/>
              </a:cxn>
              <a:cxn ang="T9">
                <a:pos x="T2" y="T3"/>
              </a:cxn>
              <a:cxn ang="T10">
                <a:pos x="T4" y="T5"/>
              </a:cxn>
              <a:cxn ang="T11">
                <a:pos x="T6" y="T7"/>
              </a:cxn>
            </a:cxnLst>
            <a:rect l="T12" t="T13" r="T14" b="T15"/>
            <a:pathLst>
              <a:path w="1244" h="1552">
                <a:moveTo>
                  <a:pt x="1244" y="1260"/>
                </a:moveTo>
                <a:lnTo>
                  <a:pt x="956" y="1552"/>
                </a:lnTo>
                <a:lnTo>
                  <a:pt x="0" y="0"/>
                </a:lnTo>
                <a:lnTo>
                  <a:pt x="1244" y="0"/>
                </a:lnTo>
              </a:path>
            </a:pathLst>
          </a:custGeom>
          <a:solidFill>
            <a:srgbClr val="00FF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1268" name="Line 9">
            <a:extLst>
              <a:ext uri="{FF2B5EF4-FFF2-40B4-BE49-F238E27FC236}">
                <a16:creationId xmlns:a16="http://schemas.microsoft.com/office/drawing/2014/main" id="{C2904961-BA5B-4210-BBC3-5F0E72DD9DA1}"/>
              </a:ext>
            </a:extLst>
          </p:cNvPr>
          <p:cNvSpPr>
            <a:spLocks noChangeShapeType="1"/>
          </p:cNvSpPr>
          <p:nvPr/>
        </p:nvSpPr>
        <p:spPr bwMode="auto">
          <a:xfrm>
            <a:off x="6707188" y="1168400"/>
            <a:ext cx="3175" cy="3043238"/>
          </a:xfrm>
          <a:prstGeom prst="line">
            <a:avLst/>
          </a:prstGeom>
          <a:noFill/>
          <a:ln w="9525">
            <a:solidFill>
              <a:srgbClr val="39EE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pic>
        <p:nvPicPr>
          <p:cNvPr id="31756" name="Picture 12">
            <a:extLst>
              <a:ext uri="{FF2B5EF4-FFF2-40B4-BE49-F238E27FC236}">
                <a16:creationId xmlns:a16="http://schemas.microsoft.com/office/drawing/2014/main" id="{DAFBEC9E-9904-42F2-9243-430BD1A01C89}"/>
              </a:ext>
            </a:extLst>
          </p:cNvPr>
          <p:cNvPicPr>
            <a:picLocks noChangeAspect="1" noChangeArrowheads="1"/>
          </p:cNvPicPr>
          <p:nvPr/>
        </p:nvPicPr>
        <p:blipFill>
          <a:blip r:embed="rId2">
            <a:clrChange>
              <a:clrFrom>
                <a:srgbClr val="FFFFFF"/>
              </a:clrFrom>
              <a:clrTo>
                <a:srgbClr val="FFFFFF">
                  <a:alpha val="0"/>
                </a:srgbClr>
              </a:clrTo>
            </a:clrChange>
            <a:lum bright="-12000"/>
            <a:extLst>
              <a:ext uri="{28A0092B-C50C-407E-A947-70E740481C1C}">
                <a14:useLocalDpi xmlns:a14="http://schemas.microsoft.com/office/drawing/2010/main" val="0"/>
              </a:ext>
            </a:extLst>
          </a:blip>
          <a:srcRect r="47993"/>
          <a:stretch>
            <a:fillRect/>
          </a:stretch>
        </p:blipFill>
        <p:spPr bwMode="auto">
          <a:xfrm rot="6099957">
            <a:off x="3227387" y="2625726"/>
            <a:ext cx="5491163" cy="69056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5852" name="Picture 12" descr="hand">
            <a:extLst>
              <a:ext uri="{FF2B5EF4-FFF2-40B4-BE49-F238E27FC236}">
                <a16:creationId xmlns:a16="http://schemas.microsoft.com/office/drawing/2014/main" id="{63A100E0-EFA3-4121-8BCB-929476FB39C7}"/>
              </a:ext>
            </a:extLst>
          </p:cNvPr>
          <p:cNvPicPr>
            <a:picLocks noChangeAspect="1" noChangeArrowheads="1"/>
          </p:cNvPicPr>
          <p:nvPr/>
        </p:nvPicPr>
        <p:blipFill>
          <a:blip r:embed="rId3">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rot="-4323742">
            <a:off x="6790532" y="215106"/>
            <a:ext cx="123031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9" name="Oval 13">
            <a:extLst>
              <a:ext uri="{FF2B5EF4-FFF2-40B4-BE49-F238E27FC236}">
                <a16:creationId xmlns:a16="http://schemas.microsoft.com/office/drawing/2014/main" id="{3EF2FA97-703A-4FE2-B437-1AD15D6D7FE8}"/>
              </a:ext>
            </a:extLst>
          </p:cNvPr>
          <p:cNvSpPr>
            <a:spLocks noChangeArrowheads="1"/>
          </p:cNvSpPr>
          <p:nvPr/>
        </p:nvSpPr>
        <p:spPr bwMode="auto">
          <a:xfrm>
            <a:off x="6683375" y="1147763"/>
            <a:ext cx="46038" cy="4603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3200">
                <a:solidFill>
                  <a:schemeClr val="tx1"/>
                </a:solidFill>
                <a:latin typeface=".VnTime" panose="020B7200000000000000" pitchFamily="34" charset="0"/>
              </a:defRPr>
            </a:lvl1pPr>
            <a:lvl2pPr marL="742950" indent="-285750" eaLnBrk="0" hangingPunct="0">
              <a:defRPr sz="3200">
                <a:solidFill>
                  <a:schemeClr val="tx1"/>
                </a:solidFill>
                <a:latin typeface=".VnTime" panose="020B7200000000000000" pitchFamily="34" charset="0"/>
              </a:defRPr>
            </a:lvl2pPr>
            <a:lvl3pPr marL="1143000" indent="-228600" eaLnBrk="0" hangingPunct="0">
              <a:defRPr sz="3200">
                <a:solidFill>
                  <a:schemeClr val="tx1"/>
                </a:solidFill>
                <a:latin typeface=".VnTime" panose="020B7200000000000000" pitchFamily="34" charset="0"/>
              </a:defRPr>
            </a:lvl3pPr>
            <a:lvl4pPr marL="1600200" indent="-228600" eaLnBrk="0" hangingPunct="0">
              <a:defRPr sz="3200">
                <a:solidFill>
                  <a:schemeClr val="tx1"/>
                </a:solidFill>
                <a:latin typeface=".VnTime" panose="020B7200000000000000" pitchFamily="34" charset="0"/>
              </a:defRPr>
            </a:lvl4pPr>
            <a:lvl5pPr marL="2057400" indent="-228600" eaLnBrk="0" hangingPunct="0">
              <a:defRPr sz="3200">
                <a:solidFill>
                  <a:schemeClr val="tx1"/>
                </a:solidFill>
                <a:latin typeface=".VnTime" panose="020B7200000000000000" pitchFamily="34" charset="0"/>
              </a:defRPr>
            </a:lvl5pPr>
            <a:lvl6pPr marL="2514600" indent="-228600" eaLnBrk="0" fontAlgn="base" hangingPunct="0">
              <a:spcBef>
                <a:spcPct val="0"/>
              </a:spcBef>
              <a:spcAft>
                <a:spcPct val="0"/>
              </a:spcAft>
              <a:defRPr sz="3200">
                <a:solidFill>
                  <a:schemeClr val="tx1"/>
                </a:solidFill>
                <a:latin typeface=".VnTime" panose="020B7200000000000000" pitchFamily="34" charset="0"/>
              </a:defRPr>
            </a:lvl6pPr>
            <a:lvl7pPr marL="2971800" indent="-228600" eaLnBrk="0" fontAlgn="base" hangingPunct="0">
              <a:spcBef>
                <a:spcPct val="0"/>
              </a:spcBef>
              <a:spcAft>
                <a:spcPct val="0"/>
              </a:spcAft>
              <a:defRPr sz="3200">
                <a:solidFill>
                  <a:schemeClr val="tx1"/>
                </a:solidFill>
                <a:latin typeface=".VnTime" panose="020B7200000000000000" pitchFamily="34" charset="0"/>
              </a:defRPr>
            </a:lvl7pPr>
            <a:lvl8pPr marL="3429000" indent="-228600" eaLnBrk="0" fontAlgn="base" hangingPunct="0">
              <a:spcBef>
                <a:spcPct val="0"/>
              </a:spcBef>
              <a:spcAft>
                <a:spcPct val="0"/>
              </a:spcAft>
              <a:defRPr sz="3200">
                <a:solidFill>
                  <a:schemeClr val="tx1"/>
                </a:solidFill>
                <a:latin typeface=".VnTime" panose="020B7200000000000000" pitchFamily="34" charset="0"/>
              </a:defRPr>
            </a:lvl8pPr>
            <a:lvl9pPr marL="3886200" indent="-228600" eaLnBrk="0" fontAlgn="base" hangingPunct="0">
              <a:spcBef>
                <a:spcPct val="0"/>
              </a:spcBef>
              <a:spcAft>
                <a:spcPct val="0"/>
              </a:spcAft>
              <a:defRPr sz="32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39951" name="Line 15">
            <a:extLst>
              <a:ext uri="{FF2B5EF4-FFF2-40B4-BE49-F238E27FC236}">
                <a16:creationId xmlns:a16="http://schemas.microsoft.com/office/drawing/2014/main" id="{2A7107A6-961A-456D-AE68-20296F51C3D5}"/>
              </a:ext>
            </a:extLst>
          </p:cNvPr>
          <p:cNvSpPr>
            <a:spLocks noChangeShapeType="1"/>
          </p:cNvSpPr>
          <p:nvPr/>
        </p:nvSpPr>
        <p:spPr bwMode="auto">
          <a:xfrm flipH="1">
            <a:off x="5935663" y="1160463"/>
            <a:ext cx="773112" cy="37306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Tree>
    <p:extLst>
      <p:ext uri="{BB962C8B-B14F-4D97-AF65-F5344CB8AC3E}">
        <p14:creationId xmlns:p14="http://schemas.microsoft.com/office/powerpoint/2010/main" val="2662773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nodeType="withEffect">
                                  <p:stCondLst>
                                    <p:cond delay="0"/>
                                  </p:stCondLst>
                                  <p:childTnLst>
                                    <p:set>
                                      <p:cBhvr>
                                        <p:cTn id="6" dur="1" fill="hold">
                                          <p:stCondLst>
                                            <p:cond delay="0"/>
                                          </p:stCondLst>
                                        </p:cTn>
                                        <p:tgtEl>
                                          <p:spTgt spid="35852"/>
                                        </p:tgtEl>
                                        <p:attrNameLst>
                                          <p:attrName>style.visibility</p:attrName>
                                        </p:attrNameLst>
                                      </p:cBhvr>
                                      <p:to>
                                        <p:strVal val="visible"/>
                                      </p:to>
                                    </p:set>
                                    <p:anim calcmode="lin" valueType="num">
                                      <p:cBhvr additive="base">
                                        <p:cTn id="7" dur="2000" fill="hold"/>
                                        <p:tgtEl>
                                          <p:spTgt spid="35852"/>
                                        </p:tgtEl>
                                        <p:attrNameLst>
                                          <p:attrName>ppt_x</p:attrName>
                                        </p:attrNameLst>
                                      </p:cBhvr>
                                      <p:tavLst>
                                        <p:tav tm="0">
                                          <p:val>
                                            <p:strVal val="1+#ppt_w/2"/>
                                          </p:val>
                                        </p:tav>
                                        <p:tav tm="100000">
                                          <p:val>
                                            <p:strVal val="#ppt_x"/>
                                          </p:val>
                                        </p:tav>
                                      </p:tavLst>
                                    </p:anim>
                                    <p:anim calcmode="lin" valueType="num">
                                      <p:cBhvr additive="base">
                                        <p:cTn id="8" dur="2000" fill="hold"/>
                                        <p:tgtEl>
                                          <p:spTgt spid="3585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2000"/>
                            </p:stCondLst>
                            <p:childTnLst>
                              <p:par>
                                <p:cTn id="10" presetID="1" presetClass="entr" presetSubtype="0" fill="hold" grpId="0" nodeType="afterEffect">
                                  <p:stCondLst>
                                    <p:cond delay="0"/>
                                  </p:stCondLst>
                                  <p:childTnLst>
                                    <p:set>
                                      <p:cBhvr>
                                        <p:cTn id="11" dur="1" fill="hold">
                                          <p:stCondLst>
                                            <p:cond delay="0"/>
                                          </p:stCondLst>
                                        </p:cTn>
                                        <p:tgtEl>
                                          <p:spTgt spid="39949"/>
                                        </p:tgtEl>
                                        <p:attrNameLst>
                                          <p:attrName>style.visibility</p:attrName>
                                        </p:attrNameLst>
                                      </p:cBhvr>
                                      <p:to>
                                        <p:strVal val="visible"/>
                                      </p:to>
                                    </p:set>
                                  </p:childTnLst>
                                </p:cTn>
                              </p:par>
                            </p:childTnLst>
                          </p:cTn>
                        </p:par>
                        <p:par>
                          <p:cTn id="12" fill="hold" nodeType="afterGroup">
                            <p:stCondLst>
                              <p:cond delay="2000"/>
                            </p:stCondLst>
                            <p:childTnLst>
                              <p:par>
                                <p:cTn id="13" presetID="7" presetClass="exit" presetSubtype="1" fill="hold" nodeType="afterEffect">
                                  <p:stCondLst>
                                    <p:cond delay="0"/>
                                  </p:stCondLst>
                                  <p:childTnLst>
                                    <p:anim calcmode="lin" valueType="num">
                                      <p:cBhvr additive="base">
                                        <p:cTn id="14" dur="500"/>
                                        <p:tgtEl>
                                          <p:spTgt spid="35852"/>
                                        </p:tgtEl>
                                        <p:attrNameLst>
                                          <p:attrName>ppt_x</p:attrName>
                                        </p:attrNameLst>
                                      </p:cBhvr>
                                      <p:tavLst>
                                        <p:tav tm="0">
                                          <p:val>
                                            <p:strVal val="ppt_x"/>
                                          </p:val>
                                        </p:tav>
                                        <p:tav tm="100000">
                                          <p:val>
                                            <p:strVal val="ppt_x"/>
                                          </p:val>
                                        </p:tav>
                                      </p:tavLst>
                                    </p:anim>
                                    <p:anim calcmode="lin" valueType="num">
                                      <p:cBhvr additive="base">
                                        <p:cTn id="15" dur="500"/>
                                        <p:tgtEl>
                                          <p:spTgt spid="35852"/>
                                        </p:tgtEl>
                                        <p:attrNameLst>
                                          <p:attrName>ppt_y</p:attrName>
                                        </p:attrNameLst>
                                      </p:cBhvr>
                                      <p:tavLst>
                                        <p:tav tm="0">
                                          <p:val>
                                            <p:strVal val="ppt_y"/>
                                          </p:val>
                                        </p:tav>
                                        <p:tav tm="100000">
                                          <p:val>
                                            <p:strVal val="0-ppt_h/2"/>
                                          </p:val>
                                        </p:tav>
                                      </p:tavLst>
                                    </p:anim>
                                    <p:set>
                                      <p:cBhvr>
                                        <p:cTn id="16" dur="1" fill="hold">
                                          <p:stCondLst>
                                            <p:cond delay="499"/>
                                          </p:stCondLst>
                                        </p:cTn>
                                        <p:tgtEl>
                                          <p:spTgt spid="35852"/>
                                        </p:tgtEl>
                                        <p:attrNameLst>
                                          <p:attrName>style.visibility</p:attrName>
                                        </p:attrNameLst>
                                      </p:cBhvr>
                                      <p:to>
                                        <p:strVal val="hidden"/>
                                      </p:to>
                                    </p:set>
                                  </p:childTnLst>
                                </p:cTn>
                              </p:par>
                            </p:childTnLst>
                          </p:cTn>
                        </p:par>
                        <p:par>
                          <p:cTn id="17" fill="hold" nodeType="afterGroup">
                            <p:stCondLst>
                              <p:cond delay="2500"/>
                            </p:stCondLst>
                            <p:childTnLst>
                              <p:par>
                                <p:cTn id="18" presetID="2" presetClass="entr" presetSubtype="9" fill="hold" nodeType="afterEffect">
                                  <p:stCondLst>
                                    <p:cond delay="0"/>
                                  </p:stCondLst>
                                  <p:childTnLst>
                                    <p:set>
                                      <p:cBhvr>
                                        <p:cTn id="19" dur="1" fill="hold">
                                          <p:stCondLst>
                                            <p:cond delay="0"/>
                                          </p:stCondLst>
                                        </p:cTn>
                                        <p:tgtEl>
                                          <p:spTgt spid="31756"/>
                                        </p:tgtEl>
                                        <p:attrNameLst>
                                          <p:attrName>style.visibility</p:attrName>
                                        </p:attrNameLst>
                                      </p:cBhvr>
                                      <p:to>
                                        <p:strVal val="visible"/>
                                      </p:to>
                                    </p:set>
                                    <p:anim calcmode="lin" valueType="num">
                                      <p:cBhvr additive="base">
                                        <p:cTn id="20" dur="500" fill="hold"/>
                                        <p:tgtEl>
                                          <p:spTgt spid="31756"/>
                                        </p:tgtEl>
                                        <p:attrNameLst>
                                          <p:attrName>ppt_x</p:attrName>
                                        </p:attrNameLst>
                                      </p:cBhvr>
                                      <p:tavLst>
                                        <p:tav tm="0">
                                          <p:val>
                                            <p:strVal val="0-#ppt_w/2"/>
                                          </p:val>
                                        </p:tav>
                                        <p:tav tm="100000">
                                          <p:val>
                                            <p:strVal val="#ppt_x"/>
                                          </p:val>
                                        </p:tav>
                                      </p:tavLst>
                                    </p:anim>
                                    <p:anim calcmode="lin" valueType="num">
                                      <p:cBhvr additive="base">
                                        <p:cTn id="21" dur="500" fill="hold"/>
                                        <p:tgtEl>
                                          <p:spTgt spid="31756"/>
                                        </p:tgtEl>
                                        <p:attrNameLst>
                                          <p:attrName>ppt_y</p:attrName>
                                        </p:attrNameLst>
                                      </p:cBhvr>
                                      <p:tavLst>
                                        <p:tav tm="0">
                                          <p:val>
                                            <p:strVal val="0-#ppt_h/2"/>
                                          </p:val>
                                        </p:tav>
                                        <p:tav tm="100000">
                                          <p:val>
                                            <p:strVal val="#ppt_y"/>
                                          </p:val>
                                        </p:tav>
                                      </p:tavLst>
                                    </p:anim>
                                  </p:childTnLst>
                                </p:cTn>
                              </p:par>
                            </p:childTnLst>
                          </p:cTn>
                        </p:par>
                        <p:par>
                          <p:cTn id="22" fill="hold" nodeType="afterGroup">
                            <p:stCondLst>
                              <p:cond delay="3000"/>
                            </p:stCondLst>
                            <p:childTnLst>
                              <p:par>
                                <p:cTn id="23" presetID="2" presetClass="entr" presetSubtype="3" fill="hold" nodeType="afterEffect">
                                  <p:stCondLst>
                                    <p:cond delay="0"/>
                                  </p:stCondLst>
                                  <p:childTnLst>
                                    <p:set>
                                      <p:cBhvr>
                                        <p:cTn id="24" dur="1" fill="hold">
                                          <p:stCondLst>
                                            <p:cond delay="0"/>
                                          </p:stCondLst>
                                        </p:cTn>
                                        <p:tgtEl>
                                          <p:spTgt spid="35852"/>
                                        </p:tgtEl>
                                        <p:attrNameLst>
                                          <p:attrName>style.visibility</p:attrName>
                                        </p:attrNameLst>
                                      </p:cBhvr>
                                      <p:to>
                                        <p:strVal val="visible"/>
                                      </p:to>
                                    </p:set>
                                    <p:anim calcmode="lin" valueType="num">
                                      <p:cBhvr additive="base">
                                        <p:cTn id="25" dur="500" fill="hold"/>
                                        <p:tgtEl>
                                          <p:spTgt spid="35852"/>
                                        </p:tgtEl>
                                        <p:attrNameLst>
                                          <p:attrName>ppt_x</p:attrName>
                                        </p:attrNameLst>
                                      </p:cBhvr>
                                      <p:tavLst>
                                        <p:tav tm="0">
                                          <p:val>
                                            <p:strVal val="1+#ppt_w/2"/>
                                          </p:val>
                                        </p:tav>
                                        <p:tav tm="100000">
                                          <p:val>
                                            <p:strVal val="#ppt_x"/>
                                          </p:val>
                                        </p:tav>
                                      </p:tavLst>
                                    </p:anim>
                                    <p:anim calcmode="lin" valueType="num">
                                      <p:cBhvr additive="base">
                                        <p:cTn id="26" dur="500" fill="hold"/>
                                        <p:tgtEl>
                                          <p:spTgt spid="35852"/>
                                        </p:tgtEl>
                                        <p:attrNameLst>
                                          <p:attrName>ppt_y</p:attrName>
                                        </p:attrNameLst>
                                      </p:cBhvr>
                                      <p:tavLst>
                                        <p:tav tm="0">
                                          <p:val>
                                            <p:strVal val="0-#ppt_h/2"/>
                                          </p:val>
                                        </p:tav>
                                        <p:tav tm="100000">
                                          <p:val>
                                            <p:strVal val="#ppt_y"/>
                                          </p:val>
                                        </p:tav>
                                      </p:tavLst>
                                    </p:anim>
                                  </p:childTnLst>
                                </p:cTn>
                              </p:par>
                            </p:childTnLst>
                          </p:cTn>
                        </p:par>
                        <p:par>
                          <p:cTn id="27" fill="hold" nodeType="afterGroup">
                            <p:stCondLst>
                              <p:cond delay="3500"/>
                            </p:stCondLst>
                            <p:childTnLst>
                              <p:par>
                                <p:cTn id="28" presetID="49" presetClass="path" presetSubtype="0" accel="50000" decel="50000" fill="hold" nodeType="afterEffect">
                                  <p:stCondLst>
                                    <p:cond delay="0"/>
                                  </p:stCondLst>
                                  <p:childTnLst>
                                    <p:animMotion origin="layout" path="M 1.94444E-6 -2.89017E-7 L -0.08455 0.54821 " pathEditMode="relative" rAng="0" ptsTypes="AA">
                                      <p:cBhvr>
                                        <p:cTn id="29" dur="2000" fill="hold"/>
                                        <p:tgtEl>
                                          <p:spTgt spid="35852"/>
                                        </p:tgtEl>
                                        <p:attrNameLst>
                                          <p:attrName>ppt_x</p:attrName>
                                          <p:attrName>ppt_y</p:attrName>
                                        </p:attrNameLst>
                                      </p:cBhvr>
                                      <p:rCtr x="-4236" y="27399"/>
                                    </p:animMotion>
                                  </p:childTnLst>
                                </p:cTn>
                              </p:par>
                            </p:childTnLst>
                          </p:cTn>
                        </p:par>
                        <p:par>
                          <p:cTn id="30" fill="hold" nodeType="afterGroup">
                            <p:stCondLst>
                              <p:cond delay="5500"/>
                            </p:stCondLst>
                            <p:childTnLst>
                              <p:par>
                                <p:cTn id="31" presetID="2" presetClass="exit" presetSubtype="4" fill="hold" nodeType="afterEffect">
                                  <p:stCondLst>
                                    <p:cond delay="0"/>
                                  </p:stCondLst>
                                  <p:childTnLst>
                                    <p:anim calcmode="lin" valueType="num">
                                      <p:cBhvr additive="base">
                                        <p:cTn id="32" dur="500"/>
                                        <p:tgtEl>
                                          <p:spTgt spid="35852"/>
                                        </p:tgtEl>
                                        <p:attrNameLst>
                                          <p:attrName>ppt_x</p:attrName>
                                        </p:attrNameLst>
                                      </p:cBhvr>
                                      <p:tavLst>
                                        <p:tav tm="0">
                                          <p:val>
                                            <p:strVal val="ppt_x"/>
                                          </p:val>
                                        </p:tav>
                                        <p:tav tm="100000">
                                          <p:val>
                                            <p:strVal val="ppt_x"/>
                                          </p:val>
                                        </p:tav>
                                      </p:tavLst>
                                    </p:anim>
                                    <p:anim calcmode="lin" valueType="num">
                                      <p:cBhvr additive="base">
                                        <p:cTn id="33" dur="500"/>
                                        <p:tgtEl>
                                          <p:spTgt spid="35852"/>
                                        </p:tgtEl>
                                        <p:attrNameLst>
                                          <p:attrName>ppt_y</p:attrName>
                                        </p:attrNameLst>
                                      </p:cBhvr>
                                      <p:tavLst>
                                        <p:tav tm="0">
                                          <p:val>
                                            <p:strVal val="ppt_y"/>
                                          </p:val>
                                        </p:tav>
                                        <p:tav tm="100000">
                                          <p:val>
                                            <p:strVal val="1+ppt_h/2"/>
                                          </p:val>
                                        </p:tav>
                                      </p:tavLst>
                                    </p:anim>
                                    <p:set>
                                      <p:cBhvr>
                                        <p:cTn id="34" dur="1" fill="hold">
                                          <p:stCondLst>
                                            <p:cond delay="499"/>
                                          </p:stCondLst>
                                        </p:cTn>
                                        <p:tgtEl>
                                          <p:spTgt spid="35852"/>
                                        </p:tgtEl>
                                        <p:attrNameLst>
                                          <p:attrName>style.visibility</p:attrName>
                                        </p:attrNameLst>
                                      </p:cBhvr>
                                      <p:to>
                                        <p:strVal val="hidden"/>
                                      </p:to>
                                    </p:set>
                                  </p:childTnLst>
                                </p:cTn>
                              </p:par>
                            </p:childTnLst>
                          </p:cTn>
                        </p:par>
                        <p:par>
                          <p:cTn id="35" fill="hold" nodeType="afterGroup">
                            <p:stCondLst>
                              <p:cond delay="6000"/>
                            </p:stCondLst>
                            <p:childTnLst>
                              <p:par>
                                <p:cTn id="36" presetID="2" presetClass="exit" presetSubtype="9" fill="hold" nodeType="afterEffect">
                                  <p:stCondLst>
                                    <p:cond delay="0"/>
                                  </p:stCondLst>
                                  <p:childTnLst>
                                    <p:anim calcmode="lin" valueType="num">
                                      <p:cBhvr additive="base">
                                        <p:cTn id="37" dur="500"/>
                                        <p:tgtEl>
                                          <p:spTgt spid="31756"/>
                                        </p:tgtEl>
                                        <p:attrNameLst>
                                          <p:attrName>ppt_x</p:attrName>
                                        </p:attrNameLst>
                                      </p:cBhvr>
                                      <p:tavLst>
                                        <p:tav tm="0">
                                          <p:val>
                                            <p:strVal val="ppt_x"/>
                                          </p:val>
                                        </p:tav>
                                        <p:tav tm="100000">
                                          <p:val>
                                            <p:strVal val="0-ppt_w/2"/>
                                          </p:val>
                                        </p:tav>
                                      </p:tavLst>
                                    </p:anim>
                                    <p:anim calcmode="lin" valueType="num">
                                      <p:cBhvr additive="base">
                                        <p:cTn id="38" dur="500"/>
                                        <p:tgtEl>
                                          <p:spTgt spid="31756"/>
                                        </p:tgtEl>
                                        <p:attrNameLst>
                                          <p:attrName>ppt_y</p:attrName>
                                        </p:attrNameLst>
                                      </p:cBhvr>
                                      <p:tavLst>
                                        <p:tav tm="0">
                                          <p:val>
                                            <p:strVal val="ppt_y"/>
                                          </p:val>
                                        </p:tav>
                                        <p:tav tm="100000">
                                          <p:val>
                                            <p:strVal val="0-ppt_h/2"/>
                                          </p:val>
                                        </p:tav>
                                      </p:tavLst>
                                    </p:anim>
                                    <p:set>
                                      <p:cBhvr>
                                        <p:cTn id="39" dur="1" fill="hold">
                                          <p:stCondLst>
                                            <p:cond delay="499"/>
                                          </p:stCondLst>
                                        </p:cTn>
                                        <p:tgtEl>
                                          <p:spTgt spid="31756"/>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399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616892C8-AE7E-417E-AD4C-7B02EB811DBD}"/>
              </a:ext>
            </a:extLst>
          </p:cNvPr>
          <p:cNvGrpSpPr>
            <a:grpSpLocks/>
          </p:cNvGrpSpPr>
          <p:nvPr/>
        </p:nvGrpSpPr>
        <p:grpSpPr bwMode="auto">
          <a:xfrm>
            <a:off x="3324225" y="1147763"/>
            <a:ext cx="6773863" cy="3757612"/>
            <a:chOff x="1134" y="723"/>
            <a:chExt cx="4267" cy="2367"/>
          </a:xfrm>
        </p:grpSpPr>
        <p:sp>
          <p:nvSpPr>
            <p:cNvPr id="12291" name="Freeform 2">
              <a:extLst>
                <a:ext uri="{FF2B5EF4-FFF2-40B4-BE49-F238E27FC236}">
                  <a16:creationId xmlns:a16="http://schemas.microsoft.com/office/drawing/2014/main" id="{9BA14755-B25A-4A71-B86E-C6F715B3F667}"/>
                </a:ext>
              </a:extLst>
            </p:cNvPr>
            <p:cNvSpPr>
              <a:spLocks/>
            </p:cNvSpPr>
            <p:nvPr/>
          </p:nvSpPr>
          <p:spPr bwMode="auto">
            <a:xfrm>
              <a:off x="3243" y="731"/>
              <a:ext cx="2158" cy="1937"/>
            </a:xfrm>
            <a:custGeom>
              <a:avLst/>
              <a:gdLst>
                <a:gd name="T0" fmla="*/ 0 w 2158"/>
                <a:gd name="T1" fmla="*/ 2012 h 1932"/>
                <a:gd name="T2" fmla="*/ 2158 w 2158"/>
                <a:gd name="T3" fmla="*/ 2 h 1932"/>
                <a:gd name="T4" fmla="*/ 2 w 2158"/>
                <a:gd name="T5" fmla="*/ 0 h 1932"/>
                <a:gd name="T6" fmla="*/ 0 60000 65536"/>
                <a:gd name="T7" fmla="*/ 0 60000 65536"/>
                <a:gd name="T8" fmla="*/ 0 60000 65536"/>
                <a:gd name="T9" fmla="*/ 0 w 2158"/>
                <a:gd name="T10" fmla="*/ 0 h 1932"/>
                <a:gd name="T11" fmla="*/ 2158 w 2158"/>
                <a:gd name="T12" fmla="*/ 1932 h 1932"/>
              </a:gdLst>
              <a:ahLst/>
              <a:cxnLst>
                <a:cxn ang="T6">
                  <a:pos x="T0" y="T1"/>
                </a:cxn>
                <a:cxn ang="T7">
                  <a:pos x="T2" y="T3"/>
                </a:cxn>
                <a:cxn ang="T8">
                  <a:pos x="T4" y="T5"/>
                </a:cxn>
              </a:cxnLst>
              <a:rect l="T9" t="T10" r="T11" b="T12"/>
              <a:pathLst>
                <a:path w="2158" h="1932">
                  <a:moveTo>
                    <a:pt x="0" y="1932"/>
                  </a:moveTo>
                  <a:lnTo>
                    <a:pt x="2158" y="2"/>
                  </a:lnTo>
                  <a:lnTo>
                    <a:pt x="2" y="0"/>
                  </a:lnTo>
                </a:path>
              </a:pathLst>
            </a:custGeom>
            <a:solidFill>
              <a:srgbClr val="00FF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2292" name="Freeform 3">
              <a:extLst>
                <a:ext uri="{FF2B5EF4-FFF2-40B4-BE49-F238E27FC236}">
                  <a16:creationId xmlns:a16="http://schemas.microsoft.com/office/drawing/2014/main" id="{6157EA8E-3799-44FD-AB07-33FED452C357}"/>
                </a:ext>
              </a:extLst>
            </p:cNvPr>
            <p:cNvSpPr>
              <a:spLocks/>
            </p:cNvSpPr>
            <p:nvPr/>
          </p:nvSpPr>
          <p:spPr bwMode="auto">
            <a:xfrm>
              <a:off x="1134" y="731"/>
              <a:ext cx="2140" cy="2359"/>
            </a:xfrm>
            <a:custGeom>
              <a:avLst/>
              <a:gdLst>
                <a:gd name="T0" fmla="*/ 7315982 w 1244"/>
                <a:gd name="T1" fmla="*/ 1022785 h 1552"/>
                <a:gd name="T2" fmla="*/ 5623858 w 1244"/>
                <a:gd name="T3" fmla="*/ 1259873 h 1552"/>
                <a:gd name="T4" fmla="*/ 0 w 1244"/>
                <a:gd name="T5" fmla="*/ 0 h 1552"/>
                <a:gd name="T6" fmla="*/ 7315982 w 1244"/>
                <a:gd name="T7" fmla="*/ 0 h 1552"/>
                <a:gd name="T8" fmla="*/ 0 60000 65536"/>
                <a:gd name="T9" fmla="*/ 0 60000 65536"/>
                <a:gd name="T10" fmla="*/ 0 60000 65536"/>
                <a:gd name="T11" fmla="*/ 0 60000 65536"/>
                <a:gd name="T12" fmla="*/ 0 w 1244"/>
                <a:gd name="T13" fmla="*/ 0 h 1552"/>
                <a:gd name="T14" fmla="*/ 1244 w 1244"/>
                <a:gd name="T15" fmla="*/ 1552 h 1552"/>
              </a:gdLst>
              <a:ahLst/>
              <a:cxnLst>
                <a:cxn ang="T8">
                  <a:pos x="T0" y="T1"/>
                </a:cxn>
                <a:cxn ang="T9">
                  <a:pos x="T2" y="T3"/>
                </a:cxn>
                <a:cxn ang="T10">
                  <a:pos x="T4" y="T5"/>
                </a:cxn>
                <a:cxn ang="T11">
                  <a:pos x="T6" y="T7"/>
                </a:cxn>
              </a:cxnLst>
              <a:rect l="T12" t="T13" r="T14" b="T15"/>
              <a:pathLst>
                <a:path w="1244" h="1552">
                  <a:moveTo>
                    <a:pt x="1244" y="1260"/>
                  </a:moveTo>
                  <a:lnTo>
                    <a:pt x="956" y="1552"/>
                  </a:lnTo>
                  <a:lnTo>
                    <a:pt x="0" y="0"/>
                  </a:lnTo>
                  <a:lnTo>
                    <a:pt x="1244" y="0"/>
                  </a:lnTo>
                </a:path>
              </a:pathLst>
            </a:custGeom>
            <a:solidFill>
              <a:srgbClr val="00FF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2293" name="Line 4">
              <a:extLst>
                <a:ext uri="{FF2B5EF4-FFF2-40B4-BE49-F238E27FC236}">
                  <a16:creationId xmlns:a16="http://schemas.microsoft.com/office/drawing/2014/main" id="{F8A20FB0-9643-4EFB-9506-D30F0B93340D}"/>
                </a:ext>
              </a:extLst>
            </p:cNvPr>
            <p:cNvSpPr>
              <a:spLocks noChangeShapeType="1"/>
            </p:cNvSpPr>
            <p:nvPr/>
          </p:nvSpPr>
          <p:spPr bwMode="auto">
            <a:xfrm>
              <a:off x="3265" y="736"/>
              <a:ext cx="2" cy="1917"/>
            </a:xfrm>
            <a:prstGeom prst="line">
              <a:avLst/>
            </a:prstGeom>
            <a:noFill/>
            <a:ln w="9525">
              <a:solidFill>
                <a:srgbClr val="39EE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2294" name="Oval 7">
              <a:extLst>
                <a:ext uri="{FF2B5EF4-FFF2-40B4-BE49-F238E27FC236}">
                  <a16:creationId xmlns:a16="http://schemas.microsoft.com/office/drawing/2014/main" id="{08D3ADD1-59E2-4BC4-A13C-BF4641014B79}"/>
                </a:ext>
              </a:extLst>
            </p:cNvPr>
            <p:cNvSpPr>
              <a:spLocks noChangeArrowheads="1"/>
            </p:cNvSpPr>
            <p:nvPr/>
          </p:nvSpPr>
          <p:spPr bwMode="auto">
            <a:xfrm>
              <a:off x="3250" y="723"/>
              <a:ext cx="29" cy="29"/>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3200">
                  <a:solidFill>
                    <a:schemeClr val="tx1"/>
                  </a:solidFill>
                  <a:latin typeface=".VnTime" panose="020B7200000000000000" pitchFamily="34" charset="0"/>
                </a:defRPr>
              </a:lvl1pPr>
              <a:lvl2pPr marL="742950" indent="-285750" eaLnBrk="0" hangingPunct="0">
                <a:defRPr sz="3200">
                  <a:solidFill>
                    <a:schemeClr val="tx1"/>
                  </a:solidFill>
                  <a:latin typeface=".VnTime" panose="020B7200000000000000" pitchFamily="34" charset="0"/>
                </a:defRPr>
              </a:lvl2pPr>
              <a:lvl3pPr marL="1143000" indent="-228600" eaLnBrk="0" hangingPunct="0">
                <a:defRPr sz="3200">
                  <a:solidFill>
                    <a:schemeClr val="tx1"/>
                  </a:solidFill>
                  <a:latin typeface=".VnTime" panose="020B7200000000000000" pitchFamily="34" charset="0"/>
                </a:defRPr>
              </a:lvl3pPr>
              <a:lvl4pPr marL="1600200" indent="-228600" eaLnBrk="0" hangingPunct="0">
                <a:defRPr sz="3200">
                  <a:solidFill>
                    <a:schemeClr val="tx1"/>
                  </a:solidFill>
                  <a:latin typeface=".VnTime" panose="020B7200000000000000" pitchFamily="34" charset="0"/>
                </a:defRPr>
              </a:lvl4pPr>
              <a:lvl5pPr marL="2057400" indent="-228600" eaLnBrk="0" hangingPunct="0">
                <a:defRPr sz="3200">
                  <a:solidFill>
                    <a:schemeClr val="tx1"/>
                  </a:solidFill>
                  <a:latin typeface=".VnTime" panose="020B7200000000000000" pitchFamily="34" charset="0"/>
                </a:defRPr>
              </a:lvl5pPr>
              <a:lvl6pPr marL="2514600" indent="-228600" eaLnBrk="0" fontAlgn="base" hangingPunct="0">
                <a:spcBef>
                  <a:spcPct val="0"/>
                </a:spcBef>
                <a:spcAft>
                  <a:spcPct val="0"/>
                </a:spcAft>
                <a:defRPr sz="3200">
                  <a:solidFill>
                    <a:schemeClr val="tx1"/>
                  </a:solidFill>
                  <a:latin typeface=".VnTime" panose="020B7200000000000000" pitchFamily="34" charset="0"/>
                </a:defRPr>
              </a:lvl6pPr>
              <a:lvl7pPr marL="2971800" indent="-228600" eaLnBrk="0" fontAlgn="base" hangingPunct="0">
                <a:spcBef>
                  <a:spcPct val="0"/>
                </a:spcBef>
                <a:spcAft>
                  <a:spcPct val="0"/>
                </a:spcAft>
                <a:defRPr sz="3200">
                  <a:solidFill>
                    <a:schemeClr val="tx1"/>
                  </a:solidFill>
                  <a:latin typeface=".VnTime" panose="020B7200000000000000" pitchFamily="34" charset="0"/>
                </a:defRPr>
              </a:lvl7pPr>
              <a:lvl8pPr marL="3429000" indent="-228600" eaLnBrk="0" fontAlgn="base" hangingPunct="0">
                <a:spcBef>
                  <a:spcPct val="0"/>
                </a:spcBef>
                <a:spcAft>
                  <a:spcPct val="0"/>
                </a:spcAft>
                <a:defRPr sz="3200">
                  <a:solidFill>
                    <a:schemeClr val="tx1"/>
                  </a:solidFill>
                  <a:latin typeface=".VnTime" panose="020B7200000000000000" pitchFamily="34" charset="0"/>
                </a:defRPr>
              </a:lvl8pPr>
              <a:lvl9pPr marL="3886200" indent="-228600" eaLnBrk="0" fontAlgn="base" hangingPunct="0">
                <a:spcBef>
                  <a:spcPct val="0"/>
                </a:spcBef>
                <a:spcAft>
                  <a:spcPct val="0"/>
                </a:spcAft>
                <a:defRPr sz="32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2295" name="Line 8">
              <a:extLst>
                <a:ext uri="{FF2B5EF4-FFF2-40B4-BE49-F238E27FC236}">
                  <a16:creationId xmlns:a16="http://schemas.microsoft.com/office/drawing/2014/main" id="{09D9CCBE-1744-4203-A338-D358CC6B88CC}"/>
                </a:ext>
              </a:extLst>
            </p:cNvPr>
            <p:cNvSpPr>
              <a:spLocks noChangeShapeType="1"/>
            </p:cNvSpPr>
            <p:nvPr/>
          </p:nvSpPr>
          <p:spPr bwMode="auto">
            <a:xfrm flipH="1">
              <a:off x="2779" y="731"/>
              <a:ext cx="487" cy="23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spTree>
    <p:extLst>
      <p:ext uri="{BB962C8B-B14F-4D97-AF65-F5344CB8AC3E}">
        <p14:creationId xmlns:p14="http://schemas.microsoft.com/office/powerpoint/2010/main" val="15093281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8280000">
                                      <p:cBhvr>
                                        <p:cTn id="6"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Line 10">
            <a:extLst>
              <a:ext uri="{FF2B5EF4-FFF2-40B4-BE49-F238E27FC236}">
                <a16:creationId xmlns:a16="http://schemas.microsoft.com/office/drawing/2014/main" id="{D7A6A450-A002-429A-8DBA-0D6F08604A78}"/>
              </a:ext>
            </a:extLst>
          </p:cNvPr>
          <p:cNvSpPr>
            <a:spLocks noChangeShapeType="1"/>
          </p:cNvSpPr>
          <p:nvPr/>
        </p:nvSpPr>
        <p:spPr bwMode="auto">
          <a:xfrm>
            <a:off x="5745163" y="2197100"/>
            <a:ext cx="0" cy="24685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nvGrpSpPr>
          <p:cNvPr id="74755" name="Group 20">
            <a:extLst>
              <a:ext uri="{FF2B5EF4-FFF2-40B4-BE49-F238E27FC236}">
                <a16:creationId xmlns:a16="http://schemas.microsoft.com/office/drawing/2014/main" id="{55C63796-0F11-49A6-AEDD-624D07CD197F}"/>
              </a:ext>
            </a:extLst>
          </p:cNvPr>
          <p:cNvGrpSpPr>
            <a:grpSpLocks/>
          </p:cNvGrpSpPr>
          <p:nvPr/>
        </p:nvGrpSpPr>
        <p:grpSpPr bwMode="auto">
          <a:xfrm>
            <a:off x="5735638" y="2168525"/>
            <a:ext cx="2808287" cy="4525963"/>
            <a:chOff x="2653" y="1361"/>
            <a:chExt cx="1769" cy="2851"/>
          </a:xfrm>
        </p:grpSpPr>
        <p:grpSp>
          <p:nvGrpSpPr>
            <p:cNvPr id="74775" name="Group 16">
              <a:extLst>
                <a:ext uri="{FF2B5EF4-FFF2-40B4-BE49-F238E27FC236}">
                  <a16:creationId xmlns:a16="http://schemas.microsoft.com/office/drawing/2014/main" id="{7AC81D8B-8F80-4747-8940-60E260133401}"/>
                </a:ext>
              </a:extLst>
            </p:cNvPr>
            <p:cNvGrpSpPr>
              <a:grpSpLocks/>
            </p:cNvGrpSpPr>
            <p:nvPr/>
          </p:nvGrpSpPr>
          <p:grpSpPr bwMode="auto">
            <a:xfrm>
              <a:off x="2653" y="1366"/>
              <a:ext cx="1769" cy="2846"/>
              <a:chOff x="2653" y="1366"/>
              <a:chExt cx="1769" cy="2846"/>
            </a:xfrm>
          </p:grpSpPr>
          <p:sp>
            <p:nvSpPr>
              <p:cNvPr id="13337" name="Freeform 13">
                <a:extLst>
                  <a:ext uri="{FF2B5EF4-FFF2-40B4-BE49-F238E27FC236}">
                    <a16:creationId xmlns:a16="http://schemas.microsoft.com/office/drawing/2014/main" id="{B9D2A8A2-43E0-4EAC-8EDC-0A978053FFF1}"/>
                  </a:ext>
                </a:extLst>
              </p:cNvPr>
              <p:cNvSpPr>
                <a:spLocks/>
              </p:cNvSpPr>
              <p:nvPr/>
            </p:nvSpPr>
            <p:spPr bwMode="auto">
              <a:xfrm>
                <a:off x="2653" y="1366"/>
                <a:ext cx="1769" cy="2846"/>
              </a:xfrm>
              <a:custGeom>
                <a:avLst/>
                <a:gdLst>
                  <a:gd name="T0" fmla="*/ 0 w 1769"/>
                  <a:gd name="T1" fmla="*/ 0 h 2846"/>
                  <a:gd name="T2" fmla="*/ 1769 w 1769"/>
                  <a:gd name="T3" fmla="*/ 0 h 2846"/>
                  <a:gd name="T4" fmla="*/ 1409 w 1769"/>
                  <a:gd name="T5" fmla="*/ 2846 h 2846"/>
                  <a:gd name="T6" fmla="*/ 5 w 1769"/>
                  <a:gd name="T7" fmla="*/ 1580 h 2846"/>
                  <a:gd name="T8" fmla="*/ 0 60000 65536"/>
                  <a:gd name="T9" fmla="*/ 0 60000 65536"/>
                  <a:gd name="T10" fmla="*/ 0 60000 65536"/>
                  <a:gd name="T11" fmla="*/ 0 60000 65536"/>
                  <a:gd name="T12" fmla="*/ 0 w 1769"/>
                  <a:gd name="T13" fmla="*/ 0 h 2846"/>
                  <a:gd name="T14" fmla="*/ 1769 w 1769"/>
                  <a:gd name="T15" fmla="*/ 2846 h 2846"/>
                </a:gdLst>
                <a:ahLst/>
                <a:cxnLst>
                  <a:cxn ang="T8">
                    <a:pos x="T0" y="T1"/>
                  </a:cxn>
                  <a:cxn ang="T9">
                    <a:pos x="T2" y="T3"/>
                  </a:cxn>
                  <a:cxn ang="T10">
                    <a:pos x="T4" y="T5"/>
                  </a:cxn>
                  <a:cxn ang="T11">
                    <a:pos x="T6" y="T7"/>
                  </a:cxn>
                </a:cxnLst>
                <a:rect l="T12" t="T13" r="T14" b="T15"/>
                <a:pathLst>
                  <a:path w="1769" h="2846">
                    <a:moveTo>
                      <a:pt x="0" y="0"/>
                    </a:moveTo>
                    <a:lnTo>
                      <a:pt x="1769" y="0"/>
                    </a:lnTo>
                    <a:lnTo>
                      <a:pt x="1409" y="2846"/>
                    </a:lnTo>
                    <a:lnTo>
                      <a:pt x="5" y="1580"/>
                    </a:lnTo>
                  </a:path>
                </a:pathLst>
              </a:custGeom>
              <a:solidFill>
                <a:srgbClr val="3CFA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3338" name="Line 15">
                <a:extLst>
                  <a:ext uri="{FF2B5EF4-FFF2-40B4-BE49-F238E27FC236}">
                    <a16:creationId xmlns:a16="http://schemas.microsoft.com/office/drawing/2014/main" id="{566D28F4-FB4B-48DB-A1BF-A9B2D9B3506D}"/>
                  </a:ext>
                </a:extLst>
              </p:cNvPr>
              <p:cNvSpPr>
                <a:spLocks noChangeShapeType="1"/>
              </p:cNvSpPr>
              <p:nvPr/>
            </p:nvSpPr>
            <p:spPr bwMode="auto">
              <a:xfrm flipV="1">
                <a:off x="2670" y="1366"/>
                <a:ext cx="1752" cy="12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sp>
          <p:nvSpPr>
            <p:cNvPr id="13336" name="Line 17">
              <a:extLst>
                <a:ext uri="{FF2B5EF4-FFF2-40B4-BE49-F238E27FC236}">
                  <a16:creationId xmlns:a16="http://schemas.microsoft.com/office/drawing/2014/main" id="{DEF1E254-80A3-4469-924B-EC96ED1C87D6}"/>
                </a:ext>
              </a:extLst>
            </p:cNvPr>
            <p:cNvSpPr>
              <a:spLocks noChangeShapeType="1"/>
            </p:cNvSpPr>
            <p:nvPr/>
          </p:nvSpPr>
          <p:spPr bwMode="auto">
            <a:xfrm flipH="1">
              <a:off x="2664" y="1361"/>
              <a:ext cx="1092" cy="1213"/>
            </a:xfrm>
            <a:prstGeom prst="line">
              <a:avLst/>
            </a:prstGeom>
            <a:noFill/>
            <a:ln w="9525">
              <a:solidFill>
                <a:srgbClr val="3CFA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grpSp>
        <p:nvGrpSpPr>
          <p:cNvPr id="4" name="Group 38">
            <a:extLst>
              <a:ext uri="{FF2B5EF4-FFF2-40B4-BE49-F238E27FC236}">
                <a16:creationId xmlns:a16="http://schemas.microsoft.com/office/drawing/2014/main" id="{DEB65264-FA4C-4D14-BDA4-D794A4BC484C}"/>
              </a:ext>
            </a:extLst>
          </p:cNvPr>
          <p:cNvGrpSpPr>
            <a:grpSpLocks/>
          </p:cNvGrpSpPr>
          <p:nvPr/>
        </p:nvGrpSpPr>
        <p:grpSpPr bwMode="auto">
          <a:xfrm>
            <a:off x="2963863" y="2168525"/>
            <a:ext cx="5570537" cy="2514600"/>
            <a:chOff x="113" y="2742"/>
            <a:chExt cx="3509" cy="1578"/>
          </a:xfrm>
        </p:grpSpPr>
        <p:grpSp>
          <p:nvGrpSpPr>
            <p:cNvPr id="74765" name="Group 28">
              <a:extLst>
                <a:ext uri="{FF2B5EF4-FFF2-40B4-BE49-F238E27FC236}">
                  <a16:creationId xmlns:a16="http://schemas.microsoft.com/office/drawing/2014/main" id="{1FC00233-3DDB-4381-8731-2F46E15C0C2B}"/>
                </a:ext>
              </a:extLst>
            </p:cNvPr>
            <p:cNvGrpSpPr>
              <a:grpSpLocks/>
            </p:cNvGrpSpPr>
            <p:nvPr/>
          </p:nvGrpSpPr>
          <p:grpSpPr bwMode="auto">
            <a:xfrm>
              <a:off x="113" y="2742"/>
              <a:ext cx="1758" cy="1578"/>
              <a:chOff x="907" y="1366"/>
              <a:chExt cx="1758" cy="1578"/>
            </a:xfrm>
          </p:grpSpPr>
          <p:grpSp>
            <p:nvGrpSpPr>
              <p:cNvPr id="74771" name="Group 29">
                <a:extLst>
                  <a:ext uri="{FF2B5EF4-FFF2-40B4-BE49-F238E27FC236}">
                    <a16:creationId xmlns:a16="http://schemas.microsoft.com/office/drawing/2014/main" id="{A6D4B59D-F55D-4F3D-9DAA-6469D0BC72C0}"/>
                  </a:ext>
                </a:extLst>
              </p:cNvPr>
              <p:cNvGrpSpPr>
                <a:grpSpLocks/>
              </p:cNvGrpSpPr>
              <p:nvPr/>
            </p:nvGrpSpPr>
            <p:grpSpPr bwMode="auto">
              <a:xfrm>
                <a:off x="907" y="1366"/>
                <a:ext cx="1754" cy="1578"/>
                <a:chOff x="907" y="1366"/>
                <a:chExt cx="1754" cy="1578"/>
              </a:xfrm>
            </p:grpSpPr>
            <p:sp>
              <p:nvSpPr>
                <p:cNvPr id="13333" name="Freeform 30">
                  <a:extLst>
                    <a:ext uri="{FF2B5EF4-FFF2-40B4-BE49-F238E27FC236}">
                      <a16:creationId xmlns:a16="http://schemas.microsoft.com/office/drawing/2014/main" id="{47482269-E6EE-4F4E-BEAC-8B633FC6F4FD}"/>
                    </a:ext>
                  </a:extLst>
                </p:cNvPr>
                <p:cNvSpPr>
                  <a:spLocks/>
                </p:cNvSpPr>
                <p:nvPr/>
              </p:nvSpPr>
              <p:spPr bwMode="auto">
                <a:xfrm>
                  <a:off x="907" y="1366"/>
                  <a:ext cx="1754" cy="1578"/>
                </a:xfrm>
                <a:custGeom>
                  <a:avLst/>
                  <a:gdLst>
                    <a:gd name="T0" fmla="*/ 1754 w 1754"/>
                    <a:gd name="T1" fmla="*/ 5 h 1578"/>
                    <a:gd name="T2" fmla="*/ 0 w 1754"/>
                    <a:gd name="T3" fmla="*/ 0 h 1578"/>
                    <a:gd name="T4" fmla="*/ 1754 w 1754"/>
                    <a:gd name="T5" fmla="*/ 1578 h 1578"/>
                    <a:gd name="T6" fmla="*/ 0 60000 65536"/>
                    <a:gd name="T7" fmla="*/ 0 60000 65536"/>
                    <a:gd name="T8" fmla="*/ 0 60000 65536"/>
                    <a:gd name="T9" fmla="*/ 0 w 1754"/>
                    <a:gd name="T10" fmla="*/ 0 h 1578"/>
                    <a:gd name="T11" fmla="*/ 1754 w 1754"/>
                    <a:gd name="T12" fmla="*/ 1578 h 1578"/>
                  </a:gdLst>
                  <a:ahLst/>
                  <a:cxnLst>
                    <a:cxn ang="T6">
                      <a:pos x="T0" y="T1"/>
                    </a:cxn>
                    <a:cxn ang="T7">
                      <a:pos x="T2" y="T3"/>
                    </a:cxn>
                    <a:cxn ang="T8">
                      <a:pos x="T4" y="T5"/>
                    </a:cxn>
                  </a:cxnLst>
                  <a:rect l="T9" t="T10" r="T11" b="T12"/>
                  <a:pathLst>
                    <a:path w="1754" h="1578">
                      <a:moveTo>
                        <a:pt x="1754" y="5"/>
                      </a:moveTo>
                      <a:lnTo>
                        <a:pt x="0" y="0"/>
                      </a:lnTo>
                      <a:lnTo>
                        <a:pt x="1754" y="1578"/>
                      </a:lnTo>
                    </a:path>
                  </a:pathLst>
                </a:custGeom>
                <a:solidFill>
                  <a:srgbClr val="3CFA00"/>
                </a:solidFill>
                <a:ln w="9525">
                  <a:solidFill>
                    <a:srgbClr val="3CFA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3334" name="Line 31">
                  <a:extLst>
                    <a:ext uri="{FF2B5EF4-FFF2-40B4-BE49-F238E27FC236}">
                      <a16:creationId xmlns:a16="http://schemas.microsoft.com/office/drawing/2014/main" id="{EB879CDA-2F19-42E4-B5B2-123C42D30C28}"/>
                    </a:ext>
                  </a:extLst>
                </p:cNvPr>
                <p:cNvSpPr>
                  <a:spLocks noChangeShapeType="1"/>
                </p:cNvSpPr>
                <p:nvPr/>
              </p:nvSpPr>
              <p:spPr bwMode="auto">
                <a:xfrm flipH="1">
                  <a:off x="2481" y="2657"/>
                  <a:ext cx="179" cy="13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sp>
            <p:nvSpPr>
              <p:cNvPr id="13332" name="Line 32">
                <a:extLst>
                  <a:ext uri="{FF2B5EF4-FFF2-40B4-BE49-F238E27FC236}">
                    <a16:creationId xmlns:a16="http://schemas.microsoft.com/office/drawing/2014/main" id="{3C4D93A6-E7A3-4DE9-8DF7-F900E9772C00}"/>
                  </a:ext>
                </a:extLst>
              </p:cNvPr>
              <p:cNvSpPr>
                <a:spLocks noChangeShapeType="1"/>
              </p:cNvSpPr>
              <p:nvPr/>
            </p:nvSpPr>
            <p:spPr bwMode="auto">
              <a:xfrm flipH="1">
                <a:off x="2492" y="2576"/>
                <a:ext cx="173" cy="19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grpSp>
          <p:nvGrpSpPr>
            <p:cNvPr id="74766" name="Group 33">
              <a:extLst>
                <a:ext uri="{FF2B5EF4-FFF2-40B4-BE49-F238E27FC236}">
                  <a16:creationId xmlns:a16="http://schemas.microsoft.com/office/drawing/2014/main" id="{27FD3FFF-569D-4809-9B39-FA19AC5BC236}"/>
                </a:ext>
              </a:extLst>
            </p:cNvPr>
            <p:cNvGrpSpPr>
              <a:grpSpLocks/>
            </p:cNvGrpSpPr>
            <p:nvPr/>
          </p:nvGrpSpPr>
          <p:grpSpPr bwMode="auto">
            <a:xfrm flipH="1">
              <a:off x="1864" y="2742"/>
              <a:ext cx="1758" cy="1578"/>
              <a:chOff x="907" y="1366"/>
              <a:chExt cx="1758" cy="1578"/>
            </a:xfrm>
          </p:grpSpPr>
          <p:grpSp>
            <p:nvGrpSpPr>
              <p:cNvPr id="74767" name="Group 34">
                <a:extLst>
                  <a:ext uri="{FF2B5EF4-FFF2-40B4-BE49-F238E27FC236}">
                    <a16:creationId xmlns:a16="http://schemas.microsoft.com/office/drawing/2014/main" id="{116F15BC-FF25-4DA0-81C6-9D2F47BE0C6D}"/>
                  </a:ext>
                </a:extLst>
              </p:cNvPr>
              <p:cNvGrpSpPr>
                <a:grpSpLocks/>
              </p:cNvGrpSpPr>
              <p:nvPr/>
            </p:nvGrpSpPr>
            <p:grpSpPr bwMode="auto">
              <a:xfrm>
                <a:off x="907" y="1366"/>
                <a:ext cx="1754" cy="1578"/>
                <a:chOff x="907" y="1366"/>
                <a:chExt cx="1754" cy="1578"/>
              </a:xfrm>
            </p:grpSpPr>
            <p:sp>
              <p:nvSpPr>
                <p:cNvPr id="13329" name="Freeform 35">
                  <a:extLst>
                    <a:ext uri="{FF2B5EF4-FFF2-40B4-BE49-F238E27FC236}">
                      <a16:creationId xmlns:a16="http://schemas.microsoft.com/office/drawing/2014/main" id="{B16A92B4-DEEE-4DAA-AA46-D73D80AED8BA}"/>
                    </a:ext>
                  </a:extLst>
                </p:cNvPr>
                <p:cNvSpPr>
                  <a:spLocks/>
                </p:cNvSpPr>
                <p:nvPr/>
              </p:nvSpPr>
              <p:spPr bwMode="auto">
                <a:xfrm>
                  <a:off x="907" y="1366"/>
                  <a:ext cx="1754" cy="1578"/>
                </a:xfrm>
                <a:custGeom>
                  <a:avLst/>
                  <a:gdLst>
                    <a:gd name="T0" fmla="*/ 1754 w 1754"/>
                    <a:gd name="T1" fmla="*/ 5 h 1578"/>
                    <a:gd name="T2" fmla="*/ 0 w 1754"/>
                    <a:gd name="T3" fmla="*/ 0 h 1578"/>
                    <a:gd name="T4" fmla="*/ 1754 w 1754"/>
                    <a:gd name="T5" fmla="*/ 1578 h 1578"/>
                    <a:gd name="T6" fmla="*/ 0 60000 65536"/>
                    <a:gd name="T7" fmla="*/ 0 60000 65536"/>
                    <a:gd name="T8" fmla="*/ 0 60000 65536"/>
                    <a:gd name="T9" fmla="*/ 0 w 1754"/>
                    <a:gd name="T10" fmla="*/ 0 h 1578"/>
                    <a:gd name="T11" fmla="*/ 1754 w 1754"/>
                    <a:gd name="T12" fmla="*/ 1578 h 1578"/>
                  </a:gdLst>
                  <a:ahLst/>
                  <a:cxnLst>
                    <a:cxn ang="T6">
                      <a:pos x="T0" y="T1"/>
                    </a:cxn>
                    <a:cxn ang="T7">
                      <a:pos x="T2" y="T3"/>
                    </a:cxn>
                    <a:cxn ang="T8">
                      <a:pos x="T4" y="T5"/>
                    </a:cxn>
                  </a:cxnLst>
                  <a:rect l="T9" t="T10" r="T11" b="T12"/>
                  <a:pathLst>
                    <a:path w="1754" h="1578">
                      <a:moveTo>
                        <a:pt x="1754" y="5"/>
                      </a:moveTo>
                      <a:lnTo>
                        <a:pt x="0" y="0"/>
                      </a:lnTo>
                      <a:lnTo>
                        <a:pt x="1754" y="15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3330" name="Line 36">
                  <a:extLst>
                    <a:ext uri="{FF2B5EF4-FFF2-40B4-BE49-F238E27FC236}">
                      <a16:creationId xmlns:a16="http://schemas.microsoft.com/office/drawing/2014/main" id="{5B69BDE5-4712-44F1-AABE-78C6E11ADED7}"/>
                    </a:ext>
                  </a:extLst>
                </p:cNvPr>
                <p:cNvSpPr>
                  <a:spLocks noChangeShapeType="1"/>
                </p:cNvSpPr>
                <p:nvPr/>
              </p:nvSpPr>
              <p:spPr bwMode="auto">
                <a:xfrm flipH="1">
                  <a:off x="2481" y="2657"/>
                  <a:ext cx="179" cy="13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sp>
            <p:nvSpPr>
              <p:cNvPr id="13328" name="Line 37">
                <a:extLst>
                  <a:ext uri="{FF2B5EF4-FFF2-40B4-BE49-F238E27FC236}">
                    <a16:creationId xmlns:a16="http://schemas.microsoft.com/office/drawing/2014/main" id="{A6F72150-97EB-43FA-8DA8-E60F7D7E35AB}"/>
                  </a:ext>
                </a:extLst>
              </p:cNvPr>
              <p:cNvSpPr>
                <a:spLocks noChangeShapeType="1"/>
              </p:cNvSpPr>
              <p:nvPr/>
            </p:nvSpPr>
            <p:spPr bwMode="auto">
              <a:xfrm flipH="1">
                <a:off x="2492" y="2576"/>
                <a:ext cx="173" cy="19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grpSp>
      <p:grpSp>
        <p:nvGrpSpPr>
          <p:cNvPr id="9" name="Group 50">
            <a:extLst>
              <a:ext uri="{FF2B5EF4-FFF2-40B4-BE49-F238E27FC236}">
                <a16:creationId xmlns:a16="http://schemas.microsoft.com/office/drawing/2014/main" id="{076FE393-98BE-4CAA-AD97-A20A6CE929C3}"/>
              </a:ext>
            </a:extLst>
          </p:cNvPr>
          <p:cNvGrpSpPr>
            <a:grpSpLocks/>
          </p:cNvGrpSpPr>
          <p:nvPr/>
        </p:nvGrpSpPr>
        <p:grpSpPr bwMode="auto">
          <a:xfrm>
            <a:off x="3000375" y="2155825"/>
            <a:ext cx="5556250" cy="2514600"/>
            <a:chOff x="-1021" y="300"/>
            <a:chExt cx="3500" cy="1584"/>
          </a:xfrm>
        </p:grpSpPr>
        <p:sp>
          <p:nvSpPr>
            <p:cNvPr id="13318" name="Freeform 42">
              <a:extLst>
                <a:ext uri="{FF2B5EF4-FFF2-40B4-BE49-F238E27FC236}">
                  <a16:creationId xmlns:a16="http://schemas.microsoft.com/office/drawing/2014/main" id="{A2F890B9-4B08-47E7-86C3-190B7B465485}"/>
                </a:ext>
              </a:extLst>
            </p:cNvPr>
            <p:cNvSpPr>
              <a:spLocks/>
            </p:cNvSpPr>
            <p:nvPr/>
          </p:nvSpPr>
          <p:spPr bwMode="auto">
            <a:xfrm>
              <a:off x="-1021" y="300"/>
              <a:ext cx="1754" cy="1584"/>
            </a:xfrm>
            <a:custGeom>
              <a:avLst/>
              <a:gdLst>
                <a:gd name="T0" fmla="*/ 1754 w 1754"/>
                <a:gd name="T1" fmla="*/ 5 h 1578"/>
                <a:gd name="T2" fmla="*/ 0 w 1754"/>
                <a:gd name="T3" fmla="*/ 0 h 1578"/>
                <a:gd name="T4" fmla="*/ 1754 w 1754"/>
                <a:gd name="T5" fmla="*/ 1674 h 1578"/>
                <a:gd name="T6" fmla="*/ 0 60000 65536"/>
                <a:gd name="T7" fmla="*/ 0 60000 65536"/>
                <a:gd name="T8" fmla="*/ 0 60000 65536"/>
                <a:gd name="T9" fmla="*/ 0 w 1754"/>
                <a:gd name="T10" fmla="*/ 0 h 1578"/>
                <a:gd name="T11" fmla="*/ 1754 w 1754"/>
                <a:gd name="T12" fmla="*/ 1578 h 1578"/>
              </a:gdLst>
              <a:ahLst/>
              <a:cxnLst>
                <a:cxn ang="T6">
                  <a:pos x="T0" y="T1"/>
                </a:cxn>
                <a:cxn ang="T7">
                  <a:pos x="T2" y="T3"/>
                </a:cxn>
                <a:cxn ang="T8">
                  <a:pos x="T4" y="T5"/>
                </a:cxn>
              </a:cxnLst>
              <a:rect l="T9" t="T10" r="T11" b="T12"/>
              <a:pathLst>
                <a:path w="1754" h="1578">
                  <a:moveTo>
                    <a:pt x="1754" y="5"/>
                  </a:moveTo>
                  <a:lnTo>
                    <a:pt x="0" y="0"/>
                  </a:lnTo>
                  <a:lnTo>
                    <a:pt x="1754" y="15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3319" name="Line 43">
              <a:extLst>
                <a:ext uri="{FF2B5EF4-FFF2-40B4-BE49-F238E27FC236}">
                  <a16:creationId xmlns:a16="http://schemas.microsoft.com/office/drawing/2014/main" id="{98D1F3BA-3662-4248-B45B-D789FD73B322}"/>
                </a:ext>
              </a:extLst>
            </p:cNvPr>
            <p:cNvSpPr>
              <a:spLocks noChangeShapeType="1"/>
            </p:cNvSpPr>
            <p:nvPr/>
          </p:nvSpPr>
          <p:spPr bwMode="auto">
            <a:xfrm flipH="1">
              <a:off x="553" y="1596"/>
              <a:ext cx="179" cy="13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3320" name="Line 44">
              <a:extLst>
                <a:ext uri="{FF2B5EF4-FFF2-40B4-BE49-F238E27FC236}">
                  <a16:creationId xmlns:a16="http://schemas.microsoft.com/office/drawing/2014/main" id="{BC2F58B4-EEE2-4D6C-AE25-279EE8B5CAF7}"/>
                </a:ext>
              </a:extLst>
            </p:cNvPr>
            <p:cNvSpPr>
              <a:spLocks noChangeShapeType="1"/>
            </p:cNvSpPr>
            <p:nvPr/>
          </p:nvSpPr>
          <p:spPr bwMode="auto">
            <a:xfrm flipH="1">
              <a:off x="564" y="1515"/>
              <a:ext cx="173" cy="19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nvGrpSpPr>
            <p:cNvPr id="74761" name="Group 46">
              <a:extLst>
                <a:ext uri="{FF2B5EF4-FFF2-40B4-BE49-F238E27FC236}">
                  <a16:creationId xmlns:a16="http://schemas.microsoft.com/office/drawing/2014/main" id="{B21766F5-E982-4A46-81E6-34D6DBB0A5D3}"/>
                </a:ext>
              </a:extLst>
            </p:cNvPr>
            <p:cNvGrpSpPr>
              <a:grpSpLocks/>
            </p:cNvGrpSpPr>
            <p:nvPr/>
          </p:nvGrpSpPr>
          <p:grpSpPr bwMode="auto">
            <a:xfrm flipH="1">
              <a:off x="725" y="300"/>
              <a:ext cx="1754" cy="1584"/>
              <a:chOff x="907" y="1366"/>
              <a:chExt cx="1754" cy="1578"/>
            </a:xfrm>
          </p:grpSpPr>
          <p:sp>
            <p:nvSpPr>
              <p:cNvPr id="13323" name="Freeform 47">
                <a:extLst>
                  <a:ext uri="{FF2B5EF4-FFF2-40B4-BE49-F238E27FC236}">
                    <a16:creationId xmlns:a16="http://schemas.microsoft.com/office/drawing/2014/main" id="{1209FEFA-F120-4AC6-ACD7-F40EE0F0D22F}"/>
                  </a:ext>
                </a:extLst>
              </p:cNvPr>
              <p:cNvSpPr>
                <a:spLocks/>
              </p:cNvSpPr>
              <p:nvPr/>
            </p:nvSpPr>
            <p:spPr bwMode="auto">
              <a:xfrm>
                <a:off x="907" y="1366"/>
                <a:ext cx="1754" cy="1578"/>
              </a:xfrm>
              <a:custGeom>
                <a:avLst/>
                <a:gdLst>
                  <a:gd name="T0" fmla="*/ 1754 w 1754"/>
                  <a:gd name="T1" fmla="*/ 5 h 1578"/>
                  <a:gd name="T2" fmla="*/ 0 w 1754"/>
                  <a:gd name="T3" fmla="*/ 0 h 1578"/>
                  <a:gd name="T4" fmla="*/ 1754 w 1754"/>
                  <a:gd name="T5" fmla="*/ 1578 h 1578"/>
                  <a:gd name="T6" fmla="*/ 0 60000 65536"/>
                  <a:gd name="T7" fmla="*/ 0 60000 65536"/>
                  <a:gd name="T8" fmla="*/ 0 60000 65536"/>
                  <a:gd name="T9" fmla="*/ 0 w 1754"/>
                  <a:gd name="T10" fmla="*/ 0 h 1578"/>
                  <a:gd name="T11" fmla="*/ 1754 w 1754"/>
                  <a:gd name="T12" fmla="*/ 1578 h 1578"/>
                </a:gdLst>
                <a:ahLst/>
                <a:cxnLst>
                  <a:cxn ang="T6">
                    <a:pos x="T0" y="T1"/>
                  </a:cxn>
                  <a:cxn ang="T7">
                    <a:pos x="T2" y="T3"/>
                  </a:cxn>
                  <a:cxn ang="T8">
                    <a:pos x="T4" y="T5"/>
                  </a:cxn>
                </a:cxnLst>
                <a:rect l="T9" t="T10" r="T11" b="T12"/>
                <a:pathLst>
                  <a:path w="1754" h="1578">
                    <a:moveTo>
                      <a:pt x="1754" y="5"/>
                    </a:moveTo>
                    <a:lnTo>
                      <a:pt x="0" y="0"/>
                    </a:lnTo>
                    <a:lnTo>
                      <a:pt x="1754" y="1578"/>
                    </a:lnTo>
                  </a:path>
                </a:pathLst>
              </a:custGeom>
              <a:solidFill>
                <a:srgbClr val="4DFF15"/>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3324" name="Line 48">
                <a:extLst>
                  <a:ext uri="{FF2B5EF4-FFF2-40B4-BE49-F238E27FC236}">
                    <a16:creationId xmlns:a16="http://schemas.microsoft.com/office/drawing/2014/main" id="{D9461679-E6B7-4A38-906A-5BA844693CDD}"/>
                  </a:ext>
                </a:extLst>
              </p:cNvPr>
              <p:cNvSpPr>
                <a:spLocks noChangeShapeType="1"/>
              </p:cNvSpPr>
              <p:nvPr/>
            </p:nvSpPr>
            <p:spPr bwMode="auto">
              <a:xfrm flipH="1">
                <a:off x="2481" y="2657"/>
                <a:ext cx="179" cy="13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sp>
          <p:nvSpPr>
            <p:cNvPr id="13322" name="Line 49">
              <a:extLst>
                <a:ext uri="{FF2B5EF4-FFF2-40B4-BE49-F238E27FC236}">
                  <a16:creationId xmlns:a16="http://schemas.microsoft.com/office/drawing/2014/main" id="{702B81B2-A6CE-4CA5-8682-81A9D178BD6F}"/>
                </a:ext>
              </a:extLst>
            </p:cNvPr>
            <p:cNvSpPr>
              <a:spLocks noChangeShapeType="1"/>
            </p:cNvSpPr>
            <p:nvPr/>
          </p:nvSpPr>
          <p:spPr bwMode="auto">
            <a:xfrm>
              <a:off x="730" y="1515"/>
              <a:ext cx="173" cy="19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spTree>
    <p:extLst>
      <p:ext uri="{BB962C8B-B14F-4D97-AF65-F5344CB8AC3E}">
        <p14:creationId xmlns:p14="http://schemas.microsoft.com/office/powerpoint/2010/main" val="413614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xit" presetSubtype="10" fill="hold" nodeType="with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strVal val="ppt_h"/>
                                          </p:val>
                                        </p:tav>
                                      </p:tavLst>
                                    </p:anim>
                                    <p:set>
                                      <p:cBhvr>
                                        <p:cTn id="8" dur="1" fill="hold">
                                          <p:stCondLst>
                                            <p:cond delay="499"/>
                                          </p:stCondLst>
                                        </p:cTn>
                                        <p:tgtEl>
                                          <p:spTgt spid="4"/>
                                        </p:tgtEl>
                                        <p:attrNameLst>
                                          <p:attrName>style.visibility</p:attrName>
                                        </p:attrNameLst>
                                      </p:cBhvr>
                                      <p:to>
                                        <p:strVal val="hidden"/>
                                      </p:to>
                                    </p:set>
                                  </p:childTnLst>
                                </p:cTn>
                              </p:par>
                            </p:childTnLst>
                          </p:cTn>
                        </p:par>
                        <p:par>
                          <p:cTn id="9" fill="hold" nodeType="afterGroup">
                            <p:stCondLst>
                              <p:cond delay="500"/>
                            </p:stCondLst>
                            <p:childTnLst>
                              <p:par>
                                <p:cTn id="10" presetID="17"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Line 2">
            <a:extLst>
              <a:ext uri="{FF2B5EF4-FFF2-40B4-BE49-F238E27FC236}">
                <a16:creationId xmlns:a16="http://schemas.microsoft.com/office/drawing/2014/main" id="{DC4E2475-9B26-40A1-8272-40107F554F07}"/>
              </a:ext>
            </a:extLst>
          </p:cNvPr>
          <p:cNvSpPr>
            <a:spLocks noChangeShapeType="1"/>
          </p:cNvSpPr>
          <p:nvPr/>
        </p:nvSpPr>
        <p:spPr bwMode="auto">
          <a:xfrm>
            <a:off x="5757863" y="2197100"/>
            <a:ext cx="0" cy="24685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nvGrpSpPr>
          <p:cNvPr id="75779" name="Group 3">
            <a:extLst>
              <a:ext uri="{FF2B5EF4-FFF2-40B4-BE49-F238E27FC236}">
                <a16:creationId xmlns:a16="http://schemas.microsoft.com/office/drawing/2014/main" id="{CE5DB977-AB1C-454F-8639-3C7DDAD74246}"/>
              </a:ext>
            </a:extLst>
          </p:cNvPr>
          <p:cNvGrpSpPr>
            <a:grpSpLocks/>
          </p:cNvGrpSpPr>
          <p:nvPr/>
        </p:nvGrpSpPr>
        <p:grpSpPr bwMode="auto">
          <a:xfrm>
            <a:off x="5735638" y="2155825"/>
            <a:ext cx="2808287" cy="4525963"/>
            <a:chOff x="2653" y="1361"/>
            <a:chExt cx="1769" cy="2851"/>
          </a:xfrm>
        </p:grpSpPr>
        <p:grpSp>
          <p:nvGrpSpPr>
            <p:cNvPr id="75802" name="Group 4">
              <a:extLst>
                <a:ext uri="{FF2B5EF4-FFF2-40B4-BE49-F238E27FC236}">
                  <a16:creationId xmlns:a16="http://schemas.microsoft.com/office/drawing/2014/main" id="{B7CB682C-6738-43EC-B527-D58614AFC9C2}"/>
                </a:ext>
              </a:extLst>
            </p:cNvPr>
            <p:cNvGrpSpPr>
              <a:grpSpLocks/>
            </p:cNvGrpSpPr>
            <p:nvPr/>
          </p:nvGrpSpPr>
          <p:grpSpPr bwMode="auto">
            <a:xfrm>
              <a:off x="2653" y="1366"/>
              <a:ext cx="1769" cy="2846"/>
              <a:chOff x="2653" y="1366"/>
              <a:chExt cx="1769" cy="2846"/>
            </a:xfrm>
          </p:grpSpPr>
          <p:sp>
            <p:nvSpPr>
              <p:cNvPr id="14364" name="Freeform 5">
                <a:extLst>
                  <a:ext uri="{FF2B5EF4-FFF2-40B4-BE49-F238E27FC236}">
                    <a16:creationId xmlns:a16="http://schemas.microsoft.com/office/drawing/2014/main" id="{E8EB560A-5DE8-4A8F-A3DA-F72DB9E6F040}"/>
                  </a:ext>
                </a:extLst>
              </p:cNvPr>
              <p:cNvSpPr>
                <a:spLocks/>
              </p:cNvSpPr>
              <p:nvPr/>
            </p:nvSpPr>
            <p:spPr bwMode="auto">
              <a:xfrm>
                <a:off x="2653" y="1366"/>
                <a:ext cx="1769" cy="2846"/>
              </a:xfrm>
              <a:custGeom>
                <a:avLst/>
                <a:gdLst>
                  <a:gd name="T0" fmla="*/ 0 w 1769"/>
                  <a:gd name="T1" fmla="*/ 0 h 2846"/>
                  <a:gd name="T2" fmla="*/ 1769 w 1769"/>
                  <a:gd name="T3" fmla="*/ 0 h 2846"/>
                  <a:gd name="T4" fmla="*/ 1409 w 1769"/>
                  <a:gd name="T5" fmla="*/ 2846 h 2846"/>
                  <a:gd name="T6" fmla="*/ 5 w 1769"/>
                  <a:gd name="T7" fmla="*/ 1580 h 2846"/>
                  <a:gd name="T8" fmla="*/ 0 60000 65536"/>
                  <a:gd name="T9" fmla="*/ 0 60000 65536"/>
                  <a:gd name="T10" fmla="*/ 0 60000 65536"/>
                  <a:gd name="T11" fmla="*/ 0 60000 65536"/>
                  <a:gd name="T12" fmla="*/ 0 w 1769"/>
                  <a:gd name="T13" fmla="*/ 0 h 2846"/>
                  <a:gd name="T14" fmla="*/ 1769 w 1769"/>
                  <a:gd name="T15" fmla="*/ 2846 h 2846"/>
                </a:gdLst>
                <a:ahLst/>
                <a:cxnLst>
                  <a:cxn ang="T8">
                    <a:pos x="T0" y="T1"/>
                  </a:cxn>
                  <a:cxn ang="T9">
                    <a:pos x="T2" y="T3"/>
                  </a:cxn>
                  <a:cxn ang="T10">
                    <a:pos x="T4" y="T5"/>
                  </a:cxn>
                  <a:cxn ang="T11">
                    <a:pos x="T6" y="T7"/>
                  </a:cxn>
                </a:cxnLst>
                <a:rect l="T12" t="T13" r="T14" b="T15"/>
                <a:pathLst>
                  <a:path w="1769" h="2846">
                    <a:moveTo>
                      <a:pt x="0" y="0"/>
                    </a:moveTo>
                    <a:lnTo>
                      <a:pt x="1769" y="0"/>
                    </a:lnTo>
                    <a:lnTo>
                      <a:pt x="1409" y="2846"/>
                    </a:lnTo>
                    <a:lnTo>
                      <a:pt x="5" y="1580"/>
                    </a:lnTo>
                  </a:path>
                </a:pathLst>
              </a:custGeom>
              <a:solidFill>
                <a:srgbClr val="3CFA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4365" name="Line 6">
                <a:extLst>
                  <a:ext uri="{FF2B5EF4-FFF2-40B4-BE49-F238E27FC236}">
                    <a16:creationId xmlns:a16="http://schemas.microsoft.com/office/drawing/2014/main" id="{82F6AAAE-7223-4969-9D20-A97BA53003E3}"/>
                  </a:ext>
                </a:extLst>
              </p:cNvPr>
              <p:cNvSpPr>
                <a:spLocks noChangeShapeType="1"/>
              </p:cNvSpPr>
              <p:nvPr/>
            </p:nvSpPr>
            <p:spPr bwMode="auto">
              <a:xfrm flipV="1">
                <a:off x="2670" y="1366"/>
                <a:ext cx="1752" cy="12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sp>
          <p:nvSpPr>
            <p:cNvPr id="14363" name="Line 7">
              <a:extLst>
                <a:ext uri="{FF2B5EF4-FFF2-40B4-BE49-F238E27FC236}">
                  <a16:creationId xmlns:a16="http://schemas.microsoft.com/office/drawing/2014/main" id="{F5EFEDE1-4B58-4859-907A-12C99DD4CC03}"/>
                </a:ext>
              </a:extLst>
            </p:cNvPr>
            <p:cNvSpPr>
              <a:spLocks noChangeShapeType="1"/>
            </p:cNvSpPr>
            <p:nvPr/>
          </p:nvSpPr>
          <p:spPr bwMode="auto">
            <a:xfrm flipH="1">
              <a:off x="2664" y="1361"/>
              <a:ext cx="1092" cy="1213"/>
            </a:xfrm>
            <a:prstGeom prst="line">
              <a:avLst/>
            </a:prstGeom>
            <a:noFill/>
            <a:ln w="9525">
              <a:solidFill>
                <a:srgbClr val="3CFA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grpSp>
        <p:nvGrpSpPr>
          <p:cNvPr id="4" name="Group 8">
            <a:extLst>
              <a:ext uri="{FF2B5EF4-FFF2-40B4-BE49-F238E27FC236}">
                <a16:creationId xmlns:a16="http://schemas.microsoft.com/office/drawing/2014/main" id="{E95DD96E-E7AC-4FCB-93D1-ACDECDEBFED4}"/>
              </a:ext>
            </a:extLst>
          </p:cNvPr>
          <p:cNvGrpSpPr>
            <a:grpSpLocks/>
          </p:cNvGrpSpPr>
          <p:nvPr/>
        </p:nvGrpSpPr>
        <p:grpSpPr bwMode="auto">
          <a:xfrm>
            <a:off x="2963863" y="2155825"/>
            <a:ext cx="5570537" cy="2514600"/>
            <a:chOff x="113" y="2742"/>
            <a:chExt cx="3509" cy="1578"/>
          </a:xfrm>
        </p:grpSpPr>
        <p:grpSp>
          <p:nvGrpSpPr>
            <p:cNvPr id="75792" name="Group 9">
              <a:extLst>
                <a:ext uri="{FF2B5EF4-FFF2-40B4-BE49-F238E27FC236}">
                  <a16:creationId xmlns:a16="http://schemas.microsoft.com/office/drawing/2014/main" id="{5F039C87-AC9E-4B18-8CDC-7E225B000569}"/>
                </a:ext>
              </a:extLst>
            </p:cNvPr>
            <p:cNvGrpSpPr>
              <a:grpSpLocks/>
            </p:cNvGrpSpPr>
            <p:nvPr/>
          </p:nvGrpSpPr>
          <p:grpSpPr bwMode="auto">
            <a:xfrm>
              <a:off x="113" y="2742"/>
              <a:ext cx="1758" cy="1578"/>
              <a:chOff x="907" y="1366"/>
              <a:chExt cx="1758" cy="1578"/>
            </a:xfrm>
          </p:grpSpPr>
          <p:grpSp>
            <p:nvGrpSpPr>
              <p:cNvPr id="75798" name="Group 10">
                <a:extLst>
                  <a:ext uri="{FF2B5EF4-FFF2-40B4-BE49-F238E27FC236}">
                    <a16:creationId xmlns:a16="http://schemas.microsoft.com/office/drawing/2014/main" id="{5B1B1EDC-36A8-49AB-BD84-53B81127A834}"/>
                  </a:ext>
                </a:extLst>
              </p:cNvPr>
              <p:cNvGrpSpPr>
                <a:grpSpLocks/>
              </p:cNvGrpSpPr>
              <p:nvPr/>
            </p:nvGrpSpPr>
            <p:grpSpPr bwMode="auto">
              <a:xfrm>
                <a:off x="907" y="1366"/>
                <a:ext cx="1754" cy="1578"/>
                <a:chOff x="907" y="1366"/>
                <a:chExt cx="1754" cy="1578"/>
              </a:xfrm>
            </p:grpSpPr>
            <p:sp>
              <p:nvSpPr>
                <p:cNvPr id="14360" name="Freeform 11">
                  <a:extLst>
                    <a:ext uri="{FF2B5EF4-FFF2-40B4-BE49-F238E27FC236}">
                      <a16:creationId xmlns:a16="http://schemas.microsoft.com/office/drawing/2014/main" id="{2D36C418-6821-485E-A1A8-39DE7E7EA3C7}"/>
                    </a:ext>
                  </a:extLst>
                </p:cNvPr>
                <p:cNvSpPr>
                  <a:spLocks/>
                </p:cNvSpPr>
                <p:nvPr/>
              </p:nvSpPr>
              <p:spPr bwMode="auto">
                <a:xfrm>
                  <a:off x="907" y="1366"/>
                  <a:ext cx="1754" cy="1578"/>
                </a:xfrm>
                <a:custGeom>
                  <a:avLst/>
                  <a:gdLst>
                    <a:gd name="T0" fmla="*/ 1754 w 1754"/>
                    <a:gd name="T1" fmla="*/ 5 h 1578"/>
                    <a:gd name="T2" fmla="*/ 0 w 1754"/>
                    <a:gd name="T3" fmla="*/ 0 h 1578"/>
                    <a:gd name="T4" fmla="*/ 1754 w 1754"/>
                    <a:gd name="T5" fmla="*/ 1578 h 1578"/>
                    <a:gd name="T6" fmla="*/ 0 60000 65536"/>
                    <a:gd name="T7" fmla="*/ 0 60000 65536"/>
                    <a:gd name="T8" fmla="*/ 0 60000 65536"/>
                    <a:gd name="T9" fmla="*/ 0 w 1754"/>
                    <a:gd name="T10" fmla="*/ 0 h 1578"/>
                    <a:gd name="T11" fmla="*/ 1754 w 1754"/>
                    <a:gd name="T12" fmla="*/ 1578 h 1578"/>
                  </a:gdLst>
                  <a:ahLst/>
                  <a:cxnLst>
                    <a:cxn ang="T6">
                      <a:pos x="T0" y="T1"/>
                    </a:cxn>
                    <a:cxn ang="T7">
                      <a:pos x="T2" y="T3"/>
                    </a:cxn>
                    <a:cxn ang="T8">
                      <a:pos x="T4" y="T5"/>
                    </a:cxn>
                  </a:cxnLst>
                  <a:rect l="T9" t="T10" r="T11" b="T12"/>
                  <a:pathLst>
                    <a:path w="1754" h="1578">
                      <a:moveTo>
                        <a:pt x="1754" y="5"/>
                      </a:moveTo>
                      <a:lnTo>
                        <a:pt x="0" y="0"/>
                      </a:lnTo>
                      <a:lnTo>
                        <a:pt x="1754" y="1578"/>
                      </a:lnTo>
                    </a:path>
                  </a:pathLst>
                </a:custGeom>
                <a:solidFill>
                  <a:srgbClr val="3CFA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4361" name="Line 12">
                  <a:extLst>
                    <a:ext uri="{FF2B5EF4-FFF2-40B4-BE49-F238E27FC236}">
                      <a16:creationId xmlns:a16="http://schemas.microsoft.com/office/drawing/2014/main" id="{E9FF986D-29A4-4862-AC36-DD4324956F88}"/>
                    </a:ext>
                  </a:extLst>
                </p:cNvPr>
                <p:cNvSpPr>
                  <a:spLocks noChangeShapeType="1"/>
                </p:cNvSpPr>
                <p:nvPr/>
              </p:nvSpPr>
              <p:spPr bwMode="auto">
                <a:xfrm flipH="1">
                  <a:off x="2481" y="2657"/>
                  <a:ext cx="179" cy="13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sp>
            <p:nvSpPr>
              <p:cNvPr id="14359" name="Line 13">
                <a:extLst>
                  <a:ext uri="{FF2B5EF4-FFF2-40B4-BE49-F238E27FC236}">
                    <a16:creationId xmlns:a16="http://schemas.microsoft.com/office/drawing/2014/main" id="{C8857C41-6387-460A-BCE3-F97AEDD595DC}"/>
                  </a:ext>
                </a:extLst>
              </p:cNvPr>
              <p:cNvSpPr>
                <a:spLocks noChangeShapeType="1"/>
              </p:cNvSpPr>
              <p:nvPr/>
            </p:nvSpPr>
            <p:spPr bwMode="auto">
              <a:xfrm flipH="1">
                <a:off x="2492" y="2576"/>
                <a:ext cx="173" cy="19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grpSp>
          <p:nvGrpSpPr>
            <p:cNvPr id="75793" name="Group 14">
              <a:extLst>
                <a:ext uri="{FF2B5EF4-FFF2-40B4-BE49-F238E27FC236}">
                  <a16:creationId xmlns:a16="http://schemas.microsoft.com/office/drawing/2014/main" id="{98CE7DA6-63CC-496B-918D-63748459B2E4}"/>
                </a:ext>
              </a:extLst>
            </p:cNvPr>
            <p:cNvGrpSpPr>
              <a:grpSpLocks/>
            </p:cNvGrpSpPr>
            <p:nvPr/>
          </p:nvGrpSpPr>
          <p:grpSpPr bwMode="auto">
            <a:xfrm flipH="1">
              <a:off x="1864" y="2742"/>
              <a:ext cx="1758" cy="1578"/>
              <a:chOff x="907" y="1366"/>
              <a:chExt cx="1758" cy="1578"/>
            </a:xfrm>
          </p:grpSpPr>
          <p:grpSp>
            <p:nvGrpSpPr>
              <p:cNvPr id="75794" name="Group 15">
                <a:extLst>
                  <a:ext uri="{FF2B5EF4-FFF2-40B4-BE49-F238E27FC236}">
                    <a16:creationId xmlns:a16="http://schemas.microsoft.com/office/drawing/2014/main" id="{31A821FB-CE1C-47C1-87E3-1FB5C4B7191B}"/>
                  </a:ext>
                </a:extLst>
              </p:cNvPr>
              <p:cNvGrpSpPr>
                <a:grpSpLocks/>
              </p:cNvGrpSpPr>
              <p:nvPr/>
            </p:nvGrpSpPr>
            <p:grpSpPr bwMode="auto">
              <a:xfrm>
                <a:off x="907" y="1366"/>
                <a:ext cx="1754" cy="1578"/>
                <a:chOff x="907" y="1366"/>
                <a:chExt cx="1754" cy="1578"/>
              </a:xfrm>
            </p:grpSpPr>
            <p:sp>
              <p:nvSpPr>
                <p:cNvPr id="14356" name="Freeform 16">
                  <a:extLst>
                    <a:ext uri="{FF2B5EF4-FFF2-40B4-BE49-F238E27FC236}">
                      <a16:creationId xmlns:a16="http://schemas.microsoft.com/office/drawing/2014/main" id="{534E73E8-CFE9-439A-96A5-DCF34110B2D4}"/>
                    </a:ext>
                  </a:extLst>
                </p:cNvPr>
                <p:cNvSpPr>
                  <a:spLocks/>
                </p:cNvSpPr>
                <p:nvPr/>
              </p:nvSpPr>
              <p:spPr bwMode="auto">
                <a:xfrm>
                  <a:off x="907" y="1366"/>
                  <a:ext cx="1754" cy="1578"/>
                </a:xfrm>
                <a:custGeom>
                  <a:avLst/>
                  <a:gdLst>
                    <a:gd name="T0" fmla="*/ 1754 w 1754"/>
                    <a:gd name="T1" fmla="*/ 5 h 1578"/>
                    <a:gd name="T2" fmla="*/ 0 w 1754"/>
                    <a:gd name="T3" fmla="*/ 0 h 1578"/>
                    <a:gd name="T4" fmla="*/ 1754 w 1754"/>
                    <a:gd name="T5" fmla="*/ 1578 h 1578"/>
                    <a:gd name="T6" fmla="*/ 0 60000 65536"/>
                    <a:gd name="T7" fmla="*/ 0 60000 65536"/>
                    <a:gd name="T8" fmla="*/ 0 60000 65536"/>
                    <a:gd name="T9" fmla="*/ 0 w 1754"/>
                    <a:gd name="T10" fmla="*/ 0 h 1578"/>
                    <a:gd name="T11" fmla="*/ 1754 w 1754"/>
                    <a:gd name="T12" fmla="*/ 1578 h 1578"/>
                  </a:gdLst>
                  <a:ahLst/>
                  <a:cxnLst>
                    <a:cxn ang="T6">
                      <a:pos x="T0" y="T1"/>
                    </a:cxn>
                    <a:cxn ang="T7">
                      <a:pos x="T2" y="T3"/>
                    </a:cxn>
                    <a:cxn ang="T8">
                      <a:pos x="T4" y="T5"/>
                    </a:cxn>
                  </a:cxnLst>
                  <a:rect l="T9" t="T10" r="T11" b="T12"/>
                  <a:pathLst>
                    <a:path w="1754" h="1578">
                      <a:moveTo>
                        <a:pt x="1754" y="5"/>
                      </a:moveTo>
                      <a:lnTo>
                        <a:pt x="0" y="0"/>
                      </a:lnTo>
                      <a:lnTo>
                        <a:pt x="1754" y="15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4357" name="Line 17">
                  <a:extLst>
                    <a:ext uri="{FF2B5EF4-FFF2-40B4-BE49-F238E27FC236}">
                      <a16:creationId xmlns:a16="http://schemas.microsoft.com/office/drawing/2014/main" id="{1612AEF7-30AC-4923-A561-A5C808E272E6}"/>
                    </a:ext>
                  </a:extLst>
                </p:cNvPr>
                <p:cNvSpPr>
                  <a:spLocks noChangeShapeType="1"/>
                </p:cNvSpPr>
                <p:nvPr/>
              </p:nvSpPr>
              <p:spPr bwMode="auto">
                <a:xfrm flipH="1">
                  <a:off x="2481" y="2657"/>
                  <a:ext cx="179" cy="13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sp>
            <p:nvSpPr>
              <p:cNvPr id="14355" name="Line 18">
                <a:extLst>
                  <a:ext uri="{FF2B5EF4-FFF2-40B4-BE49-F238E27FC236}">
                    <a16:creationId xmlns:a16="http://schemas.microsoft.com/office/drawing/2014/main" id="{C4B5138C-5433-45D2-9AB0-A208B7DCD520}"/>
                  </a:ext>
                </a:extLst>
              </p:cNvPr>
              <p:cNvSpPr>
                <a:spLocks noChangeShapeType="1"/>
              </p:cNvSpPr>
              <p:nvPr/>
            </p:nvSpPr>
            <p:spPr bwMode="auto">
              <a:xfrm flipH="1">
                <a:off x="2492" y="2576"/>
                <a:ext cx="173" cy="19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grpSp>
      <p:grpSp>
        <p:nvGrpSpPr>
          <p:cNvPr id="9" name="Group 19">
            <a:extLst>
              <a:ext uri="{FF2B5EF4-FFF2-40B4-BE49-F238E27FC236}">
                <a16:creationId xmlns:a16="http://schemas.microsoft.com/office/drawing/2014/main" id="{849621D1-26BD-4CD5-AA14-8A49092E122F}"/>
              </a:ext>
            </a:extLst>
          </p:cNvPr>
          <p:cNvGrpSpPr>
            <a:grpSpLocks/>
          </p:cNvGrpSpPr>
          <p:nvPr/>
        </p:nvGrpSpPr>
        <p:grpSpPr bwMode="auto">
          <a:xfrm>
            <a:off x="3000375" y="2155825"/>
            <a:ext cx="5556250" cy="2514600"/>
            <a:chOff x="-1021" y="300"/>
            <a:chExt cx="3500" cy="1584"/>
          </a:xfrm>
        </p:grpSpPr>
        <p:sp>
          <p:nvSpPr>
            <p:cNvPr id="14345" name="Freeform 20">
              <a:extLst>
                <a:ext uri="{FF2B5EF4-FFF2-40B4-BE49-F238E27FC236}">
                  <a16:creationId xmlns:a16="http://schemas.microsoft.com/office/drawing/2014/main" id="{74DCCBE5-D97F-4984-A76A-8940361242D5}"/>
                </a:ext>
              </a:extLst>
            </p:cNvPr>
            <p:cNvSpPr>
              <a:spLocks/>
            </p:cNvSpPr>
            <p:nvPr/>
          </p:nvSpPr>
          <p:spPr bwMode="auto">
            <a:xfrm>
              <a:off x="-1021" y="300"/>
              <a:ext cx="1754" cy="1584"/>
            </a:xfrm>
            <a:custGeom>
              <a:avLst/>
              <a:gdLst>
                <a:gd name="T0" fmla="*/ 1754 w 1754"/>
                <a:gd name="T1" fmla="*/ 5 h 1578"/>
                <a:gd name="T2" fmla="*/ 0 w 1754"/>
                <a:gd name="T3" fmla="*/ 0 h 1578"/>
                <a:gd name="T4" fmla="*/ 1754 w 1754"/>
                <a:gd name="T5" fmla="*/ 1674 h 1578"/>
                <a:gd name="T6" fmla="*/ 0 60000 65536"/>
                <a:gd name="T7" fmla="*/ 0 60000 65536"/>
                <a:gd name="T8" fmla="*/ 0 60000 65536"/>
                <a:gd name="T9" fmla="*/ 0 w 1754"/>
                <a:gd name="T10" fmla="*/ 0 h 1578"/>
                <a:gd name="T11" fmla="*/ 1754 w 1754"/>
                <a:gd name="T12" fmla="*/ 1578 h 1578"/>
              </a:gdLst>
              <a:ahLst/>
              <a:cxnLst>
                <a:cxn ang="T6">
                  <a:pos x="T0" y="T1"/>
                </a:cxn>
                <a:cxn ang="T7">
                  <a:pos x="T2" y="T3"/>
                </a:cxn>
                <a:cxn ang="T8">
                  <a:pos x="T4" y="T5"/>
                </a:cxn>
              </a:cxnLst>
              <a:rect l="T9" t="T10" r="T11" b="T12"/>
              <a:pathLst>
                <a:path w="1754" h="1578">
                  <a:moveTo>
                    <a:pt x="1754" y="5"/>
                  </a:moveTo>
                  <a:lnTo>
                    <a:pt x="0" y="0"/>
                  </a:lnTo>
                  <a:lnTo>
                    <a:pt x="1754" y="15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4346" name="Line 21">
              <a:extLst>
                <a:ext uri="{FF2B5EF4-FFF2-40B4-BE49-F238E27FC236}">
                  <a16:creationId xmlns:a16="http://schemas.microsoft.com/office/drawing/2014/main" id="{1BB150AD-8868-4D83-9AB4-83120735BECA}"/>
                </a:ext>
              </a:extLst>
            </p:cNvPr>
            <p:cNvSpPr>
              <a:spLocks noChangeShapeType="1"/>
            </p:cNvSpPr>
            <p:nvPr/>
          </p:nvSpPr>
          <p:spPr bwMode="auto">
            <a:xfrm flipH="1">
              <a:off x="553" y="1596"/>
              <a:ext cx="179" cy="13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4347" name="Line 22">
              <a:extLst>
                <a:ext uri="{FF2B5EF4-FFF2-40B4-BE49-F238E27FC236}">
                  <a16:creationId xmlns:a16="http://schemas.microsoft.com/office/drawing/2014/main" id="{4C78F040-6EC7-43E0-857E-BB1B06E37EB1}"/>
                </a:ext>
              </a:extLst>
            </p:cNvPr>
            <p:cNvSpPr>
              <a:spLocks noChangeShapeType="1"/>
            </p:cNvSpPr>
            <p:nvPr/>
          </p:nvSpPr>
          <p:spPr bwMode="auto">
            <a:xfrm flipH="1">
              <a:off x="564" y="1515"/>
              <a:ext cx="173" cy="19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nvGrpSpPr>
            <p:cNvPr id="75788" name="Group 23">
              <a:extLst>
                <a:ext uri="{FF2B5EF4-FFF2-40B4-BE49-F238E27FC236}">
                  <a16:creationId xmlns:a16="http://schemas.microsoft.com/office/drawing/2014/main" id="{B54E1FC8-215E-4081-9337-5D5916DAEDAF}"/>
                </a:ext>
              </a:extLst>
            </p:cNvPr>
            <p:cNvGrpSpPr>
              <a:grpSpLocks/>
            </p:cNvGrpSpPr>
            <p:nvPr/>
          </p:nvGrpSpPr>
          <p:grpSpPr bwMode="auto">
            <a:xfrm flipH="1">
              <a:off x="725" y="300"/>
              <a:ext cx="1754" cy="1584"/>
              <a:chOff x="907" y="1366"/>
              <a:chExt cx="1754" cy="1578"/>
            </a:xfrm>
          </p:grpSpPr>
          <p:sp>
            <p:nvSpPr>
              <p:cNvPr id="14350" name="Freeform 24">
                <a:extLst>
                  <a:ext uri="{FF2B5EF4-FFF2-40B4-BE49-F238E27FC236}">
                    <a16:creationId xmlns:a16="http://schemas.microsoft.com/office/drawing/2014/main" id="{73199FC3-B79B-4501-8A61-BA565D5D1062}"/>
                  </a:ext>
                </a:extLst>
              </p:cNvPr>
              <p:cNvSpPr>
                <a:spLocks/>
              </p:cNvSpPr>
              <p:nvPr/>
            </p:nvSpPr>
            <p:spPr bwMode="auto">
              <a:xfrm>
                <a:off x="907" y="1366"/>
                <a:ext cx="1754" cy="1578"/>
              </a:xfrm>
              <a:custGeom>
                <a:avLst/>
                <a:gdLst>
                  <a:gd name="T0" fmla="*/ 1754 w 1754"/>
                  <a:gd name="T1" fmla="*/ 5 h 1578"/>
                  <a:gd name="T2" fmla="*/ 0 w 1754"/>
                  <a:gd name="T3" fmla="*/ 0 h 1578"/>
                  <a:gd name="T4" fmla="*/ 1754 w 1754"/>
                  <a:gd name="T5" fmla="*/ 1578 h 1578"/>
                  <a:gd name="T6" fmla="*/ 0 60000 65536"/>
                  <a:gd name="T7" fmla="*/ 0 60000 65536"/>
                  <a:gd name="T8" fmla="*/ 0 60000 65536"/>
                  <a:gd name="T9" fmla="*/ 0 w 1754"/>
                  <a:gd name="T10" fmla="*/ 0 h 1578"/>
                  <a:gd name="T11" fmla="*/ 1754 w 1754"/>
                  <a:gd name="T12" fmla="*/ 1578 h 1578"/>
                </a:gdLst>
                <a:ahLst/>
                <a:cxnLst>
                  <a:cxn ang="T6">
                    <a:pos x="T0" y="T1"/>
                  </a:cxn>
                  <a:cxn ang="T7">
                    <a:pos x="T2" y="T3"/>
                  </a:cxn>
                  <a:cxn ang="T8">
                    <a:pos x="T4" y="T5"/>
                  </a:cxn>
                </a:cxnLst>
                <a:rect l="T9" t="T10" r="T11" b="T12"/>
                <a:pathLst>
                  <a:path w="1754" h="1578">
                    <a:moveTo>
                      <a:pt x="1754" y="5"/>
                    </a:moveTo>
                    <a:lnTo>
                      <a:pt x="0" y="0"/>
                    </a:lnTo>
                    <a:lnTo>
                      <a:pt x="1754" y="1578"/>
                    </a:lnTo>
                  </a:path>
                </a:pathLst>
              </a:custGeom>
              <a:solidFill>
                <a:srgbClr val="4DFF15"/>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4351" name="Line 25">
                <a:extLst>
                  <a:ext uri="{FF2B5EF4-FFF2-40B4-BE49-F238E27FC236}">
                    <a16:creationId xmlns:a16="http://schemas.microsoft.com/office/drawing/2014/main" id="{34073E02-8B3D-4D59-A754-1E255C9AA109}"/>
                  </a:ext>
                </a:extLst>
              </p:cNvPr>
              <p:cNvSpPr>
                <a:spLocks noChangeShapeType="1"/>
              </p:cNvSpPr>
              <p:nvPr/>
            </p:nvSpPr>
            <p:spPr bwMode="auto">
              <a:xfrm flipH="1">
                <a:off x="2481" y="2657"/>
                <a:ext cx="179" cy="13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sp>
          <p:nvSpPr>
            <p:cNvPr id="14349" name="Line 26">
              <a:extLst>
                <a:ext uri="{FF2B5EF4-FFF2-40B4-BE49-F238E27FC236}">
                  <a16:creationId xmlns:a16="http://schemas.microsoft.com/office/drawing/2014/main" id="{6F2BDC94-2705-4345-8B4C-A8E68041986C}"/>
                </a:ext>
              </a:extLst>
            </p:cNvPr>
            <p:cNvSpPr>
              <a:spLocks noChangeShapeType="1"/>
            </p:cNvSpPr>
            <p:nvPr/>
          </p:nvSpPr>
          <p:spPr bwMode="auto">
            <a:xfrm>
              <a:off x="730" y="1515"/>
              <a:ext cx="173" cy="19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sp>
        <p:nvSpPr>
          <p:cNvPr id="43035" name="Line 27">
            <a:extLst>
              <a:ext uri="{FF2B5EF4-FFF2-40B4-BE49-F238E27FC236}">
                <a16:creationId xmlns:a16="http://schemas.microsoft.com/office/drawing/2014/main" id="{C283802E-1B24-42A3-9043-BD8C65C34447}"/>
              </a:ext>
            </a:extLst>
          </p:cNvPr>
          <p:cNvSpPr>
            <a:spLocks noChangeShapeType="1"/>
          </p:cNvSpPr>
          <p:nvPr/>
        </p:nvSpPr>
        <p:spPr bwMode="auto">
          <a:xfrm>
            <a:off x="5746750" y="2155825"/>
            <a:ext cx="0" cy="2468563"/>
          </a:xfrm>
          <a:prstGeom prst="line">
            <a:avLst/>
          </a:prstGeom>
          <a:noFill/>
          <a:ln w="9525">
            <a:solidFill>
              <a:srgbClr val="00CC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pic>
        <p:nvPicPr>
          <p:cNvPr id="35852" name="Picture 12" descr="hand">
            <a:extLst>
              <a:ext uri="{FF2B5EF4-FFF2-40B4-BE49-F238E27FC236}">
                <a16:creationId xmlns:a16="http://schemas.microsoft.com/office/drawing/2014/main" id="{EA5D5025-32ED-4BE5-A194-7CEF0C8A2045}"/>
              </a:ext>
            </a:extLst>
          </p:cNvPr>
          <p:cNvPicPr>
            <a:picLocks noChangeAspect="1" noChangeArrowheads="1"/>
          </p:cNvPicPr>
          <p:nvPr/>
        </p:nvPicPr>
        <p:blipFill>
          <a:blip r:embed="rId2">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rot="-4323742">
            <a:off x="5817394" y="1223169"/>
            <a:ext cx="1230313"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37" name="Oval 29">
            <a:extLst>
              <a:ext uri="{FF2B5EF4-FFF2-40B4-BE49-F238E27FC236}">
                <a16:creationId xmlns:a16="http://schemas.microsoft.com/office/drawing/2014/main" id="{5CF9BC5E-31CE-4970-9D1A-3C0929CAD751}"/>
              </a:ext>
            </a:extLst>
          </p:cNvPr>
          <p:cNvSpPr>
            <a:spLocks noChangeArrowheads="1"/>
          </p:cNvSpPr>
          <p:nvPr/>
        </p:nvSpPr>
        <p:spPr bwMode="auto">
          <a:xfrm>
            <a:off x="5722938" y="2149475"/>
            <a:ext cx="46037" cy="4603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3200">
                <a:solidFill>
                  <a:schemeClr val="tx1"/>
                </a:solidFill>
                <a:latin typeface=".VnTime" panose="020B7200000000000000" pitchFamily="34" charset="0"/>
              </a:defRPr>
            </a:lvl1pPr>
            <a:lvl2pPr marL="742950" indent="-285750" eaLnBrk="0" hangingPunct="0">
              <a:defRPr sz="3200">
                <a:solidFill>
                  <a:schemeClr val="tx1"/>
                </a:solidFill>
                <a:latin typeface=".VnTime" panose="020B7200000000000000" pitchFamily="34" charset="0"/>
              </a:defRPr>
            </a:lvl2pPr>
            <a:lvl3pPr marL="1143000" indent="-228600" eaLnBrk="0" hangingPunct="0">
              <a:defRPr sz="3200">
                <a:solidFill>
                  <a:schemeClr val="tx1"/>
                </a:solidFill>
                <a:latin typeface=".VnTime" panose="020B7200000000000000" pitchFamily="34" charset="0"/>
              </a:defRPr>
            </a:lvl3pPr>
            <a:lvl4pPr marL="1600200" indent="-228600" eaLnBrk="0" hangingPunct="0">
              <a:defRPr sz="3200">
                <a:solidFill>
                  <a:schemeClr val="tx1"/>
                </a:solidFill>
                <a:latin typeface=".VnTime" panose="020B7200000000000000" pitchFamily="34" charset="0"/>
              </a:defRPr>
            </a:lvl4pPr>
            <a:lvl5pPr marL="2057400" indent="-228600" eaLnBrk="0" hangingPunct="0">
              <a:defRPr sz="3200">
                <a:solidFill>
                  <a:schemeClr val="tx1"/>
                </a:solidFill>
                <a:latin typeface=".VnTime" panose="020B7200000000000000" pitchFamily="34" charset="0"/>
              </a:defRPr>
            </a:lvl5pPr>
            <a:lvl6pPr marL="2514600" indent="-228600" eaLnBrk="0" fontAlgn="base" hangingPunct="0">
              <a:spcBef>
                <a:spcPct val="0"/>
              </a:spcBef>
              <a:spcAft>
                <a:spcPct val="0"/>
              </a:spcAft>
              <a:defRPr sz="3200">
                <a:solidFill>
                  <a:schemeClr val="tx1"/>
                </a:solidFill>
                <a:latin typeface=".VnTime" panose="020B7200000000000000" pitchFamily="34" charset="0"/>
              </a:defRPr>
            </a:lvl6pPr>
            <a:lvl7pPr marL="2971800" indent="-228600" eaLnBrk="0" fontAlgn="base" hangingPunct="0">
              <a:spcBef>
                <a:spcPct val="0"/>
              </a:spcBef>
              <a:spcAft>
                <a:spcPct val="0"/>
              </a:spcAft>
              <a:defRPr sz="3200">
                <a:solidFill>
                  <a:schemeClr val="tx1"/>
                </a:solidFill>
                <a:latin typeface=".VnTime" panose="020B7200000000000000" pitchFamily="34" charset="0"/>
              </a:defRPr>
            </a:lvl7pPr>
            <a:lvl8pPr marL="3429000" indent="-228600" eaLnBrk="0" fontAlgn="base" hangingPunct="0">
              <a:spcBef>
                <a:spcPct val="0"/>
              </a:spcBef>
              <a:spcAft>
                <a:spcPct val="0"/>
              </a:spcAft>
              <a:defRPr sz="3200">
                <a:solidFill>
                  <a:schemeClr val="tx1"/>
                </a:solidFill>
                <a:latin typeface=".VnTime" panose="020B7200000000000000" pitchFamily="34" charset="0"/>
              </a:defRPr>
            </a:lvl8pPr>
            <a:lvl9pPr marL="3886200" indent="-228600" eaLnBrk="0" fontAlgn="base" hangingPunct="0">
              <a:spcBef>
                <a:spcPct val="0"/>
              </a:spcBef>
              <a:spcAft>
                <a:spcPct val="0"/>
              </a:spcAft>
              <a:defRPr sz="32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Tree>
    <p:extLst>
      <p:ext uri="{BB962C8B-B14F-4D97-AF65-F5344CB8AC3E}">
        <p14:creationId xmlns:p14="http://schemas.microsoft.com/office/powerpoint/2010/main" val="6758886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xit" presetSubtype="10" fill="hold" nodeType="with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strVal val="ppt_h"/>
                                          </p:val>
                                        </p:tav>
                                      </p:tavLst>
                                    </p:anim>
                                    <p:set>
                                      <p:cBhvr>
                                        <p:cTn id="8" dur="1" fill="hold">
                                          <p:stCondLst>
                                            <p:cond delay="499"/>
                                          </p:stCondLst>
                                        </p:cTn>
                                        <p:tgtEl>
                                          <p:spTgt spid="9"/>
                                        </p:tgtEl>
                                        <p:attrNameLst>
                                          <p:attrName>style.visibility</p:attrName>
                                        </p:attrNameLst>
                                      </p:cBhvr>
                                      <p:to>
                                        <p:strVal val="hidden"/>
                                      </p:to>
                                    </p:set>
                                  </p:childTnLst>
                                </p:cTn>
                              </p:par>
                            </p:childTnLst>
                          </p:cTn>
                        </p:par>
                        <p:par>
                          <p:cTn id="9" fill="hold" nodeType="afterGroup">
                            <p:stCondLst>
                              <p:cond delay="500"/>
                            </p:stCondLst>
                            <p:childTnLst>
                              <p:par>
                                <p:cTn id="10" presetID="17"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43035"/>
                                        </p:tgtEl>
                                        <p:attrNameLst>
                                          <p:attrName>style.visibility</p:attrName>
                                        </p:attrNameLst>
                                      </p:cBhvr>
                                      <p:to>
                                        <p:strVal val="visible"/>
                                      </p:to>
                                    </p:set>
                                  </p:childTnLst>
                                </p:cTn>
                              </p:par>
                              <p:par>
                                <p:cTn id="16" presetID="2" presetClass="entr" presetSubtype="3" fill="hold" nodeType="withEffect">
                                  <p:stCondLst>
                                    <p:cond delay="0"/>
                                  </p:stCondLst>
                                  <p:childTnLst>
                                    <p:set>
                                      <p:cBhvr>
                                        <p:cTn id="17" dur="1" fill="hold">
                                          <p:stCondLst>
                                            <p:cond delay="0"/>
                                          </p:stCondLst>
                                        </p:cTn>
                                        <p:tgtEl>
                                          <p:spTgt spid="35852"/>
                                        </p:tgtEl>
                                        <p:attrNameLst>
                                          <p:attrName>style.visibility</p:attrName>
                                        </p:attrNameLst>
                                      </p:cBhvr>
                                      <p:to>
                                        <p:strVal val="visible"/>
                                      </p:to>
                                    </p:set>
                                    <p:anim calcmode="lin" valueType="num">
                                      <p:cBhvr additive="base">
                                        <p:cTn id="18" dur="2000" fill="hold"/>
                                        <p:tgtEl>
                                          <p:spTgt spid="35852"/>
                                        </p:tgtEl>
                                        <p:attrNameLst>
                                          <p:attrName>ppt_x</p:attrName>
                                        </p:attrNameLst>
                                      </p:cBhvr>
                                      <p:tavLst>
                                        <p:tav tm="0">
                                          <p:val>
                                            <p:strVal val="1+#ppt_w/2"/>
                                          </p:val>
                                        </p:tav>
                                        <p:tav tm="100000">
                                          <p:val>
                                            <p:strVal val="#ppt_x"/>
                                          </p:val>
                                        </p:tav>
                                      </p:tavLst>
                                    </p:anim>
                                    <p:anim calcmode="lin" valueType="num">
                                      <p:cBhvr additive="base">
                                        <p:cTn id="19" dur="2000" fill="hold"/>
                                        <p:tgtEl>
                                          <p:spTgt spid="35852"/>
                                        </p:tgtEl>
                                        <p:attrNameLst>
                                          <p:attrName>ppt_y</p:attrName>
                                        </p:attrNameLst>
                                      </p:cBhvr>
                                      <p:tavLst>
                                        <p:tav tm="0">
                                          <p:val>
                                            <p:strVal val="0-#ppt_h/2"/>
                                          </p:val>
                                        </p:tav>
                                        <p:tav tm="100000">
                                          <p:val>
                                            <p:strVal val="#ppt_y"/>
                                          </p:val>
                                        </p:tav>
                                      </p:tavLst>
                                    </p:anim>
                                  </p:childTnLst>
                                </p:cTn>
                              </p:par>
                            </p:childTnLst>
                          </p:cTn>
                        </p:par>
                        <p:par>
                          <p:cTn id="20" fill="hold" nodeType="afterGroup">
                            <p:stCondLst>
                              <p:cond delay="2500"/>
                            </p:stCondLst>
                            <p:childTnLst>
                              <p:par>
                                <p:cTn id="21" presetID="1" presetClass="entr" presetSubtype="0" fill="hold" grpId="0" nodeType="afterEffect">
                                  <p:stCondLst>
                                    <p:cond delay="0"/>
                                  </p:stCondLst>
                                  <p:childTnLst>
                                    <p:set>
                                      <p:cBhvr>
                                        <p:cTn id="22" dur="1" fill="hold">
                                          <p:stCondLst>
                                            <p:cond delay="0"/>
                                          </p:stCondLst>
                                        </p:cTn>
                                        <p:tgtEl>
                                          <p:spTgt spid="43037"/>
                                        </p:tgtEl>
                                        <p:attrNameLst>
                                          <p:attrName>style.visibility</p:attrName>
                                        </p:attrNameLst>
                                      </p:cBhvr>
                                      <p:to>
                                        <p:strVal val="visible"/>
                                      </p:to>
                                    </p:set>
                                  </p:childTnLst>
                                </p:cTn>
                              </p:par>
                            </p:childTnLst>
                          </p:cTn>
                        </p:par>
                        <p:par>
                          <p:cTn id="23" fill="hold" nodeType="afterGroup">
                            <p:stCondLst>
                              <p:cond delay="2500"/>
                            </p:stCondLst>
                            <p:childTnLst>
                              <p:par>
                                <p:cTn id="24" presetID="7" presetClass="exit" presetSubtype="1" fill="hold" nodeType="afterEffect">
                                  <p:stCondLst>
                                    <p:cond delay="0"/>
                                  </p:stCondLst>
                                  <p:childTnLst>
                                    <p:anim calcmode="lin" valueType="num">
                                      <p:cBhvr additive="base">
                                        <p:cTn id="25" dur="500"/>
                                        <p:tgtEl>
                                          <p:spTgt spid="35852"/>
                                        </p:tgtEl>
                                        <p:attrNameLst>
                                          <p:attrName>ppt_x</p:attrName>
                                        </p:attrNameLst>
                                      </p:cBhvr>
                                      <p:tavLst>
                                        <p:tav tm="0">
                                          <p:val>
                                            <p:strVal val="ppt_x"/>
                                          </p:val>
                                        </p:tav>
                                        <p:tav tm="100000">
                                          <p:val>
                                            <p:strVal val="ppt_x"/>
                                          </p:val>
                                        </p:tav>
                                      </p:tavLst>
                                    </p:anim>
                                    <p:anim calcmode="lin" valueType="num">
                                      <p:cBhvr additive="base">
                                        <p:cTn id="26" dur="500"/>
                                        <p:tgtEl>
                                          <p:spTgt spid="35852"/>
                                        </p:tgtEl>
                                        <p:attrNameLst>
                                          <p:attrName>ppt_y</p:attrName>
                                        </p:attrNameLst>
                                      </p:cBhvr>
                                      <p:tavLst>
                                        <p:tav tm="0">
                                          <p:val>
                                            <p:strVal val="ppt_y"/>
                                          </p:val>
                                        </p:tav>
                                        <p:tav tm="100000">
                                          <p:val>
                                            <p:strVal val="0-ppt_h/2"/>
                                          </p:val>
                                        </p:tav>
                                      </p:tavLst>
                                    </p:anim>
                                    <p:set>
                                      <p:cBhvr>
                                        <p:cTn id="27" dur="1" fill="hold">
                                          <p:stCondLst>
                                            <p:cond delay="499"/>
                                          </p:stCondLst>
                                        </p:cTn>
                                        <p:tgtEl>
                                          <p:spTgt spid="358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3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Group 2">
            <a:extLst>
              <a:ext uri="{FF2B5EF4-FFF2-40B4-BE49-F238E27FC236}">
                <a16:creationId xmlns:a16="http://schemas.microsoft.com/office/drawing/2014/main" id="{0D79F580-16EE-49F6-8B6B-A30EB9B60C18}"/>
              </a:ext>
            </a:extLst>
          </p:cNvPr>
          <p:cNvGrpSpPr>
            <a:grpSpLocks/>
          </p:cNvGrpSpPr>
          <p:nvPr/>
        </p:nvGrpSpPr>
        <p:grpSpPr bwMode="auto">
          <a:xfrm rot="-5820000">
            <a:off x="2935287" y="900113"/>
            <a:ext cx="5580063" cy="4541838"/>
            <a:chOff x="907" y="1358"/>
            <a:chExt cx="3515" cy="2861"/>
          </a:xfrm>
        </p:grpSpPr>
        <p:sp>
          <p:nvSpPr>
            <p:cNvPr id="18453" name="Line 3">
              <a:extLst>
                <a:ext uri="{FF2B5EF4-FFF2-40B4-BE49-F238E27FC236}">
                  <a16:creationId xmlns:a16="http://schemas.microsoft.com/office/drawing/2014/main" id="{090894B6-E6A8-49CC-A4A5-8312574053BE}"/>
                </a:ext>
              </a:extLst>
            </p:cNvPr>
            <p:cNvSpPr>
              <a:spLocks noChangeShapeType="1"/>
            </p:cNvSpPr>
            <p:nvPr/>
          </p:nvSpPr>
          <p:spPr bwMode="auto">
            <a:xfrm>
              <a:off x="2666" y="1392"/>
              <a:ext cx="0" cy="155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8454" name="Freeform 4">
              <a:extLst>
                <a:ext uri="{FF2B5EF4-FFF2-40B4-BE49-F238E27FC236}">
                  <a16:creationId xmlns:a16="http://schemas.microsoft.com/office/drawing/2014/main" id="{FF229187-C66D-4FB4-8CEE-DD7520676BD2}"/>
                </a:ext>
              </a:extLst>
            </p:cNvPr>
            <p:cNvSpPr>
              <a:spLocks/>
            </p:cNvSpPr>
            <p:nvPr/>
          </p:nvSpPr>
          <p:spPr bwMode="auto">
            <a:xfrm>
              <a:off x="2654" y="1365"/>
              <a:ext cx="1769" cy="2846"/>
            </a:xfrm>
            <a:custGeom>
              <a:avLst/>
              <a:gdLst>
                <a:gd name="T0" fmla="*/ 0 w 1769"/>
                <a:gd name="T1" fmla="*/ 0 h 2846"/>
                <a:gd name="T2" fmla="*/ 1769 w 1769"/>
                <a:gd name="T3" fmla="*/ 0 h 2846"/>
                <a:gd name="T4" fmla="*/ 1409 w 1769"/>
                <a:gd name="T5" fmla="*/ 2846 h 2846"/>
                <a:gd name="T6" fmla="*/ 5 w 1769"/>
                <a:gd name="T7" fmla="*/ 1580 h 2846"/>
                <a:gd name="T8" fmla="*/ 0 60000 65536"/>
                <a:gd name="T9" fmla="*/ 0 60000 65536"/>
                <a:gd name="T10" fmla="*/ 0 60000 65536"/>
                <a:gd name="T11" fmla="*/ 0 60000 65536"/>
                <a:gd name="T12" fmla="*/ 0 w 1769"/>
                <a:gd name="T13" fmla="*/ 0 h 2846"/>
                <a:gd name="T14" fmla="*/ 1769 w 1769"/>
                <a:gd name="T15" fmla="*/ 2846 h 2846"/>
              </a:gdLst>
              <a:ahLst/>
              <a:cxnLst>
                <a:cxn ang="T8">
                  <a:pos x="T0" y="T1"/>
                </a:cxn>
                <a:cxn ang="T9">
                  <a:pos x="T2" y="T3"/>
                </a:cxn>
                <a:cxn ang="T10">
                  <a:pos x="T4" y="T5"/>
                </a:cxn>
                <a:cxn ang="T11">
                  <a:pos x="T6" y="T7"/>
                </a:cxn>
              </a:cxnLst>
              <a:rect l="T12" t="T13" r="T14" b="T15"/>
              <a:pathLst>
                <a:path w="1769" h="2846">
                  <a:moveTo>
                    <a:pt x="0" y="0"/>
                  </a:moveTo>
                  <a:lnTo>
                    <a:pt x="1769" y="0"/>
                  </a:lnTo>
                  <a:lnTo>
                    <a:pt x="1409" y="2846"/>
                  </a:lnTo>
                  <a:lnTo>
                    <a:pt x="5" y="1580"/>
                  </a:lnTo>
                </a:path>
              </a:pathLst>
            </a:custGeom>
            <a:solidFill>
              <a:srgbClr val="3CFA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8455" name="Line 5">
              <a:extLst>
                <a:ext uri="{FF2B5EF4-FFF2-40B4-BE49-F238E27FC236}">
                  <a16:creationId xmlns:a16="http://schemas.microsoft.com/office/drawing/2014/main" id="{3722CFEB-0780-4BCD-BE2C-07D6135F2AF2}"/>
                </a:ext>
              </a:extLst>
            </p:cNvPr>
            <p:cNvSpPr>
              <a:spLocks noChangeShapeType="1"/>
            </p:cNvSpPr>
            <p:nvPr/>
          </p:nvSpPr>
          <p:spPr bwMode="auto">
            <a:xfrm flipH="1">
              <a:off x="2664" y="1365"/>
              <a:ext cx="1092" cy="1213"/>
            </a:xfrm>
            <a:prstGeom prst="line">
              <a:avLst/>
            </a:prstGeom>
            <a:noFill/>
            <a:ln w="9525">
              <a:solidFill>
                <a:srgbClr val="3CFA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8456" name="Freeform 6">
              <a:extLst>
                <a:ext uri="{FF2B5EF4-FFF2-40B4-BE49-F238E27FC236}">
                  <a16:creationId xmlns:a16="http://schemas.microsoft.com/office/drawing/2014/main" id="{3F627CDF-497D-4335-AB4B-B55E92B4C775}"/>
                </a:ext>
              </a:extLst>
            </p:cNvPr>
            <p:cNvSpPr>
              <a:spLocks/>
            </p:cNvSpPr>
            <p:nvPr/>
          </p:nvSpPr>
          <p:spPr bwMode="auto">
            <a:xfrm>
              <a:off x="906" y="1366"/>
              <a:ext cx="1754" cy="1584"/>
            </a:xfrm>
            <a:custGeom>
              <a:avLst/>
              <a:gdLst>
                <a:gd name="T0" fmla="*/ 1754 w 1754"/>
                <a:gd name="T1" fmla="*/ 5 h 1578"/>
                <a:gd name="T2" fmla="*/ 0 w 1754"/>
                <a:gd name="T3" fmla="*/ 0 h 1578"/>
                <a:gd name="T4" fmla="*/ 1754 w 1754"/>
                <a:gd name="T5" fmla="*/ 1674 h 1578"/>
                <a:gd name="T6" fmla="*/ 0 60000 65536"/>
                <a:gd name="T7" fmla="*/ 0 60000 65536"/>
                <a:gd name="T8" fmla="*/ 0 60000 65536"/>
                <a:gd name="T9" fmla="*/ 0 w 1754"/>
                <a:gd name="T10" fmla="*/ 0 h 1578"/>
                <a:gd name="T11" fmla="*/ 1754 w 1754"/>
                <a:gd name="T12" fmla="*/ 1578 h 1578"/>
              </a:gdLst>
              <a:ahLst/>
              <a:cxnLst>
                <a:cxn ang="T6">
                  <a:pos x="T0" y="T1"/>
                </a:cxn>
                <a:cxn ang="T7">
                  <a:pos x="T2" y="T3"/>
                </a:cxn>
                <a:cxn ang="T8">
                  <a:pos x="T4" y="T5"/>
                </a:cxn>
              </a:cxnLst>
              <a:rect l="T9" t="T10" r="T11" b="T12"/>
              <a:pathLst>
                <a:path w="1754" h="1578">
                  <a:moveTo>
                    <a:pt x="1754" y="5"/>
                  </a:moveTo>
                  <a:lnTo>
                    <a:pt x="0" y="0"/>
                  </a:lnTo>
                  <a:lnTo>
                    <a:pt x="1754" y="1578"/>
                  </a:lnTo>
                </a:path>
              </a:pathLst>
            </a:custGeom>
            <a:solidFill>
              <a:srgbClr val="3CFA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nvGrpSpPr>
            <p:cNvPr id="79897" name="Group 7">
              <a:extLst>
                <a:ext uri="{FF2B5EF4-FFF2-40B4-BE49-F238E27FC236}">
                  <a16:creationId xmlns:a16="http://schemas.microsoft.com/office/drawing/2014/main" id="{5CCCE781-CE1F-445A-A614-2ADF175432F9}"/>
                </a:ext>
              </a:extLst>
            </p:cNvPr>
            <p:cNvGrpSpPr>
              <a:grpSpLocks/>
            </p:cNvGrpSpPr>
            <p:nvPr/>
          </p:nvGrpSpPr>
          <p:grpSpPr bwMode="auto">
            <a:xfrm flipH="1">
              <a:off x="2653" y="1366"/>
              <a:ext cx="1758" cy="1584"/>
              <a:chOff x="907" y="1366"/>
              <a:chExt cx="1758" cy="1578"/>
            </a:xfrm>
          </p:grpSpPr>
          <p:grpSp>
            <p:nvGrpSpPr>
              <p:cNvPr id="79901" name="Group 8">
                <a:extLst>
                  <a:ext uri="{FF2B5EF4-FFF2-40B4-BE49-F238E27FC236}">
                    <a16:creationId xmlns:a16="http://schemas.microsoft.com/office/drawing/2014/main" id="{161211DD-A6F8-4957-841F-D49AD13CF456}"/>
                  </a:ext>
                </a:extLst>
              </p:cNvPr>
              <p:cNvGrpSpPr>
                <a:grpSpLocks/>
              </p:cNvGrpSpPr>
              <p:nvPr/>
            </p:nvGrpSpPr>
            <p:grpSpPr bwMode="auto">
              <a:xfrm>
                <a:off x="907" y="1366"/>
                <a:ext cx="1754" cy="1578"/>
                <a:chOff x="907" y="1366"/>
                <a:chExt cx="1754" cy="1578"/>
              </a:xfrm>
            </p:grpSpPr>
            <p:sp>
              <p:nvSpPr>
                <p:cNvPr id="18463" name="Freeform 9">
                  <a:extLst>
                    <a:ext uri="{FF2B5EF4-FFF2-40B4-BE49-F238E27FC236}">
                      <a16:creationId xmlns:a16="http://schemas.microsoft.com/office/drawing/2014/main" id="{F6E037AF-2A77-4F89-8791-BE3D1B95A413}"/>
                    </a:ext>
                  </a:extLst>
                </p:cNvPr>
                <p:cNvSpPr>
                  <a:spLocks/>
                </p:cNvSpPr>
                <p:nvPr/>
              </p:nvSpPr>
              <p:spPr bwMode="auto">
                <a:xfrm>
                  <a:off x="908" y="1365"/>
                  <a:ext cx="1754" cy="1578"/>
                </a:xfrm>
                <a:custGeom>
                  <a:avLst/>
                  <a:gdLst>
                    <a:gd name="T0" fmla="*/ 1754 w 1754"/>
                    <a:gd name="T1" fmla="*/ 5 h 1578"/>
                    <a:gd name="T2" fmla="*/ 0 w 1754"/>
                    <a:gd name="T3" fmla="*/ 0 h 1578"/>
                    <a:gd name="T4" fmla="*/ 1754 w 1754"/>
                    <a:gd name="T5" fmla="*/ 1578 h 1578"/>
                    <a:gd name="T6" fmla="*/ 0 60000 65536"/>
                    <a:gd name="T7" fmla="*/ 0 60000 65536"/>
                    <a:gd name="T8" fmla="*/ 0 60000 65536"/>
                    <a:gd name="T9" fmla="*/ 0 w 1754"/>
                    <a:gd name="T10" fmla="*/ 0 h 1578"/>
                    <a:gd name="T11" fmla="*/ 1754 w 1754"/>
                    <a:gd name="T12" fmla="*/ 1578 h 1578"/>
                  </a:gdLst>
                  <a:ahLst/>
                  <a:cxnLst>
                    <a:cxn ang="T6">
                      <a:pos x="T0" y="T1"/>
                    </a:cxn>
                    <a:cxn ang="T7">
                      <a:pos x="T2" y="T3"/>
                    </a:cxn>
                    <a:cxn ang="T8">
                      <a:pos x="T4" y="T5"/>
                    </a:cxn>
                  </a:cxnLst>
                  <a:rect l="T9" t="T10" r="T11" b="T12"/>
                  <a:pathLst>
                    <a:path w="1754" h="1578">
                      <a:moveTo>
                        <a:pt x="1754" y="5"/>
                      </a:moveTo>
                      <a:lnTo>
                        <a:pt x="0" y="0"/>
                      </a:lnTo>
                      <a:lnTo>
                        <a:pt x="1754" y="15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8464" name="Line 10">
                  <a:extLst>
                    <a:ext uri="{FF2B5EF4-FFF2-40B4-BE49-F238E27FC236}">
                      <a16:creationId xmlns:a16="http://schemas.microsoft.com/office/drawing/2014/main" id="{BF56A6A7-7562-4063-BB84-E292DD9AAE62}"/>
                    </a:ext>
                  </a:extLst>
                </p:cNvPr>
                <p:cNvSpPr>
                  <a:spLocks noChangeShapeType="1"/>
                </p:cNvSpPr>
                <p:nvPr/>
              </p:nvSpPr>
              <p:spPr bwMode="auto">
                <a:xfrm flipH="1">
                  <a:off x="2480" y="2656"/>
                  <a:ext cx="179" cy="13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sp>
            <p:nvSpPr>
              <p:cNvPr id="18462" name="Line 11">
                <a:extLst>
                  <a:ext uri="{FF2B5EF4-FFF2-40B4-BE49-F238E27FC236}">
                    <a16:creationId xmlns:a16="http://schemas.microsoft.com/office/drawing/2014/main" id="{B1097050-1332-4740-AFFE-8C9BD0EC8436}"/>
                  </a:ext>
                </a:extLst>
              </p:cNvPr>
              <p:cNvSpPr>
                <a:spLocks noChangeShapeType="1"/>
              </p:cNvSpPr>
              <p:nvPr/>
            </p:nvSpPr>
            <p:spPr bwMode="auto">
              <a:xfrm flipH="1">
                <a:off x="2491" y="2576"/>
                <a:ext cx="173" cy="19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sp>
          <p:nvSpPr>
            <p:cNvPr id="18458" name="Freeform 12">
              <a:extLst>
                <a:ext uri="{FF2B5EF4-FFF2-40B4-BE49-F238E27FC236}">
                  <a16:creationId xmlns:a16="http://schemas.microsoft.com/office/drawing/2014/main" id="{2765F6B9-CCD4-49C6-B738-E382CF4E4B8F}"/>
                </a:ext>
              </a:extLst>
            </p:cNvPr>
            <p:cNvSpPr>
              <a:spLocks/>
            </p:cNvSpPr>
            <p:nvPr/>
          </p:nvSpPr>
          <p:spPr bwMode="auto">
            <a:xfrm>
              <a:off x="929" y="1366"/>
              <a:ext cx="1754" cy="1584"/>
            </a:xfrm>
            <a:custGeom>
              <a:avLst/>
              <a:gdLst>
                <a:gd name="T0" fmla="*/ 1754 w 1754"/>
                <a:gd name="T1" fmla="*/ 5 h 1578"/>
                <a:gd name="T2" fmla="*/ 0 w 1754"/>
                <a:gd name="T3" fmla="*/ 0 h 1578"/>
                <a:gd name="T4" fmla="*/ 1754 w 1754"/>
                <a:gd name="T5" fmla="*/ 1674 h 1578"/>
                <a:gd name="T6" fmla="*/ 0 60000 65536"/>
                <a:gd name="T7" fmla="*/ 0 60000 65536"/>
                <a:gd name="T8" fmla="*/ 0 60000 65536"/>
                <a:gd name="T9" fmla="*/ 0 w 1754"/>
                <a:gd name="T10" fmla="*/ 0 h 1578"/>
                <a:gd name="T11" fmla="*/ 1754 w 1754"/>
                <a:gd name="T12" fmla="*/ 1578 h 1578"/>
              </a:gdLst>
              <a:ahLst/>
              <a:cxnLst>
                <a:cxn ang="T6">
                  <a:pos x="T0" y="T1"/>
                </a:cxn>
                <a:cxn ang="T7">
                  <a:pos x="T2" y="T3"/>
                </a:cxn>
                <a:cxn ang="T8">
                  <a:pos x="T4" y="T5"/>
                </a:cxn>
              </a:cxnLst>
              <a:rect l="T9" t="T10" r="T11" b="T12"/>
              <a:pathLst>
                <a:path w="1754" h="1578">
                  <a:moveTo>
                    <a:pt x="1754" y="5"/>
                  </a:moveTo>
                  <a:lnTo>
                    <a:pt x="0" y="0"/>
                  </a:lnTo>
                  <a:lnTo>
                    <a:pt x="1754" y="15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8459" name="Line 13">
              <a:extLst>
                <a:ext uri="{FF2B5EF4-FFF2-40B4-BE49-F238E27FC236}">
                  <a16:creationId xmlns:a16="http://schemas.microsoft.com/office/drawing/2014/main" id="{1A924459-90D1-4BBC-9070-941850D28108}"/>
                </a:ext>
              </a:extLst>
            </p:cNvPr>
            <p:cNvSpPr>
              <a:spLocks noChangeShapeType="1"/>
            </p:cNvSpPr>
            <p:nvPr/>
          </p:nvSpPr>
          <p:spPr bwMode="auto">
            <a:xfrm>
              <a:off x="2652" y="1357"/>
              <a:ext cx="1404" cy="286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8460" name="Line 14">
              <a:extLst>
                <a:ext uri="{FF2B5EF4-FFF2-40B4-BE49-F238E27FC236}">
                  <a16:creationId xmlns:a16="http://schemas.microsoft.com/office/drawing/2014/main" id="{BF7A2726-A882-4072-8E7E-2B549FB23911}"/>
                </a:ext>
              </a:extLst>
            </p:cNvPr>
            <p:cNvSpPr>
              <a:spLocks noChangeShapeType="1"/>
            </p:cNvSpPr>
            <p:nvPr/>
          </p:nvSpPr>
          <p:spPr bwMode="auto">
            <a:xfrm flipV="1">
              <a:off x="2472" y="1366"/>
              <a:ext cx="1946" cy="142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sp>
        <p:nvSpPr>
          <p:cNvPr id="18435" name="Rectangle 16">
            <a:extLst>
              <a:ext uri="{FF2B5EF4-FFF2-40B4-BE49-F238E27FC236}">
                <a16:creationId xmlns:a16="http://schemas.microsoft.com/office/drawing/2014/main" id="{5AEF6BBD-7ED2-4345-88E0-FECC23410519}"/>
              </a:ext>
            </a:extLst>
          </p:cNvPr>
          <p:cNvSpPr>
            <a:spLocks noChangeArrowheads="1"/>
          </p:cNvSpPr>
          <p:nvPr/>
        </p:nvSpPr>
        <p:spPr bwMode="auto">
          <a:xfrm>
            <a:off x="5411788" y="296863"/>
            <a:ext cx="2292350" cy="4752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200">
                <a:solidFill>
                  <a:schemeClr val="tx1"/>
                </a:solidFill>
                <a:latin typeface=".VnTime" panose="020B7200000000000000" pitchFamily="34" charset="0"/>
              </a:defRPr>
            </a:lvl1pPr>
            <a:lvl2pPr marL="742950" indent="-285750" eaLnBrk="0" hangingPunct="0">
              <a:defRPr sz="3200">
                <a:solidFill>
                  <a:schemeClr val="tx1"/>
                </a:solidFill>
                <a:latin typeface=".VnTime" panose="020B7200000000000000" pitchFamily="34" charset="0"/>
              </a:defRPr>
            </a:lvl2pPr>
            <a:lvl3pPr marL="1143000" indent="-228600" eaLnBrk="0" hangingPunct="0">
              <a:defRPr sz="3200">
                <a:solidFill>
                  <a:schemeClr val="tx1"/>
                </a:solidFill>
                <a:latin typeface=".VnTime" panose="020B7200000000000000" pitchFamily="34" charset="0"/>
              </a:defRPr>
            </a:lvl3pPr>
            <a:lvl4pPr marL="1600200" indent="-228600" eaLnBrk="0" hangingPunct="0">
              <a:defRPr sz="3200">
                <a:solidFill>
                  <a:schemeClr val="tx1"/>
                </a:solidFill>
                <a:latin typeface=".VnTime" panose="020B7200000000000000" pitchFamily="34" charset="0"/>
              </a:defRPr>
            </a:lvl4pPr>
            <a:lvl5pPr marL="2057400" indent="-228600" eaLnBrk="0" hangingPunct="0">
              <a:defRPr sz="3200">
                <a:solidFill>
                  <a:schemeClr val="tx1"/>
                </a:solidFill>
                <a:latin typeface=".VnTime" panose="020B7200000000000000" pitchFamily="34" charset="0"/>
              </a:defRPr>
            </a:lvl5pPr>
            <a:lvl6pPr marL="2514600" indent="-228600" eaLnBrk="0" fontAlgn="base" hangingPunct="0">
              <a:spcBef>
                <a:spcPct val="0"/>
              </a:spcBef>
              <a:spcAft>
                <a:spcPct val="0"/>
              </a:spcAft>
              <a:defRPr sz="3200">
                <a:solidFill>
                  <a:schemeClr val="tx1"/>
                </a:solidFill>
                <a:latin typeface=".VnTime" panose="020B7200000000000000" pitchFamily="34" charset="0"/>
              </a:defRPr>
            </a:lvl6pPr>
            <a:lvl7pPr marL="2971800" indent="-228600" eaLnBrk="0" fontAlgn="base" hangingPunct="0">
              <a:spcBef>
                <a:spcPct val="0"/>
              </a:spcBef>
              <a:spcAft>
                <a:spcPct val="0"/>
              </a:spcAft>
              <a:defRPr sz="3200">
                <a:solidFill>
                  <a:schemeClr val="tx1"/>
                </a:solidFill>
                <a:latin typeface=".VnTime" panose="020B7200000000000000" pitchFamily="34" charset="0"/>
              </a:defRPr>
            </a:lvl7pPr>
            <a:lvl8pPr marL="3429000" indent="-228600" eaLnBrk="0" fontAlgn="base" hangingPunct="0">
              <a:spcBef>
                <a:spcPct val="0"/>
              </a:spcBef>
              <a:spcAft>
                <a:spcPct val="0"/>
              </a:spcAft>
              <a:defRPr sz="3200">
                <a:solidFill>
                  <a:schemeClr val="tx1"/>
                </a:solidFill>
                <a:latin typeface=".VnTime" panose="020B7200000000000000" pitchFamily="34" charset="0"/>
              </a:defRPr>
            </a:lvl8pPr>
            <a:lvl9pPr marL="3886200" indent="-228600" eaLnBrk="0" fontAlgn="base" hangingPunct="0">
              <a:spcBef>
                <a:spcPct val="0"/>
              </a:spcBef>
              <a:spcAft>
                <a:spcPct val="0"/>
              </a:spcAft>
              <a:defRPr sz="32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nvGrpSpPr>
          <p:cNvPr id="5" name="Group 37">
            <a:extLst>
              <a:ext uri="{FF2B5EF4-FFF2-40B4-BE49-F238E27FC236}">
                <a16:creationId xmlns:a16="http://schemas.microsoft.com/office/drawing/2014/main" id="{AEFB51E1-4D4F-4185-AF8B-7464634F2574}"/>
              </a:ext>
            </a:extLst>
          </p:cNvPr>
          <p:cNvGrpSpPr>
            <a:grpSpLocks/>
          </p:cNvGrpSpPr>
          <p:nvPr/>
        </p:nvGrpSpPr>
        <p:grpSpPr bwMode="auto">
          <a:xfrm>
            <a:off x="3105150" y="695325"/>
            <a:ext cx="4606925" cy="3263900"/>
            <a:chOff x="4513" y="1638"/>
            <a:chExt cx="2909" cy="2056"/>
          </a:xfrm>
        </p:grpSpPr>
        <p:sp>
          <p:nvSpPr>
            <p:cNvPr id="18447" name="Freeform 18">
              <a:extLst>
                <a:ext uri="{FF2B5EF4-FFF2-40B4-BE49-F238E27FC236}">
                  <a16:creationId xmlns:a16="http://schemas.microsoft.com/office/drawing/2014/main" id="{52B680B3-BC3B-4897-8E0E-6EE12854DA52}"/>
                </a:ext>
              </a:extLst>
            </p:cNvPr>
            <p:cNvSpPr>
              <a:spLocks/>
            </p:cNvSpPr>
            <p:nvPr/>
          </p:nvSpPr>
          <p:spPr bwMode="auto">
            <a:xfrm>
              <a:off x="5965" y="1638"/>
              <a:ext cx="1457" cy="2056"/>
            </a:xfrm>
            <a:custGeom>
              <a:avLst/>
              <a:gdLst>
                <a:gd name="T0" fmla="*/ 1 w 1457"/>
                <a:gd name="T1" fmla="*/ 0 h 2062"/>
                <a:gd name="T2" fmla="*/ 1457 w 1457"/>
                <a:gd name="T3" fmla="*/ 0 h 2062"/>
                <a:gd name="T4" fmla="*/ 0 w 1457"/>
                <a:gd name="T5" fmla="*/ 1966 h 2062"/>
                <a:gd name="T6" fmla="*/ 0 60000 65536"/>
                <a:gd name="T7" fmla="*/ 0 60000 65536"/>
                <a:gd name="T8" fmla="*/ 0 60000 65536"/>
                <a:gd name="T9" fmla="*/ 0 w 1457"/>
                <a:gd name="T10" fmla="*/ 0 h 2062"/>
                <a:gd name="T11" fmla="*/ 1457 w 1457"/>
                <a:gd name="T12" fmla="*/ 2062 h 2062"/>
              </a:gdLst>
              <a:ahLst/>
              <a:cxnLst>
                <a:cxn ang="T6">
                  <a:pos x="T0" y="T1"/>
                </a:cxn>
                <a:cxn ang="T7">
                  <a:pos x="T2" y="T3"/>
                </a:cxn>
                <a:cxn ang="T8">
                  <a:pos x="T4" y="T5"/>
                </a:cxn>
              </a:cxnLst>
              <a:rect l="T9" t="T10" r="T11" b="T12"/>
              <a:pathLst>
                <a:path w="1457" h="2062">
                  <a:moveTo>
                    <a:pt x="1" y="0"/>
                  </a:moveTo>
                  <a:lnTo>
                    <a:pt x="1457" y="0"/>
                  </a:lnTo>
                  <a:lnTo>
                    <a:pt x="0" y="2062"/>
                  </a:lnTo>
                </a:path>
              </a:pathLst>
            </a:custGeom>
            <a:solidFill>
              <a:srgbClr val="3CFA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8448" name="Line 19">
              <a:extLst>
                <a:ext uri="{FF2B5EF4-FFF2-40B4-BE49-F238E27FC236}">
                  <a16:creationId xmlns:a16="http://schemas.microsoft.com/office/drawing/2014/main" id="{491F2B94-0AC9-494D-ABB9-5894C0AC4A83}"/>
                </a:ext>
              </a:extLst>
            </p:cNvPr>
            <p:cNvSpPr>
              <a:spLocks noChangeShapeType="1"/>
            </p:cNvSpPr>
            <p:nvPr/>
          </p:nvSpPr>
          <p:spPr bwMode="auto">
            <a:xfrm flipH="1">
              <a:off x="5964" y="1662"/>
              <a:ext cx="1430" cy="9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8449" name="Line 20">
              <a:extLst>
                <a:ext uri="{FF2B5EF4-FFF2-40B4-BE49-F238E27FC236}">
                  <a16:creationId xmlns:a16="http://schemas.microsoft.com/office/drawing/2014/main" id="{BE1BDA35-E924-4EB0-AF0F-437CC3538AD7}"/>
                </a:ext>
              </a:extLst>
            </p:cNvPr>
            <p:cNvSpPr>
              <a:spLocks noChangeShapeType="1"/>
            </p:cNvSpPr>
            <p:nvPr/>
          </p:nvSpPr>
          <p:spPr bwMode="auto">
            <a:xfrm flipH="1" flipV="1">
              <a:off x="5966" y="3154"/>
              <a:ext cx="219" cy="2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8450" name="Freeform 23">
              <a:extLst>
                <a:ext uri="{FF2B5EF4-FFF2-40B4-BE49-F238E27FC236}">
                  <a16:creationId xmlns:a16="http://schemas.microsoft.com/office/drawing/2014/main" id="{AC092A3F-BAC1-40E4-8221-8CF9335912C3}"/>
                </a:ext>
              </a:extLst>
            </p:cNvPr>
            <p:cNvSpPr>
              <a:spLocks/>
            </p:cNvSpPr>
            <p:nvPr/>
          </p:nvSpPr>
          <p:spPr bwMode="auto">
            <a:xfrm flipH="1">
              <a:off x="4513" y="1638"/>
              <a:ext cx="1457" cy="2056"/>
            </a:xfrm>
            <a:custGeom>
              <a:avLst/>
              <a:gdLst>
                <a:gd name="T0" fmla="*/ 1 w 1457"/>
                <a:gd name="T1" fmla="*/ 0 h 2062"/>
                <a:gd name="T2" fmla="*/ 1457 w 1457"/>
                <a:gd name="T3" fmla="*/ 0 h 2062"/>
                <a:gd name="T4" fmla="*/ 0 w 1457"/>
                <a:gd name="T5" fmla="*/ 1966 h 2062"/>
                <a:gd name="T6" fmla="*/ 0 60000 65536"/>
                <a:gd name="T7" fmla="*/ 0 60000 65536"/>
                <a:gd name="T8" fmla="*/ 0 60000 65536"/>
                <a:gd name="T9" fmla="*/ 0 w 1457"/>
                <a:gd name="T10" fmla="*/ 0 h 2062"/>
                <a:gd name="T11" fmla="*/ 1457 w 1457"/>
                <a:gd name="T12" fmla="*/ 2062 h 2062"/>
              </a:gdLst>
              <a:ahLst/>
              <a:cxnLst>
                <a:cxn ang="T6">
                  <a:pos x="T0" y="T1"/>
                </a:cxn>
                <a:cxn ang="T7">
                  <a:pos x="T2" y="T3"/>
                </a:cxn>
                <a:cxn ang="T8">
                  <a:pos x="T4" y="T5"/>
                </a:cxn>
              </a:cxnLst>
              <a:rect l="T9" t="T10" r="T11" b="T12"/>
              <a:pathLst>
                <a:path w="1457" h="2062">
                  <a:moveTo>
                    <a:pt x="1" y="0"/>
                  </a:moveTo>
                  <a:lnTo>
                    <a:pt x="1457" y="0"/>
                  </a:lnTo>
                  <a:lnTo>
                    <a:pt x="0" y="20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8451" name="Line 24">
              <a:extLst>
                <a:ext uri="{FF2B5EF4-FFF2-40B4-BE49-F238E27FC236}">
                  <a16:creationId xmlns:a16="http://schemas.microsoft.com/office/drawing/2014/main" id="{C9E5A82B-0ACC-4321-8A5D-6B3DA827F3D6}"/>
                </a:ext>
              </a:extLst>
            </p:cNvPr>
            <p:cNvSpPr>
              <a:spLocks noChangeShapeType="1"/>
            </p:cNvSpPr>
            <p:nvPr/>
          </p:nvSpPr>
          <p:spPr bwMode="auto">
            <a:xfrm>
              <a:off x="4540" y="1662"/>
              <a:ext cx="1430" cy="92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8452" name="Line 25">
              <a:extLst>
                <a:ext uri="{FF2B5EF4-FFF2-40B4-BE49-F238E27FC236}">
                  <a16:creationId xmlns:a16="http://schemas.microsoft.com/office/drawing/2014/main" id="{AE58DA72-A3B9-48A4-B729-0109209C5C55}"/>
                </a:ext>
              </a:extLst>
            </p:cNvPr>
            <p:cNvSpPr>
              <a:spLocks noChangeShapeType="1"/>
            </p:cNvSpPr>
            <p:nvPr/>
          </p:nvSpPr>
          <p:spPr bwMode="auto">
            <a:xfrm flipV="1">
              <a:off x="5750" y="3154"/>
              <a:ext cx="219" cy="22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grpSp>
        <p:nvGrpSpPr>
          <p:cNvPr id="6" name="Group 27">
            <a:extLst>
              <a:ext uri="{FF2B5EF4-FFF2-40B4-BE49-F238E27FC236}">
                <a16:creationId xmlns:a16="http://schemas.microsoft.com/office/drawing/2014/main" id="{1F138BAA-8E6F-4FEC-9D4B-8B25218F5CEB}"/>
              </a:ext>
            </a:extLst>
          </p:cNvPr>
          <p:cNvGrpSpPr>
            <a:grpSpLocks/>
          </p:cNvGrpSpPr>
          <p:nvPr/>
        </p:nvGrpSpPr>
        <p:grpSpPr bwMode="auto">
          <a:xfrm>
            <a:off x="3143250" y="692150"/>
            <a:ext cx="4570413" cy="3273425"/>
            <a:chOff x="3286" y="1842"/>
            <a:chExt cx="2912" cy="2062"/>
          </a:xfrm>
        </p:grpSpPr>
        <p:grpSp>
          <p:nvGrpSpPr>
            <p:cNvPr id="79879" name="Group 28">
              <a:extLst>
                <a:ext uri="{FF2B5EF4-FFF2-40B4-BE49-F238E27FC236}">
                  <a16:creationId xmlns:a16="http://schemas.microsoft.com/office/drawing/2014/main" id="{4D130934-26CF-4CE6-B953-BE22C812A2BA}"/>
                </a:ext>
              </a:extLst>
            </p:cNvPr>
            <p:cNvGrpSpPr>
              <a:grpSpLocks/>
            </p:cNvGrpSpPr>
            <p:nvPr/>
          </p:nvGrpSpPr>
          <p:grpSpPr bwMode="auto">
            <a:xfrm>
              <a:off x="4740" y="1842"/>
              <a:ext cx="1458" cy="2062"/>
              <a:chOff x="2447" y="428"/>
              <a:chExt cx="1458" cy="2062"/>
            </a:xfrm>
          </p:grpSpPr>
          <p:sp>
            <p:nvSpPr>
              <p:cNvPr id="18444" name="Freeform 29">
                <a:extLst>
                  <a:ext uri="{FF2B5EF4-FFF2-40B4-BE49-F238E27FC236}">
                    <a16:creationId xmlns:a16="http://schemas.microsoft.com/office/drawing/2014/main" id="{C76EFA91-92AE-4FF9-B62F-954365661660}"/>
                  </a:ext>
                </a:extLst>
              </p:cNvPr>
              <p:cNvSpPr>
                <a:spLocks/>
              </p:cNvSpPr>
              <p:nvPr/>
            </p:nvSpPr>
            <p:spPr bwMode="auto">
              <a:xfrm>
                <a:off x="2448" y="428"/>
                <a:ext cx="1457" cy="2062"/>
              </a:xfrm>
              <a:custGeom>
                <a:avLst/>
                <a:gdLst>
                  <a:gd name="T0" fmla="*/ 1 w 1457"/>
                  <a:gd name="T1" fmla="*/ 0 h 2062"/>
                  <a:gd name="T2" fmla="*/ 1457 w 1457"/>
                  <a:gd name="T3" fmla="*/ 0 h 2062"/>
                  <a:gd name="T4" fmla="*/ 0 w 1457"/>
                  <a:gd name="T5" fmla="*/ 2062 h 2062"/>
                  <a:gd name="T6" fmla="*/ 0 60000 65536"/>
                  <a:gd name="T7" fmla="*/ 0 60000 65536"/>
                  <a:gd name="T8" fmla="*/ 0 60000 65536"/>
                  <a:gd name="T9" fmla="*/ 0 w 1457"/>
                  <a:gd name="T10" fmla="*/ 0 h 2062"/>
                  <a:gd name="T11" fmla="*/ 1457 w 1457"/>
                  <a:gd name="T12" fmla="*/ 2062 h 2062"/>
                </a:gdLst>
                <a:ahLst/>
                <a:cxnLst>
                  <a:cxn ang="T6">
                    <a:pos x="T0" y="T1"/>
                  </a:cxn>
                  <a:cxn ang="T7">
                    <a:pos x="T2" y="T3"/>
                  </a:cxn>
                  <a:cxn ang="T8">
                    <a:pos x="T4" y="T5"/>
                  </a:cxn>
                </a:cxnLst>
                <a:rect l="T9" t="T10" r="T11" b="T12"/>
                <a:pathLst>
                  <a:path w="1457" h="2062">
                    <a:moveTo>
                      <a:pt x="1" y="0"/>
                    </a:moveTo>
                    <a:lnTo>
                      <a:pt x="1457" y="0"/>
                    </a:lnTo>
                    <a:lnTo>
                      <a:pt x="0" y="20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8445" name="Line 30">
                <a:extLst>
                  <a:ext uri="{FF2B5EF4-FFF2-40B4-BE49-F238E27FC236}">
                    <a16:creationId xmlns:a16="http://schemas.microsoft.com/office/drawing/2014/main" id="{3B281489-5B32-4F2B-BBBC-F3938530EDA4}"/>
                  </a:ext>
                </a:extLst>
              </p:cNvPr>
              <p:cNvSpPr>
                <a:spLocks noChangeShapeType="1"/>
              </p:cNvSpPr>
              <p:nvPr/>
            </p:nvSpPr>
            <p:spPr bwMode="auto">
              <a:xfrm flipH="1">
                <a:off x="2447" y="452"/>
                <a:ext cx="1430" cy="93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8446" name="Line 31">
                <a:extLst>
                  <a:ext uri="{FF2B5EF4-FFF2-40B4-BE49-F238E27FC236}">
                    <a16:creationId xmlns:a16="http://schemas.microsoft.com/office/drawing/2014/main" id="{14907454-F134-4799-8C96-446C1D87F0E4}"/>
                  </a:ext>
                </a:extLst>
              </p:cNvPr>
              <p:cNvSpPr>
                <a:spLocks noChangeShapeType="1"/>
              </p:cNvSpPr>
              <p:nvPr/>
            </p:nvSpPr>
            <p:spPr bwMode="auto">
              <a:xfrm flipH="1" flipV="1">
                <a:off x="2450" y="1956"/>
                <a:ext cx="218" cy="22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grpSp>
          <p:nvGrpSpPr>
            <p:cNvPr id="79880" name="Group 32">
              <a:extLst>
                <a:ext uri="{FF2B5EF4-FFF2-40B4-BE49-F238E27FC236}">
                  <a16:creationId xmlns:a16="http://schemas.microsoft.com/office/drawing/2014/main" id="{6B69BCBC-F678-4712-B8F3-2E90A7CEB243}"/>
                </a:ext>
              </a:extLst>
            </p:cNvPr>
            <p:cNvGrpSpPr>
              <a:grpSpLocks/>
            </p:cNvGrpSpPr>
            <p:nvPr/>
          </p:nvGrpSpPr>
          <p:grpSpPr bwMode="auto">
            <a:xfrm flipH="1">
              <a:off x="3286" y="1842"/>
              <a:ext cx="1458" cy="2062"/>
              <a:chOff x="2447" y="428"/>
              <a:chExt cx="1458" cy="2062"/>
            </a:xfrm>
          </p:grpSpPr>
          <p:sp>
            <p:nvSpPr>
              <p:cNvPr id="18441" name="Freeform 33">
                <a:extLst>
                  <a:ext uri="{FF2B5EF4-FFF2-40B4-BE49-F238E27FC236}">
                    <a16:creationId xmlns:a16="http://schemas.microsoft.com/office/drawing/2014/main" id="{709371CA-157E-41AF-9461-0353F8EAD050}"/>
                  </a:ext>
                </a:extLst>
              </p:cNvPr>
              <p:cNvSpPr>
                <a:spLocks/>
              </p:cNvSpPr>
              <p:nvPr/>
            </p:nvSpPr>
            <p:spPr bwMode="auto">
              <a:xfrm>
                <a:off x="2448" y="428"/>
                <a:ext cx="1457" cy="2062"/>
              </a:xfrm>
              <a:custGeom>
                <a:avLst/>
                <a:gdLst>
                  <a:gd name="T0" fmla="*/ 1 w 1457"/>
                  <a:gd name="T1" fmla="*/ 0 h 2062"/>
                  <a:gd name="T2" fmla="*/ 1457 w 1457"/>
                  <a:gd name="T3" fmla="*/ 0 h 2062"/>
                  <a:gd name="T4" fmla="*/ 0 w 1457"/>
                  <a:gd name="T5" fmla="*/ 2062 h 2062"/>
                  <a:gd name="T6" fmla="*/ 0 60000 65536"/>
                  <a:gd name="T7" fmla="*/ 0 60000 65536"/>
                  <a:gd name="T8" fmla="*/ 0 60000 65536"/>
                  <a:gd name="T9" fmla="*/ 0 w 1457"/>
                  <a:gd name="T10" fmla="*/ 0 h 2062"/>
                  <a:gd name="T11" fmla="*/ 1457 w 1457"/>
                  <a:gd name="T12" fmla="*/ 2062 h 2062"/>
                </a:gdLst>
                <a:ahLst/>
                <a:cxnLst>
                  <a:cxn ang="T6">
                    <a:pos x="T0" y="T1"/>
                  </a:cxn>
                  <a:cxn ang="T7">
                    <a:pos x="T2" y="T3"/>
                  </a:cxn>
                  <a:cxn ang="T8">
                    <a:pos x="T4" y="T5"/>
                  </a:cxn>
                </a:cxnLst>
                <a:rect l="T9" t="T10" r="T11" b="T12"/>
                <a:pathLst>
                  <a:path w="1457" h="2062">
                    <a:moveTo>
                      <a:pt x="1" y="0"/>
                    </a:moveTo>
                    <a:lnTo>
                      <a:pt x="1457" y="0"/>
                    </a:lnTo>
                    <a:lnTo>
                      <a:pt x="0" y="2062"/>
                    </a:lnTo>
                  </a:path>
                </a:pathLst>
              </a:custGeom>
              <a:solidFill>
                <a:srgbClr val="4DFF15"/>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8442" name="Line 34">
                <a:extLst>
                  <a:ext uri="{FF2B5EF4-FFF2-40B4-BE49-F238E27FC236}">
                    <a16:creationId xmlns:a16="http://schemas.microsoft.com/office/drawing/2014/main" id="{BAAF9117-09FB-4BC9-9FE2-523D2CB3B264}"/>
                  </a:ext>
                </a:extLst>
              </p:cNvPr>
              <p:cNvSpPr>
                <a:spLocks noChangeShapeType="1"/>
              </p:cNvSpPr>
              <p:nvPr/>
            </p:nvSpPr>
            <p:spPr bwMode="auto">
              <a:xfrm flipH="1">
                <a:off x="2447" y="452"/>
                <a:ext cx="1430" cy="93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8443" name="Line 35">
                <a:extLst>
                  <a:ext uri="{FF2B5EF4-FFF2-40B4-BE49-F238E27FC236}">
                    <a16:creationId xmlns:a16="http://schemas.microsoft.com/office/drawing/2014/main" id="{3B7D91CE-A31D-4600-A92E-0569B6168ADD}"/>
                  </a:ext>
                </a:extLst>
              </p:cNvPr>
              <p:cNvSpPr>
                <a:spLocks noChangeShapeType="1"/>
              </p:cNvSpPr>
              <p:nvPr/>
            </p:nvSpPr>
            <p:spPr bwMode="auto">
              <a:xfrm flipH="1" flipV="1">
                <a:off x="2450" y="1956"/>
                <a:ext cx="218" cy="22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grpSp>
      <p:sp>
        <p:nvSpPr>
          <p:cNvPr id="47140" name="Line 36">
            <a:extLst>
              <a:ext uri="{FF2B5EF4-FFF2-40B4-BE49-F238E27FC236}">
                <a16:creationId xmlns:a16="http://schemas.microsoft.com/office/drawing/2014/main" id="{7F8E4324-8503-4322-A8F1-DD46A620972D}"/>
              </a:ext>
            </a:extLst>
          </p:cNvPr>
          <p:cNvSpPr>
            <a:spLocks noChangeShapeType="1"/>
          </p:cNvSpPr>
          <p:nvPr/>
        </p:nvSpPr>
        <p:spPr bwMode="auto">
          <a:xfrm>
            <a:off x="5411788" y="692150"/>
            <a:ext cx="0" cy="3276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Tree>
    <p:extLst>
      <p:ext uri="{BB962C8B-B14F-4D97-AF65-F5344CB8AC3E}">
        <p14:creationId xmlns:p14="http://schemas.microsoft.com/office/powerpoint/2010/main" val="16868616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xit" presetSubtype="10" fill="hold" nodeType="with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strVal val="ppt_h"/>
                                          </p:val>
                                        </p:tav>
                                      </p:tavLst>
                                    </p:anim>
                                    <p:set>
                                      <p:cBhvr>
                                        <p:cTn id="8" dur="1" fill="hold">
                                          <p:stCondLst>
                                            <p:cond delay="999"/>
                                          </p:stCondLst>
                                        </p:cTn>
                                        <p:tgtEl>
                                          <p:spTgt spid="5"/>
                                        </p:tgtEl>
                                        <p:attrNameLst>
                                          <p:attrName>style.visibility</p:attrName>
                                        </p:attrNameLst>
                                      </p:cBhvr>
                                      <p:to>
                                        <p:strVal val="hidden"/>
                                      </p:to>
                                    </p:set>
                                  </p:childTnLst>
                                </p:cTn>
                              </p:par>
                            </p:childTnLst>
                          </p:cTn>
                        </p:par>
                        <p:par>
                          <p:cTn id="9" fill="hold" nodeType="afterGroup">
                            <p:stCondLst>
                              <p:cond delay="1000"/>
                            </p:stCondLst>
                            <p:childTnLst>
                              <p:par>
                                <p:cTn id="10" presetID="17" presetClass="entr" presetSubtype="1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47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8" name="Group 2">
            <a:extLst>
              <a:ext uri="{FF2B5EF4-FFF2-40B4-BE49-F238E27FC236}">
                <a16:creationId xmlns:a16="http://schemas.microsoft.com/office/drawing/2014/main" id="{EEC58CB4-5BAE-43D8-89A2-C85C0216D25C}"/>
              </a:ext>
            </a:extLst>
          </p:cNvPr>
          <p:cNvGrpSpPr>
            <a:grpSpLocks/>
          </p:cNvGrpSpPr>
          <p:nvPr/>
        </p:nvGrpSpPr>
        <p:grpSpPr bwMode="auto">
          <a:xfrm rot="-5820000">
            <a:off x="2935287" y="900113"/>
            <a:ext cx="5580063" cy="4541838"/>
            <a:chOff x="907" y="1358"/>
            <a:chExt cx="3515" cy="2861"/>
          </a:xfrm>
        </p:grpSpPr>
        <p:sp>
          <p:nvSpPr>
            <p:cNvPr id="19477" name="Line 3">
              <a:extLst>
                <a:ext uri="{FF2B5EF4-FFF2-40B4-BE49-F238E27FC236}">
                  <a16:creationId xmlns:a16="http://schemas.microsoft.com/office/drawing/2014/main" id="{269A1D0A-3926-4FA5-A62D-8FAC6DE79F78}"/>
                </a:ext>
              </a:extLst>
            </p:cNvPr>
            <p:cNvSpPr>
              <a:spLocks noChangeShapeType="1"/>
            </p:cNvSpPr>
            <p:nvPr/>
          </p:nvSpPr>
          <p:spPr bwMode="auto">
            <a:xfrm>
              <a:off x="2666" y="1392"/>
              <a:ext cx="0" cy="155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9478" name="Freeform 4">
              <a:extLst>
                <a:ext uri="{FF2B5EF4-FFF2-40B4-BE49-F238E27FC236}">
                  <a16:creationId xmlns:a16="http://schemas.microsoft.com/office/drawing/2014/main" id="{6B67914E-9CB0-45A8-B631-CA82FCF0538F}"/>
                </a:ext>
              </a:extLst>
            </p:cNvPr>
            <p:cNvSpPr>
              <a:spLocks/>
            </p:cNvSpPr>
            <p:nvPr/>
          </p:nvSpPr>
          <p:spPr bwMode="auto">
            <a:xfrm>
              <a:off x="2654" y="1365"/>
              <a:ext cx="1769" cy="2846"/>
            </a:xfrm>
            <a:custGeom>
              <a:avLst/>
              <a:gdLst>
                <a:gd name="T0" fmla="*/ 0 w 1769"/>
                <a:gd name="T1" fmla="*/ 0 h 2846"/>
                <a:gd name="T2" fmla="*/ 1769 w 1769"/>
                <a:gd name="T3" fmla="*/ 0 h 2846"/>
                <a:gd name="T4" fmla="*/ 1409 w 1769"/>
                <a:gd name="T5" fmla="*/ 2846 h 2846"/>
                <a:gd name="T6" fmla="*/ 5 w 1769"/>
                <a:gd name="T7" fmla="*/ 1580 h 2846"/>
                <a:gd name="T8" fmla="*/ 0 60000 65536"/>
                <a:gd name="T9" fmla="*/ 0 60000 65536"/>
                <a:gd name="T10" fmla="*/ 0 60000 65536"/>
                <a:gd name="T11" fmla="*/ 0 60000 65536"/>
                <a:gd name="T12" fmla="*/ 0 w 1769"/>
                <a:gd name="T13" fmla="*/ 0 h 2846"/>
                <a:gd name="T14" fmla="*/ 1769 w 1769"/>
                <a:gd name="T15" fmla="*/ 2846 h 2846"/>
              </a:gdLst>
              <a:ahLst/>
              <a:cxnLst>
                <a:cxn ang="T8">
                  <a:pos x="T0" y="T1"/>
                </a:cxn>
                <a:cxn ang="T9">
                  <a:pos x="T2" y="T3"/>
                </a:cxn>
                <a:cxn ang="T10">
                  <a:pos x="T4" y="T5"/>
                </a:cxn>
                <a:cxn ang="T11">
                  <a:pos x="T6" y="T7"/>
                </a:cxn>
              </a:cxnLst>
              <a:rect l="T12" t="T13" r="T14" b="T15"/>
              <a:pathLst>
                <a:path w="1769" h="2846">
                  <a:moveTo>
                    <a:pt x="0" y="0"/>
                  </a:moveTo>
                  <a:lnTo>
                    <a:pt x="1769" y="0"/>
                  </a:lnTo>
                  <a:lnTo>
                    <a:pt x="1409" y="2846"/>
                  </a:lnTo>
                  <a:lnTo>
                    <a:pt x="5" y="1580"/>
                  </a:lnTo>
                </a:path>
              </a:pathLst>
            </a:custGeom>
            <a:solidFill>
              <a:srgbClr val="3CFA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9479" name="Line 5">
              <a:extLst>
                <a:ext uri="{FF2B5EF4-FFF2-40B4-BE49-F238E27FC236}">
                  <a16:creationId xmlns:a16="http://schemas.microsoft.com/office/drawing/2014/main" id="{1853C16D-6EFC-45A3-A3FE-3DE23993E9D3}"/>
                </a:ext>
              </a:extLst>
            </p:cNvPr>
            <p:cNvSpPr>
              <a:spLocks noChangeShapeType="1"/>
            </p:cNvSpPr>
            <p:nvPr/>
          </p:nvSpPr>
          <p:spPr bwMode="auto">
            <a:xfrm flipH="1">
              <a:off x="2664" y="1365"/>
              <a:ext cx="1092" cy="1213"/>
            </a:xfrm>
            <a:prstGeom prst="line">
              <a:avLst/>
            </a:prstGeom>
            <a:noFill/>
            <a:ln w="9525">
              <a:solidFill>
                <a:srgbClr val="3CFA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9480" name="Freeform 6">
              <a:extLst>
                <a:ext uri="{FF2B5EF4-FFF2-40B4-BE49-F238E27FC236}">
                  <a16:creationId xmlns:a16="http://schemas.microsoft.com/office/drawing/2014/main" id="{0D6D7F2C-ACD4-4DAA-900A-E2C370A15449}"/>
                </a:ext>
              </a:extLst>
            </p:cNvPr>
            <p:cNvSpPr>
              <a:spLocks/>
            </p:cNvSpPr>
            <p:nvPr/>
          </p:nvSpPr>
          <p:spPr bwMode="auto">
            <a:xfrm>
              <a:off x="906" y="1366"/>
              <a:ext cx="1754" cy="1584"/>
            </a:xfrm>
            <a:custGeom>
              <a:avLst/>
              <a:gdLst>
                <a:gd name="T0" fmla="*/ 1754 w 1754"/>
                <a:gd name="T1" fmla="*/ 5 h 1578"/>
                <a:gd name="T2" fmla="*/ 0 w 1754"/>
                <a:gd name="T3" fmla="*/ 0 h 1578"/>
                <a:gd name="T4" fmla="*/ 1754 w 1754"/>
                <a:gd name="T5" fmla="*/ 1674 h 1578"/>
                <a:gd name="T6" fmla="*/ 0 60000 65536"/>
                <a:gd name="T7" fmla="*/ 0 60000 65536"/>
                <a:gd name="T8" fmla="*/ 0 60000 65536"/>
                <a:gd name="T9" fmla="*/ 0 w 1754"/>
                <a:gd name="T10" fmla="*/ 0 h 1578"/>
                <a:gd name="T11" fmla="*/ 1754 w 1754"/>
                <a:gd name="T12" fmla="*/ 1578 h 1578"/>
              </a:gdLst>
              <a:ahLst/>
              <a:cxnLst>
                <a:cxn ang="T6">
                  <a:pos x="T0" y="T1"/>
                </a:cxn>
                <a:cxn ang="T7">
                  <a:pos x="T2" y="T3"/>
                </a:cxn>
                <a:cxn ang="T8">
                  <a:pos x="T4" y="T5"/>
                </a:cxn>
              </a:cxnLst>
              <a:rect l="T9" t="T10" r="T11" b="T12"/>
              <a:pathLst>
                <a:path w="1754" h="1578">
                  <a:moveTo>
                    <a:pt x="1754" y="5"/>
                  </a:moveTo>
                  <a:lnTo>
                    <a:pt x="0" y="0"/>
                  </a:lnTo>
                  <a:lnTo>
                    <a:pt x="1754" y="1578"/>
                  </a:lnTo>
                </a:path>
              </a:pathLst>
            </a:custGeom>
            <a:solidFill>
              <a:srgbClr val="3CFA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nvGrpSpPr>
            <p:cNvPr id="80921" name="Group 7">
              <a:extLst>
                <a:ext uri="{FF2B5EF4-FFF2-40B4-BE49-F238E27FC236}">
                  <a16:creationId xmlns:a16="http://schemas.microsoft.com/office/drawing/2014/main" id="{F95D8821-FD33-4D77-996B-E97ECAAD184A}"/>
                </a:ext>
              </a:extLst>
            </p:cNvPr>
            <p:cNvGrpSpPr>
              <a:grpSpLocks/>
            </p:cNvGrpSpPr>
            <p:nvPr/>
          </p:nvGrpSpPr>
          <p:grpSpPr bwMode="auto">
            <a:xfrm flipH="1">
              <a:off x="2653" y="1366"/>
              <a:ext cx="1758" cy="1584"/>
              <a:chOff x="907" y="1366"/>
              <a:chExt cx="1758" cy="1578"/>
            </a:xfrm>
          </p:grpSpPr>
          <p:grpSp>
            <p:nvGrpSpPr>
              <p:cNvPr id="80925" name="Group 8">
                <a:extLst>
                  <a:ext uri="{FF2B5EF4-FFF2-40B4-BE49-F238E27FC236}">
                    <a16:creationId xmlns:a16="http://schemas.microsoft.com/office/drawing/2014/main" id="{02A796DA-08E8-4ED9-A845-8FB5DF42C3FA}"/>
                  </a:ext>
                </a:extLst>
              </p:cNvPr>
              <p:cNvGrpSpPr>
                <a:grpSpLocks/>
              </p:cNvGrpSpPr>
              <p:nvPr/>
            </p:nvGrpSpPr>
            <p:grpSpPr bwMode="auto">
              <a:xfrm>
                <a:off x="907" y="1366"/>
                <a:ext cx="1754" cy="1578"/>
                <a:chOff x="907" y="1366"/>
                <a:chExt cx="1754" cy="1578"/>
              </a:xfrm>
            </p:grpSpPr>
            <p:sp>
              <p:nvSpPr>
                <p:cNvPr id="19487" name="Freeform 9">
                  <a:extLst>
                    <a:ext uri="{FF2B5EF4-FFF2-40B4-BE49-F238E27FC236}">
                      <a16:creationId xmlns:a16="http://schemas.microsoft.com/office/drawing/2014/main" id="{AF46951A-C370-4172-AFC3-2E31EBA6FBCF}"/>
                    </a:ext>
                  </a:extLst>
                </p:cNvPr>
                <p:cNvSpPr>
                  <a:spLocks/>
                </p:cNvSpPr>
                <p:nvPr/>
              </p:nvSpPr>
              <p:spPr bwMode="auto">
                <a:xfrm>
                  <a:off x="908" y="1365"/>
                  <a:ext cx="1754" cy="1578"/>
                </a:xfrm>
                <a:custGeom>
                  <a:avLst/>
                  <a:gdLst>
                    <a:gd name="T0" fmla="*/ 1754 w 1754"/>
                    <a:gd name="T1" fmla="*/ 5 h 1578"/>
                    <a:gd name="T2" fmla="*/ 0 w 1754"/>
                    <a:gd name="T3" fmla="*/ 0 h 1578"/>
                    <a:gd name="T4" fmla="*/ 1754 w 1754"/>
                    <a:gd name="T5" fmla="*/ 1578 h 1578"/>
                    <a:gd name="T6" fmla="*/ 0 60000 65536"/>
                    <a:gd name="T7" fmla="*/ 0 60000 65536"/>
                    <a:gd name="T8" fmla="*/ 0 60000 65536"/>
                    <a:gd name="T9" fmla="*/ 0 w 1754"/>
                    <a:gd name="T10" fmla="*/ 0 h 1578"/>
                    <a:gd name="T11" fmla="*/ 1754 w 1754"/>
                    <a:gd name="T12" fmla="*/ 1578 h 1578"/>
                  </a:gdLst>
                  <a:ahLst/>
                  <a:cxnLst>
                    <a:cxn ang="T6">
                      <a:pos x="T0" y="T1"/>
                    </a:cxn>
                    <a:cxn ang="T7">
                      <a:pos x="T2" y="T3"/>
                    </a:cxn>
                    <a:cxn ang="T8">
                      <a:pos x="T4" y="T5"/>
                    </a:cxn>
                  </a:cxnLst>
                  <a:rect l="T9" t="T10" r="T11" b="T12"/>
                  <a:pathLst>
                    <a:path w="1754" h="1578">
                      <a:moveTo>
                        <a:pt x="1754" y="5"/>
                      </a:moveTo>
                      <a:lnTo>
                        <a:pt x="0" y="0"/>
                      </a:lnTo>
                      <a:lnTo>
                        <a:pt x="1754" y="15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9488" name="Line 10">
                  <a:extLst>
                    <a:ext uri="{FF2B5EF4-FFF2-40B4-BE49-F238E27FC236}">
                      <a16:creationId xmlns:a16="http://schemas.microsoft.com/office/drawing/2014/main" id="{54BB3FF8-8E44-4B7F-92AA-4F7319BE3DE3}"/>
                    </a:ext>
                  </a:extLst>
                </p:cNvPr>
                <p:cNvSpPr>
                  <a:spLocks noChangeShapeType="1"/>
                </p:cNvSpPr>
                <p:nvPr/>
              </p:nvSpPr>
              <p:spPr bwMode="auto">
                <a:xfrm flipH="1">
                  <a:off x="2480" y="2656"/>
                  <a:ext cx="179" cy="13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sp>
            <p:nvSpPr>
              <p:cNvPr id="19486" name="Line 11">
                <a:extLst>
                  <a:ext uri="{FF2B5EF4-FFF2-40B4-BE49-F238E27FC236}">
                    <a16:creationId xmlns:a16="http://schemas.microsoft.com/office/drawing/2014/main" id="{E7506363-E55C-422A-A15E-8AA252436BAA}"/>
                  </a:ext>
                </a:extLst>
              </p:cNvPr>
              <p:cNvSpPr>
                <a:spLocks noChangeShapeType="1"/>
              </p:cNvSpPr>
              <p:nvPr/>
            </p:nvSpPr>
            <p:spPr bwMode="auto">
              <a:xfrm flipH="1">
                <a:off x="2491" y="2576"/>
                <a:ext cx="173" cy="19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sp>
          <p:nvSpPr>
            <p:cNvPr id="19482" name="Freeform 12">
              <a:extLst>
                <a:ext uri="{FF2B5EF4-FFF2-40B4-BE49-F238E27FC236}">
                  <a16:creationId xmlns:a16="http://schemas.microsoft.com/office/drawing/2014/main" id="{13A72E7D-0F37-4A2A-8B75-6AB44A9BFC7D}"/>
                </a:ext>
              </a:extLst>
            </p:cNvPr>
            <p:cNvSpPr>
              <a:spLocks/>
            </p:cNvSpPr>
            <p:nvPr/>
          </p:nvSpPr>
          <p:spPr bwMode="auto">
            <a:xfrm>
              <a:off x="929" y="1366"/>
              <a:ext cx="1754" cy="1584"/>
            </a:xfrm>
            <a:custGeom>
              <a:avLst/>
              <a:gdLst>
                <a:gd name="T0" fmla="*/ 1754 w 1754"/>
                <a:gd name="T1" fmla="*/ 5 h 1578"/>
                <a:gd name="T2" fmla="*/ 0 w 1754"/>
                <a:gd name="T3" fmla="*/ 0 h 1578"/>
                <a:gd name="T4" fmla="*/ 1754 w 1754"/>
                <a:gd name="T5" fmla="*/ 1674 h 1578"/>
                <a:gd name="T6" fmla="*/ 0 60000 65536"/>
                <a:gd name="T7" fmla="*/ 0 60000 65536"/>
                <a:gd name="T8" fmla="*/ 0 60000 65536"/>
                <a:gd name="T9" fmla="*/ 0 w 1754"/>
                <a:gd name="T10" fmla="*/ 0 h 1578"/>
                <a:gd name="T11" fmla="*/ 1754 w 1754"/>
                <a:gd name="T12" fmla="*/ 1578 h 1578"/>
              </a:gdLst>
              <a:ahLst/>
              <a:cxnLst>
                <a:cxn ang="T6">
                  <a:pos x="T0" y="T1"/>
                </a:cxn>
                <a:cxn ang="T7">
                  <a:pos x="T2" y="T3"/>
                </a:cxn>
                <a:cxn ang="T8">
                  <a:pos x="T4" y="T5"/>
                </a:cxn>
              </a:cxnLst>
              <a:rect l="T9" t="T10" r="T11" b="T12"/>
              <a:pathLst>
                <a:path w="1754" h="1578">
                  <a:moveTo>
                    <a:pt x="1754" y="5"/>
                  </a:moveTo>
                  <a:lnTo>
                    <a:pt x="0" y="0"/>
                  </a:lnTo>
                  <a:lnTo>
                    <a:pt x="1754" y="15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9483" name="Line 13">
              <a:extLst>
                <a:ext uri="{FF2B5EF4-FFF2-40B4-BE49-F238E27FC236}">
                  <a16:creationId xmlns:a16="http://schemas.microsoft.com/office/drawing/2014/main" id="{8F806A90-CBB0-4344-A7BB-069BBA1B4BDE}"/>
                </a:ext>
              </a:extLst>
            </p:cNvPr>
            <p:cNvSpPr>
              <a:spLocks noChangeShapeType="1"/>
            </p:cNvSpPr>
            <p:nvPr/>
          </p:nvSpPr>
          <p:spPr bwMode="auto">
            <a:xfrm>
              <a:off x="2652" y="1357"/>
              <a:ext cx="1404" cy="286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9484" name="Line 14">
              <a:extLst>
                <a:ext uri="{FF2B5EF4-FFF2-40B4-BE49-F238E27FC236}">
                  <a16:creationId xmlns:a16="http://schemas.microsoft.com/office/drawing/2014/main" id="{6F7E3A09-C56B-4741-8AD9-5A6827284070}"/>
                </a:ext>
              </a:extLst>
            </p:cNvPr>
            <p:cNvSpPr>
              <a:spLocks noChangeShapeType="1"/>
            </p:cNvSpPr>
            <p:nvPr/>
          </p:nvSpPr>
          <p:spPr bwMode="auto">
            <a:xfrm flipV="1">
              <a:off x="2472" y="1366"/>
              <a:ext cx="1946" cy="142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sp>
        <p:nvSpPr>
          <p:cNvPr id="19459" name="Rectangle 15">
            <a:extLst>
              <a:ext uri="{FF2B5EF4-FFF2-40B4-BE49-F238E27FC236}">
                <a16:creationId xmlns:a16="http://schemas.microsoft.com/office/drawing/2014/main" id="{877B49CA-CED1-4DD8-A0C8-F00D0D383E0C}"/>
              </a:ext>
            </a:extLst>
          </p:cNvPr>
          <p:cNvSpPr>
            <a:spLocks noChangeArrowheads="1"/>
          </p:cNvSpPr>
          <p:nvPr/>
        </p:nvSpPr>
        <p:spPr bwMode="auto">
          <a:xfrm>
            <a:off x="5411788" y="296863"/>
            <a:ext cx="2292350" cy="4752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200">
                <a:solidFill>
                  <a:schemeClr val="tx1"/>
                </a:solidFill>
                <a:latin typeface=".VnTime" panose="020B7200000000000000" pitchFamily="34" charset="0"/>
              </a:defRPr>
            </a:lvl1pPr>
            <a:lvl2pPr marL="742950" indent="-285750" eaLnBrk="0" hangingPunct="0">
              <a:defRPr sz="3200">
                <a:solidFill>
                  <a:schemeClr val="tx1"/>
                </a:solidFill>
                <a:latin typeface=".VnTime" panose="020B7200000000000000" pitchFamily="34" charset="0"/>
              </a:defRPr>
            </a:lvl2pPr>
            <a:lvl3pPr marL="1143000" indent="-228600" eaLnBrk="0" hangingPunct="0">
              <a:defRPr sz="3200">
                <a:solidFill>
                  <a:schemeClr val="tx1"/>
                </a:solidFill>
                <a:latin typeface=".VnTime" panose="020B7200000000000000" pitchFamily="34" charset="0"/>
              </a:defRPr>
            </a:lvl3pPr>
            <a:lvl4pPr marL="1600200" indent="-228600" eaLnBrk="0" hangingPunct="0">
              <a:defRPr sz="3200">
                <a:solidFill>
                  <a:schemeClr val="tx1"/>
                </a:solidFill>
                <a:latin typeface=".VnTime" panose="020B7200000000000000" pitchFamily="34" charset="0"/>
              </a:defRPr>
            </a:lvl4pPr>
            <a:lvl5pPr marL="2057400" indent="-228600" eaLnBrk="0" hangingPunct="0">
              <a:defRPr sz="3200">
                <a:solidFill>
                  <a:schemeClr val="tx1"/>
                </a:solidFill>
                <a:latin typeface=".VnTime" panose="020B7200000000000000" pitchFamily="34" charset="0"/>
              </a:defRPr>
            </a:lvl5pPr>
            <a:lvl6pPr marL="2514600" indent="-228600" eaLnBrk="0" fontAlgn="base" hangingPunct="0">
              <a:spcBef>
                <a:spcPct val="0"/>
              </a:spcBef>
              <a:spcAft>
                <a:spcPct val="0"/>
              </a:spcAft>
              <a:defRPr sz="3200">
                <a:solidFill>
                  <a:schemeClr val="tx1"/>
                </a:solidFill>
                <a:latin typeface=".VnTime" panose="020B7200000000000000" pitchFamily="34" charset="0"/>
              </a:defRPr>
            </a:lvl6pPr>
            <a:lvl7pPr marL="2971800" indent="-228600" eaLnBrk="0" fontAlgn="base" hangingPunct="0">
              <a:spcBef>
                <a:spcPct val="0"/>
              </a:spcBef>
              <a:spcAft>
                <a:spcPct val="0"/>
              </a:spcAft>
              <a:defRPr sz="3200">
                <a:solidFill>
                  <a:schemeClr val="tx1"/>
                </a:solidFill>
                <a:latin typeface=".VnTime" panose="020B7200000000000000" pitchFamily="34" charset="0"/>
              </a:defRPr>
            </a:lvl7pPr>
            <a:lvl8pPr marL="3429000" indent="-228600" eaLnBrk="0" fontAlgn="base" hangingPunct="0">
              <a:spcBef>
                <a:spcPct val="0"/>
              </a:spcBef>
              <a:spcAft>
                <a:spcPct val="0"/>
              </a:spcAft>
              <a:defRPr sz="3200">
                <a:solidFill>
                  <a:schemeClr val="tx1"/>
                </a:solidFill>
                <a:latin typeface=".VnTime" panose="020B7200000000000000" pitchFamily="34" charset="0"/>
              </a:defRPr>
            </a:lvl8pPr>
            <a:lvl9pPr marL="3886200" indent="-228600" eaLnBrk="0" fontAlgn="base" hangingPunct="0">
              <a:spcBef>
                <a:spcPct val="0"/>
              </a:spcBef>
              <a:spcAft>
                <a:spcPct val="0"/>
              </a:spcAft>
              <a:defRPr sz="32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nvGrpSpPr>
          <p:cNvPr id="5" name="Group 16">
            <a:extLst>
              <a:ext uri="{FF2B5EF4-FFF2-40B4-BE49-F238E27FC236}">
                <a16:creationId xmlns:a16="http://schemas.microsoft.com/office/drawing/2014/main" id="{31187AE7-4958-4BF7-BE78-2C9330F5D9C6}"/>
              </a:ext>
            </a:extLst>
          </p:cNvPr>
          <p:cNvGrpSpPr>
            <a:grpSpLocks/>
          </p:cNvGrpSpPr>
          <p:nvPr/>
        </p:nvGrpSpPr>
        <p:grpSpPr bwMode="auto">
          <a:xfrm>
            <a:off x="3108325" y="692150"/>
            <a:ext cx="4606925" cy="3263900"/>
            <a:chOff x="4513" y="1638"/>
            <a:chExt cx="2909" cy="2056"/>
          </a:xfrm>
        </p:grpSpPr>
        <p:sp>
          <p:nvSpPr>
            <p:cNvPr id="19471" name="Freeform 17">
              <a:extLst>
                <a:ext uri="{FF2B5EF4-FFF2-40B4-BE49-F238E27FC236}">
                  <a16:creationId xmlns:a16="http://schemas.microsoft.com/office/drawing/2014/main" id="{94EC2236-D7F3-4E41-A7AB-8D60204C9DCA}"/>
                </a:ext>
              </a:extLst>
            </p:cNvPr>
            <p:cNvSpPr>
              <a:spLocks/>
            </p:cNvSpPr>
            <p:nvPr/>
          </p:nvSpPr>
          <p:spPr bwMode="auto">
            <a:xfrm>
              <a:off x="5965" y="1638"/>
              <a:ext cx="1457" cy="2056"/>
            </a:xfrm>
            <a:custGeom>
              <a:avLst/>
              <a:gdLst>
                <a:gd name="T0" fmla="*/ 1 w 1457"/>
                <a:gd name="T1" fmla="*/ 0 h 2062"/>
                <a:gd name="T2" fmla="*/ 1457 w 1457"/>
                <a:gd name="T3" fmla="*/ 0 h 2062"/>
                <a:gd name="T4" fmla="*/ 0 w 1457"/>
                <a:gd name="T5" fmla="*/ 1966 h 2062"/>
                <a:gd name="T6" fmla="*/ 0 60000 65536"/>
                <a:gd name="T7" fmla="*/ 0 60000 65536"/>
                <a:gd name="T8" fmla="*/ 0 60000 65536"/>
                <a:gd name="T9" fmla="*/ 0 w 1457"/>
                <a:gd name="T10" fmla="*/ 0 h 2062"/>
                <a:gd name="T11" fmla="*/ 1457 w 1457"/>
                <a:gd name="T12" fmla="*/ 2062 h 2062"/>
              </a:gdLst>
              <a:ahLst/>
              <a:cxnLst>
                <a:cxn ang="T6">
                  <a:pos x="T0" y="T1"/>
                </a:cxn>
                <a:cxn ang="T7">
                  <a:pos x="T2" y="T3"/>
                </a:cxn>
                <a:cxn ang="T8">
                  <a:pos x="T4" y="T5"/>
                </a:cxn>
              </a:cxnLst>
              <a:rect l="T9" t="T10" r="T11" b="T12"/>
              <a:pathLst>
                <a:path w="1457" h="2062">
                  <a:moveTo>
                    <a:pt x="1" y="0"/>
                  </a:moveTo>
                  <a:lnTo>
                    <a:pt x="1457" y="0"/>
                  </a:lnTo>
                  <a:lnTo>
                    <a:pt x="0" y="2062"/>
                  </a:lnTo>
                </a:path>
              </a:pathLst>
            </a:custGeom>
            <a:solidFill>
              <a:srgbClr val="3CFA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9472" name="Line 18">
              <a:extLst>
                <a:ext uri="{FF2B5EF4-FFF2-40B4-BE49-F238E27FC236}">
                  <a16:creationId xmlns:a16="http://schemas.microsoft.com/office/drawing/2014/main" id="{4047CD05-8E3C-45AB-A076-E7235A511A7D}"/>
                </a:ext>
              </a:extLst>
            </p:cNvPr>
            <p:cNvSpPr>
              <a:spLocks noChangeShapeType="1"/>
            </p:cNvSpPr>
            <p:nvPr/>
          </p:nvSpPr>
          <p:spPr bwMode="auto">
            <a:xfrm flipH="1">
              <a:off x="5964" y="1662"/>
              <a:ext cx="1430" cy="9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9473" name="Line 19">
              <a:extLst>
                <a:ext uri="{FF2B5EF4-FFF2-40B4-BE49-F238E27FC236}">
                  <a16:creationId xmlns:a16="http://schemas.microsoft.com/office/drawing/2014/main" id="{C54D3764-A836-4F26-A583-7D2ECD769A56}"/>
                </a:ext>
              </a:extLst>
            </p:cNvPr>
            <p:cNvSpPr>
              <a:spLocks noChangeShapeType="1"/>
            </p:cNvSpPr>
            <p:nvPr/>
          </p:nvSpPr>
          <p:spPr bwMode="auto">
            <a:xfrm flipH="1" flipV="1">
              <a:off x="5966" y="3154"/>
              <a:ext cx="219" cy="2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9474" name="Freeform 20">
              <a:extLst>
                <a:ext uri="{FF2B5EF4-FFF2-40B4-BE49-F238E27FC236}">
                  <a16:creationId xmlns:a16="http://schemas.microsoft.com/office/drawing/2014/main" id="{8A5E0F95-397F-43FD-B533-672BEE9A0BDF}"/>
                </a:ext>
              </a:extLst>
            </p:cNvPr>
            <p:cNvSpPr>
              <a:spLocks/>
            </p:cNvSpPr>
            <p:nvPr/>
          </p:nvSpPr>
          <p:spPr bwMode="auto">
            <a:xfrm flipH="1">
              <a:off x="4513" y="1638"/>
              <a:ext cx="1457" cy="2056"/>
            </a:xfrm>
            <a:custGeom>
              <a:avLst/>
              <a:gdLst>
                <a:gd name="T0" fmla="*/ 1 w 1457"/>
                <a:gd name="T1" fmla="*/ 0 h 2062"/>
                <a:gd name="T2" fmla="*/ 1457 w 1457"/>
                <a:gd name="T3" fmla="*/ 0 h 2062"/>
                <a:gd name="T4" fmla="*/ 0 w 1457"/>
                <a:gd name="T5" fmla="*/ 1966 h 2062"/>
                <a:gd name="T6" fmla="*/ 0 60000 65536"/>
                <a:gd name="T7" fmla="*/ 0 60000 65536"/>
                <a:gd name="T8" fmla="*/ 0 60000 65536"/>
                <a:gd name="T9" fmla="*/ 0 w 1457"/>
                <a:gd name="T10" fmla="*/ 0 h 2062"/>
                <a:gd name="T11" fmla="*/ 1457 w 1457"/>
                <a:gd name="T12" fmla="*/ 2062 h 2062"/>
              </a:gdLst>
              <a:ahLst/>
              <a:cxnLst>
                <a:cxn ang="T6">
                  <a:pos x="T0" y="T1"/>
                </a:cxn>
                <a:cxn ang="T7">
                  <a:pos x="T2" y="T3"/>
                </a:cxn>
                <a:cxn ang="T8">
                  <a:pos x="T4" y="T5"/>
                </a:cxn>
              </a:cxnLst>
              <a:rect l="T9" t="T10" r="T11" b="T12"/>
              <a:pathLst>
                <a:path w="1457" h="2062">
                  <a:moveTo>
                    <a:pt x="1" y="0"/>
                  </a:moveTo>
                  <a:lnTo>
                    <a:pt x="1457" y="0"/>
                  </a:lnTo>
                  <a:lnTo>
                    <a:pt x="0" y="20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9475" name="Line 21">
              <a:extLst>
                <a:ext uri="{FF2B5EF4-FFF2-40B4-BE49-F238E27FC236}">
                  <a16:creationId xmlns:a16="http://schemas.microsoft.com/office/drawing/2014/main" id="{A77DA222-C0B7-4B87-8EDA-8302DA96FD1D}"/>
                </a:ext>
              </a:extLst>
            </p:cNvPr>
            <p:cNvSpPr>
              <a:spLocks noChangeShapeType="1"/>
            </p:cNvSpPr>
            <p:nvPr/>
          </p:nvSpPr>
          <p:spPr bwMode="auto">
            <a:xfrm>
              <a:off x="4540" y="1662"/>
              <a:ext cx="1430" cy="92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9476" name="Line 22">
              <a:extLst>
                <a:ext uri="{FF2B5EF4-FFF2-40B4-BE49-F238E27FC236}">
                  <a16:creationId xmlns:a16="http://schemas.microsoft.com/office/drawing/2014/main" id="{748E1B13-9FCF-4CAE-A722-3DB22A0B68A0}"/>
                </a:ext>
              </a:extLst>
            </p:cNvPr>
            <p:cNvSpPr>
              <a:spLocks noChangeShapeType="1"/>
            </p:cNvSpPr>
            <p:nvPr/>
          </p:nvSpPr>
          <p:spPr bwMode="auto">
            <a:xfrm flipV="1">
              <a:off x="5750" y="3154"/>
              <a:ext cx="219" cy="22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grpSp>
        <p:nvGrpSpPr>
          <p:cNvPr id="6" name="Group 23">
            <a:extLst>
              <a:ext uri="{FF2B5EF4-FFF2-40B4-BE49-F238E27FC236}">
                <a16:creationId xmlns:a16="http://schemas.microsoft.com/office/drawing/2014/main" id="{3818812A-A7D0-441A-9C0B-FBB714208E70}"/>
              </a:ext>
            </a:extLst>
          </p:cNvPr>
          <p:cNvGrpSpPr>
            <a:grpSpLocks/>
          </p:cNvGrpSpPr>
          <p:nvPr/>
        </p:nvGrpSpPr>
        <p:grpSpPr bwMode="auto">
          <a:xfrm>
            <a:off x="3138488" y="690563"/>
            <a:ext cx="4570412" cy="3273425"/>
            <a:chOff x="3286" y="1842"/>
            <a:chExt cx="2912" cy="2062"/>
          </a:xfrm>
        </p:grpSpPr>
        <p:grpSp>
          <p:nvGrpSpPr>
            <p:cNvPr id="80903" name="Group 24">
              <a:extLst>
                <a:ext uri="{FF2B5EF4-FFF2-40B4-BE49-F238E27FC236}">
                  <a16:creationId xmlns:a16="http://schemas.microsoft.com/office/drawing/2014/main" id="{FA79E82F-B83A-4F6F-848C-528532DEAEA9}"/>
                </a:ext>
              </a:extLst>
            </p:cNvPr>
            <p:cNvGrpSpPr>
              <a:grpSpLocks/>
            </p:cNvGrpSpPr>
            <p:nvPr/>
          </p:nvGrpSpPr>
          <p:grpSpPr bwMode="auto">
            <a:xfrm>
              <a:off x="4740" y="1842"/>
              <a:ext cx="1458" cy="2062"/>
              <a:chOff x="2447" y="428"/>
              <a:chExt cx="1458" cy="2062"/>
            </a:xfrm>
          </p:grpSpPr>
          <p:sp>
            <p:nvSpPr>
              <p:cNvPr id="19468" name="Freeform 25">
                <a:extLst>
                  <a:ext uri="{FF2B5EF4-FFF2-40B4-BE49-F238E27FC236}">
                    <a16:creationId xmlns:a16="http://schemas.microsoft.com/office/drawing/2014/main" id="{BF6A4C31-48B9-45A3-A715-DFF6BCF5186F}"/>
                  </a:ext>
                </a:extLst>
              </p:cNvPr>
              <p:cNvSpPr>
                <a:spLocks/>
              </p:cNvSpPr>
              <p:nvPr/>
            </p:nvSpPr>
            <p:spPr bwMode="auto">
              <a:xfrm>
                <a:off x="2448" y="428"/>
                <a:ext cx="1457" cy="2062"/>
              </a:xfrm>
              <a:custGeom>
                <a:avLst/>
                <a:gdLst>
                  <a:gd name="T0" fmla="*/ 1 w 1457"/>
                  <a:gd name="T1" fmla="*/ 0 h 2062"/>
                  <a:gd name="T2" fmla="*/ 1457 w 1457"/>
                  <a:gd name="T3" fmla="*/ 0 h 2062"/>
                  <a:gd name="T4" fmla="*/ 0 w 1457"/>
                  <a:gd name="T5" fmla="*/ 2062 h 2062"/>
                  <a:gd name="T6" fmla="*/ 0 60000 65536"/>
                  <a:gd name="T7" fmla="*/ 0 60000 65536"/>
                  <a:gd name="T8" fmla="*/ 0 60000 65536"/>
                  <a:gd name="T9" fmla="*/ 0 w 1457"/>
                  <a:gd name="T10" fmla="*/ 0 h 2062"/>
                  <a:gd name="T11" fmla="*/ 1457 w 1457"/>
                  <a:gd name="T12" fmla="*/ 2062 h 2062"/>
                </a:gdLst>
                <a:ahLst/>
                <a:cxnLst>
                  <a:cxn ang="T6">
                    <a:pos x="T0" y="T1"/>
                  </a:cxn>
                  <a:cxn ang="T7">
                    <a:pos x="T2" y="T3"/>
                  </a:cxn>
                  <a:cxn ang="T8">
                    <a:pos x="T4" y="T5"/>
                  </a:cxn>
                </a:cxnLst>
                <a:rect l="T9" t="T10" r="T11" b="T12"/>
                <a:pathLst>
                  <a:path w="1457" h="2062">
                    <a:moveTo>
                      <a:pt x="1" y="0"/>
                    </a:moveTo>
                    <a:lnTo>
                      <a:pt x="1457" y="0"/>
                    </a:lnTo>
                    <a:lnTo>
                      <a:pt x="0" y="20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9469" name="Line 26">
                <a:extLst>
                  <a:ext uri="{FF2B5EF4-FFF2-40B4-BE49-F238E27FC236}">
                    <a16:creationId xmlns:a16="http://schemas.microsoft.com/office/drawing/2014/main" id="{D32437CA-C880-4832-8641-4AD4F99DD596}"/>
                  </a:ext>
                </a:extLst>
              </p:cNvPr>
              <p:cNvSpPr>
                <a:spLocks noChangeShapeType="1"/>
              </p:cNvSpPr>
              <p:nvPr/>
            </p:nvSpPr>
            <p:spPr bwMode="auto">
              <a:xfrm flipH="1">
                <a:off x="2447" y="452"/>
                <a:ext cx="1430" cy="93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9470" name="Line 27">
                <a:extLst>
                  <a:ext uri="{FF2B5EF4-FFF2-40B4-BE49-F238E27FC236}">
                    <a16:creationId xmlns:a16="http://schemas.microsoft.com/office/drawing/2014/main" id="{0F7E899E-A41D-4CEE-9D81-F3F6A5680246}"/>
                  </a:ext>
                </a:extLst>
              </p:cNvPr>
              <p:cNvSpPr>
                <a:spLocks noChangeShapeType="1"/>
              </p:cNvSpPr>
              <p:nvPr/>
            </p:nvSpPr>
            <p:spPr bwMode="auto">
              <a:xfrm flipH="1" flipV="1">
                <a:off x="2450" y="1956"/>
                <a:ext cx="218" cy="22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grpSp>
          <p:nvGrpSpPr>
            <p:cNvPr id="80904" name="Group 28">
              <a:extLst>
                <a:ext uri="{FF2B5EF4-FFF2-40B4-BE49-F238E27FC236}">
                  <a16:creationId xmlns:a16="http://schemas.microsoft.com/office/drawing/2014/main" id="{394CF34C-BC3A-4976-B7CE-89987855841B}"/>
                </a:ext>
              </a:extLst>
            </p:cNvPr>
            <p:cNvGrpSpPr>
              <a:grpSpLocks/>
            </p:cNvGrpSpPr>
            <p:nvPr/>
          </p:nvGrpSpPr>
          <p:grpSpPr bwMode="auto">
            <a:xfrm flipH="1">
              <a:off x="3286" y="1842"/>
              <a:ext cx="1458" cy="2062"/>
              <a:chOff x="2447" y="428"/>
              <a:chExt cx="1458" cy="2062"/>
            </a:xfrm>
          </p:grpSpPr>
          <p:sp>
            <p:nvSpPr>
              <p:cNvPr id="19465" name="Freeform 29">
                <a:extLst>
                  <a:ext uri="{FF2B5EF4-FFF2-40B4-BE49-F238E27FC236}">
                    <a16:creationId xmlns:a16="http://schemas.microsoft.com/office/drawing/2014/main" id="{CAD3EA17-D4DB-4B01-A978-862937223586}"/>
                  </a:ext>
                </a:extLst>
              </p:cNvPr>
              <p:cNvSpPr>
                <a:spLocks/>
              </p:cNvSpPr>
              <p:nvPr/>
            </p:nvSpPr>
            <p:spPr bwMode="auto">
              <a:xfrm>
                <a:off x="2448" y="428"/>
                <a:ext cx="1457" cy="2062"/>
              </a:xfrm>
              <a:custGeom>
                <a:avLst/>
                <a:gdLst>
                  <a:gd name="T0" fmla="*/ 1 w 1457"/>
                  <a:gd name="T1" fmla="*/ 0 h 2062"/>
                  <a:gd name="T2" fmla="*/ 1457 w 1457"/>
                  <a:gd name="T3" fmla="*/ 0 h 2062"/>
                  <a:gd name="T4" fmla="*/ 0 w 1457"/>
                  <a:gd name="T5" fmla="*/ 2062 h 2062"/>
                  <a:gd name="T6" fmla="*/ 0 60000 65536"/>
                  <a:gd name="T7" fmla="*/ 0 60000 65536"/>
                  <a:gd name="T8" fmla="*/ 0 60000 65536"/>
                  <a:gd name="T9" fmla="*/ 0 w 1457"/>
                  <a:gd name="T10" fmla="*/ 0 h 2062"/>
                  <a:gd name="T11" fmla="*/ 1457 w 1457"/>
                  <a:gd name="T12" fmla="*/ 2062 h 2062"/>
                </a:gdLst>
                <a:ahLst/>
                <a:cxnLst>
                  <a:cxn ang="T6">
                    <a:pos x="T0" y="T1"/>
                  </a:cxn>
                  <a:cxn ang="T7">
                    <a:pos x="T2" y="T3"/>
                  </a:cxn>
                  <a:cxn ang="T8">
                    <a:pos x="T4" y="T5"/>
                  </a:cxn>
                </a:cxnLst>
                <a:rect l="T9" t="T10" r="T11" b="T12"/>
                <a:pathLst>
                  <a:path w="1457" h="2062">
                    <a:moveTo>
                      <a:pt x="1" y="0"/>
                    </a:moveTo>
                    <a:lnTo>
                      <a:pt x="1457" y="0"/>
                    </a:lnTo>
                    <a:lnTo>
                      <a:pt x="0" y="2062"/>
                    </a:lnTo>
                  </a:path>
                </a:pathLst>
              </a:custGeom>
              <a:solidFill>
                <a:srgbClr val="4DFF15"/>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9466" name="Line 30">
                <a:extLst>
                  <a:ext uri="{FF2B5EF4-FFF2-40B4-BE49-F238E27FC236}">
                    <a16:creationId xmlns:a16="http://schemas.microsoft.com/office/drawing/2014/main" id="{A9AAF8E8-37DA-426F-85BC-870618280E50}"/>
                  </a:ext>
                </a:extLst>
              </p:cNvPr>
              <p:cNvSpPr>
                <a:spLocks noChangeShapeType="1"/>
              </p:cNvSpPr>
              <p:nvPr/>
            </p:nvSpPr>
            <p:spPr bwMode="auto">
              <a:xfrm flipH="1">
                <a:off x="2447" y="452"/>
                <a:ext cx="1430" cy="93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9467" name="Line 31">
                <a:extLst>
                  <a:ext uri="{FF2B5EF4-FFF2-40B4-BE49-F238E27FC236}">
                    <a16:creationId xmlns:a16="http://schemas.microsoft.com/office/drawing/2014/main" id="{7B90D913-96F2-4021-9238-57712BDB5400}"/>
                  </a:ext>
                </a:extLst>
              </p:cNvPr>
              <p:cNvSpPr>
                <a:spLocks noChangeShapeType="1"/>
              </p:cNvSpPr>
              <p:nvPr/>
            </p:nvSpPr>
            <p:spPr bwMode="auto">
              <a:xfrm flipH="1" flipV="1">
                <a:off x="2450" y="1956"/>
                <a:ext cx="218" cy="22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grpSp>
      <p:sp>
        <p:nvSpPr>
          <p:cNvPr id="48160" name="Line 32">
            <a:extLst>
              <a:ext uri="{FF2B5EF4-FFF2-40B4-BE49-F238E27FC236}">
                <a16:creationId xmlns:a16="http://schemas.microsoft.com/office/drawing/2014/main" id="{341AC653-1F67-43C5-8057-13B8AE59A9E0}"/>
              </a:ext>
            </a:extLst>
          </p:cNvPr>
          <p:cNvSpPr>
            <a:spLocks noChangeShapeType="1"/>
          </p:cNvSpPr>
          <p:nvPr/>
        </p:nvSpPr>
        <p:spPr bwMode="auto">
          <a:xfrm>
            <a:off x="5411788" y="692150"/>
            <a:ext cx="0" cy="3276600"/>
          </a:xfrm>
          <a:prstGeom prst="line">
            <a:avLst/>
          </a:prstGeom>
          <a:noFill/>
          <a:ln w="9525">
            <a:solidFill>
              <a:srgbClr val="00CC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Tree>
    <p:extLst>
      <p:ext uri="{BB962C8B-B14F-4D97-AF65-F5344CB8AC3E}">
        <p14:creationId xmlns:p14="http://schemas.microsoft.com/office/powerpoint/2010/main" val="1665843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xit" presetSubtype="10" fill="hold" nodeType="withEffect">
                                  <p:stCondLst>
                                    <p:cond delay="0"/>
                                  </p:stCondLst>
                                  <p:childTnLst>
                                    <p:anim calcmode="lin" valueType="num">
                                      <p:cBhvr>
                                        <p:cTn id="6" dur="1000"/>
                                        <p:tgtEl>
                                          <p:spTgt spid="6"/>
                                        </p:tgtEl>
                                        <p:attrNameLst>
                                          <p:attrName>ppt_w</p:attrName>
                                        </p:attrNameLst>
                                      </p:cBhvr>
                                      <p:tavLst>
                                        <p:tav tm="0">
                                          <p:val>
                                            <p:strVal val="ppt_w"/>
                                          </p:val>
                                        </p:tav>
                                        <p:tav tm="100000">
                                          <p:val>
                                            <p:fltVal val="0"/>
                                          </p:val>
                                        </p:tav>
                                      </p:tavLst>
                                    </p:anim>
                                    <p:anim calcmode="lin" valueType="num">
                                      <p:cBhvr>
                                        <p:cTn id="7" dur="1000"/>
                                        <p:tgtEl>
                                          <p:spTgt spid="6"/>
                                        </p:tgtEl>
                                        <p:attrNameLst>
                                          <p:attrName>ppt_h</p:attrName>
                                        </p:attrNameLst>
                                      </p:cBhvr>
                                      <p:tavLst>
                                        <p:tav tm="0">
                                          <p:val>
                                            <p:strVal val="ppt_h"/>
                                          </p:val>
                                        </p:tav>
                                        <p:tav tm="100000">
                                          <p:val>
                                            <p:strVal val="ppt_h"/>
                                          </p:val>
                                        </p:tav>
                                      </p:tavLst>
                                    </p:anim>
                                    <p:set>
                                      <p:cBhvr>
                                        <p:cTn id="8" dur="1" fill="hold">
                                          <p:stCondLst>
                                            <p:cond delay="999"/>
                                          </p:stCondLst>
                                        </p:cTn>
                                        <p:tgtEl>
                                          <p:spTgt spid="6"/>
                                        </p:tgtEl>
                                        <p:attrNameLst>
                                          <p:attrName>style.visibility</p:attrName>
                                        </p:attrNameLst>
                                      </p:cBhvr>
                                      <p:to>
                                        <p:strVal val="hidden"/>
                                      </p:to>
                                    </p:set>
                                  </p:childTnLst>
                                </p:cTn>
                              </p:par>
                            </p:childTnLst>
                          </p:cTn>
                        </p:par>
                        <p:par>
                          <p:cTn id="9" fill="hold" nodeType="afterGroup">
                            <p:stCondLst>
                              <p:cond delay="1000"/>
                            </p:stCondLst>
                            <p:childTnLst>
                              <p:par>
                                <p:cTn id="10" presetID="17" presetClass="entr" presetSubtype="1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48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Group 2">
            <a:extLst>
              <a:ext uri="{FF2B5EF4-FFF2-40B4-BE49-F238E27FC236}">
                <a16:creationId xmlns:a16="http://schemas.microsoft.com/office/drawing/2014/main" id="{AA822AD2-7C0B-4911-812E-C1362DDEF28F}"/>
              </a:ext>
            </a:extLst>
          </p:cNvPr>
          <p:cNvGrpSpPr>
            <a:grpSpLocks/>
          </p:cNvGrpSpPr>
          <p:nvPr/>
        </p:nvGrpSpPr>
        <p:grpSpPr bwMode="auto">
          <a:xfrm rot="-5820000">
            <a:off x="2935287" y="900113"/>
            <a:ext cx="5580063" cy="4541838"/>
            <a:chOff x="907" y="1358"/>
            <a:chExt cx="3515" cy="2861"/>
          </a:xfrm>
        </p:grpSpPr>
        <p:sp>
          <p:nvSpPr>
            <p:cNvPr id="20488" name="Line 3">
              <a:extLst>
                <a:ext uri="{FF2B5EF4-FFF2-40B4-BE49-F238E27FC236}">
                  <a16:creationId xmlns:a16="http://schemas.microsoft.com/office/drawing/2014/main" id="{58856588-099F-4A00-A563-79AA0C04B834}"/>
                </a:ext>
              </a:extLst>
            </p:cNvPr>
            <p:cNvSpPr>
              <a:spLocks noChangeShapeType="1"/>
            </p:cNvSpPr>
            <p:nvPr/>
          </p:nvSpPr>
          <p:spPr bwMode="auto">
            <a:xfrm>
              <a:off x="2666" y="1392"/>
              <a:ext cx="0" cy="155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20489" name="Freeform 4">
              <a:extLst>
                <a:ext uri="{FF2B5EF4-FFF2-40B4-BE49-F238E27FC236}">
                  <a16:creationId xmlns:a16="http://schemas.microsoft.com/office/drawing/2014/main" id="{1C1C821D-A91B-4D6A-8FC5-8B75045023A0}"/>
                </a:ext>
              </a:extLst>
            </p:cNvPr>
            <p:cNvSpPr>
              <a:spLocks/>
            </p:cNvSpPr>
            <p:nvPr/>
          </p:nvSpPr>
          <p:spPr bwMode="auto">
            <a:xfrm>
              <a:off x="2654" y="1365"/>
              <a:ext cx="1769" cy="2846"/>
            </a:xfrm>
            <a:custGeom>
              <a:avLst/>
              <a:gdLst>
                <a:gd name="T0" fmla="*/ 0 w 1769"/>
                <a:gd name="T1" fmla="*/ 0 h 2846"/>
                <a:gd name="T2" fmla="*/ 1769 w 1769"/>
                <a:gd name="T3" fmla="*/ 0 h 2846"/>
                <a:gd name="T4" fmla="*/ 1409 w 1769"/>
                <a:gd name="T5" fmla="*/ 2846 h 2846"/>
                <a:gd name="T6" fmla="*/ 5 w 1769"/>
                <a:gd name="T7" fmla="*/ 1580 h 2846"/>
                <a:gd name="T8" fmla="*/ 0 60000 65536"/>
                <a:gd name="T9" fmla="*/ 0 60000 65536"/>
                <a:gd name="T10" fmla="*/ 0 60000 65536"/>
                <a:gd name="T11" fmla="*/ 0 60000 65536"/>
                <a:gd name="T12" fmla="*/ 0 w 1769"/>
                <a:gd name="T13" fmla="*/ 0 h 2846"/>
                <a:gd name="T14" fmla="*/ 1769 w 1769"/>
                <a:gd name="T15" fmla="*/ 2846 h 2846"/>
              </a:gdLst>
              <a:ahLst/>
              <a:cxnLst>
                <a:cxn ang="T8">
                  <a:pos x="T0" y="T1"/>
                </a:cxn>
                <a:cxn ang="T9">
                  <a:pos x="T2" y="T3"/>
                </a:cxn>
                <a:cxn ang="T10">
                  <a:pos x="T4" y="T5"/>
                </a:cxn>
                <a:cxn ang="T11">
                  <a:pos x="T6" y="T7"/>
                </a:cxn>
              </a:cxnLst>
              <a:rect l="T12" t="T13" r="T14" b="T15"/>
              <a:pathLst>
                <a:path w="1769" h="2846">
                  <a:moveTo>
                    <a:pt x="0" y="0"/>
                  </a:moveTo>
                  <a:lnTo>
                    <a:pt x="1769" y="0"/>
                  </a:lnTo>
                  <a:lnTo>
                    <a:pt x="1409" y="2846"/>
                  </a:lnTo>
                  <a:lnTo>
                    <a:pt x="5" y="1580"/>
                  </a:lnTo>
                </a:path>
              </a:pathLst>
            </a:custGeom>
            <a:solidFill>
              <a:srgbClr val="3CFA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20490" name="Line 5">
              <a:extLst>
                <a:ext uri="{FF2B5EF4-FFF2-40B4-BE49-F238E27FC236}">
                  <a16:creationId xmlns:a16="http://schemas.microsoft.com/office/drawing/2014/main" id="{EC0EF22E-B755-45AE-B1A0-128169A4B943}"/>
                </a:ext>
              </a:extLst>
            </p:cNvPr>
            <p:cNvSpPr>
              <a:spLocks noChangeShapeType="1"/>
            </p:cNvSpPr>
            <p:nvPr/>
          </p:nvSpPr>
          <p:spPr bwMode="auto">
            <a:xfrm flipH="1">
              <a:off x="2664" y="1365"/>
              <a:ext cx="1092" cy="1213"/>
            </a:xfrm>
            <a:prstGeom prst="line">
              <a:avLst/>
            </a:prstGeom>
            <a:noFill/>
            <a:ln w="9525">
              <a:solidFill>
                <a:srgbClr val="3CFA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20491" name="Freeform 6">
              <a:extLst>
                <a:ext uri="{FF2B5EF4-FFF2-40B4-BE49-F238E27FC236}">
                  <a16:creationId xmlns:a16="http://schemas.microsoft.com/office/drawing/2014/main" id="{F23C3101-8A88-4C51-A8D3-551CC3DF9924}"/>
                </a:ext>
              </a:extLst>
            </p:cNvPr>
            <p:cNvSpPr>
              <a:spLocks/>
            </p:cNvSpPr>
            <p:nvPr/>
          </p:nvSpPr>
          <p:spPr bwMode="auto">
            <a:xfrm>
              <a:off x="906" y="1366"/>
              <a:ext cx="1754" cy="1584"/>
            </a:xfrm>
            <a:custGeom>
              <a:avLst/>
              <a:gdLst>
                <a:gd name="T0" fmla="*/ 1754 w 1754"/>
                <a:gd name="T1" fmla="*/ 5 h 1578"/>
                <a:gd name="T2" fmla="*/ 0 w 1754"/>
                <a:gd name="T3" fmla="*/ 0 h 1578"/>
                <a:gd name="T4" fmla="*/ 1754 w 1754"/>
                <a:gd name="T5" fmla="*/ 1674 h 1578"/>
                <a:gd name="T6" fmla="*/ 0 60000 65536"/>
                <a:gd name="T7" fmla="*/ 0 60000 65536"/>
                <a:gd name="T8" fmla="*/ 0 60000 65536"/>
                <a:gd name="T9" fmla="*/ 0 w 1754"/>
                <a:gd name="T10" fmla="*/ 0 h 1578"/>
                <a:gd name="T11" fmla="*/ 1754 w 1754"/>
                <a:gd name="T12" fmla="*/ 1578 h 1578"/>
              </a:gdLst>
              <a:ahLst/>
              <a:cxnLst>
                <a:cxn ang="T6">
                  <a:pos x="T0" y="T1"/>
                </a:cxn>
                <a:cxn ang="T7">
                  <a:pos x="T2" y="T3"/>
                </a:cxn>
                <a:cxn ang="T8">
                  <a:pos x="T4" y="T5"/>
                </a:cxn>
              </a:cxnLst>
              <a:rect l="T9" t="T10" r="T11" b="T12"/>
              <a:pathLst>
                <a:path w="1754" h="1578">
                  <a:moveTo>
                    <a:pt x="1754" y="5"/>
                  </a:moveTo>
                  <a:lnTo>
                    <a:pt x="0" y="0"/>
                  </a:lnTo>
                  <a:lnTo>
                    <a:pt x="1754" y="1578"/>
                  </a:lnTo>
                </a:path>
              </a:pathLst>
            </a:custGeom>
            <a:solidFill>
              <a:srgbClr val="3CFA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nvGrpSpPr>
            <p:cNvPr id="81932" name="Group 7">
              <a:extLst>
                <a:ext uri="{FF2B5EF4-FFF2-40B4-BE49-F238E27FC236}">
                  <a16:creationId xmlns:a16="http://schemas.microsoft.com/office/drawing/2014/main" id="{6A7CD346-A820-446B-B9D0-CCA2B77753E9}"/>
                </a:ext>
              </a:extLst>
            </p:cNvPr>
            <p:cNvGrpSpPr>
              <a:grpSpLocks/>
            </p:cNvGrpSpPr>
            <p:nvPr/>
          </p:nvGrpSpPr>
          <p:grpSpPr bwMode="auto">
            <a:xfrm flipH="1">
              <a:off x="2653" y="1366"/>
              <a:ext cx="1758" cy="1584"/>
              <a:chOff x="907" y="1366"/>
              <a:chExt cx="1758" cy="1578"/>
            </a:xfrm>
          </p:grpSpPr>
          <p:grpSp>
            <p:nvGrpSpPr>
              <p:cNvPr id="81936" name="Group 8">
                <a:extLst>
                  <a:ext uri="{FF2B5EF4-FFF2-40B4-BE49-F238E27FC236}">
                    <a16:creationId xmlns:a16="http://schemas.microsoft.com/office/drawing/2014/main" id="{3F2D8F97-F999-4BCA-83E1-3456D1751086}"/>
                  </a:ext>
                </a:extLst>
              </p:cNvPr>
              <p:cNvGrpSpPr>
                <a:grpSpLocks/>
              </p:cNvGrpSpPr>
              <p:nvPr/>
            </p:nvGrpSpPr>
            <p:grpSpPr bwMode="auto">
              <a:xfrm>
                <a:off x="907" y="1366"/>
                <a:ext cx="1754" cy="1578"/>
                <a:chOff x="907" y="1366"/>
                <a:chExt cx="1754" cy="1578"/>
              </a:xfrm>
            </p:grpSpPr>
            <p:sp>
              <p:nvSpPr>
                <p:cNvPr id="20498" name="Freeform 9">
                  <a:extLst>
                    <a:ext uri="{FF2B5EF4-FFF2-40B4-BE49-F238E27FC236}">
                      <a16:creationId xmlns:a16="http://schemas.microsoft.com/office/drawing/2014/main" id="{D8E4FBDE-F41D-40D2-8B8B-F876D622E16E}"/>
                    </a:ext>
                  </a:extLst>
                </p:cNvPr>
                <p:cNvSpPr>
                  <a:spLocks/>
                </p:cNvSpPr>
                <p:nvPr/>
              </p:nvSpPr>
              <p:spPr bwMode="auto">
                <a:xfrm>
                  <a:off x="908" y="1365"/>
                  <a:ext cx="1754" cy="1578"/>
                </a:xfrm>
                <a:custGeom>
                  <a:avLst/>
                  <a:gdLst>
                    <a:gd name="T0" fmla="*/ 1754 w 1754"/>
                    <a:gd name="T1" fmla="*/ 5 h 1578"/>
                    <a:gd name="T2" fmla="*/ 0 w 1754"/>
                    <a:gd name="T3" fmla="*/ 0 h 1578"/>
                    <a:gd name="T4" fmla="*/ 1754 w 1754"/>
                    <a:gd name="T5" fmla="*/ 1578 h 1578"/>
                    <a:gd name="T6" fmla="*/ 0 60000 65536"/>
                    <a:gd name="T7" fmla="*/ 0 60000 65536"/>
                    <a:gd name="T8" fmla="*/ 0 60000 65536"/>
                    <a:gd name="T9" fmla="*/ 0 w 1754"/>
                    <a:gd name="T10" fmla="*/ 0 h 1578"/>
                    <a:gd name="T11" fmla="*/ 1754 w 1754"/>
                    <a:gd name="T12" fmla="*/ 1578 h 1578"/>
                  </a:gdLst>
                  <a:ahLst/>
                  <a:cxnLst>
                    <a:cxn ang="T6">
                      <a:pos x="T0" y="T1"/>
                    </a:cxn>
                    <a:cxn ang="T7">
                      <a:pos x="T2" y="T3"/>
                    </a:cxn>
                    <a:cxn ang="T8">
                      <a:pos x="T4" y="T5"/>
                    </a:cxn>
                  </a:cxnLst>
                  <a:rect l="T9" t="T10" r="T11" b="T12"/>
                  <a:pathLst>
                    <a:path w="1754" h="1578">
                      <a:moveTo>
                        <a:pt x="1754" y="5"/>
                      </a:moveTo>
                      <a:lnTo>
                        <a:pt x="0" y="0"/>
                      </a:lnTo>
                      <a:lnTo>
                        <a:pt x="1754" y="15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20499" name="Line 10">
                  <a:extLst>
                    <a:ext uri="{FF2B5EF4-FFF2-40B4-BE49-F238E27FC236}">
                      <a16:creationId xmlns:a16="http://schemas.microsoft.com/office/drawing/2014/main" id="{B4D383F1-DE58-4FB7-B5D5-8303D23D15B5}"/>
                    </a:ext>
                  </a:extLst>
                </p:cNvPr>
                <p:cNvSpPr>
                  <a:spLocks noChangeShapeType="1"/>
                </p:cNvSpPr>
                <p:nvPr/>
              </p:nvSpPr>
              <p:spPr bwMode="auto">
                <a:xfrm flipH="1">
                  <a:off x="2480" y="2656"/>
                  <a:ext cx="179" cy="13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sp>
            <p:nvSpPr>
              <p:cNvPr id="20497" name="Line 11">
                <a:extLst>
                  <a:ext uri="{FF2B5EF4-FFF2-40B4-BE49-F238E27FC236}">
                    <a16:creationId xmlns:a16="http://schemas.microsoft.com/office/drawing/2014/main" id="{A52FE2BA-4AAA-4FC3-B397-92002764C4B3}"/>
                  </a:ext>
                </a:extLst>
              </p:cNvPr>
              <p:cNvSpPr>
                <a:spLocks noChangeShapeType="1"/>
              </p:cNvSpPr>
              <p:nvPr/>
            </p:nvSpPr>
            <p:spPr bwMode="auto">
              <a:xfrm flipH="1">
                <a:off x="2491" y="2576"/>
                <a:ext cx="173" cy="19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sp>
          <p:nvSpPr>
            <p:cNvPr id="20493" name="Freeform 12">
              <a:extLst>
                <a:ext uri="{FF2B5EF4-FFF2-40B4-BE49-F238E27FC236}">
                  <a16:creationId xmlns:a16="http://schemas.microsoft.com/office/drawing/2014/main" id="{EA71F722-3217-4681-992B-F6D84DD0D9C1}"/>
                </a:ext>
              </a:extLst>
            </p:cNvPr>
            <p:cNvSpPr>
              <a:spLocks/>
            </p:cNvSpPr>
            <p:nvPr/>
          </p:nvSpPr>
          <p:spPr bwMode="auto">
            <a:xfrm>
              <a:off x="929" y="1366"/>
              <a:ext cx="1754" cy="1584"/>
            </a:xfrm>
            <a:custGeom>
              <a:avLst/>
              <a:gdLst>
                <a:gd name="T0" fmla="*/ 1754 w 1754"/>
                <a:gd name="T1" fmla="*/ 5 h 1578"/>
                <a:gd name="T2" fmla="*/ 0 w 1754"/>
                <a:gd name="T3" fmla="*/ 0 h 1578"/>
                <a:gd name="T4" fmla="*/ 1754 w 1754"/>
                <a:gd name="T5" fmla="*/ 1674 h 1578"/>
                <a:gd name="T6" fmla="*/ 0 60000 65536"/>
                <a:gd name="T7" fmla="*/ 0 60000 65536"/>
                <a:gd name="T8" fmla="*/ 0 60000 65536"/>
                <a:gd name="T9" fmla="*/ 0 w 1754"/>
                <a:gd name="T10" fmla="*/ 0 h 1578"/>
                <a:gd name="T11" fmla="*/ 1754 w 1754"/>
                <a:gd name="T12" fmla="*/ 1578 h 1578"/>
              </a:gdLst>
              <a:ahLst/>
              <a:cxnLst>
                <a:cxn ang="T6">
                  <a:pos x="T0" y="T1"/>
                </a:cxn>
                <a:cxn ang="T7">
                  <a:pos x="T2" y="T3"/>
                </a:cxn>
                <a:cxn ang="T8">
                  <a:pos x="T4" y="T5"/>
                </a:cxn>
              </a:cxnLst>
              <a:rect l="T9" t="T10" r="T11" b="T12"/>
              <a:pathLst>
                <a:path w="1754" h="1578">
                  <a:moveTo>
                    <a:pt x="1754" y="5"/>
                  </a:moveTo>
                  <a:lnTo>
                    <a:pt x="0" y="0"/>
                  </a:lnTo>
                  <a:lnTo>
                    <a:pt x="1754" y="15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20494" name="Line 13">
              <a:extLst>
                <a:ext uri="{FF2B5EF4-FFF2-40B4-BE49-F238E27FC236}">
                  <a16:creationId xmlns:a16="http://schemas.microsoft.com/office/drawing/2014/main" id="{4F09468F-FDCF-4757-B447-022042249E3F}"/>
                </a:ext>
              </a:extLst>
            </p:cNvPr>
            <p:cNvSpPr>
              <a:spLocks noChangeShapeType="1"/>
            </p:cNvSpPr>
            <p:nvPr/>
          </p:nvSpPr>
          <p:spPr bwMode="auto">
            <a:xfrm>
              <a:off x="2652" y="1357"/>
              <a:ext cx="1404" cy="286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20495" name="Line 14">
              <a:extLst>
                <a:ext uri="{FF2B5EF4-FFF2-40B4-BE49-F238E27FC236}">
                  <a16:creationId xmlns:a16="http://schemas.microsoft.com/office/drawing/2014/main" id="{5643A385-9A71-4A38-B15D-104250660937}"/>
                </a:ext>
              </a:extLst>
            </p:cNvPr>
            <p:cNvSpPr>
              <a:spLocks noChangeShapeType="1"/>
            </p:cNvSpPr>
            <p:nvPr/>
          </p:nvSpPr>
          <p:spPr bwMode="auto">
            <a:xfrm flipV="1">
              <a:off x="2472" y="1366"/>
              <a:ext cx="1946" cy="142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sp>
        <p:nvSpPr>
          <p:cNvPr id="49184" name="Line 32">
            <a:extLst>
              <a:ext uri="{FF2B5EF4-FFF2-40B4-BE49-F238E27FC236}">
                <a16:creationId xmlns:a16="http://schemas.microsoft.com/office/drawing/2014/main" id="{ED9A9AA1-329A-4FE2-95E5-046EC68CF20A}"/>
              </a:ext>
            </a:extLst>
          </p:cNvPr>
          <p:cNvSpPr>
            <a:spLocks noChangeShapeType="1"/>
          </p:cNvSpPr>
          <p:nvPr/>
        </p:nvSpPr>
        <p:spPr bwMode="auto">
          <a:xfrm>
            <a:off x="5411788" y="692150"/>
            <a:ext cx="0" cy="3276600"/>
          </a:xfrm>
          <a:prstGeom prst="line">
            <a:avLst/>
          </a:prstGeom>
          <a:noFill/>
          <a:ln w="9525">
            <a:solidFill>
              <a:srgbClr val="00CC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pic>
        <p:nvPicPr>
          <p:cNvPr id="35852" name="Picture 12" descr="hand">
            <a:extLst>
              <a:ext uri="{FF2B5EF4-FFF2-40B4-BE49-F238E27FC236}">
                <a16:creationId xmlns:a16="http://schemas.microsoft.com/office/drawing/2014/main" id="{662FFFF9-E77D-4E4F-B401-6E46BFFF5293}"/>
              </a:ext>
            </a:extLst>
          </p:cNvPr>
          <p:cNvPicPr>
            <a:picLocks noChangeAspect="1" noChangeArrowheads="1"/>
          </p:cNvPicPr>
          <p:nvPr/>
        </p:nvPicPr>
        <p:blipFill>
          <a:blip r:embed="rId2">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rot="-4323742">
            <a:off x="5530056" y="-289719"/>
            <a:ext cx="1230313"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Picture 12">
            <a:extLst>
              <a:ext uri="{FF2B5EF4-FFF2-40B4-BE49-F238E27FC236}">
                <a16:creationId xmlns:a16="http://schemas.microsoft.com/office/drawing/2014/main" id="{CA2B2399-27A4-4A69-A438-555460E57193}"/>
              </a:ext>
            </a:extLst>
          </p:cNvPr>
          <p:cNvPicPr>
            <a:picLocks noChangeAspect="1" noChangeArrowheads="1"/>
          </p:cNvPicPr>
          <p:nvPr/>
        </p:nvPicPr>
        <p:blipFill>
          <a:blip r:embed="rId3">
            <a:clrChange>
              <a:clrFrom>
                <a:srgbClr val="FFFFFF"/>
              </a:clrFrom>
              <a:clrTo>
                <a:srgbClr val="FFFFFF">
                  <a:alpha val="0"/>
                </a:srgbClr>
              </a:clrTo>
            </a:clrChange>
            <a:lum bright="-12000"/>
            <a:extLst>
              <a:ext uri="{28A0092B-C50C-407E-A947-70E740481C1C}">
                <a14:useLocalDpi xmlns:a14="http://schemas.microsoft.com/office/drawing/2010/main" val="0"/>
              </a:ext>
            </a:extLst>
          </a:blip>
          <a:srcRect r="47993"/>
          <a:stretch>
            <a:fillRect/>
          </a:stretch>
        </p:blipFill>
        <p:spPr bwMode="auto">
          <a:xfrm rot="6362146">
            <a:off x="1173956" y="3058320"/>
            <a:ext cx="6156325" cy="69056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9187" name="Line 35">
            <a:extLst>
              <a:ext uri="{FF2B5EF4-FFF2-40B4-BE49-F238E27FC236}">
                <a16:creationId xmlns:a16="http://schemas.microsoft.com/office/drawing/2014/main" id="{DD173C28-1E05-4F43-A72B-299AD16CEEA0}"/>
              </a:ext>
            </a:extLst>
          </p:cNvPr>
          <p:cNvSpPr>
            <a:spLocks noChangeShapeType="1"/>
          </p:cNvSpPr>
          <p:nvPr/>
        </p:nvSpPr>
        <p:spPr bwMode="auto">
          <a:xfrm flipH="1">
            <a:off x="3835400" y="692150"/>
            <a:ext cx="1584325" cy="54927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49189" name="Oval 37">
            <a:extLst>
              <a:ext uri="{FF2B5EF4-FFF2-40B4-BE49-F238E27FC236}">
                <a16:creationId xmlns:a16="http://schemas.microsoft.com/office/drawing/2014/main" id="{B2EB214F-212D-41E7-843B-1477D9DA6FF5}"/>
              </a:ext>
            </a:extLst>
          </p:cNvPr>
          <p:cNvSpPr>
            <a:spLocks noChangeArrowheads="1"/>
          </p:cNvSpPr>
          <p:nvPr/>
        </p:nvSpPr>
        <p:spPr bwMode="auto">
          <a:xfrm>
            <a:off x="5399088" y="682625"/>
            <a:ext cx="46037" cy="4603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3200">
                <a:solidFill>
                  <a:schemeClr val="tx1"/>
                </a:solidFill>
                <a:latin typeface=".VnTime" panose="020B7200000000000000" pitchFamily="34" charset="0"/>
              </a:defRPr>
            </a:lvl1pPr>
            <a:lvl2pPr marL="742950" indent="-285750" eaLnBrk="0" hangingPunct="0">
              <a:defRPr sz="3200">
                <a:solidFill>
                  <a:schemeClr val="tx1"/>
                </a:solidFill>
                <a:latin typeface=".VnTime" panose="020B7200000000000000" pitchFamily="34" charset="0"/>
              </a:defRPr>
            </a:lvl2pPr>
            <a:lvl3pPr marL="1143000" indent="-228600" eaLnBrk="0" hangingPunct="0">
              <a:defRPr sz="3200">
                <a:solidFill>
                  <a:schemeClr val="tx1"/>
                </a:solidFill>
                <a:latin typeface=".VnTime" panose="020B7200000000000000" pitchFamily="34" charset="0"/>
              </a:defRPr>
            </a:lvl3pPr>
            <a:lvl4pPr marL="1600200" indent="-228600" eaLnBrk="0" hangingPunct="0">
              <a:defRPr sz="3200">
                <a:solidFill>
                  <a:schemeClr val="tx1"/>
                </a:solidFill>
                <a:latin typeface=".VnTime" panose="020B7200000000000000" pitchFamily="34" charset="0"/>
              </a:defRPr>
            </a:lvl4pPr>
            <a:lvl5pPr marL="2057400" indent="-228600" eaLnBrk="0" hangingPunct="0">
              <a:defRPr sz="3200">
                <a:solidFill>
                  <a:schemeClr val="tx1"/>
                </a:solidFill>
                <a:latin typeface=".VnTime" panose="020B7200000000000000" pitchFamily="34" charset="0"/>
              </a:defRPr>
            </a:lvl5pPr>
            <a:lvl6pPr marL="2514600" indent="-228600" eaLnBrk="0" fontAlgn="base" hangingPunct="0">
              <a:spcBef>
                <a:spcPct val="0"/>
              </a:spcBef>
              <a:spcAft>
                <a:spcPct val="0"/>
              </a:spcAft>
              <a:defRPr sz="3200">
                <a:solidFill>
                  <a:schemeClr val="tx1"/>
                </a:solidFill>
                <a:latin typeface=".VnTime" panose="020B7200000000000000" pitchFamily="34" charset="0"/>
              </a:defRPr>
            </a:lvl6pPr>
            <a:lvl7pPr marL="2971800" indent="-228600" eaLnBrk="0" fontAlgn="base" hangingPunct="0">
              <a:spcBef>
                <a:spcPct val="0"/>
              </a:spcBef>
              <a:spcAft>
                <a:spcPct val="0"/>
              </a:spcAft>
              <a:defRPr sz="3200">
                <a:solidFill>
                  <a:schemeClr val="tx1"/>
                </a:solidFill>
                <a:latin typeface=".VnTime" panose="020B7200000000000000" pitchFamily="34" charset="0"/>
              </a:defRPr>
            </a:lvl7pPr>
            <a:lvl8pPr marL="3429000" indent="-228600" eaLnBrk="0" fontAlgn="base" hangingPunct="0">
              <a:spcBef>
                <a:spcPct val="0"/>
              </a:spcBef>
              <a:spcAft>
                <a:spcPct val="0"/>
              </a:spcAft>
              <a:defRPr sz="3200">
                <a:solidFill>
                  <a:schemeClr val="tx1"/>
                </a:solidFill>
                <a:latin typeface=".VnTime" panose="020B7200000000000000" pitchFamily="34" charset="0"/>
              </a:defRPr>
            </a:lvl8pPr>
            <a:lvl9pPr marL="3886200" indent="-228600" eaLnBrk="0" fontAlgn="base" hangingPunct="0">
              <a:spcBef>
                <a:spcPct val="0"/>
              </a:spcBef>
              <a:spcAft>
                <a:spcPct val="0"/>
              </a:spcAft>
              <a:defRPr sz="32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Tree>
    <p:extLst>
      <p:ext uri="{BB962C8B-B14F-4D97-AF65-F5344CB8AC3E}">
        <p14:creationId xmlns:p14="http://schemas.microsoft.com/office/powerpoint/2010/main" val="154948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nodeType="afterEffect">
                                  <p:stCondLst>
                                    <p:cond delay="0"/>
                                  </p:stCondLst>
                                  <p:childTnLst>
                                    <p:set>
                                      <p:cBhvr>
                                        <p:cTn id="6" dur="1" fill="hold">
                                          <p:stCondLst>
                                            <p:cond delay="0"/>
                                          </p:stCondLst>
                                        </p:cTn>
                                        <p:tgtEl>
                                          <p:spTgt spid="35852"/>
                                        </p:tgtEl>
                                        <p:attrNameLst>
                                          <p:attrName>style.visibility</p:attrName>
                                        </p:attrNameLst>
                                      </p:cBhvr>
                                      <p:to>
                                        <p:strVal val="visible"/>
                                      </p:to>
                                    </p:set>
                                    <p:anim calcmode="lin" valueType="num">
                                      <p:cBhvr additive="base">
                                        <p:cTn id="7" dur="2000" fill="hold"/>
                                        <p:tgtEl>
                                          <p:spTgt spid="35852"/>
                                        </p:tgtEl>
                                        <p:attrNameLst>
                                          <p:attrName>ppt_x</p:attrName>
                                        </p:attrNameLst>
                                      </p:cBhvr>
                                      <p:tavLst>
                                        <p:tav tm="0">
                                          <p:val>
                                            <p:strVal val="1+#ppt_w/2"/>
                                          </p:val>
                                        </p:tav>
                                        <p:tav tm="100000">
                                          <p:val>
                                            <p:strVal val="#ppt_x"/>
                                          </p:val>
                                        </p:tav>
                                      </p:tavLst>
                                    </p:anim>
                                    <p:anim calcmode="lin" valueType="num">
                                      <p:cBhvr additive="base">
                                        <p:cTn id="8" dur="2000" fill="hold"/>
                                        <p:tgtEl>
                                          <p:spTgt spid="3585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2000"/>
                            </p:stCondLst>
                            <p:childTnLst>
                              <p:par>
                                <p:cTn id="10" presetID="1" presetClass="entr" presetSubtype="0" fill="hold" grpId="0" nodeType="afterEffect">
                                  <p:stCondLst>
                                    <p:cond delay="0"/>
                                  </p:stCondLst>
                                  <p:childTnLst>
                                    <p:set>
                                      <p:cBhvr>
                                        <p:cTn id="11" dur="1" fill="hold">
                                          <p:stCondLst>
                                            <p:cond delay="0"/>
                                          </p:stCondLst>
                                        </p:cTn>
                                        <p:tgtEl>
                                          <p:spTgt spid="49189"/>
                                        </p:tgtEl>
                                        <p:attrNameLst>
                                          <p:attrName>style.visibility</p:attrName>
                                        </p:attrNameLst>
                                      </p:cBhvr>
                                      <p:to>
                                        <p:strVal val="visible"/>
                                      </p:to>
                                    </p:set>
                                  </p:childTnLst>
                                </p:cTn>
                              </p:par>
                              <p:par>
                                <p:cTn id="12" presetID="2" presetClass="exit" presetSubtype="3" fill="hold" nodeType="withEffect">
                                  <p:stCondLst>
                                    <p:cond delay="0"/>
                                  </p:stCondLst>
                                  <p:childTnLst>
                                    <p:anim calcmode="lin" valueType="num">
                                      <p:cBhvr additive="base">
                                        <p:cTn id="13" dur="2000"/>
                                        <p:tgtEl>
                                          <p:spTgt spid="35852"/>
                                        </p:tgtEl>
                                        <p:attrNameLst>
                                          <p:attrName>ppt_x</p:attrName>
                                        </p:attrNameLst>
                                      </p:cBhvr>
                                      <p:tavLst>
                                        <p:tav tm="0">
                                          <p:val>
                                            <p:strVal val="ppt_x"/>
                                          </p:val>
                                        </p:tav>
                                        <p:tav tm="100000">
                                          <p:val>
                                            <p:strVal val="1+ppt_w/2"/>
                                          </p:val>
                                        </p:tav>
                                      </p:tavLst>
                                    </p:anim>
                                    <p:anim calcmode="lin" valueType="num">
                                      <p:cBhvr additive="base">
                                        <p:cTn id="14" dur="2000"/>
                                        <p:tgtEl>
                                          <p:spTgt spid="35852"/>
                                        </p:tgtEl>
                                        <p:attrNameLst>
                                          <p:attrName>ppt_y</p:attrName>
                                        </p:attrNameLst>
                                      </p:cBhvr>
                                      <p:tavLst>
                                        <p:tav tm="0">
                                          <p:val>
                                            <p:strVal val="ppt_y"/>
                                          </p:val>
                                        </p:tav>
                                        <p:tav tm="100000">
                                          <p:val>
                                            <p:strVal val="0-ppt_h/2"/>
                                          </p:val>
                                        </p:tav>
                                      </p:tavLst>
                                    </p:anim>
                                    <p:set>
                                      <p:cBhvr>
                                        <p:cTn id="15" dur="1" fill="hold">
                                          <p:stCondLst>
                                            <p:cond delay="1999"/>
                                          </p:stCondLst>
                                        </p:cTn>
                                        <p:tgtEl>
                                          <p:spTgt spid="35852"/>
                                        </p:tgtEl>
                                        <p:attrNameLst>
                                          <p:attrName>style.visibility</p:attrName>
                                        </p:attrNameLst>
                                      </p:cBhvr>
                                      <p:to>
                                        <p:strVal val="hidden"/>
                                      </p:to>
                                    </p:set>
                                  </p:childTnLst>
                                </p:cTn>
                              </p:par>
                            </p:childTnLst>
                          </p:cTn>
                        </p:par>
                        <p:par>
                          <p:cTn id="16" fill="hold" nodeType="afterGroup">
                            <p:stCondLst>
                              <p:cond delay="4000"/>
                            </p:stCondLst>
                            <p:childTnLst>
                              <p:par>
                                <p:cTn id="17" presetID="2" presetClass="entr" presetSubtype="9" fill="hold" nodeType="afterEffect">
                                  <p:stCondLst>
                                    <p:cond delay="0"/>
                                  </p:stCondLst>
                                  <p:childTnLst>
                                    <p:set>
                                      <p:cBhvr>
                                        <p:cTn id="18" dur="1" fill="hold">
                                          <p:stCondLst>
                                            <p:cond delay="0"/>
                                          </p:stCondLst>
                                        </p:cTn>
                                        <p:tgtEl>
                                          <p:spTgt spid="31756"/>
                                        </p:tgtEl>
                                        <p:attrNameLst>
                                          <p:attrName>style.visibility</p:attrName>
                                        </p:attrNameLst>
                                      </p:cBhvr>
                                      <p:to>
                                        <p:strVal val="visible"/>
                                      </p:to>
                                    </p:set>
                                    <p:anim calcmode="lin" valueType="num">
                                      <p:cBhvr additive="base">
                                        <p:cTn id="19" dur="500" fill="hold"/>
                                        <p:tgtEl>
                                          <p:spTgt spid="31756"/>
                                        </p:tgtEl>
                                        <p:attrNameLst>
                                          <p:attrName>ppt_x</p:attrName>
                                        </p:attrNameLst>
                                      </p:cBhvr>
                                      <p:tavLst>
                                        <p:tav tm="0">
                                          <p:val>
                                            <p:strVal val="0-#ppt_w/2"/>
                                          </p:val>
                                        </p:tav>
                                        <p:tav tm="100000">
                                          <p:val>
                                            <p:strVal val="#ppt_x"/>
                                          </p:val>
                                        </p:tav>
                                      </p:tavLst>
                                    </p:anim>
                                    <p:anim calcmode="lin" valueType="num">
                                      <p:cBhvr additive="base">
                                        <p:cTn id="20" dur="500" fill="hold"/>
                                        <p:tgtEl>
                                          <p:spTgt spid="31756"/>
                                        </p:tgtEl>
                                        <p:attrNameLst>
                                          <p:attrName>ppt_y</p:attrName>
                                        </p:attrNameLst>
                                      </p:cBhvr>
                                      <p:tavLst>
                                        <p:tav tm="0">
                                          <p:val>
                                            <p:strVal val="0-#ppt_h/2"/>
                                          </p:val>
                                        </p:tav>
                                        <p:tav tm="100000">
                                          <p:val>
                                            <p:strVal val="#ppt_y"/>
                                          </p:val>
                                        </p:tav>
                                      </p:tavLst>
                                    </p:anim>
                                  </p:childTnLst>
                                </p:cTn>
                              </p:par>
                            </p:childTnLst>
                          </p:cTn>
                        </p:par>
                        <p:par>
                          <p:cTn id="21" fill="hold" nodeType="afterGroup">
                            <p:stCondLst>
                              <p:cond delay="4500"/>
                            </p:stCondLst>
                            <p:childTnLst>
                              <p:par>
                                <p:cTn id="22" presetID="2" presetClass="entr" presetSubtype="3" fill="hold" nodeType="afterEffect">
                                  <p:stCondLst>
                                    <p:cond delay="0"/>
                                  </p:stCondLst>
                                  <p:childTnLst>
                                    <p:set>
                                      <p:cBhvr>
                                        <p:cTn id="23" dur="1" fill="hold">
                                          <p:stCondLst>
                                            <p:cond delay="0"/>
                                          </p:stCondLst>
                                        </p:cTn>
                                        <p:tgtEl>
                                          <p:spTgt spid="35852"/>
                                        </p:tgtEl>
                                        <p:attrNameLst>
                                          <p:attrName>style.visibility</p:attrName>
                                        </p:attrNameLst>
                                      </p:cBhvr>
                                      <p:to>
                                        <p:strVal val="visible"/>
                                      </p:to>
                                    </p:set>
                                    <p:anim calcmode="lin" valueType="num">
                                      <p:cBhvr additive="base">
                                        <p:cTn id="24" dur="2000" fill="hold"/>
                                        <p:tgtEl>
                                          <p:spTgt spid="35852"/>
                                        </p:tgtEl>
                                        <p:attrNameLst>
                                          <p:attrName>ppt_x</p:attrName>
                                        </p:attrNameLst>
                                      </p:cBhvr>
                                      <p:tavLst>
                                        <p:tav tm="0">
                                          <p:val>
                                            <p:strVal val="1+#ppt_w/2"/>
                                          </p:val>
                                        </p:tav>
                                        <p:tav tm="100000">
                                          <p:val>
                                            <p:strVal val="#ppt_x"/>
                                          </p:val>
                                        </p:tav>
                                      </p:tavLst>
                                    </p:anim>
                                    <p:anim calcmode="lin" valueType="num">
                                      <p:cBhvr additive="base">
                                        <p:cTn id="25" dur="2000" fill="hold"/>
                                        <p:tgtEl>
                                          <p:spTgt spid="35852"/>
                                        </p:tgtEl>
                                        <p:attrNameLst>
                                          <p:attrName>ppt_y</p:attrName>
                                        </p:attrNameLst>
                                      </p:cBhvr>
                                      <p:tavLst>
                                        <p:tav tm="0">
                                          <p:val>
                                            <p:strVal val="0-#ppt_h/2"/>
                                          </p:val>
                                        </p:tav>
                                        <p:tav tm="100000">
                                          <p:val>
                                            <p:strVal val="#ppt_y"/>
                                          </p:val>
                                        </p:tav>
                                      </p:tavLst>
                                    </p:anim>
                                  </p:childTnLst>
                                </p:cTn>
                              </p:par>
                            </p:childTnLst>
                          </p:cTn>
                        </p:par>
                        <p:par>
                          <p:cTn id="26" fill="hold" nodeType="afterGroup">
                            <p:stCondLst>
                              <p:cond delay="6500"/>
                            </p:stCondLst>
                            <p:childTnLst>
                              <p:par>
                                <p:cTn id="27" presetID="49" presetClass="path" presetSubtype="0" accel="50000" decel="50000" fill="hold" nodeType="afterEffect">
                                  <p:stCondLst>
                                    <p:cond delay="0"/>
                                  </p:stCondLst>
                                  <p:childTnLst>
                                    <p:animMotion origin="layout" path="M -1.94444E-6 1.48148E-6 L -0.17621 0.80393 " pathEditMode="relative" rAng="0" ptsTypes="AA">
                                      <p:cBhvr>
                                        <p:cTn id="28" dur="2000" fill="hold"/>
                                        <p:tgtEl>
                                          <p:spTgt spid="35852"/>
                                        </p:tgtEl>
                                        <p:attrNameLst>
                                          <p:attrName>ppt_x</p:attrName>
                                          <p:attrName>ppt_y</p:attrName>
                                        </p:attrNameLst>
                                      </p:cBhvr>
                                      <p:rCtr x="-8819" y="40185"/>
                                    </p:animMotion>
                                  </p:childTnLst>
                                </p:cTn>
                              </p:par>
                            </p:childTnLst>
                          </p:cTn>
                        </p:par>
                        <p:par>
                          <p:cTn id="29" fill="hold" nodeType="afterGroup">
                            <p:stCondLst>
                              <p:cond delay="8500"/>
                            </p:stCondLst>
                            <p:childTnLst>
                              <p:par>
                                <p:cTn id="30" presetID="2" presetClass="exit" presetSubtype="9" fill="hold" nodeType="afterEffect">
                                  <p:stCondLst>
                                    <p:cond delay="0"/>
                                  </p:stCondLst>
                                  <p:childTnLst>
                                    <p:anim calcmode="lin" valueType="num">
                                      <p:cBhvr additive="base">
                                        <p:cTn id="31" dur="500"/>
                                        <p:tgtEl>
                                          <p:spTgt spid="31756"/>
                                        </p:tgtEl>
                                        <p:attrNameLst>
                                          <p:attrName>ppt_x</p:attrName>
                                        </p:attrNameLst>
                                      </p:cBhvr>
                                      <p:tavLst>
                                        <p:tav tm="0">
                                          <p:val>
                                            <p:strVal val="ppt_x"/>
                                          </p:val>
                                        </p:tav>
                                        <p:tav tm="100000">
                                          <p:val>
                                            <p:strVal val="0-ppt_w/2"/>
                                          </p:val>
                                        </p:tav>
                                      </p:tavLst>
                                    </p:anim>
                                    <p:anim calcmode="lin" valueType="num">
                                      <p:cBhvr additive="base">
                                        <p:cTn id="32" dur="500"/>
                                        <p:tgtEl>
                                          <p:spTgt spid="31756"/>
                                        </p:tgtEl>
                                        <p:attrNameLst>
                                          <p:attrName>ppt_y</p:attrName>
                                        </p:attrNameLst>
                                      </p:cBhvr>
                                      <p:tavLst>
                                        <p:tav tm="0">
                                          <p:val>
                                            <p:strVal val="ppt_y"/>
                                          </p:val>
                                        </p:tav>
                                        <p:tav tm="100000">
                                          <p:val>
                                            <p:strVal val="0-ppt_h/2"/>
                                          </p:val>
                                        </p:tav>
                                      </p:tavLst>
                                    </p:anim>
                                    <p:set>
                                      <p:cBhvr>
                                        <p:cTn id="33" dur="1" fill="hold">
                                          <p:stCondLst>
                                            <p:cond delay="499"/>
                                          </p:stCondLst>
                                        </p:cTn>
                                        <p:tgtEl>
                                          <p:spTgt spid="31756"/>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49187"/>
                                        </p:tgtEl>
                                        <p:attrNameLst>
                                          <p:attrName>style.visibility</p:attrName>
                                        </p:attrNameLst>
                                      </p:cBhvr>
                                      <p:to>
                                        <p:strVal val="visible"/>
                                      </p:to>
                                    </p:set>
                                  </p:childTnLst>
                                </p:cTn>
                              </p:par>
                            </p:childTnLst>
                          </p:cTn>
                        </p:par>
                        <p:par>
                          <p:cTn id="36" fill="hold" nodeType="afterGroup">
                            <p:stCondLst>
                              <p:cond delay="9000"/>
                            </p:stCondLst>
                            <p:childTnLst>
                              <p:par>
                                <p:cTn id="37" presetID="10" presetClass="exit" presetSubtype="0" fill="hold" nodeType="afterEffect">
                                  <p:stCondLst>
                                    <p:cond delay="0"/>
                                  </p:stCondLst>
                                  <p:childTnLst>
                                    <p:animEffect transition="out" filter="fade">
                                      <p:cBhvr>
                                        <p:cTn id="38" dur="2000"/>
                                        <p:tgtEl>
                                          <p:spTgt spid="49184"/>
                                        </p:tgtEl>
                                      </p:cBhvr>
                                    </p:animEffect>
                                    <p:set>
                                      <p:cBhvr>
                                        <p:cTn id="39" dur="1" fill="hold">
                                          <p:stCondLst>
                                            <p:cond delay="1999"/>
                                          </p:stCondLst>
                                        </p:cTn>
                                        <p:tgtEl>
                                          <p:spTgt spid="49184"/>
                                        </p:tgtEl>
                                        <p:attrNameLst>
                                          <p:attrName>style.visibility</p:attrName>
                                        </p:attrNameLst>
                                      </p:cBhvr>
                                      <p:to>
                                        <p:strVal val="hidden"/>
                                      </p:to>
                                    </p:set>
                                  </p:childTnLst>
                                </p:cTn>
                              </p:par>
                              <p:par>
                                <p:cTn id="40" presetID="2" presetClass="exit" presetSubtype="6" fill="hold" nodeType="withEffect">
                                  <p:stCondLst>
                                    <p:cond delay="0"/>
                                  </p:stCondLst>
                                  <p:childTnLst>
                                    <p:anim calcmode="lin" valueType="num">
                                      <p:cBhvr additive="base">
                                        <p:cTn id="41" dur="500"/>
                                        <p:tgtEl>
                                          <p:spTgt spid="35852"/>
                                        </p:tgtEl>
                                        <p:attrNameLst>
                                          <p:attrName>ppt_x</p:attrName>
                                        </p:attrNameLst>
                                      </p:cBhvr>
                                      <p:tavLst>
                                        <p:tav tm="0">
                                          <p:val>
                                            <p:strVal val="ppt_x"/>
                                          </p:val>
                                        </p:tav>
                                        <p:tav tm="100000">
                                          <p:val>
                                            <p:strVal val="1+ppt_w/2"/>
                                          </p:val>
                                        </p:tav>
                                      </p:tavLst>
                                    </p:anim>
                                    <p:anim calcmode="lin" valueType="num">
                                      <p:cBhvr additive="base">
                                        <p:cTn id="42" dur="500"/>
                                        <p:tgtEl>
                                          <p:spTgt spid="35852"/>
                                        </p:tgtEl>
                                        <p:attrNameLst>
                                          <p:attrName>ppt_y</p:attrName>
                                        </p:attrNameLst>
                                      </p:cBhvr>
                                      <p:tavLst>
                                        <p:tav tm="0">
                                          <p:val>
                                            <p:strVal val="ppt_y"/>
                                          </p:val>
                                        </p:tav>
                                        <p:tav tm="100000">
                                          <p:val>
                                            <p:strVal val="1+ppt_h/2"/>
                                          </p:val>
                                        </p:tav>
                                      </p:tavLst>
                                    </p:anim>
                                    <p:set>
                                      <p:cBhvr>
                                        <p:cTn id="43" dur="1" fill="hold">
                                          <p:stCondLst>
                                            <p:cond delay="499"/>
                                          </p:stCondLst>
                                        </p:cTn>
                                        <p:tgtEl>
                                          <p:spTgt spid="358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8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Line 2">
            <a:extLst>
              <a:ext uri="{FF2B5EF4-FFF2-40B4-BE49-F238E27FC236}">
                <a16:creationId xmlns:a16="http://schemas.microsoft.com/office/drawing/2014/main" id="{E6538F29-A8C4-4584-9C2C-3E17BDF71E22}"/>
              </a:ext>
            </a:extLst>
          </p:cNvPr>
          <p:cNvSpPr>
            <a:spLocks noChangeShapeType="1"/>
          </p:cNvSpPr>
          <p:nvPr/>
        </p:nvSpPr>
        <p:spPr bwMode="auto">
          <a:xfrm>
            <a:off x="5757863" y="2209800"/>
            <a:ext cx="0" cy="24685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5363" name="Freeform 5">
            <a:extLst>
              <a:ext uri="{FF2B5EF4-FFF2-40B4-BE49-F238E27FC236}">
                <a16:creationId xmlns:a16="http://schemas.microsoft.com/office/drawing/2014/main" id="{C7549E9F-F52B-4E24-BF68-6ADC309596FB}"/>
              </a:ext>
            </a:extLst>
          </p:cNvPr>
          <p:cNvSpPr>
            <a:spLocks/>
          </p:cNvSpPr>
          <p:nvPr/>
        </p:nvSpPr>
        <p:spPr bwMode="auto">
          <a:xfrm>
            <a:off x="5735638" y="2168525"/>
            <a:ext cx="2808287" cy="4518025"/>
          </a:xfrm>
          <a:custGeom>
            <a:avLst/>
            <a:gdLst>
              <a:gd name="T0" fmla="*/ 0 w 1769"/>
              <a:gd name="T1" fmla="*/ 0 h 2846"/>
              <a:gd name="T2" fmla="*/ 2147483647 w 1769"/>
              <a:gd name="T3" fmla="*/ 0 h 2846"/>
              <a:gd name="T4" fmla="*/ 2147483647 w 1769"/>
              <a:gd name="T5" fmla="*/ 2147483647 h 2846"/>
              <a:gd name="T6" fmla="*/ 2147483647 w 1769"/>
              <a:gd name="T7" fmla="*/ 2147483647 h 2846"/>
              <a:gd name="T8" fmla="*/ 0 60000 65536"/>
              <a:gd name="T9" fmla="*/ 0 60000 65536"/>
              <a:gd name="T10" fmla="*/ 0 60000 65536"/>
              <a:gd name="T11" fmla="*/ 0 60000 65536"/>
              <a:gd name="T12" fmla="*/ 0 w 1769"/>
              <a:gd name="T13" fmla="*/ 0 h 2846"/>
              <a:gd name="T14" fmla="*/ 1769 w 1769"/>
              <a:gd name="T15" fmla="*/ 2846 h 2846"/>
            </a:gdLst>
            <a:ahLst/>
            <a:cxnLst>
              <a:cxn ang="T8">
                <a:pos x="T0" y="T1"/>
              </a:cxn>
              <a:cxn ang="T9">
                <a:pos x="T2" y="T3"/>
              </a:cxn>
              <a:cxn ang="T10">
                <a:pos x="T4" y="T5"/>
              </a:cxn>
              <a:cxn ang="T11">
                <a:pos x="T6" y="T7"/>
              </a:cxn>
            </a:cxnLst>
            <a:rect l="T12" t="T13" r="T14" b="T15"/>
            <a:pathLst>
              <a:path w="1769" h="2846">
                <a:moveTo>
                  <a:pt x="0" y="0"/>
                </a:moveTo>
                <a:lnTo>
                  <a:pt x="1769" y="0"/>
                </a:lnTo>
                <a:lnTo>
                  <a:pt x="1409" y="2846"/>
                </a:lnTo>
                <a:lnTo>
                  <a:pt x="5" y="1580"/>
                </a:lnTo>
              </a:path>
            </a:pathLst>
          </a:custGeom>
          <a:solidFill>
            <a:srgbClr val="3CFA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5364" name="Line 7">
            <a:extLst>
              <a:ext uri="{FF2B5EF4-FFF2-40B4-BE49-F238E27FC236}">
                <a16:creationId xmlns:a16="http://schemas.microsoft.com/office/drawing/2014/main" id="{1CBD43A0-2EE7-4889-B3E3-D688C970F4C7}"/>
              </a:ext>
            </a:extLst>
          </p:cNvPr>
          <p:cNvSpPr>
            <a:spLocks noChangeShapeType="1"/>
          </p:cNvSpPr>
          <p:nvPr/>
        </p:nvSpPr>
        <p:spPr bwMode="auto">
          <a:xfrm flipH="1">
            <a:off x="5753100" y="2168525"/>
            <a:ext cx="1733550" cy="1925638"/>
          </a:xfrm>
          <a:prstGeom prst="line">
            <a:avLst/>
          </a:prstGeom>
          <a:noFill/>
          <a:ln w="9525">
            <a:solidFill>
              <a:srgbClr val="3CFA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5365" name="Freeform 11">
            <a:extLst>
              <a:ext uri="{FF2B5EF4-FFF2-40B4-BE49-F238E27FC236}">
                <a16:creationId xmlns:a16="http://schemas.microsoft.com/office/drawing/2014/main" id="{2156AF1A-1373-4516-99A8-D2AEBEA9A508}"/>
              </a:ext>
            </a:extLst>
          </p:cNvPr>
          <p:cNvSpPr>
            <a:spLocks/>
          </p:cNvSpPr>
          <p:nvPr/>
        </p:nvSpPr>
        <p:spPr bwMode="auto">
          <a:xfrm>
            <a:off x="2963863" y="2168525"/>
            <a:ext cx="2784475" cy="2514600"/>
          </a:xfrm>
          <a:custGeom>
            <a:avLst/>
            <a:gdLst>
              <a:gd name="T0" fmla="*/ 2147483647 w 1754"/>
              <a:gd name="T1" fmla="*/ 2147483647 h 1578"/>
              <a:gd name="T2" fmla="*/ 0 w 1754"/>
              <a:gd name="T3" fmla="*/ 0 h 1578"/>
              <a:gd name="T4" fmla="*/ 2147483647 w 1754"/>
              <a:gd name="T5" fmla="*/ 2147483647 h 1578"/>
              <a:gd name="T6" fmla="*/ 0 60000 65536"/>
              <a:gd name="T7" fmla="*/ 0 60000 65536"/>
              <a:gd name="T8" fmla="*/ 0 60000 65536"/>
              <a:gd name="T9" fmla="*/ 0 w 1754"/>
              <a:gd name="T10" fmla="*/ 0 h 1578"/>
              <a:gd name="T11" fmla="*/ 1754 w 1754"/>
              <a:gd name="T12" fmla="*/ 1578 h 1578"/>
            </a:gdLst>
            <a:ahLst/>
            <a:cxnLst>
              <a:cxn ang="T6">
                <a:pos x="T0" y="T1"/>
              </a:cxn>
              <a:cxn ang="T7">
                <a:pos x="T2" y="T3"/>
              </a:cxn>
              <a:cxn ang="T8">
                <a:pos x="T4" y="T5"/>
              </a:cxn>
            </a:cxnLst>
            <a:rect l="T9" t="T10" r="T11" b="T12"/>
            <a:pathLst>
              <a:path w="1754" h="1578">
                <a:moveTo>
                  <a:pt x="1754" y="5"/>
                </a:moveTo>
                <a:lnTo>
                  <a:pt x="0" y="0"/>
                </a:lnTo>
                <a:lnTo>
                  <a:pt x="1754" y="1578"/>
                </a:lnTo>
              </a:path>
            </a:pathLst>
          </a:custGeom>
          <a:solidFill>
            <a:srgbClr val="3CFA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nvGrpSpPr>
          <p:cNvPr id="76806" name="Group 14">
            <a:extLst>
              <a:ext uri="{FF2B5EF4-FFF2-40B4-BE49-F238E27FC236}">
                <a16:creationId xmlns:a16="http://schemas.microsoft.com/office/drawing/2014/main" id="{A7A0228F-1A25-4233-825A-454A874588EA}"/>
              </a:ext>
            </a:extLst>
          </p:cNvPr>
          <p:cNvGrpSpPr>
            <a:grpSpLocks/>
          </p:cNvGrpSpPr>
          <p:nvPr/>
        </p:nvGrpSpPr>
        <p:grpSpPr bwMode="auto">
          <a:xfrm flipH="1">
            <a:off x="5735638" y="2168525"/>
            <a:ext cx="2790825" cy="2514600"/>
            <a:chOff x="907" y="1366"/>
            <a:chExt cx="1758" cy="1578"/>
          </a:xfrm>
        </p:grpSpPr>
        <p:grpSp>
          <p:nvGrpSpPr>
            <p:cNvPr id="76814" name="Group 15">
              <a:extLst>
                <a:ext uri="{FF2B5EF4-FFF2-40B4-BE49-F238E27FC236}">
                  <a16:creationId xmlns:a16="http://schemas.microsoft.com/office/drawing/2014/main" id="{F2FA2C2B-E91C-4459-A646-136DD39E6F86}"/>
                </a:ext>
              </a:extLst>
            </p:cNvPr>
            <p:cNvGrpSpPr>
              <a:grpSpLocks/>
            </p:cNvGrpSpPr>
            <p:nvPr/>
          </p:nvGrpSpPr>
          <p:grpSpPr bwMode="auto">
            <a:xfrm>
              <a:off x="907" y="1366"/>
              <a:ext cx="1754" cy="1578"/>
              <a:chOff x="907" y="1366"/>
              <a:chExt cx="1754" cy="1578"/>
            </a:xfrm>
          </p:grpSpPr>
          <p:sp>
            <p:nvSpPr>
              <p:cNvPr id="15376" name="Freeform 16">
                <a:extLst>
                  <a:ext uri="{FF2B5EF4-FFF2-40B4-BE49-F238E27FC236}">
                    <a16:creationId xmlns:a16="http://schemas.microsoft.com/office/drawing/2014/main" id="{788BBFB0-F886-49F3-A1F3-AA276B1D5DEC}"/>
                  </a:ext>
                </a:extLst>
              </p:cNvPr>
              <p:cNvSpPr>
                <a:spLocks/>
              </p:cNvSpPr>
              <p:nvPr/>
            </p:nvSpPr>
            <p:spPr bwMode="auto">
              <a:xfrm>
                <a:off x="907" y="1366"/>
                <a:ext cx="1754" cy="1578"/>
              </a:xfrm>
              <a:custGeom>
                <a:avLst/>
                <a:gdLst>
                  <a:gd name="T0" fmla="*/ 1754 w 1754"/>
                  <a:gd name="T1" fmla="*/ 5 h 1578"/>
                  <a:gd name="T2" fmla="*/ 0 w 1754"/>
                  <a:gd name="T3" fmla="*/ 0 h 1578"/>
                  <a:gd name="T4" fmla="*/ 1754 w 1754"/>
                  <a:gd name="T5" fmla="*/ 1578 h 1578"/>
                  <a:gd name="T6" fmla="*/ 0 60000 65536"/>
                  <a:gd name="T7" fmla="*/ 0 60000 65536"/>
                  <a:gd name="T8" fmla="*/ 0 60000 65536"/>
                  <a:gd name="T9" fmla="*/ 0 w 1754"/>
                  <a:gd name="T10" fmla="*/ 0 h 1578"/>
                  <a:gd name="T11" fmla="*/ 1754 w 1754"/>
                  <a:gd name="T12" fmla="*/ 1578 h 1578"/>
                </a:gdLst>
                <a:ahLst/>
                <a:cxnLst>
                  <a:cxn ang="T6">
                    <a:pos x="T0" y="T1"/>
                  </a:cxn>
                  <a:cxn ang="T7">
                    <a:pos x="T2" y="T3"/>
                  </a:cxn>
                  <a:cxn ang="T8">
                    <a:pos x="T4" y="T5"/>
                  </a:cxn>
                </a:cxnLst>
                <a:rect l="T9" t="T10" r="T11" b="T12"/>
                <a:pathLst>
                  <a:path w="1754" h="1578">
                    <a:moveTo>
                      <a:pt x="1754" y="5"/>
                    </a:moveTo>
                    <a:lnTo>
                      <a:pt x="0" y="0"/>
                    </a:lnTo>
                    <a:lnTo>
                      <a:pt x="1754" y="15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5377" name="Line 17">
                <a:extLst>
                  <a:ext uri="{FF2B5EF4-FFF2-40B4-BE49-F238E27FC236}">
                    <a16:creationId xmlns:a16="http://schemas.microsoft.com/office/drawing/2014/main" id="{B596A37F-377C-4215-8FB1-271CD29F6EEA}"/>
                  </a:ext>
                </a:extLst>
              </p:cNvPr>
              <p:cNvSpPr>
                <a:spLocks noChangeShapeType="1"/>
              </p:cNvSpPr>
              <p:nvPr/>
            </p:nvSpPr>
            <p:spPr bwMode="auto">
              <a:xfrm flipH="1">
                <a:off x="2481" y="2657"/>
                <a:ext cx="179" cy="13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sp>
          <p:nvSpPr>
            <p:cNvPr id="15375" name="Line 18">
              <a:extLst>
                <a:ext uri="{FF2B5EF4-FFF2-40B4-BE49-F238E27FC236}">
                  <a16:creationId xmlns:a16="http://schemas.microsoft.com/office/drawing/2014/main" id="{81FFB009-3367-4874-B907-DED611A403B4}"/>
                </a:ext>
              </a:extLst>
            </p:cNvPr>
            <p:cNvSpPr>
              <a:spLocks noChangeShapeType="1"/>
            </p:cNvSpPr>
            <p:nvPr/>
          </p:nvSpPr>
          <p:spPr bwMode="auto">
            <a:xfrm flipH="1">
              <a:off x="2492" y="2576"/>
              <a:ext cx="173" cy="19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sp>
        <p:nvSpPr>
          <p:cNvPr id="15367" name="Freeform 20">
            <a:extLst>
              <a:ext uri="{FF2B5EF4-FFF2-40B4-BE49-F238E27FC236}">
                <a16:creationId xmlns:a16="http://schemas.microsoft.com/office/drawing/2014/main" id="{92DAF16A-6BEC-4582-BFF1-104478C01D5A}"/>
              </a:ext>
            </a:extLst>
          </p:cNvPr>
          <p:cNvSpPr>
            <a:spLocks/>
          </p:cNvSpPr>
          <p:nvPr/>
        </p:nvSpPr>
        <p:spPr bwMode="auto">
          <a:xfrm>
            <a:off x="3000375" y="2168525"/>
            <a:ext cx="2784475" cy="2514600"/>
          </a:xfrm>
          <a:custGeom>
            <a:avLst/>
            <a:gdLst>
              <a:gd name="T0" fmla="*/ 2147483647 w 1754"/>
              <a:gd name="T1" fmla="*/ 2147483647 h 1578"/>
              <a:gd name="T2" fmla="*/ 0 w 1754"/>
              <a:gd name="T3" fmla="*/ 0 h 1578"/>
              <a:gd name="T4" fmla="*/ 2147483647 w 1754"/>
              <a:gd name="T5" fmla="*/ 2147483647 h 1578"/>
              <a:gd name="T6" fmla="*/ 0 60000 65536"/>
              <a:gd name="T7" fmla="*/ 0 60000 65536"/>
              <a:gd name="T8" fmla="*/ 0 60000 65536"/>
              <a:gd name="T9" fmla="*/ 0 w 1754"/>
              <a:gd name="T10" fmla="*/ 0 h 1578"/>
              <a:gd name="T11" fmla="*/ 1754 w 1754"/>
              <a:gd name="T12" fmla="*/ 1578 h 1578"/>
            </a:gdLst>
            <a:ahLst/>
            <a:cxnLst>
              <a:cxn ang="T6">
                <a:pos x="T0" y="T1"/>
              </a:cxn>
              <a:cxn ang="T7">
                <a:pos x="T2" y="T3"/>
              </a:cxn>
              <a:cxn ang="T8">
                <a:pos x="T4" y="T5"/>
              </a:cxn>
            </a:cxnLst>
            <a:rect l="T9" t="T10" r="T11" b="T12"/>
            <a:pathLst>
              <a:path w="1754" h="1578">
                <a:moveTo>
                  <a:pt x="1754" y="5"/>
                </a:moveTo>
                <a:lnTo>
                  <a:pt x="0" y="0"/>
                </a:lnTo>
                <a:lnTo>
                  <a:pt x="1754" y="15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44059" name="Line 27">
            <a:extLst>
              <a:ext uri="{FF2B5EF4-FFF2-40B4-BE49-F238E27FC236}">
                <a16:creationId xmlns:a16="http://schemas.microsoft.com/office/drawing/2014/main" id="{7149AC33-C802-4976-B357-27449FDB11CF}"/>
              </a:ext>
            </a:extLst>
          </p:cNvPr>
          <p:cNvSpPr>
            <a:spLocks noChangeShapeType="1"/>
          </p:cNvSpPr>
          <p:nvPr/>
        </p:nvSpPr>
        <p:spPr bwMode="auto">
          <a:xfrm>
            <a:off x="5735638" y="2168525"/>
            <a:ext cx="0" cy="2468563"/>
          </a:xfrm>
          <a:prstGeom prst="line">
            <a:avLst/>
          </a:prstGeom>
          <a:noFill/>
          <a:ln w="9525">
            <a:solidFill>
              <a:srgbClr val="00CC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pic>
        <p:nvPicPr>
          <p:cNvPr id="35852" name="Picture 12" descr="hand">
            <a:extLst>
              <a:ext uri="{FF2B5EF4-FFF2-40B4-BE49-F238E27FC236}">
                <a16:creationId xmlns:a16="http://schemas.microsoft.com/office/drawing/2014/main" id="{0C881704-6EA3-44A2-B413-E769F967629F}"/>
              </a:ext>
            </a:extLst>
          </p:cNvPr>
          <p:cNvPicPr>
            <a:picLocks noChangeAspect="1" noChangeArrowheads="1"/>
          </p:cNvPicPr>
          <p:nvPr/>
        </p:nvPicPr>
        <p:blipFill>
          <a:blip r:embed="rId2">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rot="-4323742">
            <a:off x="5853907" y="1186656"/>
            <a:ext cx="123031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64" name="Line 32">
            <a:extLst>
              <a:ext uri="{FF2B5EF4-FFF2-40B4-BE49-F238E27FC236}">
                <a16:creationId xmlns:a16="http://schemas.microsoft.com/office/drawing/2014/main" id="{4A085BC4-BA32-480C-930F-F03EDD86DB21}"/>
              </a:ext>
            </a:extLst>
          </p:cNvPr>
          <p:cNvSpPr>
            <a:spLocks noChangeShapeType="1"/>
          </p:cNvSpPr>
          <p:nvPr/>
        </p:nvSpPr>
        <p:spPr bwMode="auto">
          <a:xfrm>
            <a:off x="5735638" y="2155825"/>
            <a:ext cx="2228850" cy="45418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5371" name="Line 6">
            <a:extLst>
              <a:ext uri="{FF2B5EF4-FFF2-40B4-BE49-F238E27FC236}">
                <a16:creationId xmlns:a16="http://schemas.microsoft.com/office/drawing/2014/main" id="{4896EF64-7319-4FA7-A30C-590C2502EAB4}"/>
              </a:ext>
            </a:extLst>
          </p:cNvPr>
          <p:cNvSpPr>
            <a:spLocks noChangeShapeType="1"/>
          </p:cNvSpPr>
          <p:nvPr/>
        </p:nvSpPr>
        <p:spPr bwMode="auto">
          <a:xfrm flipV="1">
            <a:off x="5448300" y="2168525"/>
            <a:ext cx="3089275" cy="2257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pic>
        <p:nvPicPr>
          <p:cNvPr id="31756" name="Picture 12">
            <a:extLst>
              <a:ext uri="{FF2B5EF4-FFF2-40B4-BE49-F238E27FC236}">
                <a16:creationId xmlns:a16="http://schemas.microsoft.com/office/drawing/2014/main" id="{A5BF556F-43E1-4E89-A3D1-E319627EAC32}"/>
              </a:ext>
            </a:extLst>
          </p:cNvPr>
          <p:cNvPicPr>
            <a:picLocks noChangeAspect="1" noChangeArrowheads="1"/>
          </p:cNvPicPr>
          <p:nvPr/>
        </p:nvPicPr>
        <p:blipFill>
          <a:blip r:embed="rId3">
            <a:clrChange>
              <a:clrFrom>
                <a:srgbClr val="FFFFFF"/>
              </a:clrFrom>
              <a:clrTo>
                <a:srgbClr val="FFFFFF">
                  <a:alpha val="0"/>
                </a:srgbClr>
              </a:clrTo>
            </a:clrChange>
            <a:lum bright="-12000"/>
            <a:extLst>
              <a:ext uri="{28A0092B-C50C-407E-A947-70E740481C1C}">
                <a14:useLocalDpi xmlns:a14="http://schemas.microsoft.com/office/drawing/2010/main" val="0"/>
              </a:ext>
            </a:extLst>
          </a:blip>
          <a:srcRect r="47993"/>
          <a:stretch>
            <a:fillRect/>
          </a:stretch>
        </p:blipFill>
        <p:spPr bwMode="auto">
          <a:xfrm rot="3823762">
            <a:off x="3706813" y="4056063"/>
            <a:ext cx="5491162" cy="69056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373" name="Oval 33">
            <a:extLst>
              <a:ext uri="{FF2B5EF4-FFF2-40B4-BE49-F238E27FC236}">
                <a16:creationId xmlns:a16="http://schemas.microsoft.com/office/drawing/2014/main" id="{FDBF0EBD-61DB-410B-A64A-219F25B1BF0D}"/>
              </a:ext>
            </a:extLst>
          </p:cNvPr>
          <p:cNvSpPr>
            <a:spLocks noChangeArrowheads="1"/>
          </p:cNvSpPr>
          <p:nvPr/>
        </p:nvSpPr>
        <p:spPr bwMode="auto">
          <a:xfrm>
            <a:off x="5722938" y="2149475"/>
            <a:ext cx="46037" cy="4603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3200">
                <a:solidFill>
                  <a:schemeClr val="tx1"/>
                </a:solidFill>
                <a:latin typeface=".VnTime" panose="020B7200000000000000" pitchFamily="34" charset="0"/>
              </a:defRPr>
            </a:lvl1pPr>
            <a:lvl2pPr marL="742950" indent="-285750" eaLnBrk="0" hangingPunct="0">
              <a:defRPr sz="3200">
                <a:solidFill>
                  <a:schemeClr val="tx1"/>
                </a:solidFill>
                <a:latin typeface=".VnTime" panose="020B7200000000000000" pitchFamily="34" charset="0"/>
              </a:defRPr>
            </a:lvl2pPr>
            <a:lvl3pPr marL="1143000" indent="-228600" eaLnBrk="0" hangingPunct="0">
              <a:defRPr sz="3200">
                <a:solidFill>
                  <a:schemeClr val="tx1"/>
                </a:solidFill>
                <a:latin typeface=".VnTime" panose="020B7200000000000000" pitchFamily="34" charset="0"/>
              </a:defRPr>
            </a:lvl3pPr>
            <a:lvl4pPr marL="1600200" indent="-228600" eaLnBrk="0" hangingPunct="0">
              <a:defRPr sz="3200">
                <a:solidFill>
                  <a:schemeClr val="tx1"/>
                </a:solidFill>
                <a:latin typeface=".VnTime" panose="020B7200000000000000" pitchFamily="34" charset="0"/>
              </a:defRPr>
            </a:lvl4pPr>
            <a:lvl5pPr marL="2057400" indent="-228600" eaLnBrk="0" hangingPunct="0">
              <a:defRPr sz="3200">
                <a:solidFill>
                  <a:schemeClr val="tx1"/>
                </a:solidFill>
                <a:latin typeface=".VnTime" panose="020B7200000000000000" pitchFamily="34" charset="0"/>
              </a:defRPr>
            </a:lvl5pPr>
            <a:lvl6pPr marL="2514600" indent="-228600" eaLnBrk="0" fontAlgn="base" hangingPunct="0">
              <a:spcBef>
                <a:spcPct val="0"/>
              </a:spcBef>
              <a:spcAft>
                <a:spcPct val="0"/>
              </a:spcAft>
              <a:defRPr sz="3200">
                <a:solidFill>
                  <a:schemeClr val="tx1"/>
                </a:solidFill>
                <a:latin typeface=".VnTime" panose="020B7200000000000000" pitchFamily="34" charset="0"/>
              </a:defRPr>
            </a:lvl6pPr>
            <a:lvl7pPr marL="2971800" indent="-228600" eaLnBrk="0" fontAlgn="base" hangingPunct="0">
              <a:spcBef>
                <a:spcPct val="0"/>
              </a:spcBef>
              <a:spcAft>
                <a:spcPct val="0"/>
              </a:spcAft>
              <a:defRPr sz="3200">
                <a:solidFill>
                  <a:schemeClr val="tx1"/>
                </a:solidFill>
                <a:latin typeface=".VnTime" panose="020B7200000000000000" pitchFamily="34" charset="0"/>
              </a:defRPr>
            </a:lvl7pPr>
            <a:lvl8pPr marL="3429000" indent="-228600" eaLnBrk="0" fontAlgn="base" hangingPunct="0">
              <a:spcBef>
                <a:spcPct val="0"/>
              </a:spcBef>
              <a:spcAft>
                <a:spcPct val="0"/>
              </a:spcAft>
              <a:defRPr sz="3200">
                <a:solidFill>
                  <a:schemeClr val="tx1"/>
                </a:solidFill>
                <a:latin typeface=".VnTime" panose="020B7200000000000000" pitchFamily="34" charset="0"/>
              </a:defRPr>
            </a:lvl8pPr>
            <a:lvl9pPr marL="3886200" indent="-228600" eaLnBrk="0" fontAlgn="base" hangingPunct="0">
              <a:spcBef>
                <a:spcPct val="0"/>
              </a:spcBef>
              <a:spcAft>
                <a:spcPct val="0"/>
              </a:spcAft>
              <a:defRPr sz="32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Tree>
    <p:extLst>
      <p:ext uri="{BB962C8B-B14F-4D97-AF65-F5344CB8AC3E}">
        <p14:creationId xmlns:p14="http://schemas.microsoft.com/office/powerpoint/2010/main" val="29809887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afterEffect">
                                  <p:stCondLst>
                                    <p:cond delay="0"/>
                                  </p:stCondLst>
                                  <p:childTnLst>
                                    <p:set>
                                      <p:cBhvr>
                                        <p:cTn id="6" dur="1" fill="hold">
                                          <p:stCondLst>
                                            <p:cond delay="0"/>
                                          </p:stCondLst>
                                        </p:cTn>
                                        <p:tgtEl>
                                          <p:spTgt spid="31756"/>
                                        </p:tgtEl>
                                        <p:attrNameLst>
                                          <p:attrName>style.visibility</p:attrName>
                                        </p:attrNameLst>
                                      </p:cBhvr>
                                      <p:to>
                                        <p:strVal val="visible"/>
                                      </p:to>
                                    </p:set>
                                    <p:anim calcmode="lin" valueType="num">
                                      <p:cBhvr additive="base">
                                        <p:cTn id="7" dur="500" fill="hold"/>
                                        <p:tgtEl>
                                          <p:spTgt spid="31756"/>
                                        </p:tgtEl>
                                        <p:attrNameLst>
                                          <p:attrName>ppt_x</p:attrName>
                                        </p:attrNameLst>
                                      </p:cBhvr>
                                      <p:tavLst>
                                        <p:tav tm="0">
                                          <p:val>
                                            <p:strVal val="0-#ppt_w/2"/>
                                          </p:val>
                                        </p:tav>
                                        <p:tav tm="100000">
                                          <p:val>
                                            <p:strVal val="#ppt_x"/>
                                          </p:val>
                                        </p:tav>
                                      </p:tavLst>
                                    </p:anim>
                                    <p:anim calcmode="lin" valueType="num">
                                      <p:cBhvr additive="base">
                                        <p:cTn id="8" dur="500" fill="hold"/>
                                        <p:tgtEl>
                                          <p:spTgt spid="3175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3" fill="hold" nodeType="afterEffect">
                                  <p:stCondLst>
                                    <p:cond delay="0"/>
                                  </p:stCondLst>
                                  <p:childTnLst>
                                    <p:set>
                                      <p:cBhvr>
                                        <p:cTn id="11" dur="1" fill="hold">
                                          <p:stCondLst>
                                            <p:cond delay="0"/>
                                          </p:stCondLst>
                                        </p:cTn>
                                        <p:tgtEl>
                                          <p:spTgt spid="35852"/>
                                        </p:tgtEl>
                                        <p:attrNameLst>
                                          <p:attrName>style.visibility</p:attrName>
                                        </p:attrNameLst>
                                      </p:cBhvr>
                                      <p:to>
                                        <p:strVal val="visible"/>
                                      </p:to>
                                    </p:set>
                                    <p:anim calcmode="lin" valueType="num">
                                      <p:cBhvr additive="base">
                                        <p:cTn id="12" dur="500" fill="hold"/>
                                        <p:tgtEl>
                                          <p:spTgt spid="35852"/>
                                        </p:tgtEl>
                                        <p:attrNameLst>
                                          <p:attrName>ppt_x</p:attrName>
                                        </p:attrNameLst>
                                      </p:cBhvr>
                                      <p:tavLst>
                                        <p:tav tm="0">
                                          <p:val>
                                            <p:strVal val="1+#ppt_w/2"/>
                                          </p:val>
                                        </p:tav>
                                        <p:tav tm="100000">
                                          <p:val>
                                            <p:strVal val="#ppt_x"/>
                                          </p:val>
                                        </p:tav>
                                      </p:tavLst>
                                    </p:anim>
                                    <p:anim calcmode="lin" valueType="num">
                                      <p:cBhvr additive="base">
                                        <p:cTn id="13" dur="500" fill="hold"/>
                                        <p:tgtEl>
                                          <p:spTgt spid="35852"/>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49" presetClass="path" presetSubtype="0" accel="50000" decel="50000" fill="hold" nodeType="afterEffect">
                                  <p:stCondLst>
                                    <p:cond delay="0"/>
                                  </p:stCondLst>
                                  <p:childTnLst>
                                    <p:animMotion origin="layout" path="M 2.77778E-7 7.40741E-7 L 0.24375 0.6588 " pathEditMode="relative" rAng="0" ptsTypes="AA">
                                      <p:cBhvr>
                                        <p:cTn id="16" dur="2000" fill="hold"/>
                                        <p:tgtEl>
                                          <p:spTgt spid="35852"/>
                                        </p:tgtEl>
                                        <p:attrNameLst>
                                          <p:attrName>ppt_x</p:attrName>
                                          <p:attrName>ppt_y</p:attrName>
                                        </p:attrNameLst>
                                      </p:cBhvr>
                                      <p:rCtr x="12188" y="32940"/>
                                    </p:animMotion>
                                  </p:childTnLst>
                                </p:cTn>
                              </p:par>
                            </p:childTnLst>
                          </p:cTn>
                        </p:par>
                        <p:par>
                          <p:cTn id="17" fill="hold" nodeType="afterGroup">
                            <p:stCondLst>
                              <p:cond delay="3000"/>
                            </p:stCondLst>
                            <p:childTnLst>
                              <p:par>
                                <p:cTn id="18" presetID="1" presetClass="entr" presetSubtype="0" fill="hold" nodeType="afterEffect">
                                  <p:stCondLst>
                                    <p:cond delay="0"/>
                                  </p:stCondLst>
                                  <p:childTnLst>
                                    <p:set>
                                      <p:cBhvr>
                                        <p:cTn id="19" dur="1" fill="hold">
                                          <p:stCondLst>
                                            <p:cond delay="0"/>
                                          </p:stCondLst>
                                        </p:cTn>
                                        <p:tgtEl>
                                          <p:spTgt spid="44064"/>
                                        </p:tgtEl>
                                        <p:attrNameLst>
                                          <p:attrName>style.visibility</p:attrName>
                                        </p:attrNameLst>
                                      </p:cBhvr>
                                      <p:to>
                                        <p:strVal val="visible"/>
                                      </p:to>
                                    </p:set>
                                  </p:childTnLst>
                                </p:cTn>
                              </p:par>
                            </p:childTnLst>
                          </p:cTn>
                        </p:par>
                        <p:par>
                          <p:cTn id="20" fill="hold" nodeType="afterGroup">
                            <p:stCondLst>
                              <p:cond delay="3000"/>
                            </p:stCondLst>
                            <p:childTnLst>
                              <p:par>
                                <p:cTn id="21" presetID="2" presetClass="exit" presetSubtype="9" fill="hold" nodeType="afterEffect">
                                  <p:stCondLst>
                                    <p:cond delay="0"/>
                                  </p:stCondLst>
                                  <p:childTnLst>
                                    <p:anim calcmode="lin" valueType="num">
                                      <p:cBhvr additive="base">
                                        <p:cTn id="22" dur="500"/>
                                        <p:tgtEl>
                                          <p:spTgt spid="31756"/>
                                        </p:tgtEl>
                                        <p:attrNameLst>
                                          <p:attrName>ppt_x</p:attrName>
                                        </p:attrNameLst>
                                      </p:cBhvr>
                                      <p:tavLst>
                                        <p:tav tm="0">
                                          <p:val>
                                            <p:strVal val="ppt_x"/>
                                          </p:val>
                                        </p:tav>
                                        <p:tav tm="100000">
                                          <p:val>
                                            <p:strVal val="0-ppt_w/2"/>
                                          </p:val>
                                        </p:tav>
                                      </p:tavLst>
                                    </p:anim>
                                    <p:anim calcmode="lin" valueType="num">
                                      <p:cBhvr additive="base">
                                        <p:cTn id="23" dur="500"/>
                                        <p:tgtEl>
                                          <p:spTgt spid="31756"/>
                                        </p:tgtEl>
                                        <p:attrNameLst>
                                          <p:attrName>ppt_y</p:attrName>
                                        </p:attrNameLst>
                                      </p:cBhvr>
                                      <p:tavLst>
                                        <p:tav tm="0">
                                          <p:val>
                                            <p:strVal val="ppt_y"/>
                                          </p:val>
                                        </p:tav>
                                        <p:tav tm="100000">
                                          <p:val>
                                            <p:strVal val="0-ppt_h/2"/>
                                          </p:val>
                                        </p:tav>
                                      </p:tavLst>
                                    </p:anim>
                                    <p:set>
                                      <p:cBhvr>
                                        <p:cTn id="24" dur="1" fill="hold">
                                          <p:stCondLst>
                                            <p:cond delay="499"/>
                                          </p:stCondLst>
                                        </p:cTn>
                                        <p:tgtEl>
                                          <p:spTgt spid="31756"/>
                                        </p:tgtEl>
                                        <p:attrNameLst>
                                          <p:attrName>style.visibility</p:attrName>
                                        </p:attrNameLst>
                                      </p:cBhvr>
                                      <p:to>
                                        <p:strVal val="hidden"/>
                                      </p:to>
                                    </p:set>
                                  </p:childTnLst>
                                </p:cTn>
                              </p:par>
                            </p:childTnLst>
                          </p:cTn>
                        </p:par>
                        <p:par>
                          <p:cTn id="25" fill="hold" nodeType="afterGroup">
                            <p:stCondLst>
                              <p:cond delay="3500"/>
                            </p:stCondLst>
                            <p:childTnLst>
                              <p:par>
                                <p:cTn id="26" presetID="7" presetClass="exit" presetSubtype="1" fill="hold" nodeType="afterEffect">
                                  <p:stCondLst>
                                    <p:cond delay="0"/>
                                  </p:stCondLst>
                                  <p:childTnLst>
                                    <p:anim calcmode="lin" valueType="num">
                                      <p:cBhvr additive="base">
                                        <p:cTn id="27" dur="500"/>
                                        <p:tgtEl>
                                          <p:spTgt spid="35852"/>
                                        </p:tgtEl>
                                        <p:attrNameLst>
                                          <p:attrName>ppt_x</p:attrName>
                                        </p:attrNameLst>
                                      </p:cBhvr>
                                      <p:tavLst>
                                        <p:tav tm="0">
                                          <p:val>
                                            <p:strVal val="ppt_x"/>
                                          </p:val>
                                        </p:tav>
                                        <p:tav tm="100000">
                                          <p:val>
                                            <p:strVal val="ppt_x"/>
                                          </p:val>
                                        </p:tav>
                                      </p:tavLst>
                                    </p:anim>
                                    <p:anim calcmode="lin" valueType="num">
                                      <p:cBhvr additive="base">
                                        <p:cTn id="28" dur="500"/>
                                        <p:tgtEl>
                                          <p:spTgt spid="35852"/>
                                        </p:tgtEl>
                                        <p:attrNameLst>
                                          <p:attrName>ppt_y</p:attrName>
                                        </p:attrNameLst>
                                      </p:cBhvr>
                                      <p:tavLst>
                                        <p:tav tm="0">
                                          <p:val>
                                            <p:strVal val="ppt_y"/>
                                          </p:val>
                                        </p:tav>
                                        <p:tav tm="100000">
                                          <p:val>
                                            <p:strVal val="0-ppt_h/2"/>
                                          </p:val>
                                        </p:tav>
                                      </p:tavLst>
                                    </p:anim>
                                    <p:set>
                                      <p:cBhvr>
                                        <p:cTn id="29" dur="1" fill="hold">
                                          <p:stCondLst>
                                            <p:cond delay="499"/>
                                          </p:stCondLst>
                                        </p:cTn>
                                        <p:tgtEl>
                                          <p:spTgt spid="35852"/>
                                        </p:tgtEl>
                                        <p:attrNameLst>
                                          <p:attrName>style.visibility</p:attrName>
                                        </p:attrNameLst>
                                      </p:cBhvr>
                                      <p:to>
                                        <p:strVal val="hidden"/>
                                      </p:to>
                                    </p:set>
                                  </p:childTnLst>
                                </p:cTn>
                              </p:par>
                            </p:childTnLst>
                          </p:cTn>
                        </p:par>
                        <p:par>
                          <p:cTn id="30" fill="hold" nodeType="afterGroup">
                            <p:stCondLst>
                              <p:cond delay="4000"/>
                            </p:stCondLst>
                            <p:childTnLst>
                              <p:par>
                                <p:cTn id="31" presetID="2" presetClass="exit" presetSubtype="4" fill="hold" nodeType="afterEffect">
                                  <p:stCondLst>
                                    <p:cond delay="0"/>
                                  </p:stCondLst>
                                  <p:childTnLst>
                                    <p:anim calcmode="lin" valueType="num">
                                      <p:cBhvr additive="base">
                                        <p:cTn id="32" dur="500"/>
                                        <p:tgtEl>
                                          <p:spTgt spid="35852"/>
                                        </p:tgtEl>
                                        <p:attrNameLst>
                                          <p:attrName>ppt_x</p:attrName>
                                        </p:attrNameLst>
                                      </p:cBhvr>
                                      <p:tavLst>
                                        <p:tav tm="0">
                                          <p:val>
                                            <p:strVal val="ppt_x"/>
                                          </p:val>
                                        </p:tav>
                                        <p:tav tm="100000">
                                          <p:val>
                                            <p:strVal val="ppt_x"/>
                                          </p:val>
                                        </p:tav>
                                      </p:tavLst>
                                    </p:anim>
                                    <p:anim calcmode="lin" valueType="num">
                                      <p:cBhvr additive="base">
                                        <p:cTn id="33" dur="500"/>
                                        <p:tgtEl>
                                          <p:spTgt spid="35852"/>
                                        </p:tgtEl>
                                        <p:attrNameLst>
                                          <p:attrName>ppt_y</p:attrName>
                                        </p:attrNameLst>
                                      </p:cBhvr>
                                      <p:tavLst>
                                        <p:tav tm="0">
                                          <p:val>
                                            <p:strVal val="ppt_y"/>
                                          </p:val>
                                        </p:tav>
                                        <p:tav tm="100000">
                                          <p:val>
                                            <p:strVal val="1+ppt_h/2"/>
                                          </p:val>
                                        </p:tav>
                                      </p:tavLst>
                                    </p:anim>
                                    <p:set>
                                      <p:cBhvr>
                                        <p:cTn id="34" dur="1" fill="hold">
                                          <p:stCondLst>
                                            <p:cond delay="499"/>
                                          </p:stCondLst>
                                        </p:cTn>
                                        <p:tgtEl>
                                          <p:spTgt spid="35852"/>
                                        </p:tgtEl>
                                        <p:attrNameLst>
                                          <p:attrName>style.visibility</p:attrName>
                                        </p:attrNameLst>
                                      </p:cBhvr>
                                      <p:to>
                                        <p:strVal val="hidden"/>
                                      </p:to>
                                    </p:set>
                                  </p:childTnLst>
                                </p:cTn>
                              </p:par>
                            </p:childTnLst>
                          </p:cTn>
                        </p:par>
                        <p:par>
                          <p:cTn id="35" fill="hold" nodeType="afterGroup">
                            <p:stCondLst>
                              <p:cond delay="4500"/>
                            </p:stCondLst>
                            <p:childTnLst>
                              <p:par>
                                <p:cTn id="36" presetID="10" presetClass="exit" presetSubtype="0" fill="hold" nodeType="afterEffect">
                                  <p:stCondLst>
                                    <p:cond delay="0"/>
                                  </p:stCondLst>
                                  <p:childTnLst>
                                    <p:animEffect transition="out" filter="fade">
                                      <p:cBhvr>
                                        <p:cTn id="37" dur="2000"/>
                                        <p:tgtEl>
                                          <p:spTgt spid="44059"/>
                                        </p:tgtEl>
                                      </p:cBhvr>
                                    </p:animEffect>
                                    <p:set>
                                      <p:cBhvr>
                                        <p:cTn id="38" dur="1" fill="hold">
                                          <p:stCondLst>
                                            <p:cond delay="1999"/>
                                          </p:stCondLst>
                                        </p:cTn>
                                        <p:tgtEl>
                                          <p:spTgt spid="440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a:extLst>
              <a:ext uri="{FF2B5EF4-FFF2-40B4-BE49-F238E27FC236}">
                <a16:creationId xmlns:a16="http://schemas.microsoft.com/office/drawing/2014/main" id="{22FFC14A-9EC8-4E18-AC0B-28C1D8B97CDD}"/>
              </a:ext>
            </a:extLst>
          </p:cNvPr>
          <p:cNvGrpSpPr>
            <a:grpSpLocks/>
          </p:cNvGrpSpPr>
          <p:nvPr/>
        </p:nvGrpSpPr>
        <p:grpSpPr bwMode="auto">
          <a:xfrm>
            <a:off x="2963863" y="2155825"/>
            <a:ext cx="5580062" cy="4541838"/>
            <a:chOff x="907" y="1358"/>
            <a:chExt cx="3515" cy="2861"/>
          </a:xfrm>
        </p:grpSpPr>
        <p:sp>
          <p:nvSpPr>
            <p:cNvPr id="16387" name="Line 2">
              <a:extLst>
                <a:ext uri="{FF2B5EF4-FFF2-40B4-BE49-F238E27FC236}">
                  <a16:creationId xmlns:a16="http://schemas.microsoft.com/office/drawing/2014/main" id="{EF44BFA8-5EEC-46D6-8240-BBE50F9F566B}"/>
                </a:ext>
              </a:extLst>
            </p:cNvPr>
            <p:cNvSpPr>
              <a:spLocks noChangeShapeType="1"/>
            </p:cNvSpPr>
            <p:nvPr/>
          </p:nvSpPr>
          <p:spPr bwMode="auto">
            <a:xfrm>
              <a:off x="2667" y="1392"/>
              <a:ext cx="0" cy="155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6388" name="Freeform 3">
              <a:extLst>
                <a:ext uri="{FF2B5EF4-FFF2-40B4-BE49-F238E27FC236}">
                  <a16:creationId xmlns:a16="http://schemas.microsoft.com/office/drawing/2014/main" id="{A5A8DD32-718C-4191-82A2-F581DE343FF1}"/>
                </a:ext>
              </a:extLst>
            </p:cNvPr>
            <p:cNvSpPr>
              <a:spLocks/>
            </p:cNvSpPr>
            <p:nvPr/>
          </p:nvSpPr>
          <p:spPr bwMode="auto">
            <a:xfrm>
              <a:off x="2653" y="1366"/>
              <a:ext cx="1769" cy="2846"/>
            </a:xfrm>
            <a:custGeom>
              <a:avLst/>
              <a:gdLst>
                <a:gd name="T0" fmla="*/ 0 w 1769"/>
                <a:gd name="T1" fmla="*/ 0 h 2846"/>
                <a:gd name="T2" fmla="*/ 1769 w 1769"/>
                <a:gd name="T3" fmla="*/ 0 h 2846"/>
                <a:gd name="T4" fmla="*/ 1409 w 1769"/>
                <a:gd name="T5" fmla="*/ 2846 h 2846"/>
                <a:gd name="T6" fmla="*/ 5 w 1769"/>
                <a:gd name="T7" fmla="*/ 1580 h 2846"/>
                <a:gd name="T8" fmla="*/ 0 60000 65536"/>
                <a:gd name="T9" fmla="*/ 0 60000 65536"/>
                <a:gd name="T10" fmla="*/ 0 60000 65536"/>
                <a:gd name="T11" fmla="*/ 0 60000 65536"/>
                <a:gd name="T12" fmla="*/ 0 w 1769"/>
                <a:gd name="T13" fmla="*/ 0 h 2846"/>
                <a:gd name="T14" fmla="*/ 1769 w 1769"/>
                <a:gd name="T15" fmla="*/ 2846 h 2846"/>
              </a:gdLst>
              <a:ahLst/>
              <a:cxnLst>
                <a:cxn ang="T8">
                  <a:pos x="T0" y="T1"/>
                </a:cxn>
                <a:cxn ang="T9">
                  <a:pos x="T2" y="T3"/>
                </a:cxn>
                <a:cxn ang="T10">
                  <a:pos x="T4" y="T5"/>
                </a:cxn>
                <a:cxn ang="T11">
                  <a:pos x="T6" y="T7"/>
                </a:cxn>
              </a:cxnLst>
              <a:rect l="T12" t="T13" r="T14" b="T15"/>
              <a:pathLst>
                <a:path w="1769" h="2846">
                  <a:moveTo>
                    <a:pt x="0" y="0"/>
                  </a:moveTo>
                  <a:lnTo>
                    <a:pt x="1769" y="0"/>
                  </a:lnTo>
                  <a:lnTo>
                    <a:pt x="1409" y="2846"/>
                  </a:lnTo>
                  <a:lnTo>
                    <a:pt x="5" y="1580"/>
                  </a:lnTo>
                </a:path>
              </a:pathLst>
            </a:custGeom>
            <a:solidFill>
              <a:srgbClr val="3CFA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6389" name="Line 4">
              <a:extLst>
                <a:ext uri="{FF2B5EF4-FFF2-40B4-BE49-F238E27FC236}">
                  <a16:creationId xmlns:a16="http://schemas.microsoft.com/office/drawing/2014/main" id="{366CFD2B-C54C-4245-89B9-C3ADE45D1606}"/>
                </a:ext>
              </a:extLst>
            </p:cNvPr>
            <p:cNvSpPr>
              <a:spLocks noChangeShapeType="1"/>
            </p:cNvSpPr>
            <p:nvPr/>
          </p:nvSpPr>
          <p:spPr bwMode="auto">
            <a:xfrm flipH="1">
              <a:off x="2664" y="1366"/>
              <a:ext cx="1092" cy="1213"/>
            </a:xfrm>
            <a:prstGeom prst="line">
              <a:avLst/>
            </a:prstGeom>
            <a:noFill/>
            <a:ln w="9525">
              <a:solidFill>
                <a:srgbClr val="3CFA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6390" name="Freeform 5">
              <a:extLst>
                <a:ext uri="{FF2B5EF4-FFF2-40B4-BE49-F238E27FC236}">
                  <a16:creationId xmlns:a16="http://schemas.microsoft.com/office/drawing/2014/main" id="{41381FAF-4166-4C6A-8B29-934A02D29560}"/>
                </a:ext>
              </a:extLst>
            </p:cNvPr>
            <p:cNvSpPr>
              <a:spLocks/>
            </p:cNvSpPr>
            <p:nvPr/>
          </p:nvSpPr>
          <p:spPr bwMode="auto">
            <a:xfrm>
              <a:off x="907" y="1366"/>
              <a:ext cx="1754" cy="1584"/>
            </a:xfrm>
            <a:custGeom>
              <a:avLst/>
              <a:gdLst>
                <a:gd name="T0" fmla="*/ 1754 w 1754"/>
                <a:gd name="T1" fmla="*/ 5 h 1578"/>
                <a:gd name="T2" fmla="*/ 0 w 1754"/>
                <a:gd name="T3" fmla="*/ 0 h 1578"/>
                <a:gd name="T4" fmla="*/ 1754 w 1754"/>
                <a:gd name="T5" fmla="*/ 1674 h 1578"/>
                <a:gd name="T6" fmla="*/ 0 60000 65536"/>
                <a:gd name="T7" fmla="*/ 0 60000 65536"/>
                <a:gd name="T8" fmla="*/ 0 60000 65536"/>
                <a:gd name="T9" fmla="*/ 0 w 1754"/>
                <a:gd name="T10" fmla="*/ 0 h 1578"/>
                <a:gd name="T11" fmla="*/ 1754 w 1754"/>
                <a:gd name="T12" fmla="*/ 1578 h 1578"/>
              </a:gdLst>
              <a:ahLst/>
              <a:cxnLst>
                <a:cxn ang="T6">
                  <a:pos x="T0" y="T1"/>
                </a:cxn>
                <a:cxn ang="T7">
                  <a:pos x="T2" y="T3"/>
                </a:cxn>
                <a:cxn ang="T8">
                  <a:pos x="T4" y="T5"/>
                </a:cxn>
              </a:cxnLst>
              <a:rect l="T9" t="T10" r="T11" b="T12"/>
              <a:pathLst>
                <a:path w="1754" h="1578">
                  <a:moveTo>
                    <a:pt x="1754" y="5"/>
                  </a:moveTo>
                  <a:lnTo>
                    <a:pt x="0" y="0"/>
                  </a:lnTo>
                  <a:lnTo>
                    <a:pt x="1754" y="1578"/>
                  </a:lnTo>
                </a:path>
              </a:pathLst>
            </a:custGeom>
            <a:solidFill>
              <a:srgbClr val="3CFA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nvGrpSpPr>
            <p:cNvPr id="77831" name="Group 6">
              <a:extLst>
                <a:ext uri="{FF2B5EF4-FFF2-40B4-BE49-F238E27FC236}">
                  <a16:creationId xmlns:a16="http://schemas.microsoft.com/office/drawing/2014/main" id="{6115F29E-DA53-4411-9075-CA43EBEBA1EA}"/>
                </a:ext>
              </a:extLst>
            </p:cNvPr>
            <p:cNvGrpSpPr>
              <a:grpSpLocks/>
            </p:cNvGrpSpPr>
            <p:nvPr/>
          </p:nvGrpSpPr>
          <p:grpSpPr bwMode="auto">
            <a:xfrm flipH="1">
              <a:off x="2653" y="1366"/>
              <a:ext cx="1758" cy="1584"/>
              <a:chOff x="907" y="1366"/>
              <a:chExt cx="1758" cy="1578"/>
            </a:xfrm>
          </p:grpSpPr>
          <p:grpSp>
            <p:nvGrpSpPr>
              <p:cNvPr id="77835" name="Group 7">
                <a:extLst>
                  <a:ext uri="{FF2B5EF4-FFF2-40B4-BE49-F238E27FC236}">
                    <a16:creationId xmlns:a16="http://schemas.microsoft.com/office/drawing/2014/main" id="{0129507D-9519-4413-98AF-E36D05EEDE7D}"/>
                  </a:ext>
                </a:extLst>
              </p:cNvPr>
              <p:cNvGrpSpPr>
                <a:grpSpLocks/>
              </p:cNvGrpSpPr>
              <p:nvPr/>
            </p:nvGrpSpPr>
            <p:grpSpPr bwMode="auto">
              <a:xfrm>
                <a:off x="907" y="1366"/>
                <a:ext cx="1754" cy="1578"/>
                <a:chOff x="907" y="1366"/>
                <a:chExt cx="1754" cy="1578"/>
              </a:xfrm>
            </p:grpSpPr>
            <p:sp>
              <p:nvSpPr>
                <p:cNvPr id="16397" name="Freeform 8">
                  <a:extLst>
                    <a:ext uri="{FF2B5EF4-FFF2-40B4-BE49-F238E27FC236}">
                      <a16:creationId xmlns:a16="http://schemas.microsoft.com/office/drawing/2014/main" id="{FD16E8F1-E0FE-4111-B58E-53692821E858}"/>
                    </a:ext>
                  </a:extLst>
                </p:cNvPr>
                <p:cNvSpPr>
                  <a:spLocks/>
                </p:cNvSpPr>
                <p:nvPr/>
              </p:nvSpPr>
              <p:spPr bwMode="auto">
                <a:xfrm>
                  <a:off x="907" y="1366"/>
                  <a:ext cx="1754" cy="1578"/>
                </a:xfrm>
                <a:custGeom>
                  <a:avLst/>
                  <a:gdLst>
                    <a:gd name="T0" fmla="*/ 1754 w 1754"/>
                    <a:gd name="T1" fmla="*/ 5 h 1578"/>
                    <a:gd name="T2" fmla="*/ 0 w 1754"/>
                    <a:gd name="T3" fmla="*/ 0 h 1578"/>
                    <a:gd name="T4" fmla="*/ 1754 w 1754"/>
                    <a:gd name="T5" fmla="*/ 1578 h 1578"/>
                    <a:gd name="T6" fmla="*/ 0 60000 65536"/>
                    <a:gd name="T7" fmla="*/ 0 60000 65536"/>
                    <a:gd name="T8" fmla="*/ 0 60000 65536"/>
                    <a:gd name="T9" fmla="*/ 0 w 1754"/>
                    <a:gd name="T10" fmla="*/ 0 h 1578"/>
                    <a:gd name="T11" fmla="*/ 1754 w 1754"/>
                    <a:gd name="T12" fmla="*/ 1578 h 1578"/>
                  </a:gdLst>
                  <a:ahLst/>
                  <a:cxnLst>
                    <a:cxn ang="T6">
                      <a:pos x="T0" y="T1"/>
                    </a:cxn>
                    <a:cxn ang="T7">
                      <a:pos x="T2" y="T3"/>
                    </a:cxn>
                    <a:cxn ang="T8">
                      <a:pos x="T4" y="T5"/>
                    </a:cxn>
                  </a:cxnLst>
                  <a:rect l="T9" t="T10" r="T11" b="T12"/>
                  <a:pathLst>
                    <a:path w="1754" h="1578">
                      <a:moveTo>
                        <a:pt x="1754" y="5"/>
                      </a:moveTo>
                      <a:lnTo>
                        <a:pt x="0" y="0"/>
                      </a:lnTo>
                      <a:lnTo>
                        <a:pt x="1754" y="15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6398" name="Line 9">
                  <a:extLst>
                    <a:ext uri="{FF2B5EF4-FFF2-40B4-BE49-F238E27FC236}">
                      <a16:creationId xmlns:a16="http://schemas.microsoft.com/office/drawing/2014/main" id="{3479CA24-F998-42F3-B8BA-937C4D18637B}"/>
                    </a:ext>
                  </a:extLst>
                </p:cNvPr>
                <p:cNvSpPr>
                  <a:spLocks noChangeShapeType="1"/>
                </p:cNvSpPr>
                <p:nvPr/>
              </p:nvSpPr>
              <p:spPr bwMode="auto">
                <a:xfrm flipH="1">
                  <a:off x="2481" y="2657"/>
                  <a:ext cx="179" cy="13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sp>
            <p:nvSpPr>
              <p:cNvPr id="16396" name="Line 10">
                <a:extLst>
                  <a:ext uri="{FF2B5EF4-FFF2-40B4-BE49-F238E27FC236}">
                    <a16:creationId xmlns:a16="http://schemas.microsoft.com/office/drawing/2014/main" id="{E5971DEF-291E-4F11-8476-DE51E441D997}"/>
                  </a:ext>
                </a:extLst>
              </p:cNvPr>
              <p:cNvSpPr>
                <a:spLocks noChangeShapeType="1"/>
              </p:cNvSpPr>
              <p:nvPr/>
            </p:nvSpPr>
            <p:spPr bwMode="auto">
              <a:xfrm flipH="1">
                <a:off x="2492" y="2576"/>
                <a:ext cx="173" cy="19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sp>
          <p:nvSpPr>
            <p:cNvPr id="16392" name="Freeform 11">
              <a:extLst>
                <a:ext uri="{FF2B5EF4-FFF2-40B4-BE49-F238E27FC236}">
                  <a16:creationId xmlns:a16="http://schemas.microsoft.com/office/drawing/2014/main" id="{44905709-12FC-4BB9-9D8C-8DB6C7239255}"/>
                </a:ext>
              </a:extLst>
            </p:cNvPr>
            <p:cNvSpPr>
              <a:spLocks/>
            </p:cNvSpPr>
            <p:nvPr/>
          </p:nvSpPr>
          <p:spPr bwMode="auto">
            <a:xfrm>
              <a:off x="930" y="1366"/>
              <a:ext cx="1754" cy="1584"/>
            </a:xfrm>
            <a:custGeom>
              <a:avLst/>
              <a:gdLst>
                <a:gd name="T0" fmla="*/ 1754 w 1754"/>
                <a:gd name="T1" fmla="*/ 5 h 1578"/>
                <a:gd name="T2" fmla="*/ 0 w 1754"/>
                <a:gd name="T3" fmla="*/ 0 h 1578"/>
                <a:gd name="T4" fmla="*/ 1754 w 1754"/>
                <a:gd name="T5" fmla="*/ 1674 h 1578"/>
                <a:gd name="T6" fmla="*/ 0 60000 65536"/>
                <a:gd name="T7" fmla="*/ 0 60000 65536"/>
                <a:gd name="T8" fmla="*/ 0 60000 65536"/>
                <a:gd name="T9" fmla="*/ 0 w 1754"/>
                <a:gd name="T10" fmla="*/ 0 h 1578"/>
                <a:gd name="T11" fmla="*/ 1754 w 1754"/>
                <a:gd name="T12" fmla="*/ 1578 h 1578"/>
              </a:gdLst>
              <a:ahLst/>
              <a:cxnLst>
                <a:cxn ang="T6">
                  <a:pos x="T0" y="T1"/>
                </a:cxn>
                <a:cxn ang="T7">
                  <a:pos x="T2" y="T3"/>
                </a:cxn>
                <a:cxn ang="T8">
                  <a:pos x="T4" y="T5"/>
                </a:cxn>
              </a:cxnLst>
              <a:rect l="T9" t="T10" r="T11" b="T12"/>
              <a:pathLst>
                <a:path w="1754" h="1578">
                  <a:moveTo>
                    <a:pt x="1754" y="5"/>
                  </a:moveTo>
                  <a:lnTo>
                    <a:pt x="0" y="0"/>
                  </a:lnTo>
                  <a:lnTo>
                    <a:pt x="1754" y="15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6393" name="Line 14">
              <a:extLst>
                <a:ext uri="{FF2B5EF4-FFF2-40B4-BE49-F238E27FC236}">
                  <a16:creationId xmlns:a16="http://schemas.microsoft.com/office/drawing/2014/main" id="{DFAE61FE-686C-4B1F-9146-CD1801857BA2}"/>
                </a:ext>
              </a:extLst>
            </p:cNvPr>
            <p:cNvSpPr>
              <a:spLocks noChangeShapeType="1"/>
            </p:cNvSpPr>
            <p:nvPr/>
          </p:nvSpPr>
          <p:spPr bwMode="auto">
            <a:xfrm>
              <a:off x="2653" y="1358"/>
              <a:ext cx="1404" cy="286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6394" name="Line 15">
              <a:extLst>
                <a:ext uri="{FF2B5EF4-FFF2-40B4-BE49-F238E27FC236}">
                  <a16:creationId xmlns:a16="http://schemas.microsoft.com/office/drawing/2014/main" id="{CE1283DE-A190-4778-9D5B-DE8FEC9185EE}"/>
                </a:ext>
              </a:extLst>
            </p:cNvPr>
            <p:cNvSpPr>
              <a:spLocks noChangeShapeType="1"/>
            </p:cNvSpPr>
            <p:nvPr/>
          </p:nvSpPr>
          <p:spPr bwMode="auto">
            <a:xfrm flipV="1">
              <a:off x="2472" y="1366"/>
              <a:ext cx="1946" cy="142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spTree>
    <p:extLst>
      <p:ext uri="{BB962C8B-B14F-4D97-AF65-F5344CB8AC3E}">
        <p14:creationId xmlns:p14="http://schemas.microsoft.com/office/powerpoint/2010/main" val="1620894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5820000">
                                      <p:cBhvr>
                                        <p:cTn id="6"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E1BEEF07-EC4E-4FF1-A6BB-27E4D5B3BAE6}"/>
              </a:ext>
            </a:extLst>
          </p:cNvPr>
          <p:cNvGrpSpPr>
            <a:grpSpLocks/>
          </p:cNvGrpSpPr>
          <p:nvPr/>
        </p:nvGrpSpPr>
        <p:grpSpPr bwMode="auto">
          <a:xfrm rot="-5820000">
            <a:off x="2947987" y="2147888"/>
            <a:ext cx="5580063" cy="4541838"/>
            <a:chOff x="907" y="1358"/>
            <a:chExt cx="3515" cy="2861"/>
          </a:xfrm>
        </p:grpSpPr>
        <p:sp>
          <p:nvSpPr>
            <p:cNvPr id="17411" name="Line 3">
              <a:extLst>
                <a:ext uri="{FF2B5EF4-FFF2-40B4-BE49-F238E27FC236}">
                  <a16:creationId xmlns:a16="http://schemas.microsoft.com/office/drawing/2014/main" id="{E7D0D5CC-4ED3-4A65-BAA5-99AEFD374C96}"/>
                </a:ext>
              </a:extLst>
            </p:cNvPr>
            <p:cNvSpPr>
              <a:spLocks noChangeShapeType="1"/>
            </p:cNvSpPr>
            <p:nvPr/>
          </p:nvSpPr>
          <p:spPr bwMode="auto">
            <a:xfrm>
              <a:off x="2666" y="1392"/>
              <a:ext cx="0" cy="155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7412" name="Freeform 4">
              <a:extLst>
                <a:ext uri="{FF2B5EF4-FFF2-40B4-BE49-F238E27FC236}">
                  <a16:creationId xmlns:a16="http://schemas.microsoft.com/office/drawing/2014/main" id="{19616C67-BF1A-48C6-AFD2-19F6A49B39CE}"/>
                </a:ext>
              </a:extLst>
            </p:cNvPr>
            <p:cNvSpPr>
              <a:spLocks/>
            </p:cNvSpPr>
            <p:nvPr/>
          </p:nvSpPr>
          <p:spPr bwMode="auto">
            <a:xfrm>
              <a:off x="2654" y="1365"/>
              <a:ext cx="1769" cy="2846"/>
            </a:xfrm>
            <a:custGeom>
              <a:avLst/>
              <a:gdLst>
                <a:gd name="T0" fmla="*/ 0 w 1769"/>
                <a:gd name="T1" fmla="*/ 0 h 2846"/>
                <a:gd name="T2" fmla="*/ 1769 w 1769"/>
                <a:gd name="T3" fmla="*/ 0 h 2846"/>
                <a:gd name="T4" fmla="*/ 1409 w 1769"/>
                <a:gd name="T5" fmla="*/ 2846 h 2846"/>
                <a:gd name="T6" fmla="*/ 5 w 1769"/>
                <a:gd name="T7" fmla="*/ 1580 h 2846"/>
                <a:gd name="T8" fmla="*/ 0 60000 65536"/>
                <a:gd name="T9" fmla="*/ 0 60000 65536"/>
                <a:gd name="T10" fmla="*/ 0 60000 65536"/>
                <a:gd name="T11" fmla="*/ 0 60000 65536"/>
                <a:gd name="T12" fmla="*/ 0 w 1769"/>
                <a:gd name="T13" fmla="*/ 0 h 2846"/>
                <a:gd name="T14" fmla="*/ 1769 w 1769"/>
                <a:gd name="T15" fmla="*/ 2846 h 2846"/>
              </a:gdLst>
              <a:ahLst/>
              <a:cxnLst>
                <a:cxn ang="T8">
                  <a:pos x="T0" y="T1"/>
                </a:cxn>
                <a:cxn ang="T9">
                  <a:pos x="T2" y="T3"/>
                </a:cxn>
                <a:cxn ang="T10">
                  <a:pos x="T4" y="T5"/>
                </a:cxn>
                <a:cxn ang="T11">
                  <a:pos x="T6" y="T7"/>
                </a:cxn>
              </a:cxnLst>
              <a:rect l="T12" t="T13" r="T14" b="T15"/>
              <a:pathLst>
                <a:path w="1769" h="2846">
                  <a:moveTo>
                    <a:pt x="0" y="0"/>
                  </a:moveTo>
                  <a:lnTo>
                    <a:pt x="1769" y="0"/>
                  </a:lnTo>
                  <a:lnTo>
                    <a:pt x="1409" y="2846"/>
                  </a:lnTo>
                  <a:lnTo>
                    <a:pt x="5" y="1580"/>
                  </a:lnTo>
                </a:path>
              </a:pathLst>
            </a:custGeom>
            <a:solidFill>
              <a:srgbClr val="3CFA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7413" name="Line 5">
              <a:extLst>
                <a:ext uri="{FF2B5EF4-FFF2-40B4-BE49-F238E27FC236}">
                  <a16:creationId xmlns:a16="http://schemas.microsoft.com/office/drawing/2014/main" id="{A0D8DB42-B944-4873-8246-4C49C478D6E2}"/>
                </a:ext>
              </a:extLst>
            </p:cNvPr>
            <p:cNvSpPr>
              <a:spLocks noChangeShapeType="1"/>
            </p:cNvSpPr>
            <p:nvPr/>
          </p:nvSpPr>
          <p:spPr bwMode="auto">
            <a:xfrm flipH="1">
              <a:off x="2664" y="1365"/>
              <a:ext cx="1092" cy="1213"/>
            </a:xfrm>
            <a:prstGeom prst="line">
              <a:avLst/>
            </a:prstGeom>
            <a:noFill/>
            <a:ln w="9525">
              <a:solidFill>
                <a:srgbClr val="3CFA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7414" name="Freeform 6">
              <a:extLst>
                <a:ext uri="{FF2B5EF4-FFF2-40B4-BE49-F238E27FC236}">
                  <a16:creationId xmlns:a16="http://schemas.microsoft.com/office/drawing/2014/main" id="{5661AB30-ED86-4070-8A85-8A5772915D80}"/>
                </a:ext>
              </a:extLst>
            </p:cNvPr>
            <p:cNvSpPr>
              <a:spLocks/>
            </p:cNvSpPr>
            <p:nvPr/>
          </p:nvSpPr>
          <p:spPr bwMode="auto">
            <a:xfrm>
              <a:off x="906" y="1366"/>
              <a:ext cx="1754" cy="1584"/>
            </a:xfrm>
            <a:custGeom>
              <a:avLst/>
              <a:gdLst>
                <a:gd name="T0" fmla="*/ 1754 w 1754"/>
                <a:gd name="T1" fmla="*/ 5 h 1578"/>
                <a:gd name="T2" fmla="*/ 0 w 1754"/>
                <a:gd name="T3" fmla="*/ 0 h 1578"/>
                <a:gd name="T4" fmla="*/ 1754 w 1754"/>
                <a:gd name="T5" fmla="*/ 1674 h 1578"/>
                <a:gd name="T6" fmla="*/ 0 60000 65536"/>
                <a:gd name="T7" fmla="*/ 0 60000 65536"/>
                <a:gd name="T8" fmla="*/ 0 60000 65536"/>
                <a:gd name="T9" fmla="*/ 0 w 1754"/>
                <a:gd name="T10" fmla="*/ 0 h 1578"/>
                <a:gd name="T11" fmla="*/ 1754 w 1754"/>
                <a:gd name="T12" fmla="*/ 1578 h 1578"/>
              </a:gdLst>
              <a:ahLst/>
              <a:cxnLst>
                <a:cxn ang="T6">
                  <a:pos x="T0" y="T1"/>
                </a:cxn>
                <a:cxn ang="T7">
                  <a:pos x="T2" y="T3"/>
                </a:cxn>
                <a:cxn ang="T8">
                  <a:pos x="T4" y="T5"/>
                </a:cxn>
              </a:cxnLst>
              <a:rect l="T9" t="T10" r="T11" b="T12"/>
              <a:pathLst>
                <a:path w="1754" h="1578">
                  <a:moveTo>
                    <a:pt x="1754" y="5"/>
                  </a:moveTo>
                  <a:lnTo>
                    <a:pt x="0" y="0"/>
                  </a:lnTo>
                  <a:lnTo>
                    <a:pt x="1754" y="1578"/>
                  </a:lnTo>
                </a:path>
              </a:pathLst>
            </a:custGeom>
            <a:solidFill>
              <a:srgbClr val="3CFA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nvGrpSpPr>
            <p:cNvPr id="78855" name="Group 7">
              <a:extLst>
                <a:ext uri="{FF2B5EF4-FFF2-40B4-BE49-F238E27FC236}">
                  <a16:creationId xmlns:a16="http://schemas.microsoft.com/office/drawing/2014/main" id="{134552AD-E17E-4571-A60B-7F88391D7FED}"/>
                </a:ext>
              </a:extLst>
            </p:cNvPr>
            <p:cNvGrpSpPr>
              <a:grpSpLocks/>
            </p:cNvGrpSpPr>
            <p:nvPr/>
          </p:nvGrpSpPr>
          <p:grpSpPr bwMode="auto">
            <a:xfrm flipH="1">
              <a:off x="2653" y="1366"/>
              <a:ext cx="1758" cy="1584"/>
              <a:chOff x="907" y="1366"/>
              <a:chExt cx="1758" cy="1578"/>
            </a:xfrm>
          </p:grpSpPr>
          <p:grpSp>
            <p:nvGrpSpPr>
              <p:cNvPr id="78859" name="Group 8">
                <a:extLst>
                  <a:ext uri="{FF2B5EF4-FFF2-40B4-BE49-F238E27FC236}">
                    <a16:creationId xmlns:a16="http://schemas.microsoft.com/office/drawing/2014/main" id="{E9BB69F9-D8CF-43C2-88BB-8F3A2B6322EE}"/>
                  </a:ext>
                </a:extLst>
              </p:cNvPr>
              <p:cNvGrpSpPr>
                <a:grpSpLocks/>
              </p:cNvGrpSpPr>
              <p:nvPr/>
            </p:nvGrpSpPr>
            <p:grpSpPr bwMode="auto">
              <a:xfrm>
                <a:off x="907" y="1366"/>
                <a:ext cx="1754" cy="1578"/>
                <a:chOff x="907" y="1366"/>
                <a:chExt cx="1754" cy="1578"/>
              </a:xfrm>
            </p:grpSpPr>
            <p:sp>
              <p:nvSpPr>
                <p:cNvPr id="17421" name="Freeform 9">
                  <a:extLst>
                    <a:ext uri="{FF2B5EF4-FFF2-40B4-BE49-F238E27FC236}">
                      <a16:creationId xmlns:a16="http://schemas.microsoft.com/office/drawing/2014/main" id="{BD4D71BE-90A1-422A-8CC1-288C57731748}"/>
                    </a:ext>
                  </a:extLst>
                </p:cNvPr>
                <p:cNvSpPr>
                  <a:spLocks/>
                </p:cNvSpPr>
                <p:nvPr/>
              </p:nvSpPr>
              <p:spPr bwMode="auto">
                <a:xfrm>
                  <a:off x="908" y="1365"/>
                  <a:ext cx="1754" cy="1578"/>
                </a:xfrm>
                <a:custGeom>
                  <a:avLst/>
                  <a:gdLst>
                    <a:gd name="T0" fmla="*/ 1754 w 1754"/>
                    <a:gd name="T1" fmla="*/ 5 h 1578"/>
                    <a:gd name="T2" fmla="*/ 0 w 1754"/>
                    <a:gd name="T3" fmla="*/ 0 h 1578"/>
                    <a:gd name="T4" fmla="*/ 1754 w 1754"/>
                    <a:gd name="T5" fmla="*/ 1578 h 1578"/>
                    <a:gd name="T6" fmla="*/ 0 60000 65536"/>
                    <a:gd name="T7" fmla="*/ 0 60000 65536"/>
                    <a:gd name="T8" fmla="*/ 0 60000 65536"/>
                    <a:gd name="T9" fmla="*/ 0 w 1754"/>
                    <a:gd name="T10" fmla="*/ 0 h 1578"/>
                    <a:gd name="T11" fmla="*/ 1754 w 1754"/>
                    <a:gd name="T12" fmla="*/ 1578 h 1578"/>
                  </a:gdLst>
                  <a:ahLst/>
                  <a:cxnLst>
                    <a:cxn ang="T6">
                      <a:pos x="T0" y="T1"/>
                    </a:cxn>
                    <a:cxn ang="T7">
                      <a:pos x="T2" y="T3"/>
                    </a:cxn>
                    <a:cxn ang="T8">
                      <a:pos x="T4" y="T5"/>
                    </a:cxn>
                  </a:cxnLst>
                  <a:rect l="T9" t="T10" r="T11" b="T12"/>
                  <a:pathLst>
                    <a:path w="1754" h="1578">
                      <a:moveTo>
                        <a:pt x="1754" y="5"/>
                      </a:moveTo>
                      <a:lnTo>
                        <a:pt x="0" y="0"/>
                      </a:lnTo>
                      <a:lnTo>
                        <a:pt x="1754" y="15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7422" name="Line 10">
                  <a:extLst>
                    <a:ext uri="{FF2B5EF4-FFF2-40B4-BE49-F238E27FC236}">
                      <a16:creationId xmlns:a16="http://schemas.microsoft.com/office/drawing/2014/main" id="{19C11E76-C3DE-483F-A6D3-632B810901EF}"/>
                    </a:ext>
                  </a:extLst>
                </p:cNvPr>
                <p:cNvSpPr>
                  <a:spLocks noChangeShapeType="1"/>
                </p:cNvSpPr>
                <p:nvPr/>
              </p:nvSpPr>
              <p:spPr bwMode="auto">
                <a:xfrm flipH="1">
                  <a:off x="2480" y="2656"/>
                  <a:ext cx="179" cy="13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sp>
            <p:nvSpPr>
              <p:cNvPr id="17420" name="Line 11">
                <a:extLst>
                  <a:ext uri="{FF2B5EF4-FFF2-40B4-BE49-F238E27FC236}">
                    <a16:creationId xmlns:a16="http://schemas.microsoft.com/office/drawing/2014/main" id="{C95F729C-F9BB-48FC-ADB2-663000BD16F4}"/>
                  </a:ext>
                </a:extLst>
              </p:cNvPr>
              <p:cNvSpPr>
                <a:spLocks noChangeShapeType="1"/>
              </p:cNvSpPr>
              <p:nvPr/>
            </p:nvSpPr>
            <p:spPr bwMode="auto">
              <a:xfrm flipH="1">
                <a:off x="2491" y="2576"/>
                <a:ext cx="173" cy="19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sp>
          <p:nvSpPr>
            <p:cNvPr id="17416" name="Freeform 12">
              <a:extLst>
                <a:ext uri="{FF2B5EF4-FFF2-40B4-BE49-F238E27FC236}">
                  <a16:creationId xmlns:a16="http://schemas.microsoft.com/office/drawing/2014/main" id="{B2CA91F5-7796-4E48-ADFB-60C5DE59CA16}"/>
                </a:ext>
              </a:extLst>
            </p:cNvPr>
            <p:cNvSpPr>
              <a:spLocks/>
            </p:cNvSpPr>
            <p:nvPr/>
          </p:nvSpPr>
          <p:spPr bwMode="auto">
            <a:xfrm>
              <a:off x="929" y="1366"/>
              <a:ext cx="1754" cy="1584"/>
            </a:xfrm>
            <a:custGeom>
              <a:avLst/>
              <a:gdLst>
                <a:gd name="T0" fmla="*/ 1754 w 1754"/>
                <a:gd name="T1" fmla="*/ 5 h 1578"/>
                <a:gd name="T2" fmla="*/ 0 w 1754"/>
                <a:gd name="T3" fmla="*/ 0 h 1578"/>
                <a:gd name="T4" fmla="*/ 1754 w 1754"/>
                <a:gd name="T5" fmla="*/ 1674 h 1578"/>
                <a:gd name="T6" fmla="*/ 0 60000 65536"/>
                <a:gd name="T7" fmla="*/ 0 60000 65536"/>
                <a:gd name="T8" fmla="*/ 0 60000 65536"/>
                <a:gd name="T9" fmla="*/ 0 w 1754"/>
                <a:gd name="T10" fmla="*/ 0 h 1578"/>
                <a:gd name="T11" fmla="*/ 1754 w 1754"/>
                <a:gd name="T12" fmla="*/ 1578 h 1578"/>
              </a:gdLst>
              <a:ahLst/>
              <a:cxnLst>
                <a:cxn ang="T6">
                  <a:pos x="T0" y="T1"/>
                </a:cxn>
                <a:cxn ang="T7">
                  <a:pos x="T2" y="T3"/>
                </a:cxn>
                <a:cxn ang="T8">
                  <a:pos x="T4" y="T5"/>
                </a:cxn>
              </a:cxnLst>
              <a:rect l="T9" t="T10" r="T11" b="T12"/>
              <a:pathLst>
                <a:path w="1754" h="1578">
                  <a:moveTo>
                    <a:pt x="1754" y="5"/>
                  </a:moveTo>
                  <a:lnTo>
                    <a:pt x="0" y="0"/>
                  </a:lnTo>
                  <a:lnTo>
                    <a:pt x="1754" y="15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7417" name="Line 13">
              <a:extLst>
                <a:ext uri="{FF2B5EF4-FFF2-40B4-BE49-F238E27FC236}">
                  <a16:creationId xmlns:a16="http://schemas.microsoft.com/office/drawing/2014/main" id="{9A41A73F-4F21-41FA-AC6D-D4D08F5CEBD7}"/>
                </a:ext>
              </a:extLst>
            </p:cNvPr>
            <p:cNvSpPr>
              <a:spLocks noChangeShapeType="1"/>
            </p:cNvSpPr>
            <p:nvPr/>
          </p:nvSpPr>
          <p:spPr bwMode="auto">
            <a:xfrm>
              <a:off x="2652" y="1357"/>
              <a:ext cx="1404" cy="286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sp>
          <p:nvSpPr>
            <p:cNvPr id="17418" name="Line 14">
              <a:extLst>
                <a:ext uri="{FF2B5EF4-FFF2-40B4-BE49-F238E27FC236}">
                  <a16:creationId xmlns:a16="http://schemas.microsoft.com/office/drawing/2014/main" id="{D0CADDF0-3C99-4F72-8CA9-783ED6992E15}"/>
                </a:ext>
              </a:extLst>
            </p:cNvPr>
            <p:cNvSpPr>
              <a:spLocks noChangeShapeType="1"/>
            </p:cNvSpPr>
            <p:nvPr/>
          </p:nvSpPr>
          <p:spPr bwMode="auto">
            <a:xfrm flipV="1">
              <a:off x="2472" y="1366"/>
              <a:ext cx="1946" cy="142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nTime" panose="020B7200000000000000" pitchFamily="34" charset="0"/>
                <a:ea typeface="+mn-ea"/>
                <a:cs typeface="Arial" panose="020B0604020202020204" pitchFamily="34" charset="0"/>
              </a:endParaRPr>
            </a:p>
          </p:txBody>
        </p:sp>
      </p:grpSp>
    </p:spTree>
    <p:extLst>
      <p:ext uri="{BB962C8B-B14F-4D97-AF65-F5344CB8AC3E}">
        <p14:creationId xmlns:p14="http://schemas.microsoft.com/office/powerpoint/2010/main" val="12249349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nodeType="withEffect">
                                  <p:stCondLst>
                                    <p:cond delay="0"/>
                                  </p:stCondLst>
                                  <p:childTnLst>
                                    <p:animMotion origin="layout" path="M -3.88889E-6 -2.96296E-6 L -0.00017 -0.18102 " pathEditMode="relative" rAng="0" ptsTypes="AA">
                                      <p:cBhvr>
                                        <p:cTn id="6" dur="500" fill="hold"/>
                                        <p:tgtEl>
                                          <p:spTgt spid="2"/>
                                        </p:tgtEl>
                                        <p:attrNameLst>
                                          <p:attrName>ppt_x</p:attrName>
                                          <p:attrName>ppt_y</p:attrName>
                                        </p:attrNameLst>
                                      </p:cBhvr>
                                      <p:rCtr x="-17" y="-90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674" name="Rectangle 1">
            <a:extLst>
              <a:ext uri="{FF2B5EF4-FFF2-40B4-BE49-F238E27FC236}">
                <a16:creationId xmlns:a16="http://schemas.microsoft.com/office/drawing/2014/main" id="{32989D36-EA25-448E-A9EC-0552F63BB4C0}"/>
              </a:ext>
            </a:extLst>
          </p:cNvPr>
          <p:cNvSpPr>
            <a:spLocks noChangeArrowheads="1"/>
          </p:cNvSpPr>
          <p:nvPr/>
        </p:nvSpPr>
        <p:spPr bwMode="auto">
          <a:xfrm>
            <a:off x="2667000" y="1622425"/>
            <a:ext cx="7620000" cy="2625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16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14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12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1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1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Calibri" panose="020F0502020204030204" pitchFamily="34" charset="0"/>
              </a:defRPr>
            </a:lvl9pPr>
          </a:lstStyle>
          <a:p>
            <a:pPr algn="ctr" eaLnBrk="1" hangingPunct="1">
              <a:lnSpc>
                <a:spcPts val="4000"/>
              </a:lnSpc>
              <a:spcBef>
                <a:spcPct val="0"/>
              </a:spcBef>
              <a:buFont typeface="Arial" panose="020B0604020202020204" pitchFamily="34" charset="0"/>
              <a:buNone/>
            </a:pPr>
            <a:r>
              <a:rPr lang="vi-VN" altLang="en-US" sz="3200" b="1">
                <a:solidFill>
                  <a:srgbClr val="FF0000"/>
                </a:solidFill>
                <a:latin typeface="Times New Roman" panose="02020603050405020304" pitchFamily="18" charset="0"/>
                <a:cs typeface="Times New Roman" panose="02020603050405020304" pitchFamily="18" charset="0"/>
              </a:rPr>
              <a:t>TIẾT 38 - BÀI 34: SỰ ĐỒNG QUY CỦA BA ĐƯỜNG TRUNG TUYẾN, BA ĐƯỜNG PHÂN GIÁC TRONG MỘT TAM GIÁC</a:t>
            </a:r>
            <a:endParaRPr lang="en-US" altLang="en-US" sz="3200" b="1">
              <a:solidFill>
                <a:srgbClr val="FF0000"/>
              </a:solidFill>
              <a:latin typeface="Times New Roman" panose="02020603050405020304" pitchFamily="18" charset="0"/>
              <a:cs typeface="Times New Roman" panose="02020603050405020304" pitchFamily="18" charset="0"/>
            </a:endParaRPr>
          </a:p>
          <a:p>
            <a:pPr algn="ctr" eaLnBrk="1" hangingPunct="1">
              <a:lnSpc>
                <a:spcPts val="4000"/>
              </a:lnSpc>
              <a:spcBef>
                <a:spcPct val="0"/>
              </a:spcBef>
              <a:buFont typeface="Arial" panose="020B0604020202020204" pitchFamily="34" charset="0"/>
              <a:buNone/>
            </a:pPr>
            <a:r>
              <a:rPr lang="en-US" altLang="en-US" sz="3200" b="1">
                <a:solidFill>
                  <a:srgbClr val="FF0000"/>
                </a:solidFill>
                <a:latin typeface="Times New Roman" panose="02020603050405020304" pitchFamily="18" charset="0"/>
                <a:cs typeface="Times New Roman" panose="02020603050405020304" pitchFamily="18" charset="0"/>
              </a:rPr>
              <a:t>(Tiết 1)</a:t>
            </a:r>
            <a:endParaRPr lang="vi-VN" altLang="en-US" sz="32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86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828D40-95BC-4FE9-AB13-B6D76C804F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1613" y="228600"/>
            <a:ext cx="6148387" cy="434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loud 1">
            <a:extLst>
              <a:ext uri="{FF2B5EF4-FFF2-40B4-BE49-F238E27FC236}">
                <a16:creationId xmlns:a16="http://schemas.microsoft.com/office/drawing/2014/main" id="{D463BB36-8E50-4528-B238-7E1FA76D87F7}"/>
              </a:ext>
            </a:extLst>
          </p:cNvPr>
          <p:cNvSpPr/>
          <p:nvPr/>
        </p:nvSpPr>
        <p:spPr>
          <a:xfrm>
            <a:off x="0" y="4540250"/>
            <a:ext cx="11887200" cy="2146300"/>
          </a:xfrm>
          <a:prstGeom prst="cloud">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a:ln>
                  <a:noFill/>
                </a:ln>
                <a:solidFill>
                  <a:srgbClr val="0033CC"/>
                </a:solidFill>
                <a:effectLst/>
                <a:uLnTx/>
                <a:uFillTx/>
                <a:latin typeface="Times New Roman" pitchFamily="18" charset="0"/>
                <a:ea typeface="+mn-ea"/>
                <a:cs typeface="+mn-cs"/>
              </a:rPr>
              <a:t>Quan sát hình, theo các em </a:t>
            </a:r>
            <a:r>
              <a:rPr kumimoji="0" lang="en-US" sz="4000" b="1" i="0" u="none" strike="noStrike" kern="1200" cap="none" spc="0" normalizeH="0" baseline="0" noProof="0">
                <a:ln>
                  <a:noFill/>
                </a:ln>
                <a:solidFill>
                  <a:srgbClr val="C00000"/>
                </a:solidFill>
                <a:effectLst/>
                <a:uLnTx/>
                <a:uFillTx/>
                <a:latin typeface="Times New Roman" pitchFamily="18" charset="0"/>
                <a:ea typeface="+mn-ea"/>
                <a:cs typeface="+mn-cs"/>
              </a:rPr>
              <a:t>G</a:t>
            </a:r>
            <a:r>
              <a:rPr kumimoji="0" lang="en-US" sz="3200" b="0" i="0" u="none" strike="noStrike" kern="1200" cap="none" spc="0" normalizeH="0" baseline="0" noProof="0">
                <a:ln>
                  <a:noFill/>
                </a:ln>
                <a:solidFill>
                  <a:srgbClr val="0033CC"/>
                </a:solidFill>
                <a:effectLst/>
                <a:uLnTx/>
                <a:uFillTx/>
                <a:latin typeface="Times New Roman" pitchFamily="18" charset="0"/>
                <a:ea typeface="+mn-ea"/>
                <a:cs typeface="+mn-cs"/>
              </a:rPr>
              <a:t> là điểm nào trong tam giác thì miếng bìa hình tam giác nằm thăng bằng trên ngón tay?</a:t>
            </a:r>
            <a:endParaRPr kumimoji="0" lang="en-US" sz="3200" b="0" i="0" u="none" strike="noStrike" kern="1200" cap="none" spc="0" normalizeH="0" baseline="0" noProof="0" dirty="0">
              <a:ln>
                <a:noFill/>
              </a:ln>
              <a:solidFill>
                <a:srgbClr val="00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32534757"/>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Point Star 5"/>
          <p:cNvSpPr/>
          <p:nvPr/>
        </p:nvSpPr>
        <p:spPr>
          <a:xfrm rot="20935591">
            <a:off x="302626" y="6018442"/>
            <a:ext cx="569273" cy="561515"/>
          </a:xfrm>
          <a:prstGeom prst="star5">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defTabSz="609630" eaLnBrk="1" fontAlgn="auto" hangingPunct="1">
              <a:spcBef>
                <a:spcPts val="0"/>
              </a:spcBef>
              <a:spcAft>
                <a:spcPts val="0"/>
              </a:spcAft>
            </a:pPr>
            <a:endParaRPr lang="en-US" sz="1200">
              <a:solidFill>
                <a:prstClr val="black"/>
              </a:solidFill>
              <a:latin typeface="Calibri"/>
            </a:endParaRPr>
          </a:p>
        </p:txBody>
      </p:sp>
      <p:sp>
        <p:nvSpPr>
          <p:cNvPr id="7" name="Rectangle 6"/>
          <p:cNvSpPr/>
          <p:nvPr/>
        </p:nvSpPr>
        <p:spPr>
          <a:xfrm>
            <a:off x="713997" y="1564143"/>
            <a:ext cx="10764006" cy="1478418"/>
          </a:xfrm>
          <a:prstGeom prst="rect">
            <a:avLst/>
          </a:prstGeom>
        </p:spPr>
        <p:txBody>
          <a:bodyPr wrap="square">
            <a:spAutoFit/>
          </a:bodyPr>
          <a:lstStyle/>
          <a:p>
            <a:pPr algn="just" defTabSz="609630" eaLnBrk="1" fontAlgn="auto" hangingPunct="1">
              <a:lnSpc>
                <a:spcPct val="150000"/>
              </a:lnSpc>
              <a:spcBef>
                <a:spcPts val="400"/>
              </a:spcBef>
              <a:spcAft>
                <a:spcPts val="400"/>
              </a:spcAft>
            </a:pPr>
            <a:r>
              <a:rPr lang="en-US" sz="3200" dirty="0" err="1">
                <a:solidFill>
                  <a:srgbClr val="000000"/>
                </a:solidFill>
                <a:highlight>
                  <a:srgbClr val="FFFFFF"/>
                </a:highlight>
                <a:ea typeface="Times New Roman" panose="02020603050405020304" pitchFamily="18" charset="0"/>
              </a:rPr>
              <a:t>Hình</a:t>
            </a:r>
            <a:r>
              <a:rPr lang="en-US" sz="3200" dirty="0">
                <a:solidFill>
                  <a:srgbClr val="000000"/>
                </a:solidFill>
                <a:highlight>
                  <a:srgbClr val="FFFFFF"/>
                </a:highlight>
                <a:ea typeface="Times New Roman" panose="02020603050405020304" pitchFamily="18" charset="0"/>
              </a:rPr>
              <a:t> 9.26 </a:t>
            </a:r>
            <a:r>
              <a:rPr lang="en-US" sz="3200" dirty="0" err="1">
                <a:solidFill>
                  <a:srgbClr val="000000"/>
                </a:solidFill>
                <a:highlight>
                  <a:srgbClr val="FFFFFF"/>
                </a:highlight>
                <a:ea typeface="Times New Roman" panose="02020603050405020304" pitchFamily="18" charset="0"/>
              </a:rPr>
              <a:t>mô</a:t>
            </a:r>
            <a:r>
              <a:rPr lang="en-US" sz="3200" dirty="0">
                <a:solidFill>
                  <a:srgbClr val="000000"/>
                </a:solidFill>
                <a:highlight>
                  <a:srgbClr val="FFFFFF"/>
                </a:highlight>
                <a:ea typeface="Times New Roman" panose="02020603050405020304" pitchFamily="18" charset="0"/>
              </a:rPr>
              <a:t> </a:t>
            </a:r>
            <a:r>
              <a:rPr lang="en-US" sz="3200" dirty="0" err="1">
                <a:solidFill>
                  <a:srgbClr val="000000"/>
                </a:solidFill>
                <a:highlight>
                  <a:srgbClr val="FFFFFF"/>
                </a:highlight>
                <a:ea typeface="Times New Roman" panose="02020603050405020304" pitchFamily="18" charset="0"/>
              </a:rPr>
              <a:t>phỏng</a:t>
            </a:r>
            <a:r>
              <a:rPr lang="en-US" sz="3200" dirty="0">
                <a:solidFill>
                  <a:srgbClr val="000000"/>
                </a:solidFill>
                <a:highlight>
                  <a:srgbClr val="FFFFFF"/>
                </a:highlight>
                <a:ea typeface="Times New Roman" panose="02020603050405020304" pitchFamily="18" charset="0"/>
              </a:rPr>
              <a:t> </a:t>
            </a:r>
            <a:r>
              <a:rPr lang="en-US" sz="3200" dirty="0" err="1">
                <a:solidFill>
                  <a:srgbClr val="000000"/>
                </a:solidFill>
                <a:highlight>
                  <a:srgbClr val="FFFFFF"/>
                </a:highlight>
                <a:ea typeface="Times New Roman" panose="02020603050405020304" pitchFamily="18" charset="0"/>
              </a:rPr>
              <a:t>một</a:t>
            </a:r>
            <a:r>
              <a:rPr lang="en-US" sz="3200" dirty="0">
                <a:solidFill>
                  <a:srgbClr val="000000"/>
                </a:solidFill>
                <a:highlight>
                  <a:srgbClr val="FFFFFF"/>
                </a:highlight>
                <a:ea typeface="Times New Roman" panose="02020603050405020304" pitchFamily="18" charset="0"/>
              </a:rPr>
              <a:t> </a:t>
            </a:r>
            <a:r>
              <a:rPr lang="en-US" sz="3200" dirty="0" err="1">
                <a:solidFill>
                  <a:srgbClr val="000000"/>
                </a:solidFill>
                <a:highlight>
                  <a:srgbClr val="FFFFFF"/>
                </a:highlight>
                <a:ea typeface="Times New Roman" panose="02020603050405020304" pitchFamily="18" charset="0"/>
              </a:rPr>
              <a:t>miếng</a:t>
            </a:r>
            <a:r>
              <a:rPr lang="en-US" sz="3200" dirty="0">
                <a:solidFill>
                  <a:srgbClr val="000000"/>
                </a:solidFill>
                <a:highlight>
                  <a:srgbClr val="FFFFFF"/>
                </a:highlight>
                <a:ea typeface="Times New Roman" panose="02020603050405020304" pitchFamily="18" charset="0"/>
              </a:rPr>
              <a:t> </a:t>
            </a:r>
            <a:r>
              <a:rPr lang="en-US" sz="3200" dirty="0" err="1">
                <a:solidFill>
                  <a:srgbClr val="000000"/>
                </a:solidFill>
                <a:highlight>
                  <a:srgbClr val="FFFFFF"/>
                </a:highlight>
                <a:ea typeface="Times New Roman" panose="02020603050405020304" pitchFamily="18" charset="0"/>
              </a:rPr>
              <a:t>bìa</a:t>
            </a:r>
            <a:r>
              <a:rPr lang="en-US" sz="3200" dirty="0">
                <a:solidFill>
                  <a:srgbClr val="000000"/>
                </a:solidFill>
                <a:highlight>
                  <a:srgbClr val="FFFFFF"/>
                </a:highlight>
                <a:ea typeface="Times New Roman" panose="02020603050405020304" pitchFamily="18" charset="0"/>
              </a:rPr>
              <a:t> </a:t>
            </a:r>
            <a:r>
              <a:rPr lang="en-US" sz="3200" dirty="0" err="1">
                <a:solidFill>
                  <a:srgbClr val="000000"/>
                </a:solidFill>
                <a:highlight>
                  <a:srgbClr val="FFFFFF"/>
                </a:highlight>
                <a:ea typeface="Times New Roman" panose="02020603050405020304" pitchFamily="18" charset="0"/>
              </a:rPr>
              <a:t>hình</a:t>
            </a:r>
            <a:r>
              <a:rPr lang="en-US" sz="3200" dirty="0">
                <a:solidFill>
                  <a:srgbClr val="000000"/>
                </a:solidFill>
                <a:highlight>
                  <a:srgbClr val="FFFFFF"/>
                </a:highlight>
                <a:ea typeface="Times New Roman" panose="02020603050405020304" pitchFamily="18" charset="0"/>
              </a:rPr>
              <a:t> tam </a:t>
            </a:r>
            <a:r>
              <a:rPr lang="en-US" sz="3200" dirty="0" err="1">
                <a:solidFill>
                  <a:srgbClr val="000000"/>
                </a:solidFill>
                <a:highlight>
                  <a:srgbClr val="FFFFFF"/>
                </a:highlight>
                <a:ea typeface="Times New Roman" panose="02020603050405020304" pitchFamily="18" charset="0"/>
              </a:rPr>
              <a:t>giác</a:t>
            </a:r>
            <a:r>
              <a:rPr lang="en-US" sz="3200" dirty="0">
                <a:solidFill>
                  <a:srgbClr val="000000"/>
                </a:solidFill>
                <a:highlight>
                  <a:srgbClr val="FFFFFF"/>
                </a:highlight>
                <a:ea typeface="Times New Roman" panose="02020603050405020304" pitchFamily="18" charset="0"/>
              </a:rPr>
              <a:t> ABC </a:t>
            </a:r>
            <a:r>
              <a:rPr lang="en-US" sz="3200" dirty="0" err="1">
                <a:solidFill>
                  <a:srgbClr val="000000"/>
                </a:solidFill>
                <a:highlight>
                  <a:srgbClr val="FFFFFF"/>
                </a:highlight>
                <a:ea typeface="Times New Roman" panose="02020603050405020304" pitchFamily="18" charset="0"/>
              </a:rPr>
              <a:t>đặt</a:t>
            </a:r>
            <a:r>
              <a:rPr lang="en-US" sz="3200" dirty="0">
                <a:solidFill>
                  <a:srgbClr val="000000"/>
                </a:solidFill>
                <a:highlight>
                  <a:srgbClr val="FFFFFF"/>
                </a:highlight>
                <a:ea typeface="Times New Roman" panose="02020603050405020304" pitchFamily="18" charset="0"/>
              </a:rPr>
              <a:t> </a:t>
            </a:r>
            <a:r>
              <a:rPr lang="en-US" sz="3200" dirty="0" err="1">
                <a:solidFill>
                  <a:srgbClr val="000000"/>
                </a:solidFill>
                <a:highlight>
                  <a:srgbClr val="FFFFFF"/>
                </a:highlight>
                <a:ea typeface="Times New Roman" panose="02020603050405020304" pitchFamily="18" charset="0"/>
              </a:rPr>
              <a:t>thăng</a:t>
            </a:r>
            <a:r>
              <a:rPr lang="en-US" sz="3200" dirty="0">
                <a:solidFill>
                  <a:srgbClr val="000000"/>
                </a:solidFill>
                <a:highlight>
                  <a:srgbClr val="FFFFFF"/>
                </a:highlight>
                <a:ea typeface="Times New Roman" panose="02020603050405020304" pitchFamily="18" charset="0"/>
              </a:rPr>
              <a:t> </a:t>
            </a:r>
            <a:r>
              <a:rPr lang="en-US" sz="3200" dirty="0" err="1">
                <a:solidFill>
                  <a:srgbClr val="000000"/>
                </a:solidFill>
                <a:highlight>
                  <a:srgbClr val="FFFFFF"/>
                </a:highlight>
                <a:ea typeface="Times New Roman" panose="02020603050405020304" pitchFamily="18" charset="0"/>
              </a:rPr>
              <a:t>bằng</a:t>
            </a:r>
            <a:r>
              <a:rPr lang="en-US" sz="3200" dirty="0">
                <a:solidFill>
                  <a:srgbClr val="000000"/>
                </a:solidFill>
                <a:highlight>
                  <a:srgbClr val="FFFFFF"/>
                </a:highlight>
                <a:ea typeface="Times New Roman" panose="02020603050405020304" pitchFamily="18" charset="0"/>
              </a:rPr>
              <a:t> </a:t>
            </a:r>
            <a:r>
              <a:rPr lang="en-US" sz="3200" dirty="0" err="1">
                <a:solidFill>
                  <a:srgbClr val="000000"/>
                </a:solidFill>
                <a:highlight>
                  <a:srgbClr val="FFFFFF"/>
                </a:highlight>
                <a:ea typeface="Times New Roman" panose="02020603050405020304" pitchFamily="18" charset="0"/>
              </a:rPr>
              <a:t>trên</a:t>
            </a:r>
            <a:r>
              <a:rPr lang="en-US" sz="3200" dirty="0">
                <a:solidFill>
                  <a:srgbClr val="000000"/>
                </a:solidFill>
                <a:highlight>
                  <a:srgbClr val="FFFFFF"/>
                </a:highlight>
                <a:ea typeface="Times New Roman" panose="02020603050405020304" pitchFamily="18" charset="0"/>
              </a:rPr>
              <a:t> </a:t>
            </a:r>
            <a:r>
              <a:rPr lang="en-US" sz="3200" dirty="0" err="1">
                <a:solidFill>
                  <a:srgbClr val="000000"/>
                </a:solidFill>
                <a:highlight>
                  <a:srgbClr val="FFFFFF"/>
                </a:highlight>
                <a:ea typeface="Times New Roman" panose="02020603050405020304" pitchFamily="18" charset="0"/>
              </a:rPr>
              <a:t>giá</a:t>
            </a:r>
            <a:r>
              <a:rPr lang="en-US" sz="3200" dirty="0">
                <a:solidFill>
                  <a:srgbClr val="000000"/>
                </a:solidFill>
                <a:highlight>
                  <a:srgbClr val="FFFFFF"/>
                </a:highlight>
                <a:ea typeface="Times New Roman" panose="02020603050405020304" pitchFamily="18" charset="0"/>
              </a:rPr>
              <a:t> </a:t>
            </a:r>
            <a:r>
              <a:rPr lang="en-US" sz="3200" dirty="0" err="1">
                <a:solidFill>
                  <a:srgbClr val="000000"/>
                </a:solidFill>
                <a:highlight>
                  <a:srgbClr val="FFFFFF"/>
                </a:highlight>
                <a:ea typeface="Times New Roman" panose="02020603050405020304" pitchFamily="18" charset="0"/>
              </a:rPr>
              <a:t>nhọn</a:t>
            </a:r>
            <a:r>
              <a:rPr lang="en-US" sz="3200" dirty="0">
                <a:solidFill>
                  <a:srgbClr val="000000"/>
                </a:solidFill>
                <a:highlight>
                  <a:srgbClr val="FFFFFF"/>
                </a:highlight>
                <a:ea typeface="Times New Roman" panose="02020603050405020304" pitchFamily="18" charset="0"/>
              </a:rPr>
              <a:t> </a:t>
            </a:r>
            <a:r>
              <a:rPr lang="en-US" sz="3200" dirty="0" err="1">
                <a:solidFill>
                  <a:srgbClr val="000000"/>
                </a:solidFill>
                <a:highlight>
                  <a:srgbClr val="FFFFFF"/>
                </a:highlight>
                <a:ea typeface="Times New Roman" panose="02020603050405020304" pitchFamily="18" charset="0"/>
              </a:rPr>
              <a:t>tại</a:t>
            </a:r>
            <a:r>
              <a:rPr lang="en-US" sz="3200" dirty="0">
                <a:solidFill>
                  <a:srgbClr val="000000"/>
                </a:solidFill>
                <a:highlight>
                  <a:srgbClr val="FFFFFF"/>
                </a:highlight>
                <a:ea typeface="Times New Roman" panose="02020603050405020304" pitchFamily="18" charset="0"/>
              </a:rPr>
              <a:t> </a:t>
            </a:r>
            <a:r>
              <a:rPr lang="en-US" sz="3200" dirty="0" err="1">
                <a:solidFill>
                  <a:srgbClr val="000000"/>
                </a:solidFill>
                <a:highlight>
                  <a:srgbClr val="FFFFFF"/>
                </a:highlight>
                <a:ea typeface="Times New Roman" panose="02020603050405020304" pitchFamily="18" charset="0"/>
              </a:rPr>
              <a:t>điểm</a:t>
            </a:r>
            <a:r>
              <a:rPr lang="en-US" sz="3200" dirty="0">
                <a:solidFill>
                  <a:srgbClr val="000000"/>
                </a:solidFill>
                <a:highlight>
                  <a:srgbClr val="FFFFFF"/>
                </a:highlight>
                <a:ea typeface="Times New Roman" panose="02020603050405020304" pitchFamily="18" charset="0"/>
              </a:rPr>
              <a:t> G. </a:t>
            </a:r>
            <a:endParaRPr lang="en-US" sz="3200" dirty="0">
              <a:solidFill>
                <a:prstClr val="black"/>
              </a:solidFill>
              <a:ea typeface="Times New Roman" panose="02020603050405020304" pitchFamily="18" charset="0"/>
            </a:endParaRPr>
          </a:p>
        </p:txBody>
      </p:sp>
      <p:pic>
        <p:nvPicPr>
          <p:cNvPr id="12" name="Picture 2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3072" y="644088"/>
            <a:ext cx="1082901" cy="950454"/>
          </a:xfrm>
          <a:prstGeom prst="rect">
            <a:avLst/>
          </a:prstGeom>
        </p:spPr>
      </p:pic>
      <p:pic>
        <p:nvPicPr>
          <p:cNvPr id="13"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972800" y="5984874"/>
            <a:ext cx="1066800" cy="761885"/>
          </a:xfrm>
          <a:prstGeom prst="rect">
            <a:avLst/>
          </a:prstGeom>
        </p:spPr>
      </p:pic>
      <p:pic>
        <p:nvPicPr>
          <p:cNvPr id="14" name="Picture 2">
            <a:extLst>
              <a:ext uri="{FF2B5EF4-FFF2-40B4-BE49-F238E27FC236}">
                <a16:creationId xmlns:a16="http://schemas.microsoft.com/office/drawing/2014/main" id="{DDC3A8FF-83CB-4F64-8638-2434EDC2CB4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0718800" y="209780"/>
            <a:ext cx="925967" cy="1022654"/>
          </a:xfrm>
          <a:prstGeom prst="rect">
            <a:avLst/>
          </a:prstGeom>
        </p:spPr>
      </p:pic>
      <p:sp>
        <p:nvSpPr>
          <p:cNvPr id="9" name="Rectangle 8"/>
          <p:cNvSpPr/>
          <p:nvPr/>
        </p:nvSpPr>
        <p:spPr>
          <a:xfrm>
            <a:off x="1112587" y="5765800"/>
            <a:ext cx="10088018" cy="739754"/>
          </a:xfrm>
          <a:prstGeom prst="rect">
            <a:avLst/>
          </a:prstGeom>
        </p:spPr>
        <p:txBody>
          <a:bodyPr wrap="none">
            <a:spAutoFit/>
          </a:bodyPr>
          <a:lstStyle/>
          <a:p>
            <a:pPr algn="just" defTabSz="609630" eaLnBrk="1" fontAlgn="auto" hangingPunct="1">
              <a:lnSpc>
                <a:spcPct val="150000"/>
              </a:lnSpc>
              <a:spcBef>
                <a:spcPts val="400"/>
              </a:spcBef>
              <a:spcAft>
                <a:spcPts val="400"/>
              </a:spcAft>
            </a:pPr>
            <a:r>
              <a:rPr lang="nl-NL" sz="3200" dirty="0">
                <a:solidFill>
                  <a:prstClr val="black"/>
                </a:solidFill>
                <a:ea typeface="Calibri" panose="020F0502020204030204" pitchFamily="34" charset="0"/>
              </a:rPr>
              <a:t>Điểm đó được xác định như thế nào và có gì đặc biệt?</a:t>
            </a:r>
            <a:endParaRPr lang="en-US" sz="3200" dirty="0">
              <a:solidFill>
                <a:prstClr val="black"/>
              </a:solidFill>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759201" y="2971800"/>
            <a:ext cx="5311875" cy="2576285"/>
          </a:xfrm>
          <a:prstGeom prst="rect">
            <a:avLst/>
          </a:prstGeom>
        </p:spPr>
      </p:pic>
    </p:spTree>
    <p:extLst>
      <p:ext uri="{BB962C8B-B14F-4D97-AF65-F5344CB8AC3E}">
        <p14:creationId xmlns:p14="http://schemas.microsoft.com/office/powerpoint/2010/main" val="2206384569"/>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6565" name="Rectangle 10">
            <a:extLst>
              <a:ext uri="{FF2B5EF4-FFF2-40B4-BE49-F238E27FC236}">
                <a16:creationId xmlns:a16="http://schemas.microsoft.com/office/drawing/2014/main" id="{DAB1F527-BA66-4EC9-8326-C69258CEE31C}"/>
              </a:ext>
            </a:extLst>
          </p:cNvPr>
          <p:cNvSpPr>
            <a:spLocks noChangeArrowheads="1"/>
          </p:cNvSpPr>
          <p:nvPr/>
        </p:nvSpPr>
        <p:spPr bwMode="auto">
          <a:xfrm>
            <a:off x="963613" y="1449388"/>
            <a:ext cx="51593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nl-NL" altLang="vi-VN" sz="2800" b="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a:t>
            </a:r>
            <a:r>
              <a:rPr lang="vi-VN" altLang="vi-VN" sz="2800" b="1">
                <a:solidFill>
                  <a:srgbClr val="0000CC"/>
                </a:solidFill>
                <a:latin typeface="Times New Roman" panose="02020603050405020304" pitchFamily="18" charset="0"/>
                <a:ea typeface="Calibri" panose="020F0502020204030204" pitchFamily="34" charset="0"/>
                <a:cs typeface="Times New Roman" panose="02020603050405020304" pitchFamily="18" charset="0"/>
              </a:rPr>
              <a:t>ư</a:t>
            </a:r>
            <a:r>
              <a:rPr lang="en-US" altLang="vi-VN" sz="2800" b="1">
                <a:solidFill>
                  <a:srgbClr val="0000CC"/>
                </a:solidFill>
                <a:latin typeface="Times New Roman" panose="02020603050405020304" pitchFamily="18" charset="0"/>
                <a:ea typeface="Calibri" panose="020F0502020204030204" pitchFamily="34" charset="0"/>
                <a:cs typeface="Times New Roman" panose="02020603050405020304" pitchFamily="18" charset="0"/>
              </a:rPr>
              <a:t>ờng trung tuyến của tam giác</a:t>
            </a:r>
            <a:endParaRPr lang="en-US" altLang="vi-VN" sz="2800">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6566" name="Picture 1">
            <a:extLst>
              <a:ext uri="{FF2B5EF4-FFF2-40B4-BE49-F238E27FC236}">
                <a16:creationId xmlns:a16="http://schemas.microsoft.com/office/drawing/2014/main" id="{E5EBC601-0762-4DC3-9AAA-87A1E8F3175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913" y="1504950"/>
            <a:ext cx="471487"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3CC289E3-D349-4BFB-9BE4-6D729EAB88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63000" y="1724025"/>
            <a:ext cx="3316288"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3FE37A2C-2247-4E56-9D96-27F4E6F9BBF9}"/>
              </a:ext>
            </a:extLst>
          </p:cNvPr>
          <p:cNvSpPr>
            <a:spLocks noChangeArrowheads="1"/>
          </p:cNvSpPr>
          <p:nvPr/>
        </p:nvSpPr>
        <p:spPr bwMode="auto">
          <a:xfrm>
            <a:off x="415925" y="4214813"/>
            <a:ext cx="741521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spcAft>
                <a:spcPts val="800"/>
              </a:spcAft>
            </a:pPr>
            <a:r>
              <a:rPr lang="nl-NL" altLang="vi-VN" sz="2800">
                <a:latin typeface="Times New Roman" panose="02020603050405020304" pitchFamily="18" charset="0"/>
                <a:ea typeface="Calibri" panose="020F0502020204030204" pitchFamily="34" charset="0"/>
                <a:cs typeface="Times New Roman" panose="02020603050405020304" pitchFamily="18" charset="0"/>
              </a:rPr>
              <a:t>- </a:t>
            </a:r>
            <a:r>
              <a:rPr lang="nl-NL" altLang="vi-VN" sz="2800" b="1" i="1">
                <a:latin typeface="Times New Roman" panose="02020603050405020304" pitchFamily="18" charset="0"/>
                <a:ea typeface="Calibri" panose="020F0502020204030204" pitchFamily="34" charset="0"/>
                <a:cs typeface="Times New Roman" panose="02020603050405020304" pitchFamily="18" charset="0"/>
              </a:rPr>
              <a:t>Nhận xét</a:t>
            </a:r>
            <a:r>
              <a:rPr lang="nl-NL" altLang="vi-VN" sz="2800">
                <a:latin typeface="Times New Roman" panose="02020603050405020304" pitchFamily="18" charset="0"/>
                <a:ea typeface="Calibri" panose="020F0502020204030204" pitchFamily="34" charset="0"/>
                <a:cs typeface="Times New Roman" panose="02020603050405020304" pitchFamily="18" charset="0"/>
              </a:rPr>
              <a:t>: Mỗi tam giác có 3 đường trung tuyến.</a:t>
            </a:r>
            <a:endParaRPr lang="en-US" altLang="vi-VN"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ounded Rectangle 5">
            <a:extLst>
              <a:ext uri="{FF2B5EF4-FFF2-40B4-BE49-F238E27FC236}">
                <a16:creationId xmlns:a16="http://schemas.microsoft.com/office/drawing/2014/main" id="{E1A048E5-9EE3-43F1-BBDA-3202C8FC1982}"/>
              </a:ext>
            </a:extLst>
          </p:cNvPr>
          <p:cNvSpPr/>
          <p:nvPr/>
        </p:nvSpPr>
        <p:spPr>
          <a:xfrm>
            <a:off x="458788" y="2114550"/>
            <a:ext cx="7770812" cy="2054225"/>
          </a:xfrm>
          <a:prstGeom prst="roundRect">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vi-VN" sz="2800">
                <a:solidFill>
                  <a:prstClr val="black"/>
                </a:solidFill>
                <a:latin typeface="Times New Roman" panose="02020603050405020304" pitchFamily="18" charset="0"/>
                <a:ea typeface="+mj-ea"/>
                <a:cs typeface="Times New Roman" pitchFamily="18" charset="0"/>
              </a:rPr>
              <a:t>Đoạn thẳng </a:t>
            </a:r>
            <a:r>
              <a:rPr lang="vi-VN" sz="2800" b="1">
                <a:solidFill>
                  <a:srgbClr val="FF0000"/>
                </a:solidFill>
                <a:latin typeface="Times New Roman" panose="02020603050405020304" pitchFamily="18" charset="0"/>
                <a:ea typeface="+mj-ea"/>
                <a:cs typeface="Times New Roman" pitchFamily="18" charset="0"/>
              </a:rPr>
              <a:t>AM</a:t>
            </a:r>
            <a:r>
              <a:rPr lang="vi-VN" sz="2800">
                <a:solidFill>
                  <a:prstClr val="black"/>
                </a:solidFill>
                <a:latin typeface="Times New Roman" panose="02020603050405020304" pitchFamily="18" charset="0"/>
                <a:ea typeface="+mj-ea"/>
                <a:cs typeface="Times New Roman" pitchFamily="18" charset="0"/>
              </a:rPr>
              <a:t> nối </a:t>
            </a:r>
            <a:r>
              <a:rPr lang="vi-VN" sz="2800" i="1">
                <a:solidFill>
                  <a:srgbClr val="FF0000"/>
                </a:solidFill>
                <a:latin typeface="Times New Roman" panose="02020603050405020304" pitchFamily="18" charset="0"/>
                <a:ea typeface="+mj-ea"/>
                <a:cs typeface="Times New Roman" pitchFamily="18" charset="0"/>
              </a:rPr>
              <a:t>đỉnh A</a:t>
            </a:r>
            <a:r>
              <a:rPr lang="vi-VN" sz="2800">
                <a:solidFill>
                  <a:prstClr val="black"/>
                </a:solidFill>
                <a:latin typeface="Times New Roman" panose="02020603050405020304" pitchFamily="18" charset="0"/>
                <a:ea typeface="+mj-ea"/>
                <a:cs typeface="Times New Roman" pitchFamily="18" charset="0"/>
              </a:rPr>
              <a:t> của tam giác ABC với </a:t>
            </a:r>
            <a:r>
              <a:rPr lang="vi-VN" sz="2800" i="1">
                <a:solidFill>
                  <a:srgbClr val="FF0000"/>
                </a:solidFill>
                <a:latin typeface="Times New Roman" panose="02020603050405020304" pitchFamily="18" charset="0"/>
                <a:ea typeface="+mj-ea"/>
                <a:cs typeface="Times New Roman" pitchFamily="18" charset="0"/>
              </a:rPr>
              <a:t>trung điểm M </a:t>
            </a:r>
            <a:r>
              <a:rPr lang="vi-VN" sz="2800">
                <a:solidFill>
                  <a:prstClr val="black"/>
                </a:solidFill>
                <a:latin typeface="Times New Roman" panose="02020603050405020304" pitchFamily="18" charset="0"/>
                <a:ea typeface="+mj-ea"/>
                <a:cs typeface="Times New Roman" pitchFamily="18" charset="0"/>
              </a:rPr>
              <a:t>của cạnh BC, gọi là đường trung tuyến (xuất phát từ đỉnh A hoặc ứng với cạnh BC) của tam giác ABC </a:t>
            </a: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597DE26-5872-490F-B38E-02770465D672}"/>
              </a:ext>
            </a:extLst>
          </p:cNvPr>
          <p:cNvPicPr>
            <a:picLocks noChangeAspect="1"/>
          </p:cNvPicPr>
          <p:nvPr/>
        </p:nvPicPr>
        <p:blipFill>
          <a:blip r:embed="rId4" cstate="print">
            <a:duotone>
              <a:prstClr val="black"/>
              <a:schemeClr val="tx1">
                <a:tint val="45000"/>
                <a:satMod val="400000"/>
              </a:schemeClr>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81000" y="249222"/>
            <a:ext cx="848977" cy="936881"/>
          </a:xfrm>
          <a:prstGeom prst="rect">
            <a:avLst/>
          </a:prstGeom>
        </p:spPr>
      </p:pic>
      <p:sp>
        <p:nvSpPr>
          <p:cNvPr id="13" name="TextBox 12">
            <a:extLst>
              <a:ext uri="{FF2B5EF4-FFF2-40B4-BE49-F238E27FC236}">
                <a16:creationId xmlns:a16="http://schemas.microsoft.com/office/drawing/2014/main" id="{2DDC48D5-58AF-4088-8476-A6D4F8BBA3CE}"/>
              </a:ext>
            </a:extLst>
          </p:cNvPr>
          <p:cNvSpPr txBox="1"/>
          <p:nvPr/>
        </p:nvSpPr>
        <p:spPr>
          <a:xfrm>
            <a:off x="1229976" y="129492"/>
            <a:ext cx="7152023" cy="901593"/>
          </a:xfrm>
          <a:prstGeom prst="rect">
            <a:avLst/>
          </a:prstGeom>
          <a:noFill/>
        </p:spPr>
        <p:txBody>
          <a:bodyPr wrap="square" rtlCol="0">
            <a:spAutoFit/>
          </a:bodyPr>
          <a:lstStyle/>
          <a:p>
            <a:pPr lvl="0">
              <a:lnSpc>
                <a:spcPct val="150000"/>
              </a:lnSpc>
            </a:pPr>
            <a:r>
              <a:rPr lang="nl-NL" sz="4000" b="1">
                <a:solidFill>
                  <a:srgbClr val="FF0000"/>
                </a:solidFill>
                <a:latin typeface="Arial" panose="020B0604020202020204" pitchFamily="34" charset="0"/>
                <a:cs typeface="Arial" panose="020B0604020202020204" pitchFamily="34" charset="0"/>
              </a:rPr>
              <a:t>Nhiệm vụ</a:t>
            </a:r>
            <a:r>
              <a:rPr lang="vi-VN" sz="4000" b="1">
                <a:solidFill>
                  <a:srgbClr val="FF0000"/>
                </a:solidFill>
                <a:latin typeface="Arial" panose="020B0604020202020204" pitchFamily="34" charset="0"/>
                <a:cs typeface="Arial" panose="020B0604020202020204" pitchFamily="34" charset="0"/>
              </a:rPr>
              <a:t> giao về nhà</a:t>
            </a:r>
            <a:endParaRPr lang="en-US" sz="4000" dirty="0">
              <a:solidFill>
                <a:srgbClr val="FF0000"/>
              </a:solidFill>
            </a:endParaRPr>
          </a:p>
        </p:txBody>
      </p:sp>
      <p:sp>
        <p:nvSpPr>
          <p:cNvPr id="14" name="Rectangle 13">
            <a:extLst>
              <a:ext uri="{FF2B5EF4-FFF2-40B4-BE49-F238E27FC236}">
                <a16:creationId xmlns:a16="http://schemas.microsoft.com/office/drawing/2014/main" id="{2B617FEB-CE24-4596-83B5-B5760334528F}"/>
              </a:ext>
            </a:extLst>
          </p:cNvPr>
          <p:cNvSpPr/>
          <p:nvPr/>
        </p:nvSpPr>
        <p:spPr>
          <a:xfrm>
            <a:off x="890410" y="1019786"/>
            <a:ext cx="9548007" cy="3313664"/>
          </a:xfrm>
          <a:prstGeom prst="rect">
            <a:avLst/>
          </a:prstGeom>
        </p:spPr>
        <p:txBody>
          <a:bodyPr wrap="square">
            <a:spAutoFit/>
          </a:bodyPr>
          <a:lstStyle/>
          <a:p>
            <a:pPr algn="just">
              <a:lnSpc>
                <a:spcPct val="150000"/>
              </a:lnSpc>
              <a:spcBef>
                <a:spcPts val="600"/>
              </a:spcBef>
              <a:spcAft>
                <a:spcPts val="800"/>
              </a:spcAft>
            </a:pPr>
            <a:r>
              <a:rPr lang="en-US" sz="3600">
                <a:latin typeface="Arial" panose="020B0604020202020204" pitchFamily="34" charset="0"/>
                <a:ea typeface="Calibri" panose="020F0502020204030204" pitchFamily="34" charset="0"/>
              </a:rPr>
              <a:t>Hãy lấy một mảnh giấy hình tam giác, gấp giấy đánh dấu trung điểm của các cạnh. Sau đó, gấp giấy để được các nếp gấp đi qua đỉnh và trung điểm của cạnh đối diện</a:t>
            </a:r>
            <a:endParaRPr lang="en-US" sz="36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6C1090D6-EF34-44E1-ABC1-B3AB92F0D2EA}"/>
              </a:ext>
            </a:extLst>
          </p:cNvPr>
          <p:cNvPicPr>
            <a:picLocks noChangeAspect="1"/>
          </p:cNvPicPr>
          <p:nvPr/>
        </p:nvPicPr>
        <p:blipFill rotWithShape="1">
          <a:blip r:embed="rId6">
            <a:extLst>
              <a:ext uri="{28A0092B-C50C-407E-A947-70E740481C1C}">
                <a14:useLocalDpi xmlns:a14="http://schemas.microsoft.com/office/drawing/2010/main" val="0"/>
              </a:ext>
            </a:extLst>
          </a:blip>
          <a:srcRect b="13956"/>
          <a:stretch/>
        </p:blipFill>
        <p:spPr>
          <a:xfrm>
            <a:off x="8001000" y="3729887"/>
            <a:ext cx="2254284" cy="274825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barn(inVertical)">
                                      <p:cBhvr>
                                        <p:cTn id="10" dur="500"/>
                                        <p:tgtEl>
                                          <p:spTgt spid="1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anim calcmode="lin" valueType="num">
                                      <p:cBhvr>
                                        <p:cTn id="21" dur="500" fill="hold"/>
                                        <p:tgtEl>
                                          <p:spTgt spid="16"/>
                                        </p:tgtEl>
                                        <p:attrNameLst>
                                          <p:attrName>ppt_x</p:attrName>
                                        </p:attrNameLst>
                                      </p:cBhvr>
                                      <p:tavLst>
                                        <p:tav tm="0">
                                          <p:val>
                                            <p:strVal val="#ppt_x"/>
                                          </p:val>
                                        </p:tav>
                                        <p:tav tm="100000">
                                          <p:val>
                                            <p:strVal val="#ppt_x"/>
                                          </p:val>
                                        </p:tav>
                                      </p:tavLst>
                                    </p:anim>
                                    <p:anim calcmode="lin" valueType="num">
                                      <p:cBhvr>
                                        <p:cTn id="22"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1" y="109106"/>
            <a:ext cx="153568" cy="20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a:r>
              <a:rPr lang="en-US" altLang="en-US" sz="933">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1200">
              <a:solidFill>
                <a:prstClr val="black"/>
              </a:solidFill>
              <a:cs typeface="+mn-cs"/>
            </a:endParaRPr>
          </a:p>
        </p:txBody>
      </p:sp>
      <p:sp>
        <p:nvSpPr>
          <p:cNvPr id="15" name="Rounded Rectangle 14"/>
          <p:cNvSpPr/>
          <p:nvPr/>
        </p:nvSpPr>
        <p:spPr>
          <a:xfrm>
            <a:off x="-609600" y="6172200"/>
            <a:ext cx="13360400" cy="9652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eaLnBrk="1" fontAlgn="auto" hangingPunct="1">
              <a:spcBef>
                <a:spcPts val="0"/>
              </a:spcBef>
              <a:spcAft>
                <a:spcPts val="0"/>
              </a:spcAft>
            </a:pPr>
            <a:endParaRPr lang="en-US" sz="1200">
              <a:solidFill>
                <a:prstClr val="white"/>
              </a:solidFill>
              <a:latin typeface="Calibri"/>
            </a:endParaRPr>
          </a:p>
        </p:txBody>
      </p:sp>
      <p:pic>
        <p:nvPicPr>
          <p:cNvPr id="6" name="Picture 5"/>
          <p:cNvPicPr>
            <a:picLocks noChangeAspect="1"/>
          </p:cNvPicPr>
          <p:nvPr/>
        </p:nvPicPr>
        <p:blipFill>
          <a:blip r:embed="rId5"/>
          <a:stretch>
            <a:fillRect/>
          </a:stretch>
        </p:blipFill>
        <p:spPr>
          <a:xfrm>
            <a:off x="320139" y="5848279"/>
            <a:ext cx="1032394" cy="1205396"/>
          </a:xfrm>
          <a:prstGeom prst="rect">
            <a:avLst/>
          </a:prstGeom>
        </p:spPr>
      </p:pic>
      <p:pic>
        <p:nvPicPr>
          <p:cNvPr id="10" name="Picture 9"/>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20139" y="268911"/>
            <a:ext cx="669253" cy="624587"/>
          </a:xfrm>
          <a:prstGeom prst="rect">
            <a:avLst/>
          </a:prstGeom>
        </p:spPr>
      </p:pic>
      <p:sp>
        <p:nvSpPr>
          <p:cNvPr id="11" name="TextBox 10"/>
          <p:cNvSpPr txBox="1"/>
          <p:nvPr/>
        </p:nvSpPr>
        <p:spPr>
          <a:xfrm>
            <a:off x="1003836" y="218110"/>
            <a:ext cx="4177764" cy="641779"/>
          </a:xfrm>
          <a:prstGeom prst="rect">
            <a:avLst/>
          </a:prstGeom>
          <a:noFill/>
        </p:spPr>
        <p:txBody>
          <a:bodyPr wrap="square" rtlCol="0">
            <a:spAutoFit/>
          </a:bodyPr>
          <a:lstStyle/>
          <a:p>
            <a:pPr defTabSz="609630" eaLnBrk="1" fontAlgn="auto" hangingPunct="1">
              <a:lnSpc>
                <a:spcPct val="150000"/>
              </a:lnSpc>
              <a:spcBef>
                <a:spcPts val="0"/>
              </a:spcBef>
              <a:spcAft>
                <a:spcPts val="0"/>
              </a:spcAft>
            </a:pPr>
            <a:r>
              <a:rPr lang="nl-NL" sz="2667" b="1">
                <a:solidFill>
                  <a:srgbClr val="FF0000"/>
                </a:solidFill>
              </a:rPr>
              <a:t>Hoạt động nhóm</a:t>
            </a:r>
            <a:endParaRPr lang="en-US" sz="2667" dirty="0">
              <a:solidFill>
                <a:srgbClr val="FF0000"/>
              </a:solidFill>
              <a:latin typeface="Calibri"/>
              <a:cs typeface="+mn-cs"/>
            </a:endParaRPr>
          </a:p>
        </p:txBody>
      </p:sp>
      <p:sp>
        <p:nvSpPr>
          <p:cNvPr id="12" name="Rectangle 11"/>
          <p:cNvSpPr/>
          <p:nvPr/>
        </p:nvSpPr>
        <p:spPr>
          <a:xfrm>
            <a:off x="609600" y="805004"/>
            <a:ext cx="7618832" cy="4326056"/>
          </a:xfrm>
          <a:prstGeom prst="rect">
            <a:avLst/>
          </a:prstGeom>
        </p:spPr>
        <p:txBody>
          <a:bodyPr wrap="square">
            <a:spAutoFit/>
          </a:bodyPr>
          <a:lstStyle/>
          <a:p>
            <a:pPr algn="just" defTabSz="609630" eaLnBrk="1" fontAlgn="auto" hangingPunct="1">
              <a:lnSpc>
                <a:spcPct val="150000"/>
              </a:lnSpc>
              <a:spcBef>
                <a:spcPts val="0"/>
              </a:spcBef>
              <a:spcAft>
                <a:spcPts val="0"/>
              </a:spcAft>
            </a:pPr>
            <a:r>
              <a:rPr lang="vi-VN" sz="2667">
                <a:solidFill>
                  <a:prstClr val="black"/>
                </a:solidFill>
                <a:ea typeface="Calibri" panose="020F0502020204030204" pitchFamily="34" charset="0"/>
              </a:rPr>
              <a:t>1. Trên </a:t>
            </a:r>
            <a:r>
              <a:rPr lang="vi-VN" sz="2667" dirty="0">
                <a:solidFill>
                  <a:prstClr val="black"/>
                </a:solidFill>
                <a:ea typeface="Calibri" panose="020F0502020204030204" pitchFamily="34" charset="0"/>
              </a:rPr>
              <a:t>mảnh giấy kẻ ô vuông, mỗi chiều 10 ô, hãy đếm dòng,</a:t>
            </a:r>
            <a:r>
              <a:rPr lang="en-US" sz="2667" dirty="0">
                <a:solidFill>
                  <a:prstClr val="black"/>
                </a:solidFill>
                <a:latin typeface="Calibri"/>
                <a:ea typeface="Calibri" panose="020F0502020204030204" pitchFamily="34" charset="0"/>
              </a:rPr>
              <a:t> </a:t>
            </a:r>
            <a:r>
              <a:rPr lang="vi-VN" sz="2667" dirty="0">
                <a:solidFill>
                  <a:prstClr val="black"/>
                </a:solidFill>
                <a:ea typeface="Calibri" panose="020F0502020204030204" pitchFamily="34" charset="0"/>
              </a:rPr>
              <a:t>đánh dấu các đỉnh A,B,C rồi vẽ tam giác ABC</a:t>
            </a:r>
            <a:r>
              <a:rPr lang="en-US" sz="2667" dirty="0">
                <a:solidFill>
                  <a:prstClr val="black"/>
                </a:solidFill>
                <a:latin typeface="Calibri"/>
                <a:ea typeface="Calibri" panose="020F0502020204030204" pitchFamily="34" charset="0"/>
              </a:rPr>
              <a:t> </a:t>
            </a:r>
            <a:r>
              <a:rPr lang="vi-VN" sz="2667" dirty="0">
                <a:solidFill>
                  <a:prstClr val="black"/>
                </a:solidFill>
                <a:ea typeface="Calibri" panose="020F0502020204030204" pitchFamily="34" charset="0"/>
              </a:rPr>
              <a:t>(H.</a:t>
            </a:r>
            <a:r>
              <a:rPr lang="vi-VN" sz="2667">
                <a:solidFill>
                  <a:prstClr val="black"/>
                </a:solidFill>
                <a:ea typeface="Calibri" panose="020F0502020204030204" pitchFamily="34" charset="0"/>
              </a:rPr>
              <a:t>9,29).</a:t>
            </a:r>
          </a:p>
          <a:p>
            <a:pPr algn="just" defTabSz="609630" eaLnBrk="1" fontAlgn="auto" hangingPunct="1">
              <a:lnSpc>
                <a:spcPct val="150000"/>
              </a:lnSpc>
              <a:spcBef>
                <a:spcPts val="0"/>
              </a:spcBef>
              <a:spcAft>
                <a:spcPts val="0"/>
              </a:spcAft>
            </a:pPr>
            <a:r>
              <a:rPr lang="vi-VN" sz="2667">
                <a:solidFill>
                  <a:prstClr val="black"/>
                </a:solidFill>
                <a:ea typeface="Calibri" panose="020F0502020204030204" pitchFamily="34" charset="0"/>
              </a:rPr>
              <a:t>2.Vẽ </a:t>
            </a:r>
            <a:r>
              <a:rPr lang="vi-VN" sz="2667" dirty="0">
                <a:solidFill>
                  <a:prstClr val="black"/>
                </a:solidFill>
                <a:ea typeface="Calibri" panose="020F0502020204030204" pitchFamily="34" charset="0"/>
              </a:rPr>
              <a:t>hai đường trung tuyến BN, CP, chúng cắt nhau tại G, tia AG cắt cạnh BC </a:t>
            </a:r>
            <a:r>
              <a:rPr lang="vi-VN" sz="2667">
                <a:solidFill>
                  <a:prstClr val="black"/>
                </a:solidFill>
                <a:ea typeface="Calibri" panose="020F0502020204030204" pitchFamily="34" charset="0"/>
              </a:rPr>
              <a:t>tại M. AM </a:t>
            </a:r>
            <a:r>
              <a:rPr lang="vi-VN" sz="2667" dirty="0">
                <a:solidFill>
                  <a:prstClr val="black"/>
                </a:solidFill>
                <a:ea typeface="Calibri" panose="020F0502020204030204" pitchFamily="34" charset="0"/>
              </a:rPr>
              <a:t>có phải đường trung tuyến của tam giác ABC không ?</a:t>
            </a:r>
          </a:p>
          <a:p>
            <a:pPr algn="just" defTabSz="609630" eaLnBrk="1" fontAlgn="auto" hangingPunct="1">
              <a:lnSpc>
                <a:spcPct val="150000"/>
              </a:lnSpc>
              <a:spcBef>
                <a:spcPts val="0"/>
              </a:spcBef>
              <a:spcAft>
                <a:spcPts val="0"/>
              </a:spcAft>
            </a:pPr>
            <a:r>
              <a:rPr lang="vi-VN" sz="2667">
                <a:solidFill>
                  <a:prstClr val="black"/>
                </a:solidFill>
                <a:ea typeface="Calibri" panose="020F0502020204030204" pitchFamily="34" charset="0"/>
              </a:rPr>
              <a:t>3. Hãy xác định và so sánh  </a:t>
            </a:r>
            <a:r>
              <a:rPr lang="vi-VN" sz="2667" dirty="0">
                <a:solidFill>
                  <a:prstClr val="black"/>
                </a:solidFill>
                <a:ea typeface="Calibri" panose="020F0502020204030204" pitchFamily="34" charset="0"/>
              </a:rPr>
              <a:t>các </a:t>
            </a:r>
            <a:r>
              <a:rPr lang="vi-VN" sz="2667">
                <a:solidFill>
                  <a:prstClr val="black"/>
                </a:solidFill>
                <a:ea typeface="Calibri" panose="020F0502020204030204" pitchFamily="34" charset="0"/>
              </a:rPr>
              <a:t>tỉ số</a:t>
            </a:r>
            <a:endParaRPr lang="vi-VN" sz="2667" dirty="0">
              <a:solidFill>
                <a:prstClr val="black"/>
              </a:solidFill>
              <a:ea typeface="Calibri" panose="020F050202020403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2743200" y="5185142"/>
                <a:ext cx="2219134" cy="825098"/>
              </a:xfrm>
              <a:prstGeom prst="rect">
                <a:avLst/>
              </a:prstGeom>
            </p:spPr>
            <p:txBody>
              <a:bodyPr wrap="none">
                <a:spAutoFit/>
              </a:bodyPr>
              <a:lstStyle/>
              <a:p>
                <a:pPr defTabSz="60963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f>
                        <m:fPr>
                          <m:ctrlPr>
                            <a:rPr lang="en-US" sz="2533" i="1">
                              <a:solidFill>
                                <a:prstClr val="black"/>
                              </a:solidFill>
                              <a:latin typeface="Cambria Math" panose="02040503050406030204" pitchFamily="18" charset="0"/>
                              <a:cs typeface="+mn-cs"/>
                            </a:rPr>
                          </m:ctrlPr>
                        </m:fPr>
                        <m:num>
                          <m:r>
                            <a:rPr lang="en-US" sz="2533" i="1">
                              <a:solidFill>
                                <a:prstClr val="black"/>
                              </a:solidFill>
                              <a:latin typeface="Cambria Math" panose="02040503050406030204" pitchFamily="18" charset="0"/>
                              <a:cs typeface="+mn-cs"/>
                            </a:rPr>
                            <m:t>𝐺𝐴</m:t>
                          </m:r>
                        </m:num>
                        <m:den>
                          <m:r>
                            <a:rPr lang="en-US" sz="2533" i="1">
                              <a:solidFill>
                                <a:prstClr val="black"/>
                              </a:solidFill>
                              <a:latin typeface="Cambria Math" panose="02040503050406030204" pitchFamily="18" charset="0"/>
                              <a:cs typeface="+mn-cs"/>
                            </a:rPr>
                            <m:t>𝑀𝐴</m:t>
                          </m:r>
                        </m:den>
                      </m:f>
                      <m:r>
                        <a:rPr lang="en-US" sz="2533">
                          <a:solidFill>
                            <a:prstClr val="black"/>
                          </a:solidFill>
                          <a:latin typeface="Cambria Math" panose="02040503050406030204" pitchFamily="18" charset="0"/>
                          <a:cs typeface="+mn-cs"/>
                        </a:rPr>
                        <m:t>;</m:t>
                      </m:r>
                      <m:r>
                        <m:rPr>
                          <m:nor/>
                        </m:rPr>
                        <a:rPr lang="en-US" sz="2533" i="1">
                          <a:solidFill>
                            <a:prstClr val="black"/>
                          </a:solidFill>
                          <a:latin typeface="Cambria Math" panose="02040503050406030204" pitchFamily="18" charset="0"/>
                          <a:cs typeface="+mn-cs"/>
                        </a:rPr>
                        <m:t> </m:t>
                      </m:r>
                      <m:f>
                        <m:fPr>
                          <m:ctrlPr>
                            <a:rPr lang="en-US" sz="2533" i="1">
                              <a:solidFill>
                                <a:prstClr val="black"/>
                              </a:solidFill>
                              <a:latin typeface="Cambria Math" panose="02040503050406030204" pitchFamily="18" charset="0"/>
                              <a:cs typeface="+mn-cs"/>
                            </a:rPr>
                          </m:ctrlPr>
                        </m:fPr>
                        <m:num>
                          <m:r>
                            <a:rPr lang="en-US" sz="2533" i="1">
                              <a:solidFill>
                                <a:prstClr val="black"/>
                              </a:solidFill>
                              <a:latin typeface="Cambria Math" panose="02040503050406030204" pitchFamily="18" charset="0"/>
                              <a:cs typeface="+mn-cs"/>
                            </a:rPr>
                            <m:t>𝐺𝐵</m:t>
                          </m:r>
                        </m:num>
                        <m:den>
                          <m:r>
                            <a:rPr lang="en-US" sz="2533" i="1">
                              <a:solidFill>
                                <a:prstClr val="black"/>
                              </a:solidFill>
                              <a:latin typeface="Cambria Math" panose="02040503050406030204" pitchFamily="18" charset="0"/>
                              <a:cs typeface="+mn-cs"/>
                            </a:rPr>
                            <m:t>𝑁𝐵</m:t>
                          </m:r>
                        </m:den>
                      </m:f>
                      <m:r>
                        <a:rPr lang="en-US" sz="2533">
                          <a:solidFill>
                            <a:prstClr val="black"/>
                          </a:solidFill>
                          <a:latin typeface="Cambria Math" panose="02040503050406030204" pitchFamily="18" charset="0"/>
                          <a:cs typeface="+mn-cs"/>
                        </a:rPr>
                        <m:t>;</m:t>
                      </m:r>
                      <m:r>
                        <m:rPr>
                          <m:nor/>
                        </m:rPr>
                        <a:rPr lang="en-US" sz="2533" i="1">
                          <a:solidFill>
                            <a:prstClr val="black"/>
                          </a:solidFill>
                          <a:latin typeface="Cambria Math" panose="02040503050406030204" pitchFamily="18" charset="0"/>
                          <a:cs typeface="+mn-cs"/>
                        </a:rPr>
                        <m:t> </m:t>
                      </m:r>
                      <m:f>
                        <m:fPr>
                          <m:ctrlPr>
                            <a:rPr lang="en-US" sz="2533" i="1">
                              <a:solidFill>
                                <a:prstClr val="black"/>
                              </a:solidFill>
                              <a:latin typeface="Cambria Math" panose="02040503050406030204" pitchFamily="18" charset="0"/>
                              <a:cs typeface="+mn-cs"/>
                            </a:rPr>
                          </m:ctrlPr>
                        </m:fPr>
                        <m:num>
                          <m:r>
                            <a:rPr lang="en-US" sz="2533" i="1">
                              <a:solidFill>
                                <a:prstClr val="black"/>
                              </a:solidFill>
                              <a:latin typeface="Cambria Math" panose="02040503050406030204" pitchFamily="18" charset="0"/>
                              <a:cs typeface="+mn-cs"/>
                            </a:rPr>
                            <m:t>𝐺𝐶</m:t>
                          </m:r>
                        </m:num>
                        <m:den>
                          <m:r>
                            <a:rPr lang="en-US" sz="2533" i="1">
                              <a:solidFill>
                                <a:prstClr val="black"/>
                              </a:solidFill>
                              <a:latin typeface="Cambria Math" panose="02040503050406030204" pitchFamily="18" charset="0"/>
                              <a:cs typeface="+mn-cs"/>
                            </a:rPr>
                            <m:t>𝑃𝐶</m:t>
                          </m:r>
                        </m:den>
                      </m:f>
                    </m:oMath>
                  </m:oMathPara>
                </a14:m>
                <a:endParaRPr lang="en-US" sz="2533" dirty="0">
                  <a:solidFill>
                    <a:prstClr val="black"/>
                  </a:solidFill>
                  <a:latin typeface="Calibri"/>
                  <a:cs typeface="+mn-cs"/>
                </a:endParaRPr>
              </a:p>
            </p:txBody>
          </p:sp>
        </mc:Choice>
        <mc:Fallback xmlns="">
          <p:sp>
            <p:nvSpPr>
              <p:cNvPr id="2" name="Rectangle 1"/>
              <p:cNvSpPr>
                <a:spLocks noRot="1" noChangeAspect="1" noMove="1" noResize="1" noEditPoints="1" noAdjustHandles="1" noChangeArrowheads="1" noChangeShapeType="1" noTextEdit="1"/>
              </p:cNvSpPr>
              <p:nvPr/>
            </p:nvSpPr>
            <p:spPr>
              <a:xfrm>
                <a:off x="2743200" y="5185142"/>
                <a:ext cx="2219134" cy="825098"/>
              </a:xfrm>
              <a:prstGeom prst="rect">
                <a:avLst/>
              </a:prstGeom>
              <a:blipFill>
                <a:blip r:embed="rId8"/>
                <a:stretch>
                  <a:fillRect/>
                </a:stretch>
              </a:blipFill>
            </p:spPr>
            <p:txBody>
              <a:bodyPr/>
              <a:lstStyle/>
              <a:p>
                <a:r>
                  <a:rPr lang="vi-VN">
                    <a:noFill/>
                  </a:rPr>
                  <a:t> </a:t>
                </a:r>
              </a:p>
            </p:txBody>
          </p:sp>
        </mc:Fallback>
      </mc:AlternateContent>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68957" y="1960434"/>
            <a:ext cx="4023043" cy="4675095"/>
          </a:xfrm>
          <a:prstGeom prst="rect">
            <a:avLst/>
          </a:prstGeom>
        </p:spPr>
      </p:pic>
      <p:pic>
        <p:nvPicPr>
          <p:cNvPr id="18" name="Picture 2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11036451" y="241170"/>
            <a:ext cx="1005245" cy="942417"/>
          </a:xfrm>
          <a:prstGeom prst="rect">
            <a:avLst/>
          </a:prstGeom>
        </p:spPr>
      </p:pic>
      <p:pic>
        <p:nvPicPr>
          <p:cNvPr id="14" name="5 phút.mp4">
            <a:hlinkClick r:id="" action="ppaction://media"/>
            <a:extLst>
              <a:ext uri="{FF2B5EF4-FFF2-40B4-BE49-F238E27FC236}">
                <a16:creationId xmlns:a16="http://schemas.microsoft.com/office/drawing/2014/main" id="{75893348-C682-4491-94B3-8DA83058A5A4}"/>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8985226" y="131882"/>
            <a:ext cx="3056469" cy="1719264"/>
          </a:xfrm>
          <a:prstGeom prst="rect">
            <a:avLst/>
          </a:prstGeom>
        </p:spPr>
      </p:pic>
    </p:spTree>
    <p:extLst>
      <p:ext uri="{BB962C8B-B14F-4D97-AF65-F5344CB8AC3E}">
        <p14:creationId xmlns:p14="http://schemas.microsoft.com/office/powerpoint/2010/main" val="35269147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barn(inVertical)">
                                      <p:cBhvr>
                                        <p:cTn id="10" dur="500"/>
                                        <p:tgtEl>
                                          <p:spTgt spid="1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14"/>
                </p:tgtEl>
              </p:cMediaNode>
            </p:video>
          </p:childTnLst>
        </p:cTn>
      </p:par>
    </p:tnLst>
    <p:bldLst>
      <p:bldP spid="12"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87048" name="Picture 1">
            <a:extLst>
              <a:ext uri="{FF2B5EF4-FFF2-40B4-BE49-F238E27FC236}">
                <a16:creationId xmlns:a16="http://schemas.microsoft.com/office/drawing/2014/main" id="{453CAC63-C924-4AEF-9AFD-5921412EB1D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92966" y="10604"/>
            <a:ext cx="452870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9" name="Rectangle 2">
            <a:extLst>
              <a:ext uri="{FF2B5EF4-FFF2-40B4-BE49-F238E27FC236}">
                <a16:creationId xmlns:a16="http://schemas.microsoft.com/office/drawing/2014/main" id="{859C8F9B-E3DA-4593-96EA-8684C494BB2E}"/>
              </a:ext>
            </a:extLst>
          </p:cNvPr>
          <p:cNvSpPr>
            <a:spLocks noChangeArrowheads="1"/>
          </p:cNvSpPr>
          <p:nvPr/>
        </p:nvSpPr>
        <p:spPr bwMode="auto">
          <a:xfrm>
            <a:off x="9109824" y="4358435"/>
            <a:ext cx="1681871"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altLang="vi-VN"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t>
            </a:r>
            <a:r>
              <a:rPr lang="en-US" altLang="vi-VN"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ình </a:t>
            </a:r>
            <a:r>
              <a:rPr lang="vi-VN" altLang="vi-VN"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9.29</a:t>
            </a:r>
            <a:endParaRPr lang="en-US" altLang="vi-VN" sz="2800" b="1">
              <a:solidFill>
                <a:srgbClr val="000000"/>
              </a:solidFill>
              <a:ea typeface="Calibri" panose="020F0502020204030204" pitchFamily="34" charset="0"/>
            </a:endParaRPr>
          </a:p>
        </p:txBody>
      </p:sp>
      <p:sp>
        <p:nvSpPr>
          <p:cNvPr id="13" name="Rectangle 12">
            <a:extLst>
              <a:ext uri="{FF2B5EF4-FFF2-40B4-BE49-F238E27FC236}">
                <a16:creationId xmlns:a16="http://schemas.microsoft.com/office/drawing/2014/main" id="{2AA25781-3060-4846-9CE8-793984574D38}"/>
              </a:ext>
            </a:extLst>
          </p:cNvPr>
          <p:cNvSpPr>
            <a:spLocks noChangeArrowheads="1"/>
          </p:cNvSpPr>
          <p:nvPr/>
        </p:nvSpPr>
        <p:spPr bwMode="auto">
          <a:xfrm>
            <a:off x="2971800" y="385177"/>
            <a:ext cx="14622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sz="2800" b="1" i="1">
                <a:solidFill>
                  <a:srgbClr val="FF0000"/>
                </a:solidFill>
                <a:ea typeface="Calibri" panose="020F0502020204030204" pitchFamily="34" charset="0"/>
              </a:rPr>
              <a:t>Lời giải</a:t>
            </a:r>
            <a:endParaRPr lang="vi-VN" altLang="vi-VN" sz="2800" b="1" i="1">
              <a:solidFill>
                <a:srgbClr val="FF0000"/>
              </a:solidFill>
              <a:ea typeface="Calibri" panose="020F0502020204030204" pitchFamily="34" charset="0"/>
            </a:endParaRPr>
          </a:p>
        </p:txBody>
      </p:sp>
      <p:sp>
        <p:nvSpPr>
          <p:cNvPr id="14" name="Rectangle 13">
            <a:extLst>
              <a:ext uri="{FF2B5EF4-FFF2-40B4-BE49-F238E27FC236}">
                <a16:creationId xmlns:a16="http://schemas.microsoft.com/office/drawing/2014/main" id="{016E525F-B7A6-4017-8CEB-442AEEFC0417}"/>
              </a:ext>
            </a:extLst>
          </p:cNvPr>
          <p:cNvSpPr>
            <a:spLocks noChangeArrowheads="1"/>
          </p:cNvSpPr>
          <p:nvPr/>
        </p:nvSpPr>
        <p:spPr bwMode="auto">
          <a:xfrm>
            <a:off x="573565" y="3999968"/>
            <a:ext cx="1277337"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n-US" altLang="vi-VN" sz="3200">
                <a:solidFill>
                  <a:srgbClr val="000000"/>
                </a:solidFill>
                <a:ea typeface="Calibri" panose="020F0502020204030204" pitchFamily="34" charset="0"/>
              </a:rPr>
              <a:t>Ta có:</a:t>
            </a:r>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0713B778-DAAE-4DCE-AE5A-AC14E42EBD65}"/>
                  </a:ext>
                </a:extLst>
              </p:cNvPr>
              <p:cNvSpPr/>
              <p:nvPr/>
            </p:nvSpPr>
            <p:spPr>
              <a:xfrm>
                <a:off x="413573" y="966969"/>
                <a:ext cx="7479393" cy="2955746"/>
              </a:xfrm>
              <a:prstGeom prst="rect">
                <a:avLst/>
              </a:prstGeom>
            </p:spPr>
            <p:txBody>
              <a:bodyPr wrap="square">
                <a:spAutoFit/>
              </a:bodyPr>
              <a:lstStyle/>
              <a:p>
                <a:pPr algn="just">
                  <a:lnSpc>
                    <a:spcPct val="150000"/>
                  </a:lnSpc>
                </a:pPr>
                <a:r>
                  <a:rPr lang="en-US" sz="3200" dirty="0">
                    <a:ea typeface="Calibri" panose="020F0502020204030204" pitchFamily="34" charset="0"/>
                    <a:cs typeface="Arial" panose="020B0604020202020204" pitchFamily="34" charset="0"/>
                  </a:rPr>
                  <a:t>Ta </a:t>
                </a:r>
                <a:r>
                  <a:rPr lang="en-US" sz="3200" dirty="0" err="1">
                    <a:ea typeface="Calibri" panose="020F0502020204030204" pitchFamily="34" charset="0"/>
                    <a:cs typeface="Arial" panose="020B0604020202020204" pitchFamily="34" charset="0"/>
                  </a:rPr>
                  <a:t>có</a:t>
                </a:r>
                <a:r>
                  <a:rPr lang="en-US" sz="3200" dirty="0">
                    <a:ea typeface="Calibri" panose="020F0502020204030204" pitchFamily="34" charset="0"/>
                    <a:cs typeface="Arial" panose="020B0604020202020204" pitchFamily="34" charset="0"/>
                  </a:rPr>
                  <a:t>: MB = MC </a:t>
                </a:r>
                <a:r>
                  <a:rPr lang="en-US" sz="3200" dirty="0" err="1">
                    <a:ea typeface="Calibri" panose="020F0502020204030204" pitchFamily="34" charset="0"/>
                    <a:cs typeface="Arial" panose="020B0604020202020204" pitchFamily="34" charset="0"/>
                  </a:rPr>
                  <a:t>và</a:t>
                </a:r>
                <a:r>
                  <a:rPr lang="en-US" sz="3200" dirty="0">
                    <a:ea typeface="Calibri" panose="020F0502020204030204" pitchFamily="34" charset="0"/>
                    <a:cs typeface="Arial" panose="020B0604020202020204" pitchFamily="34" charset="0"/>
                  </a:rPr>
                  <a:t> M </a:t>
                </a:r>
                <a:r>
                  <a:rPr lang="en-US" sz="3200" dirty="0" err="1">
                    <a:ea typeface="Calibri" panose="020F0502020204030204" pitchFamily="34" charset="0"/>
                    <a:cs typeface="Arial" panose="020B0604020202020204" pitchFamily="34" charset="0"/>
                  </a:rPr>
                  <a:t>nằm</a:t>
                </a:r>
                <a:r>
                  <a:rPr lang="en-US" sz="3200" dirty="0">
                    <a:ea typeface="Calibri" panose="020F0502020204030204" pitchFamily="34" charset="0"/>
                    <a:cs typeface="Arial" panose="020B0604020202020204" pitchFamily="34" charset="0"/>
                  </a:rPr>
                  <a:t> </a:t>
                </a:r>
                <a:r>
                  <a:rPr lang="en-US" sz="3200" dirty="0" err="1">
                    <a:ea typeface="Calibri" panose="020F0502020204030204" pitchFamily="34" charset="0"/>
                    <a:cs typeface="Arial" panose="020B0604020202020204" pitchFamily="34" charset="0"/>
                  </a:rPr>
                  <a:t>giữa</a:t>
                </a:r>
                <a:r>
                  <a:rPr lang="en-US" sz="3200" dirty="0">
                    <a:ea typeface="Calibri" panose="020F0502020204030204" pitchFamily="34" charset="0"/>
                    <a:cs typeface="Arial" panose="020B0604020202020204" pitchFamily="34" charset="0"/>
                  </a:rPr>
                  <a:t> B </a:t>
                </a:r>
                <a:r>
                  <a:rPr lang="en-US" sz="3200" dirty="0" err="1">
                    <a:ea typeface="Calibri" panose="020F0502020204030204" pitchFamily="34" charset="0"/>
                    <a:cs typeface="Arial" panose="020B0604020202020204" pitchFamily="34" charset="0"/>
                  </a:rPr>
                  <a:t>và</a:t>
                </a:r>
                <a:r>
                  <a:rPr lang="en-US" sz="3200" dirty="0">
                    <a:ea typeface="Calibri" panose="020F0502020204030204" pitchFamily="34" charset="0"/>
                    <a:cs typeface="Arial" panose="020B0604020202020204" pitchFamily="34" charset="0"/>
                  </a:rPr>
                  <a:t> C </a:t>
                </a:r>
                <a:endParaRPr lang="en-US" sz="3200" dirty="0">
                  <a:effectLst/>
                  <a:ea typeface="Calibri" panose="020F0502020204030204" pitchFamily="34" charset="0"/>
                  <a:cs typeface="Arial" panose="020B0604020202020204" pitchFamily="34" charset="0"/>
                </a:endParaRPr>
              </a:p>
              <a:p>
                <a:pPr algn="just">
                  <a:lnSpc>
                    <a:spcPct val="150000"/>
                  </a:lnSpc>
                </a:pPr>
                <a14:m>
                  <m:oMath xmlns:m="http://schemas.openxmlformats.org/officeDocument/2006/math">
                    <m:r>
                      <a:rPr lang="en-US" sz="3200" i="1">
                        <a:effectLst/>
                        <a:latin typeface="Cambria Math" panose="02040503050406030204" pitchFamily="18" charset="0"/>
                        <a:ea typeface="Calibri" panose="020F0502020204030204" pitchFamily="34" charset="0"/>
                        <a:cs typeface="Arial" panose="020B0604020202020204" pitchFamily="34" charset="0"/>
                      </a:rPr>
                      <m:t>⇒</m:t>
                    </m:r>
                  </m:oMath>
                </a14:m>
                <a:r>
                  <a:rPr lang="en-US" sz="3200" dirty="0">
                    <a:effectLst/>
                    <a:ea typeface="Calibri" panose="020F0502020204030204" pitchFamily="34" charset="0"/>
                    <a:cs typeface="Arial" panose="020B0604020202020204" pitchFamily="34" charset="0"/>
                  </a:rPr>
                  <a:t> M </a:t>
                </a:r>
                <a:r>
                  <a:rPr lang="en-US" sz="3200" dirty="0" err="1">
                    <a:effectLst/>
                    <a:ea typeface="Calibri" panose="020F0502020204030204" pitchFamily="34" charset="0"/>
                    <a:cs typeface="Arial" panose="020B0604020202020204" pitchFamily="34" charset="0"/>
                  </a:rPr>
                  <a:t>là</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trung</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điểm</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của</a:t>
                </a:r>
                <a:r>
                  <a:rPr lang="en-US" sz="3200" dirty="0">
                    <a:effectLst/>
                    <a:ea typeface="Calibri" panose="020F0502020204030204" pitchFamily="34" charset="0"/>
                    <a:cs typeface="Arial" panose="020B0604020202020204" pitchFamily="34" charset="0"/>
                  </a:rPr>
                  <a:t> BC.</a:t>
                </a:r>
              </a:p>
              <a:p>
                <a:pPr algn="just">
                  <a:lnSpc>
                    <a:spcPct val="150000"/>
                  </a:lnSpc>
                </a:pPr>
                <a14:m>
                  <m:oMath xmlns:m="http://schemas.openxmlformats.org/officeDocument/2006/math">
                    <m:r>
                      <a:rPr lang="en-US" sz="3200" i="1">
                        <a:effectLst/>
                        <a:latin typeface="Cambria Math" panose="02040503050406030204" pitchFamily="18" charset="0"/>
                        <a:ea typeface="Calibri" panose="020F0502020204030204" pitchFamily="34" charset="0"/>
                        <a:cs typeface="Arial" panose="020B0604020202020204" pitchFamily="34" charset="0"/>
                      </a:rPr>
                      <m:t>⇒</m:t>
                    </m:r>
                  </m:oMath>
                </a14:m>
                <a:r>
                  <a:rPr lang="en-US" sz="3200" dirty="0">
                    <a:effectLst/>
                    <a:ea typeface="Calibri" panose="020F0502020204030204" pitchFamily="34" charset="0"/>
                    <a:cs typeface="Arial" panose="020B0604020202020204" pitchFamily="34" charset="0"/>
                  </a:rPr>
                  <a:t> AM </a:t>
                </a:r>
                <a:r>
                  <a:rPr lang="en-US" sz="3200" dirty="0" err="1">
                    <a:effectLst/>
                    <a:ea typeface="Calibri" panose="020F0502020204030204" pitchFamily="34" charset="0"/>
                    <a:cs typeface="Arial" panose="020B0604020202020204" pitchFamily="34" charset="0"/>
                  </a:rPr>
                  <a:t>có</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là</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đường</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trung</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tuyến</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của</a:t>
                </a:r>
                <a:r>
                  <a:rPr lang="en-US" sz="3200" dirty="0">
                    <a:effectLst/>
                    <a:ea typeface="Calibri" panose="020F0502020204030204" pitchFamily="34" charset="0"/>
                    <a:cs typeface="Arial" panose="020B0604020202020204" pitchFamily="34" charset="0"/>
                  </a:rPr>
                  <a:t> tam </a:t>
                </a:r>
                <a:r>
                  <a:rPr lang="en-US" sz="3200" dirty="0" err="1">
                    <a:effectLst/>
                    <a:ea typeface="Calibri" panose="020F0502020204030204" pitchFamily="34" charset="0"/>
                    <a:cs typeface="Arial" panose="020B0604020202020204" pitchFamily="34" charset="0"/>
                  </a:rPr>
                  <a:t>giác</a:t>
                </a:r>
                <a:r>
                  <a:rPr lang="en-US" sz="3200" dirty="0">
                    <a:effectLst/>
                    <a:ea typeface="Calibri" panose="020F0502020204030204" pitchFamily="34" charset="0"/>
                    <a:cs typeface="Arial" panose="020B0604020202020204" pitchFamily="34" charset="0"/>
                  </a:rPr>
                  <a:t> ABC (</a:t>
                </a:r>
                <a:r>
                  <a:rPr lang="en-US" sz="3200" dirty="0" err="1">
                    <a:effectLst/>
                    <a:ea typeface="Calibri" panose="020F0502020204030204" pitchFamily="34" charset="0"/>
                    <a:cs typeface="Arial" panose="020B0604020202020204" pitchFamily="34" charset="0"/>
                  </a:rPr>
                  <a:t>định</a:t>
                </a:r>
                <a:r>
                  <a:rPr lang="en-US" sz="3200" dirty="0">
                    <a:effectLst/>
                    <a:ea typeface="Calibri" panose="020F0502020204030204" pitchFamily="34" charset="0"/>
                    <a:cs typeface="Arial" panose="020B0604020202020204" pitchFamily="34" charset="0"/>
                  </a:rPr>
                  <a:t> </a:t>
                </a:r>
                <a:r>
                  <a:rPr lang="en-US" sz="3200" dirty="0" err="1">
                    <a:effectLst/>
                    <a:ea typeface="Calibri" panose="020F0502020204030204" pitchFamily="34" charset="0"/>
                    <a:cs typeface="Arial" panose="020B0604020202020204" pitchFamily="34" charset="0"/>
                  </a:rPr>
                  <a:t>nghĩa</a:t>
                </a:r>
                <a:r>
                  <a:rPr lang="en-US" sz="3200" dirty="0">
                    <a:effectLst/>
                    <a:ea typeface="Calibri" panose="020F0502020204030204" pitchFamily="34" charset="0"/>
                    <a:cs typeface="Arial" panose="020B0604020202020204" pitchFamily="34" charset="0"/>
                  </a:rPr>
                  <a:t>)</a:t>
                </a:r>
              </a:p>
            </p:txBody>
          </p:sp>
        </mc:Choice>
        <mc:Fallback xmlns="">
          <p:sp>
            <p:nvSpPr>
              <p:cNvPr id="16" name="Rectangle 15">
                <a:extLst>
                  <a:ext uri="{FF2B5EF4-FFF2-40B4-BE49-F238E27FC236}">
                    <a16:creationId xmlns:a16="http://schemas.microsoft.com/office/drawing/2014/main" id="{0713B778-DAAE-4DCE-AE5A-AC14E42EBD65}"/>
                  </a:ext>
                </a:extLst>
              </p:cNvPr>
              <p:cNvSpPr>
                <a:spLocks noRot="1" noChangeAspect="1" noMove="1" noResize="1" noEditPoints="1" noAdjustHandles="1" noChangeArrowheads="1" noChangeShapeType="1" noTextEdit="1"/>
              </p:cNvSpPr>
              <p:nvPr/>
            </p:nvSpPr>
            <p:spPr>
              <a:xfrm>
                <a:off x="413573" y="966969"/>
                <a:ext cx="7479393" cy="2955746"/>
              </a:xfrm>
              <a:prstGeom prst="rect">
                <a:avLst/>
              </a:prstGeom>
              <a:blipFill>
                <a:blip r:embed="rId5"/>
                <a:stretch>
                  <a:fillRect l="-2119" r="-2037" b="-5992"/>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2C941100-1354-412C-8F93-F9C2523C2F68}"/>
                  </a:ext>
                </a:extLst>
              </p:cNvPr>
              <p:cNvSpPr/>
              <p:nvPr/>
            </p:nvSpPr>
            <p:spPr>
              <a:xfrm>
                <a:off x="1821959" y="4026637"/>
                <a:ext cx="2646238" cy="882229"/>
              </a:xfrm>
              <a:prstGeom prst="rect">
                <a:avLst/>
              </a:prstGeom>
            </p:spPr>
            <p:txBody>
              <a:bodyPr wrap="square">
                <a:spAutoFit/>
              </a:bodyPr>
              <a:lstStyle/>
              <a:p>
                <a14:m>
                  <m:oMath xmlns:m="http://schemas.openxmlformats.org/officeDocument/2006/math">
                    <m:f>
                      <m:fPr>
                        <m:ctrlPr>
                          <a:rPr lang="en-US" sz="3600" i="1" smtClean="0">
                            <a:solidFill>
                              <a:prstClr val="black"/>
                            </a:solidFill>
                            <a:latin typeface="Cambria Math" panose="02040503050406030204" pitchFamily="18" charset="0"/>
                            <a:ea typeface="Calibri" panose="020F0502020204030204" pitchFamily="34" charset="0"/>
                          </a:rPr>
                        </m:ctrlPr>
                      </m:fPr>
                      <m:num>
                        <m:r>
                          <a:rPr lang="en-US" sz="3600" i="1">
                            <a:solidFill>
                              <a:prstClr val="black"/>
                            </a:solidFill>
                            <a:latin typeface="Cambria Math" panose="02040503050406030204" pitchFamily="18" charset="0"/>
                            <a:ea typeface="Calibri" panose="020F0502020204030204" pitchFamily="34" charset="0"/>
                          </a:rPr>
                          <m:t>𝐺</m:t>
                        </m:r>
                        <m:r>
                          <a:rPr lang="en-US" sz="3600" b="0" i="1" smtClean="0">
                            <a:solidFill>
                              <a:prstClr val="black"/>
                            </a:solidFill>
                            <a:latin typeface="Cambria Math" panose="02040503050406030204" pitchFamily="18" charset="0"/>
                            <a:ea typeface="Calibri" panose="020F0502020204030204" pitchFamily="34" charset="0"/>
                          </a:rPr>
                          <m:t>𝐴</m:t>
                        </m:r>
                      </m:num>
                      <m:den>
                        <m:r>
                          <a:rPr lang="en-US" sz="3600" i="1">
                            <a:solidFill>
                              <a:prstClr val="black"/>
                            </a:solidFill>
                            <a:latin typeface="Cambria Math" panose="02040503050406030204" pitchFamily="18" charset="0"/>
                            <a:ea typeface="Calibri" panose="020F0502020204030204" pitchFamily="34" charset="0"/>
                          </a:rPr>
                          <m:t>𝑀𝐴</m:t>
                        </m:r>
                      </m:den>
                    </m:f>
                    <m:r>
                      <a:rPr lang="en-US" sz="3600" i="1">
                        <a:solidFill>
                          <a:prstClr val="black"/>
                        </a:solidFill>
                        <a:latin typeface="Cambria Math" panose="02040503050406030204" pitchFamily="18" charset="0"/>
                        <a:ea typeface="Calibri" panose="020F0502020204030204" pitchFamily="34" charset="0"/>
                      </a:rPr>
                      <m:t>=</m:t>
                    </m:r>
                    <m:f>
                      <m:fPr>
                        <m:ctrlPr>
                          <a:rPr lang="en-US" sz="3600" i="1">
                            <a:solidFill>
                              <a:prstClr val="black"/>
                            </a:solidFill>
                            <a:latin typeface="Cambria Math" panose="02040503050406030204" pitchFamily="18" charset="0"/>
                            <a:ea typeface="Calibri" panose="020F0502020204030204" pitchFamily="34" charset="0"/>
                          </a:rPr>
                        </m:ctrlPr>
                      </m:fPr>
                      <m:num>
                        <m:r>
                          <a:rPr lang="en-US" sz="3600" i="1">
                            <a:solidFill>
                              <a:prstClr val="black"/>
                            </a:solidFill>
                            <a:latin typeface="Cambria Math" panose="02040503050406030204" pitchFamily="18" charset="0"/>
                            <a:ea typeface="Calibri" panose="020F0502020204030204" pitchFamily="34" charset="0"/>
                          </a:rPr>
                          <m:t>2</m:t>
                        </m:r>
                      </m:num>
                      <m:den>
                        <m:r>
                          <a:rPr lang="en-US" sz="3600" i="1">
                            <a:solidFill>
                              <a:prstClr val="black"/>
                            </a:solidFill>
                            <a:latin typeface="Cambria Math" panose="02040503050406030204" pitchFamily="18" charset="0"/>
                            <a:ea typeface="Calibri" panose="020F0502020204030204" pitchFamily="34" charset="0"/>
                          </a:rPr>
                          <m:t>3</m:t>
                        </m:r>
                      </m:den>
                    </m:f>
                  </m:oMath>
                </a14:m>
                <a:r>
                  <a:rPr lang="en-US" sz="3600" dirty="0"/>
                  <a:t>;</a:t>
                </a:r>
              </a:p>
            </p:txBody>
          </p:sp>
        </mc:Choice>
        <mc:Fallback xmlns="">
          <p:sp>
            <p:nvSpPr>
              <p:cNvPr id="17" name="Rectangle 16">
                <a:extLst>
                  <a:ext uri="{FF2B5EF4-FFF2-40B4-BE49-F238E27FC236}">
                    <a16:creationId xmlns:a16="http://schemas.microsoft.com/office/drawing/2014/main" id="{2C941100-1354-412C-8F93-F9C2523C2F68}"/>
                  </a:ext>
                </a:extLst>
              </p:cNvPr>
              <p:cNvSpPr>
                <a:spLocks noRot="1" noChangeAspect="1" noMove="1" noResize="1" noEditPoints="1" noAdjustHandles="1" noChangeArrowheads="1" noChangeShapeType="1" noTextEdit="1"/>
              </p:cNvSpPr>
              <p:nvPr/>
            </p:nvSpPr>
            <p:spPr>
              <a:xfrm>
                <a:off x="1821959" y="4026637"/>
                <a:ext cx="2646238" cy="882229"/>
              </a:xfrm>
              <a:prstGeom prst="rect">
                <a:avLst/>
              </a:prstGeom>
              <a:blipFill>
                <a:blip r:embed="rId6"/>
                <a:stretch>
                  <a:fillRect b="-11111"/>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8B4FB176-8559-4955-806A-3EA8633285C8}"/>
                  </a:ext>
                </a:extLst>
              </p:cNvPr>
              <p:cNvSpPr/>
              <p:nvPr/>
            </p:nvSpPr>
            <p:spPr>
              <a:xfrm>
                <a:off x="3570755" y="2918113"/>
                <a:ext cx="1947537" cy="2009204"/>
              </a:xfrm>
              <a:prstGeom prst="rect">
                <a:avLst/>
              </a:prstGeom>
            </p:spPr>
            <p:txBody>
              <a:bodyPr wrap="square">
                <a:spAutoFit/>
              </a:bodyPr>
              <a:lstStyle/>
              <a:p>
                <a:pPr lvl="0" algn="just">
                  <a:lnSpc>
                    <a:spcPct val="150000"/>
                  </a:lnSpc>
                </a:pPr>
                <a:endParaRPr lang="en-US" sz="3600" dirty="0">
                  <a:solidFill>
                    <a:prstClr val="black"/>
                  </a:solidFill>
                  <a:ea typeface="Calibri" panose="020F0502020204030204" pitchFamily="34" charset="0"/>
                  <a:cs typeface="Arial" panose="020B0604020202020204" pitchFamily="34" charset="0"/>
                </a:endParaRPr>
              </a:p>
              <a:p>
                <a:pPr lvl="0" algn="just">
                  <a:lnSpc>
                    <a:spcPct val="150000"/>
                  </a:lnSpc>
                </a:pPr>
                <a14:m>
                  <m:oMath xmlns:m="http://schemas.openxmlformats.org/officeDocument/2006/math">
                    <m:f>
                      <m:f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rPr>
                          <m:t>𝐺𝐵</m:t>
                        </m:r>
                      </m:num>
                      <m:den>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rPr>
                          <m:t>𝑁𝐵</m:t>
                        </m:r>
                      </m:den>
                    </m:f>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3600" i="1">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oMath>
                </a14:m>
                <a:r>
                  <a:rPr lang="en-US" sz="3600" dirty="0">
                    <a:solidFill>
                      <a:prstClr val="black"/>
                    </a:solidFill>
                    <a:ea typeface="Calibri" panose="020F0502020204030204" pitchFamily="34" charset="0"/>
                    <a:cs typeface="Arial" panose="020B0604020202020204" pitchFamily="34" charset="0"/>
                  </a:rPr>
                  <a:t>;</a:t>
                </a:r>
              </a:p>
            </p:txBody>
          </p:sp>
        </mc:Choice>
        <mc:Fallback xmlns="">
          <p:sp>
            <p:nvSpPr>
              <p:cNvPr id="18" name="Rectangle 17">
                <a:extLst>
                  <a:ext uri="{FF2B5EF4-FFF2-40B4-BE49-F238E27FC236}">
                    <a16:creationId xmlns:a16="http://schemas.microsoft.com/office/drawing/2014/main" id="{8B4FB176-8559-4955-806A-3EA8633285C8}"/>
                  </a:ext>
                </a:extLst>
              </p:cNvPr>
              <p:cNvSpPr>
                <a:spLocks noRot="1" noChangeAspect="1" noMove="1" noResize="1" noEditPoints="1" noAdjustHandles="1" noChangeArrowheads="1" noChangeShapeType="1" noTextEdit="1"/>
              </p:cNvSpPr>
              <p:nvPr/>
            </p:nvSpPr>
            <p:spPr>
              <a:xfrm>
                <a:off x="3570755" y="2918113"/>
                <a:ext cx="1947537" cy="2009204"/>
              </a:xfrm>
              <a:prstGeom prst="rect">
                <a:avLst/>
              </a:prstGeom>
              <a:blipFill>
                <a:blip r:embed="rId7"/>
                <a:stretch>
                  <a:fillRect b="-4255"/>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634A985A-C667-4035-8973-353F8615EE23}"/>
                  </a:ext>
                </a:extLst>
              </p:cNvPr>
              <p:cNvSpPr/>
              <p:nvPr/>
            </p:nvSpPr>
            <p:spPr>
              <a:xfrm>
                <a:off x="5245864" y="3670139"/>
                <a:ext cx="1406667" cy="1306512"/>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28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2800" i="1">
                              <a:solidFill>
                                <a:prstClr val="black"/>
                              </a:solidFill>
                              <a:latin typeface="Cambria Math" panose="02040503050406030204" pitchFamily="18" charset="0"/>
                              <a:ea typeface="Calibri" panose="020F0502020204030204" pitchFamily="34" charset="0"/>
                              <a:cs typeface="Arial" panose="020B0604020202020204" pitchFamily="34" charset="0"/>
                            </a:rPr>
                            <m:t>𝐺𝐶</m:t>
                          </m:r>
                        </m:num>
                        <m:den>
                          <m:r>
                            <a:rPr lang="en-US" sz="2800" i="1">
                              <a:solidFill>
                                <a:prstClr val="black"/>
                              </a:solidFill>
                              <a:latin typeface="Cambria Math" panose="02040503050406030204" pitchFamily="18" charset="0"/>
                              <a:ea typeface="Calibri" panose="020F0502020204030204" pitchFamily="34" charset="0"/>
                              <a:cs typeface="Arial" panose="020B0604020202020204" pitchFamily="34" charset="0"/>
                            </a:rPr>
                            <m:t>𝑃𝐶</m:t>
                          </m:r>
                        </m:den>
                      </m:f>
                      <m:r>
                        <a:rPr lang="en-US" sz="28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28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2800" i="1">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2800" i="1">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oMath>
                  </m:oMathPara>
                </a14:m>
                <a:endParaRPr lang="en-US" sz="1200" dirty="0">
                  <a:solidFill>
                    <a:prstClr val="black"/>
                  </a:solidFill>
                </a:endParaRPr>
              </a:p>
            </p:txBody>
          </p:sp>
        </mc:Choice>
        <mc:Fallback xmlns="">
          <p:sp>
            <p:nvSpPr>
              <p:cNvPr id="21" name="Rectangle 20">
                <a:extLst>
                  <a:ext uri="{FF2B5EF4-FFF2-40B4-BE49-F238E27FC236}">
                    <a16:creationId xmlns:a16="http://schemas.microsoft.com/office/drawing/2014/main" id="{634A985A-C667-4035-8973-353F8615EE23}"/>
                  </a:ext>
                </a:extLst>
              </p:cNvPr>
              <p:cNvSpPr>
                <a:spLocks noRot="1" noChangeAspect="1" noMove="1" noResize="1" noEditPoints="1" noAdjustHandles="1" noChangeArrowheads="1" noChangeShapeType="1" noTextEdit="1"/>
              </p:cNvSpPr>
              <p:nvPr/>
            </p:nvSpPr>
            <p:spPr>
              <a:xfrm>
                <a:off x="5245864" y="3670139"/>
                <a:ext cx="1406667" cy="1306512"/>
              </a:xfrm>
              <a:prstGeom prst="rect">
                <a:avLst/>
              </a:prstGeom>
              <a:blipFill>
                <a:blip r:embed="rId8"/>
                <a:stretch>
                  <a:fillRect/>
                </a:stretch>
              </a:blipFill>
            </p:spPr>
            <p:txBody>
              <a:bodyPr/>
              <a:lstStyle/>
              <a:p>
                <a:r>
                  <a:rPr lang="vi-VN">
                    <a:noFill/>
                  </a:rPr>
                  <a:t> </a:t>
                </a:r>
              </a:p>
            </p:txBody>
          </p:sp>
        </mc:Fallback>
      </mc:AlternateContent>
      <p:sp>
        <p:nvSpPr>
          <p:cNvPr id="2" name="TextBox 1">
            <a:extLst>
              <a:ext uri="{FF2B5EF4-FFF2-40B4-BE49-F238E27FC236}">
                <a16:creationId xmlns:a16="http://schemas.microsoft.com/office/drawing/2014/main" id="{78E29BD8-928A-4DC6-B5BC-A6DAE340EBF8}"/>
              </a:ext>
            </a:extLst>
          </p:cNvPr>
          <p:cNvSpPr txBox="1"/>
          <p:nvPr/>
        </p:nvSpPr>
        <p:spPr>
          <a:xfrm>
            <a:off x="8305800" y="145600"/>
            <a:ext cx="2000299" cy="523220"/>
          </a:xfrm>
          <a:prstGeom prst="rect">
            <a:avLst/>
          </a:prstGeom>
          <a:noFill/>
        </p:spPr>
        <p:txBody>
          <a:bodyPr wrap="square" rtlCol="0">
            <a:spAutoFit/>
          </a:bodyPr>
          <a:lstStyle/>
          <a:p>
            <a:r>
              <a:rPr lang="en-US" sz="2800" b="1">
                <a:solidFill>
                  <a:srgbClr val="FF0000"/>
                </a:solidFill>
              </a:rPr>
              <a:t>4 điểm</a:t>
            </a:r>
            <a:endParaRPr lang="vi-VN" sz="2800" b="1">
              <a:solidFill>
                <a:srgbClr val="FF0000"/>
              </a:solidFill>
            </a:endParaRPr>
          </a:p>
        </p:txBody>
      </p:sp>
      <p:sp>
        <p:nvSpPr>
          <p:cNvPr id="11" name="TextBox 10">
            <a:extLst>
              <a:ext uri="{FF2B5EF4-FFF2-40B4-BE49-F238E27FC236}">
                <a16:creationId xmlns:a16="http://schemas.microsoft.com/office/drawing/2014/main" id="{35EF1C1E-B9F4-4A06-89E4-C1C5DA9469D1}"/>
              </a:ext>
            </a:extLst>
          </p:cNvPr>
          <p:cNvSpPr txBox="1"/>
          <p:nvPr/>
        </p:nvSpPr>
        <p:spPr>
          <a:xfrm>
            <a:off x="5572148" y="1883883"/>
            <a:ext cx="2000299" cy="523220"/>
          </a:xfrm>
          <a:prstGeom prst="rect">
            <a:avLst/>
          </a:prstGeom>
          <a:noFill/>
        </p:spPr>
        <p:txBody>
          <a:bodyPr wrap="square" rtlCol="0">
            <a:spAutoFit/>
          </a:bodyPr>
          <a:lstStyle/>
          <a:p>
            <a:r>
              <a:rPr lang="en-US" sz="2800" b="1">
                <a:solidFill>
                  <a:srgbClr val="FF0000"/>
                </a:solidFill>
              </a:rPr>
              <a:t>1 điểm</a:t>
            </a:r>
            <a:endParaRPr lang="vi-VN" sz="2800" b="1">
              <a:solidFill>
                <a:srgbClr val="FF0000"/>
              </a:solidFill>
            </a:endParaRPr>
          </a:p>
        </p:txBody>
      </p:sp>
      <p:sp>
        <p:nvSpPr>
          <p:cNvPr id="12" name="TextBox 11">
            <a:extLst>
              <a:ext uri="{FF2B5EF4-FFF2-40B4-BE49-F238E27FC236}">
                <a16:creationId xmlns:a16="http://schemas.microsoft.com/office/drawing/2014/main" id="{1F6C6DC5-FCE6-4CA7-B22C-195465AEDE5C}"/>
              </a:ext>
            </a:extLst>
          </p:cNvPr>
          <p:cNvSpPr txBox="1"/>
          <p:nvPr/>
        </p:nvSpPr>
        <p:spPr>
          <a:xfrm>
            <a:off x="5455063" y="3338068"/>
            <a:ext cx="2000299" cy="523220"/>
          </a:xfrm>
          <a:prstGeom prst="rect">
            <a:avLst/>
          </a:prstGeom>
          <a:noFill/>
        </p:spPr>
        <p:txBody>
          <a:bodyPr wrap="square" rtlCol="0">
            <a:spAutoFit/>
          </a:bodyPr>
          <a:lstStyle/>
          <a:p>
            <a:r>
              <a:rPr lang="en-US" sz="2800" b="1">
                <a:solidFill>
                  <a:srgbClr val="FF0000"/>
                </a:solidFill>
              </a:rPr>
              <a:t>1 điểm</a:t>
            </a:r>
            <a:endParaRPr lang="vi-VN" sz="2800" b="1">
              <a:solidFill>
                <a:srgbClr val="FF0000"/>
              </a:solidFill>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AEF8F2F-935D-4CAF-AC04-4F97BE44A6EC}"/>
                  </a:ext>
                </a:extLst>
              </p:cNvPr>
              <p:cNvSpPr txBox="1"/>
              <p:nvPr/>
            </p:nvSpPr>
            <p:spPr>
              <a:xfrm>
                <a:off x="-223003" y="5080573"/>
                <a:ext cx="6210300" cy="9017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i="1" smtClean="0">
                          <a:solidFill>
                            <a:prstClr val="black"/>
                          </a:solidFill>
                          <a:latin typeface="Cambria Math" panose="02040503050406030204" pitchFamily="18" charset="0"/>
                          <a:ea typeface="Cambria Math" panose="02040503050406030204" pitchFamily="18" charset="0"/>
                        </a:rPr>
                        <m:t>⇒</m:t>
                      </m:r>
                      <m:f>
                        <m:fPr>
                          <m:ctrlPr>
                            <a:rPr lang="en-US" sz="2800" i="1" smtClean="0">
                              <a:solidFill>
                                <a:prstClr val="black"/>
                              </a:solidFill>
                              <a:latin typeface="Cambria Math" panose="02040503050406030204" pitchFamily="18" charset="0"/>
                              <a:ea typeface="Calibri" panose="020F0502020204030204" pitchFamily="34" charset="0"/>
                            </a:rPr>
                          </m:ctrlPr>
                        </m:fPr>
                        <m:num>
                          <m:r>
                            <a:rPr lang="en-US" sz="2800" i="1">
                              <a:solidFill>
                                <a:prstClr val="black"/>
                              </a:solidFill>
                              <a:latin typeface="Cambria Math" panose="02040503050406030204" pitchFamily="18" charset="0"/>
                              <a:ea typeface="Calibri" panose="020F0502020204030204" pitchFamily="34" charset="0"/>
                            </a:rPr>
                            <m:t>𝐺</m:t>
                          </m:r>
                          <m:r>
                            <a:rPr lang="en-US" sz="2800" b="0" i="1" smtClean="0">
                              <a:solidFill>
                                <a:prstClr val="black"/>
                              </a:solidFill>
                              <a:latin typeface="Cambria Math" panose="02040503050406030204" pitchFamily="18" charset="0"/>
                              <a:ea typeface="Calibri" panose="020F0502020204030204" pitchFamily="34" charset="0"/>
                            </a:rPr>
                            <m:t>𝐴</m:t>
                          </m:r>
                        </m:num>
                        <m:den>
                          <m:r>
                            <a:rPr lang="en-US" sz="2800" i="1">
                              <a:solidFill>
                                <a:prstClr val="black"/>
                              </a:solidFill>
                              <a:latin typeface="Cambria Math" panose="02040503050406030204" pitchFamily="18" charset="0"/>
                              <a:ea typeface="Calibri" panose="020F0502020204030204" pitchFamily="34" charset="0"/>
                            </a:rPr>
                            <m:t>𝑀𝐴</m:t>
                          </m:r>
                        </m:den>
                      </m:f>
                      <m:r>
                        <a:rPr lang="en-US" sz="2800" i="1">
                          <a:solidFill>
                            <a:prstClr val="black"/>
                          </a:solidFill>
                          <a:latin typeface="Cambria Math" panose="02040503050406030204" pitchFamily="18" charset="0"/>
                          <a:ea typeface="Calibri" panose="020F0502020204030204" pitchFamily="34" charset="0"/>
                        </a:rPr>
                        <m:t>=</m:t>
                      </m:r>
                      <m:f>
                        <m:fPr>
                          <m:ctrlPr>
                            <a:rPr lang="en-US" sz="2800" i="1">
                              <a:solidFill>
                                <a:prstClr val="black"/>
                              </a:solidFill>
                              <a:latin typeface="Cambria Math" panose="02040503050406030204" pitchFamily="18" charset="0"/>
                              <a:ea typeface="Calibri" panose="020F0502020204030204" pitchFamily="34" charset="0"/>
                            </a:rPr>
                          </m:ctrlPr>
                        </m:fPr>
                        <m:num>
                          <m:r>
                            <a:rPr lang="en-US" sz="2800" i="1">
                              <a:solidFill>
                                <a:prstClr val="black"/>
                              </a:solidFill>
                              <a:latin typeface="Cambria Math" panose="02040503050406030204" pitchFamily="18" charset="0"/>
                              <a:ea typeface="Calibri" panose="020F0502020204030204" pitchFamily="34" charset="0"/>
                            </a:rPr>
                            <m:t>𝐺𝐵</m:t>
                          </m:r>
                        </m:num>
                        <m:den>
                          <m:r>
                            <a:rPr lang="en-US" sz="2800" i="1">
                              <a:solidFill>
                                <a:prstClr val="black"/>
                              </a:solidFill>
                              <a:latin typeface="Cambria Math" panose="02040503050406030204" pitchFamily="18" charset="0"/>
                              <a:ea typeface="Calibri" panose="020F0502020204030204" pitchFamily="34" charset="0"/>
                            </a:rPr>
                            <m:t>𝑁𝐵</m:t>
                          </m:r>
                        </m:den>
                      </m:f>
                      <m:r>
                        <a:rPr lang="en-US" sz="2800" b="0" i="1" smtClean="0">
                          <a:solidFill>
                            <a:prstClr val="black"/>
                          </a:solidFill>
                          <a:latin typeface="Cambria Math" panose="02040503050406030204" pitchFamily="18" charset="0"/>
                          <a:ea typeface="Calibri" panose="020F0502020204030204" pitchFamily="34" charset="0"/>
                        </a:rPr>
                        <m:t>=</m:t>
                      </m:r>
                      <m:f>
                        <m:fPr>
                          <m:ctrlPr>
                            <a:rPr lang="en-US" sz="2800" b="0" i="1" smtClean="0">
                              <a:solidFill>
                                <a:prstClr val="black"/>
                              </a:solidFill>
                              <a:latin typeface="Cambria Math" panose="02040503050406030204" pitchFamily="18" charset="0"/>
                            </a:rPr>
                          </m:ctrlPr>
                        </m:fPr>
                        <m:num>
                          <m:r>
                            <a:rPr lang="en-US" sz="2800" b="0" i="1" smtClean="0">
                              <a:solidFill>
                                <a:prstClr val="black"/>
                              </a:solidFill>
                              <a:latin typeface="Cambria Math" panose="02040503050406030204" pitchFamily="18" charset="0"/>
                            </a:rPr>
                            <m:t>𝐺𝐶</m:t>
                          </m:r>
                        </m:num>
                        <m:den>
                          <m:r>
                            <a:rPr lang="en-US" sz="2800" b="0" i="1" smtClean="0">
                              <a:solidFill>
                                <a:prstClr val="black"/>
                              </a:solidFill>
                              <a:latin typeface="Cambria Math" panose="02040503050406030204" pitchFamily="18" charset="0"/>
                            </a:rPr>
                            <m:t>𝑃𝐶</m:t>
                          </m:r>
                        </m:den>
                      </m:f>
                      <m:r>
                        <a:rPr lang="en-US" sz="2800" b="0" i="1" smtClean="0">
                          <a:solidFill>
                            <a:prstClr val="black"/>
                          </a:solidFill>
                          <a:latin typeface="Cambria Math" panose="02040503050406030204" pitchFamily="18" charset="0"/>
                        </a:rPr>
                        <m:t>=</m:t>
                      </m:r>
                      <m:f>
                        <m:fPr>
                          <m:ctrlPr>
                            <a:rPr lang="en-US" sz="2800" i="1">
                              <a:solidFill>
                                <a:prstClr val="black"/>
                              </a:solidFill>
                              <a:latin typeface="Cambria Math" panose="02040503050406030204" pitchFamily="18" charset="0"/>
                              <a:ea typeface="Calibri" panose="020F0502020204030204" pitchFamily="34" charset="0"/>
                            </a:rPr>
                          </m:ctrlPr>
                        </m:fPr>
                        <m:num>
                          <m:r>
                            <a:rPr lang="en-US" sz="2800" i="1">
                              <a:solidFill>
                                <a:prstClr val="black"/>
                              </a:solidFill>
                              <a:latin typeface="Cambria Math" panose="02040503050406030204" pitchFamily="18" charset="0"/>
                              <a:ea typeface="Calibri" panose="020F0502020204030204" pitchFamily="34" charset="0"/>
                            </a:rPr>
                            <m:t>2</m:t>
                          </m:r>
                        </m:num>
                        <m:den>
                          <m:r>
                            <a:rPr lang="en-US" sz="2800" i="1">
                              <a:solidFill>
                                <a:prstClr val="black"/>
                              </a:solidFill>
                              <a:latin typeface="Cambria Math" panose="02040503050406030204" pitchFamily="18" charset="0"/>
                              <a:ea typeface="Calibri" panose="020F0502020204030204" pitchFamily="34" charset="0"/>
                            </a:rPr>
                            <m:t>3</m:t>
                          </m:r>
                        </m:den>
                      </m:f>
                    </m:oMath>
                  </m:oMathPara>
                </a14:m>
                <a:endParaRPr lang="vi-VN" sz="2800">
                  <a:latin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2AEF8F2F-935D-4CAF-AC04-4F97BE44A6EC}"/>
                  </a:ext>
                </a:extLst>
              </p:cNvPr>
              <p:cNvSpPr txBox="1">
                <a:spLocks noRot="1" noChangeAspect="1" noMove="1" noResize="1" noEditPoints="1" noAdjustHandles="1" noChangeArrowheads="1" noChangeShapeType="1" noTextEdit="1"/>
              </p:cNvSpPr>
              <p:nvPr/>
            </p:nvSpPr>
            <p:spPr>
              <a:xfrm>
                <a:off x="-223003" y="5080573"/>
                <a:ext cx="6210300" cy="901785"/>
              </a:xfrm>
              <a:prstGeom prst="rect">
                <a:avLst/>
              </a:prstGeom>
              <a:blipFill>
                <a:blip r:embed="rId9"/>
                <a:stretch>
                  <a:fillRect/>
                </a:stretch>
              </a:blipFill>
            </p:spPr>
            <p:txBody>
              <a:bodyPr/>
              <a:lstStyle/>
              <a:p>
                <a:r>
                  <a:rPr lang="vi-VN">
                    <a:noFill/>
                  </a:rPr>
                  <a:t> </a:t>
                </a:r>
              </a:p>
            </p:txBody>
          </p:sp>
        </mc:Fallback>
      </mc:AlternateContent>
      <p:sp>
        <p:nvSpPr>
          <p:cNvPr id="19" name="TextBox 18">
            <a:extLst>
              <a:ext uri="{FF2B5EF4-FFF2-40B4-BE49-F238E27FC236}">
                <a16:creationId xmlns:a16="http://schemas.microsoft.com/office/drawing/2014/main" id="{BD13B0C1-2807-404C-865F-E1720619BBAD}"/>
              </a:ext>
            </a:extLst>
          </p:cNvPr>
          <p:cNvSpPr txBox="1"/>
          <p:nvPr/>
        </p:nvSpPr>
        <p:spPr>
          <a:xfrm>
            <a:off x="5455062" y="5343834"/>
            <a:ext cx="2000299" cy="523220"/>
          </a:xfrm>
          <a:prstGeom prst="rect">
            <a:avLst/>
          </a:prstGeom>
          <a:noFill/>
        </p:spPr>
        <p:txBody>
          <a:bodyPr wrap="square" rtlCol="0">
            <a:spAutoFit/>
          </a:bodyPr>
          <a:lstStyle/>
          <a:p>
            <a:r>
              <a:rPr lang="en-US" sz="2800" b="1">
                <a:solidFill>
                  <a:srgbClr val="FF0000"/>
                </a:solidFill>
              </a:rPr>
              <a:t>1 điểm</a:t>
            </a:r>
            <a:endParaRPr lang="vi-VN" sz="2800" b="1">
              <a:solidFill>
                <a:srgbClr val="FF0000"/>
              </a:solidFill>
            </a:endParaRPr>
          </a:p>
        </p:txBody>
      </p:sp>
      <p:sp>
        <p:nvSpPr>
          <p:cNvPr id="20" name="TextBox 19">
            <a:extLst>
              <a:ext uri="{FF2B5EF4-FFF2-40B4-BE49-F238E27FC236}">
                <a16:creationId xmlns:a16="http://schemas.microsoft.com/office/drawing/2014/main" id="{94BF3173-5194-4593-BCFB-479F1B418436}"/>
              </a:ext>
            </a:extLst>
          </p:cNvPr>
          <p:cNvSpPr txBox="1"/>
          <p:nvPr/>
        </p:nvSpPr>
        <p:spPr>
          <a:xfrm>
            <a:off x="6758727" y="4206141"/>
            <a:ext cx="2000299" cy="523220"/>
          </a:xfrm>
          <a:prstGeom prst="rect">
            <a:avLst/>
          </a:prstGeom>
          <a:noFill/>
        </p:spPr>
        <p:txBody>
          <a:bodyPr wrap="square" rtlCol="0">
            <a:spAutoFit/>
          </a:bodyPr>
          <a:lstStyle/>
          <a:p>
            <a:r>
              <a:rPr lang="en-US" sz="2800" b="1">
                <a:solidFill>
                  <a:srgbClr val="FF0000"/>
                </a:solidFill>
              </a:rPr>
              <a:t>3 điểm</a:t>
            </a:r>
            <a:endParaRPr lang="vi-VN" sz="2800" b="1">
              <a:solidFill>
                <a:srgbClr val="FF0000"/>
              </a:solidFill>
            </a:endParaRPr>
          </a:p>
        </p:txBody>
      </p:sp>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F200CA6-35B2-43E9-BE54-3A7C6BF709C7}"/>
              </a:ext>
            </a:extLst>
          </p:cNvPr>
          <p:cNvGrpSpPr/>
          <p:nvPr/>
        </p:nvGrpSpPr>
        <p:grpSpPr>
          <a:xfrm>
            <a:off x="533400" y="1"/>
            <a:ext cx="11277600" cy="3996479"/>
            <a:chOff x="4591043" y="2006500"/>
            <a:chExt cx="14343692" cy="4832317"/>
          </a:xfrm>
        </p:grpSpPr>
        <p:sp>
          <p:nvSpPr>
            <p:cNvPr id="14" name="Rectangle 13">
              <a:extLst>
                <a:ext uri="{FF2B5EF4-FFF2-40B4-BE49-F238E27FC236}">
                  <a16:creationId xmlns:a16="http://schemas.microsoft.com/office/drawing/2014/main" id="{EC11C866-0173-49E6-894F-7B76AF8221BD}"/>
                </a:ext>
              </a:extLst>
            </p:cNvPr>
            <p:cNvSpPr/>
            <p:nvPr/>
          </p:nvSpPr>
          <p:spPr>
            <a:xfrm>
              <a:off x="4591043" y="2006500"/>
              <a:ext cx="14343692" cy="4832317"/>
            </a:xfrm>
            <a:prstGeom prst="rect">
              <a:avLst/>
            </a:prstGeom>
          </p:spPr>
          <p:txBody>
            <a:bodyPr wrap="square">
              <a:spAutoFit/>
            </a:bodyPr>
            <a:lstStyle/>
            <a:p>
              <a:pPr algn="just">
                <a:lnSpc>
                  <a:spcPct val="150000"/>
                </a:lnSpc>
                <a:spcAft>
                  <a:spcPts val="600"/>
                </a:spcAft>
              </a:pPr>
              <a:r>
                <a:rPr lang="vi-VN" sz="3400" b="1" u="sng" dirty="0">
                  <a:solidFill>
                    <a:srgbClr val="FF0000"/>
                  </a:solidFill>
                  <a:ea typeface="Times New Roman" panose="02020603050405020304" pitchFamily="18" charset="0"/>
                  <a:cs typeface="Arial" panose="020B0604020202020204" pitchFamily="34" charset="0"/>
                </a:rPr>
                <a:t>Định lí 1:</a:t>
              </a:r>
            </a:p>
            <a:p>
              <a:pPr algn="just">
                <a:lnSpc>
                  <a:spcPct val="150000"/>
                </a:lnSpc>
                <a:spcAft>
                  <a:spcPts val="600"/>
                </a:spcAft>
              </a:pPr>
              <a:r>
                <a:rPr lang="vi-VN" sz="3400" dirty="0">
                  <a:ea typeface="Times New Roman" panose="02020603050405020304" pitchFamily="18" charset="0"/>
                  <a:cs typeface="Arial" panose="020B0604020202020204" pitchFamily="34" charset="0"/>
                </a:rPr>
                <a:t>Ba đường trung tuyến của một tam giác cùng </a:t>
              </a:r>
              <a:r>
                <a:rPr lang="vi-VN" sz="3400">
                  <a:solidFill>
                    <a:srgbClr val="FF0000"/>
                  </a:solidFill>
                  <a:ea typeface="Times New Roman" panose="02020603050405020304" pitchFamily="18" charset="0"/>
                  <a:cs typeface="Arial" panose="020B0604020202020204" pitchFamily="34" charset="0"/>
                </a:rPr>
                <a:t>đi qua một </a:t>
              </a:r>
              <a:r>
                <a:rPr lang="vi-VN" sz="3400" dirty="0">
                  <a:solidFill>
                    <a:srgbClr val="FF0000"/>
                  </a:solidFill>
                  <a:ea typeface="Times New Roman" panose="02020603050405020304" pitchFamily="18" charset="0"/>
                  <a:cs typeface="Arial" panose="020B0604020202020204" pitchFamily="34" charset="0"/>
                </a:rPr>
                <a:t>điểm </a:t>
              </a:r>
              <a:r>
                <a:rPr lang="vi-VN" sz="3400" dirty="0">
                  <a:ea typeface="Times New Roman" panose="02020603050405020304" pitchFamily="18" charset="0"/>
                  <a:cs typeface="Arial" panose="020B0604020202020204" pitchFamily="34" charset="0"/>
                </a:rPr>
                <a:t>(hay đồng quy tại một điểm). </a:t>
              </a:r>
              <a:r>
                <a:rPr lang="vi-VN" sz="3400" dirty="0">
                  <a:solidFill>
                    <a:srgbClr val="FF0000"/>
                  </a:solidFill>
                  <a:ea typeface="Times New Roman" panose="02020603050405020304" pitchFamily="18" charset="0"/>
                  <a:cs typeface="Arial" panose="020B0604020202020204" pitchFamily="34" charset="0"/>
                </a:rPr>
                <a:t>Điểm đó cách mỗi đỉnh một khoảng bằng </a:t>
              </a:r>
              <a:r>
                <a:rPr lang="en-US" sz="3400" dirty="0">
                  <a:solidFill>
                    <a:schemeClr val="bg1"/>
                  </a:solidFill>
                  <a:ea typeface="Times New Roman" panose="02020603050405020304" pitchFamily="18" charset="0"/>
                  <a:cs typeface="Arial" panose="020B0604020202020204" pitchFamily="34" charset="0"/>
                </a:rPr>
                <a:t>    </a:t>
              </a:r>
              <a:r>
                <a:rPr lang="vi-VN" sz="3400" dirty="0">
                  <a:ea typeface="Times New Roman" panose="02020603050405020304" pitchFamily="18" charset="0"/>
                  <a:cs typeface="Arial" panose="020B0604020202020204" pitchFamily="34" charset="0"/>
                </a:rPr>
                <a:t>độ dài đường trung tuyến đi qua đỉnh ấy.</a:t>
              </a: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86D54F9E-1760-4CAC-8ED3-36FD3124E319}"/>
                    </a:ext>
                  </a:extLst>
                </p:cNvPr>
                <p:cNvSpPr/>
                <p:nvPr/>
              </p:nvSpPr>
              <p:spPr>
                <a:xfrm>
                  <a:off x="9009873" y="4865867"/>
                  <a:ext cx="698550" cy="13700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600" i="1" smtClean="0">
                                <a:solidFill>
                                  <a:srgbClr val="FF0000"/>
                                </a:solidFill>
                                <a:latin typeface="Cambria Math" panose="02040503050406030204" pitchFamily="18" charset="0"/>
                              </a:rPr>
                            </m:ctrlPr>
                          </m:fPr>
                          <m:num>
                            <m:r>
                              <a:rPr lang="en-US" sz="3600">
                                <a:solidFill>
                                  <a:srgbClr val="FF0000"/>
                                </a:solidFill>
                                <a:latin typeface="Cambria Math" panose="02040503050406030204" pitchFamily="18" charset="0"/>
                              </a:rPr>
                              <m:t>2</m:t>
                            </m:r>
                          </m:num>
                          <m:den>
                            <m:r>
                              <a:rPr lang="en-US" sz="3600" i="0">
                                <a:solidFill>
                                  <a:srgbClr val="FF0000"/>
                                </a:solidFill>
                                <a:latin typeface="Cambria Math" panose="02040503050406030204" pitchFamily="18" charset="0"/>
                              </a:rPr>
                              <m:t>3</m:t>
                            </m:r>
                          </m:den>
                        </m:f>
                      </m:oMath>
                    </m:oMathPara>
                  </a14:m>
                  <a:endParaRPr lang="en-US" sz="3600" dirty="0">
                    <a:solidFill>
                      <a:srgbClr val="FF0000"/>
                    </a:solidFill>
                  </a:endParaRPr>
                </a:p>
              </p:txBody>
            </p:sp>
          </mc:Choice>
          <mc:Fallback xmlns="">
            <p:sp>
              <p:nvSpPr>
                <p:cNvPr id="15" name="Rectangle 14">
                  <a:extLst>
                    <a:ext uri="{FF2B5EF4-FFF2-40B4-BE49-F238E27FC236}">
                      <a16:creationId xmlns:a16="http://schemas.microsoft.com/office/drawing/2014/main" id="{86D54F9E-1760-4CAC-8ED3-36FD3124E319}"/>
                    </a:ext>
                  </a:extLst>
                </p:cNvPr>
                <p:cNvSpPr>
                  <a:spLocks noRot="1" noChangeAspect="1" noMove="1" noResize="1" noEditPoints="1" noAdjustHandles="1" noChangeArrowheads="1" noChangeShapeType="1" noTextEdit="1"/>
                </p:cNvSpPr>
                <p:nvPr/>
              </p:nvSpPr>
              <p:spPr>
                <a:xfrm>
                  <a:off x="9009873" y="4865867"/>
                  <a:ext cx="698550" cy="1370041"/>
                </a:xfrm>
                <a:prstGeom prst="rect">
                  <a:avLst/>
                </a:prstGeom>
                <a:blipFill>
                  <a:blip r:embed="rId3"/>
                  <a:stretch>
                    <a:fillRect/>
                  </a:stretch>
                </a:blipFill>
              </p:spPr>
              <p:txBody>
                <a:bodyPr/>
                <a:lstStyle/>
                <a:p>
                  <a:r>
                    <a:rPr lang="vi-VN">
                      <a:noFill/>
                    </a:rPr>
                    <a:t> </a:t>
                  </a:r>
                </a:p>
              </p:txBody>
            </p:sp>
          </mc:Fallback>
        </mc:AlternateContent>
      </p:grpSp>
      <p:pic>
        <p:nvPicPr>
          <p:cNvPr id="19" name="Picture 18">
            <a:extLst>
              <a:ext uri="{FF2B5EF4-FFF2-40B4-BE49-F238E27FC236}">
                <a16:creationId xmlns:a16="http://schemas.microsoft.com/office/drawing/2014/main" id="{E8D528BE-0165-4243-A26A-61AE0C8C3F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44469" y="3886200"/>
            <a:ext cx="3715731"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 name="Table 19">
            <a:extLst>
              <a:ext uri="{FF2B5EF4-FFF2-40B4-BE49-F238E27FC236}">
                <a16:creationId xmlns:a16="http://schemas.microsoft.com/office/drawing/2014/main" id="{CDA19186-B13B-4419-9CE1-03D5C25F4285}"/>
              </a:ext>
            </a:extLst>
          </p:cNvPr>
          <p:cNvGraphicFramePr>
            <a:graphicFrameLocks noGrp="1"/>
          </p:cNvGraphicFramePr>
          <p:nvPr/>
        </p:nvGraphicFramePr>
        <p:xfrm>
          <a:off x="987457" y="4583615"/>
          <a:ext cx="6742950" cy="2071878"/>
        </p:xfrm>
        <a:graphic>
          <a:graphicData uri="http://schemas.openxmlformats.org/drawingml/2006/table">
            <a:tbl>
              <a:tblPr firstRow="1" bandRow="1">
                <a:tableStyleId>{5C22544A-7EE6-4342-B048-85BDC9FD1C3A}</a:tableStyleId>
              </a:tblPr>
              <a:tblGrid>
                <a:gridCol w="908529">
                  <a:extLst>
                    <a:ext uri="{9D8B030D-6E8A-4147-A177-3AD203B41FA5}">
                      <a16:colId xmlns:a16="http://schemas.microsoft.com/office/drawing/2014/main" val="2356765479"/>
                    </a:ext>
                  </a:extLst>
                </a:gridCol>
                <a:gridCol w="5834421">
                  <a:extLst>
                    <a:ext uri="{9D8B030D-6E8A-4147-A177-3AD203B41FA5}">
                      <a16:colId xmlns:a16="http://schemas.microsoft.com/office/drawing/2014/main" val="1540097913"/>
                    </a:ext>
                  </a:extLst>
                </a:gridCol>
              </a:tblGrid>
              <a:tr h="944880">
                <a:tc>
                  <a:txBody>
                    <a:bodyPr/>
                    <a:lstStyle/>
                    <a:p>
                      <a:r>
                        <a:rPr lang="en-US" sz="2800" b="1">
                          <a:solidFill>
                            <a:schemeClr val="tx1"/>
                          </a:solidFill>
                          <a:latin typeface="Times New Roman" panose="02020603050405020304" pitchFamily="18" charset="0"/>
                          <a:cs typeface="Times New Roman" panose="02020603050405020304" pitchFamily="18" charset="0"/>
                        </a:rPr>
                        <a:t>GT</a:t>
                      </a:r>
                    </a:p>
                  </a:txBody>
                  <a:tcPr anchor="ctr">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5"/>
                      <a:stretch>
                        <a:fillRect l="-15537" t="-6410" r="-104" b="-126282"/>
                      </a:stretch>
                    </a:blipFill>
                  </a:tcPr>
                </a:tc>
                <a:extLst>
                  <a:ext uri="{0D108BD9-81ED-4DB2-BD59-A6C34878D82A}">
                    <a16:rowId xmlns:a16="http://schemas.microsoft.com/office/drawing/2014/main" val="1542749584"/>
                  </a:ext>
                </a:extLst>
              </a:tr>
              <a:tr h="1126998">
                <a:tc>
                  <a:txBody>
                    <a:bodyPr/>
                    <a:lstStyle/>
                    <a:p>
                      <a:r>
                        <a:rPr lang="en-US" sz="2800" b="1">
                          <a:solidFill>
                            <a:schemeClr val="tx1"/>
                          </a:solidFill>
                          <a:latin typeface="Times New Roman" panose="02020603050405020304" pitchFamily="18" charset="0"/>
                          <a:cs typeface="Times New Roman" panose="02020603050405020304" pitchFamily="18" charset="0"/>
                        </a:rPr>
                        <a:t>KL</a:t>
                      </a:r>
                    </a:p>
                  </a:txBody>
                  <a:tcPr anchor="ctr">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15537" t="-89730" r="-104" b="-6486"/>
                      </a:stretch>
                    </a:blipFill>
                  </a:tcPr>
                </a:tc>
                <a:extLst>
                  <a:ext uri="{0D108BD9-81ED-4DB2-BD59-A6C34878D82A}">
                    <a16:rowId xmlns:a16="http://schemas.microsoft.com/office/drawing/2014/main" val="2558199952"/>
                  </a:ext>
                </a:extLst>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UID" val="{89574189-E1AA-4434-B0FD-1A6E6794CF4B}:331"/>
  <p:tag name="GENSWF_SLIDE_TITLE" val="THÔNG TIN BÀI GIẢNG"/>
  <p:tag name="ISPRING_SLIDE_ID_2" val="{1245798F-26A8-40C2-AFA8-B3A488424177}"/>
  <p:tag name="GENSWF_ADVANCE_TIME" val="26.117"/>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lnSpc>
            <a:spcPct val="130000"/>
          </a:lnSpc>
          <a:defRPr sz="4000" dirty="0" err="1" smtClean="0">
            <a:latin typeface="Arial" panose="020B0604020202020204" pitchFamily="34" charset="0"/>
            <a:cs typeface="Arial" panose="020B0604020202020204" pitchFamily="34" charset="0"/>
          </a:defRPr>
        </a:defPPr>
      </a:lstStyle>
    </a:txDef>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自定义 1124">
      <a:dk1>
        <a:sysClr val="windowText" lastClr="000000"/>
      </a:dk1>
      <a:lt1>
        <a:sysClr val="window" lastClr="FFFFFF"/>
      </a:lt1>
      <a:dk2>
        <a:srgbClr val="E66C7D"/>
      </a:dk2>
      <a:lt2>
        <a:srgbClr val="D4D4D6"/>
      </a:lt2>
      <a:accent1>
        <a:srgbClr val="60B5CC"/>
      </a:accent1>
      <a:accent2>
        <a:srgbClr val="E66C7D"/>
      </a:accent2>
      <a:accent3>
        <a:srgbClr val="F0AD00"/>
      </a:accent3>
      <a:accent4>
        <a:srgbClr val="6BB76D"/>
      </a:accent4>
      <a:accent5>
        <a:srgbClr val="E88651"/>
      </a:accent5>
      <a:accent6>
        <a:srgbClr val="C64847"/>
      </a:accent6>
      <a:hlink>
        <a:srgbClr val="168BBA"/>
      </a:hlink>
      <a:folHlink>
        <a:srgbClr val="680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自定义设计方案">
  <a:themeElements>
    <a:clrScheme name="自定义 1124">
      <a:dk1>
        <a:sysClr val="windowText" lastClr="000000"/>
      </a:dk1>
      <a:lt1>
        <a:sysClr val="window" lastClr="FFFFFF"/>
      </a:lt1>
      <a:dk2>
        <a:srgbClr val="E66C7D"/>
      </a:dk2>
      <a:lt2>
        <a:srgbClr val="D4D4D6"/>
      </a:lt2>
      <a:accent1>
        <a:srgbClr val="60B5CC"/>
      </a:accent1>
      <a:accent2>
        <a:srgbClr val="E66C7D"/>
      </a:accent2>
      <a:accent3>
        <a:srgbClr val="F0AD00"/>
      </a:accent3>
      <a:accent4>
        <a:srgbClr val="6BB76D"/>
      </a:accent4>
      <a:accent5>
        <a:srgbClr val="E88651"/>
      </a:accent5>
      <a:accent6>
        <a:srgbClr val="C64847"/>
      </a:accent6>
      <a:hlink>
        <a:srgbClr val="168BBA"/>
      </a:hlink>
      <a:folHlink>
        <a:srgbClr val="680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8132</TotalTime>
  <Words>2065</Words>
  <Application>Microsoft Office PowerPoint</Application>
  <PresentationFormat>Widescreen</PresentationFormat>
  <Paragraphs>469</Paragraphs>
  <Slides>41</Slides>
  <Notes>25</Notes>
  <HiddenSlides>0</HiddenSlides>
  <MMClips>14</MMClips>
  <ScaleCrop>false</ScaleCrop>
  <HeadingPairs>
    <vt:vector size="6" baseType="variant">
      <vt:variant>
        <vt:lpstr>Fonts Used</vt:lpstr>
      </vt:variant>
      <vt:variant>
        <vt:i4>10</vt:i4>
      </vt:variant>
      <vt:variant>
        <vt:lpstr>Theme</vt:lpstr>
      </vt:variant>
      <vt:variant>
        <vt:i4>13</vt:i4>
      </vt:variant>
      <vt:variant>
        <vt:lpstr>Slide Titles</vt:lpstr>
      </vt:variant>
      <vt:variant>
        <vt:i4>41</vt:i4>
      </vt:variant>
    </vt:vector>
  </HeadingPairs>
  <TitlesOfParts>
    <vt:vector size="64" baseType="lpstr">
      <vt:lpstr>Microsoft YaHei</vt:lpstr>
      <vt:lpstr>.VnTime</vt:lpstr>
      <vt:lpstr>Arial</vt:lpstr>
      <vt:lpstr>Bellota Text</vt:lpstr>
      <vt:lpstr>Calibri</vt:lpstr>
      <vt:lpstr>Calibri Light</vt:lpstr>
      <vt:lpstr>Cambria Math</vt:lpstr>
      <vt:lpstr>Poppins</vt:lpstr>
      <vt:lpstr>Tahoma</vt:lpstr>
      <vt:lpstr>Times New Roman</vt:lpstr>
      <vt:lpstr>1_Office Theme</vt:lpstr>
      <vt:lpstr>7_Default Design</vt:lpstr>
      <vt:lpstr>1_自定义设计方案</vt:lpstr>
      <vt:lpstr>2_自定义设计方案</vt:lpstr>
      <vt:lpstr>2_Office Theme</vt:lpstr>
      <vt:lpstr>7_Office Theme</vt:lpstr>
      <vt:lpstr>9_Default Design</vt:lpstr>
      <vt:lpstr>10_Default Design</vt:lpstr>
      <vt:lpstr>6_Office Theme</vt:lpstr>
      <vt:lpstr>8_Office Theme</vt:lpstr>
      <vt:lpstr>9_Office Theme</vt:lpstr>
      <vt:lpstr>5_Office Theme</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Đối diện bến xe khách Tiền Hải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Công Ty Máy Tính Scom</dc:creator>
  <cp:lastModifiedBy>Đinh Thị Hà Vân</cp:lastModifiedBy>
  <cp:revision>717</cp:revision>
  <dcterms:created xsi:type="dcterms:W3CDTF">2010-10-29T14:39:20Z</dcterms:created>
  <dcterms:modified xsi:type="dcterms:W3CDTF">2023-02-14T14:37:52Z</dcterms:modified>
</cp:coreProperties>
</file>