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409" r:id="rId3"/>
    <p:sldId id="389" r:id="rId4"/>
    <p:sldId id="265" r:id="rId5"/>
    <p:sldId id="313" r:id="rId6"/>
    <p:sldId id="416" r:id="rId7"/>
    <p:sldId id="413" r:id="rId8"/>
    <p:sldId id="410" r:id="rId9"/>
    <p:sldId id="408" r:id="rId10"/>
    <p:sldId id="300" r:id="rId11"/>
    <p:sldId id="301" r:id="rId12"/>
    <p:sldId id="366" r:id="rId13"/>
    <p:sldId id="403" r:id="rId14"/>
    <p:sldId id="417" r:id="rId15"/>
    <p:sldId id="418" r:id="rId16"/>
    <p:sldId id="282" r:id="rId17"/>
    <p:sldId id="288" r:id="rId18"/>
    <p:sldId id="415" r:id="rId19"/>
    <p:sldId id="412" r:id="rId20"/>
    <p:sldId id="334" r:id="rId21"/>
    <p:sldId id="404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E18"/>
    <a:srgbClr val="DA7726"/>
    <a:srgbClr val="66FF66"/>
    <a:srgbClr val="0000FF"/>
    <a:srgbClr val="FF0066"/>
    <a:srgbClr val="00CC66"/>
    <a:srgbClr val="E51B46"/>
    <a:srgbClr val="A7FFD3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8" autoAdjust="0"/>
    <p:restoredTop sz="94660"/>
  </p:normalViewPr>
  <p:slideViewPr>
    <p:cSldViewPr>
      <p:cViewPr varScale="1">
        <p:scale>
          <a:sx n="59" d="100"/>
          <a:sy n="59" d="100"/>
        </p:scale>
        <p:origin x="1464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2EBD44-1FE7-4938-997D-EA09F0435E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CCBD9-503D-465A-B8F8-5AFB6EB580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4B8198-E1D7-4D7D-8756-C7D46EDF651F}" type="datetimeFigureOut">
              <a:rPr lang="en-US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F400FC-753D-4364-9EDF-7CA9145D07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6AF8C8-D783-4DC8-88E6-C2D704EF0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3FEB1-D53B-41B9-B8F9-AFE6CA8DD1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118A0-D456-4D54-9908-3C3205157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D0E452-AFF2-4D64-ACA5-07F2195D6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3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ta </a:t>
            </a:r>
            <a:r>
              <a:rPr lang="en-US" dirty="0" err="1"/>
              <a:t>xét</a:t>
            </a:r>
            <a:r>
              <a:rPr lang="en-US" dirty="0"/>
              <a:t> 2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0, 1, 2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?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hoi </a:t>
            </a:r>
            <a:r>
              <a:rPr lang="en-US" dirty="0" err="1"/>
              <a:t>đó</a:t>
            </a:r>
            <a:r>
              <a:rPr lang="en-US" dirty="0"/>
              <a:t>?</a:t>
            </a:r>
          </a:p>
          <a:p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2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qua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1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2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04DC-E795-47AC-AA6A-96DBAFD987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Chia </a:t>
            </a:r>
            <a:r>
              <a:rPr lang="en-US" dirty="0" err="1"/>
              <a:t>góc</a:t>
            </a:r>
            <a:r>
              <a:rPr lang="en-US" baseline="0" dirty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04DC-E795-47AC-AA6A-96DBAFD987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ta </a:t>
            </a:r>
            <a:r>
              <a:rPr lang="en-US" dirty="0" err="1"/>
              <a:t>xét</a:t>
            </a:r>
            <a:r>
              <a:rPr lang="en-US" dirty="0"/>
              <a:t> 2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</a:p>
          <a:p>
            <a:r>
              <a:rPr lang="en-US" dirty="0"/>
              <a:t>ĐVĐ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0, 1, 2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?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hoi </a:t>
            </a:r>
            <a:r>
              <a:rPr lang="en-US" dirty="0" err="1"/>
              <a:t>đó</a:t>
            </a:r>
            <a:r>
              <a:rPr lang="en-US" dirty="0"/>
              <a:t>?</a:t>
            </a:r>
          </a:p>
          <a:p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2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qua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1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2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04DC-E795-47AC-AA6A-96DBAFD987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6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762C8-4664-43AA-804D-D3C440759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5C5402-4F98-4933-AF43-9859B7FD7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08707-6E94-4717-B15F-730B26965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D2552-3F6B-474C-8DA8-23EEFC906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4790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8F183-13CA-44EB-8A2B-20A97FBEC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CAF158-DF76-41F7-A428-C21D51C23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C6C08D-F294-4AEF-A9A3-C5FAB3DAB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BDBDE-DE39-4335-95F1-397A42314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7874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2DD76-E1D5-416D-867A-46DB7DAE0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BE1369-4B6E-4D93-881C-A54DFBB91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4CE4DA-EFA2-4AEE-93C4-5773AB197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69B6F-275B-4107-BD8C-762133873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695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122A-17E9-40C8-A4D5-9DA771952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5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32BF56-0042-4E71-B26F-B4A4C1A5A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03457-CCE3-4260-AF9E-6BC9219D6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F7466E-9384-473E-8CBF-20F873FAB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E5FC8-5D2C-462A-BD73-0E7F2CFFC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887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980F6-7C24-4F39-A5B7-9FA18BDD0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004C12-7D3E-4E2C-90F6-B96C85586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26266-23BE-4CEE-8D43-3E2970DF2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9763A-C7C8-4C64-B218-41CBF126E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5129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505A1-7886-481D-A8A6-FCD16A6B7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0BFA8-C5C0-44B1-AB6D-A90FD0F8A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763C2-F349-4EC8-849F-4591E1FAF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69301-3A44-4511-B207-2F2DE52F6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2409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C4B76C-283A-42AA-BF1E-6EDA4FE0B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C5B8F5-66F2-4877-A428-E71DFE08A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BF29E7-45BA-4CEB-99AF-2B981E91C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1E41D-F099-4D28-A056-025F21D80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5830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89725C-59B1-4767-A27C-6F0947E6F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87B8AA-1FD7-4DB3-8416-367DB310D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69D5AB-E0B2-456D-AD7D-35E1ECED5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262DB-E58F-4BBA-9E82-6C0951D09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6918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1AB8C0-A52A-4F87-8049-331C23BAC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8EE72F-46FC-4564-BC8B-7657F2C4F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A3924B-AF08-449A-8194-A17B5785C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CF1C8-6188-4616-89DF-F023B1D4B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67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E0A0E-DCF5-4395-8565-72ED974E8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1718A-BB98-41F4-B5A6-1272171B0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7BFF6-706F-4BAD-A08D-4052ED6AF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82A00-7E89-4595-A9F1-02BEF3F8C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8776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853DB9-B850-43D9-BCC3-FC1E5CD87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51BBE-1735-400F-A1B7-2A2DCCB6B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065B9-CC27-455F-84C2-D63D5A82F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146D7-2FD1-4181-9C11-EEEC3D5920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186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17B342-DA07-4B69-A07C-AAFEE5D8D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F6E9E2-908B-4B72-A32A-CB817B029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B03360-9F04-4C88-8C58-A0F295AA1C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DFAB67-FB4E-4253-AE60-52B9449F9B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E31DA5-36CC-412A-97D4-ED588B9A82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C7A1A4-F94B-485A-8981-644039FCFD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.gif"/><Relationship Id="rId3" Type="http://schemas.openxmlformats.org/officeDocument/2006/relationships/image" Target="../media/image3.gi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5.gi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10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3" y="287135"/>
            <a:ext cx="1295400" cy="1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>
            <a:off x="2292718" y="1779567"/>
            <a:ext cx="4927711" cy="10440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HÌNH HỌC 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327" y="3252725"/>
            <a:ext cx="882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DA7726"/>
                </a:solidFill>
              </a:rPr>
              <a:t>Giáo</a:t>
            </a:r>
            <a:r>
              <a:rPr lang="en-US" sz="3200" b="1" i="1" dirty="0">
                <a:solidFill>
                  <a:srgbClr val="DA7726"/>
                </a:solidFill>
              </a:rPr>
              <a:t> </a:t>
            </a:r>
            <a:r>
              <a:rPr lang="en-US" sz="3200" b="1" i="1" dirty="0" err="1">
                <a:solidFill>
                  <a:srgbClr val="DA7726"/>
                </a:solidFill>
              </a:rPr>
              <a:t>viên</a:t>
            </a:r>
            <a:r>
              <a:rPr lang="en-US" sz="3200" b="1" i="1" dirty="0">
                <a:solidFill>
                  <a:srgbClr val="DA7726"/>
                </a:solidFill>
              </a:rPr>
              <a:t> </a:t>
            </a:r>
            <a:r>
              <a:rPr lang="en-US" sz="3200" b="1" i="1" dirty="0" err="1">
                <a:solidFill>
                  <a:srgbClr val="DA7726"/>
                </a:solidFill>
              </a:rPr>
              <a:t>thực</a:t>
            </a:r>
            <a:r>
              <a:rPr lang="en-US" sz="3200" b="1" i="1" dirty="0">
                <a:solidFill>
                  <a:srgbClr val="DA7726"/>
                </a:solidFill>
              </a:rPr>
              <a:t> </a:t>
            </a:r>
            <a:r>
              <a:rPr lang="en-US" sz="3200" b="1" i="1" dirty="0" err="1">
                <a:solidFill>
                  <a:srgbClr val="DA7726"/>
                </a:solidFill>
              </a:rPr>
              <a:t>hiện</a:t>
            </a:r>
            <a:r>
              <a:rPr lang="en-US" sz="3200" b="1" i="1" dirty="0">
                <a:solidFill>
                  <a:srgbClr val="DA7726"/>
                </a:solidFill>
              </a:rPr>
              <a:t>: </a:t>
            </a:r>
            <a:r>
              <a:rPr lang="en-US" sz="3200" b="1" i="1" dirty="0" err="1">
                <a:solidFill>
                  <a:srgbClr val="DA7726"/>
                </a:solidFill>
              </a:rPr>
              <a:t>Đinh</a:t>
            </a:r>
            <a:r>
              <a:rPr lang="en-US" sz="3200" b="1" i="1" dirty="0">
                <a:solidFill>
                  <a:srgbClr val="DA7726"/>
                </a:solidFill>
              </a:rPr>
              <a:t> </a:t>
            </a:r>
            <a:r>
              <a:rPr lang="en-US" sz="3200" b="1" i="1" dirty="0" err="1">
                <a:solidFill>
                  <a:srgbClr val="DA7726"/>
                </a:solidFill>
              </a:rPr>
              <a:t>Thị</a:t>
            </a:r>
            <a:r>
              <a:rPr lang="en-US" sz="3200" b="1" i="1" dirty="0">
                <a:solidFill>
                  <a:srgbClr val="DA7726"/>
                </a:solidFill>
              </a:rPr>
              <a:t> </a:t>
            </a:r>
            <a:r>
              <a:rPr lang="en-US" sz="3200" b="1" i="1" dirty="0" err="1">
                <a:solidFill>
                  <a:srgbClr val="DA7726"/>
                </a:solidFill>
              </a:rPr>
              <a:t>Hà</a:t>
            </a:r>
            <a:r>
              <a:rPr lang="en-US" sz="3200" b="1" i="1" dirty="0">
                <a:solidFill>
                  <a:srgbClr val="DA7726"/>
                </a:solidFill>
              </a:rPr>
              <a:t> </a:t>
            </a:r>
            <a:r>
              <a:rPr lang="en-US" sz="3200" b="1" i="1" dirty="0" err="1">
                <a:solidFill>
                  <a:srgbClr val="DA7726"/>
                </a:solidFill>
              </a:rPr>
              <a:t>Vân</a:t>
            </a:r>
            <a:endParaRPr lang="vi-VN" sz="3200" b="1" i="1" dirty="0">
              <a:solidFill>
                <a:srgbClr val="DA772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8001" y="3987277"/>
            <a:ext cx="705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2060"/>
                </a:solidFill>
              </a:rPr>
              <a:t>Trường</a:t>
            </a:r>
            <a:r>
              <a:rPr lang="en-US" sz="3600" b="1" i="1" dirty="0">
                <a:solidFill>
                  <a:srgbClr val="002060"/>
                </a:solidFill>
              </a:rPr>
              <a:t> THCS </a:t>
            </a:r>
            <a:r>
              <a:rPr lang="en-US" sz="3600" b="1" i="1" dirty="0" err="1">
                <a:solidFill>
                  <a:srgbClr val="002060"/>
                </a:solidFill>
              </a:rPr>
              <a:t>Ngọc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Hải</a:t>
            </a:r>
            <a:endParaRPr lang="vi-VN" sz="3600" b="1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A3203-D47E-4412-8C88-793DDBF8ED9C}"/>
              </a:ext>
            </a:extLst>
          </p:cNvPr>
          <p:cNvSpPr txBox="1"/>
          <p:nvPr/>
        </p:nvSpPr>
        <p:spPr>
          <a:xfrm>
            <a:off x="-1147750" y="223956"/>
            <a:ext cx="11972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CHÀO MỪNG CÁC THẦY CÔ </a:t>
            </a:r>
          </a:p>
          <a:p>
            <a:pPr algn="ctr"/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VỀ DỰ GI</a:t>
            </a:r>
            <a:r>
              <a:rPr lang="vi-VN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endParaRPr lang="vi-VN" sz="40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28">
            <a:extLst>
              <a:ext uri="{FF2B5EF4-FFF2-40B4-BE49-F238E27FC236}">
                <a16:creationId xmlns:a16="http://schemas.microsoft.com/office/drawing/2014/main" id="{71AD6037-8E47-4DD9-A144-2E167C4EFC8B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4783385"/>
            <a:ext cx="9677400" cy="1952625"/>
            <a:chOff x="912813" y="3216276"/>
            <a:chExt cx="8231187" cy="2614612"/>
          </a:xfrm>
        </p:grpSpPr>
        <p:graphicFrame>
          <p:nvGraphicFramePr>
            <p:cNvPr id="17" name="Object 2">
              <a:extLst>
                <a:ext uri="{FF2B5EF4-FFF2-40B4-BE49-F238E27FC236}">
                  <a16:creationId xmlns:a16="http://schemas.microsoft.com/office/drawing/2014/main" id="{41EECB7D-C5C8-49A2-92AE-E2CD7473AD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9000" y="3810000"/>
            <a:ext cx="2309813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2" name="Clip" r:id="rId4" imgW="4286250" imgH="3676650" progId="">
                    <p:embed/>
                  </p:oleObj>
                </mc:Choice>
                <mc:Fallback>
                  <p:oleObj name="Clip" r:id="rId4" imgW="4286250" imgH="3676650" progId="">
                    <p:embed/>
                    <p:pic>
                      <p:nvPicPr>
                        <p:cNvPr id="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3810000"/>
                          <a:ext cx="2309813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>
              <a:extLst>
                <a:ext uri="{FF2B5EF4-FFF2-40B4-BE49-F238E27FC236}">
                  <a16:creationId xmlns:a16="http://schemas.microsoft.com/office/drawing/2014/main" id="{EE688CC5-02F6-407F-80B0-16567BD386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13313" y="4243388"/>
            <a:ext cx="1077912" cy="147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3" name="Clip" r:id="rId6" imgW="1077163" imgH="1472184" progId="">
                    <p:embed/>
                  </p:oleObj>
                </mc:Choice>
                <mc:Fallback>
                  <p:oleObj name="Clip" r:id="rId6" imgW="1077163" imgH="1472184" progId="">
                    <p:embed/>
                    <p:pic>
                      <p:nvPicPr>
                        <p:cNvPr id="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3313" y="4243388"/>
                          <a:ext cx="1077912" cy="1471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4">
              <a:extLst>
                <a:ext uri="{FF2B5EF4-FFF2-40B4-BE49-F238E27FC236}">
                  <a16:creationId xmlns:a16="http://schemas.microsoft.com/office/drawing/2014/main" id="{28C55991-C4BB-4BC5-869A-73C24B215D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22713" y="4191000"/>
            <a:ext cx="1077912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4" name="Clip" r:id="rId8" imgW="1077163" imgH="1472184" progId="">
                    <p:embed/>
                  </p:oleObj>
                </mc:Choice>
                <mc:Fallback>
                  <p:oleObj name="Clip" r:id="rId8" imgW="1077163" imgH="1472184" progId="">
                    <p:embed/>
                    <p:pic>
                      <p:nvPicPr>
                        <p:cNvPr id="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2713" y="4191000"/>
                          <a:ext cx="1077912" cy="147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A928A863-E1BF-44A1-96D3-20B3AA55A2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19400" y="4267200"/>
            <a:ext cx="1077913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5" name="Clip" r:id="rId9" imgW="1077163" imgH="1472184" progId="">
                    <p:embed/>
                  </p:oleObj>
                </mc:Choice>
                <mc:Fallback>
                  <p:oleObj name="Clip" r:id="rId9" imgW="1077163" imgH="1472184" progId="">
                    <p:embed/>
                    <p:pic>
                      <p:nvPicPr>
                        <p:cNvPr id="1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4267200"/>
                          <a:ext cx="1077913" cy="147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>
              <a:extLst>
                <a:ext uri="{FF2B5EF4-FFF2-40B4-BE49-F238E27FC236}">
                  <a16:creationId xmlns:a16="http://schemas.microsoft.com/office/drawing/2014/main" id="{2BCA0DDC-6C0D-41F2-9322-F0C44925A9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6346" y="4032545"/>
            <a:ext cx="1077912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6" name="Clip" r:id="rId10" imgW="1077163" imgH="1472184" progId="">
                    <p:embed/>
                  </p:oleObj>
                </mc:Choice>
                <mc:Fallback>
                  <p:oleObj name="Clip" r:id="rId10" imgW="1077163" imgH="1472184" progId="">
                    <p:embed/>
                    <p:pic>
                      <p:nvPicPr>
                        <p:cNvPr id="1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6346" y="4032545"/>
                          <a:ext cx="1077912" cy="147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7">
              <a:extLst>
                <a:ext uri="{FF2B5EF4-FFF2-40B4-BE49-F238E27FC236}">
                  <a16:creationId xmlns:a16="http://schemas.microsoft.com/office/drawing/2014/main" id="{57678765-41E0-4D3D-8CD2-0DDF7F0BCE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19275" y="4108450"/>
            <a:ext cx="1077913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7" name="Clip" r:id="rId11" imgW="1077163" imgH="1472184" progId="">
                    <p:embed/>
                  </p:oleObj>
                </mc:Choice>
                <mc:Fallback>
                  <p:oleObj name="Clip" r:id="rId11" imgW="1077163" imgH="1472184" progId="">
                    <p:embed/>
                    <p:pic>
                      <p:nvPicPr>
                        <p:cNvPr id="12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275" y="4108450"/>
                          <a:ext cx="1077913" cy="147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8">
              <a:extLst>
                <a:ext uri="{FF2B5EF4-FFF2-40B4-BE49-F238E27FC236}">
                  <a16:creationId xmlns:a16="http://schemas.microsoft.com/office/drawing/2014/main" id="{F176014C-8F56-445D-BF60-B42A5CDE97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00725" y="4359275"/>
            <a:ext cx="1077913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8" name="Clip" r:id="rId12" imgW="1077163" imgH="1472184" progId="">
                    <p:embed/>
                  </p:oleObj>
                </mc:Choice>
                <mc:Fallback>
                  <p:oleObj name="Clip" r:id="rId12" imgW="1077163" imgH="1472184" progId="">
                    <p:embed/>
                    <p:pic>
                      <p:nvPicPr>
                        <p:cNvPr id="1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0725" y="4359275"/>
                          <a:ext cx="1077913" cy="147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" name="Picture 31" descr="17">
              <a:extLst>
                <a:ext uri="{FF2B5EF4-FFF2-40B4-BE49-F238E27FC236}">
                  <a16:creationId xmlns:a16="http://schemas.microsoft.com/office/drawing/2014/main" id="{39DFEE4B-E476-4E00-9ACF-79B58D82FE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-1031451">
              <a:off x="2963863" y="3956050"/>
              <a:ext cx="857250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2" descr="15">
              <a:extLst>
                <a:ext uri="{FF2B5EF4-FFF2-40B4-BE49-F238E27FC236}">
                  <a16:creationId xmlns:a16="http://schemas.microsoft.com/office/drawing/2014/main" id="{ED4E64BA-D0A3-4732-90C3-91ED5F4C5F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41463" y="3806825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3" descr="15">
              <a:extLst>
                <a:ext uri="{FF2B5EF4-FFF2-40B4-BE49-F238E27FC236}">
                  <a16:creationId xmlns:a16="http://schemas.microsoft.com/office/drawing/2014/main" id="{5A82C491-FD33-4052-9FB3-A796D99E87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271713" y="4419600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3" descr="15">
              <a:extLst>
                <a:ext uri="{FF2B5EF4-FFF2-40B4-BE49-F238E27FC236}">
                  <a16:creationId xmlns:a16="http://schemas.microsoft.com/office/drawing/2014/main" id="{E72E76C0-D1E7-4205-A125-754B519680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151188" y="3976688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5" descr="15">
              <a:extLst>
                <a:ext uri="{FF2B5EF4-FFF2-40B4-BE49-F238E27FC236}">
                  <a16:creationId xmlns:a16="http://schemas.microsoft.com/office/drawing/2014/main" id="{E0F8025F-8DB5-49BD-9133-1ACA6E02ED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22850" y="4911725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3" descr="15">
              <a:extLst>
                <a:ext uri="{FF2B5EF4-FFF2-40B4-BE49-F238E27FC236}">
                  <a16:creationId xmlns:a16="http://schemas.microsoft.com/office/drawing/2014/main" id="{E7FAE968-919C-42E3-B3BB-25255BC1AE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-1046508">
              <a:off x="3813175" y="3519488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7" descr="17">
              <a:extLst>
                <a:ext uri="{FF2B5EF4-FFF2-40B4-BE49-F238E27FC236}">
                  <a16:creationId xmlns:a16="http://schemas.microsoft.com/office/drawing/2014/main" id="{4571727E-78ED-4391-9F04-D508E1CA5F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322763" y="3565525"/>
              <a:ext cx="1428750" cy="163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9" descr="15">
              <a:extLst>
                <a:ext uri="{FF2B5EF4-FFF2-40B4-BE49-F238E27FC236}">
                  <a16:creationId xmlns:a16="http://schemas.microsoft.com/office/drawing/2014/main" id="{4759446E-D4DC-48CB-B4FD-519F04ED2F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272213" y="3694113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1" descr="15">
              <a:extLst>
                <a:ext uri="{FF2B5EF4-FFF2-40B4-BE49-F238E27FC236}">
                  <a16:creationId xmlns:a16="http://schemas.microsoft.com/office/drawing/2014/main" id="{FB4BEF7E-F668-4314-AB21-448A349BF7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793038" y="4849813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2" descr="15">
              <a:extLst>
                <a:ext uri="{FF2B5EF4-FFF2-40B4-BE49-F238E27FC236}">
                  <a16:creationId xmlns:a16="http://schemas.microsoft.com/office/drawing/2014/main" id="{034D81DD-507A-457D-A01D-D06AA732CD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718050" y="4530725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 descr="15">
              <a:extLst>
                <a:ext uri="{FF2B5EF4-FFF2-40B4-BE49-F238E27FC236}">
                  <a16:creationId xmlns:a16="http://schemas.microsoft.com/office/drawing/2014/main" id="{D4923354-1A11-4EFA-9597-55ABA60B3E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403850" y="3921125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3" descr="15">
              <a:extLst>
                <a:ext uri="{FF2B5EF4-FFF2-40B4-BE49-F238E27FC236}">
                  <a16:creationId xmlns:a16="http://schemas.microsoft.com/office/drawing/2014/main" id="{648F31CD-8A46-407D-82FD-5D49041490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392988" y="4016375"/>
              <a:ext cx="8001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6" descr="17">
              <a:extLst>
                <a:ext uri="{FF2B5EF4-FFF2-40B4-BE49-F238E27FC236}">
                  <a16:creationId xmlns:a16="http://schemas.microsoft.com/office/drawing/2014/main" id="{AD27E394-0991-4BA7-8A7C-47A6313353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12813" y="3216276"/>
              <a:ext cx="1428750" cy="163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5" descr="17">
              <a:extLst>
                <a:ext uri="{FF2B5EF4-FFF2-40B4-BE49-F238E27FC236}">
                  <a16:creationId xmlns:a16="http://schemas.microsoft.com/office/drawing/2014/main" id="{91936EAB-5F0B-44B0-A41C-02BFCCA20F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715250" y="3256756"/>
              <a:ext cx="1428750" cy="163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9" name="Object 8">
            <a:extLst>
              <a:ext uri="{FF2B5EF4-FFF2-40B4-BE49-F238E27FC236}">
                <a16:creationId xmlns:a16="http://schemas.microsoft.com/office/drawing/2014/main" id="{08B28C34-561D-4AA3-A43F-544530871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692672"/>
              </p:ext>
            </p:extLst>
          </p:nvPr>
        </p:nvGraphicFramePr>
        <p:xfrm>
          <a:off x="6673108" y="5596090"/>
          <a:ext cx="1267301" cy="109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9" name="Clip" r:id="rId15" imgW="1077163" imgH="1472184" progId="">
                  <p:embed/>
                </p:oleObj>
              </mc:Choice>
              <mc:Fallback>
                <p:oleObj name="Clip" r:id="rId15" imgW="1077163" imgH="1472184" progId="">
                  <p:embed/>
                  <p:pic>
                    <p:nvPicPr>
                      <p:cNvPr id="23" name="Object 8">
                        <a:extLst>
                          <a:ext uri="{FF2B5EF4-FFF2-40B4-BE49-F238E27FC236}">
                            <a16:creationId xmlns:a16="http://schemas.microsoft.com/office/drawing/2014/main" id="{F176014C-8F56-445D-BF60-B42A5CDE97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108" y="5596090"/>
                        <a:ext cx="1267301" cy="1099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5" descr="17">
            <a:extLst>
              <a:ext uri="{FF2B5EF4-FFF2-40B4-BE49-F238E27FC236}">
                <a16:creationId xmlns:a16="http://schemas.microsoft.com/office/drawing/2014/main" id="{9C652D4C-BC64-4B14-A3FB-B05B9FBD40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12594" y="5012790"/>
            <a:ext cx="1679780" cy="121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5810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TextBox 5">
            <a:extLst>
              <a:ext uri="{FF2B5EF4-FFF2-40B4-BE49-F238E27FC236}">
                <a16:creationId xmlns:a16="http://schemas.microsoft.com/office/drawing/2014/main" id="{CE37C27A-17B8-4B71-8005-9C623EB3D3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09800" y="1655763"/>
            <a:ext cx="3420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/>
              <a:t>I</a:t>
            </a:r>
          </a:p>
        </p:txBody>
      </p:sp>
      <p:sp>
        <p:nvSpPr>
          <p:cNvPr id="21" name="Text Box 113">
            <a:extLst>
              <a:ext uri="{FF2B5EF4-FFF2-40B4-BE49-F238E27FC236}">
                <a16:creationId xmlns:a16="http://schemas.microsoft.com/office/drawing/2014/main" id="{F2C12084-9300-4228-9E63-29151E7B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7860" y="5131863"/>
            <a:ext cx="92118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 b) Quan </a:t>
            </a:r>
            <a:r>
              <a:rPr lang="en-US" altLang="en-US" sz="3200" dirty="0" err="1">
                <a:latin typeface="+mj-lt"/>
              </a:rPr>
              <a:t>sát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hình</a:t>
            </a:r>
            <a:r>
              <a:rPr lang="en-US" altLang="en-US" sz="3200" dirty="0">
                <a:latin typeface="+mj-lt"/>
              </a:rPr>
              <a:t> 86, </a:t>
            </a:r>
            <a:r>
              <a:rPr lang="en-US" altLang="en-US" sz="3200" dirty="0" err="1">
                <a:latin typeface="+mj-lt"/>
              </a:rPr>
              <a:t>hãy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dự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đoán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về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vị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trí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của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điểm</a:t>
            </a:r>
            <a:r>
              <a:rPr lang="en-US" altLang="en-US" sz="3200" dirty="0">
                <a:latin typeface="+mj-lt"/>
              </a:rPr>
              <a:t> A </a:t>
            </a:r>
            <a:r>
              <a:rPr lang="en-US" altLang="en-US" sz="3200" dirty="0" err="1">
                <a:latin typeface="+mj-lt"/>
              </a:rPr>
              <a:t>đối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với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đường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nối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tâm</a:t>
            </a:r>
            <a:r>
              <a:rPr lang="en-US" altLang="en-US" sz="3200" dirty="0">
                <a:latin typeface="+mj-lt"/>
              </a:rPr>
              <a:t> OO’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……………………………………………………………………………..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833F6-64ED-4BEE-9C15-1DD28C473498}"/>
              </a:ext>
            </a:extLst>
          </p:cNvPr>
          <p:cNvSpPr txBox="1"/>
          <p:nvPr/>
        </p:nvSpPr>
        <p:spPr>
          <a:xfrm>
            <a:off x="1241546" y="2680117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HÌNH 85</a:t>
            </a:r>
          </a:p>
        </p:txBody>
      </p:sp>
      <p:sp>
        <p:nvSpPr>
          <p:cNvPr id="23" name="Text Box 113">
            <a:extLst>
              <a:ext uri="{FF2B5EF4-FFF2-40B4-BE49-F238E27FC236}">
                <a16:creationId xmlns:a16="http://schemas.microsoft.com/office/drawing/2014/main" id="{86D220BC-275D-4206-A087-32983F96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80708"/>
            <a:ext cx="9232987" cy="230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 a) Quan </a:t>
            </a:r>
            <a:r>
              <a:rPr lang="en-US" altLang="en-US" sz="3200" dirty="0" err="1">
                <a:latin typeface="+mj-lt"/>
              </a:rPr>
              <a:t>sát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hình</a:t>
            </a:r>
            <a:r>
              <a:rPr lang="en-US" altLang="en-US" sz="3200" dirty="0">
                <a:latin typeface="+mj-lt"/>
              </a:rPr>
              <a:t> 85, </a:t>
            </a:r>
            <a:r>
              <a:rPr lang="en-US" altLang="en-US" sz="3200" dirty="0" err="1">
                <a:latin typeface="+mj-lt"/>
              </a:rPr>
              <a:t>chứng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minh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rằng</a:t>
            </a:r>
            <a:r>
              <a:rPr lang="en-US" altLang="en-US" sz="3200" dirty="0">
                <a:latin typeface="+mj-lt"/>
              </a:rPr>
              <a:t> OO’ </a:t>
            </a:r>
            <a:r>
              <a:rPr lang="en-US" altLang="en-US" sz="3200" dirty="0" err="1">
                <a:latin typeface="+mj-lt"/>
              </a:rPr>
              <a:t>là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đường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trung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trực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của</a:t>
            </a:r>
            <a:r>
              <a:rPr lang="en-US" altLang="en-US" sz="3200" dirty="0">
                <a:latin typeface="+mj-lt"/>
              </a:rPr>
              <a:t> AB </a:t>
            </a: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24" name="Picture 22">
            <a:extLst>
              <a:ext uri="{FF2B5EF4-FFF2-40B4-BE49-F238E27FC236}">
                <a16:creationId xmlns:a16="http://schemas.microsoft.com/office/drawing/2014/main" id="{8EC3C506-F8F6-4F5B-B2F6-02677D3D0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62" y="596796"/>
            <a:ext cx="3237907" cy="205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606421ED-08D5-4E2A-9450-1A1B0DCE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81" y="571416"/>
            <a:ext cx="2296312" cy="210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5B0C92-99A2-483A-8E03-847C780A0ECF}"/>
              </a:ext>
            </a:extLst>
          </p:cNvPr>
          <p:cNvSpPr txBox="1"/>
          <p:nvPr/>
        </p:nvSpPr>
        <p:spPr>
          <a:xfrm>
            <a:off x="5616456" y="2648886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HÌNH 86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75E06-4C2E-4E0B-8118-099751839008}"/>
              </a:ext>
            </a:extLst>
          </p:cNvPr>
          <p:cNvSpPr txBox="1"/>
          <p:nvPr/>
        </p:nvSpPr>
        <p:spPr>
          <a:xfrm>
            <a:off x="2551875" y="73576"/>
            <a:ext cx="409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F7FC3-2EF2-4042-B1DB-E47275DC8012}"/>
              </a:ext>
            </a:extLst>
          </p:cNvPr>
          <p:cNvCxnSpPr/>
          <p:nvPr/>
        </p:nvCxnSpPr>
        <p:spPr bwMode="auto">
          <a:xfrm>
            <a:off x="4800600" y="1600200"/>
            <a:ext cx="1524000" cy="0"/>
          </a:xfrm>
          <a:prstGeom prst="line">
            <a:avLst/>
          </a:prstGeom>
          <a:noFill/>
          <a:ln w="38100" cap="flat" cmpd="sng" algn="ctr">
            <a:solidFill>
              <a:srgbClr val="FC2E1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F0744A-883C-4AE6-B179-1AB538E89B7D}"/>
              </a:ext>
            </a:extLst>
          </p:cNvPr>
          <p:cNvCxnSpPr>
            <a:cxnSpLocks/>
          </p:cNvCxnSpPr>
          <p:nvPr/>
        </p:nvCxnSpPr>
        <p:spPr bwMode="auto">
          <a:xfrm>
            <a:off x="7924800" y="1600200"/>
            <a:ext cx="990600" cy="0"/>
          </a:xfrm>
          <a:prstGeom prst="line">
            <a:avLst/>
          </a:prstGeom>
          <a:noFill/>
          <a:ln w="28575" cap="flat" cmpd="sng" algn="ctr">
            <a:solidFill>
              <a:srgbClr val="FC2E1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3">
            <a:extLst>
              <a:ext uri="{FF2B5EF4-FFF2-40B4-BE49-F238E27FC236}">
                <a16:creationId xmlns:a16="http://schemas.microsoft.com/office/drawing/2014/main" id="{52DFEBEF-2761-46D9-A62D-1AA2967D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250" y="596796"/>
            <a:ext cx="28575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93CA18-4EAC-4CF4-8D97-8093A75249CB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9109" y="1596921"/>
            <a:ext cx="1139291" cy="327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2C7063CA-BD6A-4185-9DEC-E68217C7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833" y="760035"/>
            <a:ext cx="3016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Cho </a:t>
            </a:r>
            <a:r>
              <a:rPr lang="en-US" altLang="en-US" sz="3200" dirty="0" err="1">
                <a:latin typeface="+mj-lt"/>
              </a:rPr>
              <a:t>hình</a:t>
            </a:r>
            <a:r>
              <a:rPr lang="en-US" altLang="en-US" sz="3200" dirty="0">
                <a:latin typeface="+mj-lt"/>
              </a:rPr>
              <a:t> 88.</a:t>
            </a:r>
          </a:p>
        </p:txBody>
      </p:sp>
      <p:sp>
        <p:nvSpPr>
          <p:cNvPr id="15366" name="Text Box 10">
            <a:extLst>
              <a:ext uri="{FF2B5EF4-FFF2-40B4-BE49-F238E27FC236}">
                <a16:creationId xmlns:a16="http://schemas.microsoft.com/office/drawing/2014/main" id="{968859BB-69AE-4CAF-923E-37F2595C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833" y="1335087"/>
            <a:ext cx="5867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a) </a:t>
            </a:r>
            <a:r>
              <a:rPr lang="en-US" altLang="en-US" sz="3200" dirty="0" err="1">
                <a:latin typeface="+mj-lt"/>
              </a:rPr>
              <a:t>Hãy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xác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định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vị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trí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tương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đối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của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hai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đường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tròn</a:t>
            </a:r>
            <a:r>
              <a:rPr lang="en-US" altLang="en-US" sz="3200" dirty="0">
                <a:latin typeface="+mj-lt"/>
              </a:rPr>
              <a:t> (O) </a:t>
            </a:r>
            <a:r>
              <a:rPr lang="en-US" altLang="en-US" sz="3200" dirty="0" err="1">
                <a:latin typeface="+mj-lt"/>
              </a:rPr>
              <a:t>và</a:t>
            </a:r>
            <a:r>
              <a:rPr lang="en-US" altLang="en-US" sz="3200" dirty="0">
                <a:latin typeface="+mj-lt"/>
              </a:rPr>
              <a:t> (O’)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……………………………………………….</a:t>
            </a:r>
          </a:p>
        </p:txBody>
      </p:sp>
      <p:sp>
        <p:nvSpPr>
          <p:cNvPr id="15367" name="Text Box 34">
            <a:extLst>
              <a:ext uri="{FF2B5EF4-FFF2-40B4-BE49-F238E27FC236}">
                <a16:creationId xmlns:a16="http://schemas.microsoft.com/office/drawing/2014/main" id="{E31A6AF9-7E95-4489-BC71-65B1EE56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846" y="2967213"/>
            <a:ext cx="58673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b) </a:t>
            </a:r>
            <a:r>
              <a:rPr lang="en-US" altLang="en-US" sz="3200" dirty="0" err="1">
                <a:latin typeface="+mj-lt"/>
              </a:rPr>
              <a:t>Chứng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minh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rằng</a:t>
            </a:r>
            <a:r>
              <a:rPr lang="en-US" altLang="en-US" sz="3200" dirty="0">
                <a:latin typeface="+mj-lt"/>
              </a:rPr>
              <a:t> BC // OO’ </a:t>
            </a:r>
            <a:r>
              <a:rPr lang="en-US" altLang="en-US" sz="3200" dirty="0" err="1">
                <a:latin typeface="+mj-lt"/>
              </a:rPr>
              <a:t>và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ba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điểm</a:t>
            </a:r>
            <a:r>
              <a:rPr lang="en-US" altLang="en-US" sz="3200" dirty="0">
                <a:latin typeface="+mj-lt"/>
              </a:rPr>
              <a:t> C, B, D </a:t>
            </a:r>
            <a:r>
              <a:rPr lang="en-US" altLang="en-US" sz="3200" dirty="0" err="1">
                <a:latin typeface="+mj-lt"/>
              </a:rPr>
              <a:t>thẳng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hàng</a:t>
            </a:r>
            <a:r>
              <a:rPr lang="en-US" altLang="en-US" sz="3200" dirty="0">
                <a:latin typeface="+mj-lt"/>
              </a:rPr>
              <a:t>. 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559DB6BA-1609-4545-BD42-CF659D3A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219"/>
            <a:ext cx="3331846" cy="233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F8201-E817-4B7A-9451-C6E33D0A4B9B}"/>
              </a:ext>
            </a:extLst>
          </p:cNvPr>
          <p:cNvSpPr txBox="1"/>
          <p:nvPr/>
        </p:nvSpPr>
        <p:spPr>
          <a:xfrm>
            <a:off x="1638300" y="10248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2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46E1ADC1-D94D-43DD-91DE-3B5A4E8B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66899"/>
            <a:ext cx="3016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 err="1">
                <a:latin typeface="+mj-lt"/>
              </a:rPr>
              <a:t>Hình</a:t>
            </a:r>
            <a:r>
              <a:rPr lang="en-US" altLang="en-US" sz="3200" dirty="0">
                <a:latin typeface="+mj-lt"/>
              </a:rPr>
              <a:t> 88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45663-7393-43D5-8AC2-0545BBA41A1E}"/>
              </a:ext>
            </a:extLst>
          </p:cNvPr>
          <p:cNvSpPr/>
          <p:nvPr/>
        </p:nvSpPr>
        <p:spPr>
          <a:xfrm>
            <a:off x="227378" y="4033230"/>
            <a:ext cx="8840421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………………………………………………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2F743-D3A6-4FEB-A2E5-79BD3943B444}"/>
              </a:ext>
            </a:extLst>
          </p:cNvPr>
          <p:cNvSpPr txBox="1"/>
          <p:nvPr/>
        </p:nvSpPr>
        <p:spPr>
          <a:xfrm>
            <a:off x="-152400" y="25908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3" name="Star: 5 Points 2">
            <a:hlinkClick r:id="rId3" action="ppaction://hlinksldjump"/>
            <a:extLst>
              <a:ext uri="{FF2B5EF4-FFF2-40B4-BE49-F238E27FC236}">
                <a16:creationId xmlns:a16="http://schemas.microsoft.com/office/drawing/2014/main" id="{26BF9C39-2A77-47ED-BE54-63F6D2D011E1}"/>
              </a:ext>
            </a:extLst>
          </p:cNvPr>
          <p:cNvSpPr/>
          <p:nvPr/>
        </p:nvSpPr>
        <p:spPr bwMode="auto">
          <a:xfrm>
            <a:off x="8458200" y="304800"/>
            <a:ext cx="228600" cy="304800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3660" y="1892416"/>
            <a:ext cx="4167417" cy="14338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  <a:latin typeface="+mj-lt"/>
              </a:rPr>
              <a:t>Ba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vị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trí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tương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đối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đường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tròn</a:t>
            </a:r>
            <a:endParaRPr lang="en-US" sz="32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73629" y="180649"/>
            <a:ext cx="4419600" cy="12001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Vị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trí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tương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đối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tròn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7395" y="3933557"/>
            <a:ext cx="1886910" cy="2924442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đường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tròn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cắt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nhau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cxnSp>
        <p:nvCxnSpPr>
          <p:cNvPr id="24" name="Curved Connector 23"/>
          <p:cNvCxnSpPr>
            <a:cxnSpLocks/>
            <a:stCxn id="6" idx="2"/>
            <a:endCxn id="20" idx="0"/>
          </p:cNvCxnSpPr>
          <p:nvPr/>
        </p:nvCxnSpPr>
        <p:spPr>
          <a:xfrm rot="5400000">
            <a:off x="1650461" y="2816648"/>
            <a:ext cx="607299" cy="162651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309527" y="3996931"/>
            <a:ext cx="1921985" cy="2828761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đường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tròn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tiếp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xúc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nhau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3" name="Curved Connector 32"/>
          <p:cNvCxnSpPr>
            <a:cxnSpLocks/>
            <a:stCxn id="6" idx="2"/>
            <a:endCxn id="29" idx="0"/>
          </p:cNvCxnSpPr>
          <p:nvPr/>
        </p:nvCxnSpPr>
        <p:spPr>
          <a:xfrm rot="16200000" flipH="1">
            <a:off x="2683608" y="3410018"/>
            <a:ext cx="670673" cy="50315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456734" y="4029238"/>
            <a:ext cx="1869035" cy="2828761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đường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tròn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không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giao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nhau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0" name="Curved Connector 39"/>
          <p:cNvCxnSpPr>
            <a:cxnSpLocks/>
            <a:stCxn id="6" idx="2"/>
            <a:endCxn id="34" idx="0"/>
          </p:cNvCxnSpPr>
          <p:nvPr/>
        </p:nvCxnSpPr>
        <p:spPr>
          <a:xfrm rot="16200000" flipH="1">
            <a:off x="3727820" y="2365806"/>
            <a:ext cx="702980" cy="262388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118726" y="1932444"/>
            <a:ext cx="3950243" cy="13725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chất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đường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nối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+mj-lt"/>
              </a:rPr>
              <a:t>tâm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cxnSp>
        <p:nvCxnSpPr>
          <p:cNvPr id="16" name="Curved Connector 15"/>
          <p:cNvCxnSpPr>
            <a:cxnSpLocks/>
            <a:stCxn id="2" idx="2"/>
            <a:endCxn id="6" idx="0"/>
          </p:cNvCxnSpPr>
          <p:nvPr/>
        </p:nvCxnSpPr>
        <p:spPr>
          <a:xfrm rot="5400000">
            <a:off x="3419590" y="728577"/>
            <a:ext cx="511618" cy="181606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2" idx="2"/>
            <a:endCxn id="15" idx="0"/>
          </p:cNvCxnSpPr>
          <p:nvPr/>
        </p:nvCxnSpPr>
        <p:spPr>
          <a:xfrm rot="16200000" flipH="1">
            <a:off x="5562815" y="401411"/>
            <a:ext cx="551646" cy="2510419"/>
          </a:xfrm>
          <a:prstGeom prst="curvedConnector3">
            <a:avLst>
              <a:gd name="adj1" fmla="val 50000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36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9" grpId="0" animBg="1"/>
      <p:bldP spid="3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thegioidienmay.vn/Demo2/Anhsp/1700093064734321.jpg">
            <a:extLst>
              <a:ext uri="{FF2B5EF4-FFF2-40B4-BE49-F238E27FC236}">
                <a16:creationId xmlns:a16="http://schemas.microsoft.com/office/drawing/2014/main" id="{AFC9D41F-4848-4355-ADED-A8C87013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566988"/>
            <a:ext cx="24876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600px-Olympic_rings_square">
            <a:extLst>
              <a:ext uri="{FF2B5EF4-FFF2-40B4-BE49-F238E27FC236}">
                <a16:creationId xmlns:a16="http://schemas.microsoft.com/office/drawing/2014/main" id="{2F43FF87-75E5-4865-917F-755BFAAC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2163765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upload.wikimedia.org/wikipedia/commons/0/0a/Steiner_chain_animation_ellipse.gif">
            <a:extLst>
              <a:ext uri="{FF2B5EF4-FFF2-40B4-BE49-F238E27FC236}">
                <a16:creationId xmlns:a16="http://schemas.microsoft.com/office/drawing/2014/main" id="{4DA71A1A-D1B9-4CF0-BAA6-ACA188D5C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7" y="4217990"/>
            <a:ext cx="20224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upload.wikimedia.org/wikipedia/commons/thumb/8/8a/Pappus_Chain_Full.svg/220px-Pappus_Chain_Full.svg.png">
            <a:extLst>
              <a:ext uri="{FF2B5EF4-FFF2-40B4-BE49-F238E27FC236}">
                <a16:creationId xmlns:a16="http://schemas.microsoft.com/office/drawing/2014/main" id="{EA8BC49C-BF71-4537-8878-71B00F10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21798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orel-Draw11">
            <a:extLst>
              <a:ext uri="{FF2B5EF4-FFF2-40B4-BE49-F238E27FC236}">
                <a16:creationId xmlns:a16="http://schemas.microsoft.com/office/drawing/2014/main" id="{0F7805C9-1212-4A06-A982-1FE1A180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217990"/>
            <a:ext cx="2032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http://www.vnqconline.com/tin_quandung/New_Updates/0410_QD/img/Ing_Quan_Dung_042010_011-01.jpg">
            <a:extLst>
              <a:ext uri="{FF2B5EF4-FFF2-40B4-BE49-F238E27FC236}">
                <a16:creationId xmlns:a16="http://schemas.microsoft.com/office/drawing/2014/main" id="{E1D72530-046A-42C9-A2D9-2762EB40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303465"/>
            <a:ext cx="30432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7" name="TextBox 11">
            <a:extLst>
              <a:ext uri="{FF2B5EF4-FFF2-40B4-BE49-F238E27FC236}">
                <a16:creationId xmlns:a16="http://schemas.microsoft.com/office/drawing/2014/main" id="{3A00E8EC-17A4-4D5C-8666-5779A339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93663"/>
            <a:ext cx="868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Một số hình ảnh về vị trí tương đối của hai đường tròn</a:t>
            </a:r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id="{846EC75C-7A9C-4007-85F9-5199889A3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063" y="1358902"/>
            <a:ext cx="1751012" cy="149225"/>
          </a:xfrm>
          <a:prstGeom prst="line">
            <a:avLst/>
          </a:prstGeom>
          <a:noFill/>
          <a:ln w="57150">
            <a:pattFill prst="trellis">
              <a:fgClr>
                <a:srgbClr val="0066FF"/>
              </a:fgClr>
              <a:bgClr>
                <a:srgbClr val="F26448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id="{FC728291-EEF9-4DDC-A53E-DC51CD4D76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8063" y="2124077"/>
            <a:ext cx="1752600" cy="354013"/>
          </a:xfrm>
          <a:prstGeom prst="line">
            <a:avLst/>
          </a:prstGeom>
          <a:noFill/>
          <a:ln w="57150">
            <a:pattFill prst="trellis">
              <a:fgClr>
                <a:srgbClr val="0066FF"/>
              </a:fgClr>
              <a:bgClr>
                <a:srgbClr val="FF9966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BD4940A2-297D-4F24-80B1-7B1BFD4B3AE4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1216025"/>
            <a:ext cx="1312862" cy="1290638"/>
            <a:chOff x="1156" y="1079"/>
            <a:chExt cx="1932" cy="1932"/>
          </a:xfrm>
        </p:grpSpPr>
        <p:sp>
          <p:nvSpPr>
            <p:cNvPr id="17" name="Oval 25">
              <a:extLst>
                <a:ext uri="{FF2B5EF4-FFF2-40B4-BE49-F238E27FC236}">
                  <a16:creationId xmlns:a16="http://schemas.microsoft.com/office/drawing/2014/main" id="{2FF2F3E4-E53C-49E8-8DEC-96BD027BD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091"/>
              <a:ext cx="1895" cy="18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Oval 26">
              <a:extLst>
                <a:ext uri="{FF2B5EF4-FFF2-40B4-BE49-F238E27FC236}">
                  <a16:creationId xmlns:a16="http://schemas.microsoft.com/office/drawing/2014/main" id="{01E16D6E-730A-48F3-A515-2283B39D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283"/>
              <a:ext cx="1537" cy="153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AutoShape 27">
              <a:extLst>
                <a:ext uri="{FF2B5EF4-FFF2-40B4-BE49-F238E27FC236}">
                  <a16:creationId xmlns:a16="http://schemas.microsoft.com/office/drawing/2014/main" id="{C6092A11-5C4B-49FC-95DA-403274C5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1882"/>
              <a:ext cx="311" cy="31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5137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AutoShape 28">
              <a:extLst>
                <a:ext uri="{FF2B5EF4-FFF2-40B4-BE49-F238E27FC236}">
                  <a16:creationId xmlns:a16="http://schemas.microsoft.com/office/drawing/2014/main" id="{1E440522-341D-4E7E-BDA6-E6E203829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079"/>
              <a:ext cx="1932" cy="1932"/>
            </a:xfrm>
            <a:custGeom>
              <a:avLst/>
              <a:gdLst>
                <a:gd name="G0" fmla="+- 3000 0 0"/>
                <a:gd name="G1" fmla="+- 21600 0 3000"/>
                <a:gd name="G2" fmla="+- 21600 0 30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0" y="10800"/>
                  </a:moveTo>
                  <a:cubicBezTo>
                    <a:pt x="3000" y="15108"/>
                    <a:pt x="6492" y="18600"/>
                    <a:pt x="10800" y="18600"/>
                  </a:cubicBezTo>
                  <a:cubicBezTo>
                    <a:pt x="15108" y="18600"/>
                    <a:pt x="18600" y="15108"/>
                    <a:pt x="18600" y="10800"/>
                  </a:cubicBezTo>
                  <a:cubicBezTo>
                    <a:pt x="18600" y="6492"/>
                    <a:pt x="15108" y="3000"/>
                    <a:pt x="10800" y="3000"/>
                  </a:cubicBezTo>
                  <a:cubicBezTo>
                    <a:pt x="6492" y="3000"/>
                    <a:pt x="3000" y="6492"/>
                    <a:pt x="30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A4003AB4-25AA-4D10-B02C-33C3C33D5AF0}"/>
              </a:ext>
            </a:extLst>
          </p:cNvPr>
          <p:cNvGrpSpPr>
            <a:grpSpLocks/>
          </p:cNvGrpSpPr>
          <p:nvPr/>
        </p:nvGrpSpPr>
        <p:grpSpPr bwMode="auto">
          <a:xfrm>
            <a:off x="3319465" y="1322390"/>
            <a:ext cx="947737" cy="960437"/>
            <a:chOff x="3448" y="1442"/>
            <a:chExt cx="1356" cy="1356"/>
          </a:xfrm>
        </p:grpSpPr>
        <p:sp>
          <p:nvSpPr>
            <p:cNvPr id="22" name="AutoShape 30">
              <a:extLst>
                <a:ext uri="{FF2B5EF4-FFF2-40B4-BE49-F238E27FC236}">
                  <a16:creationId xmlns:a16="http://schemas.microsoft.com/office/drawing/2014/main" id="{51F98CD1-6795-4920-B0C8-D1DA1FB4B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442"/>
              <a:ext cx="1356" cy="1356"/>
            </a:xfrm>
            <a:custGeom>
              <a:avLst/>
              <a:gdLst>
                <a:gd name="G0" fmla="+- 3000 0 0"/>
                <a:gd name="G1" fmla="+- 21600 0 3000"/>
                <a:gd name="G2" fmla="+- 21600 0 30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0" y="10800"/>
                  </a:moveTo>
                  <a:cubicBezTo>
                    <a:pt x="3000" y="15108"/>
                    <a:pt x="6492" y="18600"/>
                    <a:pt x="10800" y="18600"/>
                  </a:cubicBezTo>
                  <a:cubicBezTo>
                    <a:pt x="15108" y="18600"/>
                    <a:pt x="18600" y="15108"/>
                    <a:pt x="18600" y="10800"/>
                  </a:cubicBezTo>
                  <a:cubicBezTo>
                    <a:pt x="18600" y="6492"/>
                    <a:pt x="15108" y="3000"/>
                    <a:pt x="10800" y="3000"/>
                  </a:cubicBezTo>
                  <a:cubicBezTo>
                    <a:pt x="6492" y="3000"/>
                    <a:pt x="3000" y="6492"/>
                    <a:pt x="30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31">
              <a:extLst>
                <a:ext uri="{FF2B5EF4-FFF2-40B4-BE49-F238E27FC236}">
                  <a16:creationId xmlns:a16="http://schemas.microsoft.com/office/drawing/2014/main" id="{44E27DED-3EAB-4A65-BC70-B52D61AF0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621"/>
              <a:ext cx="1008" cy="10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AutoShape 32">
              <a:extLst>
                <a:ext uri="{FF2B5EF4-FFF2-40B4-BE49-F238E27FC236}">
                  <a16:creationId xmlns:a16="http://schemas.microsoft.com/office/drawing/2014/main" id="{394A8781-9F9F-445A-96C6-577A2A147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1996"/>
              <a:ext cx="241" cy="238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6078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50BBBCA9-EBEF-4803-9FA7-A47E1CA12CDE}"/>
              </a:ext>
            </a:extLst>
          </p:cNvPr>
          <p:cNvGrpSpPr>
            <a:grpSpLocks/>
          </p:cNvGrpSpPr>
          <p:nvPr/>
        </p:nvGrpSpPr>
        <p:grpSpPr bwMode="auto">
          <a:xfrm>
            <a:off x="4678365" y="690563"/>
            <a:ext cx="1609725" cy="1592262"/>
            <a:chOff x="506" y="610"/>
            <a:chExt cx="2814" cy="2814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CF7BA2E-A6DB-4EFA-9A4D-848ED9172F77}"/>
                </a:ext>
              </a:extLst>
            </p:cNvPr>
            <p:cNvSpPr>
              <a:spLocks/>
            </p:cNvSpPr>
            <p:nvPr/>
          </p:nvSpPr>
          <p:spPr bwMode="auto">
            <a:xfrm rot="-582080">
              <a:off x="506" y="610"/>
              <a:ext cx="2814" cy="2814"/>
            </a:xfrm>
            <a:custGeom>
              <a:avLst/>
              <a:gdLst/>
              <a:ahLst/>
              <a:cxnLst>
                <a:cxn ang="0">
                  <a:pos x="1284" y="6"/>
                </a:cxn>
                <a:cxn ang="0">
                  <a:pos x="1428" y="144"/>
                </a:cxn>
                <a:cxn ang="0">
                  <a:pos x="1584" y="6"/>
                </a:cxn>
                <a:cxn ang="0">
                  <a:pos x="1704" y="174"/>
                </a:cxn>
                <a:cxn ang="0">
                  <a:pos x="1890" y="84"/>
                </a:cxn>
                <a:cxn ang="0">
                  <a:pos x="1974" y="264"/>
                </a:cxn>
                <a:cxn ang="0">
                  <a:pos x="2154" y="204"/>
                </a:cxn>
                <a:cxn ang="0">
                  <a:pos x="2202" y="402"/>
                </a:cxn>
                <a:cxn ang="0">
                  <a:pos x="2400" y="408"/>
                </a:cxn>
                <a:cxn ang="0">
                  <a:pos x="2406" y="600"/>
                </a:cxn>
                <a:cxn ang="0">
                  <a:pos x="2592" y="648"/>
                </a:cxn>
                <a:cxn ang="0">
                  <a:pos x="2562" y="846"/>
                </a:cxn>
                <a:cxn ang="0">
                  <a:pos x="2742" y="924"/>
                </a:cxn>
                <a:cxn ang="0">
                  <a:pos x="2652" y="1104"/>
                </a:cxn>
                <a:cxn ang="0">
                  <a:pos x="2802" y="1218"/>
                </a:cxn>
                <a:cxn ang="0">
                  <a:pos x="2694" y="1362"/>
                </a:cxn>
                <a:cxn ang="0">
                  <a:pos x="2808" y="1530"/>
                </a:cxn>
                <a:cxn ang="0">
                  <a:pos x="2658" y="1656"/>
                </a:cxn>
                <a:cxn ang="0">
                  <a:pos x="2760" y="1824"/>
                </a:cxn>
                <a:cxn ang="0">
                  <a:pos x="2592" y="1902"/>
                </a:cxn>
                <a:cxn ang="0">
                  <a:pos x="2634" y="2100"/>
                </a:cxn>
                <a:cxn ang="0">
                  <a:pos x="2424" y="2172"/>
                </a:cxn>
                <a:cxn ang="0">
                  <a:pos x="2430" y="2358"/>
                </a:cxn>
                <a:cxn ang="0">
                  <a:pos x="2238" y="2382"/>
                </a:cxn>
                <a:cxn ang="0">
                  <a:pos x="2184" y="2574"/>
                </a:cxn>
                <a:cxn ang="0">
                  <a:pos x="2016" y="2544"/>
                </a:cxn>
                <a:cxn ang="0">
                  <a:pos x="1944" y="2718"/>
                </a:cxn>
                <a:cxn ang="0">
                  <a:pos x="1788" y="2640"/>
                </a:cxn>
                <a:cxn ang="0">
                  <a:pos x="1668" y="2790"/>
                </a:cxn>
                <a:cxn ang="0">
                  <a:pos x="1512" y="2682"/>
                </a:cxn>
                <a:cxn ang="0">
                  <a:pos x="1380" y="2814"/>
                </a:cxn>
                <a:cxn ang="0">
                  <a:pos x="1248" y="2676"/>
                </a:cxn>
                <a:cxn ang="0">
                  <a:pos x="1098" y="2778"/>
                </a:cxn>
                <a:cxn ang="0">
                  <a:pos x="1014" y="2622"/>
                </a:cxn>
                <a:cxn ang="0">
                  <a:pos x="864" y="2700"/>
                </a:cxn>
                <a:cxn ang="0">
                  <a:pos x="810" y="2538"/>
                </a:cxn>
                <a:cxn ang="0">
                  <a:pos x="636" y="2574"/>
                </a:cxn>
                <a:cxn ang="0">
                  <a:pos x="600" y="2394"/>
                </a:cxn>
                <a:cxn ang="0">
                  <a:pos x="420" y="2400"/>
                </a:cxn>
                <a:cxn ang="0">
                  <a:pos x="432" y="2232"/>
                </a:cxn>
                <a:cxn ang="0">
                  <a:pos x="246" y="2208"/>
                </a:cxn>
                <a:cxn ang="0">
                  <a:pos x="288" y="2022"/>
                </a:cxn>
                <a:cxn ang="0">
                  <a:pos x="120" y="1986"/>
                </a:cxn>
                <a:cxn ang="0">
                  <a:pos x="192" y="1800"/>
                </a:cxn>
                <a:cxn ang="0">
                  <a:pos x="36" y="1734"/>
                </a:cxn>
                <a:cxn ang="0">
                  <a:pos x="144" y="1566"/>
                </a:cxn>
                <a:cxn ang="0">
                  <a:pos x="0" y="1464"/>
                </a:cxn>
                <a:cxn ang="0">
                  <a:pos x="150" y="1338"/>
                </a:cxn>
                <a:cxn ang="0">
                  <a:pos x="12" y="1188"/>
                </a:cxn>
                <a:cxn ang="0">
                  <a:pos x="186" y="1080"/>
                </a:cxn>
                <a:cxn ang="0">
                  <a:pos x="96" y="930"/>
                </a:cxn>
                <a:cxn ang="0">
                  <a:pos x="264" y="852"/>
                </a:cxn>
                <a:cxn ang="0">
                  <a:pos x="222" y="666"/>
                </a:cxn>
                <a:cxn ang="0">
                  <a:pos x="408" y="630"/>
                </a:cxn>
                <a:cxn ang="0">
                  <a:pos x="402" y="414"/>
                </a:cxn>
                <a:cxn ang="0">
                  <a:pos x="606" y="402"/>
                </a:cxn>
                <a:cxn ang="0">
                  <a:pos x="660" y="216"/>
                </a:cxn>
                <a:cxn ang="0">
                  <a:pos x="870" y="246"/>
                </a:cxn>
                <a:cxn ang="0">
                  <a:pos x="948" y="78"/>
                </a:cxn>
                <a:cxn ang="0">
                  <a:pos x="1152" y="156"/>
                </a:cxn>
              </a:cxnLst>
              <a:rect l="0" t="0" r="r" b="b"/>
              <a:pathLst>
                <a:path w="2814" h="2814">
                  <a:moveTo>
                    <a:pt x="1260" y="150"/>
                  </a:moveTo>
                  <a:lnTo>
                    <a:pt x="1284" y="6"/>
                  </a:lnTo>
                  <a:lnTo>
                    <a:pt x="1392" y="0"/>
                  </a:lnTo>
                  <a:lnTo>
                    <a:pt x="1428" y="144"/>
                  </a:lnTo>
                  <a:lnTo>
                    <a:pt x="1536" y="138"/>
                  </a:lnTo>
                  <a:lnTo>
                    <a:pt x="1584" y="6"/>
                  </a:lnTo>
                  <a:lnTo>
                    <a:pt x="1698" y="30"/>
                  </a:lnTo>
                  <a:lnTo>
                    <a:pt x="1704" y="174"/>
                  </a:lnTo>
                  <a:lnTo>
                    <a:pt x="1824" y="198"/>
                  </a:lnTo>
                  <a:lnTo>
                    <a:pt x="1890" y="84"/>
                  </a:lnTo>
                  <a:lnTo>
                    <a:pt x="1980" y="120"/>
                  </a:lnTo>
                  <a:lnTo>
                    <a:pt x="1974" y="264"/>
                  </a:lnTo>
                  <a:lnTo>
                    <a:pt x="2028" y="300"/>
                  </a:lnTo>
                  <a:lnTo>
                    <a:pt x="2154" y="204"/>
                  </a:lnTo>
                  <a:lnTo>
                    <a:pt x="2232" y="258"/>
                  </a:lnTo>
                  <a:lnTo>
                    <a:pt x="2202" y="402"/>
                  </a:lnTo>
                  <a:lnTo>
                    <a:pt x="2256" y="462"/>
                  </a:lnTo>
                  <a:lnTo>
                    <a:pt x="2400" y="408"/>
                  </a:lnTo>
                  <a:lnTo>
                    <a:pt x="2466" y="474"/>
                  </a:lnTo>
                  <a:lnTo>
                    <a:pt x="2406" y="600"/>
                  </a:lnTo>
                  <a:lnTo>
                    <a:pt x="2466" y="690"/>
                  </a:lnTo>
                  <a:lnTo>
                    <a:pt x="2592" y="648"/>
                  </a:lnTo>
                  <a:lnTo>
                    <a:pt x="2658" y="738"/>
                  </a:lnTo>
                  <a:lnTo>
                    <a:pt x="2562" y="846"/>
                  </a:lnTo>
                  <a:lnTo>
                    <a:pt x="2610" y="936"/>
                  </a:lnTo>
                  <a:lnTo>
                    <a:pt x="2742" y="924"/>
                  </a:lnTo>
                  <a:lnTo>
                    <a:pt x="2772" y="1014"/>
                  </a:lnTo>
                  <a:lnTo>
                    <a:pt x="2652" y="1104"/>
                  </a:lnTo>
                  <a:lnTo>
                    <a:pt x="2670" y="1200"/>
                  </a:lnTo>
                  <a:lnTo>
                    <a:pt x="2802" y="1218"/>
                  </a:lnTo>
                  <a:lnTo>
                    <a:pt x="2814" y="1308"/>
                  </a:lnTo>
                  <a:lnTo>
                    <a:pt x="2694" y="1362"/>
                  </a:lnTo>
                  <a:lnTo>
                    <a:pt x="2688" y="1470"/>
                  </a:lnTo>
                  <a:lnTo>
                    <a:pt x="2808" y="1530"/>
                  </a:lnTo>
                  <a:lnTo>
                    <a:pt x="2796" y="1620"/>
                  </a:lnTo>
                  <a:lnTo>
                    <a:pt x="2658" y="1656"/>
                  </a:lnTo>
                  <a:lnTo>
                    <a:pt x="2634" y="1752"/>
                  </a:lnTo>
                  <a:lnTo>
                    <a:pt x="2760" y="1824"/>
                  </a:lnTo>
                  <a:lnTo>
                    <a:pt x="2724" y="1920"/>
                  </a:lnTo>
                  <a:lnTo>
                    <a:pt x="2592" y="1902"/>
                  </a:lnTo>
                  <a:lnTo>
                    <a:pt x="2544" y="1986"/>
                  </a:lnTo>
                  <a:lnTo>
                    <a:pt x="2634" y="2100"/>
                  </a:lnTo>
                  <a:lnTo>
                    <a:pt x="2568" y="2208"/>
                  </a:lnTo>
                  <a:lnTo>
                    <a:pt x="2424" y="2172"/>
                  </a:lnTo>
                  <a:lnTo>
                    <a:pt x="2370" y="2256"/>
                  </a:lnTo>
                  <a:lnTo>
                    <a:pt x="2430" y="2358"/>
                  </a:lnTo>
                  <a:lnTo>
                    <a:pt x="2364" y="2442"/>
                  </a:lnTo>
                  <a:lnTo>
                    <a:pt x="2238" y="2382"/>
                  </a:lnTo>
                  <a:lnTo>
                    <a:pt x="2154" y="2448"/>
                  </a:lnTo>
                  <a:lnTo>
                    <a:pt x="2184" y="2574"/>
                  </a:lnTo>
                  <a:lnTo>
                    <a:pt x="2112" y="2634"/>
                  </a:lnTo>
                  <a:lnTo>
                    <a:pt x="2016" y="2544"/>
                  </a:lnTo>
                  <a:lnTo>
                    <a:pt x="1938" y="2574"/>
                  </a:lnTo>
                  <a:lnTo>
                    <a:pt x="1944" y="2718"/>
                  </a:lnTo>
                  <a:lnTo>
                    <a:pt x="1848" y="2748"/>
                  </a:lnTo>
                  <a:lnTo>
                    <a:pt x="1788" y="2640"/>
                  </a:lnTo>
                  <a:lnTo>
                    <a:pt x="1686" y="2658"/>
                  </a:lnTo>
                  <a:lnTo>
                    <a:pt x="1668" y="2790"/>
                  </a:lnTo>
                  <a:lnTo>
                    <a:pt x="1572" y="2808"/>
                  </a:lnTo>
                  <a:lnTo>
                    <a:pt x="1512" y="2682"/>
                  </a:lnTo>
                  <a:lnTo>
                    <a:pt x="1434" y="2682"/>
                  </a:lnTo>
                  <a:lnTo>
                    <a:pt x="1380" y="2814"/>
                  </a:lnTo>
                  <a:lnTo>
                    <a:pt x="1290" y="2814"/>
                  </a:lnTo>
                  <a:lnTo>
                    <a:pt x="1248" y="2676"/>
                  </a:lnTo>
                  <a:lnTo>
                    <a:pt x="1176" y="2658"/>
                  </a:lnTo>
                  <a:lnTo>
                    <a:pt x="1098" y="2778"/>
                  </a:lnTo>
                  <a:lnTo>
                    <a:pt x="1020" y="2754"/>
                  </a:lnTo>
                  <a:lnTo>
                    <a:pt x="1014" y="2622"/>
                  </a:lnTo>
                  <a:lnTo>
                    <a:pt x="948" y="2598"/>
                  </a:lnTo>
                  <a:lnTo>
                    <a:pt x="864" y="2700"/>
                  </a:lnTo>
                  <a:lnTo>
                    <a:pt x="786" y="2664"/>
                  </a:lnTo>
                  <a:lnTo>
                    <a:pt x="810" y="2538"/>
                  </a:lnTo>
                  <a:lnTo>
                    <a:pt x="732" y="2484"/>
                  </a:lnTo>
                  <a:lnTo>
                    <a:pt x="636" y="2574"/>
                  </a:lnTo>
                  <a:lnTo>
                    <a:pt x="558" y="2520"/>
                  </a:lnTo>
                  <a:lnTo>
                    <a:pt x="600" y="2394"/>
                  </a:lnTo>
                  <a:lnTo>
                    <a:pt x="528" y="2334"/>
                  </a:lnTo>
                  <a:lnTo>
                    <a:pt x="420" y="2400"/>
                  </a:lnTo>
                  <a:lnTo>
                    <a:pt x="366" y="2340"/>
                  </a:lnTo>
                  <a:lnTo>
                    <a:pt x="432" y="2232"/>
                  </a:lnTo>
                  <a:lnTo>
                    <a:pt x="384" y="2166"/>
                  </a:lnTo>
                  <a:lnTo>
                    <a:pt x="246" y="2208"/>
                  </a:lnTo>
                  <a:lnTo>
                    <a:pt x="204" y="2148"/>
                  </a:lnTo>
                  <a:lnTo>
                    <a:pt x="288" y="2022"/>
                  </a:lnTo>
                  <a:lnTo>
                    <a:pt x="252" y="1956"/>
                  </a:lnTo>
                  <a:lnTo>
                    <a:pt x="120" y="1986"/>
                  </a:lnTo>
                  <a:lnTo>
                    <a:pt x="90" y="1914"/>
                  </a:lnTo>
                  <a:lnTo>
                    <a:pt x="192" y="1800"/>
                  </a:lnTo>
                  <a:lnTo>
                    <a:pt x="168" y="1722"/>
                  </a:lnTo>
                  <a:lnTo>
                    <a:pt x="36" y="1734"/>
                  </a:lnTo>
                  <a:lnTo>
                    <a:pt x="24" y="1650"/>
                  </a:lnTo>
                  <a:lnTo>
                    <a:pt x="144" y="1566"/>
                  </a:lnTo>
                  <a:lnTo>
                    <a:pt x="138" y="1494"/>
                  </a:lnTo>
                  <a:lnTo>
                    <a:pt x="0" y="1464"/>
                  </a:lnTo>
                  <a:lnTo>
                    <a:pt x="0" y="1392"/>
                  </a:lnTo>
                  <a:lnTo>
                    <a:pt x="150" y="1338"/>
                  </a:lnTo>
                  <a:lnTo>
                    <a:pt x="150" y="1260"/>
                  </a:lnTo>
                  <a:lnTo>
                    <a:pt x="12" y="1188"/>
                  </a:lnTo>
                  <a:lnTo>
                    <a:pt x="30" y="1098"/>
                  </a:lnTo>
                  <a:lnTo>
                    <a:pt x="186" y="1080"/>
                  </a:lnTo>
                  <a:lnTo>
                    <a:pt x="204" y="1008"/>
                  </a:lnTo>
                  <a:lnTo>
                    <a:pt x="96" y="930"/>
                  </a:lnTo>
                  <a:lnTo>
                    <a:pt x="120" y="834"/>
                  </a:lnTo>
                  <a:lnTo>
                    <a:pt x="264" y="852"/>
                  </a:lnTo>
                  <a:lnTo>
                    <a:pt x="306" y="786"/>
                  </a:lnTo>
                  <a:lnTo>
                    <a:pt x="222" y="666"/>
                  </a:lnTo>
                  <a:lnTo>
                    <a:pt x="270" y="600"/>
                  </a:lnTo>
                  <a:lnTo>
                    <a:pt x="408" y="630"/>
                  </a:lnTo>
                  <a:lnTo>
                    <a:pt x="468" y="540"/>
                  </a:lnTo>
                  <a:lnTo>
                    <a:pt x="402" y="414"/>
                  </a:lnTo>
                  <a:lnTo>
                    <a:pt x="492" y="342"/>
                  </a:lnTo>
                  <a:lnTo>
                    <a:pt x="606" y="402"/>
                  </a:lnTo>
                  <a:lnTo>
                    <a:pt x="702" y="348"/>
                  </a:lnTo>
                  <a:lnTo>
                    <a:pt x="660" y="216"/>
                  </a:lnTo>
                  <a:lnTo>
                    <a:pt x="762" y="162"/>
                  </a:lnTo>
                  <a:lnTo>
                    <a:pt x="870" y="246"/>
                  </a:lnTo>
                  <a:lnTo>
                    <a:pt x="960" y="210"/>
                  </a:lnTo>
                  <a:lnTo>
                    <a:pt x="948" y="78"/>
                  </a:lnTo>
                  <a:lnTo>
                    <a:pt x="1086" y="36"/>
                  </a:lnTo>
                  <a:lnTo>
                    <a:pt x="1152" y="156"/>
                  </a:lnTo>
                  <a:lnTo>
                    <a:pt x="126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FFFFCC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871" name="AutoShape 21">
              <a:extLst>
                <a:ext uri="{FF2B5EF4-FFF2-40B4-BE49-F238E27FC236}">
                  <a16:creationId xmlns:a16="http://schemas.microsoft.com/office/drawing/2014/main" id="{C4CD10F2-DDBE-47AB-A420-99EFB068E4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2080">
              <a:off x="1672" y="1786"/>
              <a:ext cx="480" cy="480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366856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10277 1.85185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choolnet.vn/georoot/Images/Toan9/L9_Ch2_h99.jpg">
            <a:extLst>
              <a:ext uri="{FF2B5EF4-FFF2-40B4-BE49-F238E27FC236}">
                <a16:creationId xmlns:a16="http://schemas.microsoft.com/office/drawing/2014/main" id="{B4FC29CE-69A7-4F00-88E2-5019F937C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0265"/>
            <a:ext cx="8763000" cy="50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A2A01-E17E-44D2-A30A-988F4DD78788}"/>
              </a:ext>
            </a:extLst>
          </p:cNvPr>
          <p:cNvSpPr txBox="1"/>
          <p:nvPr/>
        </p:nvSpPr>
        <p:spPr>
          <a:xfrm>
            <a:off x="124265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40 SGK/123: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Đố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99a, 99b, 99c,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bánh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răng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c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a đ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ợc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khớp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hệ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bánh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răng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chuyển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đ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ợc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hệ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bánh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răng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chuyển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đ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ợc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8795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g.loigiaihay.com/picture/2018/0502/b402-trang-123-sgk-toan-9-t1.jpg">
            <a:extLst>
              <a:ext uri="{FF2B5EF4-FFF2-40B4-BE49-F238E27FC236}">
                <a16:creationId xmlns:a16="http://schemas.microsoft.com/office/drawing/2014/main" id="{C5948561-D734-4C6F-8237-F84A0A71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" y="1530063"/>
            <a:ext cx="9133768" cy="40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417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9772"/>
            <a:ext cx="7886700" cy="994172"/>
          </a:xfrm>
        </p:spPr>
        <p:txBody>
          <a:bodyPr>
            <a:normAutofit/>
          </a:bodyPr>
          <a:lstStyle/>
          <a:p>
            <a:r>
              <a:rPr lang="en-US" sz="405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HỌC Ở NHÀ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" y="642425"/>
            <a:ext cx="9364394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33, 34 (SGK/ 119).</a:t>
            </a: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31-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0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0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0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0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0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67427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A6BA24BB-3DA5-4408-BD97-15C27C8E6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9568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E51B46"/>
                </a:solidFill>
                <a:latin typeface="+mj-lt"/>
              </a:rPr>
              <a:t>Bài</a:t>
            </a:r>
            <a:r>
              <a:rPr lang="en-US" altLang="en-US" sz="3600" b="1" i="1" dirty="0">
                <a:solidFill>
                  <a:srgbClr val="E51B46"/>
                </a:solidFill>
                <a:latin typeface="+mj-lt"/>
              </a:rPr>
              <a:t> 33 SGK/119</a:t>
            </a:r>
            <a:r>
              <a:rPr lang="en-US" altLang="en-US" sz="3600" dirty="0">
                <a:latin typeface="+mj-lt"/>
              </a:rPr>
              <a:t>: </a:t>
            </a:r>
            <a:r>
              <a:rPr lang="en-US" altLang="en-US" sz="3600" dirty="0" err="1">
                <a:latin typeface="+mj-lt"/>
              </a:rPr>
              <a:t>Trên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hình</a:t>
            </a:r>
            <a:r>
              <a:rPr lang="en-US" altLang="en-US" sz="3600" dirty="0">
                <a:latin typeface="+mj-lt"/>
              </a:rPr>
              <a:t> 89, </a:t>
            </a:r>
            <a:r>
              <a:rPr lang="en-US" altLang="en-US" sz="3600" dirty="0" err="1">
                <a:latin typeface="+mj-lt"/>
              </a:rPr>
              <a:t>hai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đường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tròn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tiếp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xúc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nhau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tại</a:t>
            </a:r>
            <a:r>
              <a:rPr lang="en-US" altLang="en-US" sz="3600" dirty="0">
                <a:latin typeface="+mj-lt"/>
              </a:rPr>
              <a:t> A. </a:t>
            </a:r>
            <a:r>
              <a:rPr lang="en-US" altLang="en-US" sz="3600" dirty="0" err="1">
                <a:latin typeface="+mj-lt"/>
              </a:rPr>
              <a:t>Chứng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minh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rằng</a:t>
            </a:r>
            <a:r>
              <a:rPr lang="en-US" altLang="en-US" sz="3600" dirty="0">
                <a:latin typeface="+mj-lt"/>
              </a:rPr>
              <a:t> OC //O’D.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9EAFF1-8189-4635-95C2-87BA7A392F4A}"/>
              </a:ext>
            </a:extLst>
          </p:cNvPr>
          <p:cNvGrpSpPr/>
          <p:nvPr/>
        </p:nvGrpSpPr>
        <p:grpSpPr>
          <a:xfrm>
            <a:off x="1524000" y="2286000"/>
            <a:ext cx="4953000" cy="3352800"/>
            <a:chOff x="3429000" y="2133599"/>
            <a:chExt cx="4295779" cy="2855785"/>
          </a:xfrm>
        </p:grpSpPr>
        <p:pic>
          <p:nvPicPr>
            <p:cNvPr id="17412" name="Picture 20">
              <a:extLst>
                <a:ext uri="{FF2B5EF4-FFF2-40B4-BE49-F238E27FC236}">
                  <a16:creationId xmlns:a16="http://schemas.microsoft.com/office/drawing/2014/main" id="{30627E45-7E7B-449F-A0B6-D7B8CCF85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133599"/>
              <a:ext cx="4295779" cy="285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TextBox 1">
              <a:extLst>
                <a:ext uri="{FF2B5EF4-FFF2-40B4-BE49-F238E27FC236}">
                  <a16:creationId xmlns:a16="http://schemas.microsoft.com/office/drawing/2014/main" id="{F63FF268-C0DE-4F3D-9243-F313DD49D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9331" y="3276599"/>
              <a:ext cx="214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414" name="TextBox 5">
              <a:extLst>
                <a:ext uri="{FF2B5EF4-FFF2-40B4-BE49-F238E27FC236}">
                  <a16:creationId xmlns:a16="http://schemas.microsoft.com/office/drawing/2014/main" id="{A13C8484-194C-4D29-A6A0-5F6C8B21C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054" y="3548596"/>
              <a:ext cx="2143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TextBox 5">
            <a:extLst>
              <a:ext uri="{FF2B5EF4-FFF2-40B4-BE49-F238E27FC236}">
                <a16:creationId xmlns:a16="http://schemas.microsoft.com/office/drawing/2014/main" id="{CE37C27A-17B8-4B71-8005-9C623EB3D3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09800" y="1655763"/>
            <a:ext cx="3420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/>
              <a:t>I</a:t>
            </a:r>
          </a:p>
        </p:txBody>
      </p:sp>
      <p:sp>
        <p:nvSpPr>
          <p:cNvPr id="21" name="Text Box 113">
            <a:extLst>
              <a:ext uri="{FF2B5EF4-FFF2-40B4-BE49-F238E27FC236}">
                <a16:creationId xmlns:a16="http://schemas.microsoft.com/office/drawing/2014/main" id="{F2C12084-9300-4228-9E63-29151E7B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931" y="4990010"/>
            <a:ext cx="92118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 b) Quan </a:t>
            </a:r>
            <a:r>
              <a:rPr lang="en-US" altLang="en-US" sz="3200" dirty="0" err="1">
                <a:latin typeface="+mj-lt"/>
              </a:rPr>
              <a:t>sát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hình</a:t>
            </a:r>
            <a:r>
              <a:rPr lang="en-US" altLang="en-US" sz="3200" dirty="0">
                <a:latin typeface="+mj-lt"/>
              </a:rPr>
              <a:t> 86, </a:t>
            </a:r>
            <a:r>
              <a:rPr lang="en-US" altLang="en-US" sz="3200" dirty="0" err="1">
                <a:latin typeface="+mj-lt"/>
              </a:rPr>
              <a:t>hãy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dự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đoán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về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vị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trí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của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điểm</a:t>
            </a:r>
            <a:r>
              <a:rPr lang="en-US" altLang="en-US" sz="3200" dirty="0">
                <a:latin typeface="+mj-lt"/>
              </a:rPr>
              <a:t> A </a:t>
            </a:r>
            <a:r>
              <a:rPr lang="en-US" altLang="en-US" sz="3200" dirty="0" err="1">
                <a:latin typeface="+mj-lt"/>
              </a:rPr>
              <a:t>đối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với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đường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nối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tâm</a:t>
            </a:r>
            <a:r>
              <a:rPr lang="en-US" altLang="en-US" sz="3200" dirty="0">
                <a:latin typeface="+mj-lt"/>
              </a:rPr>
              <a:t> OO’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833F6-64ED-4BEE-9C15-1DD28C473498}"/>
              </a:ext>
            </a:extLst>
          </p:cNvPr>
          <p:cNvSpPr txBox="1"/>
          <p:nvPr/>
        </p:nvSpPr>
        <p:spPr>
          <a:xfrm>
            <a:off x="1241546" y="2680117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HÌNH 85</a:t>
            </a:r>
          </a:p>
        </p:txBody>
      </p:sp>
      <p:sp>
        <p:nvSpPr>
          <p:cNvPr id="23" name="Text Box 113">
            <a:extLst>
              <a:ext uri="{FF2B5EF4-FFF2-40B4-BE49-F238E27FC236}">
                <a16:creationId xmlns:a16="http://schemas.microsoft.com/office/drawing/2014/main" id="{86D220BC-275D-4206-A087-32983F96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80708"/>
            <a:ext cx="92329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 a) Quan </a:t>
            </a:r>
            <a:r>
              <a:rPr lang="en-US" altLang="en-US" sz="3200" dirty="0" err="1">
                <a:latin typeface="+mj-lt"/>
              </a:rPr>
              <a:t>sát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hình</a:t>
            </a:r>
            <a:r>
              <a:rPr lang="en-US" altLang="en-US" sz="3200" dirty="0">
                <a:latin typeface="+mj-lt"/>
              </a:rPr>
              <a:t> 85, </a:t>
            </a:r>
            <a:r>
              <a:rPr lang="en-US" altLang="en-US" sz="3200" dirty="0" err="1">
                <a:latin typeface="+mj-lt"/>
              </a:rPr>
              <a:t>chứng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minh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rằng</a:t>
            </a:r>
            <a:r>
              <a:rPr lang="en-US" altLang="en-US" sz="3200" dirty="0">
                <a:latin typeface="+mj-lt"/>
              </a:rPr>
              <a:t> OO’ </a:t>
            </a:r>
            <a:r>
              <a:rPr lang="en-US" altLang="en-US" sz="3200" dirty="0" err="1">
                <a:latin typeface="+mj-lt"/>
              </a:rPr>
              <a:t>là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đường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trung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trực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của</a:t>
            </a:r>
            <a:r>
              <a:rPr lang="en-US" altLang="en-US" sz="3200" dirty="0">
                <a:latin typeface="+mj-lt"/>
              </a:rPr>
              <a:t> AB </a:t>
            </a:r>
          </a:p>
        </p:txBody>
      </p:sp>
      <p:pic>
        <p:nvPicPr>
          <p:cNvPr id="24" name="Picture 22">
            <a:extLst>
              <a:ext uri="{FF2B5EF4-FFF2-40B4-BE49-F238E27FC236}">
                <a16:creationId xmlns:a16="http://schemas.microsoft.com/office/drawing/2014/main" id="{8EC3C506-F8F6-4F5B-B2F6-02677D3D0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62" y="596796"/>
            <a:ext cx="3237907" cy="205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606421ED-08D5-4E2A-9450-1A1B0DCE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81" y="571416"/>
            <a:ext cx="2296312" cy="210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5B0C92-99A2-483A-8E03-847C780A0ECF}"/>
              </a:ext>
            </a:extLst>
          </p:cNvPr>
          <p:cNvSpPr txBox="1"/>
          <p:nvPr/>
        </p:nvSpPr>
        <p:spPr>
          <a:xfrm>
            <a:off x="5616456" y="2648886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HÌNH 86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75E06-4C2E-4E0B-8118-099751839008}"/>
              </a:ext>
            </a:extLst>
          </p:cNvPr>
          <p:cNvSpPr txBox="1"/>
          <p:nvPr/>
        </p:nvSpPr>
        <p:spPr>
          <a:xfrm>
            <a:off x="2551875" y="73576"/>
            <a:ext cx="409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F7FC3-2EF2-4042-B1DB-E47275DC8012}"/>
              </a:ext>
            </a:extLst>
          </p:cNvPr>
          <p:cNvCxnSpPr/>
          <p:nvPr/>
        </p:nvCxnSpPr>
        <p:spPr bwMode="auto">
          <a:xfrm>
            <a:off x="4800600" y="1600200"/>
            <a:ext cx="1524000" cy="0"/>
          </a:xfrm>
          <a:prstGeom prst="line">
            <a:avLst/>
          </a:prstGeom>
          <a:noFill/>
          <a:ln w="38100" cap="flat" cmpd="sng" algn="ctr">
            <a:solidFill>
              <a:srgbClr val="FC2E1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F0744A-883C-4AE6-B179-1AB538E89B7D}"/>
              </a:ext>
            </a:extLst>
          </p:cNvPr>
          <p:cNvCxnSpPr>
            <a:cxnSpLocks/>
          </p:cNvCxnSpPr>
          <p:nvPr/>
        </p:nvCxnSpPr>
        <p:spPr bwMode="auto">
          <a:xfrm>
            <a:off x="7924800" y="1600200"/>
            <a:ext cx="990600" cy="0"/>
          </a:xfrm>
          <a:prstGeom prst="line">
            <a:avLst/>
          </a:prstGeom>
          <a:noFill/>
          <a:ln w="28575" cap="flat" cmpd="sng" algn="ctr">
            <a:solidFill>
              <a:srgbClr val="FC2E1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3">
            <a:extLst>
              <a:ext uri="{FF2B5EF4-FFF2-40B4-BE49-F238E27FC236}">
                <a16:creationId xmlns:a16="http://schemas.microsoft.com/office/drawing/2014/main" id="{52DFEBEF-2761-46D9-A62D-1AA2967D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250" y="596796"/>
            <a:ext cx="28575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93CA18-4EAC-4CF4-8D97-8093A75249CB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9109" y="1596921"/>
            <a:ext cx="1139291" cy="327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B27FF1-EF77-4715-8F5E-CB3669E44E4F}"/>
                  </a:ext>
                </a:extLst>
              </p:cNvPr>
              <p:cNvSpPr/>
              <p:nvPr/>
            </p:nvSpPr>
            <p:spPr>
              <a:xfrm>
                <a:off x="-764224" y="3987034"/>
                <a:ext cx="1067244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</a:rPr>
                  <a:t>Ta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</a:rPr>
                  <a:t> OA = OB (=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bán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kính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2000" dirty="0">
                    <a:solidFill>
                      <a:srgbClr val="FF0000"/>
                    </a:solidFill>
                  </a:rPr>
                  <a:t> (O))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O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AB (1)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O’A= O’B (=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(O’))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O’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AB (2)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(1)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(2)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ra OO’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AB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B27FF1-EF77-4715-8F5E-CB3669E44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4224" y="3987034"/>
                <a:ext cx="10672447" cy="1015663"/>
              </a:xfrm>
              <a:prstGeom prst="rect">
                <a:avLst/>
              </a:prstGeom>
              <a:blipFill>
                <a:blip r:embed="rId5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0709135-A94F-4020-99CF-3DA50EDA789B}"/>
              </a:ext>
            </a:extLst>
          </p:cNvPr>
          <p:cNvSpPr/>
          <p:nvPr/>
        </p:nvSpPr>
        <p:spPr>
          <a:xfrm>
            <a:off x="-968254" y="6146658"/>
            <a:ext cx="7292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 OO’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688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2C7063CA-BD6A-4185-9DEC-E68217C7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221" y="509762"/>
            <a:ext cx="3016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Cho </a:t>
            </a:r>
            <a:r>
              <a:rPr lang="en-US" altLang="en-US" sz="3200" dirty="0" err="1">
                <a:latin typeface="+mj-lt"/>
              </a:rPr>
              <a:t>hình</a:t>
            </a:r>
            <a:r>
              <a:rPr lang="en-US" altLang="en-US" sz="3200" dirty="0">
                <a:latin typeface="+mj-lt"/>
              </a:rPr>
              <a:t> 88.</a:t>
            </a:r>
          </a:p>
        </p:txBody>
      </p:sp>
      <p:sp>
        <p:nvSpPr>
          <p:cNvPr id="15366" name="Text Box 10">
            <a:extLst>
              <a:ext uri="{FF2B5EF4-FFF2-40B4-BE49-F238E27FC236}">
                <a16:creationId xmlns:a16="http://schemas.microsoft.com/office/drawing/2014/main" id="{968859BB-69AE-4CAF-923E-37F2595C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911" y="986690"/>
            <a:ext cx="586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a) </a:t>
            </a:r>
            <a:r>
              <a:rPr lang="en-US" altLang="en-US" sz="3200" dirty="0" err="1">
                <a:latin typeface="+mj-lt"/>
              </a:rPr>
              <a:t>Hãy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xác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định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vị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trí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tương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đối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của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hai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đường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tròn</a:t>
            </a:r>
            <a:r>
              <a:rPr lang="en-US" altLang="en-US" sz="3200" dirty="0">
                <a:latin typeface="+mj-lt"/>
              </a:rPr>
              <a:t> (O) </a:t>
            </a:r>
            <a:r>
              <a:rPr lang="en-US" altLang="en-US" sz="3200" dirty="0" err="1">
                <a:latin typeface="+mj-lt"/>
              </a:rPr>
              <a:t>và</a:t>
            </a:r>
            <a:r>
              <a:rPr lang="en-US" altLang="en-US" sz="3200" dirty="0">
                <a:latin typeface="+mj-lt"/>
              </a:rPr>
              <a:t> (O’)</a:t>
            </a:r>
          </a:p>
        </p:txBody>
      </p:sp>
      <p:sp>
        <p:nvSpPr>
          <p:cNvPr id="15367" name="Text Box 34">
            <a:extLst>
              <a:ext uri="{FF2B5EF4-FFF2-40B4-BE49-F238E27FC236}">
                <a16:creationId xmlns:a16="http://schemas.microsoft.com/office/drawing/2014/main" id="{E31A6AF9-7E95-4489-BC71-65B1EE56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689" y="2433357"/>
            <a:ext cx="58673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b) </a:t>
            </a:r>
            <a:r>
              <a:rPr lang="en-US" altLang="en-US" sz="3200" dirty="0" err="1">
                <a:latin typeface="+mj-lt"/>
              </a:rPr>
              <a:t>Chứng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minh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rằng</a:t>
            </a:r>
            <a:r>
              <a:rPr lang="en-US" altLang="en-US" sz="3200" dirty="0">
                <a:latin typeface="+mj-lt"/>
              </a:rPr>
              <a:t> BC // OO’ </a:t>
            </a:r>
            <a:r>
              <a:rPr lang="en-US" altLang="en-US" sz="3200" dirty="0" err="1">
                <a:latin typeface="+mj-lt"/>
              </a:rPr>
              <a:t>và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ba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điểm</a:t>
            </a:r>
            <a:r>
              <a:rPr lang="en-US" altLang="en-US" sz="3200" dirty="0">
                <a:latin typeface="+mj-lt"/>
              </a:rPr>
              <a:t> C, B, D </a:t>
            </a:r>
            <a:r>
              <a:rPr lang="en-US" altLang="en-US" sz="3200" dirty="0" err="1">
                <a:latin typeface="+mj-lt"/>
              </a:rPr>
              <a:t>thẳng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hàng</a:t>
            </a:r>
            <a:r>
              <a:rPr lang="en-US" altLang="en-US" sz="3200" dirty="0">
                <a:latin typeface="+mj-lt"/>
              </a:rPr>
              <a:t>. 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559DB6BA-1609-4545-BD42-CF659D3A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733"/>
            <a:ext cx="3331846" cy="233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F8201-E817-4B7A-9451-C6E33D0A4B9B}"/>
              </a:ext>
            </a:extLst>
          </p:cNvPr>
          <p:cNvSpPr txBox="1"/>
          <p:nvPr/>
        </p:nvSpPr>
        <p:spPr>
          <a:xfrm>
            <a:off x="1638300" y="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2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46E1ADC1-D94D-43DD-91DE-3B5A4E8B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06147"/>
            <a:ext cx="301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 err="1">
                <a:latin typeface="+mj-lt"/>
              </a:rPr>
              <a:t>Hình</a:t>
            </a:r>
            <a:r>
              <a:rPr lang="en-US" altLang="en-US" sz="2400" dirty="0">
                <a:latin typeface="+mj-lt"/>
              </a:rPr>
              <a:t> 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2F743-D3A6-4FEB-A2E5-79BD3943B444}"/>
              </a:ext>
            </a:extLst>
          </p:cNvPr>
          <p:cNvSpPr txBox="1"/>
          <p:nvPr/>
        </p:nvSpPr>
        <p:spPr>
          <a:xfrm>
            <a:off x="-152400" y="25908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4944D1-F71C-4644-9137-591559E58225}"/>
              </a:ext>
            </a:extLst>
          </p:cNvPr>
          <p:cNvSpPr/>
          <p:nvPr/>
        </p:nvSpPr>
        <p:spPr>
          <a:xfrm>
            <a:off x="3194209" y="1988864"/>
            <a:ext cx="6142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(O’)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47F439-DA76-4392-AB9F-A3DEE2013186}"/>
                  </a:ext>
                </a:extLst>
              </p:cNvPr>
              <p:cNvSpPr/>
              <p:nvPr/>
            </p:nvSpPr>
            <p:spPr>
              <a:xfrm>
                <a:off x="152400" y="3458013"/>
                <a:ext cx="9352866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Theo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(O)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(O’)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OO’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</a:p>
              <a:p>
                <a:pPr algn="l"/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BC // OO’ (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</a:p>
              <a:p>
                <a:pPr algn="l"/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vi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ơng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BD//OO’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Ơ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clít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47F439-DA76-4392-AB9F-A3DEE2013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58013"/>
                <a:ext cx="9352866" cy="3108543"/>
              </a:xfrm>
              <a:prstGeom prst="rect">
                <a:avLst/>
              </a:prstGeom>
              <a:blipFill>
                <a:blip r:embed="rId3"/>
                <a:stretch>
                  <a:fillRect l="-1304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ar: 5 Points 3">
            <a:hlinkClick r:id="rId4" action="ppaction://hlinksldjump"/>
            <a:extLst>
              <a:ext uri="{FF2B5EF4-FFF2-40B4-BE49-F238E27FC236}">
                <a16:creationId xmlns:a16="http://schemas.microsoft.com/office/drawing/2014/main" id="{C109757B-CFBA-4C9C-BCDB-2F83ACB7D371}"/>
              </a:ext>
            </a:extLst>
          </p:cNvPr>
          <p:cNvSpPr/>
          <p:nvPr/>
        </p:nvSpPr>
        <p:spPr bwMode="auto">
          <a:xfrm>
            <a:off x="8305800" y="228600"/>
            <a:ext cx="228600" cy="281162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040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DDE4D7-718E-4E63-B1A0-15C674B2C507}"/>
                  </a:ext>
                </a:extLst>
              </p:cNvPr>
              <p:cNvSpPr/>
              <p:nvPr/>
            </p:nvSpPr>
            <p:spPr>
              <a:xfrm>
                <a:off x="0" y="1219200"/>
                <a:ext cx="8915400" cy="3313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Bài</a:t>
                </a:r>
                <a:r>
                  <a:rPr lang="en-US" sz="36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tập</a:t>
                </a:r>
                <a:r>
                  <a:rPr lang="en-US" sz="36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36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nhà</a:t>
                </a:r>
                <a:r>
                  <a:rPr lang="en-US" sz="36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Cho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tròn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(O;R)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O</a:t>
                </a:r>
                <a:r>
                  <a:rPr lang="en-US" sz="3600" baseline="30000" dirty="0" err="1">
                    <a:latin typeface="+mj-lt"/>
                    <a:ea typeface="Times New Roman" panose="02020603050405020304" pitchFamily="18" charset="0"/>
                  </a:rPr>
                  <a:t>’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;r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) (R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r).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vẽ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trường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xảy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ra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tròn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.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chung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từng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trường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3600" dirty="0"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DDE4D7-718E-4E63-B1A0-15C674B2C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8915400" cy="3313664"/>
              </a:xfrm>
              <a:prstGeom prst="rect">
                <a:avLst/>
              </a:prstGeom>
              <a:blipFill>
                <a:blip r:embed="rId2"/>
                <a:stretch>
                  <a:fillRect r="-232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23987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249" y="451222"/>
            <a:ext cx="8083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(Đ)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(S)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7050" y="2397178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7050" y="3356843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0628" y="4179639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157" y="1669719"/>
          <a:ext cx="8818960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Qua 3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kính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7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7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xứng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kính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ngoại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vuông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70628" y="5139304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3317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>
            <a:extLst>
              <a:ext uri="{FF2B5EF4-FFF2-40B4-BE49-F238E27FC236}">
                <a16:creationId xmlns:a16="http://schemas.microsoft.com/office/drawing/2014/main" id="{29E9D038-BA50-47D9-B23D-2AFDD81B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05827" name="Oval 3">
            <a:extLst>
              <a:ext uri="{FF2B5EF4-FFF2-40B4-BE49-F238E27FC236}">
                <a16:creationId xmlns:a16="http://schemas.microsoft.com/office/drawing/2014/main" id="{831FAB3A-6544-4C17-A7B9-6D8A0532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76350"/>
            <a:ext cx="5029200" cy="5029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205828" name="Oval 4">
            <a:extLst>
              <a:ext uri="{FF2B5EF4-FFF2-40B4-BE49-F238E27FC236}">
                <a16:creationId xmlns:a16="http://schemas.microsoft.com/office/drawing/2014/main" id="{C543DB22-724C-40B9-AFBB-03450C1D9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301750"/>
            <a:ext cx="2514600" cy="25146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FF00FF"/>
              </a:solidFill>
            </a:endParaRPr>
          </a:p>
        </p:txBody>
      </p:sp>
      <p:sp>
        <p:nvSpPr>
          <p:cNvPr id="205829" name="Oval 5">
            <a:extLst>
              <a:ext uri="{FF2B5EF4-FFF2-40B4-BE49-F238E27FC236}">
                <a16:creationId xmlns:a16="http://schemas.microsoft.com/office/drawing/2014/main" id="{A11F0955-47CC-4C2F-86D3-AC8BDC037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048000"/>
            <a:ext cx="1752600" cy="1752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00FF00"/>
              </a:solidFill>
            </a:endParaRPr>
          </a:p>
        </p:txBody>
      </p:sp>
      <p:sp>
        <p:nvSpPr>
          <p:cNvPr id="205830" name="Text Box 6">
            <a:extLst>
              <a:ext uri="{FF2B5EF4-FFF2-40B4-BE49-F238E27FC236}">
                <a16:creationId xmlns:a16="http://schemas.microsoft.com/office/drawing/2014/main" id="{999454AC-2456-48C3-89FF-EE3AFB0DA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3552031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.VnTimeH" panose="020B7200000000000000" pitchFamily="34" charset="0"/>
              </a:rPr>
              <a:t>. </a:t>
            </a:r>
            <a:r>
              <a:rPr lang="en-US" altLang="en-US" sz="2400">
                <a:solidFill>
                  <a:schemeClr val="bg1"/>
                </a:solidFill>
              </a:rPr>
              <a:t>O</a:t>
            </a:r>
            <a:r>
              <a:rPr lang="en-US" altLang="en-US" sz="2400" baseline="-25000">
                <a:solidFill>
                  <a:schemeClr val="bg1"/>
                </a:solidFill>
              </a:rPr>
              <a:t>3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63DCAA1A-733C-4649-A83B-490683D07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188" y="2190943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  <a:latin typeface=".VnTimeH" panose="020B7200000000000000" pitchFamily="34" charset="0"/>
              </a:rPr>
              <a:t>. </a:t>
            </a:r>
            <a:r>
              <a:rPr lang="en-US" altLang="en-US" sz="2400" dirty="0">
                <a:solidFill>
                  <a:srgbClr val="FFFF00"/>
                </a:solidFill>
              </a:rPr>
              <a:t>O</a:t>
            </a:r>
            <a:r>
              <a:rPr lang="en-US" altLang="en-US" sz="2400" baseline="-25000" dirty="0">
                <a:solidFill>
                  <a:srgbClr val="FFFF00"/>
                </a:solidFill>
              </a:rPr>
              <a:t>2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205832" name="Text Box 8">
            <a:extLst>
              <a:ext uri="{FF2B5EF4-FFF2-40B4-BE49-F238E27FC236}">
                <a16:creationId xmlns:a16="http://schemas.microsoft.com/office/drawing/2014/main" id="{D6E7AE18-DFE7-43CD-9093-11F140B6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3581376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.VnTimeH" panose="020B7200000000000000" pitchFamily="34" charset="0"/>
              </a:rPr>
              <a:t>. </a:t>
            </a:r>
            <a:r>
              <a:rPr lang="en-US" altLang="en-US" sz="2400" dirty="0">
                <a:solidFill>
                  <a:srgbClr val="FF3300"/>
                </a:solidFill>
              </a:rPr>
              <a:t>O</a:t>
            </a:r>
            <a:r>
              <a:rPr lang="en-US" altLang="en-US" sz="2400" baseline="-25000" dirty="0">
                <a:solidFill>
                  <a:srgbClr val="FF3300"/>
                </a:solidFill>
              </a:rPr>
              <a:t>1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205833" name="Oval 9">
            <a:extLst>
              <a:ext uri="{FF2B5EF4-FFF2-40B4-BE49-F238E27FC236}">
                <a16:creationId xmlns:a16="http://schemas.microsoft.com/office/drawing/2014/main" id="{4B9E481F-9CBD-43B9-A49B-774F061F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3124200"/>
            <a:ext cx="990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4" name="Text Box 10">
            <a:extLst>
              <a:ext uri="{FF2B5EF4-FFF2-40B4-BE49-F238E27FC236}">
                <a16:creationId xmlns:a16="http://schemas.microsoft.com/office/drawing/2014/main" id="{4A4BAA83-7EF4-43D3-825C-22733CFA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3204042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.VnTimeH" panose="020B7200000000000000" pitchFamily="34" charset="0"/>
              </a:rPr>
              <a:t>.</a:t>
            </a:r>
            <a:r>
              <a:rPr lang="en-US" altLang="en-US" sz="2400">
                <a:solidFill>
                  <a:srgbClr val="FF3300"/>
                </a:solidFill>
              </a:rPr>
              <a:t> O</a:t>
            </a:r>
            <a:r>
              <a:rPr lang="en-US" altLang="en-US" sz="2400" baseline="-25000">
                <a:solidFill>
                  <a:srgbClr val="FF3300"/>
                </a:solidFill>
              </a:rPr>
              <a:t>4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205835" name="Text Box 11">
            <a:extLst>
              <a:ext uri="{FF2B5EF4-FFF2-40B4-BE49-F238E27FC236}">
                <a16:creationId xmlns:a16="http://schemas.microsoft.com/office/drawing/2014/main" id="{C57272FD-FCEC-4A34-AD0D-1B520539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"/>
            <a:ext cx="9296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000" b="1" dirty="0" err="1">
                <a:solidFill>
                  <a:srgbClr val="FFFF00"/>
                </a:solidFill>
                <a:latin typeface="+mj-lt"/>
              </a:rPr>
              <a:t>Bài</a:t>
            </a:r>
            <a:r>
              <a:rPr lang="en-US" sz="3000" b="1" dirty="0">
                <a:solidFill>
                  <a:srgbClr val="FFFF00"/>
                </a:solidFill>
                <a:latin typeface="+mj-lt"/>
              </a:rPr>
              <a:t> 1:</a:t>
            </a:r>
            <a:r>
              <a:rPr lang="vi-VN" sz="3000" b="1" dirty="0">
                <a:solidFill>
                  <a:srgbClr val="FFFF00"/>
                </a:solidFill>
                <a:latin typeface="+mj-lt"/>
              </a:rPr>
              <a:t> Quan xát hình vẽ  hãy chỉ ra các cặp đường tròn  cắt nhau, tiếp xúc nhau, không giao nhau</a:t>
            </a:r>
          </a:p>
        </p:txBody>
      </p:sp>
      <p:sp>
        <p:nvSpPr>
          <p:cNvPr id="205836" name="Text Box 12">
            <a:extLst>
              <a:ext uri="{FF2B5EF4-FFF2-40B4-BE49-F238E27FC236}">
                <a16:creationId xmlns:a16="http://schemas.microsoft.com/office/drawing/2014/main" id="{4ABE675F-8D6D-4ECE-A1DD-ADF75AB2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81" y="1129963"/>
            <a:ext cx="4876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bg1"/>
                </a:solidFill>
              </a:rPr>
              <a:t>a) </a:t>
            </a:r>
            <a:r>
              <a:rPr lang="vi-VN" b="1" dirty="0">
                <a:solidFill>
                  <a:schemeClr val="bg1"/>
                </a:solidFill>
              </a:rPr>
              <a:t>Các cặp đường tròn </a:t>
            </a:r>
            <a:r>
              <a:rPr lang="en-US" b="1" dirty="0" err="1">
                <a:solidFill>
                  <a:schemeClr val="bg1"/>
                </a:solidFill>
              </a:rPr>
              <a:t>cắt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nhau</a:t>
            </a:r>
            <a:r>
              <a:rPr lang="en-US" altLang="en-US" sz="2400" b="1" dirty="0">
                <a:solidFill>
                  <a:schemeClr val="bg1"/>
                </a:solidFill>
              </a:rPr>
              <a:t>:</a:t>
            </a:r>
          </a:p>
          <a:p>
            <a:pPr algn="l"/>
            <a:endParaRPr lang="en-US" altLang="en-US" sz="2400" b="1" dirty="0">
              <a:solidFill>
                <a:schemeClr val="bg1"/>
              </a:solidFill>
            </a:endParaRPr>
          </a:p>
          <a:p>
            <a:pPr algn="l"/>
            <a:r>
              <a:rPr lang="en-US" altLang="en-US" sz="2400" b="1" dirty="0">
                <a:solidFill>
                  <a:schemeClr val="bg1"/>
                </a:solidFill>
              </a:rPr>
              <a:t>b) </a:t>
            </a:r>
            <a:r>
              <a:rPr lang="vi-VN" b="1" dirty="0">
                <a:solidFill>
                  <a:schemeClr val="bg1"/>
                </a:solidFill>
              </a:rPr>
              <a:t>Các cặp đường tròn tiếp xúc </a:t>
            </a:r>
            <a:r>
              <a:rPr lang="en-US" altLang="en-US" sz="2400" b="1" dirty="0" err="1">
                <a:solidFill>
                  <a:schemeClr val="bg1"/>
                </a:solidFill>
              </a:rPr>
              <a:t>nhau</a:t>
            </a:r>
            <a:r>
              <a:rPr lang="en-US" altLang="en-US" sz="2400" b="1" dirty="0">
                <a:solidFill>
                  <a:schemeClr val="bg1"/>
                </a:solidFill>
              </a:rPr>
              <a:t>:</a:t>
            </a:r>
          </a:p>
          <a:p>
            <a:pPr algn="l"/>
            <a:endParaRPr lang="en-US" altLang="en-US" sz="2400" b="1" dirty="0">
              <a:solidFill>
                <a:schemeClr val="bg1"/>
              </a:solidFill>
            </a:endParaRPr>
          </a:p>
          <a:p>
            <a:pPr algn="l"/>
            <a:endParaRPr lang="en-US" altLang="en-US" sz="2400" b="1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</a:rPr>
              <a:t>c) </a:t>
            </a:r>
            <a:r>
              <a:rPr lang="vi-VN" b="1" dirty="0">
                <a:solidFill>
                  <a:schemeClr val="bg1"/>
                </a:solidFill>
              </a:rPr>
              <a:t>Các cặp đường tròn không giao </a:t>
            </a:r>
            <a:r>
              <a:rPr lang="en-US" altLang="en-US" sz="2400" b="1" dirty="0" err="1">
                <a:solidFill>
                  <a:schemeClr val="bg1"/>
                </a:solidFill>
              </a:rPr>
              <a:t>nhau</a:t>
            </a:r>
            <a:r>
              <a:rPr lang="en-US" altLang="en-US" sz="2400" b="1" dirty="0">
                <a:solidFill>
                  <a:schemeClr val="bg1"/>
                </a:solidFill>
              </a:rPr>
              <a:t> : </a:t>
            </a:r>
          </a:p>
          <a:p>
            <a:pPr algn="l"/>
            <a:endParaRPr lang="en-US" altLang="en-US" sz="2400" b="1" dirty="0">
              <a:solidFill>
                <a:schemeClr val="bg1"/>
              </a:solidFill>
            </a:endParaRPr>
          </a:p>
          <a:p>
            <a:pPr algn="l"/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205837" name="Text Box 13">
            <a:extLst>
              <a:ext uri="{FF2B5EF4-FFF2-40B4-BE49-F238E27FC236}">
                <a16:creationId xmlns:a16="http://schemas.microsoft.com/office/drawing/2014/main" id="{FA516790-0B31-41A4-83E0-4F71069E8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1576471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(O2) </a:t>
            </a:r>
            <a:r>
              <a:rPr lang="en-US" altLang="en-US" sz="2400" dirty="0" err="1">
                <a:solidFill>
                  <a:schemeClr val="bg1"/>
                </a:solidFill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</a:rPr>
              <a:t> (O3)</a:t>
            </a:r>
          </a:p>
        </p:txBody>
      </p:sp>
      <p:sp>
        <p:nvSpPr>
          <p:cNvPr id="205838" name="Text Box 14">
            <a:extLst>
              <a:ext uri="{FF2B5EF4-FFF2-40B4-BE49-F238E27FC236}">
                <a16:creationId xmlns:a16="http://schemas.microsoft.com/office/drawing/2014/main" id="{33B8E31A-A62B-4EE6-AECD-41ECE5FF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287622"/>
            <a:ext cx="2133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(O1)  </a:t>
            </a:r>
            <a:r>
              <a:rPr lang="en-US" altLang="en-US" sz="2400" dirty="0" err="1">
                <a:solidFill>
                  <a:schemeClr val="bg1"/>
                </a:solidFill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</a:rPr>
              <a:t> (O2) </a:t>
            </a:r>
          </a:p>
          <a:p>
            <a:endParaRPr lang="en-US" altLang="en-US" sz="700" dirty="0">
              <a:solidFill>
                <a:schemeClr val="bg1"/>
              </a:solidFill>
            </a:endParaRPr>
          </a:p>
          <a:p>
            <a:r>
              <a:rPr lang="en-US" altLang="en-US" sz="2400" dirty="0">
                <a:solidFill>
                  <a:schemeClr val="bg1"/>
                </a:solidFill>
              </a:rPr>
              <a:t> (O2) </a:t>
            </a:r>
            <a:r>
              <a:rPr lang="en-US" altLang="en-US" sz="2400" dirty="0" err="1">
                <a:solidFill>
                  <a:schemeClr val="bg1"/>
                </a:solidFill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</a:rPr>
              <a:t> (O4 )</a:t>
            </a:r>
          </a:p>
        </p:txBody>
      </p:sp>
      <p:sp>
        <p:nvSpPr>
          <p:cNvPr id="205839" name="Text Box 15">
            <a:extLst>
              <a:ext uri="{FF2B5EF4-FFF2-40B4-BE49-F238E27FC236}">
                <a16:creationId xmlns:a16="http://schemas.microsoft.com/office/drawing/2014/main" id="{EF8C14BE-F2DD-4989-80A9-C285B872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856" y="23662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(T.X </a:t>
            </a:r>
            <a:r>
              <a:rPr lang="en-US" altLang="en-US" sz="2400" dirty="0" err="1">
                <a:solidFill>
                  <a:schemeClr val="bg1"/>
                </a:solidFill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5840" name="Text Box 16">
            <a:extLst>
              <a:ext uri="{FF2B5EF4-FFF2-40B4-BE49-F238E27FC236}">
                <a16:creationId xmlns:a16="http://schemas.microsoft.com/office/drawing/2014/main" id="{BF0BB8F4-B502-4C6B-BC75-86641A2F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575" y="272793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(T.X </a:t>
            </a:r>
            <a:r>
              <a:rPr lang="en-US" altLang="en-US" sz="2400" dirty="0" err="1">
                <a:solidFill>
                  <a:schemeClr val="bg1"/>
                </a:solidFill>
              </a:rPr>
              <a:t>ngoài</a:t>
            </a:r>
            <a:r>
              <a:rPr lang="en-US" altLang="en-US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5841" name="Text Box 17">
            <a:extLst>
              <a:ext uri="{FF2B5EF4-FFF2-40B4-BE49-F238E27FC236}">
                <a16:creationId xmlns:a16="http://schemas.microsoft.com/office/drawing/2014/main" id="{2983CC4C-2571-464C-8613-C2C4778E4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572000"/>
            <a:ext cx="1905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(O1) </a:t>
            </a:r>
            <a:r>
              <a:rPr lang="en-US" altLang="en-US" sz="2400" dirty="0" err="1">
                <a:solidFill>
                  <a:schemeClr val="bg1"/>
                </a:solidFill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</a:rPr>
              <a:t> ( O3) </a:t>
            </a:r>
          </a:p>
          <a:p>
            <a:endParaRPr lang="en-US" altLang="en-US" sz="1600" dirty="0">
              <a:solidFill>
                <a:schemeClr val="bg1"/>
              </a:solidFill>
            </a:endParaRPr>
          </a:p>
          <a:p>
            <a:r>
              <a:rPr lang="en-US" altLang="en-US" sz="2400" dirty="0">
                <a:solidFill>
                  <a:schemeClr val="bg1"/>
                </a:solidFill>
              </a:rPr>
              <a:t>(O1) </a:t>
            </a:r>
            <a:r>
              <a:rPr lang="en-US" altLang="en-US" sz="2400" dirty="0" err="1">
                <a:solidFill>
                  <a:schemeClr val="bg1"/>
                </a:solidFill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</a:rPr>
              <a:t> ( O4) </a:t>
            </a:r>
          </a:p>
          <a:p>
            <a:endParaRPr lang="en-US" altLang="en-US" sz="1600" dirty="0">
              <a:solidFill>
                <a:schemeClr val="bg1"/>
              </a:solidFill>
            </a:endParaRPr>
          </a:p>
          <a:p>
            <a:r>
              <a:rPr lang="en-US" altLang="en-US" sz="2400" dirty="0">
                <a:solidFill>
                  <a:schemeClr val="bg1"/>
                </a:solidFill>
              </a:rPr>
              <a:t>(O3) </a:t>
            </a:r>
            <a:r>
              <a:rPr lang="en-US" altLang="en-US" sz="2400" dirty="0" err="1">
                <a:solidFill>
                  <a:schemeClr val="bg1"/>
                </a:solidFill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</a:rPr>
              <a:t> ( O4)</a:t>
            </a:r>
          </a:p>
        </p:txBody>
      </p:sp>
      <p:sp>
        <p:nvSpPr>
          <p:cNvPr id="205842" name="Text Box 18">
            <a:extLst>
              <a:ext uri="{FF2B5EF4-FFF2-40B4-BE49-F238E27FC236}">
                <a16:creationId xmlns:a16="http://schemas.microsoft.com/office/drawing/2014/main" id="{3B1CD113-5080-4057-9770-66C1B3F26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105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(</a:t>
            </a:r>
            <a:r>
              <a:rPr lang="en-US" altLang="en-US" sz="2400" dirty="0" err="1">
                <a:solidFill>
                  <a:schemeClr val="bg1"/>
                </a:solidFill>
              </a:rPr>
              <a:t>Đựng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nhau</a:t>
            </a:r>
            <a:r>
              <a:rPr lang="en-US" altLang="en-US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5843" name="Text Box 19">
            <a:extLst>
              <a:ext uri="{FF2B5EF4-FFF2-40B4-BE49-F238E27FC236}">
                <a16:creationId xmlns:a16="http://schemas.microsoft.com/office/drawing/2014/main" id="{A82E9E0B-794E-408F-AFD4-A7997ACE9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45529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(</a:t>
            </a:r>
            <a:r>
              <a:rPr lang="en-US" altLang="en-US" sz="2400" dirty="0" err="1">
                <a:solidFill>
                  <a:schemeClr val="bg1"/>
                </a:solidFill>
              </a:rPr>
              <a:t>Đựng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nhau</a:t>
            </a:r>
            <a:r>
              <a:rPr lang="en-US" altLang="en-US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5844" name="Text Box 20">
            <a:extLst>
              <a:ext uri="{FF2B5EF4-FFF2-40B4-BE49-F238E27FC236}">
                <a16:creationId xmlns:a16="http://schemas.microsoft.com/office/drawing/2014/main" id="{11BCE06D-2A06-40AB-AD5A-637E7A416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7531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(</a:t>
            </a:r>
            <a:r>
              <a:rPr lang="en-US" altLang="en-US" sz="2400" dirty="0" err="1">
                <a:solidFill>
                  <a:schemeClr val="bg1"/>
                </a:solidFill>
              </a:rPr>
              <a:t>Ngoài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nhau</a:t>
            </a:r>
            <a:r>
              <a:rPr lang="en-US" altLang="en-US" sz="2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C4B489-F032-4CCB-8F0B-0919E5CC3D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57" y="-46796"/>
            <a:ext cx="1348045" cy="946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641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animBg="1"/>
      <p:bldP spid="205827" grpId="1" animBg="1"/>
      <p:bldP spid="205828" grpId="0" animBg="1"/>
      <p:bldP spid="205828" grpId="1" animBg="1"/>
      <p:bldP spid="205829" grpId="0" animBg="1"/>
      <p:bldP spid="205829" grpId="1" animBg="1"/>
      <p:bldP spid="205830" grpId="0"/>
      <p:bldP spid="205830" grpId="1"/>
      <p:bldP spid="205831" grpId="0"/>
      <p:bldP spid="205831" grpId="1"/>
      <p:bldP spid="205832" grpId="0"/>
      <p:bldP spid="205832" grpId="1"/>
      <p:bldP spid="205834" grpId="0"/>
      <p:bldP spid="205834" grpId="1"/>
      <p:bldP spid="205835" grpId="0"/>
      <p:bldP spid="205835" grpId="1"/>
      <p:bldP spid="205836" grpId="0"/>
      <p:bldP spid="205836" grpId="1"/>
      <p:bldP spid="205837" grpId="0"/>
      <p:bldP spid="205837" grpId="1"/>
      <p:bldP spid="205838" grpId="0"/>
      <p:bldP spid="205838" grpId="1"/>
      <p:bldP spid="205839" grpId="0"/>
      <p:bldP spid="205839" grpId="1"/>
      <p:bldP spid="205840" grpId="0"/>
      <p:bldP spid="205840" grpId="1"/>
      <p:bldP spid="205841" grpId="0"/>
      <p:bldP spid="205841" grpId="1"/>
      <p:bldP spid="205842" grpId="0"/>
      <p:bldP spid="205842" grpId="1"/>
      <p:bldP spid="205843" grpId="0"/>
      <p:bldP spid="205843" grpId="1"/>
      <p:bldP spid="205844" grpId="0"/>
      <p:bldP spid="2058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Oval 2">
            <a:extLst>
              <a:ext uri="{FF2B5EF4-FFF2-40B4-BE49-F238E27FC236}">
                <a16:creationId xmlns:a16="http://schemas.microsoft.com/office/drawing/2014/main" id="{0F900A12-1E9B-4145-8E80-AA0E9EA91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100013"/>
            <a:ext cx="3009900" cy="30099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675" name="Oval 3">
            <a:extLst>
              <a:ext uri="{FF2B5EF4-FFF2-40B4-BE49-F238E27FC236}">
                <a16:creationId xmlns:a16="http://schemas.microsoft.com/office/drawing/2014/main" id="{87D85C07-FB4B-42A2-85C4-DF5928D0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168400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FF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676" name="Oval 4">
            <a:extLst>
              <a:ext uri="{FF2B5EF4-FFF2-40B4-BE49-F238E27FC236}">
                <a16:creationId xmlns:a16="http://schemas.microsoft.com/office/drawing/2014/main" id="{2B15EA88-79F5-45C1-B983-43DF7988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1000125"/>
            <a:ext cx="1193800" cy="124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156677" name="Group 5">
            <a:extLst>
              <a:ext uri="{FF2B5EF4-FFF2-40B4-BE49-F238E27FC236}">
                <a16:creationId xmlns:a16="http://schemas.microsoft.com/office/drawing/2014/main" id="{5F7F57AE-86CA-4239-9972-70311351A1F4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725490"/>
            <a:ext cx="1760538" cy="1760537"/>
            <a:chOff x="1254" y="1544"/>
            <a:chExt cx="1109" cy="1109"/>
          </a:xfrm>
        </p:grpSpPr>
        <p:sp>
          <p:nvSpPr>
            <p:cNvPr id="156678" name="Oval 6">
              <a:extLst>
                <a:ext uri="{FF2B5EF4-FFF2-40B4-BE49-F238E27FC236}">
                  <a16:creationId xmlns:a16="http://schemas.microsoft.com/office/drawing/2014/main" id="{DEE5DFCB-3A7A-430B-A2C7-738C1DA15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1544"/>
              <a:ext cx="1109" cy="1109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679" name="Rectangle 7">
              <a:extLst>
                <a:ext uri="{FF2B5EF4-FFF2-40B4-BE49-F238E27FC236}">
                  <a16:creationId xmlns:a16="http://schemas.microsoft.com/office/drawing/2014/main" id="{972808F3-56BB-430E-9B0D-038A476FB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92"/>
              <a:ext cx="432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solidFill>
                    <a:srgbClr val="FFFF99"/>
                  </a:solidFill>
                  <a:latin typeface="Arial" panose="020B0604020202020204" pitchFamily="34" charset="0"/>
                </a:rPr>
                <a:t>O’</a:t>
              </a:r>
            </a:p>
          </p:txBody>
        </p:sp>
      </p:grpSp>
      <p:sp>
        <p:nvSpPr>
          <p:cNvPr id="156680" name="Rectangle 8">
            <a:extLst>
              <a:ext uri="{FF2B5EF4-FFF2-40B4-BE49-F238E27FC236}">
                <a16:creationId xmlns:a16="http://schemas.microsoft.com/office/drawing/2014/main" id="{41234CE2-C40D-4E85-A709-25B25212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1439863"/>
            <a:ext cx="6858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56681" name="Oval 9">
            <a:extLst>
              <a:ext uri="{FF2B5EF4-FFF2-40B4-BE49-F238E27FC236}">
                <a16:creationId xmlns:a16="http://schemas.microsoft.com/office/drawing/2014/main" id="{A1439C50-E36D-4524-AEA6-3758B3E8A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273050"/>
            <a:ext cx="1193800" cy="124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56682" name="Oval 10">
            <a:extLst>
              <a:ext uri="{FF2B5EF4-FFF2-40B4-BE49-F238E27FC236}">
                <a16:creationId xmlns:a16="http://schemas.microsoft.com/office/drawing/2014/main" id="{4F20B609-DAED-4C21-8644-1D808027E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1731963"/>
            <a:ext cx="1193800" cy="124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56683" name="Oval 11">
            <a:extLst>
              <a:ext uri="{FF2B5EF4-FFF2-40B4-BE49-F238E27FC236}">
                <a16:creationId xmlns:a16="http://schemas.microsoft.com/office/drawing/2014/main" id="{78DC2AC7-3E67-43C4-B00C-FE5B0564E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457200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FF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684" name="Oval 12">
            <a:extLst>
              <a:ext uri="{FF2B5EF4-FFF2-40B4-BE49-F238E27FC236}">
                <a16:creationId xmlns:a16="http://schemas.microsoft.com/office/drawing/2014/main" id="{88617FE2-B357-4C65-92C9-0A74EBC5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1898650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FF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685" name="Oval 13">
            <a:extLst>
              <a:ext uri="{FF2B5EF4-FFF2-40B4-BE49-F238E27FC236}">
                <a16:creationId xmlns:a16="http://schemas.microsoft.com/office/drawing/2014/main" id="{08DD1B60-FA2E-403C-BC83-C1DD11F6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977900"/>
            <a:ext cx="1193800" cy="124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56686" name="Oval 14">
            <a:extLst>
              <a:ext uri="{FF2B5EF4-FFF2-40B4-BE49-F238E27FC236}">
                <a16:creationId xmlns:a16="http://schemas.microsoft.com/office/drawing/2014/main" id="{245E1DE9-261F-4999-8B93-659B426A5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1162050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FF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687" name="Oval 15">
            <a:extLst>
              <a:ext uri="{FF2B5EF4-FFF2-40B4-BE49-F238E27FC236}">
                <a16:creationId xmlns:a16="http://schemas.microsoft.com/office/drawing/2014/main" id="{367BC354-2093-4D8A-BF76-91F6F6F49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990600"/>
            <a:ext cx="1193800" cy="124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56688" name="Oval 16">
            <a:extLst>
              <a:ext uri="{FF2B5EF4-FFF2-40B4-BE49-F238E27FC236}">
                <a16:creationId xmlns:a16="http://schemas.microsoft.com/office/drawing/2014/main" id="{4037CE2C-717A-462C-984D-EA83FCEBE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1169988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FF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689" name="Oval 17">
            <a:extLst>
              <a:ext uri="{FF2B5EF4-FFF2-40B4-BE49-F238E27FC236}">
                <a16:creationId xmlns:a16="http://schemas.microsoft.com/office/drawing/2014/main" id="{5F3C53EC-76B9-4A62-9522-DF282DBF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66675"/>
            <a:ext cx="1193800" cy="124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56690" name="Oval 18">
            <a:extLst>
              <a:ext uri="{FF2B5EF4-FFF2-40B4-BE49-F238E27FC236}">
                <a16:creationId xmlns:a16="http://schemas.microsoft.com/office/drawing/2014/main" id="{7DE1C8F2-B6AB-4675-BEFE-A3A23F08D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309563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FF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691" name="Oval 19">
            <a:extLst>
              <a:ext uri="{FF2B5EF4-FFF2-40B4-BE49-F238E27FC236}">
                <a16:creationId xmlns:a16="http://schemas.microsoft.com/office/drawing/2014/main" id="{BF0E34AC-6F37-4F1C-AE86-884BCFD9E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2032000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FF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692" name="Oval 20">
            <a:extLst>
              <a:ext uri="{FF2B5EF4-FFF2-40B4-BE49-F238E27FC236}">
                <a16:creationId xmlns:a16="http://schemas.microsoft.com/office/drawing/2014/main" id="{2EC55105-15EB-4323-BE47-240AA2AEF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2011365"/>
            <a:ext cx="947738" cy="9683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56693" name="Oval 21">
            <a:extLst>
              <a:ext uri="{FF2B5EF4-FFF2-40B4-BE49-F238E27FC236}">
                <a16:creationId xmlns:a16="http://schemas.microsoft.com/office/drawing/2014/main" id="{3D50F1B9-89B7-4413-B2CD-0906BB63C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863" y="962025"/>
            <a:ext cx="1193800" cy="124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56694" name="Oval 22">
            <a:extLst>
              <a:ext uri="{FF2B5EF4-FFF2-40B4-BE49-F238E27FC236}">
                <a16:creationId xmlns:a16="http://schemas.microsoft.com/office/drawing/2014/main" id="{3B3A87F7-177C-4B45-B9F2-37F1C4B6D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5" y="1166813"/>
            <a:ext cx="622300" cy="571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FF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704" name="Line 32">
            <a:extLst>
              <a:ext uri="{FF2B5EF4-FFF2-40B4-BE49-F238E27FC236}">
                <a16:creationId xmlns:a16="http://schemas.microsoft.com/office/drawing/2014/main" id="{88457EC6-3B97-4A53-850E-4B32B1862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25" y="1771650"/>
            <a:ext cx="0" cy="46101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05" name="Line 33">
            <a:extLst>
              <a:ext uri="{FF2B5EF4-FFF2-40B4-BE49-F238E27FC236}">
                <a16:creationId xmlns:a16="http://schemas.microsoft.com/office/drawing/2014/main" id="{33FD6ADB-5C4C-4553-8577-980C2C0F1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2025" y="1806575"/>
            <a:ext cx="19050" cy="4560888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709" name="Group 37">
            <a:extLst>
              <a:ext uri="{FF2B5EF4-FFF2-40B4-BE49-F238E27FC236}">
                <a16:creationId xmlns:a16="http://schemas.microsoft.com/office/drawing/2014/main" id="{E4A8E5D2-7F26-495D-8853-EB43C303D24F}"/>
              </a:ext>
            </a:extLst>
          </p:cNvPr>
          <p:cNvGrpSpPr>
            <a:grpSpLocks/>
          </p:cNvGrpSpPr>
          <p:nvPr/>
        </p:nvGrpSpPr>
        <p:grpSpPr bwMode="auto">
          <a:xfrm>
            <a:off x="2486025" y="815975"/>
            <a:ext cx="1860550" cy="1428750"/>
            <a:chOff x="279" y="2297"/>
            <a:chExt cx="1172" cy="900"/>
          </a:xfrm>
        </p:grpSpPr>
        <p:sp>
          <p:nvSpPr>
            <p:cNvPr id="156710" name="Oval 38">
              <a:extLst>
                <a:ext uri="{FF2B5EF4-FFF2-40B4-BE49-F238E27FC236}">
                  <a16:creationId xmlns:a16="http://schemas.microsoft.com/office/drawing/2014/main" id="{AA2EBB07-02E7-4853-9C71-349AD3C33C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1009" y="2297"/>
              <a:ext cx="287" cy="29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56711" name="Oval 39">
              <a:extLst>
                <a:ext uri="{FF2B5EF4-FFF2-40B4-BE49-F238E27FC236}">
                  <a16:creationId xmlns:a16="http://schemas.microsoft.com/office/drawing/2014/main" id="{1812EEED-48CA-4964-A0B0-4E9C6C4086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1013" y="2917"/>
              <a:ext cx="242" cy="2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56712" name="Oval 40">
              <a:extLst>
                <a:ext uri="{FF2B5EF4-FFF2-40B4-BE49-F238E27FC236}">
                  <a16:creationId xmlns:a16="http://schemas.microsoft.com/office/drawing/2014/main" id="{A9F2BEE4-4EDE-4AE1-A2A0-47079A037F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1029" y="2434"/>
              <a:ext cx="178" cy="1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13" name="Oval 41">
              <a:extLst>
                <a:ext uri="{FF2B5EF4-FFF2-40B4-BE49-F238E27FC236}">
                  <a16:creationId xmlns:a16="http://schemas.microsoft.com/office/drawing/2014/main" id="{F5267628-F6E5-49DF-87C6-63F88DB6A9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1000" y="2774"/>
              <a:ext cx="235" cy="24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grpSp>
          <p:nvGrpSpPr>
            <p:cNvPr id="156714" name="Group 42">
              <a:extLst>
                <a:ext uri="{FF2B5EF4-FFF2-40B4-BE49-F238E27FC236}">
                  <a16:creationId xmlns:a16="http://schemas.microsoft.com/office/drawing/2014/main" id="{CE9C0645-56ED-4684-9B13-09B3DE630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" y="2313"/>
              <a:ext cx="883" cy="884"/>
              <a:chOff x="243" y="2305"/>
              <a:chExt cx="1066" cy="1067"/>
            </a:xfrm>
          </p:grpSpPr>
          <p:sp>
            <p:nvSpPr>
              <p:cNvPr id="156715" name="Oval 43">
                <a:extLst>
                  <a:ext uri="{FF2B5EF4-FFF2-40B4-BE49-F238E27FC236}">
                    <a16:creationId xmlns:a16="http://schemas.microsoft.com/office/drawing/2014/main" id="{A85FE29F-2254-4B3C-9096-993B0D129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56716" name="Rectangle 44">
                <a:extLst>
                  <a:ext uri="{FF2B5EF4-FFF2-40B4-BE49-F238E27FC236}">
                    <a16:creationId xmlns:a16="http://schemas.microsoft.com/office/drawing/2014/main" id="{12E15EC6-0E95-42E8-8D20-7A7436FC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56717" name="Oval 45">
              <a:extLst>
                <a:ext uri="{FF2B5EF4-FFF2-40B4-BE49-F238E27FC236}">
                  <a16:creationId xmlns:a16="http://schemas.microsoft.com/office/drawing/2014/main" id="{7B0AC5E0-4D70-4356-946B-10BFBF44B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527"/>
              <a:ext cx="450" cy="450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18" name="Rectangle 46">
              <a:extLst>
                <a:ext uri="{FF2B5EF4-FFF2-40B4-BE49-F238E27FC236}">
                  <a16:creationId xmlns:a16="http://schemas.microsoft.com/office/drawing/2014/main" id="{AB5A4C87-EDD4-492E-9850-4EBBE9F38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745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rgbClr val="FFFF99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000">
                  <a:solidFill>
                    <a:srgbClr val="FFFF99"/>
                  </a:solidFill>
                  <a:latin typeface="Arial" panose="020B0604020202020204" pitchFamily="34" charset="0"/>
                </a:rPr>
                <a:t>’</a:t>
              </a:r>
            </a:p>
          </p:txBody>
        </p:sp>
      </p:grpSp>
      <p:grpSp>
        <p:nvGrpSpPr>
          <p:cNvPr id="156719" name="Group 47">
            <a:extLst>
              <a:ext uri="{FF2B5EF4-FFF2-40B4-BE49-F238E27FC236}">
                <a16:creationId xmlns:a16="http://schemas.microsoft.com/office/drawing/2014/main" id="{74AFDE76-1CB6-48D0-BB23-EC54A42A128F}"/>
              </a:ext>
            </a:extLst>
          </p:cNvPr>
          <p:cNvGrpSpPr>
            <a:grpSpLocks/>
          </p:cNvGrpSpPr>
          <p:nvPr/>
        </p:nvGrpSpPr>
        <p:grpSpPr bwMode="auto">
          <a:xfrm>
            <a:off x="2035177" y="862013"/>
            <a:ext cx="2181225" cy="1403350"/>
            <a:chOff x="2279" y="2125"/>
            <a:chExt cx="1374" cy="884"/>
          </a:xfrm>
        </p:grpSpPr>
        <p:sp>
          <p:nvSpPr>
            <p:cNvPr id="156720" name="Oval 48">
              <a:extLst>
                <a:ext uri="{FF2B5EF4-FFF2-40B4-BE49-F238E27FC236}">
                  <a16:creationId xmlns:a16="http://schemas.microsoft.com/office/drawing/2014/main" id="{D401C40D-8FF9-45EE-85EC-78E985FBBE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3042" y="2445"/>
              <a:ext cx="123" cy="12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56721" name="Oval 49">
              <a:extLst>
                <a:ext uri="{FF2B5EF4-FFF2-40B4-BE49-F238E27FC236}">
                  <a16:creationId xmlns:a16="http://schemas.microsoft.com/office/drawing/2014/main" id="{AF0CB1B6-D1BC-4597-99A9-48BE78C278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3078" y="2441"/>
              <a:ext cx="178" cy="1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grpSp>
          <p:nvGrpSpPr>
            <p:cNvPr id="156722" name="Group 50">
              <a:extLst>
                <a:ext uri="{FF2B5EF4-FFF2-40B4-BE49-F238E27FC236}">
                  <a16:creationId xmlns:a16="http://schemas.microsoft.com/office/drawing/2014/main" id="{55FAD0ED-4D6C-4165-A769-C60DBDB9B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9" y="2125"/>
              <a:ext cx="883" cy="884"/>
              <a:chOff x="243" y="2305"/>
              <a:chExt cx="1066" cy="1067"/>
            </a:xfrm>
          </p:grpSpPr>
          <p:sp>
            <p:nvSpPr>
              <p:cNvPr id="156723" name="Oval 51">
                <a:extLst>
                  <a:ext uri="{FF2B5EF4-FFF2-40B4-BE49-F238E27FC236}">
                    <a16:creationId xmlns:a16="http://schemas.microsoft.com/office/drawing/2014/main" id="{657A2CD5-E5B5-4E35-8826-F15E35375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56724" name="Rectangle 52">
                <a:extLst>
                  <a:ext uri="{FF2B5EF4-FFF2-40B4-BE49-F238E27FC236}">
                    <a16:creationId xmlns:a16="http://schemas.microsoft.com/office/drawing/2014/main" id="{5695E7FD-1EEA-4CD8-A2A7-40E2E3FF4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56725" name="Oval 53">
              <a:extLst>
                <a:ext uri="{FF2B5EF4-FFF2-40B4-BE49-F238E27FC236}">
                  <a16:creationId xmlns:a16="http://schemas.microsoft.com/office/drawing/2014/main" id="{C58C658B-13DE-43A7-B0CB-C7EC76AA4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327"/>
              <a:ext cx="486" cy="486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26" name="Rectangle 54">
              <a:extLst>
                <a:ext uri="{FF2B5EF4-FFF2-40B4-BE49-F238E27FC236}">
                  <a16:creationId xmlns:a16="http://schemas.microsoft.com/office/drawing/2014/main" id="{E7803C11-F0F6-4DB4-B57A-51AD52937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2548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rgbClr val="FFFF99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000">
                  <a:solidFill>
                    <a:srgbClr val="FFFF99"/>
                  </a:solidFill>
                  <a:latin typeface="Arial" panose="020B0604020202020204" pitchFamily="34" charset="0"/>
                </a:rPr>
                <a:t>’</a:t>
              </a:r>
            </a:p>
          </p:txBody>
        </p:sp>
      </p:grpSp>
      <p:grpSp>
        <p:nvGrpSpPr>
          <p:cNvPr id="156727" name="Group 55">
            <a:extLst>
              <a:ext uri="{FF2B5EF4-FFF2-40B4-BE49-F238E27FC236}">
                <a16:creationId xmlns:a16="http://schemas.microsoft.com/office/drawing/2014/main" id="{49BB92D0-5AE1-48B8-8BA4-F43AB5866514}"/>
              </a:ext>
            </a:extLst>
          </p:cNvPr>
          <p:cNvGrpSpPr>
            <a:grpSpLocks/>
          </p:cNvGrpSpPr>
          <p:nvPr/>
        </p:nvGrpSpPr>
        <p:grpSpPr bwMode="auto">
          <a:xfrm>
            <a:off x="3038477" y="873125"/>
            <a:ext cx="1603375" cy="1403350"/>
            <a:chOff x="2527" y="3121"/>
            <a:chExt cx="1010" cy="884"/>
          </a:xfrm>
        </p:grpSpPr>
        <p:sp>
          <p:nvSpPr>
            <p:cNvPr id="156728" name="Oval 56">
              <a:extLst>
                <a:ext uri="{FF2B5EF4-FFF2-40B4-BE49-F238E27FC236}">
                  <a16:creationId xmlns:a16="http://schemas.microsoft.com/office/drawing/2014/main" id="{BAFD14B8-B0A9-4153-AB00-63124F07C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3121"/>
              <a:ext cx="883" cy="88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29" name="Rectangle 57">
              <a:extLst>
                <a:ext uri="{FF2B5EF4-FFF2-40B4-BE49-F238E27FC236}">
                  <a16:creationId xmlns:a16="http://schemas.microsoft.com/office/drawing/2014/main" id="{A7B10B35-8F24-4347-97BE-40F4954B5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3534"/>
              <a:ext cx="17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56730" name="Oval 58">
              <a:extLst>
                <a:ext uri="{FF2B5EF4-FFF2-40B4-BE49-F238E27FC236}">
                  <a16:creationId xmlns:a16="http://schemas.microsoft.com/office/drawing/2014/main" id="{113DD22F-B73B-4CB5-B9CA-31914130F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3319"/>
              <a:ext cx="482" cy="482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31" name="Rectangle 59">
              <a:extLst>
                <a:ext uri="{FF2B5EF4-FFF2-40B4-BE49-F238E27FC236}">
                  <a16:creationId xmlns:a16="http://schemas.microsoft.com/office/drawing/2014/main" id="{0FD42BEF-B169-42FB-9E3B-7432D553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3544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rgbClr val="FFFF99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000">
                  <a:solidFill>
                    <a:srgbClr val="FFFF99"/>
                  </a:solidFill>
                  <a:latin typeface="Arial" panose="020B0604020202020204" pitchFamily="34" charset="0"/>
                </a:rPr>
                <a:t>’</a:t>
              </a:r>
            </a:p>
          </p:txBody>
        </p:sp>
        <p:sp>
          <p:nvSpPr>
            <p:cNvPr id="156732" name="Oval 60">
              <a:extLst>
                <a:ext uri="{FF2B5EF4-FFF2-40B4-BE49-F238E27FC236}">
                  <a16:creationId xmlns:a16="http://schemas.microsoft.com/office/drawing/2014/main" id="{611E87C0-67E6-45DD-BF44-1652B4BFE4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3414" y="3469"/>
              <a:ext cx="123" cy="12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56733" name="Oval 61">
              <a:extLst>
                <a:ext uri="{FF2B5EF4-FFF2-40B4-BE49-F238E27FC236}">
                  <a16:creationId xmlns:a16="http://schemas.microsoft.com/office/drawing/2014/main" id="{825B0698-01C9-4AB7-A577-13F191F8B9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3322" y="3421"/>
              <a:ext cx="178" cy="1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56734" name="Group 62">
            <a:extLst>
              <a:ext uri="{FF2B5EF4-FFF2-40B4-BE49-F238E27FC236}">
                <a16:creationId xmlns:a16="http://schemas.microsoft.com/office/drawing/2014/main" id="{3D99AD53-035E-4B2A-B004-FD2360CB5B38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857250"/>
            <a:ext cx="2279650" cy="1403350"/>
            <a:chOff x="4130" y="2122"/>
            <a:chExt cx="1436" cy="884"/>
          </a:xfrm>
        </p:grpSpPr>
        <p:grpSp>
          <p:nvGrpSpPr>
            <p:cNvPr id="156735" name="Group 63">
              <a:extLst>
                <a:ext uri="{FF2B5EF4-FFF2-40B4-BE49-F238E27FC236}">
                  <a16:creationId xmlns:a16="http://schemas.microsoft.com/office/drawing/2014/main" id="{B111D97A-FCA0-4952-AA00-F9AECDCED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0" y="2122"/>
              <a:ext cx="883" cy="884"/>
              <a:chOff x="243" y="2305"/>
              <a:chExt cx="1066" cy="1067"/>
            </a:xfrm>
          </p:grpSpPr>
          <p:sp>
            <p:nvSpPr>
              <p:cNvPr id="156736" name="Oval 64">
                <a:extLst>
                  <a:ext uri="{FF2B5EF4-FFF2-40B4-BE49-F238E27FC236}">
                    <a16:creationId xmlns:a16="http://schemas.microsoft.com/office/drawing/2014/main" id="{BBA6CA00-2196-43A6-9179-9B5CEF487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56737" name="Rectangle 65">
                <a:extLst>
                  <a:ext uri="{FF2B5EF4-FFF2-40B4-BE49-F238E27FC236}">
                    <a16:creationId xmlns:a16="http://schemas.microsoft.com/office/drawing/2014/main" id="{D4494968-1C6B-463E-8224-64CB488D4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56738" name="Oval 66">
              <a:extLst>
                <a:ext uri="{FF2B5EF4-FFF2-40B4-BE49-F238E27FC236}">
                  <a16:creationId xmlns:a16="http://schemas.microsoft.com/office/drawing/2014/main" id="{E152DB0B-F5D2-443D-97AE-5DB67FFB2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6" y="2336"/>
              <a:ext cx="450" cy="450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39" name="Rectangle 67">
              <a:extLst>
                <a:ext uri="{FF2B5EF4-FFF2-40B4-BE49-F238E27FC236}">
                  <a16:creationId xmlns:a16="http://schemas.microsoft.com/office/drawing/2014/main" id="{6B2AEB3D-5A4B-45FE-9988-72E7100A7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" y="2557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rgbClr val="FFFF99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000">
                  <a:solidFill>
                    <a:srgbClr val="FFFF99"/>
                  </a:solidFill>
                  <a:latin typeface="Arial" panose="020B0604020202020204" pitchFamily="34" charset="0"/>
                </a:rPr>
                <a:t>’</a:t>
              </a:r>
            </a:p>
          </p:txBody>
        </p:sp>
      </p:grpSp>
      <p:grpSp>
        <p:nvGrpSpPr>
          <p:cNvPr id="156740" name="Group 68">
            <a:extLst>
              <a:ext uri="{FF2B5EF4-FFF2-40B4-BE49-F238E27FC236}">
                <a16:creationId xmlns:a16="http://schemas.microsoft.com/office/drawing/2014/main" id="{440B3147-C4AF-4B95-9026-3817E0160863}"/>
              </a:ext>
            </a:extLst>
          </p:cNvPr>
          <p:cNvGrpSpPr>
            <a:grpSpLocks/>
          </p:cNvGrpSpPr>
          <p:nvPr/>
        </p:nvGrpSpPr>
        <p:grpSpPr bwMode="auto">
          <a:xfrm>
            <a:off x="4772027" y="915988"/>
            <a:ext cx="1401763" cy="1403350"/>
            <a:chOff x="4222" y="3109"/>
            <a:chExt cx="883" cy="884"/>
          </a:xfrm>
        </p:grpSpPr>
        <p:grpSp>
          <p:nvGrpSpPr>
            <p:cNvPr id="156741" name="Group 69">
              <a:extLst>
                <a:ext uri="{FF2B5EF4-FFF2-40B4-BE49-F238E27FC236}">
                  <a16:creationId xmlns:a16="http://schemas.microsoft.com/office/drawing/2014/main" id="{22469990-548C-45BB-887B-725BA85F94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2" y="3109"/>
              <a:ext cx="883" cy="884"/>
              <a:chOff x="243" y="2305"/>
              <a:chExt cx="1066" cy="1067"/>
            </a:xfrm>
          </p:grpSpPr>
          <p:sp>
            <p:nvSpPr>
              <p:cNvPr id="156742" name="Oval 70">
                <a:extLst>
                  <a:ext uri="{FF2B5EF4-FFF2-40B4-BE49-F238E27FC236}">
                    <a16:creationId xmlns:a16="http://schemas.microsoft.com/office/drawing/2014/main" id="{3E27A6D2-8314-4921-B15C-F25E0046D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56743" name="Rectangle 71">
                <a:extLst>
                  <a:ext uri="{FF2B5EF4-FFF2-40B4-BE49-F238E27FC236}">
                    <a16:creationId xmlns:a16="http://schemas.microsoft.com/office/drawing/2014/main" id="{6919C5AD-9237-4EA1-867F-4215F9E61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56744" name="Oval 72">
              <a:extLst>
                <a:ext uri="{FF2B5EF4-FFF2-40B4-BE49-F238E27FC236}">
                  <a16:creationId xmlns:a16="http://schemas.microsoft.com/office/drawing/2014/main" id="{7CC3DDBF-094B-4B5D-966C-87D412527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26"/>
              <a:ext cx="450" cy="450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45" name="Rectangle 73">
              <a:extLst>
                <a:ext uri="{FF2B5EF4-FFF2-40B4-BE49-F238E27FC236}">
                  <a16:creationId xmlns:a16="http://schemas.microsoft.com/office/drawing/2014/main" id="{8D4CAC72-5AE6-4C96-8968-83A7B2187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538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rgbClr val="FFFF99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000">
                  <a:solidFill>
                    <a:srgbClr val="FFFF99"/>
                  </a:solidFill>
                  <a:latin typeface="Arial" panose="020B0604020202020204" pitchFamily="34" charset="0"/>
                </a:rPr>
                <a:t>’</a:t>
              </a:r>
            </a:p>
          </p:txBody>
        </p:sp>
      </p:grpSp>
      <p:grpSp>
        <p:nvGrpSpPr>
          <p:cNvPr id="156746" name="Group 74">
            <a:extLst>
              <a:ext uri="{FF2B5EF4-FFF2-40B4-BE49-F238E27FC236}">
                <a16:creationId xmlns:a16="http://schemas.microsoft.com/office/drawing/2014/main" id="{F0978780-3382-44F3-9C53-06B081DF34DB}"/>
              </a:ext>
            </a:extLst>
          </p:cNvPr>
          <p:cNvGrpSpPr>
            <a:grpSpLocks/>
          </p:cNvGrpSpPr>
          <p:nvPr/>
        </p:nvGrpSpPr>
        <p:grpSpPr bwMode="auto">
          <a:xfrm>
            <a:off x="5099052" y="947738"/>
            <a:ext cx="1603375" cy="1403350"/>
            <a:chOff x="2527" y="3121"/>
            <a:chExt cx="1010" cy="884"/>
          </a:xfrm>
        </p:grpSpPr>
        <p:sp>
          <p:nvSpPr>
            <p:cNvPr id="156747" name="Oval 75">
              <a:extLst>
                <a:ext uri="{FF2B5EF4-FFF2-40B4-BE49-F238E27FC236}">
                  <a16:creationId xmlns:a16="http://schemas.microsoft.com/office/drawing/2014/main" id="{B31EEBB6-C99F-4930-AB78-15762B2F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3121"/>
              <a:ext cx="883" cy="88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48" name="Rectangle 76">
              <a:extLst>
                <a:ext uri="{FF2B5EF4-FFF2-40B4-BE49-F238E27FC236}">
                  <a16:creationId xmlns:a16="http://schemas.microsoft.com/office/drawing/2014/main" id="{801FFD31-47F3-4AD1-99EA-96586AE14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3534"/>
              <a:ext cx="17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56749" name="Oval 77">
              <a:extLst>
                <a:ext uri="{FF2B5EF4-FFF2-40B4-BE49-F238E27FC236}">
                  <a16:creationId xmlns:a16="http://schemas.microsoft.com/office/drawing/2014/main" id="{B4183BD3-6ACF-4D60-8356-0F0BBF2DF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3319"/>
              <a:ext cx="482" cy="482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50" name="Rectangle 78">
              <a:extLst>
                <a:ext uri="{FF2B5EF4-FFF2-40B4-BE49-F238E27FC236}">
                  <a16:creationId xmlns:a16="http://schemas.microsoft.com/office/drawing/2014/main" id="{713CD86D-A5A0-455E-A981-63180E5FE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3544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rgbClr val="FFFF99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000">
                  <a:solidFill>
                    <a:srgbClr val="FFFF99"/>
                  </a:solidFill>
                  <a:latin typeface="Arial" panose="020B0604020202020204" pitchFamily="34" charset="0"/>
                </a:rPr>
                <a:t>’</a:t>
              </a:r>
            </a:p>
          </p:txBody>
        </p:sp>
        <p:sp>
          <p:nvSpPr>
            <p:cNvPr id="156751" name="Oval 79">
              <a:extLst>
                <a:ext uri="{FF2B5EF4-FFF2-40B4-BE49-F238E27FC236}">
                  <a16:creationId xmlns:a16="http://schemas.microsoft.com/office/drawing/2014/main" id="{F994C596-D058-4BF9-8533-F7D627B5FF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3414" y="3469"/>
              <a:ext cx="123" cy="12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56752" name="Oval 80">
              <a:extLst>
                <a:ext uri="{FF2B5EF4-FFF2-40B4-BE49-F238E27FC236}">
                  <a16:creationId xmlns:a16="http://schemas.microsoft.com/office/drawing/2014/main" id="{40DB9C78-B6F0-4E4F-96A8-FBEB7B474F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3322" y="3421"/>
              <a:ext cx="178" cy="1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56753" name="Group 81">
            <a:extLst>
              <a:ext uri="{FF2B5EF4-FFF2-40B4-BE49-F238E27FC236}">
                <a16:creationId xmlns:a16="http://schemas.microsoft.com/office/drawing/2014/main" id="{59082D33-9A77-4146-BBE9-5141F3BFCE77}"/>
              </a:ext>
            </a:extLst>
          </p:cNvPr>
          <p:cNvGrpSpPr>
            <a:grpSpLocks/>
          </p:cNvGrpSpPr>
          <p:nvPr/>
        </p:nvGrpSpPr>
        <p:grpSpPr bwMode="auto">
          <a:xfrm>
            <a:off x="5316538" y="874713"/>
            <a:ext cx="1860550" cy="1428750"/>
            <a:chOff x="279" y="2297"/>
            <a:chExt cx="1172" cy="900"/>
          </a:xfrm>
        </p:grpSpPr>
        <p:sp>
          <p:nvSpPr>
            <p:cNvPr id="156754" name="Oval 82">
              <a:extLst>
                <a:ext uri="{FF2B5EF4-FFF2-40B4-BE49-F238E27FC236}">
                  <a16:creationId xmlns:a16="http://schemas.microsoft.com/office/drawing/2014/main" id="{7154F66B-63AC-4F3A-AC18-684B553D9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1009" y="2297"/>
              <a:ext cx="287" cy="29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56755" name="Oval 83">
              <a:extLst>
                <a:ext uri="{FF2B5EF4-FFF2-40B4-BE49-F238E27FC236}">
                  <a16:creationId xmlns:a16="http://schemas.microsoft.com/office/drawing/2014/main" id="{E16C469B-8FF6-4249-989B-83DDE0C4B2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1013" y="2917"/>
              <a:ext cx="242" cy="2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56756" name="Oval 84">
              <a:extLst>
                <a:ext uri="{FF2B5EF4-FFF2-40B4-BE49-F238E27FC236}">
                  <a16:creationId xmlns:a16="http://schemas.microsoft.com/office/drawing/2014/main" id="{F4B9C12E-9BB2-4BDB-B515-453D30A3CF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1029" y="2434"/>
              <a:ext cx="178" cy="1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57" name="Oval 85">
              <a:extLst>
                <a:ext uri="{FF2B5EF4-FFF2-40B4-BE49-F238E27FC236}">
                  <a16:creationId xmlns:a16="http://schemas.microsoft.com/office/drawing/2014/main" id="{4A2CEEBB-398A-45D0-8E8D-C6CF755BD9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1000" y="2774"/>
              <a:ext cx="235" cy="24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grpSp>
          <p:nvGrpSpPr>
            <p:cNvPr id="156758" name="Group 86">
              <a:extLst>
                <a:ext uri="{FF2B5EF4-FFF2-40B4-BE49-F238E27FC236}">
                  <a16:creationId xmlns:a16="http://schemas.microsoft.com/office/drawing/2014/main" id="{B2344474-CF94-44E3-9618-6F63E5294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" y="2313"/>
              <a:ext cx="883" cy="884"/>
              <a:chOff x="243" y="2305"/>
              <a:chExt cx="1066" cy="1067"/>
            </a:xfrm>
          </p:grpSpPr>
          <p:sp>
            <p:nvSpPr>
              <p:cNvPr id="156759" name="Oval 87">
                <a:extLst>
                  <a:ext uri="{FF2B5EF4-FFF2-40B4-BE49-F238E27FC236}">
                    <a16:creationId xmlns:a16="http://schemas.microsoft.com/office/drawing/2014/main" id="{44250A64-BD34-4971-9AEE-1043EC1EA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56760" name="Rectangle 88">
                <a:extLst>
                  <a:ext uri="{FF2B5EF4-FFF2-40B4-BE49-F238E27FC236}">
                    <a16:creationId xmlns:a16="http://schemas.microsoft.com/office/drawing/2014/main" id="{0FE6B65F-3830-4F3F-8DB3-51E690A6D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56761" name="Oval 89">
              <a:extLst>
                <a:ext uri="{FF2B5EF4-FFF2-40B4-BE49-F238E27FC236}">
                  <a16:creationId xmlns:a16="http://schemas.microsoft.com/office/drawing/2014/main" id="{820519C4-3F2B-4322-BA98-6BE42403F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527"/>
              <a:ext cx="450" cy="450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62" name="Rectangle 90">
              <a:extLst>
                <a:ext uri="{FF2B5EF4-FFF2-40B4-BE49-F238E27FC236}">
                  <a16:creationId xmlns:a16="http://schemas.microsoft.com/office/drawing/2014/main" id="{07518134-BBD6-401F-9BAB-755A90B5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745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rgbClr val="FFFF99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000">
                  <a:solidFill>
                    <a:srgbClr val="FFFF99"/>
                  </a:solidFill>
                  <a:latin typeface="Arial" panose="020B0604020202020204" pitchFamily="34" charset="0"/>
                </a:rPr>
                <a:t>’</a:t>
              </a:r>
            </a:p>
          </p:txBody>
        </p:sp>
      </p:grpSp>
      <p:grpSp>
        <p:nvGrpSpPr>
          <p:cNvPr id="156763" name="Group 91">
            <a:extLst>
              <a:ext uri="{FF2B5EF4-FFF2-40B4-BE49-F238E27FC236}">
                <a16:creationId xmlns:a16="http://schemas.microsoft.com/office/drawing/2014/main" id="{222809F1-54B9-4FD4-B093-DD68A783B40F}"/>
              </a:ext>
            </a:extLst>
          </p:cNvPr>
          <p:cNvGrpSpPr>
            <a:grpSpLocks/>
          </p:cNvGrpSpPr>
          <p:nvPr/>
        </p:nvGrpSpPr>
        <p:grpSpPr bwMode="auto">
          <a:xfrm>
            <a:off x="5253040" y="862013"/>
            <a:ext cx="2181225" cy="1403350"/>
            <a:chOff x="2279" y="2125"/>
            <a:chExt cx="1374" cy="884"/>
          </a:xfrm>
        </p:grpSpPr>
        <p:sp>
          <p:nvSpPr>
            <p:cNvPr id="156764" name="Oval 92">
              <a:extLst>
                <a:ext uri="{FF2B5EF4-FFF2-40B4-BE49-F238E27FC236}">
                  <a16:creationId xmlns:a16="http://schemas.microsoft.com/office/drawing/2014/main" id="{D27DC7AA-AC88-472F-A754-0E2E3308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3042" y="2445"/>
              <a:ext cx="123" cy="12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56765" name="Oval 93">
              <a:extLst>
                <a:ext uri="{FF2B5EF4-FFF2-40B4-BE49-F238E27FC236}">
                  <a16:creationId xmlns:a16="http://schemas.microsoft.com/office/drawing/2014/main" id="{58C980A1-FDCA-42EC-AB2F-43F7C5DD0D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966">
              <a:off x="3078" y="2441"/>
              <a:ext cx="178" cy="1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grpSp>
          <p:nvGrpSpPr>
            <p:cNvPr id="156766" name="Group 94">
              <a:extLst>
                <a:ext uri="{FF2B5EF4-FFF2-40B4-BE49-F238E27FC236}">
                  <a16:creationId xmlns:a16="http://schemas.microsoft.com/office/drawing/2014/main" id="{2C7A645C-7221-46F1-9265-25B67E1A6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9" y="2125"/>
              <a:ext cx="883" cy="884"/>
              <a:chOff x="243" y="2305"/>
              <a:chExt cx="1066" cy="1067"/>
            </a:xfrm>
          </p:grpSpPr>
          <p:sp>
            <p:nvSpPr>
              <p:cNvPr id="156767" name="Oval 95">
                <a:extLst>
                  <a:ext uri="{FF2B5EF4-FFF2-40B4-BE49-F238E27FC236}">
                    <a16:creationId xmlns:a16="http://schemas.microsoft.com/office/drawing/2014/main" id="{EDBD29F7-F89E-41BA-996A-0790C3440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56768" name="Rectangle 96">
                <a:extLst>
                  <a:ext uri="{FF2B5EF4-FFF2-40B4-BE49-F238E27FC236}">
                    <a16:creationId xmlns:a16="http://schemas.microsoft.com/office/drawing/2014/main" id="{3D2D9457-CEB7-4FBE-9EDF-1477A5EC7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56769" name="Oval 97">
              <a:extLst>
                <a:ext uri="{FF2B5EF4-FFF2-40B4-BE49-F238E27FC236}">
                  <a16:creationId xmlns:a16="http://schemas.microsoft.com/office/drawing/2014/main" id="{1BFC95E1-F5F7-40AC-BDD5-E69639AC8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327"/>
              <a:ext cx="486" cy="486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70" name="Rectangle 98">
              <a:extLst>
                <a:ext uri="{FF2B5EF4-FFF2-40B4-BE49-F238E27FC236}">
                  <a16:creationId xmlns:a16="http://schemas.microsoft.com/office/drawing/2014/main" id="{0AA07DCE-FEF9-46DB-9FB8-D14F919C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2548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rgbClr val="FFFF99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000">
                  <a:solidFill>
                    <a:srgbClr val="FFFF99"/>
                  </a:solidFill>
                  <a:latin typeface="Arial" panose="020B0604020202020204" pitchFamily="34" charset="0"/>
                </a:rPr>
                <a:t>’</a:t>
              </a:r>
            </a:p>
          </p:txBody>
        </p:sp>
      </p:grpSp>
      <p:grpSp>
        <p:nvGrpSpPr>
          <p:cNvPr id="156771" name="Group 99">
            <a:extLst>
              <a:ext uri="{FF2B5EF4-FFF2-40B4-BE49-F238E27FC236}">
                <a16:creationId xmlns:a16="http://schemas.microsoft.com/office/drawing/2014/main" id="{BB821122-2CE7-4F02-9319-9AE0D0FB856C}"/>
              </a:ext>
            </a:extLst>
          </p:cNvPr>
          <p:cNvGrpSpPr>
            <a:grpSpLocks/>
          </p:cNvGrpSpPr>
          <p:nvPr/>
        </p:nvGrpSpPr>
        <p:grpSpPr bwMode="auto">
          <a:xfrm>
            <a:off x="5656263" y="873125"/>
            <a:ext cx="2279650" cy="1403350"/>
            <a:chOff x="4130" y="2122"/>
            <a:chExt cx="1436" cy="884"/>
          </a:xfrm>
        </p:grpSpPr>
        <p:grpSp>
          <p:nvGrpSpPr>
            <p:cNvPr id="156772" name="Group 100">
              <a:extLst>
                <a:ext uri="{FF2B5EF4-FFF2-40B4-BE49-F238E27FC236}">
                  <a16:creationId xmlns:a16="http://schemas.microsoft.com/office/drawing/2014/main" id="{D09E115B-6179-49F0-897C-89BB2354C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0" y="2122"/>
              <a:ext cx="883" cy="884"/>
              <a:chOff x="243" y="2305"/>
              <a:chExt cx="1066" cy="1067"/>
            </a:xfrm>
          </p:grpSpPr>
          <p:sp>
            <p:nvSpPr>
              <p:cNvPr id="156773" name="Oval 101">
                <a:extLst>
                  <a:ext uri="{FF2B5EF4-FFF2-40B4-BE49-F238E27FC236}">
                    <a16:creationId xmlns:a16="http://schemas.microsoft.com/office/drawing/2014/main" id="{5ED90C72-ABFB-4108-B56C-2D211FAB2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2305"/>
                <a:ext cx="1066" cy="106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20000"/>
                  </a:lnSpc>
                </a:pPr>
                <a:r>
                  <a:rPr lang="en-US" altLang="en-US" sz="10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56774" name="Rectangle 102">
                <a:extLst>
                  <a:ext uri="{FF2B5EF4-FFF2-40B4-BE49-F238E27FC236}">
                    <a16:creationId xmlns:a16="http://schemas.microsoft.com/office/drawing/2014/main" id="{CE28CEA9-527E-4059-A32E-55B820CC3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2803"/>
                <a:ext cx="20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56775" name="Oval 103">
              <a:extLst>
                <a:ext uri="{FF2B5EF4-FFF2-40B4-BE49-F238E27FC236}">
                  <a16:creationId xmlns:a16="http://schemas.microsoft.com/office/drawing/2014/main" id="{0424CA3E-5B8B-447D-A816-CB681AA92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6" y="2336"/>
              <a:ext cx="450" cy="450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</a:pPr>
              <a:r>
                <a:rPr lang="en-US" altLang="en-US" sz="1000" b="1">
                  <a:solidFill>
                    <a:srgbClr val="FFFF99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56776" name="Rectangle 104">
              <a:extLst>
                <a:ext uri="{FF2B5EF4-FFF2-40B4-BE49-F238E27FC236}">
                  <a16:creationId xmlns:a16="http://schemas.microsoft.com/office/drawing/2014/main" id="{C0C1A2F0-2033-40F7-B738-CD23F7624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" y="2557"/>
              <a:ext cx="1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>
                  <a:solidFill>
                    <a:srgbClr val="FFFF99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000">
                  <a:solidFill>
                    <a:srgbClr val="FFFF99"/>
                  </a:solidFill>
                  <a:latin typeface="Arial" panose="020B0604020202020204" pitchFamily="34" charset="0"/>
                </a:rPr>
                <a:t>’</a:t>
              </a:r>
            </a:p>
          </p:txBody>
        </p:sp>
      </p:grpSp>
      <p:sp>
        <p:nvSpPr>
          <p:cNvPr id="156787" name="Text Box 115">
            <a:extLst>
              <a:ext uri="{FF2B5EF4-FFF2-40B4-BE49-F238E27FC236}">
                <a16:creationId xmlns:a16="http://schemas.microsoft.com/office/drawing/2014/main" id="{5EB44FE3-EDF7-490D-B8B4-606549B4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4019552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6788" name="Text Box 116">
            <a:extLst>
              <a:ext uri="{FF2B5EF4-FFF2-40B4-BE49-F238E27FC236}">
                <a16:creationId xmlns:a16="http://schemas.microsoft.com/office/drawing/2014/main" id="{50EDFABB-39BE-4F0F-9D06-4BECFA74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3962402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6789" name="Text Box 117">
            <a:extLst>
              <a:ext uri="{FF2B5EF4-FFF2-40B4-BE49-F238E27FC236}">
                <a16:creationId xmlns:a16="http://schemas.microsoft.com/office/drawing/2014/main" id="{3CB0BA38-ED09-4A6E-9384-0DC49F787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772152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6790" name="Text Box 118">
            <a:extLst>
              <a:ext uri="{FF2B5EF4-FFF2-40B4-BE49-F238E27FC236}">
                <a16:creationId xmlns:a16="http://schemas.microsoft.com/office/drawing/2014/main" id="{6AB9F1E8-F671-41E1-B3B2-C17CB242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5791202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6791" name="Text Box 119">
            <a:extLst>
              <a:ext uri="{FF2B5EF4-FFF2-40B4-BE49-F238E27FC236}">
                <a16:creationId xmlns:a16="http://schemas.microsoft.com/office/drawing/2014/main" id="{1AB6DFB8-3D81-4581-8053-4AF2CAB9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1" y="1752600"/>
            <a:ext cx="277336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FFFF00"/>
                </a:solidFill>
                <a:latin typeface="+mj-lt"/>
              </a:rPr>
              <a:t>Hai đư</a:t>
            </a:r>
            <a:r>
              <a:rPr lang="en-US" sz="2600" b="1" dirty="0">
                <a:solidFill>
                  <a:srgbClr val="FFFF00"/>
                </a:solidFill>
                <a:latin typeface="+mj-lt"/>
              </a:rPr>
              <a:t>ờ</a:t>
            </a:r>
            <a:r>
              <a:rPr lang="vi-VN" sz="2600" b="1" dirty="0">
                <a:solidFill>
                  <a:srgbClr val="FFFF00"/>
                </a:solidFill>
                <a:latin typeface="+mj-lt"/>
              </a:rPr>
              <a:t>ng tròn (O) và (O’) có hai điểm chung</a:t>
            </a:r>
          </a:p>
        </p:txBody>
      </p:sp>
      <p:sp>
        <p:nvSpPr>
          <p:cNvPr id="156792" name="Text Box 120">
            <a:extLst>
              <a:ext uri="{FF2B5EF4-FFF2-40B4-BE49-F238E27FC236}">
                <a16:creationId xmlns:a16="http://schemas.microsoft.com/office/drawing/2014/main" id="{D0A8EEBE-860C-455C-B791-A0818302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1752600"/>
            <a:ext cx="30972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FFFF00"/>
                </a:solidFill>
                <a:latin typeface="+mj-lt"/>
              </a:rPr>
              <a:t>Hai đường tròn (O) và (O’) chỉ có một điểm chung</a:t>
            </a:r>
          </a:p>
        </p:txBody>
      </p:sp>
      <p:sp>
        <p:nvSpPr>
          <p:cNvPr id="156793" name="Text Box 121">
            <a:extLst>
              <a:ext uri="{FF2B5EF4-FFF2-40B4-BE49-F238E27FC236}">
                <a16:creationId xmlns:a16="http://schemas.microsoft.com/office/drawing/2014/main" id="{8DD78335-BDFF-492F-976A-2C55C93A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1676400"/>
            <a:ext cx="296068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FFFF00"/>
                </a:solidFill>
                <a:latin typeface="+mj-lt"/>
              </a:rPr>
              <a:t>Hai đường tròn (O) và (O’) không</a:t>
            </a:r>
            <a:r>
              <a:rPr lang="en-US" sz="26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+mj-lt"/>
              </a:rPr>
              <a:t>có</a:t>
            </a:r>
            <a:r>
              <a:rPr lang="vi-VN" sz="2600" b="1" dirty="0">
                <a:solidFill>
                  <a:srgbClr val="FFFF00"/>
                </a:solidFill>
                <a:latin typeface="+mj-lt"/>
              </a:rPr>
              <a:t> điểm chung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457E-6 L 0.55747 0.3597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5" y="17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08819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602 L 0.17014 0.3715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8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19 3.2948E-6 L 0.14687 3.2948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1214E-6 L -0.18403 0.3974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7 3.2948E-6 L 0.28177 3.2948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73988E-6 L 0.09201 0.612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3063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77 -6.35838E-6 L 0.39445 -6.35838E-6 " pathEditMode="relative" ptsTypes="AA">
                                      <p:cBhvr>
                                        <p:cTn id="104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0185 L 0.24688 0.5794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29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44 2.60116E-6 L 0.41823 2.60116E-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0439 L -0.13524 0.5960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30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6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44 2.60116E-6 L 0.46424 2.60116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0416 L -0.49479 0.38658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3" y="19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56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24 2.60116E-6 L 0.61111 2.60116E-6 " pathEditMode="relative" rAng="0" ptsTypes="AA">
                                      <p:cBhvr>
                                        <p:cTn id="186" dur="1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456 L -0.18247 0.37364 " pathEditMode="relative" rAng="0" ptsTypes="AA">
                                      <p:cBhvr>
                                        <p:cTn id="205" dur="1000" fill="hold"/>
                                        <p:tgtEl>
                                          <p:spTgt spid="156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17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56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1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67 2.60116E-6 L 0.65868 2.60116E-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5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417 L 0.10174 0.36 " pathEditMode="relative" rAng="0" ptsTypes="AA">
                                      <p:cBhvr>
                                        <p:cTn id="221" dur="1000" fill="hold"/>
                                        <p:tgtEl>
                                          <p:spTgt spid="156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17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56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7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0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3" dur="2000"/>
                                        <p:tgtEl>
                                          <p:spTgt spid="156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6" dur="2000"/>
                                        <p:tgtEl>
                                          <p:spTgt spid="156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9" dur="2000"/>
                                        <p:tgtEl>
                                          <p:spTgt spid="156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2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5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2" dur="2000"/>
                                        <p:tgtEl>
                                          <p:spTgt spid="15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5" dur="2000"/>
                                        <p:tgtEl>
                                          <p:spTgt spid="15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8" dur="2000"/>
                                        <p:tgtEl>
                                          <p:spTgt spid="15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1" dur="2000"/>
                                        <p:tgtEl>
                                          <p:spTgt spid="15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15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5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15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75" grpId="0"/>
      <p:bldP spid="156675" grpId="1"/>
      <p:bldP spid="156676" grpId="0"/>
      <p:bldP spid="156676" grpId="1"/>
      <p:bldP spid="156680" grpId="0"/>
      <p:bldP spid="156681" grpId="0"/>
      <p:bldP spid="156681" grpId="1"/>
      <p:bldP spid="156683" grpId="0"/>
      <p:bldP spid="156685" grpId="0"/>
      <p:bldP spid="156685" grpId="1"/>
      <p:bldP spid="156686" grpId="0"/>
      <p:bldP spid="156687" grpId="0"/>
      <p:bldP spid="156687" grpId="1"/>
      <p:bldP spid="156688" grpId="0"/>
      <p:bldP spid="156689" grpId="0"/>
      <p:bldP spid="156689" grpId="1"/>
      <p:bldP spid="156690" grpId="0"/>
      <p:bldP spid="156693" grpId="0"/>
      <p:bldP spid="156693" grpId="1"/>
      <p:bldP spid="156694" grpId="0"/>
      <p:bldP spid="156787" grpId="0"/>
      <p:bldP spid="156788" grpId="0"/>
      <p:bldP spid="156789" grpId="0"/>
      <p:bldP spid="156790" grpId="0"/>
      <p:bldP spid="156791" grpId="0"/>
      <p:bldP spid="156792" grpId="0"/>
      <p:bldP spid="1567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63"/>
          <p:cNvSpPr>
            <a:spLocks noChangeArrowheads="1" noChangeShapeType="1" noTextEdit="1"/>
          </p:cNvSpPr>
          <p:nvPr/>
        </p:nvSpPr>
        <p:spPr bwMode="auto">
          <a:xfrm>
            <a:off x="2942794" y="566604"/>
            <a:ext cx="2474645" cy="514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259"/>
              </a:avLst>
            </a:prstTxWarp>
          </a:bodyPr>
          <a:lstStyle/>
          <a:p>
            <a:pPr algn="ctr"/>
            <a:r>
              <a:rPr lang="en-US" sz="2700" b="1" kern="10" err="1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Tiết</a:t>
            </a:r>
            <a:r>
              <a:rPr lang="en-US" sz="27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27</a:t>
            </a:r>
            <a:endParaRPr lang="en-US" sz="27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2051" name="Group 28"/>
          <p:cNvGrpSpPr>
            <a:grpSpLocks/>
          </p:cNvGrpSpPr>
          <p:nvPr/>
        </p:nvGrpSpPr>
        <p:grpSpPr bwMode="auto">
          <a:xfrm>
            <a:off x="-228600" y="4456740"/>
            <a:ext cx="9753600" cy="1867860"/>
            <a:chOff x="912813" y="3216276"/>
            <a:chExt cx="8231187" cy="2614612"/>
          </a:xfrm>
        </p:grpSpPr>
        <p:graphicFrame>
          <p:nvGraphicFramePr>
            <p:cNvPr id="2053" name="Object 2"/>
            <p:cNvGraphicFramePr>
              <a:graphicFrameLocks noChangeAspect="1"/>
            </p:cNvGraphicFramePr>
            <p:nvPr/>
          </p:nvGraphicFramePr>
          <p:xfrm>
            <a:off x="3429000" y="3810000"/>
            <a:ext cx="2309813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2" name="Clip" r:id="rId3" imgW="4286250" imgH="3676650" progId="">
                    <p:embed/>
                  </p:oleObj>
                </mc:Choice>
                <mc:Fallback>
                  <p:oleObj name="Clip" r:id="rId3" imgW="4286250" imgH="3676650" progId="">
                    <p:embed/>
                    <p:pic>
                      <p:nvPicPr>
                        <p:cNvPr id="205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3810000"/>
                          <a:ext cx="2309813" cy="198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3"/>
            <p:cNvGraphicFramePr>
              <a:graphicFrameLocks noChangeAspect="1"/>
            </p:cNvGraphicFramePr>
            <p:nvPr/>
          </p:nvGraphicFramePr>
          <p:xfrm>
            <a:off x="4913313" y="4243388"/>
            <a:ext cx="1077912" cy="147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3" name="Clip" r:id="rId5" imgW="1077163" imgH="1472184" progId="">
                    <p:embed/>
                  </p:oleObj>
                </mc:Choice>
                <mc:Fallback>
                  <p:oleObj name="Clip" r:id="rId5" imgW="1077163" imgH="1472184" progId="">
                    <p:embed/>
                    <p:pic>
                      <p:nvPicPr>
                        <p:cNvPr id="205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3313" y="4243388"/>
                          <a:ext cx="1077912" cy="1471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4"/>
            <p:cNvGraphicFramePr>
              <a:graphicFrameLocks noChangeAspect="1"/>
            </p:cNvGraphicFramePr>
            <p:nvPr/>
          </p:nvGraphicFramePr>
          <p:xfrm>
            <a:off x="3922713" y="4191000"/>
            <a:ext cx="1077912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4" name="Clip" r:id="rId7" imgW="1077163" imgH="1472184" progId="">
                    <p:embed/>
                  </p:oleObj>
                </mc:Choice>
                <mc:Fallback>
                  <p:oleObj name="Clip" r:id="rId7" imgW="1077163" imgH="1472184" progId="">
                    <p:embed/>
                    <p:pic>
                      <p:nvPicPr>
                        <p:cNvPr id="205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2713" y="4191000"/>
                          <a:ext cx="1077912" cy="147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5"/>
            <p:cNvGraphicFramePr>
              <a:graphicFrameLocks noChangeAspect="1"/>
            </p:cNvGraphicFramePr>
            <p:nvPr/>
          </p:nvGraphicFramePr>
          <p:xfrm>
            <a:off x="2819400" y="4267200"/>
            <a:ext cx="1077913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5" name="Clip" r:id="rId8" imgW="1077163" imgH="1472184" progId="">
                    <p:embed/>
                  </p:oleObj>
                </mc:Choice>
                <mc:Fallback>
                  <p:oleObj name="Clip" r:id="rId8" imgW="1077163" imgH="1472184" progId="">
                    <p:embed/>
                    <p:pic>
                      <p:nvPicPr>
                        <p:cNvPr id="205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4267200"/>
                          <a:ext cx="1077913" cy="147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6"/>
            <p:cNvGraphicFramePr>
              <a:graphicFrameLocks noChangeAspect="1"/>
            </p:cNvGraphicFramePr>
            <p:nvPr/>
          </p:nvGraphicFramePr>
          <p:xfrm>
            <a:off x="3052763" y="4356100"/>
            <a:ext cx="1077912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6" name="Clip" r:id="rId9" imgW="1077163" imgH="1472184" progId="">
                    <p:embed/>
                  </p:oleObj>
                </mc:Choice>
                <mc:Fallback>
                  <p:oleObj name="Clip" r:id="rId9" imgW="1077163" imgH="1472184" progId="">
                    <p:embed/>
                    <p:pic>
                      <p:nvPicPr>
                        <p:cNvPr id="205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2763" y="4356100"/>
                          <a:ext cx="1077912" cy="147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7"/>
            <p:cNvGraphicFramePr>
              <a:graphicFrameLocks noChangeAspect="1"/>
            </p:cNvGraphicFramePr>
            <p:nvPr/>
          </p:nvGraphicFramePr>
          <p:xfrm>
            <a:off x="1819275" y="4108450"/>
            <a:ext cx="1077913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7" name="Clip" r:id="rId10" imgW="1077163" imgH="1472184" progId="">
                    <p:embed/>
                  </p:oleObj>
                </mc:Choice>
                <mc:Fallback>
                  <p:oleObj name="Clip" r:id="rId10" imgW="1077163" imgH="1472184" progId="">
                    <p:embed/>
                    <p:pic>
                      <p:nvPicPr>
                        <p:cNvPr id="205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275" y="4108450"/>
                          <a:ext cx="1077913" cy="147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9" name="Object 8"/>
            <p:cNvGraphicFramePr>
              <a:graphicFrameLocks noChangeAspect="1"/>
            </p:cNvGraphicFramePr>
            <p:nvPr/>
          </p:nvGraphicFramePr>
          <p:xfrm>
            <a:off x="5800725" y="4359275"/>
            <a:ext cx="1077913" cy="147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8" name="Clip" r:id="rId11" imgW="1077163" imgH="1472184" progId="">
                    <p:embed/>
                  </p:oleObj>
                </mc:Choice>
                <mc:Fallback>
                  <p:oleObj name="Clip" r:id="rId11" imgW="1077163" imgH="1472184" progId="">
                    <p:embed/>
                    <p:pic>
                      <p:nvPicPr>
                        <p:cNvPr id="205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0725" y="4359275"/>
                          <a:ext cx="1077913" cy="147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60" name="Picture 31" descr="1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1451">
              <a:off x="2963863" y="3956050"/>
              <a:ext cx="857250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32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463" y="3806825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33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713" y="4419600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43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188" y="3976688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45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850" y="4911725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33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46508">
              <a:off x="3813175" y="3519488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7" descr="1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763" y="3565525"/>
              <a:ext cx="1428750" cy="163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9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213" y="3694113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41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038" y="4849813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42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050" y="4530725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33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50" y="3921125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3" descr="1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988" y="4016375"/>
              <a:ext cx="800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6" descr="1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13" y="3216276"/>
              <a:ext cx="1428750" cy="163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35" descr="1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38" y="4108450"/>
              <a:ext cx="1428750" cy="163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35" descr="1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50" y="3256756"/>
              <a:ext cx="1428750" cy="163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WordArt 2"/>
          <p:cNvSpPr>
            <a:spLocks noChangeArrowheads="1" noChangeShapeType="1" noTextEdit="1"/>
          </p:cNvSpPr>
          <p:nvPr/>
        </p:nvSpPr>
        <p:spPr bwMode="auto">
          <a:xfrm>
            <a:off x="711217" y="1368460"/>
            <a:ext cx="7638757" cy="233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VỊ TRÍ T</a:t>
            </a:r>
            <a:r>
              <a:rPr lang="vi-VN" sz="27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Ư</a:t>
            </a:r>
            <a:r>
              <a:rPr lang="en-US" sz="27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ƠNG ĐỐI CỦA</a:t>
            </a:r>
          </a:p>
          <a:p>
            <a:pPr algn="ctr"/>
            <a:r>
              <a:rPr lang="en-US" sz="27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HAI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778049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264477"/>
              </p:ext>
            </p:extLst>
          </p:nvPr>
        </p:nvGraphicFramePr>
        <p:xfrm>
          <a:off x="150019" y="228600"/>
          <a:ext cx="8904685" cy="649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61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lang="en-US" sz="3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8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cắt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xúc</a:t>
                      </a:r>
                      <a:endParaRPr lang="en-US" sz="3200" b="1" dirty="0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3200" b="1" dirty="0">
                        <a:solidFill>
                          <a:srgbClr val="000099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169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1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endParaRPr lang="en-US" sz="2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800" i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 B: </a:t>
                      </a:r>
                      <a:r>
                        <a:rPr lang="en-US" sz="2800" i="1" baseline="0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800" i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baseline="0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i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800" i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 </a:t>
                      </a:r>
                      <a:r>
                        <a:rPr lang="en-US" sz="2800" i="1" baseline="0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800" i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i="1" baseline="0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endParaRPr lang="en-US" sz="2800" i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3200" i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3200" i="1" baseline="0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200" i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3200" i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3200" i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i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200" b="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b="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3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826" y="2670095"/>
            <a:ext cx="1815510" cy="1258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466" y="3558682"/>
            <a:ext cx="1751740" cy="1197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450" y="2712530"/>
            <a:ext cx="1869269" cy="125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167" y="3372114"/>
            <a:ext cx="1906439" cy="12800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81" y="2893219"/>
            <a:ext cx="2167509" cy="177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A72CE2-C6FE-4E90-B421-39CDB667689A}"/>
              </a:ext>
            </a:extLst>
          </p:cNvPr>
          <p:cNvSpPr txBox="1"/>
          <p:nvPr/>
        </p:nvSpPr>
        <p:spPr>
          <a:xfrm>
            <a:off x="3195824" y="3581400"/>
            <a:ext cx="30937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83F5B-645F-4DAD-9283-C70CC02A5D56}"/>
              </a:ext>
            </a:extLst>
          </p:cNvPr>
          <p:cNvSpPr txBox="1"/>
          <p:nvPr/>
        </p:nvSpPr>
        <p:spPr>
          <a:xfrm>
            <a:off x="4095551" y="4346106"/>
            <a:ext cx="30937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B2D3A-901E-4FD0-B9E2-D58F3DDBDAB9}"/>
              </a:ext>
            </a:extLst>
          </p:cNvPr>
          <p:cNvSpPr txBox="1"/>
          <p:nvPr/>
        </p:nvSpPr>
        <p:spPr>
          <a:xfrm>
            <a:off x="5984450" y="3664324"/>
            <a:ext cx="30937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97343-3F9C-42D6-A17E-82FFE4A8F3AD}"/>
              </a:ext>
            </a:extLst>
          </p:cNvPr>
          <p:cNvSpPr txBox="1"/>
          <p:nvPr/>
        </p:nvSpPr>
        <p:spPr>
          <a:xfrm>
            <a:off x="7199603" y="4068588"/>
            <a:ext cx="30937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988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D8791-0BB5-4615-AFD1-FF894B577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66786"/>
            <a:ext cx="4190999" cy="4200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788B6E-6AEE-4229-AADF-6D0898119B0A}"/>
                  </a:ext>
                </a:extLst>
              </p:cNvPr>
              <p:cNvSpPr txBox="1"/>
              <p:nvPr/>
            </p:nvSpPr>
            <p:spPr>
              <a:xfrm>
                <a:off x="4038600" y="35814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788B6E-6AEE-4229-AADF-6D0898119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81400"/>
                <a:ext cx="13716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913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AC48DF82-738D-4720-93A3-9BC5528B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33600"/>
            <a:ext cx="28575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88435E9D-113F-45BC-8D2C-DE70BFC8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52900"/>
            <a:ext cx="32766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F8AF7CA7-58C5-46FA-A89F-2AA9AFE8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3025"/>
            <a:ext cx="3295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cxnSp>
        <p:nvCxnSpPr>
          <p:cNvPr id="10245" name="Straight Connector 2">
            <a:extLst>
              <a:ext uri="{FF2B5EF4-FFF2-40B4-BE49-F238E27FC236}">
                <a16:creationId xmlns:a16="http://schemas.microsoft.com/office/drawing/2014/main" id="{1107EE90-7146-4FDA-998F-A8BB76EAC1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2141538"/>
            <a:ext cx="43434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Connector 4">
            <a:extLst>
              <a:ext uri="{FF2B5EF4-FFF2-40B4-BE49-F238E27FC236}">
                <a16:creationId xmlns:a16="http://schemas.microsoft.com/office/drawing/2014/main" id="{1FB6A970-6C97-4B8D-80AF-9FFAAFF9BE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4157663"/>
            <a:ext cx="43434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Straight Connector 8">
            <a:extLst>
              <a:ext uri="{FF2B5EF4-FFF2-40B4-BE49-F238E27FC236}">
                <a16:creationId xmlns:a16="http://schemas.microsoft.com/office/drawing/2014/main" id="{564D041B-A1EF-41DB-AF4F-7DE1D57794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4286" y="6057900"/>
            <a:ext cx="4343401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48" name="Group 34833">
            <a:extLst>
              <a:ext uri="{FF2B5EF4-FFF2-40B4-BE49-F238E27FC236}">
                <a16:creationId xmlns:a16="http://schemas.microsoft.com/office/drawing/2014/main" id="{40F00EAC-FBC1-4AC9-BE98-EC6FC3332A42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141538"/>
            <a:ext cx="4762532" cy="3910012"/>
            <a:chOff x="4191000" y="1769426"/>
            <a:chExt cx="4763410" cy="3909949"/>
          </a:xfrm>
        </p:grpSpPr>
        <p:sp>
          <p:nvSpPr>
            <p:cNvPr id="10261" name="TextBox 5">
              <a:extLst>
                <a:ext uri="{FF2B5EF4-FFF2-40B4-BE49-F238E27FC236}">
                  <a16:creationId xmlns:a16="http://schemas.microsoft.com/office/drawing/2014/main" id="{0508A69B-8780-473C-9214-9A7A486DB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8500" y="2500116"/>
              <a:ext cx="3505910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 dirty="0" err="1">
                  <a:solidFill>
                    <a:srgbClr val="FF0000"/>
                  </a:solidFill>
                  <a:latin typeface="+mj-lt"/>
                </a:rPr>
                <a:t>Đường</a:t>
              </a:r>
              <a:r>
                <a:rPr lang="en-US" altLang="en-US" sz="28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+mj-lt"/>
                </a:rPr>
                <a:t>nối</a:t>
              </a:r>
              <a:r>
                <a:rPr lang="en-US" altLang="en-US" sz="28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+mj-lt"/>
                </a:rPr>
                <a:t>tâm</a:t>
              </a:r>
              <a:endParaRPr lang="en-US" alt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0262" name="Straight Arrow Connector 7">
              <a:extLst>
                <a:ext uri="{FF2B5EF4-FFF2-40B4-BE49-F238E27FC236}">
                  <a16:creationId xmlns:a16="http://schemas.microsoft.com/office/drawing/2014/main" id="{D8788169-547F-48FC-876C-CFDE761F7D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191000" y="1769426"/>
              <a:ext cx="1676400" cy="134161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3" name="Straight Arrow Connector 11">
              <a:extLst>
                <a:ext uri="{FF2B5EF4-FFF2-40B4-BE49-F238E27FC236}">
                  <a16:creationId xmlns:a16="http://schemas.microsoft.com/office/drawing/2014/main" id="{54B916BA-AAD9-4304-BAFE-C8CBA2DD00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329550" y="3111043"/>
              <a:ext cx="1537850" cy="67038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4" name="Straight Arrow Connector 13">
              <a:extLst>
                <a:ext uri="{FF2B5EF4-FFF2-40B4-BE49-F238E27FC236}">
                  <a16:creationId xmlns:a16="http://schemas.microsoft.com/office/drawing/2014/main" id="{4ABA0888-4AF4-41E9-9A45-593EEEF518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191000" y="3111043"/>
              <a:ext cx="1676400" cy="25683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9" name="TextBox 14">
            <a:extLst>
              <a:ext uri="{FF2B5EF4-FFF2-40B4-BE49-F238E27FC236}">
                <a16:creationId xmlns:a16="http://schemas.microsoft.com/office/drawing/2014/main" id="{52E0297B-E864-4329-A34C-39629072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66" y="3319661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dirty="0">
                <a:latin typeface="+mj-lt"/>
              </a:rPr>
              <a:t>(</a:t>
            </a:r>
            <a:r>
              <a:rPr lang="en-US" altLang="en-US" sz="2400" dirty="0" err="1">
                <a:latin typeface="+mj-lt"/>
              </a:rPr>
              <a:t>là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đường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thẳng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đi</a:t>
            </a:r>
            <a:r>
              <a:rPr lang="en-US" altLang="en-US" sz="2400" dirty="0">
                <a:latin typeface="+mj-lt"/>
              </a:rPr>
              <a:t> qua </a:t>
            </a:r>
            <a:r>
              <a:rPr lang="en-US" altLang="en-US" sz="2400" dirty="0" err="1">
                <a:latin typeface="+mj-lt"/>
              </a:rPr>
              <a:t>tâm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của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hai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đường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tròn</a:t>
            </a:r>
            <a:r>
              <a:rPr lang="en-US" altLang="en-US" sz="2400" dirty="0">
                <a:latin typeface="+mj-lt"/>
              </a:rPr>
              <a:t>)</a:t>
            </a:r>
          </a:p>
        </p:txBody>
      </p:sp>
      <p:cxnSp>
        <p:nvCxnSpPr>
          <p:cNvPr id="10250" name="Straight Connector 16">
            <a:extLst>
              <a:ext uri="{FF2B5EF4-FFF2-40B4-BE49-F238E27FC236}">
                <a16:creationId xmlns:a16="http://schemas.microsoft.com/office/drawing/2014/main" id="{8CF35CA9-8C55-4B12-96F2-655197BD00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2128838"/>
            <a:ext cx="1143000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Straight Connector 18">
            <a:extLst>
              <a:ext uri="{FF2B5EF4-FFF2-40B4-BE49-F238E27FC236}">
                <a16:creationId xmlns:a16="http://schemas.microsoft.com/office/drawing/2014/main" id="{CF4A11DC-B691-434F-9717-604FE6286B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84288" y="4146550"/>
            <a:ext cx="1587500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Straight Connector 20">
            <a:extLst>
              <a:ext uri="{FF2B5EF4-FFF2-40B4-BE49-F238E27FC236}">
                <a16:creationId xmlns:a16="http://schemas.microsoft.com/office/drawing/2014/main" id="{245F2208-B416-4B38-90BE-FFA49BD6A5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" y="6051550"/>
            <a:ext cx="1676400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53" name="Group 34834">
            <a:extLst>
              <a:ext uri="{FF2B5EF4-FFF2-40B4-BE49-F238E27FC236}">
                <a16:creationId xmlns:a16="http://schemas.microsoft.com/office/drawing/2014/main" id="{07D0D7B1-CBE9-463E-81A6-AB3FD53D7879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2141542"/>
            <a:ext cx="6878793" cy="3843337"/>
            <a:chOff x="1943100" y="1769426"/>
            <a:chExt cx="6878793" cy="3844477"/>
          </a:xfrm>
        </p:grpSpPr>
        <p:sp>
          <p:nvSpPr>
            <p:cNvPr id="10257" name="TextBox 27">
              <a:extLst>
                <a:ext uri="{FF2B5EF4-FFF2-40B4-BE49-F238E27FC236}">
                  <a16:creationId xmlns:a16="http://schemas.microsoft.com/office/drawing/2014/main" id="{832723B7-EB09-4DDB-9A7B-B1AFD8FD6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6293" y="3942478"/>
              <a:ext cx="2895600" cy="52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 dirty="0" err="1">
                  <a:solidFill>
                    <a:srgbClr val="0000FF"/>
                  </a:solidFill>
                  <a:latin typeface="+mj-lt"/>
                </a:rPr>
                <a:t>Đoạn</a:t>
              </a:r>
              <a:r>
                <a:rPr lang="en-US" alt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+mj-lt"/>
                </a:rPr>
                <a:t>nối</a:t>
              </a:r>
              <a:r>
                <a:rPr lang="en-US" alt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+mj-lt"/>
                </a:rPr>
                <a:t>tâm</a:t>
              </a:r>
              <a:endParaRPr lang="en-US" altLang="en-US" sz="2800" b="1" dirty="0">
                <a:solidFill>
                  <a:srgbClr val="0000FF"/>
                </a:solidFill>
                <a:latin typeface="+mj-lt"/>
              </a:endParaRPr>
            </a:p>
          </p:txBody>
        </p:sp>
        <p:cxnSp>
          <p:nvCxnSpPr>
            <p:cNvPr id="10258" name="Straight Arrow Connector 29">
              <a:extLst>
                <a:ext uri="{FF2B5EF4-FFF2-40B4-BE49-F238E27FC236}">
                  <a16:creationId xmlns:a16="http://schemas.microsoft.com/office/drawing/2014/main" id="{5FA31C16-E3CE-4201-A9C2-B29F1180CB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943100" y="1769426"/>
              <a:ext cx="4229100" cy="2715646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Straight Arrow Connector 34816">
              <a:extLst>
                <a:ext uri="{FF2B5EF4-FFF2-40B4-BE49-F238E27FC236}">
                  <a16:creationId xmlns:a16="http://schemas.microsoft.com/office/drawing/2014/main" id="{3A1800F3-A4BF-4CFB-A7A3-703749D382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590800" y="3786497"/>
              <a:ext cx="3581400" cy="698575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Straight Arrow Connector 34820">
              <a:extLst>
                <a:ext uri="{FF2B5EF4-FFF2-40B4-BE49-F238E27FC236}">
                  <a16:creationId xmlns:a16="http://schemas.microsoft.com/office/drawing/2014/main" id="{0DC8BCCB-F27F-4B13-960F-26FA1D7FA1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90800" y="4485072"/>
              <a:ext cx="3581400" cy="1128831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Rectangle 119">
            <a:extLst>
              <a:ext uri="{FF2B5EF4-FFF2-40B4-BE49-F238E27FC236}">
                <a16:creationId xmlns:a16="http://schemas.microsoft.com/office/drawing/2014/main" id="{52E44BE3-694F-4360-BEB2-2458ECA0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5019675"/>
            <a:ext cx="443706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10" tIns="47805" rIns="95610" bIns="47805"/>
          <a:lstStyle>
            <a:lvl1pPr marL="0" indent="0" algn="ctr" defTabSz="9556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556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900">
                <a:solidFill>
                  <a:schemeClr val="tx1"/>
                </a:solidFill>
                <a:latin typeface="+mn-lt"/>
              </a:defRPr>
            </a:lvl2pPr>
            <a:lvl3pPr marL="914400" indent="0" algn="ctr" defTabSz="9556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600" indent="0" algn="ctr" defTabSz="9556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4pPr>
            <a:lvl5pPr marL="1828800" indent="0" algn="ctr" defTabSz="95567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5pPr>
            <a:lvl6pPr marL="2286000" indent="0" algn="ctr" defTabSz="955675" rtl="0" fontAlgn="base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6pPr>
            <a:lvl7pPr marL="2743200" indent="0" algn="ctr" defTabSz="955675" rtl="0" fontAlgn="base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7pPr>
            <a:lvl8pPr marL="3200400" indent="0" algn="ctr" defTabSz="955675" rtl="0" fontAlgn="base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8pPr>
            <a:lvl9pPr marL="3657600" indent="0" algn="ctr" defTabSz="955675" rtl="0" fontAlgn="base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400" kern="0" dirty="0">
                <a:latin typeface="Arial"/>
              </a:rPr>
              <a:t>(</a:t>
            </a:r>
            <a:r>
              <a:rPr lang="en-US" sz="2400" kern="0" dirty="0" err="1">
                <a:latin typeface="Arial"/>
              </a:rPr>
              <a:t>là</a:t>
            </a:r>
            <a:r>
              <a:rPr lang="en-US" sz="2400" kern="0" dirty="0">
                <a:latin typeface="Arial"/>
              </a:rPr>
              <a:t> </a:t>
            </a:r>
            <a:r>
              <a:rPr lang="en-US" sz="2400" kern="0" dirty="0" err="1">
                <a:latin typeface="Arial"/>
              </a:rPr>
              <a:t>đoạn</a:t>
            </a:r>
            <a:r>
              <a:rPr lang="en-US" sz="2400" kern="0" dirty="0">
                <a:latin typeface="Arial"/>
              </a:rPr>
              <a:t> </a:t>
            </a:r>
            <a:r>
              <a:rPr lang="en-US" sz="2400" kern="0" dirty="0" err="1">
                <a:latin typeface="Arial"/>
              </a:rPr>
              <a:t>thẳng</a:t>
            </a:r>
            <a:r>
              <a:rPr lang="en-US" sz="2400" kern="0" dirty="0">
                <a:latin typeface="Arial"/>
              </a:rPr>
              <a:t> </a:t>
            </a:r>
            <a:r>
              <a:rPr lang="en-US" sz="2400" kern="0" dirty="0" err="1">
                <a:latin typeface="Arial"/>
              </a:rPr>
              <a:t>nối</a:t>
            </a:r>
            <a:r>
              <a:rPr lang="en-US" sz="2400" kern="0" dirty="0">
                <a:latin typeface="Arial"/>
              </a:rPr>
              <a:t> </a:t>
            </a:r>
            <a:r>
              <a:rPr lang="en-US" sz="2400" kern="0" dirty="0" err="1">
                <a:latin typeface="Arial"/>
              </a:rPr>
              <a:t>tâm</a:t>
            </a:r>
            <a:r>
              <a:rPr lang="en-US" sz="2400" kern="0" dirty="0">
                <a:latin typeface="Arial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kern="0" dirty="0" err="1">
                <a:latin typeface="Arial"/>
              </a:rPr>
              <a:t>của</a:t>
            </a:r>
            <a:r>
              <a:rPr lang="en-US" sz="2400" kern="0" dirty="0">
                <a:latin typeface="Arial"/>
              </a:rPr>
              <a:t> 2 </a:t>
            </a:r>
            <a:r>
              <a:rPr lang="en-US" sz="2400" kern="0" dirty="0" err="1">
                <a:latin typeface="Arial"/>
              </a:rPr>
              <a:t>đường</a:t>
            </a:r>
            <a:r>
              <a:rPr lang="en-US" sz="2400" kern="0" dirty="0">
                <a:latin typeface="Arial"/>
              </a:rPr>
              <a:t> </a:t>
            </a:r>
            <a:r>
              <a:rPr lang="en-US" sz="2400" kern="0" dirty="0" err="1">
                <a:latin typeface="Arial"/>
              </a:rPr>
              <a:t>tròn</a:t>
            </a:r>
            <a:r>
              <a:rPr lang="en-US" sz="2400" kern="0" dirty="0">
                <a:latin typeface="Arial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7208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51B4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2E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2E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49" grpId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B511DF-639C-43E6-A021-B855B1145BCE}"/>
              </a:ext>
            </a:extLst>
          </p:cNvPr>
          <p:cNvSpPr txBox="1"/>
          <p:nvPr/>
        </p:nvSpPr>
        <p:spPr>
          <a:xfrm>
            <a:off x="381000" y="1981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+mj-lt"/>
              </a:rPr>
              <a:t>Do </a:t>
            </a:r>
            <a:r>
              <a:rPr lang="en-US" sz="3600" dirty="0" err="1">
                <a:latin typeface="+mj-lt"/>
              </a:rPr>
              <a:t>đường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kính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là</a:t>
            </a:r>
            <a:r>
              <a:rPr lang="en-US" sz="3600" dirty="0">
                <a:latin typeface="+mj-lt"/>
              </a:rPr>
              <a:t> ……………… </a:t>
            </a:r>
            <a:r>
              <a:rPr lang="en-US" sz="3600" dirty="0" err="1">
                <a:latin typeface="+mj-lt"/>
              </a:rPr>
              <a:t>của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mỗi</a:t>
            </a:r>
            <a:r>
              <a:rPr lang="en-US" sz="3600" dirty="0">
                <a:latin typeface="+mj-lt"/>
              </a:rPr>
              <a:t> đ</a:t>
            </a:r>
            <a:r>
              <a:rPr lang="vi-VN" sz="3600" dirty="0">
                <a:latin typeface="+mj-lt"/>
              </a:rPr>
              <a:t>ư</a:t>
            </a:r>
            <a:r>
              <a:rPr lang="en-US" sz="3600" dirty="0" err="1">
                <a:latin typeface="+mj-lt"/>
              </a:rPr>
              <a:t>ờng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tròn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nên</a:t>
            </a:r>
            <a:r>
              <a:rPr lang="en-US" sz="3600" dirty="0">
                <a:latin typeface="+mj-lt"/>
              </a:rPr>
              <a:t> đ</a:t>
            </a:r>
            <a:r>
              <a:rPr lang="vi-VN" sz="3600" dirty="0">
                <a:latin typeface="+mj-lt"/>
              </a:rPr>
              <a:t>ư</a:t>
            </a:r>
            <a:r>
              <a:rPr lang="en-US" sz="3600" dirty="0" err="1">
                <a:latin typeface="+mj-lt"/>
              </a:rPr>
              <a:t>ờng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nối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tâm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là</a:t>
            </a:r>
            <a:r>
              <a:rPr lang="en-US" sz="3600" dirty="0">
                <a:latin typeface="+mj-lt"/>
              </a:rPr>
              <a:t>  ………………. </a:t>
            </a:r>
            <a:r>
              <a:rPr lang="en-US" sz="3600" dirty="0" err="1">
                <a:latin typeface="+mj-lt"/>
              </a:rPr>
              <a:t>của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hình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gồm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cả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hai</a:t>
            </a:r>
            <a:r>
              <a:rPr lang="en-US" sz="3600" dirty="0">
                <a:latin typeface="+mj-lt"/>
              </a:rPr>
              <a:t> đ</a:t>
            </a:r>
            <a:r>
              <a:rPr lang="vi-VN" sz="3600" dirty="0">
                <a:latin typeface="+mj-lt"/>
              </a:rPr>
              <a:t>ư</a:t>
            </a:r>
            <a:r>
              <a:rPr lang="en-US" sz="3600" dirty="0" err="1">
                <a:latin typeface="+mj-lt"/>
              </a:rPr>
              <a:t>ờng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tròn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đó</a:t>
            </a:r>
            <a:r>
              <a:rPr lang="en-US" sz="3600" dirty="0">
                <a:latin typeface="+mj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65CC6-DB13-45BD-B0E7-1AE31A8B9D01}"/>
              </a:ext>
            </a:extLst>
          </p:cNvPr>
          <p:cNvSpPr txBox="1"/>
          <p:nvPr/>
        </p:nvSpPr>
        <p:spPr>
          <a:xfrm>
            <a:off x="295422" y="476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: </a:t>
            </a:r>
          </a:p>
          <a:p>
            <a:pPr algn="l"/>
            <a:r>
              <a:rPr lang="en-US" sz="3600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cụm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điền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chỗ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(…)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2A18E-12F0-48A8-8DC0-A79B9121C2A1}"/>
              </a:ext>
            </a:extLst>
          </p:cNvPr>
          <p:cNvSpPr txBox="1"/>
          <p:nvPr/>
        </p:nvSpPr>
        <p:spPr>
          <a:xfrm>
            <a:off x="3657600" y="182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trục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xứng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2BC9F-6378-4783-B643-8D2B84A81823}"/>
              </a:ext>
            </a:extLst>
          </p:cNvPr>
          <p:cNvSpPr txBox="1"/>
          <p:nvPr/>
        </p:nvSpPr>
        <p:spPr>
          <a:xfrm>
            <a:off x="152400" y="305916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trục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xứng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5868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13">
            <a:extLst>
              <a:ext uri="{FF2B5EF4-FFF2-40B4-BE49-F238E27FC236}">
                <a16:creationId xmlns:a16="http://schemas.microsoft.com/office/drawing/2014/main" id="{86D220BC-275D-4206-A087-32983F96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09800"/>
            <a:ext cx="91821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j-lt"/>
              </a:rPr>
              <a:t>Nhiệm</a:t>
            </a:r>
            <a:r>
              <a:rPr lang="en-US" altLang="en-US" sz="3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j-lt"/>
              </a:rPr>
              <a:t>vụ</a:t>
            </a:r>
            <a:endParaRPr lang="en-US" altLang="en-US" sz="3600" dirty="0">
              <a:solidFill>
                <a:srgbClr val="C00000"/>
              </a:solidFill>
              <a:latin typeface="+mj-lt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3600" dirty="0">
                <a:latin typeface="+mj-lt"/>
              </a:rPr>
              <a:t>- </a:t>
            </a:r>
            <a:r>
              <a:rPr lang="en-US" altLang="en-US" sz="3600" dirty="0" err="1">
                <a:latin typeface="+mj-lt"/>
              </a:rPr>
              <a:t>Dãy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trong</a:t>
            </a:r>
            <a:r>
              <a:rPr lang="en-US" altLang="en-US" sz="3600" dirty="0">
                <a:latin typeface="+mj-lt"/>
              </a:rPr>
              <a:t>: </a:t>
            </a:r>
            <a:r>
              <a:rPr lang="en-US" altLang="en-US" sz="3600" dirty="0" err="1">
                <a:latin typeface="+mj-lt"/>
              </a:rPr>
              <a:t>hoàn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thành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phiếu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học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tập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số</a:t>
            </a:r>
            <a:r>
              <a:rPr lang="en-US" altLang="en-US" sz="3600" dirty="0">
                <a:latin typeface="+mj-lt"/>
              </a:rPr>
              <a:t> 1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600" dirty="0">
                <a:latin typeface="+mj-lt"/>
              </a:rPr>
              <a:t>- </a:t>
            </a:r>
            <a:r>
              <a:rPr lang="en-US" altLang="en-US" sz="3600" dirty="0" err="1">
                <a:latin typeface="+mj-lt"/>
              </a:rPr>
              <a:t>Dãy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ngoài</a:t>
            </a:r>
            <a:r>
              <a:rPr lang="en-US" altLang="en-US" sz="3600" dirty="0">
                <a:latin typeface="+mj-lt"/>
              </a:rPr>
              <a:t>: </a:t>
            </a:r>
            <a:r>
              <a:rPr lang="en-US" altLang="en-US" sz="3600" dirty="0" err="1">
                <a:latin typeface="+mj-lt"/>
              </a:rPr>
              <a:t>hoàn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thành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phiếu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học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tập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số</a:t>
            </a:r>
            <a:r>
              <a:rPr lang="en-US" altLang="en-US" sz="3600" dirty="0">
                <a:latin typeface="+mj-lt"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75E06-4C2E-4E0B-8118-099751839008}"/>
              </a:ext>
            </a:extLst>
          </p:cNvPr>
          <p:cNvSpPr txBox="1"/>
          <p:nvPr/>
        </p:nvSpPr>
        <p:spPr>
          <a:xfrm>
            <a:off x="1949053" y="838200"/>
            <a:ext cx="524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HOẠT ĐỘNG NHÓM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BE86D-739A-468D-92E2-DB7F82C60D4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02"/>
            <a:ext cx="1949053" cy="139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11218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3341</TotalTime>
  <Words>1468</Words>
  <Application>Microsoft Office PowerPoint</Application>
  <PresentationFormat>On-screen Show (4:3)</PresentationFormat>
  <Paragraphs>220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.VnTimeH</vt:lpstr>
      <vt:lpstr>Arial</vt:lpstr>
      <vt:lpstr>Calibri</vt:lpstr>
      <vt:lpstr>Cambria Math</vt:lpstr>
      <vt:lpstr>Times New Roman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tdt</dc:creator>
  <cp:lastModifiedBy>Đinh Thị Hà Vân</cp:lastModifiedBy>
  <cp:revision>343</cp:revision>
  <dcterms:created xsi:type="dcterms:W3CDTF">2009-09-24T02:41:54Z</dcterms:created>
  <dcterms:modified xsi:type="dcterms:W3CDTF">2023-11-01T02:16:50Z</dcterms:modified>
</cp:coreProperties>
</file>