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2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3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4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5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60" r:id="rId2"/>
    <p:sldId id="280" r:id="rId3"/>
    <p:sldId id="279" r:id="rId4"/>
    <p:sldId id="282" r:id="rId5"/>
    <p:sldId id="284" r:id="rId6"/>
    <p:sldId id="262" r:id="rId7"/>
    <p:sldId id="263" r:id="rId8"/>
    <p:sldId id="264" r:id="rId9"/>
    <p:sldId id="285" r:id="rId10"/>
    <p:sldId id="268" r:id="rId11"/>
    <p:sldId id="286" r:id="rId12"/>
    <p:sldId id="271" r:id="rId13"/>
    <p:sldId id="256" r:id="rId14"/>
    <p:sldId id="272" r:id="rId15"/>
    <p:sldId id="273" r:id="rId16"/>
    <p:sldId id="274" r:id="rId17"/>
    <p:sldId id="275" r:id="rId18"/>
    <p:sldId id="276" r:id="rId19"/>
    <p:sldId id="2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3DE3"/>
    <a:srgbClr val="2015AB"/>
    <a:srgbClr val="C5F0FF"/>
    <a:srgbClr val="275D99"/>
    <a:srgbClr val="0391BD"/>
    <a:srgbClr val="FCB504"/>
    <a:srgbClr val="A7E8FF"/>
    <a:srgbClr val="65D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F7E0A6-0D3E-41E1-8CEF-90778D026B49}" type="datetimeFigureOut">
              <a:rPr lang="en-US" smtClean="0"/>
              <a:t>05/10/2023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2971B2-B671-4469-A8AB-F5DF32696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398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8CC34-F654-4D70-A557-C9A8883BCD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92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28CC34-F654-4D70-A557-C9A8883BCD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16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28CC34-F654-4D70-A557-C9A8883BCD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172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8CC34-F654-4D70-A557-C9A8883BCD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490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28CC34-F654-4D70-A557-C9A8883BCD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366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8CC34-F654-4D70-A557-C9A8883BCD1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68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E2FB-07C7-4BDA-A5FF-A0849632103F}" type="datetimeFigureOut">
              <a:rPr lang="en-US" smtClean="0"/>
              <a:t>05/10/2023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D2CF-E98C-4902-A010-843A110DD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1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E2FB-07C7-4BDA-A5FF-A0849632103F}" type="datetimeFigureOut">
              <a:rPr lang="en-US" smtClean="0"/>
              <a:t>05/10/2023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D2CF-E98C-4902-A010-843A110DD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793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E2FB-07C7-4BDA-A5FF-A0849632103F}" type="datetimeFigureOut">
              <a:rPr lang="en-US" smtClean="0"/>
              <a:t>05/10/2023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D2CF-E98C-4902-A010-843A110DD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76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E2FB-07C7-4BDA-A5FF-A0849632103F}" type="datetimeFigureOut">
              <a:rPr lang="en-US" smtClean="0"/>
              <a:t>05/10/2023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D2CF-E98C-4902-A010-843A110DD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8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E2FB-07C7-4BDA-A5FF-A0849632103F}" type="datetimeFigureOut">
              <a:rPr lang="en-US" smtClean="0"/>
              <a:t>05/10/2023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D2CF-E98C-4902-A010-843A110DD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315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E2FB-07C7-4BDA-A5FF-A0849632103F}" type="datetimeFigureOut">
              <a:rPr lang="en-US" smtClean="0"/>
              <a:t>05/10/2023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D2CF-E98C-4902-A010-843A110DD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600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E2FB-07C7-4BDA-A5FF-A0849632103F}" type="datetimeFigureOut">
              <a:rPr lang="en-US" smtClean="0"/>
              <a:t>05/10/2023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D2CF-E98C-4902-A010-843A110DD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325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E2FB-07C7-4BDA-A5FF-A0849632103F}" type="datetimeFigureOut">
              <a:rPr lang="en-US" smtClean="0"/>
              <a:t>05/10/2023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D2CF-E98C-4902-A010-843A110DD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946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E2FB-07C7-4BDA-A5FF-A0849632103F}" type="datetimeFigureOut">
              <a:rPr lang="en-US" smtClean="0"/>
              <a:t>05/10/2023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D2CF-E98C-4902-A010-843A110DD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386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E2FB-07C7-4BDA-A5FF-A0849632103F}" type="datetimeFigureOut">
              <a:rPr lang="en-US" smtClean="0"/>
              <a:t>05/10/2023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D2CF-E98C-4902-A010-843A110DD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17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E2FB-07C7-4BDA-A5FF-A0849632103F}" type="datetimeFigureOut">
              <a:rPr lang="en-US" smtClean="0"/>
              <a:t>05/10/2023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D2CF-E98C-4902-A010-843A110DD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03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2E2FB-07C7-4BDA-A5FF-A0849632103F}" type="datetimeFigureOut">
              <a:rPr lang="en-US" smtClean="0"/>
              <a:t>05/10/2023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3D2CF-E98C-4902-A010-843A110DD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1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notesSlide" Target="../notesSlides/notesSlide1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image" Target="../media/image2.jpe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19" Type="http://schemas.openxmlformats.org/officeDocument/2006/relationships/image" Target="../media/image1.gif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17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13" Type="http://schemas.openxmlformats.org/officeDocument/2006/relationships/tags" Target="../tags/tag29.xml"/><Relationship Id="rId18" Type="http://schemas.openxmlformats.org/officeDocument/2006/relationships/notesSlide" Target="../notesSlides/notesSlide2.xml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12" Type="http://schemas.openxmlformats.org/officeDocument/2006/relationships/tags" Target="../tags/tag28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18.xml"/><Relationship Id="rId16" Type="http://schemas.openxmlformats.org/officeDocument/2006/relationships/tags" Target="../tags/tag32.xml"/><Relationship Id="rId20" Type="http://schemas.openxmlformats.org/officeDocument/2006/relationships/image" Target="../media/image2.jpeg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tags" Target="../tags/tag27.xml"/><Relationship Id="rId5" Type="http://schemas.openxmlformats.org/officeDocument/2006/relationships/tags" Target="../tags/tag21.xml"/><Relationship Id="rId15" Type="http://schemas.openxmlformats.org/officeDocument/2006/relationships/tags" Target="../tags/tag31.xml"/><Relationship Id="rId10" Type="http://schemas.openxmlformats.org/officeDocument/2006/relationships/tags" Target="../tags/tag26.xml"/><Relationship Id="rId19" Type="http://schemas.openxmlformats.org/officeDocument/2006/relationships/image" Target="../media/image1.gif"/><Relationship Id="rId4" Type="http://schemas.openxmlformats.org/officeDocument/2006/relationships/tags" Target="../tags/tag20.xml"/><Relationship Id="rId9" Type="http://schemas.openxmlformats.org/officeDocument/2006/relationships/tags" Target="../tags/tag25.xml"/><Relationship Id="rId14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tags" Target="../tags/tag45.xml"/><Relationship Id="rId18" Type="http://schemas.openxmlformats.org/officeDocument/2006/relationships/notesSlide" Target="../notesSlides/notesSlide3.xml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12" Type="http://schemas.openxmlformats.org/officeDocument/2006/relationships/tags" Target="../tags/tag44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34.xml"/><Relationship Id="rId16" Type="http://schemas.openxmlformats.org/officeDocument/2006/relationships/tags" Target="../tags/tag48.xml"/><Relationship Id="rId20" Type="http://schemas.openxmlformats.org/officeDocument/2006/relationships/image" Target="../media/image2.jpeg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tags" Target="../tags/tag43.xml"/><Relationship Id="rId5" Type="http://schemas.openxmlformats.org/officeDocument/2006/relationships/tags" Target="../tags/tag37.xml"/><Relationship Id="rId15" Type="http://schemas.openxmlformats.org/officeDocument/2006/relationships/tags" Target="../tags/tag47.xml"/><Relationship Id="rId10" Type="http://schemas.openxmlformats.org/officeDocument/2006/relationships/tags" Target="../tags/tag42.xml"/><Relationship Id="rId19" Type="http://schemas.openxmlformats.org/officeDocument/2006/relationships/image" Target="../media/image1.gif"/><Relationship Id="rId4" Type="http://schemas.openxmlformats.org/officeDocument/2006/relationships/tags" Target="../tags/tag36.xml"/><Relationship Id="rId9" Type="http://schemas.openxmlformats.org/officeDocument/2006/relationships/tags" Target="../tags/tag41.xml"/><Relationship Id="rId14" Type="http://schemas.openxmlformats.org/officeDocument/2006/relationships/tags" Target="../tags/tag4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56.xml"/><Relationship Id="rId13" Type="http://schemas.openxmlformats.org/officeDocument/2006/relationships/tags" Target="../tags/tag61.xml"/><Relationship Id="rId18" Type="http://schemas.openxmlformats.org/officeDocument/2006/relationships/notesSlide" Target="../notesSlides/notesSlide4.xml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12" Type="http://schemas.openxmlformats.org/officeDocument/2006/relationships/tags" Target="../tags/tag60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50.xml"/><Relationship Id="rId16" Type="http://schemas.openxmlformats.org/officeDocument/2006/relationships/tags" Target="../tags/tag64.xml"/><Relationship Id="rId20" Type="http://schemas.openxmlformats.org/officeDocument/2006/relationships/image" Target="../media/image2.jpeg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tags" Target="../tags/tag59.xml"/><Relationship Id="rId5" Type="http://schemas.openxmlformats.org/officeDocument/2006/relationships/tags" Target="../tags/tag53.xml"/><Relationship Id="rId15" Type="http://schemas.openxmlformats.org/officeDocument/2006/relationships/tags" Target="../tags/tag63.xml"/><Relationship Id="rId10" Type="http://schemas.openxmlformats.org/officeDocument/2006/relationships/tags" Target="../tags/tag58.xml"/><Relationship Id="rId19" Type="http://schemas.openxmlformats.org/officeDocument/2006/relationships/image" Target="../media/image1.gif"/><Relationship Id="rId4" Type="http://schemas.openxmlformats.org/officeDocument/2006/relationships/tags" Target="../tags/tag52.xml"/><Relationship Id="rId9" Type="http://schemas.openxmlformats.org/officeDocument/2006/relationships/tags" Target="../tags/tag57.xml"/><Relationship Id="rId14" Type="http://schemas.openxmlformats.org/officeDocument/2006/relationships/tags" Target="../tags/tag6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tags" Target="../tags/tag77.xml"/><Relationship Id="rId18" Type="http://schemas.openxmlformats.org/officeDocument/2006/relationships/notesSlide" Target="../notesSlides/notesSlide5.xm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tags" Target="../tags/tag76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66.xml"/><Relationship Id="rId16" Type="http://schemas.openxmlformats.org/officeDocument/2006/relationships/tags" Target="../tags/tag80.xml"/><Relationship Id="rId20" Type="http://schemas.openxmlformats.org/officeDocument/2006/relationships/image" Target="../media/image2.jpeg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tags" Target="../tags/tag75.xml"/><Relationship Id="rId5" Type="http://schemas.openxmlformats.org/officeDocument/2006/relationships/tags" Target="../tags/tag69.xml"/><Relationship Id="rId15" Type="http://schemas.openxmlformats.org/officeDocument/2006/relationships/tags" Target="../tags/tag79.xml"/><Relationship Id="rId10" Type="http://schemas.openxmlformats.org/officeDocument/2006/relationships/tags" Target="../tags/tag74.xml"/><Relationship Id="rId19" Type="http://schemas.openxmlformats.org/officeDocument/2006/relationships/image" Target="../media/image1.gif"/><Relationship Id="rId4" Type="http://schemas.openxmlformats.org/officeDocument/2006/relationships/tags" Target="../tags/tag68.xml"/><Relationship Id="rId9" Type="http://schemas.openxmlformats.org/officeDocument/2006/relationships/tags" Target="../tags/tag73.xml"/><Relationship Id="rId14" Type="http://schemas.openxmlformats.org/officeDocument/2006/relationships/tags" Target="../tags/tag7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13" Type="http://schemas.openxmlformats.org/officeDocument/2006/relationships/tags" Target="../tags/tag93.xml"/><Relationship Id="rId18" Type="http://schemas.openxmlformats.org/officeDocument/2006/relationships/notesSlide" Target="../notesSlides/notesSlide6.xml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12" Type="http://schemas.openxmlformats.org/officeDocument/2006/relationships/tags" Target="../tags/tag92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82.xml"/><Relationship Id="rId16" Type="http://schemas.openxmlformats.org/officeDocument/2006/relationships/tags" Target="../tags/tag96.xml"/><Relationship Id="rId20" Type="http://schemas.openxmlformats.org/officeDocument/2006/relationships/image" Target="../media/image2.jpeg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tags" Target="../tags/tag91.xml"/><Relationship Id="rId5" Type="http://schemas.openxmlformats.org/officeDocument/2006/relationships/tags" Target="../tags/tag85.xml"/><Relationship Id="rId15" Type="http://schemas.openxmlformats.org/officeDocument/2006/relationships/tags" Target="../tags/tag95.xml"/><Relationship Id="rId10" Type="http://schemas.openxmlformats.org/officeDocument/2006/relationships/tags" Target="../tags/tag90.xml"/><Relationship Id="rId19" Type="http://schemas.openxmlformats.org/officeDocument/2006/relationships/image" Target="../media/image1.gif"/><Relationship Id="rId4" Type="http://schemas.openxmlformats.org/officeDocument/2006/relationships/tags" Target="../tags/tag84.xml"/><Relationship Id="rId9" Type="http://schemas.openxmlformats.org/officeDocument/2006/relationships/tags" Target="../tags/tag89.xml"/><Relationship Id="rId14" Type="http://schemas.openxmlformats.org/officeDocument/2006/relationships/tags" Target="../tags/tag9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gif"/><Relationship Id="rId4" Type="http://schemas.openxmlformats.org/officeDocument/2006/relationships/image" Target="../media/image3.wmf"/><Relationship Id="rId9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152401"/>
            <a:ext cx="12192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</a:rPr>
              <a:t>MỞ ĐẦU BÀI HỌC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5123" name="Line 3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1621536" y="990600"/>
            <a:ext cx="9150096" cy="0"/>
          </a:xfrm>
          <a:prstGeom prst="line">
            <a:avLst/>
          </a:prstGeom>
          <a:noFill/>
          <a:ln w="57150" cmpd="thinThick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26" name="Picture 7" descr="Bellcoll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35" y="-140183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Bellcoll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672" y="-151627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>
            <p:custDataLst>
              <p:tags r:id="rId6"/>
            </p:custDataLst>
          </p:nvPr>
        </p:nvGrpSpPr>
        <p:grpSpPr>
          <a:xfrm>
            <a:off x="204624" y="1282643"/>
            <a:ext cx="11955334" cy="1097280"/>
            <a:chOff x="178119" y="1403521"/>
            <a:chExt cx="11955334" cy="1097280"/>
          </a:xfrm>
        </p:grpSpPr>
        <p:grpSp>
          <p:nvGrpSpPr>
            <p:cNvPr id="63" name="Group 62"/>
            <p:cNvGrpSpPr/>
            <p:nvPr/>
          </p:nvGrpSpPr>
          <p:grpSpPr>
            <a:xfrm>
              <a:off x="1225869" y="1403521"/>
              <a:ext cx="10819827" cy="1097280"/>
              <a:chOff x="279719" y="4456612"/>
              <a:chExt cx="10819827" cy="1097280"/>
            </a:xfrm>
          </p:grpSpPr>
          <p:sp>
            <p:nvSpPr>
              <p:cNvPr id="64" name="Flowchart: Alternate Process 63"/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279719" y="4456612"/>
                <a:ext cx="10819827" cy="1097280"/>
              </a:xfrm>
              <a:prstGeom prst="flowChartAlternateProcess">
                <a:avLst/>
              </a:prstGeom>
              <a:blipFill>
                <a:blip r:embed="rId20"/>
                <a:tile tx="0" ty="0" sx="100000" sy="100000" flip="none" algn="tl"/>
              </a:blip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solidFill>
                      <a:srgbClr val="FF0000"/>
                    </a:solidFill>
                  </a:ln>
                  <a:solidFill>
                    <a:srgbClr val="FFFFC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5" name="Rounded Rectangle 64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512310" y="4605528"/>
                <a:ext cx="10411722" cy="795321"/>
              </a:xfrm>
              <a:prstGeom prst="roundRect">
                <a:avLst>
                  <a:gd name="adj" fmla="val 12108"/>
                </a:avLst>
              </a:prstGeom>
              <a:noFill/>
              <a:ln w="19050">
                <a:solidFill>
                  <a:srgbClr val="99663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8" name="Group 55"/>
            <p:cNvGrpSpPr>
              <a:grpSpLocks/>
            </p:cNvGrpSpPr>
            <p:nvPr>
              <p:custDataLst>
                <p:tags r:id="rId7"/>
              </p:custDataLst>
            </p:nvPr>
          </p:nvGrpSpPr>
          <p:grpSpPr bwMode="auto">
            <a:xfrm>
              <a:off x="178119" y="1840401"/>
              <a:ext cx="1047750" cy="495300"/>
              <a:chOff x="1714500" y="3094038"/>
              <a:chExt cx="1047750" cy="551111"/>
            </a:xfrm>
          </p:grpSpPr>
          <p:sp>
            <p:nvSpPr>
              <p:cNvPr id="9" name="Freeform 8"/>
              <p:cNvSpPr/>
              <p:nvPr>
                <p:custDataLst>
                  <p:tags r:id="rId13"/>
                </p:custDataLst>
              </p:nvPr>
            </p:nvSpPr>
            <p:spPr>
              <a:xfrm>
                <a:off x="1714500" y="3094038"/>
                <a:ext cx="1047750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DE347D"/>
                  </a:gs>
                  <a:gs pos="14000">
                    <a:srgbClr val="DE347D">
                      <a:lumMod val="91000"/>
                    </a:srgbClr>
                  </a:gs>
                  <a:gs pos="50000">
                    <a:srgbClr val="DE347D"/>
                  </a:gs>
                  <a:gs pos="100000">
                    <a:srgbClr val="DE347D"/>
                  </a:gs>
                  <a:gs pos="86000">
                    <a:srgbClr val="C42D70"/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" name="Freeform 9"/>
              <p:cNvSpPr/>
              <p:nvPr>
                <p:custDataLst>
                  <p:tags r:id="rId14"/>
                </p:custDataLst>
              </p:nvPr>
            </p:nvSpPr>
            <p:spPr>
              <a:xfrm>
                <a:off x="1816100" y="3154095"/>
                <a:ext cx="919163" cy="436297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1A9C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1" name="Rectangle 4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606781" y="1406982"/>
              <a:ext cx="9526672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buClr>
                  <a:srgbClr val="D7181F"/>
                </a:buClr>
              </a:pPr>
              <a:r>
                <a:rPr lang="en-US" alt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alt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alt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</a:t>
              </a:r>
              <a:r>
                <a:rPr lang="en-US" alt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nghiệm</a:t>
              </a:r>
              <a:r>
                <a:rPr lang="en-US" alt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alt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kim</a:t>
              </a:r>
              <a:r>
                <a:rPr lang="en-US" alt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nam</a:t>
              </a:r>
              <a:r>
                <a:rPr lang="en-US" alt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châm</a:t>
              </a:r>
              <a:r>
                <a:rPr lang="en-US" alt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alt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alt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alt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alt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cân</a:t>
              </a:r>
              <a:r>
                <a:rPr lang="en-US" alt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kim</a:t>
              </a:r>
              <a:r>
                <a:rPr lang="en-US" alt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NC </a:t>
              </a:r>
              <a:r>
                <a:rPr lang="en-US" alt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nằm</a:t>
              </a:r>
              <a:r>
                <a:rPr lang="en-US" alt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dọc</a:t>
              </a:r>
              <a:r>
                <a:rPr lang="en-US" alt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</a:t>
              </a:r>
              <a:r>
                <a:rPr lang="en-US" alt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endPara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endParaRPr>
            </a:p>
          </p:txBody>
        </p:sp>
        <p:grpSp>
          <p:nvGrpSpPr>
            <p:cNvPr id="12" name="Group 64"/>
            <p:cNvGrpSpPr>
              <a:grpSpLocks/>
            </p:cNvGrpSpPr>
            <p:nvPr>
              <p:custDataLst>
                <p:tags r:id="rId9"/>
              </p:custDataLst>
            </p:nvPr>
          </p:nvGrpSpPr>
          <p:grpSpPr bwMode="auto">
            <a:xfrm>
              <a:off x="982665" y="1611293"/>
              <a:ext cx="1819275" cy="660400"/>
              <a:chOff x="2452688" y="2863775"/>
              <a:chExt cx="1819275" cy="660476"/>
            </a:xfrm>
          </p:grpSpPr>
          <p:sp>
            <p:nvSpPr>
              <p:cNvPr id="13" name="Freeform 12"/>
              <p:cNvSpPr/>
              <p:nvPr>
                <p:custDataLst>
                  <p:tags r:id="rId11"/>
                </p:custDataLst>
              </p:nvPr>
            </p:nvSpPr>
            <p:spPr>
              <a:xfrm>
                <a:off x="2452688" y="2863775"/>
                <a:ext cx="1819275" cy="584267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604962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DE347D"/>
                  </a:gs>
                  <a:gs pos="0">
                    <a:srgbClr val="E35391"/>
                  </a:gs>
                  <a:gs pos="50000">
                    <a:srgbClr val="DC2D78">
                      <a:lumMod val="90000"/>
                    </a:srgbClr>
                  </a:gs>
                  <a:gs pos="60000">
                    <a:srgbClr val="DE347D">
                      <a:lumMod val="96000"/>
                    </a:srgbClr>
                  </a:gs>
                  <a:gs pos="100000">
                    <a:srgbClr val="DE347D"/>
                  </a:gs>
                  <a:gs pos="84000">
                    <a:srgbClr val="F1A9C8"/>
                  </a:gs>
                  <a:gs pos="80000">
                    <a:srgbClr val="F1A9C8"/>
                  </a:gs>
                </a:gsLst>
                <a:lin ang="10800000" scaled="1"/>
                <a:tileRect/>
              </a:gra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4" name="Freeform 13"/>
              <p:cNvSpPr/>
              <p:nvPr>
                <p:custDataLst>
                  <p:tags r:id="rId12"/>
                </p:custDataLst>
              </p:nvPr>
            </p:nvSpPr>
            <p:spPr>
              <a:xfrm>
                <a:off x="2452688" y="3369468"/>
                <a:ext cx="245268" cy="154783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2887"/>
                  <a:gd name="connsiteY0" fmla="*/ 147639 h 147639"/>
                  <a:gd name="connsiteX1" fmla="*/ 242887 w 242887"/>
                  <a:gd name="connsiteY1" fmla="*/ 0 h 147639"/>
                  <a:gd name="connsiteX2" fmla="*/ 0 w 242887"/>
                  <a:gd name="connsiteY2" fmla="*/ 66675 h 147639"/>
                  <a:gd name="connsiteX3" fmla="*/ 240506 w 242887"/>
                  <a:gd name="connsiteY3" fmla="*/ 147639 h 147639"/>
                  <a:gd name="connsiteX0" fmla="*/ 240506 w 245268"/>
                  <a:gd name="connsiteY0" fmla="*/ 154783 h 154783"/>
                  <a:gd name="connsiteX1" fmla="*/ 245268 w 245268"/>
                  <a:gd name="connsiteY1" fmla="*/ 0 h 154783"/>
                  <a:gd name="connsiteX2" fmla="*/ 0 w 245268"/>
                  <a:gd name="connsiteY2" fmla="*/ 73819 h 154783"/>
                  <a:gd name="connsiteX3" fmla="*/ 240506 w 245268"/>
                  <a:gd name="connsiteY3" fmla="*/ 154783 h 154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268" h="154783">
                    <a:moveTo>
                      <a:pt x="240506" y="154783"/>
                    </a:moveTo>
                    <a:cubicBezTo>
                      <a:pt x="241300" y="105570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1450" y="153989"/>
                      <a:pt x="240506" y="154783"/>
                    </a:cubicBezTo>
                    <a:close/>
                  </a:path>
                </a:pathLst>
              </a:custGeom>
              <a:solidFill>
                <a:srgbClr val="BF1F64"/>
              </a:solidFill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5" name="Rectangle 14"/>
            <p:cNvSpPr/>
            <p:nvPr>
              <p:custDataLst>
                <p:tags r:id="rId10"/>
              </p:custDataLst>
            </p:nvPr>
          </p:nvSpPr>
          <p:spPr>
            <a:xfrm>
              <a:off x="983379" y="1679583"/>
              <a:ext cx="1491447" cy="369332"/>
            </a:xfrm>
            <a:prstGeom prst="rect">
              <a:avLst/>
            </a:prstGeom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 err="1" smtClean="0">
                  <a:solidFill>
                    <a:schemeClr val="bg1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b="1" kern="0" dirty="0" smtClean="0">
                  <a:solidFill>
                    <a:schemeClr val="bg1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0" dirty="0" err="1" smtClean="0">
                  <a:solidFill>
                    <a:schemeClr val="bg1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b="1" kern="0" dirty="0" smtClean="0">
                  <a:solidFill>
                    <a:schemeClr val="bg1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0" dirty="0">
                  <a:solidFill>
                    <a:schemeClr val="bg1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3" name="Group 9"/>
          <p:cNvGrpSpPr>
            <a:grpSpLocks/>
          </p:cNvGrpSpPr>
          <p:nvPr/>
        </p:nvGrpSpPr>
        <p:grpSpPr bwMode="auto">
          <a:xfrm>
            <a:off x="5695950" y="4069461"/>
            <a:ext cx="1444625" cy="1447800"/>
            <a:chOff x="1953" y="1968"/>
            <a:chExt cx="910" cy="912"/>
          </a:xfrm>
        </p:grpSpPr>
        <p:sp>
          <p:nvSpPr>
            <p:cNvPr id="24" name="Oval 10"/>
            <p:cNvSpPr>
              <a:spLocks noChangeArrowheads="1"/>
            </p:cNvSpPr>
            <p:nvPr/>
          </p:nvSpPr>
          <p:spPr bwMode="auto">
            <a:xfrm>
              <a:off x="1953" y="1968"/>
              <a:ext cx="910" cy="912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50000">
                  <a:srgbClr val="333333"/>
                </a:gs>
                <a:gs pos="100000">
                  <a:schemeClr val="bg2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>
              <a:prstShdw prst="shdw18" dist="17961" dir="13500000">
                <a:srgbClr val="333333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Oval 11"/>
            <p:cNvSpPr>
              <a:spLocks noChangeArrowheads="1"/>
            </p:cNvSpPr>
            <p:nvPr/>
          </p:nvSpPr>
          <p:spPr bwMode="auto">
            <a:xfrm>
              <a:off x="2289" y="2256"/>
              <a:ext cx="33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50000">
                  <a:srgbClr val="767600"/>
                </a:gs>
                <a:gs pos="100000">
                  <a:srgbClr val="FFFF00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" name="Group 16"/>
          <p:cNvGrpSpPr>
            <a:grpSpLocks/>
          </p:cNvGrpSpPr>
          <p:nvPr/>
        </p:nvGrpSpPr>
        <p:grpSpPr bwMode="auto">
          <a:xfrm rot="263657">
            <a:off x="4789612" y="4582233"/>
            <a:ext cx="3452812" cy="342900"/>
            <a:chOff x="2337" y="1941"/>
            <a:chExt cx="2397" cy="387"/>
          </a:xfrm>
        </p:grpSpPr>
        <p:sp>
          <p:nvSpPr>
            <p:cNvPr id="27" name="AutoShape 17"/>
            <p:cNvSpPr>
              <a:spLocks noChangeArrowheads="1"/>
            </p:cNvSpPr>
            <p:nvPr/>
          </p:nvSpPr>
          <p:spPr bwMode="auto">
            <a:xfrm rot="-5400000">
              <a:off x="2746" y="1535"/>
              <a:ext cx="382" cy="1200"/>
            </a:xfrm>
            <a:prstGeom prst="triangle">
              <a:avLst>
                <a:gd name="adj" fmla="val 50000"/>
              </a:avLst>
            </a:prstGeom>
            <a:solidFill>
              <a:srgbClr val="BF0D1E"/>
            </a:solidFill>
            <a:ln w="9525" algn="ctr">
              <a:noFill/>
              <a:miter lim="800000"/>
              <a:headEnd/>
              <a:tailEnd/>
            </a:ln>
            <a:effectLst>
              <a:outerShdw dist="80322" dir="11906097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AutoShape 18"/>
            <p:cNvSpPr>
              <a:spLocks noChangeArrowheads="1"/>
            </p:cNvSpPr>
            <p:nvPr/>
          </p:nvSpPr>
          <p:spPr bwMode="auto">
            <a:xfrm rot="5400000" flipH="1">
              <a:off x="3937" y="1525"/>
              <a:ext cx="382" cy="1199"/>
            </a:xfrm>
            <a:prstGeom prst="triangle">
              <a:avLst>
                <a:gd name="adj" fmla="val 50000"/>
              </a:avLst>
            </a:prstGeom>
            <a:solidFill>
              <a:srgbClr val="006600"/>
            </a:solidFill>
            <a:ln w="9525" algn="ctr">
              <a:noFill/>
              <a:miter lim="800000"/>
              <a:headEnd/>
              <a:tailEnd/>
            </a:ln>
            <a:effectLst>
              <a:outerShdw dist="80322" dir="11906097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" name="Group 12"/>
          <p:cNvGrpSpPr>
            <a:grpSpLocks/>
          </p:cNvGrpSpPr>
          <p:nvPr/>
        </p:nvGrpSpPr>
        <p:grpSpPr bwMode="auto">
          <a:xfrm rot="-738298">
            <a:off x="3754437" y="3652742"/>
            <a:ext cx="6016625" cy="1747838"/>
            <a:chOff x="2580" y="2666"/>
            <a:chExt cx="3790" cy="1101"/>
          </a:xfrm>
        </p:grpSpPr>
        <p:sp>
          <p:nvSpPr>
            <p:cNvPr id="30" name="Line 13"/>
            <p:cNvSpPr>
              <a:spLocks noChangeShapeType="1"/>
            </p:cNvSpPr>
            <p:nvPr/>
          </p:nvSpPr>
          <p:spPr bwMode="auto">
            <a:xfrm>
              <a:off x="2580" y="2811"/>
              <a:ext cx="3168" cy="94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2688" y="2666"/>
              <a:ext cx="617" cy="1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sz="2200" b="1" dirty="0">
                  <a:solidFill>
                    <a:srgbClr val="FF0000"/>
                  </a:solidFill>
                  <a:latin typeface=".VnTime" pitchFamily="34" charset="0"/>
                </a:rPr>
                <a:t>B¾c</a:t>
              </a:r>
              <a:endParaRPr lang="vi-VN" sz="2200" b="1" dirty="0">
                <a:solidFill>
                  <a:srgbClr val="FF0000"/>
                </a:solidFill>
                <a:latin typeface=".VnTime" pitchFamily="34" charset="0"/>
              </a:endParaRPr>
            </a:p>
          </p:txBody>
        </p:sp>
        <p:sp>
          <p:nvSpPr>
            <p:cNvPr id="32" name="Text Box 15"/>
            <p:cNvSpPr txBox="1">
              <a:spLocks noChangeArrowheads="1"/>
            </p:cNvSpPr>
            <p:nvPr/>
          </p:nvSpPr>
          <p:spPr bwMode="auto">
            <a:xfrm>
              <a:off x="5867" y="3588"/>
              <a:ext cx="503" cy="17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sz="2200" b="1" dirty="0">
                  <a:solidFill>
                    <a:srgbClr val="0000FF"/>
                  </a:solidFill>
                  <a:latin typeface=".VnTime" pitchFamily="34" charset="0"/>
                </a:rPr>
                <a:t>Nam</a:t>
              </a:r>
              <a:endParaRPr lang="vi-VN" sz="2200" b="1" dirty="0">
                <a:solidFill>
                  <a:srgbClr val="0000FF"/>
                </a:solidFill>
                <a:latin typeface=".VnTime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199666" y="5868090"/>
            <a:ext cx="84371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NC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Nam</a:t>
            </a:r>
            <a:endParaRPr lang="en-US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3018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5000">
        <p15:prstTrans prst="curtains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3038" y="30892"/>
            <a:ext cx="10097036" cy="11621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200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19.2 </a:t>
            </a:r>
            <a:r>
              <a:rPr lang="en-US" sz="3200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3200" dirty="0">
              <a:solidFill>
                <a:srgbClr val="353DE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own Arrow Callout 8"/>
          <p:cNvSpPr/>
          <p:nvPr/>
        </p:nvSpPr>
        <p:spPr>
          <a:xfrm>
            <a:off x="953037" y="1343584"/>
            <a:ext cx="10097036" cy="768488"/>
          </a:xfrm>
          <a:prstGeom prst="downArrow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mạt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2800" b="1" dirty="0">
              <a:solidFill>
                <a:srgbClr val="353DE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Down Arrow Callout 9"/>
          <p:cNvSpPr/>
          <p:nvPr/>
        </p:nvSpPr>
        <p:spPr>
          <a:xfrm>
            <a:off x="953038" y="2112918"/>
            <a:ext cx="10097035" cy="1022401"/>
          </a:xfrm>
          <a:prstGeom prst="downArrow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NC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endParaRPr lang="en-US" sz="2800" b="1" dirty="0">
              <a:solidFill>
                <a:srgbClr val="353DE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Down Arrow Callout 10"/>
          <p:cNvSpPr/>
          <p:nvPr/>
        </p:nvSpPr>
        <p:spPr>
          <a:xfrm>
            <a:off x="953038" y="3135319"/>
            <a:ext cx="10097036" cy="1257483"/>
          </a:xfrm>
          <a:prstGeom prst="downArrow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32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32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32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mạt</a:t>
            </a:r>
            <a:r>
              <a:rPr lang="en-US" sz="32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32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353DE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Down Arrow Callout 11"/>
          <p:cNvSpPr/>
          <p:nvPr/>
        </p:nvSpPr>
        <p:spPr>
          <a:xfrm>
            <a:off x="953038" y="4436199"/>
            <a:ext cx="10097035" cy="1574075"/>
          </a:xfrm>
          <a:prstGeom prst="downArrow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Di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NC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NC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Nam</a:t>
            </a:r>
            <a:endParaRPr lang="en-US" sz="2800" b="1" dirty="0">
              <a:solidFill>
                <a:srgbClr val="353DE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53038" y="6010274"/>
            <a:ext cx="10097035" cy="6858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US" sz="32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endParaRPr lang="en-US" sz="3200" b="1" dirty="0">
              <a:solidFill>
                <a:srgbClr val="353DE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3803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1480899"/>
            <a:ext cx="4101030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53DE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213690" cy="684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373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1480899"/>
            <a:ext cx="4101030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n-US" sz="2400" dirty="0">
              <a:solidFill>
                <a:srgbClr val="353DE3"/>
              </a:solidFill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5633157" y="28233"/>
            <a:ext cx="6310488" cy="2745864"/>
          </a:xfrm>
          <a:prstGeom prst="cloudCallout">
            <a:avLst>
              <a:gd name="adj1" fmla="val -27695"/>
              <a:gd name="adj2" fmla="val 8735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SGK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353DE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437" y="3966323"/>
            <a:ext cx="2888007" cy="288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2274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HTN 7_ TỪ TRƯỜNG TRÁI ĐẤT_EARTH'S MAGNETIC FIEL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5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1480899"/>
            <a:ext cx="4101030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n-US" sz="2400" dirty="0">
              <a:solidFill>
                <a:srgbClr val="353DE3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4870" y="3269170"/>
            <a:ext cx="3711530" cy="3595085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>
            <a:off x="5554135" y="0"/>
            <a:ext cx="6310488" cy="2745864"/>
          </a:xfrm>
          <a:prstGeom prst="cloudCallout">
            <a:avLst>
              <a:gd name="adj1" fmla="val -38607"/>
              <a:gd name="adj2" fmla="val 6556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dirty="0">
              <a:solidFill>
                <a:srgbClr val="353DE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1996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1480899"/>
            <a:ext cx="4101030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n-US" sz="2400" dirty="0">
              <a:solidFill>
                <a:srgbClr val="353DE3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5554135" y="-242596"/>
            <a:ext cx="6310488" cy="2745864"/>
          </a:xfrm>
          <a:prstGeom prst="cloudCallout">
            <a:avLst>
              <a:gd name="adj1" fmla="val -43486"/>
              <a:gd name="adj2" fmla="val 9104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 19.8, H 19.9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800" b="1" dirty="0">
              <a:solidFill>
                <a:srgbClr val="353DE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3743" y="3863686"/>
            <a:ext cx="2888007" cy="288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094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1480899"/>
            <a:ext cx="4101030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n-US" sz="2400" dirty="0">
              <a:solidFill>
                <a:srgbClr val="353DE3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28" y="9571"/>
            <a:ext cx="11599571" cy="684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9160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1480899"/>
            <a:ext cx="4101030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n-US" sz="2400" dirty="0">
              <a:solidFill>
                <a:srgbClr val="353DE3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506" y="0"/>
            <a:ext cx="4790685" cy="5162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191" y="874687"/>
            <a:ext cx="4881094" cy="586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952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1480899"/>
            <a:ext cx="4101030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n-US" sz="2400" dirty="0">
              <a:solidFill>
                <a:srgbClr val="353DE3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84073" y="-40047"/>
            <a:ext cx="58692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 TẠO LA BÀN ĐƠN GIẢN</a:t>
            </a:r>
            <a:endParaRPr lang="en-US" sz="3200" b="1" kern="1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ƯỚNG DẪN LÀM LA BÀN TỪ VẬT LIỆU ĐƠN GIẢN DỄ TÌ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208314"/>
            <a:ext cx="12192000" cy="56496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99266"/>
            <a:ext cx="12111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4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video, </a:t>
            </a:r>
            <a:r>
              <a:rPr lang="en-US" sz="24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4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4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353DE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7701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535577" y="2212977"/>
            <a:ext cx="11656423" cy="1569660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-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Học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thuộc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phần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ghi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nhớ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sgk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.</a:t>
            </a:r>
            <a:b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</a:b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-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Làm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bài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tập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trong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SBT.</a:t>
            </a:r>
            <a:b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</a:b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-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Đọc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trước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bài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20. CHẾ TẠO NAM CHÂM ĐIỆN ĐƠN GIẢN .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sym typeface="Wingdings 2" panose="05020102010507070707" pitchFamily="18" charset="2"/>
            </a:endParaRPr>
          </a:p>
        </p:txBody>
      </p:sp>
      <p:sp>
        <p:nvSpPr>
          <p:cNvPr id="187395" name="Text Box 3"/>
          <p:cNvSpPr txBox="1">
            <a:spLocks noChangeArrowheads="1"/>
          </p:cNvSpPr>
          <p:nvPr/>
        </p:nvSpPr>
        <p:spPr bwMode="auto">
          <a:xfrm>
            <a:off x="2590800" y="746126"/>
            <a:ext cx="7315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rgbClr val="00FF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HƯỚNG DẪN VỀ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NHÀ</a:t>
            </a:r>
          </a:p>
        </p:txBody>
      </p:sp>
      <p:pic>
        <p:nvPicPr>
          <p:cNvPr id="32772" name="Picture 4" descr="PE00014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326947"/>
            <a:ext cx="3048000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0"/>
            <a:ext cx="2286000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 descr="Picture1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-257175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 descr="Picture1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3346" y="4446589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8" descr="PULSTA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612777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9" descr="PULSTA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28600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10" descr="PULSTA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81000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11" descr="PULSTA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0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12" descr="PULSTA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105400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Picture 13" descr="PULSTA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657600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2" name="Picture 14" descr="PULSTA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728788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3" name="Picture 15" descr="PULSTA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334000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4" name="Picture 16" descr="PULSTA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28800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5" name="Picture 17" descr="PULSTA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581400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6" name="Picture 18" descr="PULSTA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429000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0483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152401"/>
            <a:ext cx="12192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MỞ ĐẦU BÀI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3" name="Line 3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1621536" y="990600"/>
            <a:ext cx="9150096" cy="0"/>
          </a:xfrm>
          <a:prstGeom prst="line">
            <a:avLst/>
          </a:prstGeom>
          <a:noFill/>
          <a:ln w="57150" cmpd="thinThick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6" name="Picture 7" descr="Bellcoll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35" y="-140183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Bellcoll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672" y="-151627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9"/>
          <p:cNvGrpSpPr>
            <a:grpSpLocks/>
          </p:cNvGrpSpPr>
          <p:nvPr/>
        </p:nvGrpSpPr>
        <p:grpSpPr bwMode="auto">
          <a:xfrm>
            <a:off x="5695950" y="4069461"/>
            <a:ext cx="1444625" cy="1447800"/>
            <a:chOff x="1953" y="1968"/>
            <a:chExt cx="910" cy="912"/>
          </a:xfrm>
        </p:grpSpPr>
        <p:sp>
          <p:nvSpPr>
            <p:cNvPr id="24" name="Oval 10"/>
            <p:cNvSpPr>
              <a:spLocks noChangeArrowheads="1"/>
            </p:cNvSpPr>
            <p:nvPr/>
          </p:nvSpPr>
          <p:spPr bwMode="auto">
            <a:xfrm>
              <a:off x="1953" y="1968"/>
              <a:ext cx="910" cy="912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50000">
                  <a:srgbClr val="333333"/>
                </a:gs>
                <a:gs pos="100000">
                  <a:schemeClr val="bg2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>
              <a:prstShdw prst="shdw18" dist="17961" dir="13500000">
                <a:srgbClr val="333333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11"/>
            <p:cNvSpPr>
              <a:spLocks noChangeArrowheads="1"/>
            </p:cNvSpPr>
            <p:nvPr/>
          </p:nvSpPr>
          <p:spPr bwMode="auto">
            <a:xfrm>
              <a:off x="2289" y="2256"/>
              <a:ext cx="33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50000">
                  <a:srgbClr val="767600"/>
                </a:gs>
                <a:gs pos="100000">
                  <a:srgbClr val="FFFF00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16"/>
          <p:cNvGrpSpPr>
            <a:grpSpLocks/>
          </p:cNvGrpSpPr>
          <p:nvPr/>
        </p:nvGrpSpPr>
        <p:grpSpPr bwMode="auto">
          <a:xfrm rot="263657">
            <a:off x="4789612" y="4582233"/>
            <a:ext cx="3452812" cy="342900"/>
            <a:chOff x="2337" y="1941"/>
            <a:chExt cx="2397" cy="387"/>
          </a:xfrm>
        </p:grpSpPr>
        <p:sp>
          <p:nvSpPr>
            <p:cNvPr id="27" name="AutoShape 17"/>
            <p:cNvSpPr>
              <a:spLocks noChangeArrowheads="1"/>
            </p:cNvSpPr>
            <p:nvPr/>
          </p:nvSpPr>
          <p:spPr bwMode="auto">
            <a:xfrm rot="-5400000">
              <a:off x="2746" y="1535"/>
              <a:ext cx="382" cy="1200"/>
            </a:xfrm>
            <a:prstGeom prst="triangle">
              <a:avLst>
                <a:gd name="adj" fmla="val 50000"/>
              </a:avLst>
            </a:prstGeom>
            <a:solidFill>
              <a:srgbClr val="BF0D1E"/>
            </a:solidFill>
            <a:ln w="9525" algn="ctr">
              <a:noFill/>
              <a:miter lim="800000"/>
              <a:headEnd/>
              <a:tailEnd/>
            </a:ln>
            <a:effectLst>
              <a:outerShdw dist="80322" dir="11906097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AutoShape 18"/>
            <p:cNvSpPr>
              <a:spLocks noChangeArrowheads="1"/>
            </p:cNvSpPr>
            <p:nvPr/>
          </p:nvSpPr>
          <p:spPr bwMode="auto">
            <a:xfrm rot="5400000" flipH="1">
              <a:off x="3937" y="1525"/>
              <a:ext cx="382" cy="1199"/>
            </a:xfrm>
            <a:prstGeom prst="triangle">
              <a:avLst>
                <a:gd name="adj" fmla="val 50000"/>
              </a:avLst>
            </a:prstGeom>
            <a:solidFill>
              <a:srgbClr val="006600"/>
            </a:solidFill>
            <a:ln w="9525" algn="ctr">
              <a:noFill/>
              <a:miter lim="800000"/>
              <a:headEnd/>
              <a:tailEnd/>
            </a:ln>
            <a:effectLst>
              <a:outerShdw dist="80322" dir="11906097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 12"/>
          <p:cNvGrpSpPr>
            <a:grpSpLocks/>
          </p:cNvGrpSpPr>
          <p:nvPr/>
        </p:nvGrpSpPr>
        <p:grpSpPr bwMode="auto">
          <a:xfrm rot="-738298">
            <a:off x="3679486" y="3641866"/>
            <a:ext cx="6016625" cy="1747838"/>
            <a:chOff x="2580" y="2666"/>
            <a:chExt cx="3790" cy="1101"/>
          </a:xfrm>
        </p:grpSpPr>
        <p:sp>
          <p:nvSpPr>
            <p:cNvPr id="30" name="Line 13"/>
            <p:cNvSpPr>
              <a:spLocks noChangeShapeType="1"/>
            </p:cNvSpPr>
            <p:nvPr/>
          </p:nvSpPr>
          <p:spPr bwMode="auto">
            <a:xfrm>
              <a:off x="2580" y="2811"/>
              <a:ext cx="3168" cy="94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2688" y="2666"/>
              <a:ext cx="617" cy="1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B¾c</a:t>
              </a:r>
              <a:endPara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32" name="Text Box 15"/>
            <p:cNvSpPr txBox="1">
              <a:spLocks noChangeArrowheads="1"/>
            </p:cNvSpPr>
            <p:nvPr/>
          </p:nvSpPr>
          <p:spPr bwMode="auto">
            <a:xfrm>
              <a:off x="5867" y="3588"/>
              <a:ext cx="503" cy="17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Nam</a:t>
              </a:r>
              <a:endPara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4" name="Group 33"/>
          <p:cNvGrpSpPr/>
          <p:nvPr>
            <p:custDataLst>
              <p:tags r:id="rId6"/>
            </p:custDataLst>
          </p:nvPr>
        </p:nvGrpSpPr>
        <p:grpSpPr>
          <a:xfrm>
            <a:off x="118333" y="1308723"/>
            <a:ext cx="11955334" cy="1097280"/>
            <a:chOff x="178119" y="1403521"/>
            <a:chExt cx="11955334" cy="1097280"/>
          </a:xfrm>
        </p:grpSpPr>
        <p:grpSp>
          <p:nvGrpSpPr>
            <p:cNvPr id="35" name="Group 34"/>
            <p:cNvGrpSpPr/>
            <p:nvPr/>
          </p:nvGrpSpPr>
          <p:grpSpPr>
            <a:xfrm>
              <a:off x="1225869" y="1403521"/>
              <a:ext cx="10819827" cy="1097280"/>
              <a:chOff x="279719" y="4456612"/>
              <a:chExt cx="10819827" cy="1097280"/>
            </a:xfrm>
          </p:grpSpPr>
          <p:sp>
            <p:nvSpPr>
              <p:cNvPr id="44" name="Flowchart: Alternate Process 43"/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279719" y="4456612"/>
                <a:ext cx="10819827" cy="1097280"/>
              </a:xfrm>
              <a:prstGeom prst="flowChartAlternateProcess">
                <a:avLst/>
              </a:prstGeom>
              <a:blipFill>
                <a:blip r:embed="rId20"/>
                <a:tile tx="0" ty="0" sx="100000" sy="100000" flip="none" algn="tl"/>
              </a:blip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FFFFCC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5" name="Rounded Rectangle 44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512310" y="4605528"/>
                <a:ext cx="10411722" cy="795321"/>
              </a:xfrm>
              <a:prstGeom prst="roundRect">
                <a:avLst>
                  <a:gd name="adj" fmla="val 12108"/>
                </a:avLst>
              </a:prstGeom>
              <a:noFill/>
              <a:ln w="19050">
                <a:solidFill>
                  <a:srgbClr val="99663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6" name="Group 55"/>
            <p:cNvGrpSpPr>
              <a:grpSpLocks/>
            </p:cNvGrpSpPr>
            <p:nvPr>
              <p:custDataLst>
                <p:tags r:id="rId7"/>
              </p:custDataLst>
            </p:nvPr>
          </p:nvGrpSpPr>
          <p:grpSpPr bwMode="auto">
            <a:xfrm>
              <a:off x="178119" y="1840401"/>
              <a:ext cx="1047750" cy="495300"/>
              <a:chOff x="1714500" y="3094038"/>
              <a:chExt cx="1047750" cy="551111"/>
            </a:xfrm>
          </p:grpSpPr>
          <p:sp>
            <p:nvSpPr>
              <p:cNvPr id="42" name="Freeform 41"/>
              <p:cNvSpPr/>
              <p:nvPr>
                <p:custDataLst>
                  <p:tags r:id="rId13"/>
                </p:custDataLst>
              </p:nvPr>
            </p:nvSpPr>
            <p:spPr>
              <a:xfrm>
                <a:off x="1714500" y="3094038"/>
                <a:ext cx="1047750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DE347D"/>
                  </a:gs>
                  <a:gs pos="14000">
                    <a:srgbClr val="DE347D">
                      <a:lumMod val="91000"/>
                    </a:srgbClr>
                  </a:gs>
                  <a:gs pos="50000">
                    <a:srgbClr val="DE347D"/>
                  </a:gs>
                  <a:gs pos="100000">
                    <a:srgbClr val="DE347D"/>
                  </a:gs>
                  <a:gs pos="86000">
                    <a:srgbClr val="C42D70"/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 42"/>
              <p:cNvSpPr/>
              <p:nvPr>
                <p:custDataLst>
                  <p:tags r:id="rId14"/>
                </p:custDataLst>
              </p:nvPr>
            </p:nvSpPr>
            <p:spPr>
              <a:xfrm>
                <a:off x="1816100" y="3154095"/>
                <a:ext cx="919163" cy="436297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1A9C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4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606781" y="1406982"/>
              <a:ext cx="9526672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7181F"/>
                </a:buClr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Quay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kim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NC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lệch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khỏi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VTCB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thả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tay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ra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thì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kim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NC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nằm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dọc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theo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hướng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  <a:sym typeface="Wingdings" pitchFamily="2" charset="2"/>
              </a:endParaRPr>
            </a:p>
          </p:txBody>
        </p:sp>
        <p:grpSp>
          <p:nvGrpSpPr>
            <p:cNvPr id="38" name="Group 64"/>
            <p:cNvGrpSpPr>
              <a:grpSpLocks/>
            </p:cNvGrpSpPr>
            <p:nvPr>
              <p:custDataLst>
                <p:tags r:id="rId9"/>
              </p:custDataLst>
            </p:nvPr>
          </p:nvGrpSpPr>
          <p:grpSpPr bwMode="auto">
            <a:xfrm>
              <a:off x="982665" y="1611293"/>
              <a:ext cx="1819275" cy="660400"/>
              <a:chOff x="2452688" y="2863775"/>
              <a:chExt cx="1819275" cy="660476"/>
            </a:xfrm>
          </p:grpSpPr>
          <p:sp>
            <p:nvSpPr>
              <p:cNvPr id="40" name="Freeform 39"/>
              <p:cNvSpPr/>
              <p:nvPr>
                <p:custDataLst>
                  <p:tags r:id="rId11"/>
                </p:custDataLst>
              </p:nvPr>
            </p:nvSpPr>
            <p:spPr>
              <a:xfrm>
                <a:off x="2452688" y="2863775"/>
                <a:ext cx="1819275" cy="584267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604962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DE347D"/>
                  </a:gs>
                  <a:gs pos="0">
                    <a:srgbClr val="E35391"/>
                  </a:gs>
                  <a:gs pos="50000">
                    <a:srgbClr val="DC2D78">
                      <a:lumMod val="90000"/>
                    </a:srgbClr>
                  </a:gs>
                  <a:gs pos="60000">
                    <a:srgbClr val="DE347D">
                      <a:lumMod val="96000"/>
                    </a:srgbClr>
                  </a:gs>
                  <a:gs pos="100000">
                    <a:srgbClr val="DE347D"/>
                  </a:gs>
                  <a:gs pos="84000">
                    <a:srgbClr val="F1A9C8"/>
                  </a:gs>
                  <a:gs pos="80000">
                    <a:srgbClr val="F1A9C8"/>
                  </a:gs>
                </a:gsLst>
                <a:lin ang="10800000" scaled="1"/>
                <a:tileRect/>
              </a:gra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40"/>
              <p:cNvSpPr/>
              <p:nvPr>
                <p:custDataLst>
                  <p:tags r:id="rId12"/>
                </p:custDataLst>
              </p:nvPr>
            </p:nvSpPr>
            <p:spPr>
              <a:xfrm>
                <a:off x="2452688" y="3369468"/>
                <a:ext cx="245268" cy="154783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2887"/>
                  <a:gd name="connsiteY0" fmla="*/ 147639 h 147639"/>
                  <a:gd name="connsiteX1" fmla="*/ 242887 w 242887"/>
                  <a:gd name="connsiteY1" fmla="*/ 0 h 147639"/>
                  <a:gd name="connsiteX2" fmla="*/ 0 w 242887"/>
                  <a:gd name="connsiteY2" fmla="*/ 66675 h 147639"/>
                  <a:gd name="connsiteX3" fmla="*/ 240506 w 242887"/>
                  <a:gd name="connsiteY3" fmla="*/ 147639 h 147639"/>
                  <a:gd name="connsiteX0" fmla="*/ 240506 w 245268"/>
                  <a:gd name="connsiteY0" fmla="*/ 154783 h 154783"/>
                  <a:gd name="connsiteX1" fmla="*/ 245268 w 245268"/>
                  <a:gd name="connsiteY1" fmla="*/ 0 h 154783"/>
                  <a:gd name="connsiteX2" fmla="*/ 0 w 245268"/>
                  <a:gd name="connsiteY2" fmla="*/ 73819 h 154783"/>
                  <a:gd name="connsiteX3" fmla="*/ 240506 w 245268"/>
                  <a:gd name="connsiteY3" fmla="*/ 154783 h 154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268" h="154783">
                    <a:moveTo>
                      <a:pt x="240506" y="154783"/>
                    </a:moveTo>
                    <a:cubicBezTo>
                      <a:pt x="241300" y="105570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1450" y="153989"/>
                      <a:pt x="240506" y="154783"/>
                    </a:cubicBezTo>
                    <a:close/>
                  </a:path>
                </a:pathLst>
              </a:custGeom>
              <a:solidFill>
                <a:srgbClr val="BF1F64"/>
              </a:solidFill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9" name="Rectangle 38"/>
            <p:cNvSpPr/>
            <p:nvPr>
              <p:custDataLst>
                <p:tags r:id="rId10"/>
              </p:custDataLst>
            </p:nvPr>
          </p:nvSpPr>
          <p:spPr>
            <a:xfrm>
              <a:off x="983379" y="1679583"/>
              <a:ext cx="1491447" cy="369332"/>
            </a:xfrm>
            <a:prstGeom prst="rect">
              <a:avLst/>
            </a:prstGeom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922879" y="5786432"/>
            <a:ext cx="108404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Quay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kim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NC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lệch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khỏi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VTCB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thả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tay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thì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kim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NC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nằm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dọc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hướng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Bắc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- Nam </a:t>
            </a:r>
            <a:endParaRPr lang="en-US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5879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5000">
        <p15:prstTrans prst="curtains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repeatCount="5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8" presetClass="emph" presetSubtype="0" repeatCount="300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9600000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" presetID="8" presetClass="emph" presetSubtype="0" repeatCount="200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0"/>
                            </p:stCondLst>
                            <p:childTnLst>
                              <p:par>
                                <p:cTn id="19" presetID="8" presetClass="emph" presetSubtype="0" repeatCount="300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152401"/>
            <a:ext cx="12192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MỞ ĐẦU BÀI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3" name="Line 3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1621536" y="990600"/>
            <a:ext cx="9150096" cy="0"/>
          </a:xfrm>
          <a:prstGeom prst="line">
            <a:avLst/>
          </a:prstGeom>
          <a:noFill/>
          <a:ln w="57150" cmpd="thinThick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6" name="Picture 7" descr="Bellcoll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35" y="-140183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Bellcoll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672" y="-151627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9"/>
          <p:cNvGrpSpPr>
            <a:grpSpLocks/>
          </p:cNvGrpSpPr>
          <p:nvPr/>
        </p:nvGrpSpPr>
        <p:grpSpPr bwMode="auto">
          <a:xfrm>
            <a:off x="3755136" y="3915933"/>
            <a:ext cx="1444625" cy="1447800"/>
            <a:chOff x="1953" y="1968"/>
            <a:chExt cx="910" cy="912"/>
          </a:xfrm>
        </p:grpSpPr>
        <p:sp>
          <p:nvSpPr>
            <p:cNvPr id="24" name="Oval 10"/>
            <p:cNvSpPr>
              <a:spLocks noChangeArrowheads="1"/>
            </p:cNvSpPr>
            <p:nvPr/>
          </p:nvSpPr>
          <p:spPr bwMode="auto">
            <a:xfrm>
              <a:off x="1953" y="1968"/>
              <a:ext cx="910" cy="912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50000">
                  <a:srgbClr val="333333"/>
                </a:gs>
                <a:gs pos="100000">
                  <a:schemeClr val="bg2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>
              <a:prstShdw prst="shdw18" dist="17961" dir="13500000">
                <a:srgbClr val="333333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11"/>
            <p:cNvSpPr>
              <a:spLocks noChangeArrowheads="1"/>
            </p:cNvSpPr>
            <p:nvPr/>
          </p:nvSpPr>
          <p:spPr bwMode="auto">
            <a:xfrm>
              <a:off x="2289" y="2256"/>
              <a:ext cx="33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50000">
                  <a:srgbClr val="767600"/>
                </a:gs>
                <a:gs pos="100000">
                  <a:srgbClr val="FFFF00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16"/>
          <p:cNvGrpSpPr>
            <a:grpSpLocks/>
          </p:cNvGrpSpPr>
          <p:nvPr/>
        </p:nvGrpSpPr>
        <p:grpSpPr bwMode="auto">
          <a:xfrm rot="263657">
            <a:off x="2848798" y="4428705"/>
            <a:ext cx="3452812" cy="342900"/>
            <a:chOff x="2337" y="1941"/>
            <a:chExt cx="2397" cy="387"/>
          </a:xfrm>
        </p:grpSpPr>
        <p:sp>
          <p:nvSpPr>
            <p:cNvPr id="27" name="AutoShape 17"/>
            <p:cNvSpPr>
              <a:spLocks noChangeArrowheads="1"/>
            </p:cNvSpPr>
            <p:nvPr/>
          </p:nvSpPr>
          <p:spPr bwMode="auto">
            <a:xfrm rot="-5400000">
              <a:off x="2746" y="1535"/>
              <a:ext cx="382" cy="1200"/>
            </a:xfrm>
            <a:prstGeom prst="triangle">
              <a:avLst>
                <a:gd name="adj" fmla="val 50000"/>
              </a:avLst>
            </a:prstGeom>
            <a:solidFill>
              <a:srgbClr val="BF0D1E"/>
            </a:solidFill>
            <a:ln w="9525" algn="ctr">
              <a:noFill/>
              <a:miter lim="800000"/>
              <a:headEnd/>
              <a:tailEnd/>
            </a:ln>
            <a:effectLst>
              <a:outerShdw dist="80322" dir="11906097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AutoShape 18"/>
            <p:cNvSpPr>
              <a:spLocks noChangeArrowheads="1"/>
            </p:cNvSpPr>
            <p:nvPr/>
          </p:nvSpPr>
          <p:spPr bwMode="auto">
            <a:xfrm rot="5400000" flipH="1">
              <a:off x="3937" y="1525"/>
              <a:ext cx="382" cy="1199"/>
            </a:xfrm>
            <a:prstGeom prst="triangle">
              <a:avLst>
                <a:gd name="adj" fmla="val 50000"/>
              </a:avLst>
            </a:prstGeom>
            <a:solidFill>
              <a:srgbClr val="006600"/>
            </a:solidFill>
            <a:ln w="9525" algn="ctr">
              <a:noFill/>
              <a:miter lim="800000"/>
              <a:headEnd/>
              <a:tailEnd/>
            </a:ln>
            <a:effectLst>
              <a:outerShdw dist="80322" dir="11906097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 12"/>
          <p:cNvGrpSpPr>
            <a:grpSpLocks/>
          </p:cNvGrpSpPr>
          <p:nvPr/>
        </p:nvGrpSpPr>
        <p:grpSpPr bwMode="auto">
          <a:xfrm rot="-738298">
            <a:off x="1738672" y="3488338"/>
            <a:ext cx="6016625" cy="1747838"/>
            <a:chOff x="2580" y="2666"/>
            <a:chExt cx="3790" cy="1101"/>
          </a:xfrm>
        </p:grpSpPr>
        <p:sp>
          <p:nvSpPr>
            <p:cNvPr id="30" name="Line 13"/>
            <p:cNvSpPr>
              <a:spLocks noChangeShapeType="1"/>
            </p:cNvSpPr>
            <p:nvPr/>
          </p:nvSpPr>
          <p:spPr bwMode="auto">
            <a:xfrm>
              <a:off x="2580" y="2811"/>
              <a:ext cx="3168" cy="94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2688" y="2666"/>
              <a:ext cx="617" cy="1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B¾c</a:t>
              </a:r>
              <a:endPara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32" name="Text Box 15"/>
            <p:cNvSpPr txBox="1">
              <a:spLocks noChangeArrowheads="1"/>
            </p:cNvSpPr>
            <p:nvPr/>
          </p:nvSpPr>
          <p:spPr bwMode="auto">
            <a:xfrm>
              <a:off x="5867" y="3588"/>
              <a:ext cx="503" cy="17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Nam</a:t>
              </a:r>
              <a:endPara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6" name="Group 45"/>
          <p:cNvGrpSpPr/>
          <p:nvPr>
            <p:custDataLst>
              <p:tags r:id="rId6"/>
            </p:custDataLst>
          </p:nvPr>
        </p:nvGrpSpPr>
        <p:grpSpPr>
          <a:xfrm>
            <a:off x="16597" y="1242044"/>
            <a:ext cx="11955334" cy="1097280"/>
            <a:chOff x="178119" y="1403521"/>
            <a:chExt cx="11955334" cy="1097280"/>
          </a:xfrm>
        </p:grpSpPr>
        <p:grpSp>
          <p:nvGrpSpPr>
            <p:cNvPr id="47" name="Group 46"/>
            <p:cNvGrpSpPr/>
            <p:nvPr/>
          </p:nvGrpSpPr>
          <p:grpSpPr>
            <a:xfrm>
              <a:off x="1225869" y="1403521"/>
              <a:ext cx="10819827" cy="1097280"/>
              <a:chOff x="279719" y="4456612"/>
              <a:chExt cx="10819827" cy="1097280"/>
            </a:xfrm>
          </p:grpSpPr>
          <p:sp>
            <p:nvSpPr>
              <p:cNvPr id="56" name="Flowchart: Alternate Process 55"/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279719" y="4456612"/>
                <a:ext cx="10819827" cy="1097280"/>
              </a:xfrm>
              <a:prstGeom prst="flowChartAlternateProcess">
                <a:avLst/>
              </a:prstGeom>
              <a:blipFill>
                <a:blip r:embed="rId20"/>
                <a:tile tx="0" ty="0" sx="100000" sy="100000" flip="none" algn="tl"/>
              </a:blip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FFFFCC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7" name="Rounded Rectangle 56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512310" y="4605528"/>
                <a:ext cx="10411722" cy="795321"/>
              </a:xfrm>
              <a:prstGeom prst="roundRect">
                <a:avLst>
                  <a:gd name="adj" fmla="val 12108"/>
                </a:avLst>
              </a:prstGeom>
              <a:noFill/>
              <a:ln w="19050">
                <a:solidFill>
                  <a:srgbClr val="99663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oup 55"/>
            <p:cNvGrpSpPr>
              <a:grpSpLocks/>
            </p:cNvGrpSpPr>
            <p:nvPr>
              <p:custDataLst>
                <p:tags r:id="rId7"/>
              </p:custDataLst>
            </p:nvPr>
          </p:nvGrpSpPr>
          <p:grpSpPr bwMode="auto">
            <a:xfrm>
              <a:off x="178119" y="1840401"/>
              <a:ext cx="1047750" cy="495300"/>
              <a:chOff x="1714500" y="3094038"/>
              <a:chExt cx="1047750" cy="551111"/>
            </a:xfrm>
          </p:grpSpPr>
          <p:sp>
            <p:nvSpPr>
              <p:cNvPr id="54" name="Freeform 53"/>
              <p:cNvSpPr/>
              <p:nvPr>
                <p:custDataLst>
                  <p:tags r:id="rId13"/>
                </p:custDataLst>
              </p:nvPr>
            </p:nvSpPr>
            <p:spPr>
              <a:xfrm>
                <a:off x="1714500" y="3094038"/>
                <a:ext cx="1047750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DE347D"/>
                  </a:gs>
                  <a:gs pos="14000">
                    <a:srgbClr val="DE347D">
                      <a:lumMod val="91000"/>
                    </a:srgbClr>
                  </a:gs>
                  <a:gs pos="50000">
                    <a:srgbClr val="DE347D"/>
                  </a:gs>
                  <a:gs pos="100000">
                    <a:srgbClr val="DE347D"/>
                  </a:gs>
                  <a:gs pos="86000">
                    <a:srgbClr val="C42D70"/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 54"/>
              <p:cNvSpPr/>
              <p:nvPr>
                <p:custDataLst>
                  <p:tags r:id="rId14"/>
                </p:custDataLst>
              </p:nvPr>
            </p:nvSpPr>
            <p:spPr>
              <a:xfrm>
                <a:off x="1816100" y="3154095"/>
                <a:ext cx="919163" cy="436297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1A9C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9" name="Rectangle 4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606781" y="1406982"/>
              <a:ext cx="9526672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7181F"/>
                </a:buClr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Đặt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kim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NC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ra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vị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trí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khác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trên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bàn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thì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kim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NC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nằm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dọc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theo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hướng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  <a:sym typeface="Wingdings" pitchFamily="2" charset="2"/>
              </a:endParaRPr>
            </a:p>
          </p:txBody>
        </p:sp>
        <p:grpSp>
          <p:nvGrpSpPr>
            <p:cNvPr id="50" name="Group 64"/>
            <p:cNvGrpSpPr>
              <a:grpSpLocks/>
            </p:cNvGrpSpPr>
            <p:nvPr>
              <p:custDataLst>
                <p:tags r:id="rId9"/>
              </p:custDataLst>
            </p:nvPr>
          </p:nvGrpSpPr>
          <p:grpSpPr bwMode="auto">
            <a:xfrm>
              <a:off x="982665" y="1611293"/>
              <a:ext cx="1819275" cy="660400"/>
              <a:chOff x="2452688" y="2863775"/>
              <a:chExt cx="1819275" cy="660476"/>
            </a:xfrm>
          </p:grpSpPr>
          <p:sp>
            <p:nvSpPr>
              <p:cNvPr id="52" name="Freeform 51"/>
              <p:cNvSpPr/>
              <p:nvPr>
                <p:custDataLst>
                  <p:tags r:id="rId11"/>
                </p:custDataLst>
              </p:nvPr>
            </p:nvSpPr>
            <p:spPr>
              <a:xfrm>
                <a:off x="2452688" y="2863775"/>
                <a:ext cx="1819275" cy="584267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604962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DE347D"/>
                  </a:gs>
                  <a:gs pos="0">
                    <a:srgbClr val="E35391"/>
                  </a:gs>
                  <a:gs pos="50000">
                    <a:srgbClr val="DC2D78">
                      <a:lumMod val="90000"/>
                    </a:srgbClr>
                  </a:gs>
                  <a:gs pos="60000">
                    <a:srgbClr val="DE347D">
                      <a:lumMod val="96000"/>
                    </a:srgbClr>
                  </a:gs>
                  <a:gs pos="100000">
                    <a:srgbClr val="DE347D"/>
                  </a:gs>
                  <a:gs pos="84000">
                    <a:srgbClr val="F1A9C8"/>
                  </a:gs>
                  <a:gs pos="80000">
                    <a:srgbClr val="F1A9C8"/>
                  </a:gs>
                </a:gsLst>
                <a:lin ang="10800000" scaled="1"/>
                <a:tileRect/>
              </a:gra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 52"/>
              <p:cNvSpPr/>
              <p:nvPr>
                <p:custDataLst>
                  <p:tags r:id="rId12"/>
                </p:custDataLst>
              </p:nvPr>
            </p:nvSpPr>
            <p:spPr>
              <a:xfrm>
                <a:off x="2452688" y="3369468"/>
                <a:ext cx="245268" cy="154783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2887"/>
                  <a:gd name="connsiteY0" fmla="*/ 147639 h 147639"/>
                  <a:gd name="connsiteX1" fmla="*/ 242887 w 242887"/>
                  <a:gd name="connsiteY1" fmla="*/ 0 h 147639"/>
                  <a:gd name="connsiteX2" fmla="*/ 0 w 242887"/>
                  <a:gd name="connsiteY2" fmla="*/ 66675 h 147639"/>
                  <a:gd name="connsiteX3" fmla="*/ 240506 w 242887"/>
                  <a:gd name="connsiteY3" fmla="*/ 147639 h 147639"/>
                  <a:gd name="connsiteX0" fmla="*/ 240506 w 245268"/>
                  <a:gd name="connsiteY0" fmla="*/ 154783 h 154783"/>
                  <a:gd name="connsiteX1" fmla="*/ 245268 w 245268"/>
                  <a:gd name="connsiteY1" fmla="*/ 0 h 154783"/>
                  <a:gd name="connsiteX2" fmla="*/ 0 w 245268"/>
                  <a:gd name="connsiteY2" fmla="*/ 73819 h 154783"/>
                  <a:gd name="connsiteX3" fmla="*/ 240506 w 245268"/>
                  <a:gd name="connsiteY3" fmla="*/ 154783 h 154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268" h="154783">
                    <a:moveTo>
                      <a:pt x="240506" y="154783"/>
                    </a:moveTo>
                    <a:cubicBezTo>
                      <a:pt x="241300" y="105570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1450" y="153989"/>
                      <a:pt x="240506" y="154783"/>
                    </a:cubicBezTo>
                    <a:close/>
                  </a:path>
                </a:pathLst>
              </a:custGeom>
              <a:solidFill>
                <a:srgbClr val="BF1F64"/>
              </a:solidFill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1" name="Rectangle 50"/>
            <p:cNvSpPr/>
            <p:nvPr>
              <p:custDataLst>
                <p:tags r:id="rId10"/>
              </p:custDataLst>
            </p:nvPr>
          </p:nvSpPr>
          <p:spPr>
            <a:xfrm>
              <a:off x="983379" y="1679583"/>
              <a:ext cx="1491447" cy="369332"/>
            </a:xfrm>
            <a:prstGeom prst="rect">
              <a:avLst/>
            </a:prstGeom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A21A54">
                      <a:alpha val="8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94409" y="5749076"/>
            <a:ext cx="113142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Đặt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kim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NC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trí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khác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bàn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thì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kim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NC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nằm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dọc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hướng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Bắc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- Nam</a:t>
            </a:r>
            <a:endParaRPr lang="en-US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9133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5000">
        <p15:prstTrans prst="curtains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0.06706 0.04005 C 0.08099 0.04908 0.10195 0.05394 0.12396 0.05394 C 0.14896 0.05394 0.16901 0.04908 0.18294 0.04005 L 0.25 -3.33333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0.06706 0.04005 C 0.08099 0.04907 0.10196 0.05393 0.12396 0.05393 C 0.14896 0.05393 0.16901 0.04907 0.18295 0.04005 L 0.25 3.7037E-7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0.06705 0.04005 C 0.08099 0.04907 0.10195 0.05394 0.12396 0.05394 C 0.14896 0.05394 0.16901 0.04907 0.18294 0.04005 L 0.25 -3.7037E-7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152401"/>
            <a:ext cx="12192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</a:rPr>
              <a:t>MỞ ĐẦU BÀI HỌC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5123" name="Line 3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1621536" y="990600"/>
            <a:ext cx="9150096" cy="0"/>
          </a:xfrm>
          <a:prstGeom prst="line">
            <a:avLst/>
          </a:prstGeom>
          <a:noFill/>
          <a:ln w="57150" cmpd="thinThick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26" name="Picture 7" descr="Bellcoll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35" y="-140183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Bellcoll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672" y="-151627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9"/>
          <p:cNvGrpSpPr>
            <a:grpSpLocks/>
          </p:cNvGrpSpPr>
          <p:nvPr/>
        </p:nvGrpSpPr>
        <p:grpSpPr bwMode="auto">
          <a:xfrm>
            <a:off x="5695950" y="4069461"/>
            <a:ext cx="1444625" cy="1447800"/>
            <a:chOff x="1953" y="1968"/>
            <a:chExt cx="910" cy="912"/>
          </a:xfrm>
        </p:grpSpPr>
        <p:sp>
          <p:nvSpPr>
            <p:cNvPr id="24" name="Oval 10"/>
            <p:cNvSpPr>
              <a:spLocks noChangeArrowheads="1"/>
            </p:cNvSpPr>
            <p:nvPr/>
          </p:nvSpPr>
          <p:spPr bwMode="auto">
            <a:xfrm>
              <a:off x="1953" y="1968"/>
              <a:ext cx="910" cy="912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50000">
                  <a:srgbClr val="333333"/>
                </a:gs>
                <a:gs pos="100000">
                  <a:schemeClr val="bg2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>
              <a:prstShdw prst="shdw18" dist="17961" dir="13500000">
                <a:srgbClr val="333333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Oval 11"/>
            <p:cNvSpPr>
              <a:spLocks noChangeArrowheads="1"/>
            </p:cNvSpPr>
            <p:nvPr/>
          </p:nvSpPr>
          <p:spPr bwMode="auto">
            <a:xfrm>
              <a:off x="2289" y="2256"/>
              <a:ext cx="33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50000">
                  <a:srgbClr val="767600"/>
                </a:gs>
                <a:gs pos="100000">
                  <a:srgbClr val="FFFF00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" name="Group 12"/>
          <p:cNvGrpSpPr>
            <a:grpSpLocks/>
          </p:cNvGrpSpPr>
          <p:nvPr/>
        </p:nvGrpSpPr>
        <p:grpSpPr bwMode="auto">
          <a:xfrm rot="-738298">
            <a:off x="3626691" y="3670841"/>
            <a:ext cx="6016625" cy="1747838"/>
            <a:chOff x="2580" y="2666"/>
            <a:chExt cx="3790" cy="1101"/>
          </a:xfrm>
        </p:grpSpPr>
        <p:sp>
          <p:nvSpPr>
            <p:cNvPr id="30" name="Line 13"/>
            <p:cNvSpPr>
              <a:spLocks noChangeShapeType="1"/>
            </p:cNvSpPr>
            <p:nvPr/>
          </p:nvSpPr>
          <p:spPr bwMode="auto">
            <a:xfrm>
              <a:off x="2580" y="2811"/>
              <a:ext cx="3168" cy="94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2688" y="2666"/>
              <a:ext cx="617" cy="1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sz="2200" b="1" dirty="0">
                  <a:solidFill>
                    <a:srgbClr val="FF0000"/>
                  </a:solidFill>
                  <a:latin typeface=".VnTime" pitchFamily="34" charset="0"/>
                </a:rPr>
                <a:t>B¾c</a:t>
              </a:r>
              <a:endParaRPr lang="vi-VN" sz="2200" b="1" dirty="0">
                <a:solidFill>
                  <a:srgbClr val="FF0000"/>
                </a:solidFill>
                <a:latin typeface=".VnTime" pitchFamily="34" charset="0"/>
              </a:endParaRPr>
            </a:p>
          </p:txBody>
        </p:sp>
        <p:sp>
          <p:nvSpPr>
            <p:cNvPr id="32" name="Text Box 15"/>
            <p:cNvSpPr txBox="1">
              <a:spLocks noChangeArrowheads="1"/>
            </p:cNvSpPr>
            <p:nvPr/>
          </p:nvSpPr>
          <p:spPr bwMode="auto">
            <a:xfrm>
              <a:off x="5867" y="3588"/>
              <a:ext cx="503" cy="17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sz="2200" b="1" dirty="0">
                  <a:solidFill>
                    <a:srgbClr val="0000FF"/>
                  </a:solidFill>
                  <a:latin typeface=".VnTime" pitchFamily="34" charset="0"/>
                </a:rPr>
                <a:t>Nam</a:t>
              </a:r>
              <a:endParaRPr lang="vi-VN" sz="2200" b="1" dirty="0">
                <a:solidFill>
                  <a:srgbClr val="0000FF"/>
                </a:solidFill>
                <a:latin typeface=".VnTime" pitchFamily="34" charset="0"/>
              </a:endParaRPr>
            </a:p>
          </p:txBody>
        </p:sp>
      </p:grpSp>
      <p:grpSp>
        <p:nvGrpSpPr>
          <p:cNvPr id="46" name="Group 45"/>
          <p:cNvGrpSpPr/>
          <p:nvPr>
            <p:custDataLst>
              <p:tags r:id="rId6"/>
            </p:custDataLst>
          </p:nvPr>
        </p:nvGrpSpPr>
        <p:grpSpPr>
          <a:xfrm>
            <a:off x="0" y="1331205"/>
            <a:ext cx="11955334" cy="1097280"/>
            <a:chOff x="178119" y="1403521"/>
            <a:chExt cx="11955334" cy="1097280"/>
          </a:xfrm>
        </p:grpSpPr>
        <p:grpSp>
          <p:nvGrpSpPr>
            <p:cNvPr id="47" name="Group 46"/>
            <p:cNvGrpSpPr/>
            <p:nvPr/>
          </p:nvGrpSpPr>
          <p:grpSpPr>
            <a:xfrm>
              <a:off x="1225869" y="1403521"/>
              <a:ext cx="10819827" cy="1097280"/>
              <a:chOff x="279719" y="4456612"/>
              <a:chExt cx="10819827" cy="1097280"/>
            </a:xfrm>
          </p:grpSpPr>
          <p:sp>
            <p:nvSpPr>
              <p:cNvPr id="56" name="Flowchart: Alternate Process 55"/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279719" y="4456612"/>
                <a:ext cx="10819827" cy="1097280"/>
              </a:xfrm>
              <a:prstGeom prst="flowChartAlternateProcess">
                <a:avLst/>
              </a:prstGeom>
              <a:blipFill>
                <a:blip r:embed="rId20"/>
                <a:tile tx="0" ty="0" sx="100000" sy="100000" flip="none" algn="tl"/>
              </a:blip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solidFill>
                      <a:srgbClr val="FF0000"/>
                    </a:solidFill>
                  </a:ln>
                  <a:solidFill>
                    <a:srgbClr val="FFFFC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7" name="Rounded Rectangle 56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512310" y="4605528"/>
                <a:ext cx="10411722" cy="795321"/>
              </a:xfrm>
              <a:prstGeom prst="roundRect">
                <a:avLst>
                  <a:gd name="adj" fmla="val 12108"/>
                </a:avLst>
              </a:prstGeom>
              <a:noFill/>
              <a:ln w="19050">
                <a:solidFill>
                  <a:srgbClr val="99663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48" name="Group 55"/>
            <p:cNvGrpSpPr>
              <a:grpSpLocks/>
            </p:cNvGrpSpPr>
            <p:nvPr>
              <p:custDataLst>
                <p:tags r:id="rId7"/>
              </p:custDataLst>
            </p:nvPr>
          </p:nvGrpSpPr>
          <p:grpSpPr bwMode="auto">
            <a:xfrm>
              <a:off x="178119" y="1840401"/>
              <a:ext cx="1047750" cy="495300"/>
              <a:chOff x="1714500" y="3094038"/>
              <a:chExt cx="1047750" cy="551111"/>
            </a:xfrm>
          </p:grpSpPr>
          <p:sp>
            <p:nvSpPr>
              <p:cNvPr id="54" name="Freeform 53"/>
              <p:cNvSpPr/>
              <p:nvPr>
                <p:custDataLst>
                  <p:tags r:id="rId13"/>
                </p:custDataLst>
              </p:nvPr>
            </p:nvSpPr>
            <p:spPr>
              <a:xfrm>
                <a:off x="1714500" y="3094038"/>
                <a:ext cx="1047750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DE347D"/>
                  </a:gs>
                  <a:gs pos="14000">
                    <a:srgbClr val="DE347D">
                      <a:lumMod val="91000"/>
                    </a:srgbClr>
                  </a:gs>
                  <a:gs pos="50000">
                    <a:srgbClr val="DE347D"/>
                  </a:gs>
                  <a:gs pos="100000">
                    <a:srgbClr val="DE347D"/>
                  </a:gs>
                  <a:gs pos="86000">
                    <a:srgbClr val="C42D70"/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5" name="Freeform 54"/>
              <p:cNvSpPr/>
              <p:nvPr>
                <p:custDataLst>
                  <p:tags r:id="rId14"/>
                </p:custDataLst>
              </p:nvPr>
            </p:nvSpPr>
            <p:spPr>
              <a:xfrm>
                <a:off x="1816100" y="3154095"/>
                <a:ext cx="919163" cy="436297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1A9C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49" name="Rectangle 4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606781" y="1406982"/>
              <a:ext cx="9526672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buClr>
                  <a:srgbClr val="D7181F"/>
                </a:buClr>
              </a:pPr>
              <a:r>
                <a:rPr lang="en-US" sz="2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Đưa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một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NC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thẳng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lại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gần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kim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NC,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khi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cân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bằng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kim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NC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nằm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theo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hướng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nào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?</a:t>
              </a:r>
              <a:endPara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endParaRPr>
            </a:p>
          </p:txBody>
        </p:sp>
        <p:grpSp>
          <p:nvGrpSpPr>
            <p:cNvPr id="50" name="Group 64"/>
            <p:cNvGrpSpPr>
              <a:grpSpLocks/>
            </p:cNvGrpSpPr>
            <p:nvPr>
              <p:custDataLst>
                <p:tags r:id="rId9"/>
              </p:custDataLst>
            </p:nvPr>
          </p:nvGrpSpPr>
          <p:grpSpPr bwMode="auto">
            <a:xfrm>
              <a:off x="982665" y="1611293"/>
              <a:ext cx="1819275" cy="660400"/>
              <a:chOff x="2452688" y="2863775"/>
              <a:chExt cx="1819275" cy="660476"/>
            </a:xfrm>
          </p:grpSpPr>
          <p:sp>
            <p:nvSpPr>
              <p:cNvPr id="52" name="Freeform 51"/>
              <p:cNvSpPr/>
              <p:nvPr>
                <p:custDataLst>
                  <p:tags r:id="rId11"/>
                </p:custDataLst>
              </p:nvPr>
            </p:nvSpPr>
            <p:spPr>
              <a:xfrm>
                <a:off x="2452688" y="2863775"/>
                <a:ext cx="1819275" cy="584267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604962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DE347D"/>
                  </a:gs>
                  <a:gs pos="0">
                    <a:srgbClr val="E35391"/>
                  </a:gs>
                  <a:gs pos="50000">
                    <a:srgbClr val="DC2D78">
                      <a:lumMod val="90000"/>
                    </a:srgbClr>
                  </a:gs>
                  <a:gs pos="60000">
                    <a:srgbClr val="DE347D">
                      <a:lumMod val="96000"/>
                    </a:srgbClr>
                  </a:gs>
                  <a:gs pos="100000">
                    <a:srgbClr val="DE347D"/>
                  </a:gs>
                  <a:gs pos="84000">
                    <a:srgbClr val="F1A9C8"/>
                  </a:gs>
                  <a:gs pos="80000">
                    <a:srgbClr val="F1A9C8"/>
                  </a:gs>
                </a:gsLst>
                <a:lin ang="10800000" scaled="1"/>
                <a:tileRect/>
              </a:gra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3" name="Freeform 52"/>
              <p:cNvSpPr/>
              <p:nvPr>
                <p:custDataLst>
                  <p:tags r:id="rId12"/>
                </p:custDataLst>
              </p:nvPr>
            </p:nvSpPr>
            <p:spPr>
              <a:xfrm>
                <a:off x="2452688" y="3369468"/>
                <a:ext cx="245268" cy="154783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2887"/>
                  <a:gd name="connsiteY0" fmla="*/ 147639 h 147639"/>
                  <a:gd name="connsiteX1" fmla="*/ 242887 w 242887"/>
                  <a:gd name="connsiteY1" fmla="*/ 0 h 147639"/>
                  <a:gd name="connsiteX2" fmla="*/ 0 w 242887"/>
                  <a:gd name="connsiteY2" fmla="*/ 66675 h 147639"/>
                  <a:gd name="connsiteX3" fmla="*/ 240506 w 242887"/>
                  <a:gd name="connsiteY3" fmla="*/ 147639 h 147639"/>
                  <a:gd name="connsiteX0" fmla="*/ 240506 w 245268"/>
                  <a:gd name="connsiteY0" fmla="*/ 154783 h 154783"/>
                  <a:gd name="connsiteX1" fmla="*/ 245268 w 245268"/>
                  <a:gd name="connsiteY1" fmla="*/ 0 h 154783"/>
                  <a:gd name="connsiteX2" fmla="*/ 0 w 245268"/>
                  <a:gd name="connsiteY2" fmla="*/ 73819 h 154783"/>
                  <a:gd name="connsiteX3" fmla="*/ 240506 w 245268"/>
                  <a:gd name="connsiteY3" fmla="*/ 154783 h 154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268" h="154783">
                    <a:moveTo>
                      <a:pt x="240506" y="154783"/>
                    </a:moveTo>
                    <a:cubicBezTo>
                      <a:pt x="241300" y="105570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1450" y="153989"/>
                      <a:pt x="240506" y="154783"/>
                    </a:cubicBezTo>
                    <a:close/>
                  </a:path>
                </a:pathLst>
              </a:custGeom>
              <a:solidFill>
                <a:srgbClr val="BF1F64"/>
              </a:solidFill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51" name="Rectangle 50"/>
            <p:cNvSpPr/>
            <p:nvPr>
              <p:custDataLst>
                <p:tags r:id="rId10"/>
              </p:custDataLst>
            </p:nvPr>
          </p:nvSpPr>
          <p:spPr>
            <a:xfrm>
              <a:off x="983379" y="1679583"/>
              <a:ext cx="1491447" cy="369332"/>
            </a:xfrm>
            <a:prstGeom prst="rect">
              <a:avLst/>
            </a:prstGeom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 err="1" smtClean="0">
                  <a:solidFill>
                    <a:schemeClr val="bg1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b="1" kern="0" dirty="0" smtClean="0">
                  <a:solidFill>
                    <a:schemeClr val="bg1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0" dirty="0" err="1" smtClean="0">
                  <a:solidFill>
                    <a:schemeClr val="bg1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b="1" kern="0" dirty="0" smtClean="0">
                  <a:solidFill>
                    <a:schemeClr val="bg1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0" dirty="0">
                  <a:solidFill>
                    <a:schemeClr val="bg1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58" name="Group 40"/>
          <p:cNvGrpSpPr>
            <a:grpSpLocks/>
          </p:cNvGrpSpPr>
          <p:nvPr/>
        </p:nvGrpSpPr>
        <p:grpSpPr bwMode="auto">
          <a:xfrm rot="10800000" flipH="1" flipV="1">
            <a:off x="9841210" y="6466170"/>
            <a:ext cx="2186125" cy="330894"/>
            <a:chOff x="3360" y="3744"/>
            <a:chExt cx="864" cy="96"/>
          </a:xfrm>
        </p:grpSpPr>
        <p:sp>
          <p:nvSpPr>
            <p:cNvPr id="59" name="Rectangle 41"/>
            <p:cNvSpPr>
              <a:spLocks noChangeArrowheads="1"/>
            </p:cNvSpPr>
            <p:nvPr/>
          </p:nvSpPr>
          <p:spPr bwMode="auto">
            <a:xfrm>
              <a:off x="3360" y="3744"/>
              <a:ext cx="432" cy="96"/>
            </a:xfrm>
            <a:prstGeom prst="rect">
              <a:avLst/>
            </a:prstGeom>
            <a:solidFill>
              <a:srgbClr val="FF33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FF3300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0" name="Rectangle 42"/>
            <p:cNvSpPr>
              <a:spLocks noChangeArrowheads="1"/>
            </p:cNvSpPr>
            <p:nvPr/>
          </p:nvSpPr>
          <p:spPr bwMode="auto">
            <a:xfrm>
              <a:off x="3792" y="3744"/>
              <a:ext cx="432" cy="96"/>
            </a:xfrm>
            <a:prstGeom prst="rect">
              <a:avLst/>
            </a:prstGeom>
            <a:solidFill>
              <a:srgbClr val="3333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3333FF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61" name="Group 43"/>
          <p:cNvGrpSpPr>
            <a:grpSpLocks/>
          </p:cNvGrpSpPr>
          <p:nvPr/>
        </p:nvGrpSpPr>
        <p:grpSpPr bwMode="auto">
          <a:xfrm rot="10666633">
            <a:off x="11227741" y="6493320"/>
            <a:ext cx="1455185" cy="526539"/>
            <a:chOff x="957" y="1034"/>
            <a:chExt cx="837" cy="409"/>
          </a:xfrm>
        </p:grpSpPr>
        <p:sp>
          <p:nvSpPr>
            <p:cNvPr id="62" name="Freeform 44"/>
            <p:cNvSpPr>
              <a:spLocks/>
            </p:cNvSpPr>
            <p:nvPr/>
          </p:nvSpPr>
          <p:spPr bwMode="auto">
            <a:xfrm>
              <a:off x="1100" y="1034"/>
              <a:ext cx="694" cy="409"/>
            </a:xfrm>
            <a:custGeom>
              <a:avLst/>
              <a:gdLst>
                <a:gd name="T0" fmla="*/ 395 w 694"/>
                <a:gd name="T1" fmla="*/ 307 h 409"/>
                <a:gd name="T2" fmla="*/ 435 w 694"/>
                <a:gd name="T3" fmla="*/ 326 h 409"/>
                <a:gd name="T4" fmla="*/ 480 w 694"/>
                <a:gd name="T5" fmla="*/ 336 h 409"/>
                <a:gd name="T6" fmla="*/ 543 w 694"/>
                <a:gd name="T7" fmla="*/ 338 h 409"/>
                <a:gd name="T8" fmla="*/ 570 w 694"/>
                <a:gd name="T9" fmla="*/ 365 h 409"/>
                <a:gd name="T10" fmla="*/ 530 w 694"/>
                <a:gd name="T11" fmla="*/ 383 h 409"/>
                <a:gd name="T12" fmla="*/ 464 w 694"/>
                <a:gd name="T13" fmla="*/ 409 h 409"/>
                <a:gd name="T14" fmla="*/ 398 w 694"/>
                <a:gd name="T15" fmla="*/ 405 h 409"/>
                <a:gd name="T16" fmla="*/ 303 w 694"/>
                <a:gd name="T17" fmla="*/ 395 h 409"/>
                <a:gd name="T18" fmla="*/ 246 w 694"/>
                <a:gd name="T19" fmla="*/ 374 h 409"/>
                <a:gd name="T20" fmla="*/ 211 w 694"/>
                <a:gd name="T21" fmla="*/ 364 h 409"/>
                <a:gd name="T22" fmla="*/ 174 w 694"/>
                <a:gd name="T23" fmla="*/ 352 h 409"/>
                <a:gd name="T24" fmla="*/ 141 w 694"/>
                <a:gd name="T25" fmla="*/ 345 h 409"/>
                <a:gd name="T26" fmla="*/ 91 w 694"/>
                <a:gd name="T27" fmla="*/ 344 h 409"/>
                <a:gd name="T28" fmla="*/ 51 w 694"/>
                <a:gd name="T29" fmla="*/ 351 h 409"/>
                <a:gd name="T30" fmla="*/ 11 w 694"/>
                <a:gd name="T31" fmla="*/ 345 h 409"/>
                <a:gd name="T32" fmla="*/ 8 w 694"/>
                <a:gd name="T33" fmla="*/ 328 h 409"/>
                <a:gd name="T34" fmla="*/ 27 w 694"/>
                <a:gd name="T35" fmla="*/ 285 h 409"/>
                <a:gd name="T36" fmla="*/ 27 w 694"/>
                <a:gd name="T37" fmla="*/ 223 h 409"/>
                <a:gd name="T38" fmla="*/ 33 w 694"/>
                <a:gd name="T39" fmla="*/ 157 h 409"/>
                <a:gd name="T40" fmla="*/ 41 w 694"/>
                <a:gd name="T41" fmla="*/ 122 h 409"/>
                <a:gd name="T42" fmla="*/ 75 w 694"/>
                <a:gd name="T43" fmla="*/ 117 h 409"/>
                <a:gd name="T44" fmla="*/ 111 w 694"/>
                <a:gd name="T45" fmla="*/ 125 h 409"/>
                <a:gd name="T46" fmla="*/ 137 w 694"/>
                <a:gd name="T47" fmla="*/ 125 h 409"/>
                <a:gd name="T48" fmla="*/ 235 w 694"/>
                <a:gd name="T49" fmla="*/ 74 h 409"/>
                <a:gd name="T50" fmla="*/ 312 w 694"/>
                <a:gd name="T51" fmla="*/ 38 h 409"/>
                <a:gd name="T52" fmla="*/ 359 w 694"/>
                <a:gd name="T53" fmla="*/ 25 h 409"/>
                <a:gd name="T54" fmla="*/ 400 w 694"/>
                <a:gd name="T55" fmla="*/ 3 h 409"/>
                <a:gd name="T56" fmla="*/ 430 w 694"/>
                <a:gd name="T57" fmla="*/ 3 h 409"/>
                <a:gd name="T58" fmla="*/ 472 w 694"/>
                <a:gd name="T59" fmla="*/ 19 h 409"/>
                <a:gd name="T60" fmla="*/ 530 w 694"/>
                <a:gd name="T61" fmla="*/ 50 h 409"/>
                <a:gd name="T62" fmla="*/ 575 w 694"/>
                <a:gd name="T63" fmla="*/ 76 h 409"/>
                <a:gd name="T64" fmla="*/ 607 w 694"/>
                <a:gd name="T65" fmla="*/ 88 h 409"/>
                <a:gd name="T66" fmla="*/ 636 w 694"/>
                <a:gd name="T67" fmla="*/ 128 h 409"/>
                <a:gd name="T68" fmla="*/ 655 w 694"/>
                <a:gd name="T69" fmla="*/ 155 h 409"/>
                <a:gd name="T70" fmla="*/ 671 w 694"/>
                <a:gd name="T71" fmla="*/ 185 h 409"/>
                <a:gd name="T72" fmla="*/ 692 w 694"/>
                <a:gd name="T73" fmla="*/ 247 h 409"/>
                <a:gd name="T74" fmla="*/ 694 w 694"/>
                <a:gd name="T75" fmla="*/ 299 h 409"/>
                <a:gd name="T76" fmla="*/ 687 w 694"/>
                <a:gd name="T77" fmla="*/ 328 h 409"/>
                <a:gd name="T78" fmla="*/ 655 w 694"/>
                <a:gd name="T79" fmla="*/ 320 h 409"/>
                <a:gd name="T80" fmla="*/ 641 w 694"/>
                <a:gd name="T81" fmla="*/ 293 h 409"/>
                <a:gd name="T82" fmla="*/ 636 w 694"/>
                <a:gd name="T83" fmla="*/ 256 h 409"/>
                <a:gd name="T84" fmla="*/ 590 w 694"/>
                <a:gd name="T85" fmla="*/ 207 h 409"/>
                <a:gd name="T86" fmla="*/ 570 w 694"/>
                <a:gd name="T87" fmla="*/ 179 h 409"/>
                <a:gd name="T88" fmla="*/ 536 w 694"/>
                <a:gd name="T89" fmla="*/ 176 h 409"/>
                <a:gd name="T90" fmla="*/ 501 w 694"/>
                <a:gd name="T91" fmla="*/ 169 h 409"/>
                <a:gd name="T92" fmla="*/ 470 w 694"/>
                <a:gd name="T93" fmla="*/ 175 h 409"/>
                <a:gd name="T94" fmla="*/ 434 w 694"/>
                <a:gd name="T95" fmla="*/ 201 h 409"/>
                <a:gd name="T96" fmla="*/ 397 w 694"/>
                <a:gd name="T97" fmla="*/ 236 h 409"/>
                <a:gd name="T98" fmla="*/ 385 w 694"/>
                <a:gd name="T99" fmla="*/ 287 h 4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694"/>
                <a:gd name="T151" fmla="*/ 0 h 409"/>
                <a:gd name="T152" fmla="*/ 694 w 694"/>
                <a:gd name="T153" fmla="*/ 409 h 40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694" h="409">
                  <a:moveTo>
                    <a:pt x="385" y="287"/>
                  </a:moveTo>
                  <a:lnTo>
                    <a:pt x="395" y="307"/>
                  </a:lnTo>
                  <a:lnTo>
                    <a:pt x="409" y="317"/>
                  </a:lnTo>
                  <a:lnTo>
                    <a:pt x="435" y="326"/>
                  </a:lnTo>
                  <a:lnTo>
                    <a:pt x="457" y="339"/>
                  </a:lnTo>
                  <a:lnTo>
                    <a:pt x="480" y="336"/>
                  </a:lnTo>
                  <a:lnTo>
                    <a:pt x="516" y="331"/>
                  </a:lnTo>
                  <a:lnTo>
                    <a:pt x="543" y="338"/>
                  </a:lnTo>
                  <a:lnTo>
                    <a:pt x="563" y="351"/>
                  </a:lnTo>
                  <a:lnTo>
                    <a:pt x="570" y="365"/>
                  </a:lnTo>
                  <a:lnTo>
                    <a:pt x="553" y="374"/>
                  </a:lnTo>
                  <a:lnTo>
                    <a:pt x="530" y="383"/>
                  </a:lnTo>
                  <a:lnTo>
                    <a:pt x="493" y="396"/>
                  </a:lnTo>
                  <a:lnTo>
                    <a:pt x="464" y="409"/>
                  </a:lnTo>
                  <a:lnTo>
                    <a:pt x="428" y="406"/>
                  </a:lnTo>
                  <a:lnTo>
                    <a:pt x="398" y="405"/>
                  </a:lnTo>
                  <a:lnTo>
                    <a:pt x="375" y="403"/>
                  </a:lnTo>
                  <a:lnTo>
                    <a:pt x="303" y="395"/>
                  </a:lnTo>
                  <a:lnTo>
                    <a:pt x="276" y="383"/>
                  </a:lnTo>
                  <a:lnTo>
                    <a:pt x="246" y="374"/>
                  </a:lnTo>
                  <a:lnTo>
                    <a:pt x="231" y="368"/>
                  </a:lnTo>
                  <a:lnTo>
                    <a:pt x="211" y="364"/>
                  </a:lnTo>
                  <a:lnTo>
                    <a:pt x="190" y="356"/>
                  </a:lnTo>
                  <a:lnTo>
                    <a:pt x="174" y="352"/>
                  </a:lnTo>
                  <a:lnTo>
                    <a:pt x="157" y="346"/>
                  </a:lnTo>
                  <a:lnTo>
                    <a:pt x="141" y="345"/>
                  </a:lnTo>
                  <a:lnTo>
                    <a:pt x="120" y="342"/>
                  </a:lnTo>
                  <a:lnTo>
                    <a:pt x="91" y="344"/>
                  </a:lnTo>
                  <a:lnTo>
                    <a:pt x="70" y="348"/>
                  </a:lnTo>
                  <a:lnTo>
                    <a:pt x="51" y="351"/>
                  </a:lnTo>
                  <a:lnTo>
                    <a:pt x="32" y="349"/>
                  </a:lnTo>
                  <a:lnTo>
                    <a:pt x="11" y="345"/>
                  </a:lnTo>
                  <a:lnTo>
                    <a:pt x="0" y="343"/>
                  </a:lnTo>
                  <a:lnTo>
                    <a:pt x="8" y="328"/>
                  </a:lnTo>
                  <a:lnTo>
                    <a:pt x="16" y="313"/>
                  </a:lnTo>
                  <a:lnTo>
                    <a:pt x="27" y="285"/>
                  </a:lnTo>
                  <a:lnTo>
                    <a:pt x="26" y="244"/>
                  </a:lnTo>
                  <a:lnTo>
                    <a:pt x="27" y="223"/>
                  </a:lnTo>
                  <a:lnTo>
                    <a:pt x="31" y="181"/>
                  </a:lnTo>
                  <a:lnTo>
                    <a:pt x="33" y="157"/>
                  </a:lnTo>
                  <a:lnTo>
                    <a:pt x="35" y="134"/>
                  </a:lnTo>
                  <a:lnTo>
                    <a:pt x="41" y="122"/>
                  </a:lnTo>
                  <a:lnTo>
                    <a:pt x="31" y="109"/>
                  </a:lnTo>
                  <a:lnTo>
                    <a:pt x="75" y="117"/>
                  </a:lnTo>
                  <a:lnTo>
                    <a:pt x="91" y="118"/>
                  </a:lnTo>
                  <a:lnTo>
                    <a:pt x="111" y="125"/>
                  </a:lnTo>
                  <a:lnTo>
                    <a:pt x="125" y="126"/>
                  </a:lnTo>
                  <a:lnTo>
                    <a:pt x="137" y="125"/>
                  </a:lnTo>
                  <a:lnTo>
                    <a:pt x="161" y="113"/>
                  </a:lnTo>
                  <a:lnTo>
                    <a:pt x="235" y="74"/>
                  </a:lnTo>
                  <a:lnTo>
                    <a:pt x="275" y="54"/>
                  </a:lnTo>
                  <a:lnTo>
                    <a:pt x="312" y="38"/>
                  </a:lnTo>
                  <a:lnTo>
                    <a:pt x="334" y="33"/>
                  </a:lnTo>
                  <a:lnTo>
                    <a:pt x="359" y="25"/>
                  </a:lnTo>
                  <a:lnTo>
                    <a:pt x="379" y="15"/>
                  </a:lnTo>
                  <a:lnTo>
                    <a:pt x="400" y="3"/>
                  </a:lnTo>
                  <a:lnTo>
                    <a:pt x="416" y="0"/>
                  </a:lnTo>
                  <a:lnTo>
                    <a:pt x="430" y="3"/>
                  </a:lnTo>
                  <a:lnTo>
                    <a:pt x="452" y="14"/>
                  </a:lnTo>
                  <a:lnTo>
                    <a:pt x="472" y="19"/>
                  </a:lnTo>
                  <a:lnTo>
                    <a:pt x="490" y="25"/>
                  </a:lnTo>
                  <a:lnTo>
                    <a:pt x="530" y="50"/>
                  </a:lnTo>
                  <a:lnTo>
                    <a:pt x="551" y="59"/>
                  </a:lnTo>
                  <a:lnTo>
                    <a:pt x="575" y="76"/>
                  </a:lnTo>
                  <a:lnTo>
                    <a:pt x="595" y="83"/>
                  </a:lnTo>
                  <a:lnTo>
                    <a:pt x="607" y="88"/>
                  </a:lnTo>
                  <a:lnTo>
                    <a:pt x="622" y="109"/>
                  </a:lnTo>
                  <a:lnTo>
                    <a:pt x="636" y="128"/>
                  </a:lnTo>
                  <a:lnTo>
                    <a:pt x="649" y="144"/>
                  </a:lnTo>
                  <a:lnTo>
                    <a:pt x="655" y="155"/>
                  </a:lnTo>
                  <a:lnTo>
                    <a:pt x="664" y="170"/>
                  </a:lnTo>
                  <a:lnTo>
                    <a:pt x="671" y="185"/>
                  </a:lnTo>
                  <a:lnTo>
                    <a:pt x="689" y="220"/>
                  </a:lnTo>
                  <a:lnTo>
                    <a:pt x="692" y="247"/>
                  </a:lnTo>
                  <a:lnTo>
                    <a:pt x="692" y="276"/>
                  </a:lnTo>
                  <a:lnTo>
                    <a:pt x="694" y="299"/>
                  </a:lnTo>
                  <a:lnTo>
                    <a:pt x="692" y="317"/>
                  </a:lnTo>
                  <a:lnTo>
                    <a:pt x="687" y="328"/>
                  </a:lnTo>
                  <a:lnTo>
                    <a:pt x="675" y="331"/>
                  </a:lnTo>
                  <a:lnTo>
                    <a:pt x="655" y="320"/>
                  </a:lnTo>
                  <a:lnTo>
                    <a:pt x="645" y="306"/>
                  </a:lnTo>
                  <a:lnTo>
                    <a:pt x="641" y="293"/>
                  </a:lnTo>
                  <a:lnTo>
                    <a:pt x="636" y="275"/>
                  </a:lnTo>
                  <a:lnTo>
                    <a:pt x="636" y="256"/>
                  </a:lnTo>
                  <a:lnTo>
                    <a:pt x="612" y="231"/>
                  </a:lnTo>
                  <a:lnTo>
                    <a:pt x="590" y="207"/>
                  </a:lnTo>
                  <a:lnTo>
                    <a:pt x="580" y="190"/>
                  </a:lnTo>
                  <a:lnTo>
                    <a:pt x="570" y="179"/>
                  </a:lnTo>
                  <a:lnTo>
                    <a:pt x="553" y="180"/>
                  </a:lnTo>
                  <a:lnTo>
                    <a:pt x="536" y="176"/>
                  </a:lnTo>
                  <a:lnTo>
                    <a:pt x="515" y="175"/>
                  </a:lnTo>
                  <a:lnTo>
                    <a:pt x="501" y="169"/>
                  </a:lnTo>
                  <a:lnTo>
                    <a:pt x="482" y="171"/>
                  </a:lnTo>
                  <a:lnTo>
                    <a:pt x="470" y="175"/>
                  </a:lnTo>
                  <a:lnTo>
                    <a:pt x="453" y="188"/>
                  </a:lnTo>
                  <a:lnTo>
                    <a:pt x="434" y="201"/>
                  </a:lnTo>
                  <a:lnTo>
                    <a:pt x="412" y="215"/>
                  </a:lnTo>
                  <a:lnTo>
                    <a:pt x="397" y="236"/>
                  </a:lnTo>
                  <a:lnTo>
                    <a:pt x="381" y="252"/>
                  </a:lnTo>
                  <a:lnTo>
                    <a:pt x="385" y="287"/>
                  </a:lnTo>
                  <a:close/>
                </a:path>
              </a:pathLst>
            </a:custGeom>
            <a:solidFill>
              <a:srgbClr val="F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45"/>
            <p:cNvSpPr>
              <a:spLocks/>
            </p:cNvSpPr>
            <p:nvPr/>
          </p:nvSpPr>
          <p:spPr bwMode="auto">
            <a:xfrm rot="2180584" flipH="1">
              <a:off x="1590" y="1083"/>
              <a:ext cx="111" cy="53"/>
            </a:xfrm>
            <a:custGeom>
              <a:avLst/>
              <a:gdLst>
                <a:gd name="T0" fmla="*/ 0 w 138"/>
                <a:gd name="T1" fmla="*/ 0 h 66"/>
                <a:gd name="T2" fmla="*/ 66 w 138"/>
                <a:gd name="T3" fmla="*/ 27 h 66"/>
                <a:gd name="T4" fmla="*/ 138 w 138"/>
                <a:gd name="T5" fmla="*/ 66 h 66"/>
                <a:gd name="T6" fmla="*/ 0 60000 65536"/>
                <a:gd name="T7" fmla="*/ 0 60000 65536"/>
                <a:gd name="T8" fmla="*/ 0 60000 65536"/>
                <a:gd name="T9" fmla="*/ 0 w 138"/>
                <a:gd name="T10" fmla="*/ 0 h 66"/>
                <a:gd name="T11" fmla="*/ 138 w 138"/>
                <a:gd name="T12" fmla="*/ 66 h 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8" h="66">
                  <a:moveTo>
                    <a:pt x="0" y="0"/>
                  </a:moveTo>
                  <a:lnTo>
                    <a:pt x="66" y="27"/>
                  </a:lnTo>
                  <a:lnTo>
                    <a:pt x="138" y="66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46"/>
            <p:cNvSpPr>
              <a:spLocks/>
            </p:cNvSpPr>
            <p:nvPr/>
          </p:nvSpPr>
          <p:spPr bwMode="auto">
            <a:xfrm rot="3423405" flipH="1">
              <a:off x="1629" y="1374"/>
              <a:ext cx="16" cy="54"/>
            </a:xfrm>
            <a:custGeom>
              <a:avLst/>
              <a:gdLst>
                <a:gd name="T0" fmla="*/ 23 w 70"/>
                <a:gd name="T1" fmla="*/ 0 h 169"/>
                <a:gd name="T2" fmla="*/ 53 w 70"/>
                <a:gd name="T3" fmla="*/ 52 h 169"/>
                <a:gd name="T4" fmla="*/ 69 w 70"/>
                <a:gd name="T5" fmla="*/ 83 h 169"/>
                <a:gd name="T6" fmla="*/ 70 w 70"/>
                <a:gd name="T7" fmla="*/ 113 h 169"/>
                <a:gd name="T8" fmla="*/ 58 w 70"/>
                <a:gd name="T9" fmla="*/ 140 h 169"/>
                <a:gd name="T10" fmla="*/ 27 w 70"/>
                <a:gd name="T11" fmla="*/ 158 h 169"/>
                <a:gd name="T12" fmla="*/ 0 w 70"/>
                <a:gd name="T13" fmla="*/ 169 h 1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169"/>
                <a:gd name="T23" fmla="*/ 70 w 70"/>
                <a:gd name="T24" fmla="*/ 169 h 1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169">
                  <a:moveTo>
                    <a:pt x="23" y="0"/>
                  </a:moveTo>
                  <a:lnTo>
                    <a:pt x="53" y="52"/>
                  </a:lnTo>
                  <a:lnTo>
                    <a:pt x="69" y="83"/>
                  </a:lnTo>
                  <a:lnTo>
                    <a:pt x="70" y="113"/>
                  </a:lnTo>
                  <a:lnTo>
                    <a:pt x="58" y="140"/>
                  </a:lnTo>
                  <a:lnTo>
                    <a:pt x="27" y="158"/>
                  </a:lnTo>
                  <a:lnTo>
                    <a:pt x="0" y="16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47"/>
            <p:cNvSpPr>
              <a:spLocks/>
            </p:cNvSpPr>
            <p:nvPr/>
          </p:nvSpPr>
          <p:spPr bwMode="auto">
            <a:xfrm rot="3012925" flipH="1">
              <a:off x="1676" y="1190"/>
              <a:ext cx="13" cy="33"/>
            </a:xfrm>
            <a:custGeom>
              <a:avLst/>
              <a:gdLst>
                <a:gd name="T0" fmla="*/ 0 w 50"/>
                <a:gd name="T1" fmla="*/ 0 h 93"/>
                <a:gd name="T2" fmla="*/ 0 w 50"/>
                <a:gd name="T3" fmla="*/ 32 h 93"/>
                <a:gd name="T4" fmla="*/ 6 w 50"/>
                <a:gd name="T5" fmla="*/ 57 h 93"/>
                <a:gd name="T6" fmla="*/ 25 w 50"/>
                <a:gd name="T7" fmla="*/ 82 h 93"/>
                <a:gd name="T8" fmla="*/ 50 w 50"/>
                <a:gd name="T9" fmla="*/ 93 h 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"/>
                <a:gd name="T16" fmla="*/ 0 h 93"/>
                <a:gd name="T17" fmla="*/ 50 w 50"/>
                <a:gd name="T18" fmla="*/ 93 h 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" h="93">
                  <a:moveTo>
                    <a:pt x="0" y="0"/>
                  </a:moveTo>
                  <a:lnTo>
                    <a:pt x="0" y="32"/>
                  </a:lnTo>
                  <a:lnTo>
                    <a:pt x="6" y="57"/>
                  </a:lnTo>
                  <a:lnTo>
                    <a:pt x="25" y="82"/>
                  </a:lnTo>
                  <a:lnTo>
                    <a:pt x="50" y="93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48"/>
            <p:cNvSpPr>
              <a:spLocks/>
            </p:cNvSpPr>
            <p:nvPr/>
          </p:nvSpPr>
          <p:spPr bwMode="auto">
            <a:xfrm rot="3892858" flipH="1">
              <a:off x="1736" y="1271"/>
              <a:ext cx="10" cy="25"/>
            </a:xfrm>
            <a:custGeom>
              <a:avLst/>
              <a:gdLst>
                <a:gd name="T0" fmla="*/ 0 w 19"/>
                <a:gd name="T1" fmla="*/ 0 h 43"/>
                <a:gd name="T2" fmla="*/ 0 w 19"/>
                <a:gd name="T3" fmla="*/ 14 h 43"/>
                <a:gd name="T4" fmla="*/ 4 w 19"/>
                <a:gd name="T5" fmla="*/ 28 h 43"/>
                <a:gd name="T6" fmla="*/ 19 w 19"/>
                <a:gd name="T7" fmla="*/ 43 h 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43"/>
                <a:gd name="T14" fmla="*/ 19 w 19"/>
                <a:gd name="T15" fmla="*/ 43 h 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43">
                  <a:moveTo>
                    <a:pt x="0" y="0"/>
                  </a:moveTo>
                  <a:lnTo>
                    <a:pt x="0" y="14"/>
                  </a:lnTo>
                  <a:lnTo>
                    <a:pt x="4" y="28"/>
                  </a:lnTo>
                  <a:lnTo>
                    <a:pt x="19" y="43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0" name="Group 49"/>
            <p:cNvGrpSpPr>
              <a:grpSpLocks/>
            </p:cNvGrpSpPr>
            <p:nvPr/>
          </p:nvGrpSpPr>
          <p:grpSpPr bwMode="auto">
            <a:xfrm rot="11405476" flipH="1">
              <a:off x="957" y="1115"/>
              <a:ext cx="261" cy="307"/>
              <a:chOff x="2457" y="2549"/>
              <a:chExt cx="557" cy="547"/>
            </a:xfrm>
          </p:grpSpPr>
          <p:sp>
            <p:nvSpPr>
              <p:cNvPr id="73" name="Freeform 50"/>
              <p:cNvSpPr>
                <a:spLocks/>
              </p:cNvSpPr>
              <p:nvPr/>
            </p:nvSpPr>
            <p:spPr bwMode="auto">
              <a:xfrm>
                <a:off x="2457" y="2549"/>
                <a:ext cx="557" cy="547"/>
              </a:xfrm>
              <a:custGeom>
                <a:avLst/>
                <a:gdLst>
                  <a:gd name="T0" fmla="*/ 1112 w 1112"/>
                  <a:gd name="T1" fmla="*/ 140 h 1094"/>
                  <a:gd name="T2" fmla="*/ 1056 w 1112"/>
                  <a:gd name="T3" fmla="*/ 271 h 1094"/>
                  <a:gd name="T4" fmla="*/ 1017 w 1112"/>
                  <a:gd name="T5" fmla="*/ 373 h 1094"/>
                  <a:gd name="T6" fmla="*/ 971 w 1112"/>
                  <a:gd name="T7" fmla="*/ 476 h 1094"/>
                  <a:gd name="T8" fmla="*/ 943 w 1112"/>
                  <a:gd name="T9" fmla="*/ 588 h 1094"/>
                  <a:gd name="T10" fmla="*/ 924 w 1112"/>
                  <a:gd name="T11" fmla="*/ 702 h 1094"/>
                  <a:gd name="T12" fmla="*/ 905 w 1112"/>
                  <a:gd name="T13" fmla="*/ 814 h 1094"/>
                  <a:gd name="T14" fmla="*/ 905 w 1112"/>
                  <a:gd name="T15" fmla="*/ 916 h 1094"/>
                  <a:gd name="T16" fmla="*/ 905 w 1112"/>
                  <a:gd name="T17" fmla="*/ 1001 h 1094"/>
                  <a:gd name="T18" fmla="*/ 905 w 1112"/>
                  <a:gd name="T19" fmla="*/ 1038 h 1094"/>
                  <a:gd name="T20" fmla="*/ 242 w 1112"/>
                  <a:gd name="T21" fmla="*/ 1094 h 1094"/>
                  <a:gd name="T22" fmla="*/ 130 w 1112"/>
                  <a:gd name="T23" fmla="*/ 448 h 1094"/>
                  <a:gd name="T24" fmla="*/ 28 w 1112"/>
                  <a:gd name="T25" fmla="*/ 65 h 1094"/>
                  <a:gd name="T26" fmla="*/ 0 w 1112"/>
                  <a:gd name="T27" fmla="*/ 0 h 1094"/>
                  <a:gd name="T28" fmla="*/ 420 w 1112"/>
                  <a:gd name="T29" fmla="*/ 75 h 1094"/>
                  <a:gd name="T30" fmla="*/ 765 w 1112"/>
                  <a:gd name="T31" fmla="*/ 103 h 1094"/>
                  <a:gd name="T32" fmla="*/ 989 w 1112"/>
                  <a:gd name="T33" fmla="*/ 103 h 1094"/>
                  <a:gd name="T34" fmla="*/ 1112 w 1112"/>
                  <a:gd name="T35" fmla="*/ 140 h 109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112"/>
                  <a:gd name="T55" fmla="*/ 0 h 1094"/>
                  <a:gd name="T56" fmla="*/ 1112 w 1112"/>
                  <a:gd name="T57" fmla="*/ 1094 h 109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112" h="1094">
                    <a:moveTo>
                      <a:pt x="1112" y="140"/>
                    </a:moveTo>
                    <a:lnTo>
                      <a:pt x="1056" y="271"/>
                    </a:lnTo>
                    <a:lnTo>
                      <a:pt x="1017" y="373"/>
                    </a:lnTo>
                    <a:lnTo>
                      <a:pt x="971" y="476"/>
                    </a:lnTo>
                    <a:lnTo>
                      <a:pt x="943" y="588"/>
                    </a:lnTo>
                    <a:lnTo>
                      <a:pt x="924" y="702"/>
                    </a:lnTo>
                    <a:lnTo>
                      <a:pt x="905" y="814"/>
                    </a:lnTo>
                    <a:lnTo>
                      <a:pt x="905" y="916"/>
                    </a:lnTo>
                    <a:lnTo>
                      <a:pt x="905" y="1001"/>
                    </a:lnTo>
                    <a:lnTo>
                      <a:pt x="905" y="1038"/>
                    </a:lnTo>
                    <a:lnTo>
                      <a:pt x="242" y="1094"/>
                    </a:lnTo>
                    <a:lnTo>
                      <a:pt x="130" y="448"/>
                    </a:lnTo>
                    <a:lnTo>
                      <a:pt x="28" y="65"/>
                    </a:lnTo>
                    <a:lnTo>
                      <a:pt x="0" y="0"/>
                    </a:lnTo>
                    <a:lnTo>
                      <a:pt x="420" y="75"/>
                    </a:lnTo>
                    <a:lnTo>
                      <a:pt x="765" y="103"/>
                    </a:lnTo>
                    <a:lnTo>
                      <a:pt x="989" y="103"/>
                    </a:lnTo>
                    <a:lnTo>
                      <a:pt x="1112" y="140"/>
                    </a:lnTo>
                    <a:close/>
                  </a:path>
                </a:pathLst>
              </a:custGeom>
              <a:solidFill>
                <a:srgbClr val="5F7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Oval 51"/>
              <p:cNvSpPr>
                <a:spLocks noChangeArrowheads="1"/>
              </p:cNvSpPr>
              <p:nvPr/>
            </p:nvSpPr>
            <p:spPr bwMode="auto">
              <a:xfrm>
                <a:off x="2793" y="2961"/>
                <a:ext cx="61" cy="7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1" name="Freeform 52"/>
            <p:cNvSpPr>
              <a:spLocks/>
            </p:cNvSpPr>
            <p:nvPr/>
          </p:nvSpPr>
          <p:spPr bwMode="auto">
            <a:xfrm rot="8068401" flipH="1">
              <a:off x="1546" y="1379"/>
              <a:ext cx="15" cy="10"/>
            </a:xfrm>
            <a:custGeom>
              <a:avLst/>
              <a:gdLst>
                <a:gd name="T0" fmla="*/ 55 w 55"/>
                <a:gd name="T1" fmla="*/ 33 h 33"/>
                <a:gd name="T2" fmla="*/ 26 w 55"/>
                <a:gd name="T3" fmla="*/ 22 h 33"/>
                <a:gd name="T4" fmla="*/ 7 w 55"/>
                <a:gd name="T5" fmla="*/ 8 h 33"/>
                <a:gd name="T6" fmla="*/ 0 w 55"/>
                <a:gd name="T7" fmla="*/ 0 h 3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"/>
                <a:gd name="T13" fmla="*/ 0 h 33"/>
                <a:gd name="T14" fmla="*/ 55 w 55"/>
                <a:gd name="T15" fmla="*/ 33 h 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" h="33">
                  <a:moveTo>
                    <a:pt x="55" y="33"/>
                  </a:moveTo>
                  <a:lnTo>
                    <a:pt x="26" y="22"/>
                  </a:lnTo>
                  <a:lnTo>
                    <a:pt x="7" y="8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53"/>
            <p:cNvSpPr>
              <a:spLocks/>
            </p:cNvSpPr>
            <p:nvPr/>
          </p:nvSpPr>
          <p:spPr bwMode="auto">
            <a:xfrm rot="2668401" flipH="1">
              <a:off x="1554" y="1050"/>
              <a:ext cx="51" cy="32"/>
            </a:xfrm>
            <a:custGeom>
              <a:avLst/>
              <a:gdLst>
                <a:gd name="T0" fmla="*/ 0 w 53"/>
                <a:gd name="T1" fmla="*/ 0 h 34"/>
                <a:gd name="T2" fmla="*/ 17 w 53"/>
                <a:gd name="T3" fmla="*/ 8 h 34"/>
                <a:gd name="T4" fmla="*/ 53 w 53"/>
                <a:gd name="T5" fmla="*/ 34 h 34"/>
                <a:gd name="T6" fmla="*/ 0 60000 65536"/>
                <a:gd name="T7" fmla="*/ 0 60000 65536"/>
                <a:gd name="T8" fmla="*/ 0 60000 65536"/>
                <a:gd name="T9" fmla="*/ 0 w 53"/>
                <a:gd name="T10" fmla="*/ 0 h 34"/>
                <a:gd name="T11" fmla="*/ 53 w 53"/>
                <a:gd name="T12" fmla="*/ 34 h 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3" h="34">
                  <a:moveTo>
                    <a:pt x="0" y="0"/>
                  </a:moveTo>
                  <a:lnTo>
                    <a:pt x="17" y="8"/>
                  </a:lnTo>
                  <a:lnTo>
                    <a:pt x="53" y="3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3" name="Group 16"/>
          <p:cNvGrpSpPr>
            <a:grpSpLocks/>
          </p:cNvGrpSpPr>
          <p:nvPr/>
        </p:nvGrpSpPr>
        <p:grpSpPr bwMode="auto">
          <a:xfrm rot="229573">
            <a:off x="4688397" y="4514936"/>
            <a:ext cx="3602593" cy="512609"/>
            <a:chOff x="2337" y="1944"/>
            <a:chExt cx="2390" cy="407"/>
          </a:xfrm>
        </p:grpSpPr>
        <p:sp>
          <p:nvSpPr>
            <p:cNvPr id="84" name="AutoShape 17"/>
            <p:cNvSpPr>
              <a:spLocks noChangeArrowheads="1"/>
            </p:cNvSpPr>
            <p:nvPr/>
          </p:nvSpPr>
          <p:spPr bwMode="auto">
            <a:xfrm rot="-5400000">
              <a:off x="2746" y="1535"/>
              <a:ext cx="382" cy="1200"/>
            </a:xfrm>
            <a:prstGeom prst="triangle">
              <a:avLst>
                <a:gd name="adj" fmla="val 50000"/>
              </a:avLst>
            </a:prstGeom>
            <a:solidFill>
              <a:srgbClr val="BF0D1E"/>
            </a:solidFill>
            <a:ln w="9525" algn="ctr">
              <a:noFill/>
              <a:miter lim="800000"/>
              <a:headEnd/>
              <a:tailEnd/>
            </a:ln>
            <a:effectLst>
              <a:outerShdw dist="80322" dir="11906097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AutoShape 18"/>
            <p:cNvSpPr>
              <a:spLocks noChangeArrowheads="1"/>
            </p:cNvSpPr>
            <p:nvPr/>
          </p:nvSpPr>
          <p:spPr bwMode="auto">
            <a:xfrm rot="5400000" flipH="1">
              <a:off x="3937" y="1560"/>
              <a:ext cx="382" cy="1199"/>
            </a:xfrm>
            <a:prstGeom prst="triangle">
              <a:avLst>
                <a:gd name="adj" fmla="val 50000"/>
              </a:avLst>
            </a:prstGeom>
            <a:solidFill>
              <a:srgbClr val="006600"/>
            </a:solidFill>
            <a:ln w="9525" algn="ctr">
              <a:noFill/>
              <a:miter lim="800000"/>
              <a:headEnd/>
              <a:tailEnd/>
            </a:ln>
            <a:effectLst>
              <a:outerShdw dist="80322" dir="11906097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1251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152401"/>
            <a:ext cx="12192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MỞ ĐẦU BÀI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3" name="Line 3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1621536" y="990600"/>
            <a:ext cx="9150096" cy="0"/>
          </a:xfrm>
          <a:prstGeom prst="line">
            <a:avLst/>
          </a:prstGeom>
          <a:noFill/>
          <a:ln w="57150" cmpd="thinThick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6" name="Picture 7" descr="Bellcoll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35" y="-140183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Bellcoll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672" y="-151627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9"/>
          <p:cNvGrpSpPr>
            <a:grpSpLocks/>
          </p:cNvGrpSpPr>
          <p:nvPr/>
        </p:nvGrpSpPr>
        <p:grpSpPr bwMode="auto">
          <a:xfrm>
            <a:off x="5695950" y="4069461"/>
            <a:ext cx="1444625" cy="1447800"/>
            <a:chOff x="1953" y="1968"/>
            <a:chExt cx="910" cy="912"/>
          </a:xfrm>
        </p:grpSpPr>
        <p:sp>
          <p:nvSpPr>
            <p:cNvPr id="24" name="Oval 10"/>
            <p:cNvSpPr>
              <a:spLocks noChangeArrowheads="1"/>
            </p:cNvSpPr>
            <p:nvPr/>
          </p:nvSpPr>
          <p:spPr bwMode="auto">
            <a:xfrm>
              <a:off x="1953" y="1968"/>
              <a:ext cx="910" cy="912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50000">
                  <a:srgbClr val="333333"/>
                </a:gs>
                <a:gs pos="100000">
                  <a:schemeClr val="bg2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>
              <a:prstShdw prst="shdw18" dist="17961" dir="13500000">
                <a:srgbClr val="333333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11"/>
            <p:cNvSpPr>
              <a:spLocks noChangeArrowheads="1"/>
            </p:cNvSpPr>
            <p:nvPr/>
          </p:nvSpPr>
          <p:spPr bwMode="auto">
            <a:xfrm>
              <a:off x="2289" y="2256"/>
              <a:ext cx="33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50000">
                  <a:srgbClr val="767600"/>
                </a:gs>
                <a:gs pos="100000">
                  <a:srgbClr val="FFFF00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 12"/>
          <p:cNvGrpSpPr>
            <a:grpSpLocks/>
          </p:cNvGrpSpPr>
          <p:nvPr/>
        </p:nvGrpSpPr>
        <p:grpSpPr bwMode="auto">
          <a:xfrm rot="-738298">
            <a:off x="3662511" y="3628192"/>
            <a:ext cx="6016625" cy="1747838"/>
            <a:chOff x="2580" y="2666"/>
            <a:chExt cx="3790" cy="1101"/>
          </a:xfrm>
        </p:grpSpPr>
        <p:sp>
          <p:nvSpPr>
            <p:cNvPr id="30" name="Line 13"/>
            <p:cNvSpPr>
              <a:spLocks noChangeShapeType="1"/>
            </p:cNvSpPr>
            <p:nvPr/>
          </p:nvSpPr>
          <p:spPr bwMode="auto">
            <a:xfrm>
              <a:off x="2580" y="2811"/>
              <a:ext cx="3168" cy="94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2688" y="2666"/>
              <a:ext cx="617" cy="1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B¾c</a:t>
              </a:r>
              <a:endPara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32" name="Text Box 15"/>
            <p:cNvSpPr txBox="1">
              <a:spLocks noChangeArrowheads="1"/>
            </p:cNvSpPr>
            <p:nvPr/>
          </p:nvSpPr>
          <p:spPr bwMode="auto">
            <a:xfrm>
              <a:off x="5867" y="3588"/>
              <a:ext cx="503" cy="17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Nam</a:t>
              </a:r>
              <a:endPara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6" name="Group 45"/>
          <p:cNvGrpSpPr/>
          <p:nvPr>
            <p:custDataLst>
              <p:tags r:id="rId6"/>
            </p:custDataLst>
          </p:nvPr>
        </p:nvGrpSpPr>
        <p:grpSpPr>
          <a:xfrm>
            <a:off x="0" y="1331205"/>
            <a:ext cx="11955334" cy="1097280"/>
            <a:chOff x="178119" y="1403521"/>
            <a:chExt cx="11955334" cy="1097280"/>
          </a:xfrm>
        </p:grpSpPr>
        <p:grpSp>
          <p:nvGrpSpPr>
            <p:cNvPr id="47" name="Group 46"/>
            <p:cNvGrpSpPr/>
            <p:nvPr/>
          </p:nvGrpSpPr>
          <p:grpSpPr>
            <a:xfrm>
              <a:off x="1225869" y="1403521"/>
              <a:ext cx="10819827" cy="1097280"/>
              <a:chOff x="279719" y="4456612"/>
              <a:chExt cx="10819827" cy="1097280"/>
            </a:xfrm>
          </p:grpSpPr>
          <p:sp>
            <p:nvSpPr>
              <p:cNvPr id="56" name="Flowchart: Alternate Process 55"/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279719" y="4456612"/>
                <a:ext cx="10819827" cy="1097280"/>
              </a:xfrm>
              <a:prstGeom prst="flowChartAlternateProcess">
                <a:avLst/>
              </a:prstGeom>
              <a:blipFill>
                <a:blip r:embed="rId20"/>
                <a:tile tx="0" ty="0" sx="100000" sy="100000" flip="none" algn="tl"/>
              </a:blip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FFFFCC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7" name="Rounded Rectangle 56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512310" y="4605528"/>
                <a:ext cx="10411722" cy="795321"/>
              </a:xfrm>
              <a:prstGeom prst="roundRect">
                <a:avLst>
                  <a:gd name="adj" fmla="val 12108"/>
                </a:avLst>
              </a:prstGeom>
              <a:noFill/>
              <a:ln w="19050">
                <a:solidFill>
                  <a:srgbClr val="99663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oup 55"/>
            <p:cNvGrpSpPr>
              <a:grpSpLocks/>
            </p:cNvGrpSpPr>
            <p:nvPr>
              <p:custDataLst>
                <p:tags r:id="rId7"/>
              </p:custDataLst>
            </p:nvPr>
          </p:nvGrpSpPr>
          <p:grpSpPr bwMode="auto">
            <a:xfrm>
              <a:off x="178119" y="1840401"/>
              <a:ext cx="1047750" cy="495300"/>
              <a:chOff x="1714500" y="3094038"/>
              <a:chExt cx="1047750" cy="551111"/>
            </a:xfrm>
          </p:grpSpPr>
          <p:sp>
            <p:nvSpPr>
              <p:cNvPr id="54" name="Freeform 53"/>
              <p:cNvSpPr/>
              <p:nvPr>
                <p:custDataLst>
                  <p:tags r:id="rId13"/>
                </p:custDataLst>
              </p:nvPr>
            </p:nvSpPr>
            <p:spPr>
              <a:xfrm>
                <a:off x="1714500" y="3094038"/>
                <a:ext cx="1047750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DE347D"/>
                  </a:gs>
                  <a:gs pos="14000">
                    <a:srgbClr val="DE347D">
                      <a:lumMod val="91000"/>
                    </a:srgbClr>
                  </a:gs>
                  <a:gs pos="50000">
                    <a:srgbClr val="DE347D"/>
                  </a:gs>
                  <a:gs pos="100000">
                    <a:srgbClr val="DE347D"/>
                  </a:gs>
                  <a:gs pos="86000">
                    <a:srgbClr val="C42D70"/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 54"/>
              <p:cNvSpPr/>
              <p:nvPr>
                <p:custDataLst>
                  <p:tags r:id="rId14"/>
                </p:custDataLst>
              </p:nvPr>
            </p:nvSpPr>
            <p:spPr>
              <a:xfrm>
                <a:off x="1816100" y="3154095"/>
                <a:ext cx="919163" cy="436297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1A9C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9" name="Rectangle 4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606781" y="1406982"/>
              <a:ext cx="9526672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7181F"/>
                </a:buClr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Đưa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một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NC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thẳng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lại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gần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kim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NC,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khi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cân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bằng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kim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NC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nằm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theo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hướng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  <a:sym typeface="Wingdings" pitchFamily="2" charset="2"/>
              </a:endParaRPr>
            </a:p>
          </p:txBody>
        </p:sp>
        <p:grpSp>
          <p:nvGrpSpPr>
            <p:cNvPr id="50" name="Group 64"/>
            <p:cNvGrpSpPr>
              <a:grpSpLocks/>
            </p:cNvGrpSpPr>
            <p:nvPr>
              <p:custDataLst>
                <p:tags r:id="rId9"/>
              </p:custDataLst>
            </p:nvPr>
          </p:nvGrpSpPr>
          <p:grpSpPr bwMode="auto">
            <a:xfrm>
              <a:off x="982665" y="1611293"/>
              <a:ext cx="1819275" cy="660400"/>
              <a:chOff x="2452688" y="2863775"/>
              <a:chExt cx="1819275" cy="660476"/>
            </a:xfrm>
          </p:grpSpPr>
          <p:sp>
            <p:nvSpPr>
              <p:cNvPr id="52" name="Freeform 51"/>
              <p:cNvSpPr/>
              <p:nvPr>
                <p:custDataLst>
                  <p:tags r:id="rId11"/>
                </p:custDataLst>
              </p:nvPr>
            </p:nvSpPr>
            <p:spPr>
              <a:xfrm>
                <a:off x="2452688" y="2863775"/>
                <a:ext cx="1819275" cy="584267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604962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DE347D"/>
                  </a:gs>
                  <a:gs pos="0">
                    <a:srgbClr val="E35391"/>
                  </a:gs>
                  <a:gs pos="50000">
                    <a:srgbClr val="DC2D78">
                      <a:lumMod val="90000"/>
                    </a:srgbClr>
                  </a:gs>
                  <a:gs pos="60000">
                    <a:srgbClr val="DE347D">
                      <a:lumMod val="96000"/>
                    </a:srgbClr>
                  </a:gs>
                  <a:gs pos="100000">
                    <a:srgbClr val="DE347D"/>
                  </a:gs>
                  <a:gs pos="84000">
                    <a:srgbClr val="F1A9C8"/>
                  </a:gs>
                  <a:gs pos="80000">
                    <a:srgbClr val="F1A9C8"/>
                  </a:gs>
                </a:gsLst>
                <a:lin ang="10800000" scaled="1"/>
                <a:tileRect/>
              </a:gra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 52"/>
              <p:cNvSpPr/>
              <p:nvPr>
                <p:custDataLst>
                  <p:tags r:id="rId12"/>
                </p:custDataLst>
              </p:nvPr>
            </p:nvSpPr>
            <p:spPr>
              <a:xfrm>
                <a:off x="2452688" y="3369468"/>
                <a:ext cx="245268" cy="154783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2887"/>
                  <a:gd name="connsiteY0" fmla="*/ 147639 h 147639"/>
                  <a:gd name="connsiteX1" fmla="*/ 242887 w 242887"/>
                  <a:gd name="connsiteY1" fmla="*/ 0 h 147639"/>
                  <a:gd name="connsiteX2" fmla="*/ 0 w 242887"/>
                  <a:gd name="connsiteY2" fmla="*/ 66675 h 147639"/>
                  <a:gd name="connsiteX3" fmla="*/ 240506 w 242887"/>
                  <a:gd name="connsiteY3" fmla="*/ 147639 h 147639"/>
                  <a:gd name="connsiteX0" fmla="*/ 240506 w 245268"/>
                  <a:gd name="connsiteY0" fmla="*/ 154783 h 154783"/>
                  <a:gd name="connsiteX1" fmla="*/ 245268 w 245268"/>
                  <a:gd name="connsiteY1" fmla="*/ 0 h 154783"/>
                  <a:gd name="connsiteX2" fmla="*/ 0 w 245268"/>
                  <a:gd name="connsiteY2" fmla="*/ 73819 h 154783"/>
                  <a:gd name="connsiteX3" fmla="*/ 240506 w 245268"/>
                  <a:gd name="connsiteY3" fmla="*/ 154783 h 154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268" h="154783">
                    <a:moveTo>
                      <a:pt x="240506" y="154783"/>
                    </a:moveTo>
                    <a:cubicBezTo>
                      <a:pt x="241300" y="105570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1450" y="153989"/>
                      <a:pt x="240506" y="154783"/>
                    </a:cubicBezTo>
                    <a:close/>
                  </a:path>
                </a:pathLst>
              </a:custGeom>
              <a:solidFill>
                <a:srgbClr val="BF1F64"/>
              </a:solidFill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1" name="Rectangle 50"/>
            <p:cNvSpPr/>
            <p:nvPr>
              <p:custDataLst>
                <p:tags r:id="rId10"/>
              </p:custDataLst>
            </p:nvPr>
          </p:nvSpPr>
          <p:spPr>
            <a:xfrm>
              <a:off x="983379" y="1679583"/>
              <a:ext cx="1491447" cy="369332"/>
            </a:xfrm>
            <a:prstGeom prst="rect">
              <a:avLst/>
            </a:prstGeom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58" name="Group 40"/>
          <p:cNvGrpSpPr>
            <a:grpSpLocks/>
          </p:cNvGrpSpPr>
          <p:nvPr/>
        </p:nvGrpSpPr>
        <p:grpSpPr bwMode="auto">
          <a:xfrm rot="10800000" flipH="1" flipV="1">
            <a:off x="9354414" y="5863023"/>
            <a:ext cx="2186125" cy="330894"/>
            <a:chOff x="3360" y="3744"/>
            <a:chExt cx="864" cy="96"/>
          </a:xfrm>
        </p:grpSpPr>
        <p:sp>
          <p:nvSpPr>
            <p:cNvPr id="59" name="Rectangle 41"/>
            <p:cNvSpPr>
              <a:spLocks noChangeArrowheads="1"/>
            </p:cNvSpPr>
            <p:nvPr/>
          </p:nvSpPr>
          <p:spPr bwMode="auto">
            <a:xfrm>
              <a:off x="3360" y="3744"/>
              <a:ext cx="432" cy="96"/>
            </a:xfrm>
            <a:prstGeom prst="rect">
              <a:avLst/>
            </a:prstGeom>
            <a:solidFill>
              <a:srgbClr val="FF33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FF3300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 42"/>
            <p:cNvSpPr>
              <a:spLocks noChangeArrowheads="1"/>
            </p:cNvSpPr>
            <p:nvPr/>
          </p:nvSpPr>
          <p:spPr bwMode="auto">
            <a:xfrm>
              <a:off x="3792" y="3744"/>
              <a:ext cx="432" cy="96"/>
            </a:xfrm>
            <a:prstGeom prst="rect">
              <a:avLst/>
            </a:prstGeom>
            <a:solidFill>
              <a:srgbClr val="3333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3333FF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1" name="Group 43"/>
          <p:cNvGrpSpPr>
            <a:grpSpLocks/>
          </p:cNvGrpSpPr>
          <p:nvPr/>
        </p:nvGrpSpPr>
        <p:grpSpPr bwMode="auto">
          <a:xfrm rot="10666633">
            <a:off x="10812947" y="5892808"/>
            <a:ext cx="1455185" cy="526539"/>
            <a:chOff x="957" y="1034"/>
            <a:chExt cx="837" cy="409"/>
          </a:xfrm>
        </p:grpSpPr>
        <p:sp>
          <p:nvSpPr>
            <p:cNvPr id="62" name="Freeform 44"/>
            <p:cNvSpPr>
              <a:spLocks/>
            </p:cNvSpPr>
            <p:nvPr/>
          </p:nvSpPr>
          <p:spPr bwMode="auto">
            <a:xfrm>
              <a:off x="1100" y="1034"/>
              <a:ext cx="694" cy="409"/>
            </a:xfrm>
            <a:custGeom>
              <a:avLst/>
              <a:gdLst>
                <a:gd name="T0" fmla="*/ 395 w 694"/>
                <a:gd name="T1" fmla="*/ 307 h 409"/>
                <a:gd name="T2" fmla="*/ 435 w 694"/>
                <a:gd name="T3" fmla="*/ 326 h 409"/>
                <a:gd name="T4" fmla="*/ 480 w 694"/>
                <a:gd name="T5" fmla="*/ 336 h 409"/>
                <a:gd name="T6" fmla="*/ 543 w 694"/>
                <a:gd name="T7" fmla="*/ 338 h 409"/>
                <a:gd name="T8" fmla="*/ 570 w 694"/>
                <a:gd name="T9" fmla="*/ 365 h 409"/>
                <a:gd name="T10" fmla="*/ 530 w 694"/>
                <a:gd name="T11" fmla="*/ 383 h 409"/>
                <a:gd name="T12" fmla="*/ 464 w 694"/>
                <a:gd name="T13" fmla="*/ 409 h 409"/>
                <a:gd name="T14" fmla="*/ 398 w 694"/>
                <a:gd name="T15" fmla="*/ 405 h 409"/>
                <a:gd name="T16" fmla="*/ 303 w 694"/>
                <a:gd name="T17" fmla="*/ 395 h 409"/>
                <a:gd name="T18" fmla="*/ 246 w 694"/>
                <a:gd name="T19" fmla="*/ 374 h 409"/>
                <a:gd name="T20" fmla="*/ 211 w 694"/>
                <a:gd name="T21" fmla="*/ 364 h 409"/>
                <a:gd name="T22" fmla="*/ 174 w 694"/>
                <a:gd name="T23" fmla="*/ 352 h 409"/>
                <a:gd name="T24" fmla="*/ 141 w 694"/>
                <a:gd name="T25" fmla="*/ 345 h 409"/>
                <a:gd name="T26" fmla="*/ 91 w 694"/>
                <a:gd name="T27" fmla="*/ 344 h 409"/>
                <a:gd name="T28" fmla="*/ 51 w 694"/>
                <a:gd name="T29" fmla="*/ 351 h 409"/>
                <a:gd name="T30" fmla="*/ 11 w 694"/>
                <a:gd name="T31" fmla="*/ 345 h 409"/>
                <a:gd name="T32" fmla="*/ 8 w 694"/>
                <a:gd name="T33" fmla="*/ 328 h 409"/>
                <a:gd name="T34" fmla="*/ 27 w 694"/>
                <a:gd name="T35" fmla="*/ 285 h 409"/>
                <a:gd name="T36" fmla="*/ 27 w 694"/>
                <a:gd name="T37" fmla="*/ 223 h 409"/>
                <a:gd name="T38" fmla="*/ 33 w 694"/>
                <a:gd name="T39" fmla="*/ 157 h 409"/>
                <a:gd name="T40" fmla="*/ 41 w 694"/>
                <a:gd name="T41" fmla="*/ 122 h 409"/>
                <a:gd name="T42" fmla="*/ 75 w 694"/>
                <a:gd name="T43" fmla="*/ 117 h 409"/>
                <a:gd name="T44" fmla="*/ 111 w 694"/>
                <a:gd name="T45" fmla="*/ 125 h 409"/>
                <a:gd name="T46" fmla="*/ 137 w 694"/>
                <a:gd name="T47" fmla="*/ 125 h 409"/>
                <a:gd name="T48" fmla="*/ 235 w 694"/>
                <a:gd name="T49" fmla="*/ 74 h 409"/>
                <a:gd name="T50" fmla="*/ 312 w 694"/>
                <a:gd name="T51" fmla="*/ 38 h 409"/>
                <a:gd name="T52" fmla="*/ 359 w 694"/>
                <a:gd name="T53" fmla="*/ 25 h 409"/>
                <a:gd name="T54" fmla="*/ 400 w 694"/>
                <a:gd name="T55" fmla="*/ 3 h 409"/>
                <a:gd name="T56" fmla="*/ 430 w 694"/>
                <a:gd name="T57" fmla="*/ 3 h 409"/>
                <a:gd name="T58" fmla="*/ 472 w 694"/>
                <a:gd name="T59" fmla="*/ 19 h 409"/>
                <a:gd name="T60" fmla="*/ 530 w 694"/>
                <a:gd name="T61" fmla="*/ 50 h 409"/>
                <a:gd name="T62" fmla="*/ 575 w 694"/>
                <a:gd name="T63" fmla="*/ 76 h 409"/>
                <a:gd name="T64" fmla="*/ 607 w 694"/>
                <a:gd name="T65" fmla="*/ 88 h 409"/>
                <a:gd name="T66" fmla="*/ 636 w 694"/>
                <a:gd name="T67" fmla="*/ 128 h 409"/>
                <a:gd name="T68" fmla="*/ 655 w 694"/>
                <a:gd name="T69" fmla="*/ 155 h 409"/>
                <a:gd name="T70" fmla="*/ 671 w 694"/>
                <a:gd name="T71" fmla="*/ 185 h 409"/>
                <a:gd name="T72" fmla="*/ 692 w 694"/>
                <a:gd name="T73" fmla="*/ 247 h 409"/>
                <a:gd name="T74" fmla="*/ 694 w 694"/>
                <a:gd name="T75" fmla="*/ 299 h 409"/>
                <a:gd name="T76" fmla="*/ 687 w 694"/>
                <a:gd name="T77" fmla="*/ 328 h 409"/>
                <a:gd name="T78" fmla="*/ 655 w 694"/>
                <a:gd name="T79" fmla="*/ 320 h 409"/>
                <a:gd name="T80" fmla="*/ 641 w 694"/>
                <a:gd name="T81" fmla="*/ 293 h 409"/>
                <a:gd name="T82" fmla="*/ 636 w 694"/>
                <a:gd name="T83" fmla="*/ 256 h 409"/>
                <a:gd name="T84" fmla="*/ 590 w 694"/>
                <a:gd name="T85" fmla="*/ 207 h 409"/>
                <a:gd name="T86" fmla="*/ 570 w 694"/>
                <a:gd name="T87" fmla="*/ 179 h 409"/>
                <a:gd name="T88" fmla="*/ 536 w 694"/>
                <a:gd name="T89" fmla="*/ 176 h 409"/>
                <a:gd name="T90" fmla="*/ 501 w 694"/>
                <a:gd name="T91" fmla="*/ 169 h 409"/>
                <a:gd name="T92" fmla="*/ 470 w 694"/>
                <a:gd name="T93" fmla="*/ 175 h 409"/>
                <a:gd name="T94" fmla="*/ 434 w 694"/>
                <a:gd name="T95" fmla="*/ 201 h 409"/>
                <a:gd name="T96" fmla="*/ 397 w 694"/>
                <a:gd name="T97" fmla="*/ 236 h 409"/>
                <a:gd name="T98" fmla="*/ 385 w 694"/>
                <a:gd name="T99" fmla="*/ 287 h 4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694"/>
                <a:gd name="T151" fmla="*/ 0 h 409"/>
                <a:gd name="T152" fmla="*/ 694 w 694"/>
                <a:gd name="T153" fmla="*/ 409 h 40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694" h="409">
                  <a:moveTo>
                    <a:pt x="385" y="287"/>
                  </a:moveTo>
                  <a:lnTo>
                    <a:pt x="395" y="307"/>
                  </a:lnTo>
                  <a:lnTo>
                    <a:pt x="409" y="317"/>
                  </a:lnTo>
                  <a:lnTo>
                    <a:pt x="435" y="326"/>
                  </a:lnTo>
                  <a:lnTo>
                    <a:pt x="457" y="339"/>
                  </a:lnTo>
                  <a:lnTo>
                    <a:pt x="480" y="336"/>
                  </a:lnTo>
                  <a:lnTo>
                    <a:pt x="516" y="331"/>
                  </a:lnTo>
                  <a:lnTo>
                    <a:pt x="543" y="338"/>
                  </a:lnTo>
                  <a:lnTo>
                    <a:pt x="563" y="351"/>
                  </a:lnTo>
                  <a:lnTo>
                    <a:pt x="570" y="365"/>
                  </a:lnTo>
                  <a:lnTo>
                    <a:pt x="553" y="374"/>
                  </a:lnTo>
                  <a:lnTo>
                    <a:pt x="530" y="383"/>
                  </a:lnTo>
                  <a:lnTo>
                    <a:pt x="493" y="396"/>
                  </a:lnTo>
                  <a:lnTo>
                    <a:pt x="464" y="409"/>
                  </a:lnTo>
                  <a:lnTo>
                    <a:pt x="428" y="406"/>
                  </a:lnTo>
                  <a:lnTo>
                    <a:pt x="398" y="405"/>
                  </a:lnTo>
                  <a:lnTo>
                    <a:pt x="375" y="403"/>
                  </a:lnTo>
                  <a:lnTo>
                    <a:pt x="303" y="395"/>
                  </a:lnTo>
                  <a:lnTo>
                    <a:pt x="276" y="383"/>
                  </a:lnTo>
                  <a:lnTo>
                    <a:pt x="246" y="374"/>
                  </a:lnTo>
                  <a:lnTo>
                    <a:pt x="231" y="368"/>
                  </a:lnTo>
                  <a:lnTo>
                    <a:pt x="211" y="364"/>
                  </a:lnTo>
                  <a:lnTo>
                    <a:pt x="190" y="356"/>
                  </a:lnTo>
                  <a:lnTo>
                    <a:pt x="174" y="352"/>
                  </a:lnTo>
                  <a:lnTo>
                    <a:pt x="157" y="346"/>
                  </a:lnTo>
                  <a:lnTo>
                    <a:pt x="141" y="345"/>
                  </a:lnTo>
                  <a:lnTo>
                    <a:pt x="120" y="342"/>
                  </a:lnTo>
                  <a:lnTo>
                    <a:pt x="91" y="344"/>
                  </a:lnTo>
                  <a:lnTo>
                    <a:pt x="70" y="348"/>
                  </a:lnTo>
                  <a:lnTo>
                    <a:pt x="51" y="351"/>
                  </a:lnTo>
                  <a:lnTo>
                    <a:pt x="32" y="349"/>
                  </a:lnTo>
                  <a:lnTo>
                    <a:pt x="11" y="345"/>
                  </a:lnTo>
                  <a:lnTo>
                    <a:pt x="0" y="343"/>
                  </a:lnTo>
                  <a:lnTo>
                    <a:pt x="8" y="328"/>
                  </a:lnTo>
                  <a:lnTo>
                    <a:pt x="16" y="313"/>
                  </a:lnTo>
                  <a:lnTo>
                    <a:pt x="27" y="285"/>
                  </a:lnTo>
                  <a:lnTo>
                    <a:pt x="26" y="244"/>
                  </a:lnTo>
                  <a:lnTo>
                    <a:pt x="27" y="223"/>
                  </a:lnTo>
                  <a:lnTo>
                    <a:pt x="31" y="181"/>
                  </a:lnTo>
                  <a:lnTo>
                    <a:pt x="33" y="157"/>
                  </a:lnTo>
                  <a:lnTo>
                    <a:pt x="35" y="134"/>
                  </a:lnTo>
                  <a:lnTo>
                    <a:pt x="41" y="122"/>
                  </a:lnTo>
                  <a:lnTo>
                    <a:pt x="31" y="109"/>
                  </a:lnTo>
                  <a:lnTo>
                    <a:pt x="75" y="117"/>
                  </a:lnTo>
                  <a:lnTo>
                    <a:pt x="91" y="118"/>
                  </a:lnTo>
                  <a:lnTo>
                    <a:pt x="111" y="125"/>
                  </a:lnTo>
                  <a:lnTo>
                    <a:pt x="125" y="126"/>
                  </a:lnTo>
                  <a:lnTo>
                    <a:pt x="137" y="125"/>
                  </a:lnTo>
                  <a:lnTo>
                    <a:pt x="161" y="113"/>
                  </a:lnTo>
                  <a:lnTo>
                    <a:pt x="235" y="74"/>
                  </a:lnTo>
                  <a:lnTo>
                    <a:pt x="275" y="54"/>
                  </a:lnTo>
                  <a:lnTo>
                    <a:pt x="312" y="38"/>
                  </a:lnTo>
                  <a:lnTo>
                    <a:pt x="334" y="33"/>
                  </a:lnTo>
                  <a:lnTo>
                    <a:pt x="359" y="25"/>
                  </a:lnTo>
                  <a:lnTo>
                    <a:pt x="379" y="15"/>
                  </a:lnTo>
                  <a:lnTo>
                    <a:pt x="400" y="3"/>
                  </a:lnTo>
                  <a:lnTo>
                    <a:pt x="416" y="0"/>
                  </a:lnTo>
                  <a:lnTo>
                    <a:pt x="430" y="3"/>
                  </a:lnTo>
                  <a:lnTo>
                    <a:pt x="452" y="14"/>
                  </a:lnTo>
                  <a:lnTo>
                    <a:pt x="472" y="19"/>
                  </a:lnTo>
                  <a:lnTo>
                    <a:pt x="490" y="25"/>
                  </a:lnTo>
                  <a:lnTo>
                    <a:pt x="530" y="50"/>
                  </a:lnTo>
                  <a:lnTo>
                    <a:pt x="551" y="59"/>
                  </a:lnTo>
                  <a:lnTo>
                    <a:pt x="575" y="76"/>
                  </a:lnTo>
                  <a:lnTo>
                    <a:pt x="595" y="83"/>
                  </a:lnTo>
                  <a:lnTo>
                    <a:pt x="607" y="88"/>
                  </a:lnTo>
                  <a:lnTo>
                    <a:pt x="622" y="109"/>
                  </a:lnTo>
                  <a:lnTo>
                    <a:pt x="636" y="128"/>
                  </a:lnTo>
                  <a:lnTo>
                    <a:pt x="649" y="144"/>
                  </a:lnTo>
                  <a:lnTo>
                    <a:pt x="655" y="155"/>
                  </a:lnTo>
                  <a:lnTo>
                    <a:pt x="664" y="170"/>
                  </a:lnTo>
                  <a:lnTo>
                    <a:pt x="671" y="185"/>
                  </a:lnTo>
                  <a:lnTo>
                    <a:pt x="689" y="220"/>
                  </a:lnTo>
                  <a:lnTo>
                    <a:pt x="692" y="247"/>
                  </a:lnTo>
                  <a:lnTo>
                    <a:pt x="692" y="276"/>
                  </a:lnTo>
                  <a:lnTo>
                    <a:pt x="694" y="299"/>
                  </a:lnTo>
                  <a:lnTo>
                    <a:pt x="692" y="317"/>
                  </a:lnTo>
                  <a:lnTo>
                    <a:pt x="687" y="328"/>
                  </a:lnTo>
                  <a:lnTo>
                    <a:pt x="675" y="331"/>
                  </a:lnTo>
                  <a:lnTo>
                    <a:pt x="655" y="320"/>
                  </a:lnTo>
                  <a:lnTo>
                    <a:pt x="645" y="306"/>
                  </a:lnTo>
                  <a:lnTo>
                    <a:pt x="641" y="293"/>
                  </a:lnTo>
                  <a:lnTo>
                    <a:pt x="636" y="275"/>
                  </a:lnTo>
                  <a:lnTo>
                    <a:pt x="636" y="256"/>
                  </a:lnTo>
                  <a:lnTo>
                    <a:pt x="612" y="231"/>
                  </a:lnTo>
                  <a:lnTo>
                    <a:pt x="590" y="207"/>
                  </a:lnTo>
                  <a:lnTo>
                    <a:pt x="580" y="190"/>
                  </a:lnTo>
                  <a:lnTo>
                    <a:pt x="570" y="179"/>
                  </a:lnTo>
                  <a:lnTo>
                    <a:pt x="553" y="180"/>
                  </a:lnTo>
                  <a:lnTo>
                    <a:pt x="536" y="176"/>
                  </a:lnTo>
                  <a:lnTo>
                    <a:pt x="515" y="175"/>
                  </a:lnTo>
                  <a:lnTo>
                    <a:pt x="501" y="169"/>
                  </a:lnTo>
                  <a:lnTo>
                    <a:pt x="482" y="171"/>
                  </a:lnTo>
                  <a:lnTo>
                    <a:pt x="470" y="175"/>
                  </a:lnTo>
                  <a:lnTo>
                    <a:pt x="453" y="188"/>
                  </a:lnTo>
                  <a:lnTo>
                    <a:pt x="434" y="201"/>
                  </a:lnTo>
                  <a:lnTo>
                    <a:pt x="412" y="215"/>
                  </a:lnTo>
                  <a:lnTo>
                    <a:pt x="397" y="236"/>
                  </a:lnTo>
                  <a:lnTo>
                    <a:pt x="381" y="252"/>
                  </a:lnTo>
                  <a:lnTo>
                    <a:pt x="385" y="287"/>
                  </a:lnTo>
                  <a:close/>
                </a:path>
              </a:pathLst>
            </a:custGeom>
            <a:solidFill>
              <a:srgbClr val="F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 45"/>
            <p:cNvSpPr>
              <a:spLocks/>
            </p:cNvSpPr>
            <p:nvPr/>
          </p:nvSpPr>
          <p:spPr bwMode="auto">
            <a:xfrm rot="2180584" flipH="1">
              <a:off x="1590" y="1083"/>
              <a:ext cx="111" cy="53"/>
            </a:xfrm>
            <a:custGeom>
              <a:avLst/>
              <a:gdLst>
                <a:gd name="T0" fmla="*/ 0 w 138"/>
                <a:gd name="T1" fmla="*/ 0 h 66"/>
                <a:gd name="T2" fmla="*/ 66 w 138"/>
                <a:gd name="T3" fmla="*/ 27 h 66"/>
                <a:gd name="T4" fmla="*/ 138 w 138"/>
                <a:gd name="T5" fmla="*/ 66 h 66"/>
                <a:gd name="T6" fmla="*/ 0 60000 65536"/>
                <a:gd name="T7" fmla="*/ 0 60000 65536"/>
                <a:gd name="T8" fmla="*/ 0 60000 65536"/>
                <a:gd name="T9" fmla="*/ 0 w 138"/>
                <a:gd name="T10" fmla="*/ 0 h 66"/>
                <a:gd name="T11" fmla="*/ 138 w 138"/>
                <a:gd name="T12" fmla="*/ 66 h 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8" h="66">
                  <a:moveTo>
                    <a:pt x="0" y="0"/>
                  </a:moveTo>
                  <a:lnTo>
                    <a:pt x="66" y="27"/>
                  </a:lnTo>
                  <a:lnTo>
                    <a:pt x="138" y="66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 46"/>
            <p:cNvSpPr>
              <a:spLocks/>
            </p:cNvSpPr>
            <p:nvPr/>
          </p:nvSpPr>
          <p:spPr bwMode="auto">
            <a:xfrm rot="3423405" flipH="1">
              <a:off x="1629" y="1374"/>
              <a:ext cx="16" cy="54"/>
            </a:xfrm>
            <a:custGeom>
              <a:avLst/>
              <a:gdLst>
                <a:gd name="T0" fmla="*/ 23 w 70"/>
                <a:gd name="T1" fmla="*/ 0 h 169"/>
                <a:gd name="T2" fmla="*/ 53 w 70"/>
                <a:gd name="T3" fmla="*/ 52 h 169"/>
                <a:gd name="T4" fmla="*/ 69 w 70"/>
                <a:gd name="T5" fmla="*/ 83 h 169"/>
                <a:gd name="T6" fmla="*/ 70 w 70"/>
                <a:gd name="T7" fmla="*/ 113 h 169"/>
                <a:gd name="T8" fmla="*/ 58 w 70"/>
                <a:gd name="T9" fmla="*/ 140 h 169"/>
                <a:gd name="T10" fmla="*/ 27 w 70"/>
                <a:gd name="T11" fmla="*/ 158 h 169"/>
                <a:gd name="T12" fmla="*/ 0 w 70"/>
                <a:gd name="T13" fmla="*/ 169 h 1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169"/>
                <a:gd name="T23" fmla="*/ 70 w 70"/>
                <a:gd name="T24" fmla="*/ 169 h 1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169">
                  <a:moveTo>
                    <a:pt x="23" y="0"/>
                  </a:moveTo>
                  <a:lnTo>
                    <a:pt x="53" y="52"/>
                  </a:lnTo>
                  <a:lnTo>
                    <a:pt x="69" y="83"/>
                  </a:lnTo>
                  <a:lnTo>
                    <a:pt x="70" y="113"/>
                  </a:lnTo>
                  <a:lnTo>
                    <a:pt x="58" y="140"/>
                  </a:lnTo>
                  <a:lnTo>
                    <a:pt x="27" y="158"/>
                  </a:lnTo>
                  <a:lnTo>
                    <a:pt x="0" y="16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 47"/>
            <p:cNvSpPr>
              <a:spLocks/>
            </p:cNvSpPr>
            <p:nvPr/>
          </p:nvSpPr>
          <p:spPr bwMode="auto">
            <a:xfrm rot="3012925" flipH="1">
              <a:off x="1676" y="1190"/>
              <a:ext cx="13" cy="33"/>
            </a:xfrm>
            <a:custGeom>
              <a:avLst/>
              <a:gdLst>
                <a:gd name="T0" fmla="*/ 0 w 50"/>
                <a:gd name="T1" fmla="*/ 0 h 93"/>
                <a:gd name="T2" fmla="*/ 0 w 50"/>
                <a:gd name="T3" fmla="*/ 32 h 93"/>
                <a:gd name="T4" fmla="*/ 6 w 50"/>
                <a:gd name="T5" fmla="*/ 57 h 93"/>
                <a:gd name="T6" fmla="*/ 25 w 50"/>
                <a:gd name="T7" fmla="*/ 82 h 93"/>
                <a:gd name="T8" fmla="*/ 50 w 50"/>
                <a:gd name="T9" fmla="*/ 93 h 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"/>
                <a:gd name="T16" fmla="*/ 0 h 93"/>
                <a:gd name="T17" fmla="*/ 50 w 50"/>
                <a:gd name="T18" fmla="*/ 93 h 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" h="93">
                  <a:moveTo>
                    <a:pt x="0" y="0"/>
                  </a:moveTo>
                  <a:lnTo>
                    <a:pt x="0" y="32"/>
                  </a:lnTo>
                  <a:lnTo>
                    <a:pt x="6" y="57"/>
                  </a:lnTo>
                  <a:lnTo>
                    <a:pt x="25" y="82"/>
                  </a:lnTo>
                  <a:lnTo>
                    <a:pt x="50" y="93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 48"/>
            <p:cNvSpPr>
              <a:spLocks/>
            </p:cNvSpPr>
            <p:nvPr/>
          </p:nvSpPr>
          <p:spPr bwMode="auto">
            <a:xfrm rot="3892858" flipH="1">
              <a:off x="1736" y="1271"/>
              <a:ext cx="10" cy="25"/>
            </a:xfrm>
            <a:custGeom>
              <a:avLst/>
              <a:gdLst>
                <a:gd name="T0" fmla="*/ 0 w 19"/>
                <a:gd name="T1" fmla="*/ 0 h 43"/>
                <a:gd name="T2" fmla="*/ 0 w 19"/>
                <a:gd name="T3" fmla="*/ 14 h 43"/>
                <a:gd name="T4" fmla="*/ 4 w 19"/>
                <a:gd name="T5" fmla="*/ 28 h 43"/>
                <a:gd name="T6" fmla="*/ 19 w 19"/>
                <a:gd name="T7" fmla="*/ 43 h 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43"/>
                <a:gd name="T14" fmla="*/ 19 w 19"/>
                <a:gd name="T15" fmla="*/ 43 h 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43">
                  <a:moveTo>
                    <a:pt x="0" y="0"/>
                  </a:moveTo>
                  <a:lnTo>
                    <a:pt x="0" y="14"/>
                  </a:lnTo>
                  <a:lnTo>
                    <a:pt x="4" y="28"/>
                  </a:lnTo>
                  <a:lnTo>
                    <a:pt x="19" y="43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0" name="Group 49"/>
            <p:cNvGrpSpPr>
              <a:grpSpLocks/>
            </p:cNvGrpSpPr>
            <p:nvPr/>
          </p:nvGrpSpPr>
          <p:grpSpPr bwMode="auto">
            <a:xfrm rot="11405476" flipH="1">
              <a:off x="957" y="1115"/>
              <a:ext cx="261" cy="307"/>
              <a:chOff x="2457" y="2549"/>
              <a:chExt cx="557" cy="547"/>
            </a:xfrm>
          </p:grpSpPr>
          <p:sp>
            <p:nvSpPr>
              <p:cNvPr id="73" name="Freeform 50"/>
              <p:cNvSpPr>
                <a:spLocks/>
              </p:cNvSpPr>
              <p:nvPr/>
            </p:nvSpPr>
            <p:spPr bwMode="auto">
              <a:xfrm>
                <a:off x="2457" y="2549"/>
                <a:ext cx="557" cy="547"/>
              </a:xfrm>
              <a:custGeom>
                <a:avLst/>
                <a:gdLst>
                  <a:gd name="T0" fmla="*/ 1112 w 1112"/>
                  <a:gd name="T1" fmla="*/ 140 h 1094"/>
                  <a:gd name="T2" fmla="*/ 1056 w 1112"/>
                  <a:gd name="T3" fmla="*/ 271 h 1094"/>
                  <a:gd name="T4" fmla="*/ 1017 w 1112"/>
                  <a:gd name="T5" fmla="*/ 373 h 1094"/>
                  <a:gd name="T6" fmla="*/ 971 w 1112"/>
                  <a:gd name="T7" fmla="*/ 476 h 1094"/>
                  <a:gd name="T8" fmla="*/ 943 w 1112"/>
                  <a:gd name="T9" fmla="*/ 588 h 1094"/>
                  <a:gd name="T10" fmla="*/ 924 w 1112"/>
                  <a:gd name="T11" fmla="*/ 702 h 1094"/>
                  <a:gd name="T12" fmla="*/ 905 w 1112"/>
                  <a:gd name="T13" fmla="*/ 814 h 1094"/>
                  <a:gd name="T14" fmla="*/ 905 w 1112"/>
                  <a:gd name="T15" fmla="*/ 916 h 1094"/>
                  <a:gd name="T16" fmla="*/ 905 w 1112"/>
                  <a:gd name="T17" fmla="*/ 1001 h 1094"/>
                  <a:gd name="T18" fmla="*/ 905 w 1112"/>
                  <a:gd name="T19" fmla="*/ 1038 h 1094"/>
                  <a:gd name="T20" fmla="*/ 242 w 1112"/>
                  <a:gd name="T21" fmla="*/ 1094 h 1094"/>
                  <a:gd name="T22" fmla="*/ 130 w 1112"/>
                  <a:gd name="T23" fmla="*/ 448 h 1094"/>
                  <a:gd name="T24" fmla="*/ 28 w 1112"/>
                  <a:gd name="T25" fmla="*/ 65 h 1094"/>
                  <a:gd name="T26" fmla="*/ 0 w 1112"/>
                  <a:gd name="T27" fmla="*/ 0 h 1094"/>
                  <a:gd name="T28" fmla="*/ 420 w 1112"/>
                  <a:gd name="T29" fmla="*/ 75 h 1094"/>
                  <a:gd name="T30" fmla="*/ 765 w 1112"/>
                  <a:gd name="T31" fmla="*/ 103 h 1094"/>
                  <a:gd name="T32" fmla="*/ 989 w 1112"/>
                  <a:gd name="T33" fmla="*/ 103 h 1094"/>
                  <a:gd name="T34" fmla="*/ 1112 w 1112"/>
                  <a:gd name="T35" fmla="*/ 140 h 109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112"/>
                  <a:gd name="T55" fmla="*/ 0 h 1094"/>
                  <a:gd name="T56" fmla="*/ 1112 w 1112"/>
                  <a:gd name="T57" fmla="*/ 1094 h 109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112" h="1094">
                    <a:moveTo>
                      <a:pt x="1112" y="140"/>
                    </a:moveTo>
                    <a:lnTo>
                      <a:pt x="1056" y="271"/>
                    </a:lnTo>
                    <a:lnTo>
                      <a:pt x="1017" y="373"/>
                    </a:lnTo>
                    <a:lnTo>
                      <a:pt x="971" y="476"/>
                    </a:lnTo>
                    <a:lnTo>
                      <a:pt x="943" y="588"/>
                    </a:lnTo>
                    <a:lnTo>
                      <a:pt x="924" y="702"/>
                    </a:lnTo>
                    <a:lnTo>
                      <a:pt x="905" y="814"/>
                    </a:lnTo>
                    <a:lnTo>
                      <a:pt x="905" y="916"/>
                    </a:lnTo>
                    <a:lnTo>
                      <a:pt x="905" y="1001"/>
                    </a:lnTo>
                    <a:lnTo>
                      <a:pt x="905" y="1038"/>
                    </a:lnTo>
                    <a:lnTo>
                      <a:pt x="242" y="1094"/>
                    </a:lnTo>
                    <a:lnTo>
                      <a:pt x="130" y="448"/>
                    </a:lnTo>
                    <a:lnTo>
                      <a:pt x="28" y="65"/>
                    </a:lnTo>
                    <a:lnTo>
                      <a:pt x="0" y="0"/>
                    </a:lnTo>
                    <a:lnTo>
                      <a:pt x="420" y="75"/>
                    </a:lnTo>
                    <a:lnTo>
                      <a:pt x="765" y="103"/>
                    </a:lnTo>
                    <a:lnTo>
                      <a:pt x="989" y="103"/>
                    </a:lnTo>
                    <a:lnTo>
                      <a:pt x="1112" y="140"/>
                    </a:lnTo>
                    <a:close/>
                  </a:path>
                </a:pathLst>
              </a:custGeom>
              <a:solidFill>
                <a:srgbClr val="5F7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Oval 51"/>
              <p:cNvSpPr>
                <a:spLocks noChangeArrowheads="1"/>
              </p:cNvSpPr>
              <p:nvPr/>
            </p:nvSpPr>
            <p:spPr bwMode="auto">
              <a:xfrm>
                <a:off x="2793" y="2961"/>
                <a:ext cx="61" cy="7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1" name="Freeform 52"/>
            <p:cNvSpPr>
              <a:spLocks/>
            </p:cNvSpPr>
            <p:nvPr/>
          </p:nvSpPr>
          <p:spPr bwMode="auto">
            <a:xfrm rot="8068401" flipH="1">
              <a:off x="1546" y="1379"/>
              <a:ext cx="15" cy="10"/>
            </a:xfrm>
            <a:custGeom>
              <a:avLst/>
              <a:gdLst>
                <a:gd name="T0" fmla="*/ 55 w 55"/>
                <a:gd name="T1" fmla="*/ 33 h 33"/>
                <a:gd name="T2" fmla="*/ 26 w 55"/>
                <a:gd name="T3" fmla="*/ 22 h 33"/>
                <a:gd name="T4" fmla="*/ 7 w 55"/>
                <a:gd name="T5" fmla="*/ 8 h 33"/>
                <a:gd name="T6" fmla="*/ 0 w 55"/>
                <a:gd name="T7" fmla="*/ 0 h 3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"/>
                <a:gd name="T13" fmla="*/ 0 h 33"/>
                <a:gd name="T14" fmla="*/ 55 w 55"/>
                <a:gd name="T15" fmla="*/ 33 h 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" h="33">
                  <a:moveTo>
                    <a:pt x="55" y="33"/>
                  </a:moveTo>
                  <a:lnTo>
                    <a:pt x="26" y="22"/>
                  </a:lnTo>
                  <a:lnTo>
                    <a:pt x="7" y="8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 53"/>
            <p:cNvSpPr>
              <a:spLocks/>
            </p:cNvSpPr>
            <p:nvPr/>
          </p:nvSpPr>
          <p:spPr bwMode="auto">
            <a:xfrm rot="2668401" flipH="1">
              <a:off x="1554" y="1050"/>
              <a:ext cx="51" cy="32"/>
            </a:xfrm>
            <a:custGeom>
              <a:avLst/>
              <a:gdLst>
                <a:gd name="T0" fmla="*/ 0 w 53"/>
                <a:gd name="T1" fmla="*/ 0 h 34"/>
                <a:gd name="T2" fmla="*/ 17 w 53"/>
                <a:gd name="T3" fmla="*/ 8 h 34"/>
                <a:gd name="T4" fmla="*/ 53 w 53"/>
                <a:gd name="T5" fmla="*/ 34 h 34"/>
                <a:gd name="T6" fmla="*/ 0 60000 65536"/>
                <a:gd name="T7" fmla="*/ 0 60000 65536"/>
                <a:gd name="T8" fmla="*/ 0 60000 65536"/>
                <a:gd name="T9" fmla="*/ 0 w 53"/>
                <a:gd name="T10" fmla="*/ 0 h 34"/>
                <a:gd name="T11" fmla="*/ 53 w 53"/>
                <a:gd name="T12" fmla="*/ 34 h 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3" h="34">
                  <a:moveTo>
                    <a:pt x="0" y="0"/>
                  </a:moveTo>
                  <a:lnTo>
                    <a:pt x="17" y="8"/>
                  </a:lnTo>
                  <a:lnTo>
                    <a:pt x="53" y="3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0" name="Group 16"/>
          <p:cNvGrpSpPr>
            <a:grpSpLocks/>
          </p:cNvGrpSpPr>
          <p:nvPr/>
        </p:nvGrpSpPr>
        <p:grpSpPr bwMode="auto">
          <a:xfrm rot="1324754">
            <a:off x="4707744" y="4549650"/>
            <a:ext cx="3613145" cy="487420"/>
            <a:chOff x="2337" y="1941"/>
            <a:chExt cx="2397" cy="387"/>
          </a:xfrm>
        </p:grpSpPr>
        <p:sp>
          <p:nvSpPr>
            <p:cNvPr id="81" name="AutoShape 17"/>
            <p:cNvSpPr>
              <a:spLocks noChangeArrowheads="1"/>
            </p:cNvSpPr>
            <p:nvPr/>
          </p:nvSpPr>
          <p:spPr bwMode="auto">
            <a:xfrm rot="-5400000">
              <a:off x="2746" y="1535"/>
              <a:ext cx="382" cy="1200"/>
            </a:xfrm>
            <a:prstGeom prst="triangle">
              <a:avLst>
                <a:gd name="adj" fmla="val 50000"/>
              </a:avLst>
            </a:prstGeom>
            <a:solidFill>
              <a:srgbClr val="BF0D1E"/>
            </a:solidFill>
            <a:ln w="9525" algn="ctr">
              <a:noFill/>
              <a:miter lim="800000"/>
              <a:headEnd/>
              <a:tailEnd/>
            </a:ln>
            <a:effectLst>
              <a:outerShdw dist="80322" dir="11906097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AutoShape 18"/>
            <p:cNvSpPr>
              <a:spLocks noChangeArrowheads="1"/>
            </p:cNvSpPr>
            <p:nvPr/>
          </p:nvSpPr>
          <p:spPr bwMode="auto">
            <a:xfrm rot="5400000" flipH="1">
              <a:off x="3937" y="1525"/>
              <a:ext cx="382" cy="1199"/>
            </a:xfrm>
            <a:prstGeom prst="triangle">
              <a:avLst>
                <a:gd name="adj" fmla="val 50000"/>
              </a:avLst>
            </a:prstGeom>
            <a:solidFill>
              <a:srgbClr val="006600"/>
            </a:solidFill>
            <a:ln w="9525" algn="ctr">
              <a:noFill/>
              <a:miter lim="800000"/>
              <a:headEnd/>
              <a:tailEnd/>
            </a:ln>
            <a:effectLst>
              <a:outerShdw dist="80322" dir="11906097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553738" y="2740312"/>
            <a:ext cx="90891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Đưa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NC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thẳng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lại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gần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kim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NC,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khi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cân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kim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NC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quay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lệch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khỏi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vị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trí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cân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bằng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ban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đầu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tùy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theo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vị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trí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thanh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nam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châm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. 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567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0.1 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81481E-6 L -0.09856 4.8148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5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repeatCount="5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" presetID="8" presetClass="emph" presetSubtype="0" repeatCount="300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9600000">
                                      <p:cBhvr>
                                        <p:cTn id="1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0"/>
                            </p:stCondLst>
                            <p:childTnLst>
                              <p:par>
                                <p:cTn id="15" presetID="8" presetClass="emph" presetSubtype="0" repeatCount="200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1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0"/>
                            </p:stCondLst>
                            <p:childTnLst>
                              <p:par>
                                <p:cTn id="18" presetID="8" presetClass="emph" presetSubtype="0" repeatCount="300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1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152401"/>
            <a:ext cx="12192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</a:rPr>
              <a:t>MỞ ĐẦU BÀI HỌC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5123" name="Line 3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1621536" y="990600"/>
            <a:ext cx="9150096" cy="0"/>
          </a:xfrm>
          <a:prstGeom prst="line">
            <a:avLst/>
          </a:prstGeom>
          <a:noFill/>
          <a:ln w="57150" cmpd="thinThick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26" name="Picture 7" descr="Bellcoll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35" y="-140183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Bellcoll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672" y="-151627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9"/>
          <p:cNvGrpSpPr>
            <a:grpSpLocks/>
          </p:cNvGrpSpPr>
          <p:nvPr/>
        </p:nvGrpSpPr>
        <p:grpSpPr bwMode="auto">
          <a:xfrm>
            <a:off x="5695950" y="4069461"/>
            <a:ext cx="1444625" cy="1447800"/>
            <a:chOff x="1953" y="1968"/>
            <a:chExt cx="910" cy="912"/>
          </a:xfrm>
        </p:grpSpPr>
        <p:sp>
          <p:nvSpPr>
            <p:cNvPr id="24" name="Oval 10"/>
            <p:cNvSpPr>
              <a:spLocks noChangeArrowheads="1"/>
            </p:cNvSpPr>
            <p:nvPr/>
          </p:nvSpPr>
          <p:spPr bwMode="auto">
            <a:xfrm>
              <a:off x="1953" y="1968"/>
              <a:ext cx="910" cy="912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50000">
                  <a:srgbClr val="333333"/>
                </a:gs>
                <a:gs pos="100000">
                  <a:schemeClr val="bg2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>
              <a:prstShdw prst="shdw18" dist="17961" dir="13500000">
                <a:srgbClr val="333333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Oval 11"/>
            <p:cNvSpPr>
              <a:spLocks noChangeArrowheads="1"/>
            </p:cNvSpPr>
            <p:nvPr/>
          </p:nvSpPr>
          <p:spPr bwMode="auto">
            <a:xfrm>
              <a:off x="2289" y="2256"/>
              <a:ext cx="33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50000">
                  <a:srgbClr val="767600"/>
                </a:gs>
                <a:gs pos="100000">
                  <a:srgbClr val="FFFF00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" name="Group 12"/>
          <p:cNvGrpSpPr>
            <a:grpSpLocks/>
          </p:cNvGrpSpPr>
          <p:nvPr/>
        </p:nvGrpSpPr>
        <p:grpSpPr bwMode="auto">
          <a:xfrm rot="-738298">
            <a:off x="3626691" y="3670841"/>
            <a:ext cx="6016625" cy="1747838"/>
            <a:chOff x="2580" y="2666"/>
            <a:chExt cx="3790" cy="1101"/>
          </a:xfrm>
        </p:grpSpPr>
        <p:sp>
          <p:nvSpPr>
            <p:cNvPr id="30" name="Line 13"/>
            <p:cNvSpPr>
              <a:spLocks noChangeShapeType="1"/>
            </p:cNvSpPr>
            <p:nvPr/>
          </p:nvSpPr>
          <p:spPr bwMode="auto">
            <a:xfrm>
              <a:off x="2580" y="2811"/>
              <a:ext cx="3168" cy="94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2688" y="2666"/>
              <a:ext cx="617" cy="1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sz="2200" b="1" dirty="0">
                  <a:solidFill>
                    <a:srgbClr val="FF0000"/>
                  </a:solidFill>
                  <a:latin typeface=".VnTime" pitchFamily="34" charset="0"/>
                </a:rPr>
                <a:t>B¾c</a:t>
              </a:r>
              <a:endParaRPr lang="vi-VN" sz="2200" b="1" dirty="0">
                <a:solidFill>
                  <a:srgbClr val="FF0000"/>
                </a:solidFill>
                <a:latin typeface=".VnTime" pitchFamily="34" charset="0"/>
              </a:endParaRPr>
            </a:p>
          </p:txBody>
        </p:sp>
        <p:sp>
          <p:nvSpPr>
            <p:cNvPr id="32" name="Text Box 15"/>
            <p:cNvSpPr txBox="1">
              <a:spLocks noChangeArrowheads="1"/>
            </p:cNvSpPr>
            <p:nvPr/>
          </p:nvSpPr>
          <p:spPr bwMode="auto">
            <a:xfrm>
              <a:off x="5867" y="3588"/>
              <a:ext cx="503" cy="17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sz="2200" b="1" dirty="0">
                  <a:solidFill>
                    <a:srgbClr val="0000FF"/>
                  </a:solidFill>
                  <a:latin typeface=".VnTime" pitchFamily="34" charset="0"/>
                </a:rPr>
                <a:t>Nam</a:t>
              </a:r>
              <a:endParaRPr lang="vi-VN" sz="2200" b="1" dirty="0">
                <a:solidFill>
                  <a:srgbClr val="0000FF"/>
                </a:solidFill>
                <a:latin typeface=".VnTime" pitchFamily="34" charset="0"/>
              </a:endParaRPr>
            </a:p>
          </p:txBody>
        </p:sp>
      </p:grpSp>
      <p:grpSp>
        <p:nvGrpSpPr>
          <p:cNvPr id="46" name="Group 45"/>
          <p:cNvGrpSpPr/>
          <p:nvPr>
            <p:custDataLst>
              <p:tags r:id="rId6"/>
            </p:custDataLst>
          </p:nvPr>
        </p:nvGrpSpPr>
        <p:grpSpPr>
          <a:xfrm>
            <a:off x="0" y="1285082"/>
            <a:ext cx="12192000" cy="1979439"/>
            <a:chOff x="178119" y="1403521"/>
            <a:chExt cx="11955334" cy="1097280"/>
          </a:xfrm>
        </p:grpSpPr>
        <p:grpSp>
          <p:nvGrpSpPr>
            <p:cNvPr id="47" name="Group 46"/>
            <p:cNvGrpSpPr/>
            <p:nvPr/>
          </p:nvGrpSpPr>
          <p:grpSpPr>
            <a:xfrm>
              <a:off x="1225869" y="1403521"/>
              <a:ext cx="10819827" cy="1097280"/>
              <a:chOff x="279719" y="4456612"/>
              <a:chExt cx="10819827" cy="1097280"/>
            </a:xfrm>
          </p:grpSpPr>
          <p:sp>
            <p:nvSpPr>
              <p:cNvPr id="56" name="Flowchart: Alternate Process 55"/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279719" y="4456612"/>
                <a:ext cx="10819827" cy="1097280"/>
              </a:xfrm>
              <a:prstGeom prst="flowChartAlternateProcess">
                <a:avLst/>
              </a:prstGeom>
              <a:blipFill>
                <a:blip r:embed="rId20"/>
                <a:tile tx="0" ty="0" sx="100000" sy="100000" flip="none" algn="tl"/>
              </a:blip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solidFill>
                      <a:srgbClr val="FF0000"/>
                    </a:solidFill>
                  </a:ln>
                  <a:solidFill>
                    <a:srgbClr val="FFFFC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7" name="Rounded Rectangle 56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512310" y="4605528"/>
                <a:ext cx="10411722" cy="795321"/>
              </a:xfrm>
              <a:prstGeom prst="roundRect">
                <a:avLst>
                  <a:gd name="adj" fmla="val 12108"/>
                </a:avLst>
              </a:prstGeom>
              <a:noFill/>
              <a:ln w="19050">
                <a:solidFill>
                  <a:srgbClr val="99663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48" name="Group 55"/>
            <p:cNvGrpSpPr>
              <a:grpSpLocks/>
            </p:cNvGrpSpPr>
            <p:nvPr>
              <p:custDataLst>
                <p:tags r:id="rId7"/>
              </p:custDataLst>
            </p:nvPr>
          </p:nvGrpSpPr>
          <p:grpSpPr bwMode="auto">
            <a:xfrm>
              <a:off x="178119" y="1840401"/>
              <a:ext cx="1047750" cy="495300"/>
              <a:chOff x="1714500" y="3094038"/>
              <a:chExt cx="1047750" cy="551111"/>
            </a:xfrm>
          </p:grpSpPr>
          <p:sp>
            <p:nvSpPr>
              <p:cNvPr id="54" name="Freeform 53"/>
              <p:cNvSpPr/>
              <p:nvPr>
                <p:custDataLst>
                  <p:tags r:id="rId13"/>
                </p:custDataLst>
              </p:nvPr>
            </p:nvSpPr>
            <p:spPr>
              <a:xfrm>
                <a:off x="1714500" y="3094038"/>
                <a:ext cx="1047750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DE347D"/>
                  </a:gs>
                  <a:gs pos="14000">
                    <a:srgbClr val="DE347D">
                      <a:lumMod val="91000"/>
                    </a:srgbClr>
                  </a:gs>
                  <a:gs pos="50000">
                    <a:srgbClr val="DE347D"/>
                  </a:gs>
                  <a:gs pos="100000">
                    <a:srgbClr val="DE347D"/>
                  </a:gs>
                  <a:gs pos="86000">
                    <a:srgbClr val="C42D70"/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5" name="Freeform 54"/>
              <p:cNvSpPr/>
              <p:nvPr>
                <p:custDataLst>
                  <p:tags r:id="rId14"/>
                </p:custDataLst>
              </p:nvPr>
            </p:nvSpPr>
            <p:spPr>
              <a:xfrm>
                <a:off x="1816100" y="3154095"/>
                <a:ext cx="919163" cy="436297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1A9C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49" name="Rectangle 4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705352" y="1500157"/>
              <a:ext cx="9428101" cy="767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buClr>
                  <a:srgbClr val="D7181F"/>
                </a:buClr>
              </a:pPr>
              <a:r>
                <a:rPr lang="en-US" sz="2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Tại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sao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khi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đặt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kim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NC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tự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do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xa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NC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và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vật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liệu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có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từ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tính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thì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kim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NC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nằm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dọc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theo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hướng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Bắc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– Nam,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còn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khi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đặt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gần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NC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thì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kim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NC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lại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nằm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theo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hướng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khác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như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vậy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anose="02020603050405020304" pitchFamily="18" charset="0"/>
                  <a:sym typeface="Wingdings" pitchFamily="2" charset="2"/>
                </a:rPr>
                <a:t>?</a:t>
              </a:r>
              <a:endPara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endParaRPr>
            </a:p>
          </p:txBody>
        </p:sp>
        <p:grpSp>
          <p:nvGrpSpPr>
            <p:cNvPr id="50" name="Group 64"/>
            <p:cNvGrpSpPr>
              <a:grpSpLocks/>
            </p:cNvGrpSpPr>
            <p:nvPr>
              <p:custDataLst>
                <p:tags r:id="rId9"/>
              </p:custDataLst>
            </p:nvPr>
          </p:nvGrpSpPr>
          <p:grpSpPr bwMode="auto">
            <a:xfrm>
              <a:off x="982665" y="1611293"/>
              <a:ext cx="1819275" cy="660400"/>
              <a:chOff x="2452688" y="2863775"/>
              <a:chExt cx="1819275" cy="660476"/>
            </a:xfrm>
          </p:grpSpPr>
          <p:sp>
            <p:nvSpPr>
              <p:cNvPr id="52" name="Freeform 51"/>
              <p:cNvSpPr/>
              <p:nvPr>
                <p:custDataLst>
                  <p:tags r:id="rId11"/>
                </p:custDataLst>
              </p:nvPr>
            </p:nvSpPr>
            <p:spPr>
              <a:xfrm>
                <a:off x="2452688" y="2863775"/>
                <a:ext cx="1819275" cy="584267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604962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DE347D"/>
                  </a:gs>
                  <a:gs pos="0">
                    <a:srgbClr val="E35391"/>
                  </a:gs>
                  <a:gs pos="50000">
                    <a:srgbClr val="DC2D78">
                      <a:lumMod val="90000"/>
                    </a:srgbClr>
                  </a:gs>
                  <a:gs pos="60000">
                    <a:srgbClr val="DE347D">
                      <a:lumMod val="96000"/>
                    </a:srgbClr>
                  </a:gs>
                  <a:gs pos="100000">
                    <a:srgbClr val="DE347D"/>
                  </a:gs>
                  <a:gs pos="84000">
                    <a:srgbClr val="F1A9C8"/>
                  </a:gs>
                  <a:gs pos="80000">
                    <a:srgbClr val="F1A9C8"/>
                  </a:gs>
                </a:gsLst>
                <a:lin ang="10800000" scaled="1"/>
                <a:tileRect/>
              </a:gra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3" name="Freeform 52"/>
              <p:cNvSpPr/>
              <p:nvPr>
                <p:custDataLst>
                  <p:tags r:id="rId12"/>
                </p:custDataLst>
              </p:nvPr>
            </p:nvSpPr>
            <p:spPr>
              <a:xfrm>
                <a:off x="2452688" y="3369468"/>
                <a:ext cx="245268" cy="154783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2887"/>
                  <a:gd name="connsiteY0" fmla="*/ 147639 h 147639"/>
                  <a:gd name="connsiteX1" fmla="*/ 242887 w 242887"/>
                  <a:gd name="connsiteY1" fmla="*/ 0 h 147639"/>
                  <a:gd name="connsiteX2" fmla="*/ 0 w 242887"/>
                  <a:gd name="connsiteY2" fmla="*/ 66675 h 147639"/>
                  <a:gd name="connsiteX3" fmla="*/ 240506 w 242887"/>
                  <a:gd name="connsiteY3" fmla="*/ 147639 h 147639"/>
                  <a:gd name="connsiteX0" fmla="*/ 240506 w 245268"/>
                  <a:gd name="connsiteY0" fmla="*/ 154783 h 154783"/>
                  <a:gd name="connsiteX1" fmla="*/ 245268 w 245268"/>
                  <a:gd name="connsiteY1" fmla="*/ 0 h 154783"/>
                  <a:gd name="connsiteX2" fmla="*/ 0 w 245268"/>
                  <a:gd name="connsiteY2" fmla="*/ 73819 h 154783"/>
                  <a:gd name="connsiteX3" fmla="*/ 240506 w 245268"/>
                  <a:gd name="connsiteY3" fmla="*/ 154783 h 154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268" h="154783">
                    <a:moveTo>
                      <a:pt x="240506" y="154783"/>
                    </a:moveTo>
                    <a:cubicBezTo>
                      <a:pt x="241300" y="105570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1450" y="153989"/>
                      <a:pt x="240506" y="154783"/>
                    </a:cubicBezTo>
                    <a:close/>
                  </a:path>
                </a:pathLst>
              </a:custGeom>
              <a:solidFill>
                <a:srgbClr val="BF1F64"/>
              </a:solidFill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51" name="Rectangle 50"/>
            <p:cNvSpPr/>
            <p:nvPr>
              <p:custDataLst>
                <p:tags r:id="rId10"/>
              </p:custDataLst>
            </p:nvPr>
          </p:nvSpPr>
          <p:spPr>
            <a:xfrm>
              <a:off x="983379" y="1679583"/>
              <a:ext cx="1491447" cy="369332"/>
            </a:xfrm>
            <a:prstGeom prst="rect">
              <a:avLst/>
            </a:prstGeom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 err="1" smtClean="0">
                  <a:solidFill>
                    <a:schemeClr val="bg1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b="1" kern="0" dirty="0" smtClean="0">
                  <a:solidFill>
                    <a:schemeClr val="bg1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0" dirty="0" err="1" smtClean="0">
                  <a:solidFill>
                    <a:schemeClr val="bg1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b="1" kern="0" dirty="0" smtClean="0">
                  <a:solidFill>
                    <a:schemeClr val="bg1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5</a:t>
              </a:r>
              <a:endParaRPr lang="en-US" b="1" kern="0" dirty="0">
                <a:solidFill>
                  <a:schemeClr val="bg1"/>
                </a:solidFill>
                <a:effectLst>
                  <a:glow rad="127000">
                    <a:srgbClr val="A21A54">
                      <a:alpha val="8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Group 40"/>
          <p:cNvGrpSpPr>
            <a:grpSpLocks/>
          </p:cNvGrpSpPr>
          <p:nvPr/>
        </p:nvGrpSpPr>
        <p:grpSpPr bwMode="auto">
          <a:xfrm rot="10800000" flipH="1" flipV="1">
            <a:off x="9354414" y="5863023"/>
            <a:ext cx="2186125" cy="330894"/>
            <a:chOff x="3360" y="3744"/>
            <a:chExt cx="864" cy="96"/>
          </a:xfrm>
        </p:grpSpPr>
        <p:sp>
          <p:nvSpPr>
            <p:cNvPr id="59" name="Rectangle 41"/>
            <p:cNvSpPr>
              <a:spLocks noChangeArrowheads="1"/>
            </p:cNvSpPr>
            <p:nvPr/>
          </p:nvSpPr>
          <p:spPr bwMode="auto">
            <a:xfrm>
              <a:off x="3360" y="3744"/>
              <a:ext cx="432" cy="96"/>
            </a:xfrm>
            <a:prstGeom prst="rect">
              <a:avLst/>
            </a:prstGeom>
            <a:solidFill>
              <a:srgbClr val="FF33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FF3300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0" name="Rectangle 42"/>
            <p:cNvSpPr>
              <a:spLocks noChangeArrowheads="1"/>
            </p:cNvSpPr>
            <p:nvPr/>
          </p:nvSpPr>
          <p:spPr bwMode="auto">
            <a:xfrm>
              <a:off x="3792" y="3744"/>
              <a:ext cx="432" cy="96"/>
            </a:xfrm>
            <a:prstGeom prst="rect">
              <a:avLst/>
            </a:prstGeom>
            <a:solidFill>
              <a:srgbClr val="3333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3333FF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61" name="Group 43"/>
          <p:cNvGrpSpPr>
            <a:grpSpLocks/>
          </p:cNvGrpSpPr>
          <p:nvPr/>
        </p:nvGrpSpPr>
        <p:grpSpPr bwMode="auto">
          <a:xfrm rot="10666633">
            <a:off x="10589077" y="5980765"/>
            <a:ext cx="1455185" cy="526539"/>
            <a:chOff x="957" y="1034"/>
            <a:chExt cx="837" cy="409"/>
          </a:xfrm>
        </p:grpSpPr>
        <p:sp>
          <p:nvSpPr>
            <p:cNvPr id="62" name="Freeform 44"/>
            <p:cNvSpPr>
              <a:spLocks/>
            </p:cNvSpPr>
            <p:nvPr/>
          </p:nvSpPr>
          <p:spPr bwMode="auto">
            <a:xfrm>
              <a:off x="1100" y="1034"/>
              <a:ext cx="694" cy="409"/>
            </a:xfrm>
            <a:custGeom>
              <a:avLst/>
              <a:gdLst>
                <a:gd name="T0" fmla="*/ 395 w 694"/>
                <a:gd name="T1" fmla="*/ 307 h 409"/>
                <a:gd name="T2" fmla="*/ 435 w 694"/>
                <a:gd name="T3" fmla="*/ 326 h 409"/>
                <a:gd name="T4" fmla="*/ 480 w 694"/>
                <a:gd name="T5" fmla="*/ 336 h 409"/>
                <a:gd name="T6" fmla="*/ 543 w 694"/>
                <a:gd name="T7" fmla="*/ 338 h 409"/>
                <a:gd name="T8" fmla="*/ 570 w 694"/>
                <a:gd name="T9" fmla="*/ 365 h 409"/>
                <a:gd name="T10" fmla="*/ 530 w 694"/>
                <a:gd name="T11" fmla="*/ 383 h 409"/>
                <a:gd name="T12" fmla="*/ 464 w 694"/>
                <a:gd name="T13" fmla="*/ 409 h 409"/>
                <a:gd name="T14" fmla="*/ 398 w 694"/>
                <a:gd name="T15" fmla="*/ 405 h 409"/>
                <a:gd name="T16" fmla="*/ 303 w 694"/>
                <a:gd name="T17" fmla="*/ 395 h 409"/>
                <a:gd name="T18" fmla="*/ 246 w 694"/>
                <a:gd name="T19" fmla="*/ 374 h 409"/>
                <a:gd name="T20" fmla="*/ 211 w 694"/>
                <a:gd name="T21" fmla="*/ 364 h 409"/>
                <a:gd name="T22" fmla="*/ 174 w 694"/>
                <a:gd name="T23" fmla="*/ 352 h 409"/>
                <a:gd name="T24" fmla="*/ 141 w 694"/>
                <a:gd name="T25" fmla="*/ 345 h 409"/>
                <a:gd name="T26" fmla="*/ 91 w 694"/>
                <a:gd name="T27" fmla="*/ 344 h 409"/>
                <a:gd name="T28" fmla="*/ 51 w 694"/>
                <a:gd name="T29" fmla="*/ 351 h 409"/>
                <a:gd name="T30" fmla="*/ 11 w 694"/>
                <a:gd name="T31" fmla="*/ 345 h 409"/>
                <a:gd name="T32" fmla="*/ 8 w 694"/>
                <a:gd name="T33" fmla="*/ 328 h 409"/>
                <a:gd name="T34" fmla="*/ 27 w 694"/>
                <a:gd name="T35" fmla="*/ 285 h 409"/>
                <a:gd name="T36" fmla="*/ 27 w 694"/>
                <a:gd name="T37" fmla="*/ 223 h 409"/>
                <a:gd name="T38" fmla="*/ 33 w 694"/>
                <a:gd name="T39" fmla="*/ 157 h 409"/>
                <a:gd name="T40" fmla="*/ 41 w 694"/>
                <a:gd name="T41" fmla="*/ 122 h 409"/>
                <a:gd name="T42" fmla="*/ 75 w 694"/>
                <a:gd name="T43" fmla="*/ 117 h 409"/>
                <a:gd name="T44" fmla="*/ 111 w 694"/>
                <a:gd name="T45" fmla="*/ 125 h 409"/>
                <a:gd name="T46" fmla="*/ 137 w 694"/>
                <a:gd name="T47" fmla="*/ 125 h 409"/>
                <a:gd name="T48" fmla="*/ 235 w 694"/>
                <a:gd name="T49" fmla="*/ 74 h 409"/>
                <a:gd name="T50" fmla="*/ 312 w 694"/>
                <a:gd name="T51" fmla="*/ 38 h 409"/>
                <a:gd name="T52" fmla="*/ 359 w 694"/>
                <a:gd name="T53" fmla="*/ 25 h 409"/>
                <a:gd name="T54" fmla="*/ 400 w 694"/>
                <a:gd name="T55" fmla="*/ 3 h 409"/>
                <a:gd name="T56" fmla="*/ 430 w 694"/>
                <a:gd name="T57" fmla="*/ 3 h 409"/>
                <a:gd name="T58" fmla="*/ 472 w 694"/>
                <a:gd name="T59" fmla="*/ 19 h 409"/>
                <a:gd name="T60" fmla="*/ 530 w 694"/>
                <a:gd name="T61" fmla="*/ 50 h 409"/>
                <a:gd name="T62" fmla="*/ 575 w 694"/>
                <a:gd name="T63" fmla="*/ 76 h 409"/>
                <a:gd name="T64" fmla="*/ 607 w 694"/>
                <a:gd name="T65" fmla="*/ 88 h 409"/>
                <a:gd name="T66" fmla="*/ 636 w 694"/>
                <a:gd name="T67" fmla="*/ 128 h 409"/>
                <a:gd name="T68" fmla="*/ 655 w 694"/>
                <a:gd name="T69" fmla="*/ 155 h 409"/>
                <a:gd name="T70" fmla="*/ 671 w 694"/>
                <a:gd name="T71" fmla="*/ 185 h 409"/>
                <a:gd name="T72" fmla="*/ 692 w 694"/>
                <a:gd name="T73" fmla="*/ 247 h 409"/>
                <a:gd name="T74" fmla="*/ 694 w 694"/>
                <a:gd name="T75" fmla="*/ 299 h 409"/>
                <a:gd name="T76" fmla="*/ 687 w 694"/>
                <a:gd name="T77" fmla="*/ 328 h 409"/>
                <a:gd name="T78" fmla="*/ 655 w 694"/>
                <a:gd name="T79" fmla="*/ 320 h 409"/>
                <a:gd name="T80" fmla="*/ 641 w 694"/>
                <a:gd name="T81" fmla="*/ 293 h 409"/>
                <a:gd name="T82" fmla="*/ 636 w 694"/>
                <a:gd name="T83" fmla="*/ 256 h 409"/>
                <a:gd name="T84" fmla="*/ 590 w 694"/>
                <a:gd name="T85" fmla="*/ 207 h 409"/>
                <a:gd name="T86" fmla="*/ 570 w 694"/>
                <a:gd name="T87" fmla="*/ 179 h 409"/>
                <a:gd name="T88" fmla="*/ 536 w 694"/>
                <a:gd name="T89" fmla="*/ 176 h 409"/>
                <a:gd name="T90" fmla="*/ 501 w 694"/>
                <a:gd name="T91" fmla="*/ 169 h 409"/>
                <a:gd name="T92" fmla="*/ 470 w 694"/>
                <a:gd name="T93" fmla="*/ 175 h 409"/>
                <a:gd name="T94" fmla="*/ 434 w 694"/>
                <a:gd name="T95" fmla="*/ 201 h 409"/>
                <a:gd name="T96" fmla="*/ 397 w 694"/>
                <a:gd name="T97" fmla="*/ 236 h 409"/>
                <a:gd name="T98" fmla="*/ 385 w 694"/>
                <a:gd name="T99" fmla="*/ 287 h 4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694"/>
                <a:gd name="T151" fmla="*/ 0 h 409"/>
                <a:gd name="T152" fmla="*/ 694 w 694"/>
                <a:gd name="T153" fmla="*/ 409 h 40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694" h="409">
                  <a:moveTo>
                    <a:pt x="385" y="287"/>
                  </a:moveTo>
                  <a:lnTo>
                    <a:pt x="395" y="307"/>
                  </a:lnTo>
                  <a:lnTo>
                    <a:pt x="409" y="317"/>
                  </a:lnTo>
                  <a:lnTo>
                    <a:pt x="435" y="326"/>
                  </a:lnTo>
                  <a:lnTo>
                    <a:pt x="457" y="339"/>
                  </a:lnTo>
                  <a:lnTo>
                    <a:pt x="480" y="336"/>
                  </a:lnTo>
                  <a:lnTo>
                    <a:pt x="516" y="331"/>
                  </a:lnTo>
                  <a:lnTo>
                    <a:pt x="543" y="338"/>
                  </a:lnTo>
                  <a:lnTo>
                    <a:pt x="563" y="351"/>
                  </a:lnTo>
                  <a:lnTo>
                    <a:pt x="570" y="365"/>
                  </a:lnTo>
                  <a:lnTo>
                    <a:pt x="553" y="374"/>
                  </a:lnTo>
                  <a:lnTo>
                    <a:pt x="530" y="383"/>
                  </a:lnTo>
                  <a:lnTo>
                    <a:pt x="493" y="396"/>
                  </a:lnTo>
                  <a:lnTo>
                    <a:pt x="464" y="409"/>
                  </a:lnTo>
                  <a:lnTo>
                    <a:pt x="428" y="406"/>
                  </a:lnTo>
                  <a:lnTo>
                    <a:pt x="398" y="405"/>
                  </a:lnTo>
                  <a:lnTo>
                    <a:pt x="375" y="403"/>
                  </a:lnTo>
                  <a:lnTo>
                    <a:pt x="303" y="395"/>
                  </a:lnTo>
                  <a:lnTo>
                    <a:pt x="276" y="383"/>
                  </a:lnTo>
                  <a:lnTo>
                    <a:pt x="246" y="374"/>
                  </a:lnTo>
                  <a:lnTo>
                    <a:pt x="231" y="368"/>
                  </a:lnTo>
                  <a:lnTo>
                    <a:pt x="211" y="364"/>
                  </a:lnTo>
                  <a:lnTo>
                    <a:pt x="190" y="356"/>
                  </a:lnTo>
                  <a:lnTo>
                    <a:pt x="174" y="352"/>
                  </a:lnTo>
                  <a:lnTo>
                    <a:pt x="157" y="346"/>
                  </a:lnTo>
                  <a:lnTo>
                    <a:pt x="141" y="345"/>
                  </a:lnTo>
                  <a:lnTo>
                    <a:pt x="120" y="342"/>
                  </a:lnTo>
                  <a:lnTo>
                    <a:pt x="91" y="344"/>
                  </a:lnTo>
                  <a:lnTo>
                    <a:pt x="70" y="348"/>
                  </a:lnTo>
                  <a:lnTo>
                    <a:pt x="51" y="351"/>
                  </a:lnTo>
                  <a:lnTo>
                    <a:pt x="32" y="349"/>
                  </a:lnTo>
                  <a:lnTo>
                    <a:pt x="11" y="345"/>
                  </a:lnTo>
                  <a:lnTo>
                    <a:pt x="0" y="343"/>
                  </a:lnTo>
                  <a:lnTo>
                    <a:pt x="8" y="328"/>
                  </a:lnTo>
                  <a:lnTo>
                    <a:pt x="16" y="313"/>
                  </a:lnTo>
                  <a:lnTo>
                    <a:pt x="27" y="285"/>
                  </a:lnTo>
                  <a:lnTo>
                    <a:pt x="26" y="244"/>
                  </a:lnTo>
                  <a:lnTo>
                    <a:pt x="27" y="223"/>
                  </a:lnTo>
                  <a:lnTo>
                    <a:pt x="31" y="181"/>
                  </a:lnTo>
                  <a:lnTo>
                    <a:pt x="33" y="157"/>
                  </a:lnTo>
                  <a:lnTo>
                    <a:pt x="35" y="134"/>
                  </a:lnTo>
                  <a:lnTo>
                    <a:pt x="41" y="122"/>
                  </a:lnTo>
                  <a:lnTo>
                    <a:pt x="31" y="109"/>
                  </a:lnTo>
                  <a:lnTo>
                    <a:pt x="75" y="117"/>
                  </a:lnTo>
                  <a:lnTo>
                    <a:pt x="91" y="118"/>
                  </a:lnTo>
                  <a:lnTo>
                    <a:pt x="111" y="125"/>
                  </a:lnTo>
                  <a:lnTo>
                    <a:pt x="125" y="126"/>
                  </a:lnTo>
                  <a:lnTo>
                    <a:pt x="137" y="125"/>
                  </a:lnTo>
                  <a:lnTo>
                    <a:pt x="161" y="113"/>
                  </a:lnTo>
                  <a:lnTo>
                    <a:pt x="235" y="74"/>
                  </a:lnTo>
                  <a:lnTo>
                    <a:pt x="275" y="54"/>
                  </a:lnTo>
                  <a:lnTo>
                    <a:pt x="312" y="38"/>
                  </a:lnTo>
                  <a:lnTo>
                    <a:pt x="334" y="33"/>
                  </a:lnTo>
                  <a:lnTo>
                    <a:pt x="359" y="25"/>
                  </a:lnTo>
                  <a:lnTo>
                    <a:pt x="379" y="15"/>
                  </a:lnTo>
                  <a:lnTo>
                    <a:pt x="400" y="3"/>
                  </a:lnTo>
                  <a:lnTo>
                    <a:pt x="416" y="0"/>
                  </a:lnTo>
                  <a:lnTo>
                    <a:pt x="430" y="3"/>
                  </a:lnTo>
                  <a:lnTo>
                    <a:pt x="452" y="14"/>
                  </a:lnTo>
                  <a:lnTo>
                    <a:pt x="472" y="19"/>
                  </a:lnTo>
                  <a:lnTo>
                    <a:pt x="490" y="25"/>
                  </a:lnTo>
                  <a:lnTo>
                    <a:pt x="530" y="50"/>
                  </a:lnTo>
                  <a:lnTo>
                    <a:pt x="551" y="59"/>
                  </a:lnTo>
                  <a:lnTo>
                    <a:pt x="575" y="76"/>
                  </a:lnTo>
                  <a:lnTo>
                    <a:pt x="595" y="83"/>
                  </a:lnTo>
                  <a:lnTo>
                    <a:pt x="607" y="88"/>
                  </a:lnTo>
                  <a:lnTo>
                    <a:pt x="622" y="109"/>
                  </a:lnTo>
                  <a:lnTo>
                    <a:pt x="636" y="128"/>
                  </a:lnTo>
                  <a:lnTo>
                    <a:pt x="649" y="144"/>
                  </a:lnTo>
                  <a:lnTo>
                    <a:pt x="655" y="155"/>
                  </a:lnTo>
                  <a:lnTo>
                    <a:pt x="664" y="170"/>
                  </a:lnTo>
                  <a:lnTo>
                    <a:pt x="671" y="185"/>
                  </a:lnTo>
                  <a:lnTo>
                    <a:pt x="689" y="220"/>
                  </a:lnTo>
                  <a:lnTo>
                    <a:pt x="692" y="247"/>
                  </a:lnTo>
                  <a:lnTo>
                    <a:pt x="692" y="276"/>
                  </a:lnTo>
                  <a:lnTo>
                    <a:pt x="694" y="299"/>
                  </a:lnTo>
                  <a:lnTo>
                    <a:pt x="692" y="317"/>
                  </a:lnTo>
                  <a:lnTo>
                    <a:pt x="687" y="328"/>
                  </a:lnTo>
                  <a:lnTo>
                    <a:pt x="675" y="331"/>
                  </a:lnTo>
                  <a:lnTo>
                    <a:pt x="655" y="320"/>
                  </a:lnTo>
                  <a:lnTo>
                    <a:pt x="645" y="306"/>
                  </a:lnTo>
                  <a:lnTo>
                    <a:pt x="641" y="293"/>
                  </a:lnTo>
                  <a:lnTo>
                    <a:pt x="636" y="275"/>
                  </a:lnTo>
                  <a:lnTo>
                    <a:pt x="636" y="256"/>
                  </a:lnTo>
                  <a:lnTo>
                    <a:pt x="612" y="231"/>
                  </a:lnTo>
                  <a:lnTo>
                    <a:pt x="590" y="207"/>
                  </a:lnTo>
                  <a:lnTo>
                    <a:pt x="580" y="190"/>
                  </a:lnTo>
                  <a:lnTo>
                    <a:pt x="570" y="179"/>
                  </a:lnTo>
                  <a:lnTo>
                    <a:pt x="553" y="180"/>
                  </a:lnTo>
                  <a:lnTo>
                    <a:pt x="536" y="176"/>
                  </a:lnTo>
                  <a:lnTo>
                    <a:pt x="515" y="175"/>
                  </a:lnTo>
                  <a:lnTo>
                    <a:pt x="501" y="169"/>
                  </a:lnTo>
                  <a:lnTo>
                    <a:pt x="482" y="171"/>
                  </a:lnTo>
                  <a:lnTo>
                    <a:pt x="470" y="175"/>
                  </a:lnTo>
                  <a:lnTo>
                    <a:pt x="453" y="188"/>
                  </a:lnTo>
                  <a:lnTo>
                    <a:pt x="434" y="201"/>
                  </a:lnTo>
                  <a:lnTo>
                    <a:pt x="412" y="215"/>
                  </a:lnTo>
                  <a:lnTo>
                    <a:pt x="397" y="236"/>
                  </a:lnTo>
                  <a:lnTo>
                    <a:pt x="381" y="252"/>
                  </a:lnTo>
                  <a:lnTo>
                    <a:pt x="385" y="287"/>
                  </a:lnTo>
                  <a:close/>
                </a:path>
              </a:pathLst>
            </a:custGeom>
            <a:solidFill>
              <a:srgbClr val="F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45"/>
            <p:cNvSpPr>
              <a:spLocks/>
            </p:cNvSpPr>
            <p:nvPr/>
          </p:nvSpPr>
          <p:spPr bwMode="auto">
            <a:xfrm rot="2180584" flipH="1">
              <a:off x="1590" y="1083"/>
              <a:ext cx="111" cy="53"/>
            </a:xfrm>
            <a:custGeom>
              <a:avLst/>
              <a:gdLst>
                <a:gd name="T0" fmla="*/ 0 w 138"/>
                <a:gd name="T1" fmla="*/ 0 h 66"/>
                <a:gd name="T2" fmla="*/ 66 w 138"/>
                <a:gd name="T3" fmla="*/ 27 h 66"/>
                <a:gd name="T4" fmla="*/ 138 w 138"/>
                <a:gd name="T5" fmla="*/ 66 h 66"/>
                <a:gd name="T6" fmla="*/ 0 60000 65536"/>
                <a:gd name="T7" fmla="*/ 0 60000 65536"/>
                <a:gd name="T8" fmla="*/ 0 60000 65536"/>
                <a:gd name="T9" fmla="*/ 0 w 138"/>
                <a:gd name="T10" fmla="*/ 0 h 66"/>
                <a:gd name="T11" fmla="*/ 138 w 138"/>
                <a:gd name="T12" fmla="*/ 66 h 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8" h="66">
                  <a:moveTo>
                    <a:pt x="0" y="0"/>
                  </a:moveTo>
                  <a:lnTo>
                    <a:pt x="66" y="27"/>
                  </a:lnTo>
                  <a:lnTo>
                    <a:pt x="138" y="66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46"/>
            <p:cNvSpPr>
              <a:spLocks/>
            </p:cNvSpPr>
            <p:nvPr/>
          </p:nvSpPr>
          <p:spPr bwMode="auto">
            <a:xfrm rot="3423405" flipH="1">
              <a:off x="1629" y="1374"/>
              <a:ext cx="16" cy="54"/>
            </a:xfrm>
            <a:custGeom>
              <a:avLst/>
              <a:gdLst>
                <a:gd name="T0" fmla="*/ 23 w 70"/>
                <a:gd name="T1" fmla="*/ 0 h 169"/>
                <a:gd name="T2" fmla="*/ 53 w 70"/>
                <a:gd name="T3" fmla="*/ 52 h 169"/>
                <a:gd name="T4" fmla="*/ 69 w 70"/>
                <a:gd name="T5" fmla="*/ 83 h 169"/>
                <a:gd name="T6" fmla="*/ 70 w 70"/>
                <a:gd name="T7" fmla="*/ 113 h 169"/>
                <a:gd name="T8" fmla="*/ 58 w 70"/>
                <a:gd name="T9" fmla="*/ 140 h 169"/>
                <a:gd name="T10" fmla="*/ 27 w 70"/>
                <a:gd name="T11" fmla="*/ 158 h 169"/>
                <a:gd name="T12" fmla="*/ 0 w 70"/>
                <a:gd name="T13" fmla="*/ 169 h 1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169"/>
                <a:gd name="T23" fmla="*/ 70 w 70"/>
                <a:gd name="T24" fmla="*/ 169 h 1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169">
                  <a:moveTo>
                    <a:pt x="23" y="0"/>
                  </a:moveTo>
                  <a:lnTo>
                    <a:pt x="53" y="52"/>
                  </a:lnTo>
                  <a:lnTo>
                    <a:pt x="69" y="83"/>
                  </a:lnTo>
                  <a:lnTo>
                    <a:pt x="70" y="113"/>
                  </a:lnTo>
                  <a:lnTo>
                    <a:pt x="58" y="140"/>
                  </a:lnTo>
                  <a:lnTo>
                    <a:pt x="27" y="158"/>
                  </a:lnTo>
                  <a:lnTo>
                    <a:pt x="0" y="16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47"/>
            <p:cNvSpPr>
              <a:spLocks/>
            </p:cNvSpPr>
            <p:nvPr/>
          </p:nvSpPr>
          <p:spPr bwMode="auto">
            <a:xfrm rot="3012925" flipH="1">
              <a:off x="1676" y="1190"/>
              <a:ext cx="13" cy="33"/>
            </a:xfrm>
            <a:custGeom>
              <a:avLst/>
              <a:gdLst>
                <a:gd name="T0" fmla="*/ 0 w 50"/>
                <a:gd name="T1" fmla="*/ 0 h 93"/>
                <a:gd name="T2" fmla="*/ 0 w 50"/>
                <a:gd name="T3" fmla="*/ 32 h 93"/>
                <a:gd name="T4" fmla="*/ 6 w 50"/>
                <a:gd name="T5" fmla="*/ 57 h 93"/>
                <a:gd name="T6" fmla="*/ 25 w 50"/>
                <a:gd name="T7" fmla="*/ 82 h 93"/>
                <a:gd name="T8" fmla="*/ 50 w 50"/>
                <a:gd name="T9" fmla="*/ 93 h 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"/>
                <a:gd name="T16" fmla="*/ 0 h 93"/>
                <a:gd name="T17" fmla="*/ 50 w 50"/>
                <a:gd name="T18" fmla="*/ 93 h 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" h="93">
                  <a:moveTo>
                    <a:pt x="0" y="0"/>
                  </a:moveTo>
                  <a:lnTo>
                    <a:pt x="0" y="32"/>
                  </a:lnTo>
                  <a:lnTo>
                    <a:pt x="6" y="57"/>
                  </a:lnTo>
                  <a:lnTo>
                    <a:pt x="25" y="82"/>
                  </a:lnTo>
                  <a:lnTo>
                    <a:pt x="50" y="93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48"/>
            <p:cNvSpPr>
              <a:spLocks/>
            </p:cNvSpPr>
            <p:nvPr/>
          </p:nvSpPr>
          <p:spPr bwMode="auto">
            <a:xfrm rot="3892858" flipH="1">
              <a:off x="1736" y="1271"/>
              <a:ext cx="10" cy="25"/>
            </a:xfrm>
            <a:custGeom>
              <a:avLst/>
              <a:gdLst>
                <a:gd name="T0" fmla="*/ 0 w 19"/>
                <a:gd name="T1" fmla="*/ 0 h 43"/>
                <a:gd name="T2" fmla="*/ 0 w 19"/>
                <a:gd name="T3" fmla="*/ 14 h 43"/>
                <a:gd name="T4" fmla="*/ 4 w 19"/>
                <a:gd name="T5" fmla="*/ 28 h 43"/>
                <a:gd name="T6" fmla="*/ 19 w 19"/>
                <a:gd name="T7" fmla="*/ 43 h 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43"/>
                <a:gd name="T14" fmla="*/ 19 w 19"/>
                <a:gd name="T15" fmla="*/ 43 h 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43">
                  <a:moveTo>
                    <a:pt x="0" y="0"/>
                  </a:moveTo>
                  <a:lnTo>
                    <a:pt x="0" y="14"/>
                  </a:lnTo>
                  <a:lnTo>
                    <a:pt x="4" y="28"/>
                  </a:lnTo>
                  <a:lnTo>
                    <a:pt x="19" y="43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0" name="Group 49"/>
            <p:cNvGrpSpPr>
              <a:grpSpLocks/>
            </p:cNvGrpSpPr>
            <p:nvPr/>
          </p:nvGrpSpPr>
          <p:grpSpPr bwMode="auto">
            <a:xfrm rot="11405476" flipH="1">
              <a:off x="957" y="1115"/>
              <a:ext cx="261" cy="307"/>
              <a:chOff x="2457" y="2549"/>
              <a:chExt cx="557" cy="547"/>
            </a:xfrm>
          </p:grpSpPr>
          <p:sp>
            <p:nvSpPr>
              <p:cNvPr id="73" name="Freeform 50"/>
              <p:cNvSpPr>
                <a:spLocks/>
              </p:cNvSpPr>
              <p:nvPr/>
            </p:nvSpPr>
            <p:spPr bwMode="auto">
              <a:xfrm>
                <a:off x="2457" y="2549"/>
                <a:ext cx="557" cy="547"/>
              </a:xfrm>
              <a:custGeom>
                <a:avLst/>
                <a:gdLst>
                  <a:gd name="T0" fmla="*/ 1112 w 1112"/>
                  <a:gd name="T1" fmla="*/ 140 h 1094"/>
                  <a:gd name="T2" fmla="*/ 1056 w 1112"/>
                  <a:gd name="T3" fmla="*/ 271 h 1094"/>
                  <a:gd name="T4" fmla="*/ 1017 w 1112"/>
                  <a:gd name="T5" fmla="*/ 373 h 1094"/>
                  <a:gd name="T6" fmla="*/ 971 w 1112"/>
                  <a:gd name="T7" fmla="*/ 476 h 1094"/>
                  <a:gd name="T8" fmla="*/ 943 w 1112"/>
                  <a:gd name="T9" fmla="*/ 588 h 1094"/>
                  <a:gd name="T10" fmla="*/ 924 w 1112"/>
                  <a:gd name="T11" fmla="*/ 702 h 1094"/>
                  <a:gd name="T12" fmla="*/ 905 w 1112"/>
                  <a:gd name="T13" fmla="*/ 814 h 1094"/>
                  <a:gd name="T14" fmla="*/ 905 w 1112"/>
                  <a:gd name="T15" fmla="*/ 916 h 1094"/>
                  <a:gd name="T16" fmla="*/ 905 w 1112"/>
                  <a:gd name="T17" fmla="*/ 1001 h 1094"/>
                  <a:gd name="T18" fmla="*/ 905 w 1112"/>
                  <a:gd name="T19" fmla="*/ 1038 h 1094"/>
                  <a:gd name="T20" fmla="*/ 242 w 1112"/>
                  <a:gd name="T21" fmla="*/ 1094 h 1094"/>
                  <a:gd name="T22" fmla="*/ 130 w 1112"/>
                  <a:gd name="T23" fmla="*/ 448 h 1094"/>
                  <a:gd name="T24" fmla="*/ 28 w 1112"/>
                  <a:gd name="T25" fmla="*/ 65 h 1094"/>
                  <a:gd name="T26" fmla="*/ 0 w 1112"/>
                  <a:gd name="T27" fmla="*/ 0 h 1094"/>
                  <a:gd name="T28" fmla="*/ 420 w 1112"/>
                  <a:gd name="T29" fmla="*/ 75 h 1094"/>
                  <a:gd name="T30" fmla="*/ 765 w 1112"/>
                  <a:gd name="T31" fmla="*/ 103 h 1094"/>
                  <a:gd name="T32" fmla="*/ 989 w 1112"/>
                  <a:gd name="T33" fmla="*/ 103 h 1094"/>
                  <a:gd name="T34" fmla="*/ 1112 w 1112"/>
                  <a:gd name="T35" fmla="*/ 140 h 109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112"/>
                  <a:gd name="T55" fmla="*/ 0 h 1094"/>
                  <a:gd name="T56" fmla="*/ 1112 w 1112"/>
                  <a:gd name="T57" fmla="*/ 1094 h 109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112" h="1094">
                    <a:moveTo>
                      <a:pt x="1112" y="140"/>
                    </a:moveTo>
                    <a:lnTo>
                      <a:pt x="1056" y="271"/>
                    </a:lnTo>
                    <a:lnTo>
                      <a:pt x="1017" y="373"/>
                    </a:lnTo>
                    <a:lnTo>
                      <a:pt x="971" y="476"/>
                    </a:lnTo>
                    <a:lnTo>
                      <a:pt x="943" y="588"/>
                    </a:lnTo>
                    <a:lnTo>
                      <a:pt x="924" y="702"/>
                    </a:lnTo>
                    <a:lnTo>
                      <a:pt x="905" y="814"/>
                    </a:lnTo>
                    <a:lnTo>
                      <a:pt x="905" y="916"/>
                    </a:lnTo>
                    <a:lnTo>
                      <a:pt x="905" y="1001"/>
                    </a:lnTo>
                    <a:lnTo>
                      <a:pt x="905" y="1038"/>
                    </a:lnTo>
                    <a:lnTo>
                      <a:pt x="242" y="1094"/>
                    </a:lnTo>
                    <a:lnTo>
                      <a:pt x="130" y="448"/>
                    </a:lnTo>
                    <a:lnTo>
                      <a:pt x="28" y="65"/>
                    </a:lnTo>
                    <a:lnTo>
                      <a:pt x="0" y="0"/>
                    </a:lnTo>
                    <a:lnTo>
                      <a:pt x="420" y="75"/>
                    </a:lnTo>
                    <a:lnTo>
                      <a:pt x="765" y="103"/>
                    </a:lnTo>
                    <a:lnTo>
                      <a:pt x="989" y="103"/>
                    </a:lnTo>
                    <a:lnTo>
                      <a:pt x="1112" y="140"/>
                    </a:lnTo>
                    <a:close/>
                  </a:path>
                </a:pathLst>
              </a:custGeom>
              <a:solidFill>
                <a:srgbClr val="5F7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Oval 51"/>
              <p:cNvSpPr>
                <a:spLocks noChangeArrowheads="1"/>
              </p:cNvSpPr>
              <p:nvPr/>
            </p:nvSpPr>
            <p:spPr bwMode="auto">
              <a:xfrm>
                <a:off x="2793" y="2961"/>
                <a:ext cx="61" cy="7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1" name="Freeform 52"/>
            <p:cNvSpPr>
              <a:spLocks/>
            </p:cNvSpPr>
            <p:nvPr/>
          </p:nvSpPr>
          <p:spPr bwMode="auto">
            <a:xfrm rot="8068401" flipH="1">
              <a:off x="1546" y="1379"/>
              <a:ext cx="15" cy="10"/>
            </a:xfrm>
            <a:custGeom>
              <a:avLst/>
              <a:gdLst>
                <a:gd name="T0" fmla="*/ 55 w 55"/>
                <a:gd name="T1" fmla="*/ 33 h 33"/>
                <a:gd name="T2" fmla="*/ 26 w 55"/>
                <a:gd name="T3" fmla="*/ 22 h 33"/>
                <a:gd name="T4" fmla="*/ 7 w 55"/>
                <a:gd name="T5" fmla="*/ 8 h 33"/>
                <a:gd name="T6" fmla="*/ 0 w 55"/>
                <a:gd name="T7" fmla="*/ 0 h 3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"/>
                <a:gd name="T13" fmla="*/ 0 h 33"/>
                <a:gd name="T14" fmla="*/ 55 w 55"/>
                <a:gd name="T15" fmla="*/ 33 h 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" h="33">
                  <a:moveTo>
                    <a:pt x="55" y="33"/>
                  </a:moveTo>
                  <a:lnTo>
                    <a:pt x="26" y="22"/>
                  </a:lnTo>
                  <a:lnTo>
                    <a:pt x="7" y="8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53"/>
            <p:cNvSpPr>
              <a:spLocks/>
            </p:cNvSpPr>
            <p:nvPr/>
          </p:nvSpPr>
          <p:spPr bwMode="auto">
            <a:xfrm rot="2668401" flipH="1">
              <a:off x="1554" y="1050"/>
              <a:ext cx="51" cy="32"/>
            </a:xfrm>
            <a:custGeom>
              <a:avLst/>
              <a:gdLst>
                <a:gd name="T0" fmla="*/ 0 w 53"/>
                <a:gd name="T1" fmla="*/ 0 h 34"/>
                <a:gd name="T2" fmla="*/ 17 w 53"/>
                <a:gd name="T3" fmla="*/ 8 h 34"/>
                <a:gd name="T4" fmla="*/ 53 w 53"/>
                <a:gd name="T5" fmla="*/ 34 h 34"/>
                <a:gd name="T6" fmla="*/ 0 60000 65536"/>
                <a:gd name="T7" fmla="*/ 0 60000 65536"/>
                <a:gd name="T8" fmla="*/ 0 60000 65536"/>
                <a:gd name="T9" fmla="*/ 0 w 53"/>
                <a:gd name="T10" fmla="*/ 0 h 34"/>
                <a:gd name="T11" fmla="*/ 53 w 53"/>
                <a:gd name="T12" fmla="*/ 34 h 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3" h="34">
                  <a:moveTo>
                    <a:pt x="0" y="0"/>
                  </a:moveTo>
                  <a:lnTo>
                    <a:pt x="17" y="8"/>
                  </a:lnTo>
                  <a:lnTo>
                    <a:pt x="53" y="3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5" name="Rectangle 56"/>
          <p:cNvSpPr>
            <a:spLocks noChangeArrowheads="1"/>
          </p:cNvSpPr>
          <p:nvPr/>
        </p:nvSpPr>
        <p:spPr bwMode="auto">
          <a:xfrm>
            <a:off x="9752877" y="6250146"/>
            <a:ext cx="448065" cy="320007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solidFill>
                  <a:srgbClr val="000099"/>
                </a:solidFill>
              </a:rPr>
              <a:t>S</a:t>
            </a:r>
          </a:p>
        </p:txBody>
      </p:sp>
      <p:grpSp>
        <p:nvGrpSpPr>
          <p:cNvPr id="80" name="Group 16"/>
          <p:cNvGrpSpPr>
            <a:grpSpLocks/>
          </p:cNvGrpSpPr>
          <p:nvPr/>
        </p:nvGrpSpPr>
        <p:grpSpPr bwMode="auto">
          <a:xfrm rot="1324754">
            <a:off x="4707744" y="4549650"/>
            <a:ext cx="3613145" cy="487420"/>
            <a:chOff x="2337" y="1941"/>
            <a:chExt cx="2397" cy="387"/>
          </a:xfrm>
        </p:grpSpPr>
        <p:sp>
          <p:nvSpPr>
            <p:cNvPr id="81" name="AutoShape 17"/>
            <p:cNvSpPr>
              <a:spLocks noChangeArrowheads="1"/>
            </p:cNvSpPr>
            <p:nvPr/>
          </p:nvSpPr>
          <p:spPr bwMode="auto">
            <a:xfrm rot="-5400000">
              <a:off x="2746" y="1535"/>
              <a:ext cx="382" cy="1200"/>
            </a:xfrm>
            <a:prstGeom prst="triangle">
              <a:avLst>
                <a:gd name="adj" fmla="val 50000"/>
              </a:avLst>
            </a:prstGeom>
            <a:solidFill>
              <a:srgbClr val="BF0D1E"/>
            </a:solidFill>
            <a:ln w="9525" algn="ctr">
              <a:noFill/>
              <a:miter lim="800000"/>
              <a:headEnd/>
              <a:tailEnd/>
            </a:ln>
            <a:effectLst>
              <a:outerShdw dist="80322" dir="11906097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AutoShape 18"/>
            <p:cNvSpPr>
              <a:spLocks noChangeArrowheads="1"/>
            </p:cNvSpPr>
            <p:nvPr/>
          </p:nvSpPr>
          <p:spPr bwMode="auto">
            <a:xfrm rot="5400000" flipH="1">
              <a:off x="3937" y="1525"/>
              <a:ext cx="382" cy="1199"/>
            </a:xfrm>
            <a:prstGeom prst="triangle">
              <a:avLst>
                <a:gd name="adj" fmla="val 50000"/>
              </a:avLst>
            </a:prstGeom>
            <a:solidFill>
              <a:srgbClr val="006600"/>
            </a:solidFill>
            <a:ln w="9525" algn="ctr">
              <a:noFill/>
              <a:miter lim="800000"/>
              <a:headEnd/>
              <a:tailEnd/>
            </a:ln>
            <a:effectLst>
              <a:outerShdw dist="80322" dir="11906097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29179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5000">
        <p15:prstTrans prst="curtains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18"/>
          <p:cNvGraphicFramePr>
            <a:graphicFrameLocks noGrp="1" noChangeAspect="1"/>
          </p:cNvGraphicFramePr>
          <p:nvPr>
            <p:ph idx="4294967295"/>
            <p:extLst/>
          </p:nvPr>
        </p:nvGraphicFramePr>
        <p:xfrm>
          <a:off x="10166350" y="1943100"/>
          <a:ext cx="202565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5" name="Clip" r:id="rId3" imgW="1154887" imgH="1129284" progId="MS_ClipArt_Gallery.5">
                  <p:embed/>
                </p:oleObj>
              </mc:Choice>
              <mc:Fallback>
                <p:oleObj name="Clip" r:id="rId3" imgW="1154887" imgH="1129284" progId="MS_ClipArt_Gallery.5">
                  <p:embed/>
                  <p:pic>
                    <p:nvPicPr>
                      <p:cNvPr id="5122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6350" y="1943100"/>
                        <a:ext cx="2025650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3" name="Picture 3" descr="PULSTA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3300" y="1731104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PULSTA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259" y="1136136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PULSTA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257800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PULSTA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90" y="3629025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PULSTA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0" y="3276600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 descr="PULSTA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 descr="PULSTA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438" y="342900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 descr="PULSTA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217" y="72897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 descr="PULSTA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524000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2" descr="PULSTA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506" y="4924425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13" descr="PULSTA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029200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14" descr="PULSTA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4800600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15" descr="PULSTA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638800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16" descr="PULSTA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92" y="1693004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137" name="Object 5"/>
          <p:cNvGraphicFramePr>
            <a:graphicFrameLocks noChangeAspect="1"/>
          </p:cNvGraphicFramePr>
          <p:nvPr>
            <p:extLst/>
          </p:nvPr>
        </p:nvGraphicFramePr>
        <p:xfrm>
          <a:off x="64358" y="190500"/>
          <a:ext cx="18288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6" name="Clip" r:id="rId6" imgW="1154887" imgH="1129284" progId="MS_ClipArt_Gallery.5">
                  <p:embed/>
                </p:oleObj>
              </mc:Choice>
              <mc:Fallback>
                <p:oleObj name="Clip" r:id="rId6" imgW="1154887" imgH="1129284" progId="MS_ClipArt_Gallery.5">
                  <p:embed/>
                  <p:pic>
                    <p:nvPicPr>
                      <p:cNvPr id="513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58" y="190500"/>
                        <a:ext cx="1828800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38" name="Object 7"/>
          <p:cNvGraphicFramePr>
            <a:graphicFrameLocks noChangeAspect="1"/>
          </p:cNvGraphicFramePr>
          <p:nvPr>
            <p:extLst/>
          </p:nvPr>
        </p:nvGraphicFramePr>
        <p:xfrm>
          <a:off x="10796716" y="80105"/>
          <a:ext cx="1371600" cy="122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7" name="Clip" r:id="rId7" imgW="1154887" imgH="1129284" progId="MS_ClipArt_Gallery.5">
                  <p:embed/>
                </p:oleObj>
              </mc:Choice>
              <mc:Fallback>
                <p:oleObj name="Clip" r:id="rId7" imgW="1154887" imgH="1129284" progId="MS_ClipArt_Gallery.5">
                  <p:embed/>
                  <p:pic>
                    <p:nvPicPr>
                      <p:cNvPr id="513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6716" y="80105"/>
                        <a:ext cx="1371600" cy="1222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39" name="Object 8"/>
          <p:cNvGraphicFramePr>
            <a:graphicFrameLocks noChangeAspect="1"/>
          </p:cNvGraphicFramePr>
          <p:nvPr>
            <p:extLst/>
          </p:nvPr>
        </p:nvGraphicFramePr>
        <p:xfrm>
          <a:off x="10480589" y="5410200"/>
          <a:ext cx="1676400" cy="1249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8" name="Clip" r:id="rId8" imgW="1154887" imgH="1129284" progId="MS_ClipArt_Gallery.5">
                  <p:embed/>
                </p:oleObj>
              </mc:Choice>
              <mc:Fallback>
                <p:oleObj name="Clip" r:id="rId8" imgW="1154887" imgH="1129284" progId="MS_ClipArt_Gallery.5">
                  <p:embed/>
                  <p:pic>
                    <p:nvPicPr>
                      <p:cNvPr id="513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80589" y="5410200"/>
                        <a:ext cx="1676400" cy="1249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40" name="Object 9"/>
          <p:cNvGraphicFramePr>
            <a:graphicFrameLocks noChangeAspect="1"/>
          </p:cNvGraphicFramePr>
          <p:nvPr>
            <p:extLst/>
          </p:nvPr>
        </p:nvGraphicFramePr>
        <p:xfrm>
          <a:off x="121508" y="5580105"/>
          <a:ext cx="1371600" cy="122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9" name="Clip" r:id="rId9" imgW="1154887" imgH="1129284" progId="MS_ClipArt_Gallery.5">
                  <p:embed/>
                </p:oleObj>
              </mc:Choice>
              <mc:Fallback>
                <p:oleObj name="Clip" r:id="rId9" imgW="1154887" imgH="1129284" progId="MS_ClipArt_Gallery.5">
                  <p:embed/>
                  <p:pic>
                    <p:nvPicPr>
                      <p:cNvPr id="514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508" y="5580105"/>
                        <a:ext cx="1371600" cy="1222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41" name="WordArt 21"/>
          <p:cNvSpPr>
            <a:spLocks noChangeArrowheads="1" noChangeShapeType="1" noTextEdit="1"/>
          </p:cNvSpPr>
          <p:nvPr/>
        </p:nvSpPr>
        <p:spPr bwMode="auto">
          <a:xfrm>
            <a:off x="257909" y="2321538"/>
            <a:ext cx="11793414" cy="183502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10" dirty="0" err="1" smtClean="0"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prstShdw prst="shdw13" dist="53882" dir="13500000">
                    <a:srgbClr val="808080">
                      <a:alpha val="50000"/>
                    </a:srgbClr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kern="10" dirty="0" smtClean="0"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prstShdw prst="shdw13" dist="53882" dir="13500000">
                    <a:srgbClr val="808080">
                      <a:alpha val="50000"/>
                    </a:srgbClr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19: TỪ TRƯỜNG</a:t>
            </a:r>
            <a:endParaRPr lang="en-US" sz="6000" b="1" kern="10" dirty="0">
              <a:gradFill rotWithShape="1">
                <a:gsLst>
                  <a:gs pos="0">
                    <a:srgbClr val="0000FF"/>
                  </a:gs>
                  <a:gs pos="100000">
                    <a:srgbClr val="FF0000"/>
                  </a:gs>
                </a:gsLst>
                <a:lin ang="5400000" scaled="1"/>
              </a:gradFill>
              <a:effectLst>
                <a:prstShdw prst="shdw13" dist="53882" dir="13500000">
                  <a:srgbClr val="808080">
                    <a:alpha val="50000"/>
                  </a:srgbClr>
                </a:prst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15" descr="PULSTA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659" y="4138484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69252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HI NGHIỆM ƠXTE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331131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-932184" y="0"/>
            <a:ext cx="5426912" cy="323052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6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353D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600" b="1" dirty="0">
              <a:solidFill>
                <a:srgbClr val="353DE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3146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897"/>
            <a:ext cx="12191999" cy="682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445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C17270EF-D1E6-4CBA-9AC9-B030446D619B}"/>
  <p:tag name="GENSWF_SLIDE_TITLE" val="Nội dung bài học"/>
  <p:tag name="TIMING" val="|5.552|3.471|5.235|5.209"/>
  <p:tag name="ISPRING_CUSTOM_TIMING_USED" val="1"/>
  <p:tag name="ISPRING_SLIDE_ID_2" val="{7BA284AD-5778-4E62-BEAF-F012496F73F7}"/>
  <p:tag name="GENSWF_ADVANCE_TIME" val="15.00"/>
  <p:tag name="ISPRING_PLAYER_LAYOUT_TYPE" val="Full"/>
  <p:tag name="HTML_SHAPEINFO" val="&lt;SlideThumbPath val=&quot;Slide3.PNG&quot;/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C17270EF-D1E6-4CBA-9AC9-B030446D619B}"/>
  <p:tag name="GENSWF_SLIDE_TITLE" val="Nội dung bài học"/>
  <p:tag name="TIMING" val="|5.552|3.471|5.235|5.209"/>
  <p:tag name="ISPRING_CUSTOM_TIMING_USED" val="1"/>
  <p:tag name="ISPRING_SLIDE_ID_2" val="{7BA284AD-5778-4E62-BEAF-F012496F73F7}"/>
  <p:tag name="GENSWF_ADVANCE_TIME" val="15.00"/>
  <p:tag name="ISPRING_PLAYER_LAYOUT_TYPE" val="Full"/>
  <p:tag name="HTML_SHAPEINFO" val="&lt;SlideThumbPath val=&quot;Slide3.PNG&quot;/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THCSLT~1\AppData\Local\Temp\PR\data\asimages\{450BBA2E-D46A-4B37-8CB5-B6D16F042478}_3.png&quot;/&gt;&lt;left val=&quot;0&quot;/&gt;&lt;top val=&quot;1&quot;/&gt;&lt;width val=&quot;960&quot;/&gt;&lt;height val=&quot;93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THCSLT~1\AppData\Local\Temp\PR\data\asimages\{450BBA2E-D46A-4B37-8CB5-B6D16F042478}_3.png&quot;/&gt;&lt;left val=&quot;0&quot;/&gt;&lt;top val=&quot;1&quot;/&gt;&lt;width val=&quot;960&quot;/&gt;&lt;height val=&quot;93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909BA819-EF83-41F8-B3E9-17D2146C6AF9}&quot;/&gt;&lt;isInvalidForFieldText val=&quot;0&quot;/&gt;&lt;Image&gt;&lt;filename val=&quot;C:\Users\THCSLT~1\AppData\Local\Temp\PR\data\asimages\{909BA819-EF83-41F8-B3E9-17D2146C6AF9}.png&quot;/&gt;&lt;left val=&quot;136&quot;/&gt;&lt;top val=&quot;-11&quot;/&gt;&lt;width val=&quot;96&quot;/&gt;&lt;height val=&quot;97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429D4E8-7DB4-4590-B4DB-5F69FC36DB31}&quot;/&gt;&lt;isInvalidForFieldText val=&quot;0&quot;/&gt;&lt;Image&gt;&lt;filename val=&quot;C:\Users\THCSLT~1\AppData\Local\Temp\PR\data\asimages\{F429D4E8-7DB4-4590-B4DB-5F69FC36DB31}.png&quot;/&gt;&lt;left val=&quot;722&quot;/&gt;&lt;top val=&quot;-12&quot;/&gt;&lt;width val=&quot;96&quot;/&gt;&lt;height val=&quot;96&quot;/&gt;&lt;hasText val=&quot;1&quot;/&gt;&lt;/Image&gt;&lt;/ThreeDShape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A31FAC1-7DD6-4A26-A3AA-99D504BA97F3}&quot;/&gt;&lt;isInvalidForFieldText val=&quot;0&quot;/&gt;&lt;Image&gt;&lt;filename val=&quot;C:\Users\THCSLT~1\AppData\Local\Temp\PR\data\asimages\{2A31FAC1-7DD6-4A26-A3AA-99D504BA97F3}_3.png&quot;/&gt;&lt;left val=&quot;15&quot;/&gt;&lt;top val=&quot;102&quot;/&gt;&lt;width val=&quot;935&quot;/&gt;&lt;height val=&quot;88&quot;/&gt;&lt;hasText val=&quot;1&quot;/&gt;&lt;/Image&gt;&lt;/ThreeDShape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CA73B91-5E6C-4A49-9F36-E96A3B2C5C30}&quot;/&gt;&lt;isInvalidForFieldText val=&quot;0&quot;/&gt;&lt;Image&gt;&lt;filename val=&quot;C:\Users\HaNam\AppData\Local\Temp\PR\data\asimages\{5CA73B91-5E6C-4A49-9F36-E96A3B2C5C30}_2.png&quot;/&gt;&lt;left val=&quot;95&quot;/&gt;&lt;top val=&quot;234&quot;/&gt;&lt;width val=&quot;83&quot;/&gt;&lt;height val=&quot;40&quot;/&gt;&lt;hasText val=&quot;1&quot;/&gt;&lt;/Image&gt;&lt;/ThreeDShape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aNam\AppData\Local\Temp\PR\data\asimages\{92950DFB-3288-4C88-97F6-5196B7BCA92B}_2.png&quot;/&gt;&lt;left val=&quot;309&quot;/&gt;&lt;top val=&quot;221&quot;/&gt;&lt;width val=&quot;211&quot;/&gt;&lt;height val=&quot;47&quot;/&gt;&lt;hasText val=&quot;1&quot;/&gt;&lt;/Image&gt;&lt;/ThreeDShapeInfo&gt;"/>
  <p:tag name="PRESENTER_SHAPETEXTINFO" val="&lt;ShapeTextInfo&gt;&lt;TableIndex row=&quot;-1&quot; col=&quot;-1&quot;&gt;&lt;linesCount val=&quot;1&quot;/&gt;&lt;lineCharCount val=&quot;44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49A0BBD-E84D-475D-9CDC-DA541A7E8BB4}&quot;/&gt;&lt;isInvalidForFieldText val=&quot;0&quot;/&gt;&lt;Image&gt;&lt;filename val=&quot;C:\Users\HaNam\AppData\Local\Temp\PR\data\asimages\{E49A0BBD-E84D-475D-9CDC-DA541A7E8BB4}_2.png&quot;/&gt;&lt;left val=&quot;145&quot;/&gt;&lt;top val=&quot;214&quot;/&gt;&lt;width val=&quot;152&quot;/&gt;&lt;height val=&quot;54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C17270EF-D1E6-4CBA-9AC9-B030446D619B}"/>
  <p:tag name="GENSWF_SLIDE_TITLE" val="Nội dung bài học"/>
  <p:tag name="TIMING" val="|5.552|3.471|5.235|5.209"/>
  <p:tag name="ISPRING_CUSTOM_TIMING_USED" val="1"/>
  <p:tag name="ISPRING_SLIDE_ID_2" val="{7BA284AD-5778-4E62-BEAF-F012496F73F7}"/>
  <p:tag name="GENSWF_ADVANCE_TIME" val="15.00"/>
  <p:tag name="ISPRING_PLAYER_LAYOUT_TYPE" val="Full"/>
  <p:tag name="HTML_SHAPEINFO" val="&lt;SlideThumbPath val=&quot;Slide3.PNG&quot;/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THCSLT~1\AppData\Local\Temp\PR\data\asimages\{450BBA2E-D46A-4B37-8CB5-B6D16F042478}_3.png&quot;/&gt;&lt;left val=&quot;0&quot;/&gt;&lt;top val=&quot;1&quot;/&gt;&lt;width val=&quot;960&quot;/&gt;&lt;height val=&quot;93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909BA819-EF83-41F8-B3E9-17D2146C6AF9}&quot;/&gt;&lt;isInvalidForFieldText val=&quot;0&quot;/&gt;&lt;Image&gt;&lt;filename val=&quot;C:\Users\THCSLT~1\AppData\Local\Temp\PR\data\asimages\{909BA819-EF83-41F8-B3E9-17D2146C6AF9}.png&quot;/&gt;&lt;left val=&quot;136&quot;/&gt;&lt;top val=&quot;-11&quot;/&gt;&lt;width val=&quot;96&quot;/&gt;&lt;height val=&quot;97&quot;/&gt;&lt;hasText val=&quot;1&quot;/&gt;&lt;/Image&gt;&lt;/ThreeDShape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429D4E8-7DB4-4590-B4DB-5F69FC36DB31}&quot;/&gt;&lt;isInvalidForFieldText val=&quot;0&quot;/&gt;&lt;Image&gt;&lt;filename val=&quot;C:\Users\THCSLT~1\AppData\Local\Temp\PR\data\asimages\{F429D4E8-7DB4-4590-B4DB-5F69FC36DB31}.png&quot;/&gt;&lt;left val=&quot;722&quot;/&gt;&lt;top val=&quot;-12&quot;/&gt;&lt;width val=&quot;96&quot;/&gt;&lt;height val=&quot;96&quot;/&gt;&lt;hasText val=&quot;1&quot;/&gt;&lt;/Image&gt;&lt;/ThreeDShape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A31FAC1-7DD6-4A26-A3AA-99D504BA97F3}&quot;/&gt;&lt;isInvalidForFieldText val=&quot;0&quot;/&gt;&lt;Image&gt;&lt;filename val=&quot;C:\Users\THCSLT~1\AppData\Local\Temp\PR\data\asimages\{2A31FAC1-7DD6-4A26-A3AA-99D504BA97F3}_3.png&quot;/&gt;&lt;left val=&quot;15&quot;/&gt;&lt;top val=&quot;102&quot;/&gt;&lt;width val=&quot;935&quot;/&gt;&lt;height val=&quot;88&quot;/&gt;&lt;hasText val=&quot;1&quot;/&gt;&lt;/Image&gt;&lt;/ThreeDShape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CA73B91-5E6C-4A49-9F36-E96A3B2C5C30}&quot;/&gt;&lt;isInvalidForFieldText val=&quot;0&quot;/&gt;&lt;Image&gt;&lt;filename val=&quot;C:\Users\HaNam\AppData\Local\Temp\PR\data\asimages\{5CA73B91-5E6C-4A49-9F36-E96A3B2C5C30}_2.png&quot;/&gt;&lt;left val=&quot;95&quot;/&gt;&lt;top val=&quot;234&quot;/&gt;&lt;width val=&quot;83&quot;/&gt;&lt;height val=&quot;40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909BA819-EF83-41F8-B3E9-17D2146C6AF9}&quot;/&gt;&lt;isInvalidForFieldText val=&quot;0&quot;/&gt;&lt;Image&gt;&lt;filename val=&quot;C:\Users\THCSLT~1\AppData\Local\Temp\PR\data\asimages\{909BA819-EF83-41F8-B3E9-17D2146C6AF9}.png&quot;/&gt;&lt;left val=&quot;136&quot;/&gt;&lt;top val=&quot;-11&quot;/&gt;&lt;width val=&quot;96&quot;/&gt;&lt;height val=&quot;97&quot;/&gt;&lt;hasText val=&quot;1&quot;/&gt;&lt;/Image&gt;&lt;/ThreeDShape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aNam\AppData\Local\Temp\PR\data\asimages\{92950DFB-3288-4C88-97F6-5196B7BCA92B}_2.png&quot;/&gt;&lt;left val=&quot;309&quot;/&gt;&lt;top val=&quot;221&quot;/&gt;&lt;width val=&quot;211&quot;/&gt;&lt;height val=&quot;47&quot;/&gt;&lt;hasText val=&quot;1&quot;/&gt;&lt;/Image&gt;&lt;/ThreeDShapeInfo&gt;"/>
  <p:tag name="PRESENTER_SHAPETEXTINFO" val="&lt;ShapeTextInfo&gt;&lt;TableIndex row=&quot;-1&quot; col=&quot;-1&quot;&gt;&lt;linesCount val=&quot;1&quot;/&gt;&lt;lineCharCount val=&quot;44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49A0BBD-E84D-475D-9CDC-DA541A7E8BB4}&quot;/&gt;&lt;isInvalidForFieldText val=&quot;0&quot;/&gt;&lt;Image&gt;&lt;filename val=&quot;C:\Users\HaNam\AppData\Local\Temp\PR\data\asimages\{E49A0BBD-E84D-475D-9CDC-DA541A7E8BB4}_2.png&quot;/&gt;&lt;left val=&quot;145&quot;/&gt;&lt;top val=&quot;214&quot;/&gt;&lt;width val=&quot;152&quot;/&gt;&lt;height val=&quot;54&quot;/&gt;&lt;hasText val=&quot;1&quot;/&gt;&lt;/Image&gt;&lt;/ThreeDShape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C17270EF-D1E6-4CBA-9AC9-B030446D619B}"/>
  <p:tag name="GENSWF_SLIDE_TITLE" val="Nội dung bài học"/>
  <p:tag name="TIMING" val="|5.552|3.471|5.235|5.209"/>
  <p:tag name="ISPRING_CUSTOM_TIMING_USED" val="1"/>
  <p:tag name="ISPRING_SLIDE_ID_2" val="{7BA284AD-5778-4E62-BEAF-F012496F73F7}"/>
  <p:tag name="GENSWF_ADVANCE_TIME" val="15.00"/>
  <p:tag name="ISPRING_PLAYER_LAYOUT_TYPE" val="Full"/>
  <p:tag name="HTML_SHAPEINFO" val="&lt;SlideThumbPath val=&quot;Slide3.PNG&quot;/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429D4E8-7DB4-4590-B4DB-5F69FC36DB31}&quot;/&gt;&lt;isInvalidForFieldText val=&quot;0&quot;/&gt;&lt;Image&gt;&lt;filename val=&quot;C:\Users\THCSLT~1\AppData\Local\Temp\PR\data\asimages\{F429D4E8-7DB4-4590-B4DB-5F69FC36DB31}.png&quot;/&gt;&lt;left val=&quot;722&quot;/&gt;&lt;top val=&quot;-12&quot;/&gt;&lt;width val=&quot;96&quot;/&gt;&lt;height val=&quot;96&quot;/&gt;&lt;hasText val=&quot;1&quot;/&gt;&lt;/Image&gt;&lt;/ThreeDShape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THCSLT~1\AppData\Local\Temp\PR\data\asimages\{450BBA2E-D46A-4B37-8CB5-B6D16F042478}_3.png&quot;/&gt;&lt;left val=&quot;0&quot;/&gt;&lt;top val=&quot;1&quot;/&gt;&lt;width val=&quot;960&quot;/&gt;&lt;height val=&quot;93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909BA819-EF83-41F8-B3E9-17D2146C6AF9}&quot;/&gt;&lt;isInvalidForFieldText val=&quot;0&quot;/&gt;&lt;Image&gt;&lt;filename val=&quot;C:\Users\THCSLT~1\AppData\Local\Temp\PR\data\asimages\{909BA819-EF83-41F8-B3E9-17D2146C6AF9}.png&quot;/&gt;&lt;left val=&quot;136&quot;/&gt;&lt;top val=&quot;-11&quot;/&gt;&lt;width val=&quot;96&quot;/&gt;&lt;height val=&quot;97&quot;/&gt;&lt;hasText val=&quot;1&quot;/&gt;&lt;/Image&gt;&lt;/ThreeDShape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429D4E8-7DB4-4590-B4DB-5F69FC36DB31}&quot;/&gt;&lt;isInvalidForFieldText val=&quot;0&quot;/&gt;&lt;Image&gt;&lt;filename val=&quot;C:\Users\THCSLT~1\AppData\Local\Temp\PR\data\asimages\{F429D4E8-7DB4-4590-B4DB-5F69FC36DB31}.png&quot;/&gt;&lt;left val=&quot;722&quot;/&gt;&lt;top val=&quot;-12&quot;/&gt;&lt;width val=&quot;96&quot;/&gt;&lt;height val=&quot;96&quot;/&gt;&lt;hasText val=&quot;1&quot;/&gt;&lt;/Image&gt;&lt;/ThreeDShape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A31FAC1-7DD6-4A26-A3AA-99D504BA97F3}&quot;/&gt;&lt;isInvalidForFieldText val=&quot;0&quot;/&gt;&lt;Image&gt;&lt;filename val=&quot;C:\Users\THCSLT~1\AppData\Local\Temp\PR\data\asimages\{2A31FAC1-7DD6-4A26-A3AA-99D504BA97F3}_3.png&quot;/&gt;&lt;left val=&quot;15&quot;/&gt;&lt;top val=&quot;102&quot;/&gt;&lt;width val=&quot;935&quot;/&gt;&lt;height val=&quot;88&quot;/&gt;&lt;hasText val=&quot;1&quot;/&gt;&lt;/Image&gt;&lt;/ThreeDShape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CA73B91-5E6C-4A49-9F36-E96A3B2C5C30}&quot;/&gt;&lt;isInvalidForFieldText val=&quot;0&quot;/&gt;&lt;Image&gt;&lt;filename val=&quot;C:\Users\HaNam\AppData\Local\Temp\PR\data\asimages\{5CA73B91-5E6C-4A49-9F36-E96A3B2C5C30}_2.png&quot;/&gt;&lt;left val=&quot;95&quot;/&gt;&lt;top val=&quot;234&quot;/&gt;&lt;width val=&quot;83&quot;/&gt;&lt;height val=&quot;40&quot;/&gt;&lt;hasText val=&quot;1&quot;/&gt;&lt;/Image&gt;&lt;/ThreeDShape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aNam\AppData\Local\Temp\PR\data\asimages\{92950DFB-3288-4C88-97F6-5196B7BCA92B}_2.png&quot;/&gt;&lt;left val=&quot;309&quot;/&gt;&lt;top val=&quot;221&quot;/&gt;&lt;width val=&quot;211&quot;/&gt;&lt;height val=&quot;47&quot;/&gt;&lt;hasText val=&quot;1&quot;/&gt;&lt;/Image&gt;&lt;/ThreeDShapeInfo&gt;"/>
  <p:tag name="PRESENTER_SHAPETEXTINFO" val="&lt;ShapeTextInfo&gt;&lt;TableIndex row=&quot;-1&quot; col=&quot;-1&quot;&gt;&lt;linesCount val=&quot;1&quot;/&gt;&lt;lineCharCount val=&quot;44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49A0BBD-E84D-475D-9CDC-DA541A7E8BB4}&quot;/&gt;&lt;isInvalidForFieldText val=&quot;0&quot;/&gt;&lt;Image&gt;&lt;filename val=&quot;C:\Users\HaNam\AppData\Local\Temp\PR\data\asimages\{E49A0BBD-E84D-475D-9CDC-DA541A7E8BB4}_2.png&quot;/&gt;&lt;left val=&quot;145&quot;/&gt;&lt;top val=&quot;214&quot;/&gt;&lt;width val=&quot;152&quot;/&gt;&lt;height val=&quot;54&quot;/&gt;&lt;hasText val=&quot;1&quot;/&gt;&lt;/Image&gt;&lt;/ThreeDShape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A31FAC1-7DD6-4A26-A3AA-99D504BA97F3}&quot;/&gt;&lt;isInvalidForFieldText val=&quot;0&quot;/&gt;&lt;Image&gt;&lt;filename val=&quot;C:\Users\THCSLT~1\AppData\Local\Temp\PR\data\asimages\{2A31FAC1-7DD6-4A26-A3AA-99D504BA97F3}_3.png&quot;/&gt;&lt;left val=&quot;15&quot;/&gt;&lt;top val=&quot;102&quot;/&gt;&lt;width val=&quot;935&quot;/&gt;&lt;height val=&quot;88&quot;/&gt;&lt;hasText val=&quot;1&quot;/&gt;&lt;/Image&gt;&lt;/ThreeDShape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C17270EF-D1E6-4CBA-9AC9-B030446D619B}"/>
  <p:tag name="GENSWF_SLIDE_TITLE" val="Nội dung bài học"/>
  <p:tag name="TIMING" val="|5.552|3.471|5.235|5.209"/>
  <p:tag name="ISPRING_CUSTOM_TIMING_USED" val="1"/>
  <p:tag name="ISPRING_SLIDE_ID_2" val="{7BA284AD-5778-4E62-BEAF-F012496F73F7}"/>
  <p:tag name="GENSWF_ADVANCE_TIME" val="15.00"/>
  <p:tag name="ISPRING_PLAYER_LAYOUT_TYPE" val="Full"/>
  <p:tag name="HTML_SHAPEINFO" val="&lt;SlideThumbPath val=&quot;Slide3.PNG&quot;/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THCSLT~1\AppData\Local\Temp\PR\data\asimages\{450BBA2E-D46A-4B37-8CB5-B6D16F042478}_3.png&quot;/&gt;&lt;left val=&quot;0&quot;/&gt;&lt;top val=&quot;1&quot;/&gt;&lt;width val=&quot;960&quot;/&gt;&lt;height val=&quot;93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909BA819-EF83-41F8-B3E9-17D2146C6AF9}&quot;/&gt;&lt;isInvalidForFieldText val=&quot;0&quot;/&gt;&lt;Image&gt;&lt;filename val=&quot;C:\Users\THCSLT~1\AppData\Local\Temp\PR\data\asimages\{909BA819-EF83-41F8-B3E9-17D2146C6AF9}.png&quot;/&gt;&lt;left val=&quot;136&quot;/&gt;&lt;top val=&quot;-11&quot;/&gt;&lt;width val=&quot;96&quot;/&gt;&lt;height val=&quot;97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429D4E8-7DB4-4590-B4DB-5F69FC36DB31}&quot;/&gt;&lt;isInvalidForFieldText val=&quot;0&quot;/&gt;&lt;Image&gt;&lt;filename val=&quot;C:\Users\THCSLT~1\AppData\Local\Temp\PR\data\asimages\{F429D4E8-7DB4-4590-B4DB-5F69FC36DB31}.png&quot;/&gt;&lt;left val=&quot;722&quot;/&gt;&lt;top val=&quot;-12&quot;/&gt;&lt;width val=&quot;96&quot;/&gt;&lt;height val=&quot;96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CA73B91-5E6C-4A49-9F36-E96A3B2C5C30}&quot;/&gt;&lt;isInvalidForFieldText val=&quot;0&quot;/&gt;&lt;Image&gt;&lt;filename val=&quot;C:\Users\HaNam\AppData\Local\Temp\PR\data\asimages\{5CA73B91-5E6C-4A49-9F36-E96A3B2C5C30}_2.png&quot;/&gt;&lt;left val=&quot;95&quot;/&gt;&lt;top val=&quot;234&quot;/&gt;&lt;width val=&quot;83&quot;/&gt;&lt;height val=&quot;40&quot;/&gt;&lt;hasText val=&quot;1&quot;/&gt;&lt;/Image&gt;&lt;/ThreeDShape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A31FAC1-7DD6-4A26-A3AA-99D504BA97F3}&quot;/&gt;&lt;isInvalidForFieldText val=&quot;0&quot;/&gt;&lt;Image&gt;&lt;filename val=&quot;C:\Users\THCSLT~1\AppData\Local\Temp\PR\data\asimages\{2A31FAC1-7DD6-4A26-A3AA-99D504BA97F3}_3.png&quot;/&gt;&lt;left val=&quot;15&quot;/&gt;&lt;top val=&quot;102&quot;/&gt;&lt;width val=&quot;935&quot;/&gt;&lt;height val=&quot;88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CA73B91-5E6C-4A49-9F36-E96A3B2C5C30}&quot;/&gt;&lt;isInvalidForFieldText val=&quot;0&quot;/&gt;&lt;Image&gt;&lt;filename val=&quot;C:\Users\HaNam\AppData\Local\Temp\PR\data\asimages\{5CA73B91-5E6C-4A49-9F36-E96A3B2C5C30}_2.png&quot;/&gt;&lt;left val=&quot;95&quot;/&gt;&lt;top val=&quot;234&quot;/&gt;&lt;width val=&quot;83&quot;/&gt;&lt;height val=&quot;40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aNam\AppData\Local\Temp\PR\data\asimages\{92950DFB-3288-4C88-97F6-5196B7BCA92B}_2.png&quot;/&gt;&lt;left val=&quot;309&quot;/&gt;&lt;top val=&quot;221&quot;/&gt;&lt;width val=&quot;211&quot;/&gt;&lt;height val=&quot;47&quot;/&gt;&lt;hasText val=&quot;1&quot;/&gt;&lt;/Image&gt;&lt;/ThreeDShapeInfo&gt;"/>
  <p:tag name="PRESENTER_SHAPETEXTINFO" val="&lt;ShapeTextInfo&gt;&lt;TableIndex row=&quot;-1&quot; col=&quot;-1&quot;&gt;&lt;linesCount val=&quot;1&quot;/&gt;&lt;lineCharCount val=&quot;44&quot;/&gt;&lt;/TableIndex&gt;&lt;/ShapeText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49A0BBD-E84D-475D-9CDC-DA541A7E8BB4}&quot;/&gt;&lt;isInvalidForFieldText val=&quot;0&quot;/&gt;&lt;Image&gt;&lt;filename val=&quot;C:\Users\HaNam\AppData\Local\Temp\PR\data\asimages\{E49A0BBD-E84D-475D-9CDC-DA541A7E8BB4}_2.png&quot;/&gt;&lt;left val=&quot;145&quot;/&gt;&lt;top val=&quot;214&quot;/&gt;&lt;width val=&quot;152&quot;/&gt;&lt;height val=&quot;54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aNam\AppData\Local\Temp\PR\data\asimages\{92950DFB-3288-4C88-97F6-5196B7BCA92B}_2.png&quot;/&gt;&lt;left val=&quot;309&quot;/&gt;&lt;top val=&quot;221&quot;/&gt;&lt;width val=&quot;211&quot;/&gt;&lt;height val=&quot;47&quot;/&gt;&lt;hasText val=&quot;1&quot;/&gt;&lt;/Image&gt;&lt;/ThreeDShapeInfo&gt;"/>
  <p:tag name="PRESENTER_SHAPETEXTINFO" val="&lt;ShapeTextInfo&gt;&lt;TableIndex row=&quot;-1&quot; col=&quot;-1&quot;&gt;&lt;linesCount val=&quot;1&quot;/&gt;&lt;lineCharCount val=&quot;44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C17270EF-D1E6-4CBA-9AC9-B030446D619B}"/>
  <p:tag name="GENSWF_SLIDE_TITLE" val="Nội dung bài học"/>
  <p:tag name="TIMING" val="|5.552|3.471|5.235|5.209"/>
  <p:tag name="ISPRING_CUSTOM_TIMING_USED" val="1"/>
  <p:tag name="ISPRING_SLIDE_ID_2" val="{7BA284AD-5778-4E62-BEAF-F012496F73F7}"/>
  <p:tag name="GENSWF_ADVANCE_TIME" val="15.00"/>
  <p:tag name="ISPRING_PLAYER_LAYOUT_TYPE" val="Full"/>
  <p:tag name="HTML_SHAPEINFO" val="&lt;SlideThumbPath val=&quot;Slide3.PNG&quot;/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THCSLT~1\AppData\Local\Temp\PR\data\asimages\{450BBA2E-D46A-4B37-8CB5-B6D16F042478}_3.png&quot;/&gt;&lt;left val=&quot;0&quot;/&gt;&lt;top val=&quot;1&quot;/&gt;&lt;width val=&quot;960&quot;/&gt;&lt;height val=&quot;93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909BA819-EF83-41F8-B3E9-17D2146C6AF9}&quot;/&gt;&lt;isInvalidForFieldText val=&quot;0&quot;/&gt;&lt;Image&gt;&lt;filename val=&quot;C:\Users\THCSLT~1\AppData\Local\Temp\PR\data\asimages\{909BA819-EF83-41F8-B3E9-17D2146C6AF9}.png&quot;/&gt;&lt;left val=&quot;136&quot;/&gt;&lt;top val=&quot;-11&quot;/&gt;&lt;width val=&quot;96&quot;/&gt;&lt;height val=&quot;97&quot;/&gt;&lt;hasText val=&quot;1&quot;/&gt;&lt;/Image&gt;&lt;/ThreeDShape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429D4E8-7DB4-4590-B4DB-5F69FC36DB31}&quot;/&gt;&lt;isInvalidForFieldText val=&quot;0&quot;/&gt;&lt;Image&gt;&lt;filename val=&quot;C:\Users\THCSLT~1\AppData\Local\Temp\PR\data\asimages\{F429D4E8-7DB4-4590-B4DB-5F69FC36DB31}.png&quot;/&gt;&lt;left val=&quot;722&quot;/&gt;&lt;top val=&quot;-12&quot;/&gt;&lt;width val=&quot;96&quot;/&gt;&lt;height val=&quot;96&quot;/&gt;&lt;hasText val=&quot;1&quot;/&gt;&lt;/Image&gt;&lt;/ThreeDShape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A31FAC1-7DD6-4A26-A3AA-99D504BA97F3}&quot;/&gt;&lt;isInvalidForFieldText val=&quot;0&quot;/&gt;&lt;Image&gt;&lt;filename val=&quot;C:\Users\THCSLT~1\AppData\Local\Temp\PR\data\asimages\{2A31FAC1-7DD6-4A26-A3AA-99D504BA97F3}_3.png&quot;/&gt;&lt;left val=&quot;15&quot;/&gt;&lt;top val=&quot;102&quot;/&gt;&lt;width val=&quot;935&quot;/&gt;&lt;height val=&quot;88&quot;/&gt;&lt;hasText val=&quot;1&quot;/&gt;&lt;/Image&gt;&lt;/ThreeDShape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CA73B91-5E6C-4A49-9F36-E96A3B2C5C30}&quot;/&gt;&lt;isInvalidForFieldText val=&quot;0&quot;/&gt;&lt;Image&gt;&lt;filename val=&quot;C:\Users\HaNam\AppData\Local\Temp\PR\data\asimages\{5CA73B91-5E6C-4A49-9F36-E96A3B2C5C30}_2.png&quot;/&gt;&lt;left val=&quot;95&quot;/&gt;&lt;top val=&quot;234&quot;/&gt;&lt;width val=&quot;83&quot;/&gt;&lt;height val=&quot;40&quot;/&gt;&lt;hasText val=&quot;1&quot;/&gt;&lt;/Image&gt;&lt;/ThreeDShape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aNam\AppData\Local\Temp\PR\data\asimages\{92950DFB-3288-4C88-97F6-5196B7BCA92B}_2.png&quot;/&gt;&lt;left val=&quot;309&quot;/&gt;&lt;top val=&quot;221&quot;/&gt;&lt;width val=&quot;211&quot;/&gt;&lt;height val=&quot;47&quot;/&gt;&lt;hasText val=&quot;1&quot;/&gt;&lt;/Image&gt;&lt;/ThreeDShapeInfo&gt;"/>
  <p:tag name="PRESENTER_SHAPETEXTINFO" val="&lt;ShapeTextInfo&gt;&lt;TableIndex row=&quot;-1&quot; col=&quot;-1&quot;&gt;&lt;linesCount val=&quot;1&quot;/&gt;&lt;lineCharCount val=&quot;44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49A0BBD-E84D-475D-9CDC-DA541A7E8BB4}&quot;/&gt;&lt;isInvalidForFieldText val=&quot;0&quot;/&gt;&lt;Image&gt;&lt;filename val=&quot;C:\Users\HaNam\AppData\Local\Temp\PR\data\asimages\{E49A0BBD-E84D-475D-9CDC-DA541A7E8BB4}_2.png&quot;/&gt;&lt;left val=&quot;145&quot;/&gt;&lt;top val=&quot;214&quot;/&gt;&lt;width val=&quot;152&quot;/&gt;&lt;height val=&quot;54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49A0BBD-E84D-475D-9CDC-DA541A7E8BB4}&quot;/&gt;&lt;isInvalidForFieldText val=&quot;0&quot;/&gt;&lt;Image&gt;&lt;filename val=&quot;C:\Users\HaNam\AppData\Local\Temp\PR\data\asimages\{E49A0BBD-E84D-475D-9CDC-DA541A7E8BB4}_2.png&quot;/&gt;&lt;left val=&quot;145&quot;/&gt;&lt;top val=&quot;214&quot;/&gt;&lt;width val=&quot;152&quot;/&gt;&lt;height val=&quot;54&quot;/&gt;&lt;hasText val=&quot;1&quot;/&gt;&lt;/Image&gt;&lt;/ThreeDShape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502</TotalTime>
  <Words>529</Words>
  <Application>Microsoft Office PowerPoint</Application>
  <PresentationFormat>Widescreen</PresentationFormat>
  <Paragraphs>56</Paragraphs>
  <Slides>19</Slides>
  <Notes>6</Notes>
  <HiddenSlides>0</HiddenSlides>
  <MMClips>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.VnTime</vt:lpstr>
      <vt:lpstr>Arial</vt:lpstr>
      <vt:lpstr>Calibri</vt:lpstr>
      <vt:lpstr>Calibri Light</vt:lpstr>
      <vt:lpstr>Times New Roman</vt:lpstr>
      <vt:lpstr>Wingdings</vt:lpstr>
      <vt:lpstr>Wingdings 2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</dc:creator>
  <cp:lastModifiedBy>Admin</cp:lastModifiedBy>
  <cp:revision>61</cp:revision>
  <dcterms:created xsi:type="dcterms:W3CDTF">2022-07-15T01:29:48Z</dcterms:created>
  <dcterms:modified xsi:type="dcterms:W3CDTF">2023-10-05T00:23:02Z</dcterms:modified>
</cp:coreProperties>
</file>