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5"/>
  </p:notesMasterIdLst>
  <p:sldIdLst>
    <p:sldId id="290" r:id="rId2"/>
    <p:sldId id="291" r:id="rId3"/>
    <p:sldId id="256" r:id="rId4"/>
    <p:sldId id="263" r:id="rId5"/>
    <p:sldId id="292" r:id="rId6"/>
    <p:sldId id="259" r:id="rId7"/>
    <p:sldId id="262" r:id="rId8"/>
    <p:sldId id="294" r:id="rId9"/>
    <p:sldId id="295" r:id="rId10"/>
    <p:sldId id="296" r:id="rId11"/>
    <p:sldId id="264" r:id="rId12"/>
    <p:sldId id="265" r:id="rId13"/>
    <p:sldId id="266" r:id="rId14"/>
    <p:sldId id="267" r:id="rId15"/>
    <p:sldId id="268" r:id="rId16"/>
    <p:sldId id="297" r:id="rId17"/>
    <p:sldId id="298" r:id="rId18"/>
    <p:sldId id="299" r:id="rId19"/>
    <p:sldId id="276" r:id="rId20"/>
    <p:sldId id="300" r:id="rId21"/>
    <p:sldId id="287" r:id="rId22"/>
    <p:sldId id="302" r:id="rId23"/>
    <p:sldId id="283" r:id="rId24"/>
  </p:sldIdLst>
  <p:sldSz cx="9144000" cy="5143500" type="screen16x9"/>
  <p:notesSz cx="6858000" cy="9144000"/>
  <p:embeddedFontLst>
    <p:embeddedFont>
      <p:font typeface="Didact Gothic" charset="0"/>
      <p:regular r:id="rId26"/>
    </p:embeddedFont>
    <p:embeddedFont>
      <p:font typeface="League Spartan"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A46F731-BB83-4EB1-A379-E9CA240C2401}">
  <a:tblStyle styleId="{3A46F731-BB83-4EB1-A379-E9CA240C24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2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A5E25-01C3-405F-AD46-813D7DD623D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AD90E93B-29F2-42A3-8437-4AF40461E2B4}">
      <dgm:prSet phldrT="[Text]"/>
      <dgm:spPr/>
      <dgm:t>
        <a:bodyPr/>
        <a:lstStyle/>
        <a:p>
          <a:pPr rtl="0"/>
          <a:r>
            <a:rPr lang="en" dirty="0" smtClean="0"/>
            <a:t>3 mục tiêu cần đạt:</a:t>
          </a:r>
          <a:endParaRPr lang="en-US" dirty="0"/>
        </a:p>
      </dgm:t>
    </dgm:pt>
    <dgm:pt modelId="{D97281AE-3FAB-4C3A-8628-ACE48D51581F}" type="parTrans" cxnId="{1A0FE846-80F5-4BDF-9525-3FDFF59BA1A8}">
      <dgm:prSet/>
      <dgm:spPr/>
      <dgm:t>
        <a:bodyPr/>
        <a:lstStyle/>
        <a:p>
          <a:endParaRPr lang="en-US"/>
        </a:p>
      </dgm:t>
    </dgm:pt>
    <dgm:pt modelId="{98FF90F5-70F7-4773-939C-939DA336FB1A}" type="sibTrans" cxnId="{1A0FE846-80F5-4BDF-9525-3FDFF59BA1A8}">
      <dgm:prSet/>
      <dgm:spPr/>
      <dgm:t>
        <a:bodyPr/>
        <a:lstStyle/>
        <a:p>
          <a:endParaRPr lang="en-US"/>
        </a:p>
      </dgm:t>
    </dgm:pt>
    <dgm:pt modelId="{D370D6DF-CBC2-4611-9636-0EC081136A25}">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khái</a:t>
          </a:r>
          <a:r>
            <a:rPr lang="en-US" dirty="0" smtClean="0"/>
            <a:t> </a:t>
          </a:r>
          <a:r>
            <a:rPr lang="en-US" dirty="0" err="1" smtClean="0"/>
            <a:t>niệm</a:t>
          </a:r>
          <a:r>
            <a:rPr lang="en-US" dirty="0" smtClean="0"/>
            <a:t> </a:t>
          </a:r>
          <a:r>
            <a:rPr lang="en-US" dirty="0" err="1" smtClean="0"/>
            <a:t>của</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a:t>
          </a:r>
          <a:endParaRPr lang="en-US" dirty="0"/>
        </a:p>
      </dgm:t>
    </dgm:pt>
    <dgm:pt modelId="{F8651724-2588-4FA0-9AFB-C59F3DA93DF3}" type="parTrans" cxnId="{D26D7E9A-BCBF-427C-823A-E808A5E79A28}">
      <dgm:prSet/>
      <dgm:spPr/>
      <dgm:t>
        <a:bodyPr/>
        <a:lstStyle/>
        <a:p>
          <a:endParaRPr lang="en-US"/>
        </a:p>
      </dgm:t>
    </dgm:pt>
    <dgm:pt modelId="{DAA8CD73-BA34-4209-B7CF-A2CE7C46D0A2}" type="sibTrans" cxnId="{D26D7E9A-BCBF-427C-823A-E808A5E79A28}">
      <dgm:prSet/>
      <dgm:spPr/>
      <dgm:t>
        <a:bodyPr/>
        <a:lstStyle/>
        <a:p>
          <a:endParaRPr lang="en-US"/>
        </a:p>
      </dgm:t>
    </dgm:pt>
    <dgm:pt modelId="{13237136-B68B-4B09-8F87-461FE5E0EE72}">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khái</a:t>
          </a:r>
          <a:r>
            <a:rPr lang="en-US" dirty="0" smtClean="0"/>
            <a:t> </a:t>
          </a:r>
          <a:r>
            <a:rPr lang="en-US" dirty="0" err="1" smtClean="0"/>
            <a:t>niệm</a:t>
          </a:r>
          <a:r>
            <a:rPr lang="en-US" dirty="0" smtClean="0"/>
            <a:t> </a:t>
          </a:r>
          <a:r>
            <a:rPr lang="en-US" dirty="0" err="1" smtClean="0"/>
            <a:t>của</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49FD122F-5BAE-47D5-A4D6-814F3BB8F614}" type="parTrans" cxnId="{C33BC80A-0F04-432C-B341-0A6064335AD0}">
      <dgm:prSet/>
      <dgm:spPr/>
      <dgm:t>
        <a:bodyPr/>
        <a:lstStyle/>
        <a:p>
          <a:endParaRPr lang="en-US"/>
        </a:p>
      </dgm:t>
    </dgm:pt>
    <dgm:pt modelId="{90BEA794-C14C-4F2A-BDA9-B29C6DBD3204}" type="sibTrans" cxnId="{C33BC80A-0F04-432C-B341-0A6064335AD0}">
      <dgm:prSet/>
      <dgm:spPr/>
      <dgm:t>
        <a:bodyPr/>
        <a:lstStyle/>
        <a:p>
          <a:endParaRPr lang="en-US"/>
        </a:p>
      </dgm:t>
    </dgm:pt>
    <dgm:pt modelId="{D877FB46-1E6A-4047-B82F-255F7E8751E9}">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mối</a:t>
          </a:r>
          <a:r>
            <a:rPr lang="en-US" dirty="0" smtClean="0"/>
            <a:t> </a:t>
          </a:r>
          <a:r>
            <a:rPr lang="en-US" dirty="0" err="1" smtClean="0"/>
            <a:t>quan</a:t>
          </a:r>
          <a:r>
            <a:rPr lang="en-US" dirty="0" smtClean="0"/>
            <a:t> </a:t>
          </a:r>
          <a:r>
            <a:rPr lang="en-US" dirty="0" err="1" smtClean="0"/>
            <a:t>hệ</a:t>
          </a:r>
          <a:r>
            <a:rPr lang="en-US" dirty="0" smtClean="0"/>
            <a:t> </a:t>
          </a:r>
          <a:r>
            <a:rPr lang="en-US" dirty="0" err="1" smtClean="0"/>
            <a:t>giữa</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 </a:t>
          </a:r>
          <a:r>
            <a:rPr lang="en-US" dirty="0" err="1" smtClean="0"/>
            <a:t>và</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63F7DE72-332B-4CF1-9D2E-4A584D37CFD6}" type="parTrans" cxnId="{DA17F7F2-4BA1-421A-AD81-8427F795A943}">
      <dgm:prSet/>
      <dgm:spPr/>
      <dgm:t>
        <a:bodyPr/>
        <a:lstStyle/>
        <a:p>
          <a:endParaRPr lang="en-US"/>
        </a:p>
      </dgm:t>
    </dgm:pt>
    <dgm:pt modelId="{DBD9D7C2-1000-4512-B3B0-478AFA7324B9}" type="sibTrans" cxnId="{DA17F7F2-4BA1-421A-AD81-8427F795A943}">
      <dgm:prSet/>
      <dgm:spPr/>
      <dgm:t>
        <a:bodyPr/>
        <a:lstStyle/>
        <a:p>
          <a:endParaRPr lang="en-US"/>
        </a:p>
      </dgm:t>
    </dgm:pt>
    <dgm:pt modelId="{CE5B2FFC-124E-4B6F-9148-92FEF8BDFBFC}" type="pres">
      <dgm:prSet presAssocID="{C15A5E25-01C3-405F-AD46-813D7DD623D6}" presName="Name0" presStyleCnt="0">
        <dgm:presLayoutVars>
          <dgm:chPref val="1"/>
          <dgm:dir/>
          <dgm:animOne val="branch"/>
          <dgm:animLvl val="lvl"/>
          <dgm:resizeHandles val="exact"/>
        </dgm:presLayoutVars>
      </dgm:prSet>
      <dgm:spPr/>
      <dgm:t>
        <a:bodyPr/>
        <a:lstStyle/>
        <a:p>
          <a:endParaRPr lang="en-US"/>
        </a:p>
      </dgm:t>
    </dgm:pt>
    <dgm:pt modelId="{A27A460E-B810-467F-8888-F692659A5330}" type="pres">
      <dgm:prSet presAssocID="{AD90E93B-29F2-42A3-8437-4AF40461E2B4}" presName="root1" presStyleCnt="0"/>
      <dgm:spPr/>
    </dgm:pt>
    <dgm:pt modelId="{70633A17-D32A-4E39-A7A8-885408CCEBC3}" type="pres">
      <dgm:prSet presAssocID="{AD90E93B-29F2-42A3-8437-4AF40461E2B4}" presName="LevelOneTextNode" presStyleLbl="node0" presStyleIdx="0" presStyleCnt="1">
        <dgm:presLayoutVars>
          <dgm:chPref val="3"/>
        </dgm:presLayoutVars>
      </dgm:prSet>
      <dgm:spPr/>
      <dgm:t>
        <a:bodyPr/>
        <a:lstStyle/>
        <a:p>
          <a:endParaRPr lang="en-US"/>
        </a:p>
      </dgm:t>
    </dgm:pt>
    <dgm:pt modelId="{93C0C137-66D5-4CDF-A6F0-C7C8874C878F}" type="pres">
      <dgm:prSet presAssocID="{AD90E93B-29F2-42A3-8437-4AF40461E2B4}" presName="level2hierChild" presStyleCnt="0"/>
      <dgm:spPr/>
    </dgm:pt>
    <dgm:pt modelId="{254E3F4D-3FCF-43D6-A290-0C1450FB6EA9}" type="pres">
      <dgm:prSet presAssocID="{F8651724-2588-4FA0-9AFB-C59F3DA93DF3}" presName="conn2-1" presStyleLbl="parChTrans1D2" presStyleIdx="0" presStyleCnt="3"/>
      <dgm:spPr/>
      <dgm:t>
        <a:bodyPr/>
        <a:lstStyle/>
        <a:p>
          <a:endParaRPr lang="en-US"/>
        </a:p>
      </dgm:t>
    </dgm:pt>
    <dgm:pt modelId="{BBBFE045-0714-443F-855F-8E50D6713562}" type="pres">
      <dgm:prSet presAssocID="{F8651724-2588-4FA0-9AFB-C59F3DA93DF3}" presName="connTx" presStyleLbl="parChTrans1D2" presStyleIdx="0" presStyleCnt="3"/>
      <dgm:spPr/>
      <dgm:t>
        <a:bodyPr/>
        <a:lstStyle/>
        <a:p>
          <a:endParaRPr lang="en-US"/>
        </a:p>
      </dgm:t>
    </dgm:pt>
    <dgm:pt modelId="{91C14538-E32A-459C-97EC-0229ADD8206E}" type="pres">
      <dgm:prSet presAssocID="{D370D6DF-CBC2-4611-9636-0EC081136A25}" presName="root2" presStyleCnt="0"/>
      <dgm:spPr/>
    </dgm:pt>
    <dgm:pt modelId="{058CDF61-BF0D-46D6-8A89-BCF09BA0A612}" type="pres">
      <dgm:prSet presAssocID="{D370D6DF-CBC2-4611-9636-0EC081136A25}" presName="LevelTwoTextNode" presStyleLbl="node2" presStyleIdx="0" presStyleCnt="3" custScaleX="223935" custLinFactNeighborX="-840" custLinFactNeighborY="918">
        <dgm:presLayoutVars>
          <dgm:chPref val="3"/>
        </dgm:presLayoutVars>
      </dgm:prSet>
      <dgm:spPr/>
      <dgm:t>
        <a:bodyPr/>
        <a:lstStyle/>
        <a:p>
          <a:endParaRPr lang="en-US"/>
        </a:p>
      </dgm:t>
    </dgm:pt>
    <dgm:pt modelId="{E0C8A11A-0674-4F37-B4B5-CBFCD26E94BB}" type="pres">
      <dgm:prSet presAssocID="{D370D6DF-CBC2-4611-9636-0EC081136A25}" presName="level3hierChild" presStyleCnt="0"/>
      <dgm:spPr/>
    </dgm:pt>
    <dgm:pt modelId="{4A65F362-A368-4D83-B1A2-4805E4F4D311}" type="pres">
      <dgm:prSet presAssocID="{49FD122F-5BAE-47D5-A4D6-814F3BB8F614}" presName="conn2-1" presStyleLbl="parChTrans1D2" presStyleIdx="1" presStyleCnt="3"/>
      <dgm:spPr/>
      <dgm:t>
        <a:bodyPr/>
        <a:lstStyle/>
        <a:p>
          <a:endParaRPr lang="en-US"/>
        </a:p>
      </dgm:t>
    </dgm:pt>
    <dgm:pt modelId="{C6EB85E0-0849-4444-A561-B133C8FDDBB4}" type="pres">
      <dgm:prSet presAssocID="{49FD122F-5BAE-47D5-A4D6-814F3BB8F614}" presName="connTx" presStyleLbl="parChTrans1D2" presStyleIdx="1" presStyleCnt="3"/>
      <dgm:spPr/>
      <dgm:t>
        <a:bodyPr/>
        <a:lstStyle/>
        <a:p>
          <a:endParaRPr lang="en-US"/>
        </a:p>
      </dgm:t>
    </dgm:pt>
    <dgm:pt modelId="{754E8D0D-7C37-46B0-A8D6-1C293F016004}" type="pres">
      <dgm:prSet presAssocID="{13237136-B68B-4B09-8F87-461FE5E0EE72}" presName="root2" presStyleCnt="0"/>
      <dgm:spPr/>
    </dgm:pt>
    <dgm:pt modelId="{F517128E-4647-407B-A195-EC393A4D91B3}" type="pres">
      <dgm:prSet presAssocID="{13237136-B68B-4B09-8F87-461FE5E0EE72}" presName="LevelTwoTextNode" presStyleLbl="node2" presStyleIdx="1" presStyleCnt="3" custScaleX="223935">
        <dgm:presLayoutVars>
          <dgm:chPref val="3"/>
        </dgm:presLayoutVars>
      </dgm:prSet>
      <dgm:spPr/>
      <dgm:t>
        <a:bodyPr/>
        <a:lstStyle/>
        <a:p>
          <a:endParaRPr lang="en-US"/>
        </a:p>
      </dgm:t>
    </dgm:pt>
    <dgm:pt modelId="{80878640-40AE-4949-B895-5412FEC7354E}" type="pres">
      <dgm:prSet presAssocID="{13237136-B68B-4B09-8F87-461FE5E0EE72}" presName="level3hierChild" presStyleCnt="0"/>
      <dgm:spPr/>
    </dgm:pt>
    <dgm:pt modelId="{C6C6B04F-9867-4892-A5C8-9A3495526D9E}" type="pres">
      <dgm:prSet presAssocID="{63F7DE72-332B-4CF1-9D2E-4A584D37CFD6}" presName="conn2-1" presStyleLbl="parChTrans1D2" presStyleIdx="2" presStyleCnt="3"/>
      <dgm:spPr/>
      <dgm:t>
        <a:bodyPr/>
        <a:lstStyle/>
        <a:p>
          <a:endParaRPr lang="en-US"/>
        </a:p>
      </dgm:t>
    </dgm:pt>
    <dgm:pt modelId="{ADF0C602-4050-4B7E-9260-2344B58A81A1}" type="pres">
      <dgm:prSet presAssocID="{63F7DE72-332B-4CF1-9D2E-4A584D37CFD6}" presName="connTx" presStyleLbl="parChTrans1D2" presStyleIdx="2" presStyleCnt="3"/>
      <dgm:spPr/>
      <dgm:t>
        <a:bodyPr/>
        <a:lstStyle/>
        <a:p>
          <a:endParaRPr lang="en-US"/>
        </a:p>
      </dgm:t>
    </dgm:pt>
    <dgm:pt modelId="{31F82ADF-3D1C-4777-ABB5-2F00988C3774}" type="pres">
      <dgm:prSet presAssocID="{D877FB46-1E6A-4047-B82F-255F7E8751E9}" presName="root2" presStyleCnt="0"/>
      <dgm:spPr/>
    </dgm:pt>
    <dgm:pt modelId="{671B9745-0A5E-46A8-9F71-053B12CE40A2}" type="pres">
      <dgm:prSet presAssocID="{D877FB46-1E6A-4047-B82F-255F7E8751E9}" presName="LevelTwoTextNode" presStyleLbl="node2" presStyleIdx="2" presStyleCnt="3" custScaleX="223935">
        <dgm:presLayoutVars>
          <dgm:chPref val="3"/>
        </dgm:presLayoutVars>
      </dgm:prSet>
      <dgm:spPr/>
      <dgm:t>
        <a:bodyPr/>
        <a:lstStyle/>
        <a:p>
          <a:endParaRPr lang="en-US"/>
        </a:p>
      </dgm:t>
    </dgm:pt>
    <dgm:pt modelId="{22BC2EE0-3043-4D0A-9082-889E9C05D39F}" type="pres">
      <dgm:prSet presAssocID="{D877FB46-1E6A-4047-B82F-255F7E8751E9}" presName="level3hierChild" presStyleCnt="0"/>
      <dgm:spPr/>
    </dgm:pt>
  </dgm:ptLst>
  <dgm:cxnLst>
    <dgm:cxn modelId="{FB2D0B59-6B99-4EAB-8AAD-29EE147E9AAD}" type="presOf" srcId="{63F7DE72-332B-4CF1-9D2E-4A584D37CFD6}" destId="{ADF0C602-4050-4B7E-9260-2344B58A81A1}" srcOrd="1" destOrd="0" presId="urn:microsoft.com/office/officeart/2008/layout/HorizontalMultiLevelHierarchy"/>
    <dgm:cxn modelId="{E347B0A6-6D6E-4E06-8336-EEDC1D0F8CBF}" type="presOf" srcId="{63F7DE72-332B-4CF1-9D2E-4A584D37CFD6}" destId="{C6C6B04F-9867-4892-A5C8-9A3495526D9E}" srcOrd="0" destOrd="0" presId="urn:microsoft.com/office/officeart/2008/layout/HorizontalMultiLevelHierarchy"/>
    <dgm:cxn modelId="{C33BC80A-0F04-432C-B341-0A6064335AD0}" srcId="{AD90E93B-29F2-42A3-8437-4AF40461E2B4}" destId="{13237136-B68B-4B09-8F87-461FE5E0EE72}" srcOrd="1" destOrd="0" parTransId="{49FD122F-5BAE-47D5-A4D6-814F3BB8F614}" sibTransId="{90BEA794-C14C-4F2A-BDA9-B29C6DBD3204}"/>
    <dgm:cxn modelId="{63C7CB1E-44A5-4BEE-ADBB-05960CED8628}" type="presOf" srcId="{C15A5E25-01C3-405F-AD46-813D7DD623D6}" destId="{CE5B2FFC-124E-4B6F-9148-92FEF8BDFBFC}" srcOrd="0" destOrd="0" presId="urn:microsoft.com/office/officeart/2008/layout/HorizontalMultiLevelHierarchy"/>
    <dgm:cxn modelId="{1A0FE846-80F5-4BDF-9525-3FDFF59BA1A8}" srcId="{C15A5E25-01C3-405F-AD46-813D7DD623D6}" destId="{AD90E93B-29F2-42A3-8437-4AF40461E2B4}" srcOrd="0" destOrd="0" parTransId="{D97281AE-3FAB-4C3A-8628-ACE48D51581F}" sibTransId="{98FF90F5-70F7-4773-939C-939DA336FB1A}"/>
    <dgm:cxn modelId="{1DC69D74-97B3-4537-816C-195FB993BD38}" type="presOf" srcId="{13237136-B68B-4B09-8F87-461FE5E0EE72}" destId="{F517128E-4647-407B-A195-EC393A4D91B3}" srcOrd="0" destOrd="0" presId="urn:microsoft.com/office/officeart/2008/layout/HorizontalMultiLevelHierarchy"/>
    <dgm:cxn modelId="{F76B63D8-1C2B-416F-B96A-D6850E53C89F}" type="presOf" srcId="{D370D6DF-CBC2-4611-9636-0EC081136A25}" destId="{058CDF61-BF0D-46D6-8A89-BCF09BA0A612}" srcOrd="0" destOrd="0" presId="urn:microsoft.com/office/officeart/2008/layout/HorizontalMultiLevelHierarchy"/>
    <dgm:cxn modelId="{31141247-B05E-434E-BF27-6D0BE18E9E2A}" type="presOf" srcId="{F8651724-2588-4FA0-9AFB-C59F3DA93DF3}" destId="{BBBFE045-0714-443F-855F-8E50D6713562}" srcOrd="1" destOrd="0" presId="urn:microsoft.com/office/officeart/2008/layout/HorizontalMultiLevelHierarchy"/>
    <dgm:cxn modelId="{7D9C4D55-582E-4D18-AA80-EDE269D49779}" type="presOf" srcId="{49FD122F-5BAE-47D5-A4D6-814F3BB8F614}" destId="{4A65F362-A368-4D83-B1A2-4805E4F4D311}" srcOrd="0" destOrd="0" presId="urn:microsoft.com/office/officeart/2008/layout/HorizontalMultiLevelHierarchy"/>
    <dgm:cxn modelId="{15DAB97F-C926-4E6C-92E8-B220CC8976A5}" type="presOf" srcId="{AD90E93B-29F2-42A3-8437-4AF40461E2B4}" destId="{70633A17-D32A-4E39-A7A8-885408CCEBC3}" srcOrd="0" destOrd="0" presId="urn:microsoft.com/office/officeart/2008/layout/HorizontalMultiLevelHierarchy"/>
    <dgm:cxn modelId="{DA17F7F2-4BA1-421A-AD81-8427F795A943}" srcId="{AD90E93B-29F2-42A3-8437-4AF40461E2B4}" destId="{D877FB46-1E6A-4047-B82F-255F7E8751E9}" srcOrd="2" destOrd="0" parTransId="{63F7DE72-332B-4CF1-9D2E-4A584D37CFD6}" sibTransId="{DBD9D7C2-1000-4512-B3B0-478AFA7324B9}"/>
    <dgm:cxn modelId="{07A4A71A-5B57-442F-B5B0-DB9B398A0F90}" type="presOf" srcId="{49FD122F-5BAE-47D5-A4D6-814F3BB8F614}" destId="{C6EB85E0-0849-4444-A561-B133C8FDDBB4}" srcOrd="1" destOrd="0" presId="urn:microsoft.com/office/officeart/2008/layout/HorizontalMultiLevelHierarchy"/>
    <dgm:cxn modelId="{D26D7E9A-BCBF-427C-823A-E808A5E79A28}" srcId="{AD90E93B-29F2-42A3-8437-4AF40461E2B4}" destId="{D370D6DF-CBC2-4611-9636-0EC081136A25}" srcOrd="0" destOrd="0" parTransId="{F8651724-2588-4FA0-9AFB-C59F3DA93DF3}" sibTransId="{DAA8CD73-BA34-4209-B7CF-A2CE7C46D0A2}"/>
    <dgm:cxn modelId="{A84CE345-28F1-4520-950D-03DE6A40261A}" type="presOf" srcId="{F8651724-2588-4FA0-9AFB-C59F3DA93DF3}" destId="{254E3F4D-3FCF-43D6-A290-0C1450FB6EA9}" srcOrd="0" destOrd="0" presId="urn:microsoft.com/office/officeart/2008/layout/HorizontalMultiLevelHierarchy"/>
    <dgm:cxn modelId="{F5AA4C5F-0AC4-4BDC-AB06-1B89ABD6DAC1}" type="presOf" srcId="{D877FB46-1E6A-4047-B82F-255F7E8751E9}" destId="{671B9745-0A5E-46A8-9F71-053B12CE40A2}" srcOrd="0" destOrd="0" presId="urn:microsoft.com/office/officeart/2008/layout/HorizontalMultiLevelHierarchy"/>
    <dgm:cxn modelId="{B560F9A6-DCBA-420E-AC97-FAC37FEA2307}" type="presParOf" srcId="{CE5B2FFC-124E-4B6F-9148-92FEF8BDFBFC}" destId="{A27A460E-B810-467F-8888-F692659A5330}" srcOrd="0" destOrd="0" presId="urn:microsoft.com/office/officeart/2008/layout/HorizontalMultiLevelHierarchy"/>
    <dgm:cxn modelId="{918F8742-2E9C-4225-8271-E77A4DC968F5}" type="presParOf" srcId="{A27A460E-B810-467F-8888-F692659A5330}" destId="{70633A17-D32A-4E39-A7A8-885408CCEBC3}" srcOrd="0" destOrd="0" presId="urn:microsoft.com/office/officeart/2008/layout/HorizontalMultiLevelHierarchy"/>
    <dgm:cxn modelId="{4616584D-9DE4-45D5-BC1F-87376FA0D564}" type="presParOf" srcId="{A27A460E-B810-467F-8888-F692659A5330}" destId="{93C0C137-66D5-4CDF-A6F0-C7C8874C878F}" srcOrd="1" destOrd="0" presId="urn:microsoft.com/office/officeart/2008/layout/HorizontalMultiLevelHierarchy"/>
    <dgm:cxn modelId="{6A7D2B78-55DB-4547-AB2F-1492455F7B01}" type="presParOf" srcId="{93C0C137-66D5-4CDF-A6F0-C7C8874C878F}" destId="{254E3F4D-3FCF-43D6-A290-0C1450FB6EA9}" srcOrd="0" destOrd="0" presId="urn:microsoft.com/office/officeart/2008/layout/HorizontalMultiLevelHierarchy"/>
    <dgm:cxn modelId="{AB340B36-F051-4DAB-A083-58AF23B96680}" type="presParOf" srcId="{254E3F4D-3FCF-43D6-A290-0C1450FB6EA9}" destId="{BBBFE045-0714-443F-855F-8E50D6713562}" srcOrd="0" destOrd="0" presId="urn:microsoft.com/office/officeart/2008/layout/HorizontalMultiLevelHierarchy"/>
    <dgm:cxn modelId="{E32FF500-0320-41B8-9E54-E436E08F7D53}" type="presParOf" srcId="{93C0C137-66D5-4CDF-A6F0-C7C8874C878F}" destId="{91C14538-E32A-459C-97EC-0229ADD8206E}" srcOrd="1" destOrd="0" presId="urn:microsoft.com/office/officeart/2008/layout/HorizontalMultiLevelHierarchy"/>
    <dgm:cxn modelId="{44547A13-122A-44E5-81B8-98DFDF5AF716}" type="presParOf" srcId="{91C14538-E32A-459C-97EC-0229ADD8206E}" destId="{058CDF61-BF0D-46D6-8A89-BCF09BA0A612}" srcOrd="0" destOrd="0" presId="urn:microsoft.com/office/officeart/2008/layout/HorizontalMultiLevelHierarchy"/>
    <dgm:cxn modelId="{5029F027-D26D-4F93-80F6-8D22A80920B0}" type="presParOf" srcId="{91C14538-E32A-459C-97EC-0229ADD8206E}" destId="{E0C8A11A-0674-4F37-B4B5-CBFCD26E94BB}" srcOrd="1" destOrd="0" presId="urn:microsoft.com/office/officeart/2008/layout/HorizontalMultiLevelHierarchy"/>
    <dgm:cxn modelId="{7E390161-9671-4C2D-87C6-55AD3DD87ECC}" type="presParOf" srcId="{93C0C137-66D5-4CDF-A6F0-C7C8874C878F}" destId="{4A65F362-A368-4D83-B1A2-4805E4F4D311}" srcOrd="2" destOrd="0" presId="urn:microsoft.com/office/officeart/2008/layout/HorizontalMultiLevelHierarchy"/>
    <dgm:cxn modelId="{264094A1-D39E-4A8F-8ADC-0595B0838524}" type="presParOf" srcId="{4A65F362-A368-4D83-B1A2-4805E4F4D311}" destId="{C6EB85E0-0849-4444-A561-B133C8FDDBB4}" srcOrd="0" destOrd="0" presId="urn:microsoft.com/office/officeart/2008/layout/HorizontalMultiLevelHierarchy"/>
    <dgm:cxn modelId="{90C51736-AD61-4DC4-AA9A-A76D7D78B1AB}" type="presParOf" srcId="{93C0C137-66D5-4CDF-A6F0-C7C8874C878F}" destId="{754E8D0D-7C37-46B0-A8D6-1C293F016004}" srcOrd="3" destOrd="0" presId="urn:microsoft.com/office/officeart/2008/layout/HorizontalMultiLevelHierarchy"/>
    <dgm:cxn modelId="{CFDC3B41-DBD9-40C2-8D55-57F75BB96E55}" type="presParOf" srcId="{754E8D0D-7C37-46B0-A8D6-1C293F016004}" destId="{F517128E-4647-407B-A195-EC393A4D91B3}" srcOrd="0" destOrd="0" presId="urn:microsoft.com/office/officeart/2008/layout/HorizontalMultiLevelHierarchy"/>
    <dgm:cxn modelId="{92BBD902-95CA-4CFF-9F11-119ABB426376}" type="presParOf" srcId="{754E8D0D-7C37-46B0-A8D6-1C293F016004}" destId="{80878640-40AE-4949-B895-5412FEC7354E}" srcOrd="1" destOrd="0" presId="urn:microsoft.com/office/officeart/2008/layout/HorizontalMultiLevelHierarchy"/>
    <dgm:cxn modelId="{F770BFF3-9EAE-462F-A074-813E090D6E62}" type="presParOf" srcId="{93C0C137-66D5-4CDF-A6F0-C7C8874C878F}" destId="{C6C6B04F-9867-4892-A5C8-9A3495526D9E}" srcOrd="4" destOrd="0" presId="urn:microsoft.com/office/officeart/2008/layout/HorizontalMultiLevelHierarchy"/>
    <dgm:cxn modelId="{D6FA0D29-22E9-4B96-8915-C02B66003DD8}" type="presParOf" srcId="{C6C6B04F-9867-4892-A5C8-9A3495526D9E}" destId="{ADF0C602-4050-4B7E-9260-2344B58A81A1}" srcOrd="0" destOrd="0" presId="urn:microsoft.com/office/officeart/2008/layout/HorizontalMultiLevelHierarchy"/>
    <dgm:cxn modelId="{671A76CA-6A72-4813-9DCF-CE2F9F3406DC}" type="presParOf" srcId="{93C0C137-66D5-4CDF-A6F0-C7C8874C878F}" destId="{31F82ADF-3D1C-4777-ABB5-2F00988C3774}" srcOrd="5" destOrd="0" presId="urn:microsoft.com/office/officeart/2008/layout/HorizontalMultiLevelHierarchy"/>
    <dgm:cxn modelId="{989A3BAD-332B-418E-B82C-4BEF175F3A82}" type="presParOf" srcId="{31F82ADF-3D1C-4777-ABB5-2F00988C3774}" destId="{671B9745-0A5E-46A8-9F71-053B12CE40A2}" srcOrd="0" destOrd="0" presId="urn:microsoft.com/office/officeart/2008/layout/HorizontalMultiLevelHierarchy"/>
    <dgm:cxn modelId="{E83EE233-9C49-47C1-8E98-16764CDA7F6D}" type="presParOf" srcId="{31F82ADF-3D1C-4777-ABB5-2F00988C3774}" destId="{22BC2EE0-3043-4D0A-9082-889E9C05D39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EC0E4-F795-4E57-8B42-4DBF17F5E62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DAAF183-8D41-420F-B8C0-A68DF7DD4C69}">
      <dgm:prSet phldrT="[Text]"/>
      <dgm:spPr/>
      <dgm:t>
        <a:bodyPr/>
        <a:lstStyle/>
        <a:p>
          <a:r>
            <a:rPr lang="en-US" dirty="0" smtClean="0"/>
            <a:t>1. </a:t>
          </a:r>
          <a:r>
            <a:rPr lang="en-US" dirty="0" err="1" smtClean="0"/>
            <a:t>Thế</a:t>
          </a:r>
          <a:r>
            <a:rPr lang="en-US" dirty="0" smtClean="0"/>
            <a:t> </a:t>
          </a:r>
          <a:r>
            <a:rPr lang="en-US" dirty="0" err="1" smtClean="0"/>
            <a:t>nào</a:t>
          </a:r>
          <a:r>
            <a:rPr lang="en-US" dirty="0" smtClean="0"/>
            <a:t> </a:t>
          </a:r>
          <a:r>
            <a:rPr lang="en-US" dirty="0" err="1" smtClean="0"/>
            <a:t>là</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a:t>
          </a:r>
          <a:endParaRPr lang="en-US" dirty="0"/>
        </a:p>
      </dgm:t>
    </dgm:pt>
    <dgm:pt modelId="{A849FD18-3AF9-4F4D-81C7-B1E1A2D2F2AC}" type="parTrans" cxnId="{CD38133C-959B-4CF5-AE72-1B0A7E5865D0}">
      <dgm:prSet/>
      <dgm:spPr/>
      <dgm:t>
        <a:bodyPr/>
        <a:lstStyle/>
        <a:p>
          <a:endParaRPr lang="en-US"/>
        </a:p>
      </dgm:t>
    </dgm:pt>
    <dgm:pt modelId="{7FA68830-E109-45C3-A00E-3F1617E0CD6B}" type="sibTrans" cxnId="{CD38133C-959B-4CF5-AE72-1B0A7E5865D0}">
      <dgm:prSet/>
      <dgm:spPr/>
      <dgm:t>
        <a:bodyPr/>
        <a:lstStyle/>
        <a:p>
          <a:endParaRPr lang="en-US"/>
        </a:p>
      </dgm:t>
    </dgm:pt>
    <dgm:pt modelId="{CC5CA8BE-28EA-4BBB-B476-231FFADEE5B6}">
      <dgm:prSet phldrT="[Text]"/>
      <dgm:spPr/>
      <dgm:t>
        <a:bodyPr/>
        <a:lstStyle/>
        <a:p>
          <a:r>
            <a:rPr lang="en-US" dirty="0" smtClean="0"/>
            <a:t>2. </a:t>
          </a:r>
          <a:r>
            <a:rPr lang="en-US" dirty="0" err="1" smtClean="0"/>
            <a:t>Thế</a:t>
          </a:r>
          <a:r>
            <a:rPr lang="en-US" dirty="0" smtClean="0"/>
            <a:t> </a:t>
          </a:r>
          <a:r>
            <a:rPr lang="en-US" dirty="0" err="1" smtClean="0"/>
            <a:t>nào</a:t>
          </a:r>
          <a:r>
            <a:rPr lang="en-US" dirty="0" smtClean="0"/>
            <a:t> </a:t>
          </a:r>
          <a:r>
            <a:rPr lang="en-US" dirty="0" err="1" smtClean="0"/>
            <a:t>là</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C8DC4F85-9C30-41B5-8676-E67B6FD3E126}" type="parTrans" cxnId="{2C0B5EBF-6AA8-4A41-91A5-EDFEF2C1803A}">
      <dgm:prSet/>
      <dgm:spPr/>
      <dgm:t>
        <a:bodyPr/>
        <a:lstStyle/>
        <a:p>
          <a:endParaRPr lang="en-US"/>
        </a:p>
      </dgm:t>
    </dgm:pt>
    <dgm:pt modelId="{AD620136-A86D-4C9E-BCE7-27A43A0299A1}" type="sibTrans" cxnId="{2C0B5EBF-6AA8-4A41-91A5-EDFEF2C1803A}">
      <dgm:prSet/>
      <dgm:spPr/>
      <dgm:t>
        <a:bodyPr/>
        <a:lstStyle/>
        <a:p>
          <a:endParaRPr lang="en-US"/>
        </a:p>
      </dgm:t>
    </dgm:pt>
    <dgm:pt modelId="{FE9E274E-CDC8-48DA-B7A8-1C1C2CDC2FD6}">
      <dgm:prSet phldrT="[Text]"/>
      <dgm:spPr/>
      <dgm:t>
        <a:bodyPr/>
        <a:lstStyle/>
        <a:p>
          <a:r>
            <a:rPr lang="en-US" dirty="0" smtClean="0"/>
            <a:t>3. </a:t>
          </a:r>
          <a:r>
            <a:rPr lang="en-US" dirty="0" err="1" smtClean="0"/>
            <a:t>Quan</a:t>
          </a:r>
          <a:r>
            <a:rPr lang="en-US" dirty="0" smtClean="0"/>
            <a:t> </a:t>
          </a:r>
          <a:r>
            <a:rPr lang="en-US" dirty="0" err="1" smtClean="0"/>
            <a:t>hệ</a:t>
          </a:r>
          <a:r>
            <a:rPr lang="en-US" dirty="0" smtClean="0"/>
            <a:t> </a:t>
          </a:r>
          <a:r>
            <a:rPr lang="en-US" dirty="0" err="1" smtClean="0"/>
            <a:t>giữa</a:t>
          </a:r>
          <a:r>
            <a:rPr lang="en-US" dirty="0" smtClean="0"/>
            <a:t> TĐC </a:t>
          </a:r>
          <a:r>
            <a:rPr lang="en-US" dirty="0" err="1" smtClean="0"/>
            <a:t>và</a:t>
          </a:r>
          <a:r>
            <a:rPr lang="en-US" dirty="0" smtClean="0"/>
            <a:t> CHNL </a:t>
          </a:r>
          <a:r>
            <a:rPr lang="en-US" dirty="0" err="1" smtClean="0"/>
            <a:t>như</a:t>
          </a:r>
          <a:r>
            <a:rPr lang="en-US" dirty="0" smtClean="0"/>
            <a:t> </a:t>
          </a:r>
          <a:r>
            <a:rPr lang="en-US" dirty="0" err="1" smtClean="0"/>
            <a:t>thế</a:t>
          </a:r>
          <a:r>
            <a:rPr lang="en-US" dirty="0" smtClean="0"/>
            <a:t> </a:t>
          </a:r>
          <a:r>
            <a:rPr lang="en-US" dirty="0" err="1" smtClean="0"/>
            <a:t>nào</a:t>
          </a:r>
          <a:r>
            <a:rPr lang="en-US" dirty="0" smtClean="0"/>
            <a:t>?</a:t>
          </a:r>
          <a:endParaRPr lang="en-US" dirty="0"/>
        </a:p>
      </dgm:t>
    </dgm:pt>
    <dgm:pt modelId="{C50716CD-56AE-44BB-AA2B-4CF8CCA0A60D}" type="parTrans" cxnId="{1A1F2369-A4B1-452E-9537-75F8034FBA3C}">
      <dgm:prSet/>
      <dgm:spPr/>
      <dgm:t>
        <a:bodyPr/>
        <a:lstStyle/>
        <a:p>
          <a:endParaRPr lang="en-US"/>
        </a:p>
      </dgm:t>
    </dgm:pt>
    <dgm:pt modelId="{D3BD4805-3DB4-483E-A91D-2CF6472FC223}" type="sibTrans" cxnId="{1A1F2369-A4B1-452E-9537-75F8034FBA3C}">
      <dgm:prSet/>
      <dgm:spPr/>
      <dgm:t>
        <a:bodyPr/>
        <a:lstStyle/>
        <a:p>
          <a:endParaRPr lang="en-US"/>
        </a:p>
      </dgm:t>
    </dgm:pt>
    <dgm:pt modelId="{1E58171C-B0A6-4929-8B39-9B0D65A577A3}" type="pres">
      <dgm:prSet presAssocID="{940EC0E4-F795-4E57-8B42-4DBF17F5E62F}" presName="Name0" presStyleCnt="0">
        <dgm:presLayoutVars>
          <dgm:dir/>
          <dgm:resizeHandles val="exact"/>
        </dgm:presLayoutVars>
      </dgm:prSet>
      <dgm:spPr/>
      <dgm:t>
        <a:bodyPr/>
        <a:lstStyle/>
        <a:p>
          <a:endParaRPr lang="en-US"/>
        </a:p>
      </dgm:t>
    </dgm:pt>
    <dgm:pt modelId="{8EF9C712-9373-4479-90C3-DA9DA34C7AB9}" type="pres">
      <dgm:prSet presAssocID="{5DAAF183-8D41-420F-B8C0-A68DF7DD4C69}" presName="composite" presStyleCnt="0"/>
      <dgm:spPr/>
    </dgm:pt>
    <dgm:pt modelId="{013F5042-7F48-4F9A-90BA-02FB62E6B885}" type="pres">
      <dgm:prSet presAssocID="{5DAAF183-8D41-420F-B8C0-A68DF7DD4C69}" presName="rect1" presStyleLbl="trAlignAcc1" presStyleIdx="0" presStyleCnt="3" custScaleX="180630">
        <dgm:presLayoutVars>
          <dgm:bulletEnabled val="1"/>
        </dgm:presLayoutVars>
      </dgm:prSet>
      <dgm:spPr/>
      <dgm:t>
        <a:bodyPr/>
        <a:lstStyle/>
        <a:p>
          <a:endParaRPr lang="en-US"/>
        </a:p>
      </dgm:t>
    </dgm:pt>
    <dgm:pt modelId="{C981C29F-7F15-4B26-93C1-2C33EE618E84}" type="pres">
      <dgm:prSet presAssocID="{5DAAF183-8D41-420F-B8C0-A68DF7DD4C69}" presName="rect2" presStyleLbl="fgImgPlace1" presStyleIdx="0" presStyleCnt="3" custLinFactX="-91188" custLinFactNeighborX="-100000" custLinFactNeighborY="12528"/>
      <dgm:spPr>
        <a:blipFill rotWithShape="1">
          <a:blip xmlns:r="http://schemas.openxmlformats.org/officeDocument/2006/relationships" r:embed="rId1"/>
          <a:stretch>
            <a:fillRect/>
          </a:stretch>
        </a:blipFill>
      </dgm:spPr>
    </dgm:pt>
    <dgm:pt modelId="{3444DD54-5175-4896-8C8C-6E232D96CF74}" type="pres">
      <dgm:prSet presAssocID="{7FA68830-E109-45C3-A00E-3F1617E0CD6B}" presName="sibTrans" presStyleCnt="0"/>
      <dgm:spPr/>
    </dgm:pt>
    <dgm:pt modelId="{F0478CB4-E5F0-4F9D-83C3-58C055EE05D2}" type="pres">
      <dgm:prSet presAssocID="{CC5CA8BE-28EA-4BBB-B476-231FFADEE5B6}" presName="composite" presStyleCnt="0"/>
      <dgm:spPr/>
    </dgm:pt>
    <dgm:pt modelId="{FCF368E7-6003-4F05-AB30-38D78B774945}" type="pres">
      <dgm:prSet presAssocID="{CC5CA8BE-28EA-4BBB-B476-231FFADEE5B6}" presName="rect1" presStyleLbl="trAlignAcc1" presStyleIdx="1" presStyleCnt="3" custScaleX="174595">
        <dgm:presLayoutVars>
          <dgm:bulletEnabled val="1"/>
        </dgm:presLayoutVars>
      </dgm:prSet>
      <dgm:spPr/>
      <dgm:t>
        <a:bodyPr/>
        <a:lstStyle/>
        <a:p>
          <a:endParaRPr lang="en-US"/>
        </a:p>
      </dgm:t>
    </dgm:pt>
    <dgm:pt modelId="{2EF463E9-E5CC-483C-B47F-1D9BAA7769F7}" type="pres">
      <dgm:prSet presAssocID="{CC5CA8BE-28EA-4BBB-B476-231FFADEE5B6}" presName="rect2" presStyleLbl="fgImgPlace1" presStyleIdx="1" presStyleCnt="3" custLinFactX="-91188" custLinFactNeighborX="-100000" custLinFactNeighborY="12528"/>
      <dgm:spPr>
        <a:blipFill rotWithShape="1">
          <a:blip xmlns:r="http://schemas.openxmlformats.org/officeDocument/2006/relationships" r:embed="rId2"/>
          <a:stretch>
            <a:fillRect/>
          </a:stretch>
        </a:blipFill>
      </dgm:spPr>
    </dgm:pt>
    <dgm:pt modelId="{3B9E8F68-8C54-483F-B752-FE187AF4B559}" type="pres">
      <dgm:prSet presAssocID="{AD620136-A86D-4C9E-BCE7-27A43A0299A1}" presName="sibTrans" presStyleCnt="0"/>
      <dgm:spPr/>
    </dgm:pt>
    <dgm:pt modelId="{AF33C414-4C2A-463D-A3E9-6FF7F5BAB297}" type="pres">
      <dgm:prSet presAssocID="{FE9E274E-CDC8-48DA-B7A8-1C1C2CDC2FD6}" presName="composite" presStyleCnt="0"/>
      <dgm:spPr/>
    </dgm:pt>
    <dgm:pt modelId="{EE7A18B6-867C-42A3-BE67-5F6E1356D47A}" type="pres">
      <dgm:prSet presAssocID="{FE9E274E-CDC8-48DA-B7A8-1C1C2CDC2FD6}" presName="rect1" presStyleLbl="trAlignAcc1" presStyleIdx="2" presStyleCnt="3" custScaleX="174595">
        <dgm:presLayoutVars>
          <dgm:bulletEnabled val="1"/>
        </dgm:presLayoutVars>
      </dgm:prSet>
      <dgm:spPr/>
      <dgm:t>
        <a:bodyPr/>
        <a:lstStyle/>
        <a:p>
          <a:endParaRPr lang="en-US"/>
        </a:p>
      </dgm:t>
    </dgm:pt>
    <dgm:pt modelId="{0BCBBD93-8244-405A-B109-D5A63AD3DD31}" type="pres">
      <dgm:prSet presAssocID="{FE9E274E-CDC8-48DA-B7A8-1C1C2CDC2FD6}" presName="rect2" presStyleLbl="fgImgPlace1" presStyleIdx="2" presStyleCnt="3" custLinFactX="-91188" custLinFactNeighborX="-100000" custLinFactNeighborY="12528"/>
      <dgm:spPr>
        <a:blipFill rotWithShape="1">
          <a:blip xmlns:r="http://schemas.openxmlformats.org/officeDocument/2006/relationships" r:embed="rId3"/>
          <a:stretch>
            <a:fillRect/>
          </a:stretch>
        </a:blipFill>
      </dgm:spPr>
    </dgm:pt>
  </dgm:ptLst>
  <dgm:cxnLst>
    <dgm:cxn modelId="{4F232895-77E8-416D-B138-F56604A3F970}" type="presOf" srcId="{5DAAF183-8D41-420F-B8C0-A68DF7DD4C69}" destId="{013F5042-7F48-4F9A-90BA-02FB62E6B885}" srcOrd="0" destOrd="0" presId="urn:microsoft.com/office/officeart/2008/layout/PictureStrips"/>
    <dgm:cxn modelId="{07EC5B81-C1B8-4C55-966C-E692743EA139}" type="presOf" srcId="{CC5CA8BE-28EA-4BBB-B476-231FFADEE5B6}" destId="{FCF368E7-6003-4F05-AB30-38D78B774945}" srcOrd="0" destOrd="0" presId="urn:microsoft.com/office/officeart/2008/layout/PictureStrips"/>
    <dgm:cxn modelId="{CD38133C-959B-4CF5-AE72-1B0A7E5865D0}" srcId="{940EC0E4-F795-4E57-8B42-4DBF17F5E62F}" destId="{5DAAF183-8D41-420F-B8C0-A68DF7DD4C69}" srcOrd="0" destOrd="0" parTransId="{A849FD18-3AF9-4F4D-81C7-B1E1A2D2F2AC}" sibTransId="{7FA68830-E109-45C3-A00E-3F1617E0CD6B}"/>
    <dgm:cxn modelId="{6F69C06C-1291-4A4C-B02B-99AE228C15A8}" type="presOf" srcId="{940EC0E4-F795-4E57-8B42-4DBF17F5E62F}" destId="{1E58171C-B0A6-4929-8B39-9B0D65A577A3}" srcOrd="0" destOrd="0" presId="urn:microsoft.com/office/officeart/2008/layout/PictureStrips"/>
    <dgm:cxn modelId="{B9D9822E-44FA-405C-8475-BD905A77195C}" type="presOf" srcId="{FE9E274E-CDC8-48DA-B7A8-1C1C2CDC2FD6}" destId="{EE7A18B6-867C-42A3-BE67-5F6E1356D47A}" srcOrd="0" destOrd="0" presId="urn:microsoft.com/office/officeart/2008/layout/PictureStrips"/>
    <dgm:cxn modelId="{1A1F2369-A4B1-452E-9537-75F8034FBA3C}" srcId="{940EC0E4-F795-4E57-8B42-4DBF17F5E62F}" destId="{FE9E274E-CDC8-48DA-B7A8-1C1C2CDC2FD6}" srcOrd="2" destOrd="0" parTransId="{C50716CD-56AE-44BB-AA2B-4CF8CCA0A60D}" sibTransId="{D3BD4805-3DB4-483E-A91D-2CF6472FC223}"/>
    <dgm:cxn modelId="{2C0B5EBF-6AA8-4A41-91A5-EDFEF2C1803A}" srcId="{940EC0E4-F795-4E57-8B42-4DBF17F5E62F}" destId="{CC5CA8BE-28EA-4BBB-B476-231FFADEE5B6}" srcOrd="1" destOrd="0" parTransId="{C8DC4F85-9C30-41B5-8676-E67B6FD3E126}" sibTransId="{AD620136-A86D-4C9E-BCE7-27A43A0299A1}"/>
    <dgm:cxn modelId="{7600C47F-42CA-4187-9D45-CB82955B8F3D}" type="presParOf" srcId="{1E58171C-B0A6-4929-8B39-9B0D65A577A3}" destId="{8EF9C712-9373-4479-90C3-DA9DA34C7AB9}" srcOrd="0" destOrd="0" presId="urn:microsoft.com/office/officeart/2008/layout/PictureStrips"/>
    <dgm:cxn modelId="{759E2D71-753F-45F2-A0F1-38A2BF793ADB}" type="presParOf" srcId="{8EF9C712-9373-4479-90C3-DA9DA34C7AB9}" destId="{013F5042-7F48-4F9A-90BA-02FB62E6B885}" srcOrd="0" destOrd="0" presId="urn:microsoft.com/office/officeart/2008/layout/PictureStrips"/>
    <dgm:cxn modelId="{D06804BE-201F-4471-8BC0-BDF89066392E}" type="presParOf" srcId="{8EF9C712-9373-4479-90C3-DA9DA34C7AB9}" destId="{C981C29F-7F15-4B26-93C1-2C33EE618E84}" srcOrd="1" destOrd="0" presId="urn:microsoft.com/office/officeart/2008/layout/PictureStrips"/>
    <dgm:cxn modelId="{4A8B46CA-9F21-46D8-B834-F7DF02E385F9}" type="presParOf" srcId="{1E58171C-B0A6-4929-8B39-9B0D65A577A3}" destId="{3444DD54-5175-4896-8C8C-6E232D96CF74}" srcOrd="1" destOrd="0" presId="urn:microsoft.com/office/officeart/2008/layout/PictureStrips"/>
    <dgm:cxn modelId="{1277C001-C819-4751-9565-E5B5988D8B28}" type="presParOf" srcId="{1E58171C-B0A6-4929-8B39-9B0D65A577A3}" destId="{F0478CB4-E5F0-4F9D-83C3-58C055EE05D2}" srcOrd="2" destOrd="0" presId="urn:microsoft.com/office/officeart/2008/layout/PictureStrips"/>
    <dgm:cxn modelId="{D2BCE57F-B8B8-42D6-86A2-E8C3AA8FC9C4}" type="presParOf" srcId="{F0478CB4-E5F0-4F9D-83C3-58C055EE05D2}" destId="{FCF368E7-6003-4F05-AB30-38D78B774945}" srcOrd="0" destOrd="0" presId="urn:microsoft.com/office/officeart/2008/layout/PictureStrips"/>
    <dgm:cxn modelId="{8231A8DD-1AAE-4268-891C-E6BF22B7E258}" type="presParOf" srcId="{F0478CB4-E5F0-4F9D-83C3-58C055EE05D2}" destId="{2EF463E9-E5CC-483C-B47F-1D9BAA7769F7}" srcOrd="1" destOrd="0" presId="urn:microsoft.com/office/officeart/2008/layout/PictureStrips"/>
    <dgm:cxn modelId="{4CE7B2D5-9AEB-4E6A-84F7-35AE6029E677}" type="presParOf" srcId="{1E58171C-B0A6-4929-8B39-9B0D65A577A3}" destId="{3B9E8F68-8C54-483F-B752-FE187AF4B559}" srcOrd="3" destOrd="0" presId="urn:microsoft.com/office/officeart/2008/layout/PictureStrips"/>
    <dgm:cxn modelId="{15A7B58B-DD7C-400B-802D-6DC365E20EA2}" type="presParOf" srcId="{1E58171C-B0A6-4929-8B39-9B0D65A577A3}" destId="{AF33C414-4C2A-463D-A3E9-6FF7F5BAB297}" srcOrd="4" destOrd="0" presId="urn:microsoft.com/office/officeart/2008/layout/PictureStrips"/>
    <dgm:cxn modelId="{BF4E271D-401C-4248-B2BF-A09EF71BD465}" type="presParOf" srcId="{AF33C414-4C2A-463D-A3E9-6FF7F5BAB297}" destId="{EE7A18B6-867C-42A3-BE67-5F6E1356D47A}" srcOrd="0" destOrd="0" presId="urn:microsoft.com/office/officeart/2008/layout/PictureStrips"/>
    <dgm:cxn modelId="{322869FA-AADB-4D14-8ED7-3CA3DC8A8F78}" type="presParOf" srcId="{AF33C414-4C2A-463D-A3E9-6FF7F5BAB297}" destId="{0BCBBD93-8244-405A-B109-D5A63AD3DD3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6B04F-9867-4892-A5C8-9A3495526D9E}">
      <dsp:nvSpPr>
        <dsp:cNvPr id="0" name=""/>
        <dsp:cNvSpPr/>
      </dsp:nvSpPr>
      <dsp:spPr>
        <a:xfrm>
          <a:off x="677619" y="2032000"/>
          <a:ext cx="444209" cy="846435"/>
        </a:xfrm>
        <a:custGeom>
          <a:avLst/>
          <a:gdLst/>
          <a:ahLst/>
          <a:cxnLst/>
          <a:rect l="0" t="0" r="0" b="0"/>
          <a:pathLst>
            <a:path>
              <a:moveTo>
                <a:pt x="0" y="0"/>
              </a:moveTo>
              <a:lnTo>
                <a:pt x="222104" y="0"/>
              </a:lnTo>
              <a:lnTo>
                <a:pt x="222104" y="846435"/>
              </a:lnTo>
              <a:lnTo>
                <a:pt x="444209" y="8464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5826" y="2431319"/>
        <a:ext cx="47795" cy="47795"/>
      </dsp:txXfrm>
    </dsp:sp>
    <dsp:sp modelId="{4A65F362-A368-4D83-B1A2-4805E4F4D311}">
      <dsp:nvSpPr>
        <dsp:cNvPr id="0" name=""/>
        <dsp:cNvSpPr/>
      </dsp:nvSpPr>
      <dsp:spPr>
        <a:xfrm>
          <a:off x="677619" y="1986280"/>
          <a:ext cx="444209" cy="91440"/>
        </a:xfrm>
        <a:custGeom>
          <a:avLst/>
          <a:gdLst/>
          <a:ahLst/>
          <a:cxnLst/>
          <a:rect l="0" t="0" r="0" b="0"/>
          <a:pathLst>
            <a:path>
              <a:moveTo>
                <a:pt x="0" y="45720"/>
              </a:moveTo>
              <a:lnTo>
                <a:pt x="44420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8619" y="2020894"/>
        <a:ext cx="22210" cy="22210"/>
      </dsp:txXfrm>
    </dsp:sp>
    <dsp:sp modelId="{254E3F4D-3FCF-43D6-A290-0C1450FB6EA9}">
      <dsp:nvSpPr>
        <dsp:cNvPr id="0" name=""/>
        <dsp:cNvSpPr/>
      </dsp:nvSpPr>
      <dsp:spPr>
        <a:xfrm>
          <a:off x="677619" y="1191781"/>
          <a:ext cx="425552" cy="840218"/>
        </a:xfrm>
        <a:custGeom>
          <a:avLst/>
          <a:gdLst/>
          <a:ahLst/>
          <a:cxnLst/>
          <a:rect l="0" t="0" r="0" b="0"/>
          <a:pathLst>
            <a:path>
              <a:moveTo>
                <a:pt x="0" y="840218"/>
              </a:moveTo>
              <a:lnTo>
                <a:pt x="212776" y="840218"/>
              </a:lnTo>
              <a:lnTo>
                <a:pt x="212776" y="0"/>
              </a:lnTo>
              <a:lnTo>
                <a:pt x="42555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6850" y="1588344"/>
        <a:ext cx="47092" cy="47092"/>
      </dsp:txXfrm>
    </dsp:sp>
    <dsp:sp modelId="{70633A17-D32A-4E39-A7A8-885408CCEBC3}">
      <dsp:nvSpPr>
        <dsp:cNvPr id="0" name=""/>
        <dsp:cNvSpPr/>
      </dsp:nvSpPr>
      <dsp:spPr>
        <a:xfrm rot="16200000">
          <a:off x="-1442922" y="1693425"/>
          <a:ext cx="3563937" cy="6771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 sz="3200" kern="1200" dirty="0" smtClean="0"/>
            <a:t>3 mục tiêu cần đạt:</a:t>
          </a:r>
          <a:endParaRPr lang="en-US" sz="3200" kern="1200" dirty="0"/>
        </a:p>
      </dsp:txBody>
      <dsp:txXfrm>
        <a:off x="-1442922" y="1693425"/>
        <a:ext cx="3563937" cy="677148"/>
      </dsp:txXfrm>
    </dsp:sp>
    <dsp:sp modelId="{058CDF61-BF0D-46D6-8A89-BCF09BA0A612}">
      <dsp:nvSpPr>
        <dsp:cNvPr id="0" name=""/>
        <dsp:cNvSpPr/>
      </dsp:nvSpPr>
      <dsp:spPr>
        <a:xfrm>
          <a:off x="1103172" y="853207"/>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Nêu</a:t>
          </a:r>
          <a:r>
            <a:rPr lang="en-US" sz="2100" kern="1200" dirty="0" smtClean="0"/>
            <a:t> </a:t>
          </a:r>
          <a:r>
            <a:rPr lang="en-US" sz="2100" kern="1200" dirty="0" err="1" smtClean="0"/>
            <a:t>được</a:t>
          </a:r>
          <a:r>
            <a:rPr lang="en-US" sz="2100" kern="1200" dirty="0" smtClean="0"/>
            <a:t> </a:t>
          </a:r>
          <a:r>
            <a:rPr lang="en-US" sz="2100" kern="1200" dirty="0" err="1" smtClean="0"/>
            <a:t>khái</a:t>
          </a:r>
          <a:r>
            <a:rPr lang="en-US" sz="2100" kern="1200" dirty="0" smtClean="0"/>
            <a:t> </a:t>
          </a:r>
          <a:r>
            <a:rPr lang="en-US" sz="2100" kern="1200" dirty="0" err="1" smtClean="0"/>
            <a:t>niệm</a:t>
          </a:r>
          <a:r>
            <a:rPr lang="en-US" sz="2100" kern="1200" dirty="0" smtClean="0"/>
            <a:t> </a:t>
          </a:r>
          <a:r>
            <a:rPr lang="en-US" sz="2100" kern="1200" dirty="0" err="1" smtClean="0"/>
            <a:t>của</a:t>
          </a:r>
          <a:r>
            <a:rPr lang="en-US" sz="2100" kern="1200" dirty="0" smtClean="0"/>
            <a:t> </a:t>
          </a:r>
          <a:r>
            <a:rPr lang="en-US" sz="2100" kern="1200" dirty="0" err="1" smtClean="0"/>
            <a:t>trao</a:t>
          </a:r>
          <a:r>
            <a:rPr lang="en-US" sz="2100" kern="1200" dirty="0" smtClean="0"/>
            <a:t> </a:t>
          </a:r>
          <a:r>
            <a:rPr lang="en-US" sz="2100" kern="1200" dirty="0" err="1" smtClean="0"/>
            <a:t>đổi</a:t>
          </a:r>
          <a:r>
            <a:rPr lang="en-US" sz="2100" kern="1200" dirty="0" smtClean="0"/>
            <a:t> </a:t>
          </a:r>
          <a:r>
            <a:rPr lang="en-US" sz="2100" kern="1200" dirty="0" err="1" smtClean="0"/>
            <a:t>chất</a:t>
          </a:r>
          <a:r>
            <a:rPr lang="en-US" sz="2100" kern="1200" dirty="0" smtClean="0"/>
            <a:t>.</a:t>
          </a:r>
          <a:endParaRPr lang="en-US" sz="2100" kern="1200" dirty="0"/>
        </a:p>
      </dsp:txBody>
      <dsp:txXfrm>
        <a:off x="1103172" y="853207"/>
        <a:ext cx="4973699" cy="677148"/>
      </dsp:txXfrm>
    </dsp:sp>
    <dsp:sp modelId="{F517128E-4647-407B-A195-EC393A4D91B3}">
      <dsp:nvSpPr>
        <dsp:cNvPr id="0" name=""/>
        <dsp:cNvSpPr/>
      </dsp:nvSpPr>
      <dsp:spPr>
        <a:xfrm>
          <a:off x="1121829" y="1693425"/>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Nêu</a:t>
          </a:r>
          <a:r>
            <a:rPr lang="en-US" sz="2100" kern="1200" dirty="0" smtClean="0"/>
            <a:t> </a:t>
          </a:r>
          <a:r>
            <a:rPr lang="en-US" sz="2100" kern="1200" dirty="0" err="1" smtClean="0"/>
            <a:t>được</a:t>
          </a:r>
          <a:r>
            <a:rPr lang="en-US" sz="2100" kern="1200" dirty="0" smtClean="0"/>
            <a:t> </a:t>
          </a:r>
          <a:r>
            <a:rPr lang="en-US" sz="2100" kern="1200" dirty="0" err="1" smtClean="0"/>
            <a:t>khái</a:t>
          </a:r>
          <a:r>
            <a:rPr lang="en-US" sz="2100" kern="1200" dirty="0" smtClean="0"/>
            <a:t> </a:t>
          </a:r>
          <a:r>
            <a:rPr lang="en-US" sz="2100" kern="1200" dirty="0" err="1" smtClean="0"/>
            <a:t>niệm</a:t>
          </a:r>
          <a:r>
            <a:rPr lang="en-US" sz="2100" kern="1200" dirty="0" smtClean="0"/>
            <a:t> </a:t>
          </a:r>
          <a:r>
            <a:rPr lang="en-US" sz="2100" kern="1200" dirty="0" err="1" smtClean="0"/>
            <a:t>của</a:t>
          </a:r>
          <a:r>
            <a:rPr lang="en-US" sz="2100" kern="1200" dirty="0" smtClean="0"/>
            <a:t> </a:t>
          </a:r>
          <a:r>
            <a:rPr lang="en-US" sz="2100" kern="1200" dirty="0" err="1" smtClean="0"/>
            <a:t>chuyển</a:t>
          </a:r>
          <a:r>
            <a:rPr lang="en-US" sz="2100" kern="1200" dirty="0" smtClean="0"/>
            <a:t> </a:t>
          </a:r>
          <a:r>
            <a:rPr lang="en-US" sz="2100" kern="1200" dirty="0" err="1" smtClean="0"/>
            <a:t>hóa</a:t>
          </a:r>
          <a:r>
            <a:rPr lang="en-US" sz="2100" kern="1200" dirty="0" smtClean="0"/>
            <a:t> </a:t>
          </a:r>
          <a:r>
            <a:rPr lang="en-US" sz="2100" kern="1200" dirty="0" err="1" smtClean="0"/>
            <a:t>năng</a:t>
          </a:r>
          <a:r>
            <a:rPr lang="en-US" sz="2100" kern="1200" dirty="0" smtClean="0"/>
            <a:t> </a:t>
          </a:r>
          <a:r>
            <a:rPr lang="en-US" sz="2100" kern="1200" dirty="0" err="1" smtClean="0"/>
            <a:t>lượng</a:t>
          </a:r>
          <a:r>
            <a:rPr lang="en-US" sz="2100" kern="1200" dirty="0" smtClean="0"/>
            <a:t>.</a:t>
          </a:r>
          <a:endParaRPr lang="en-US" sz="2100" kern="1200" dirty="0"/>
        </a:p>
      </dsp:txBody>
      <dsp:txXfrm>
        <a:off x="1121829" y="1693425"/>
        <a:ext cx="4973699" cy="677148"/>
      </dsp:txXfrm>
    </dsp:sp>
    <dsp:sp modelId="{671B9745-0A5E-46A8-9F71-053B12CE40A2}">
      <dsp:nvSpPr>
        <dsp:cNvPr id="0" name=""/>
        <dsp:cNvSpPr/>
      </dsp:nvSpPr>
      <dsp:spPr>
        <a:xfrm>
          <a:off x="1121829" y="2539861"/>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Nêu</a:t>
          </a:r>
          <a:r>
            <a:rPr lang="en-US" sz="2000" kern="1200" dirty="0" smtClean="0"/>
            <a:t> </a:t>
          </a:r>
          <a:r>
            <a:rPr lang="en-US" sz="2000" kern="1200" dirty="0" err="1" smtClean="0"/>
            <a:t>được</a:t>
          </a:r>
          <a:r>
            <a:rPr lang="en-US" sz="2000" kern="1200" dirty="0" smtClean="0"/>
            <a:t> </a:t>
          </a:r>
          <a:r>
            <a:rPr lang="en-US" sz="2000" kern="1200" dirty="0" err="1" smtClean="0"/>
            <a:t>mối</a:t>
          </a:r>
          <a:r>
            <a:rPr lang="en-US" sz="2000" kern="1200" dirty="0" smtClean="0"/>
            <a:t> </a:t>
          </a:r>
          <a:r>
            <a:rPr lang="en-US" sz="2000" kern="1200" dirty="0" err="1" smtClean="0"/>
            <a:t>quan</a:t>
          </a:r>
          <a:r>
            <a:rPr lang="en-US" sz="2000" kern="1200" dirty="0" smtClean="0"/>
            <a:t> </a:t>
          </a:r>
          <a:r>
            <a:rPr lang="en-US" sz="2000" kern="1200" dirty="0" err="1" smtClean="0"/>
            <a:t>hệ</a:t>
          </a:r>
          <a:r>
            <a:rPr lang="en-US" sz="2000" kern="1200" dirty="0" smtClean="0"/>
            <a:t> </a:t>
          </a:r>
          <a:r>
            <a:rPr lang="en-US" sz="2000" kern="1200" dirty="0" err="1" smtClean="0"/>
            <a:t>giữa</a:t>
          </a:r>
          <a:r>
            <a:rPr lang="en-US" sz="2000" kern="1200" dirty="0" smtClean="0"/>
            <a:t> </a:t>
          </a:r>
          <a:r>
            <a:rPr lang="en-US" sz="2000" kern="1200" dirty="0" err="1" smtClean="0"/>
            <a:t>trao</a:t>
          </a:r>
          <a:r>
            <a:rPr lang="en-US" sz="2000" kern="1200" dirty="0" smtClean="0"/>
            <a:t> </a:t>
          </a:r>
          <a:r>
            <a:rPr lang="en-US" sz="2000" kern="1200" dirty="0" err="1" smtClean="0"/>
            <a:t>đổi</a:t>
          </a:r>
          <a:r>
            <a:rPr lang="en-US" sz="2000" kern="1200" dirty="0" smtClean="0"/>
            <a:t> </a:t>
          </a:r>
          <a:r>
            <a:rPr lang="en-US" sz="2000" kern="1200" dirty="0" err="1" smtClean="0"/>
            <a:t>chất</a:t>
          </a:r>
          <a:r>
            <a:rPr lang="en-US" sz="2000" kern="1200" dirty="0" smtClean="0"/>
            <a:t> </a:t>
          </a:r>
          <a:r>
            <a:rPr lang="en-US" sz="2000" kern="1200" dirty="0" err="1" smtClean="0"/>
            <a:t>và</a:t>
          </a:r>
          <a:r>
            <a:rPr lang="en-US" sz="2000" kern="1200" dirty="0" smtClean="0"/>
            <a:t> </a:t>
          </a:r>
          <a:r>
            <a:rPr lang="en-US" sz="2000" kern="1200" dirty="0" err="1" smtClean="0"/>
            <a:t>chuyển</a:t>
          </a:r>
          <a:r>
            <a:rPr lang="en-US" sz="2000" kern="1200" dirty="0" smtClean="0"/>
            <a:t> </a:t>
          </a:r>
          <a:r>
            <a:rPr lang="en-US" sz="2000" kern="1200" dirty="0" err="1" smtClean="0"/>
            <a:t>hóa</a:t>
          </a:r>
          <a:r>
            <a:rPr lang="en-US" sz="2000" kern="1200" dirty="0" smtClean="0"/>
            <a:t> </a:t>
          </a:r>
          <a:r>
            <a:rPr lang="en-US" sz="2000" kern="1200" dirty="0" err="1" smtClean="0"/>
            <a:t>năng</a:t>
          </a:r>
          <a:r>
            <a:rPr lang="en-US" sz="2000" kern="1200" dirty="0" smtClean="0"/>
            <a:t> </a:t>
          </a:r>
          <a:r>
            <a:rPr lang="en-US" sz="2000" kern="1200" dirty="0" err="1" smtClean="0"/>
            <a:t>lượng</a:t>
          </a:r>
          <a:r>
            <a:rPr lang="en-US" sz="2000" kern="1200" dirty="0" smtClean="0"/>
            <a:t>.</a:t>
          </a:r>
          <a:endParaRPr lang="en-US" sz="2000" kern="1200" dirty="0"/>
        </a:p>
      </dsp:txBody>
      <dsp:txXfrm>
        <a:off x="1121829" y="2539861"/>
        <a:ext cx="4973699" cy="677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5042-7F48-4F9A-90BA-02FB62E6B885}">
      <dsp:nvSpPr>
        <dsp:cNvPr id="0" name=""/>
        <dsp:cNvSpPr/>
      </dsp:nvSpPr>
      <dsp:spPr>
        <a:xfrm>
          <a:off x="23359" y="266803"/>
          <a:ext cx="604928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1. </a:t>
          </a:r>
          <a:r>
            <a:rPr lang="en-US" sz="3000" kern="1200" dirty="0" err="1" smtClean="0"/>
            <a:t>Thế</a:t>
          </a:r>
          <a:r>
            <a:rPr lang="en-US" sz="3000" kern="1200" dirty="0" smtClean="0"/>
            <a:t> </a:t>
          </a:r>
          <a:r>
            <a:rPr lang="en-US" sz="3000" kern="1200" dirty="0" err="1" smtClean="0"/>
            <a:t>nào</a:t>
          </a:r>
          <a:r>
            <a:rPr lang="en-US" sz="3000" kern="1200" dirty="0" smtClean="0"/>
            <a:t> </a:t>
          </a:r>
          <a:r>
            <a:rPr lang="en-US" sz="3000" kern="1200" dirty="0" err="1" smtClean="0"/>
            <a:t>là</a:t>
          </a:r>
          <a:r>
            <a:rPr lang="en-US" sz="3000" kern="1200" dirty="0" smtClean="0"/>
            <a:t> </a:t>
          </a:r>
          <a:r>
            <a:rPr lang="en-US" sz="3000" kern="1200" dirty="0" err="1" smtClean="0"/>
            <a:t>trao</a:t>
          </a:r>
          <a:r>
            <a:rPr lang="en-US" sz="3000" kern="1200" dirty="0" smtClean="0"/>
            <a:t> </a:t>
          </a:r>
          <a:r>
            <a:rPr lang="en-US" sz="3000" kern="1200" dirty="0" err="1" smtClean="0"/>
            <a:t>đổi</a:t>
          </a:r>
          <a:r>
            <a:rPr lang="en-US" sz="3000" kern="1200" dirty="0" smtClean="0"/>
            <a:t> </a:t>
          </a:r>
          <a:r>
            <a:rPr lang="en-US" sz="3000" kern="1200" dirty="0" err="1" smtClean="0"/>
            <a:t>chất</a:t>
          </a:r>
          <a:r>
            <a:rPr lang="en-US" sz="3000" kern="1200" dirty="0" smtClean="0"/>
            <a:t>?</a:t>
          </a:r>
          <a:endParaRPr lang="en-US" sz="3000" kern="1200" dirty="0"/>
        </a:p>
      </dsp:txBody>
      <dsp:txXfrm>
        <a:off x="23359" y="266803"/>
        <a:ext cx="6049280" cy="1046559"/>
      </dsp:txXfrm>
    </dsp:sp>
    <dsp:sp modelId="{C981C29F-7F15-4B26-93C1-2C33EE618E84}">
      <dsp:nvSpPr>
        <dsp:cNvPr id="0" name=""/>
        <dsp:cNvSpPr/>
      </dsp:nvSpPr>
      <dsp:spPr>
        <a:xfrm>
          <a:off x="0" y="253302"/>
          <a:ext cx="732591" cy="109888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368E7-6003-4F05-AB30-38D78B774945}">
      <dsp:nvSpPr>
        <dsp:cNvPr id="0" name=""/>
        <dsp:cNvSpPr/>
      </dsp:nvSpPr>
      <dsp:spPr>
        <a:xfrm>
          <a:off x="124415" y="1584305"/>
          <a:ext cx="5847169"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2. </a:t>
          </a:r>
          <a:r>
            <a:rPr lang="en-US" sz="3000" kern="1200" dirty="0" err="1" smtClean="0"/>
            <a:t>Thế</a:t>
          </a:r>
          <a:r>
            <a:rPr lang="en-US" sz="3000" kern="1200" dirty="0" smtClean="0"/>
            <a:t> </a:t>
          </a:r>
          <a:r>
            <a:rPr lang="en-US" sz="3000" kern="1200" dirty="0" err="1" smtClean="0"/>
            <a:t>nào</a:t>
          </a:r>
          <a:r>
            <a:rPr lang="en-US" sz="3000" kern="1200" dirty="0" smtClean="0"/>
            <a:t> </a:t>
          </a:r>
          <a:r>
            <a:rPr lang="en-US" sz="3000" kern="1200" dirty="0" err="1" smtClean="0"/>
            <a:t>là</a:t>
          </a:r>
          <a:r>
            <a:rPr lang="en-US" sz="3000" kern="1200" dirty="0" smtClean="0"/>
            <a:t> </a:t>
          </a:r>
          <a:r>
            <a:rPr lang="en-US" sz="3000" kern="1200" dirty="0" err="1" smtClean="0"/>
            <a:t>chuyển</a:t>
          </a:r>
          <a:r>
            <a:rPr lang="en-US" sz="3000" kern="1200" dirty="0" smtClean="0"/>
            <a:t> </a:t>
          </a:r>
          <a:r>
            <a:rPr lang="en-US" sz="3000" kern="1200" dirty="0" err="1" smtClean="0"/>
            <a:t>hóa</a:t>
          </a:r>
          <a:r>
            <a:rPr lang="en-US" sz="3000" kern="1200" dirty="0" smtClean="0"/>
            <a:t> </a:t>
          </a:r>
          <a:r>
            <a:rPr lang="en-US" sz="3000" kern="1200" dirty="0" err="1" smtClean="0"/>
            <a:t>năng</a:t>
          </a:r>
          <a:r>
            <a:rPr lang="en-US" sz="3000" kern="1200" dirty="0" smtClean="0"/>
            <a:t> </a:t>
          </a:r>
          <a:r>
            <a:rPr lang="en-US" sz="3000" kern="1200" dirty="0" err="1" smtClean="0"/>
            <a:t>lượng</a:t>
          </a:r>
          <a:r>
            <a:rPr lang="en-US" sz="3000" kern="1200" dirty="0" smtClean="0"/>
            <a:t>?</a:t>
          </a:r>
          <a:endParaRPr lang="en-US" sz="3000" kern="1200" dirty="0"/>
        </a:p>
      </dsp:txBody>
      <dsp:txXfrm>
        <a:off x="124415" y="1584305"/>
        <a:ext cx="5847169" cy="1046559"/>
      </dsp:txXfrm>
    </dsp:sp>
    <dsp:sp modelId="{2EF463E9-E5CC-483C-B47F-1D9BAA7769F7}">
      <dsp:nvSpPr>
        <dsp:cNvPr id="0" name=""/>
        <dsp:cNvSpPr/>
      </dsp:nvSpPr>
      <dsp:spPr>
        <a:xfrm>
          <a:off x="0" y="1570804"/>
          <a:ext cx="732591" cy="109888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A18B6-867C-42A3-BE67-5F6E1356D47A}">
      <dsp:nvSpPr>
        <dsp:cNvPr id="0" name=""/>
        <dsp:cNvSpPr/>
      </dsp:nvSpPr>
      <dsp:spPr>
        <a:xfrm>
          <a:off x="124415" y="2901807"/>
          <a:ext cx="5847169"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3. </a:t>
          </a:r>
          <a:r>
            <a:rPr lang="en-US" sz="3000" kern="1200" dirty="0" err="1" smtClean="0"/>
            <a:t>Quan</a:t>
          </a:r>
          <a:r>
            <a:rPr lang="en-US" sz="3000" kern="1200" dirty="0" smtClean="0"/>
            <a:t> </a:t>
          </a:r>
          <a:r>
            <a:rPr lang="en-US" sz="3000" kern="1200" dirty="0" err="1" smtClean="0"/>
            <a:t>hệ</a:t>
          </a:r>
          <a:r>
            <a:rPr lang="en-US" sz="3000" kern="1200" dirty="0" smtClean="0"/>
            <a:t> </a:t>
          </a:r>
          <a:r>
            <a:rPr lang="en-US" sz="3000" kern="1200" dirty="0" err="1" smtClean="0"/>
            <a:t>giữa</a:t>
          </a:r>
          <a:r>
            <a:rPr lang="en-US" sz="3000" kern="1200" dirty="0" smtClean="0"/>
            <a:t> TĐC </a:t>
          </a:r>
          <a:r>
            <a:rPr lang="en-US" sz="3000" kern="1200" dirty="0" err="1" smtClean="0"/>
            <a:t>và</a:t>
          </a:r>
          <a:r>
            <a:rPr lang="en-US" sz="3000" kern="1200" dirty="0" smtClean="0"/>
            <a:t> CHNL </a:t>
          </a:r>
          <a:r>
            <a:rPr lang="en-US" sz="3000" kern="1200" dirty="0" err="1" smtClean="0"/>
            <a:t>như</a:t>
          </a:r>
          <a:r>
            <a:rPr lang="en-US" sz="3000" kern="1200" dirty="0" smtClean="0"/>
            <a:t> </a:t>
          </a:r>
          <a:r>
            <a:rPr lang="en-US" sz="3000" kern="1200" dirty="0" err="1" smtClean="0"/>
            <a:t>thế</a:t>
          </a:r>
          <a:r>
            <a:rPr lang="en-US" sz="3000" kern="1200" dirty="0" smtClean="0"/>
            <a:t> </a:t>
          </a:r>
          <a:r>
            <a:rPr lang="en-US" sz="3000" kern="1200" dirty="0" err="1" smtClean="0"/>
            <a:t>nào</a:t>
          </a:r>
          <a:r>
            <a:rPr lang="en-US" sz="3000" kern="1200" dirty="0" smtClean="0"/>
            <a:t>?</a:t>
          </a:r>
          <a:endParaRPr lang="en-US" sz="3000" kern="1200" dirty="0"/>
        </a:p>
      </dsp:txBody>
      <dsp:txXfrm>
        <a:off x="124415" y="2901807"/>
        <a:ext cx="5847169" cy="1046559"/>
      </dsp:txXfrm>
    </dsp:sp>
    <dsp:sp modelId="{0BCBBD93-8244-405A-B109-D5A63AD3DD31}">
      <dsp:nvSpPr>
        <dsp:cNvPr id="0" name=""/>
        <dsp:cNvSpPr/>
      </dsp:nvSpPr>
      <dsp:spPr>
        <a:xfrm>
          <a:off x="0" y="2888306"/>
          <a:ext cx="732591" cy="109888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36740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08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7"/>
        <p:cNvGrpSpPr/>
        <p:nvPr/>
      </p:nvGrpSpPr>
      <p:grpSpPr>
        <a:xfrm>
          <a:off x="0" y="0"/>
          <a:ext cx="0" cy="0"/>
          <a:chOff x="0" y="0"/>
          <a:chExt cx="0" cy="0"/>
        </a:xfrm>
      </p:grpSpPr>
      <p:sp>
        <p:nvSpPr>
          <p:cNvPr id="3448" name="Google Shape;3448;g12ad17f404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9" name="Google Shape;3449;g12ad17f404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12ad17f4043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12ad17f4043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3"/>
        <p:cNvGrpSpPr/>
        <p:nvPr/>
      </p:nvGrpSpPr>
      <p:grpSpPr>
        <a:xfrm>
          <a:off x="0" y="0"/>
          <a:ext cx="0" cy="0"/>
          <a:chOff x="0" y="0"/>
          <a:chExt cx="0" cy="0"/>
        </a:xfrm>
      </p:grpSpPr>
      <p:sp>
        <p:nvSpPr>
          <p:cNvPr id="4184" name="Google Shape;4184;g12ad17f404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5" name="Google Shape;4185;g12ad17f404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83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83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8"/>
        <p:cNvGrpSpPr/>
        <p:nvPr/>
      </p:nvGrpSpPr>
      <p:grpSpPr>
        <a:xfrm>
          <a:off x="0" y="0"/>
          <a:ext cx="0" cy="0"/>
          <a:chOff x="0" y="0"/>
          <a:chExt cx="0" cy="0"/>
        </a:xfrm>
      </p:grpSpPr>
      <p:sp>
        <p:nvSpPr>
          <p:cNvPr id="4889" name="Google Shape;4889;g12a5890b37f_0_4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0" name="Google Shape;4890;g12a5890b37f_0_4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5"/>
        <p:cNvGrpSpPr/>
        <p:nvPr/>
      </p:nvGrpSpPr>
      <p:grpSpPr>
        <a:xfrm>
          <a:off x="0" y="0"/>
          <a:ext cx="0" cy="0"/>
          <a:chOff x="0" y="0"/>
          <a:chExt cx="0" cy="0"/>
        </a:xfrm>
      </p:grpSpPr>
      <p:sp>
        <p:nvSpPr>
          <p:cNvPr id="4526" name="Google Shape;4526;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7" name="Google Shape;4527;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5"/>
        <p:cNvGrpSpPr/>
        <p:nvPr/>
      </p:nvGrpSpPr>
      <p:grpSpPr>
        <a:xfrm>
          <a:off x="0" y="0"/>
          <a:ext cx="0" cy="0"/>
          <a:chOff x="0" y="0"/>
          <a:chExt cx="0" cy="0"/>
        </a:xfrm>
      </p:grpSpPr>
      <p:sp>
        <p:nvSpPr>
          <p:cNvPr id="3146" name="Google Shape;314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7" name="Google Shape;314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65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8"/>
        <p:cNvGrpSpPr/>
        <p:nvPr/>
      </p:nvGrpSpPr>
      <p:grpSpPr>
        <a:xfrm>
          <a:off x="0" y="0"/>
          <a:ext cx="0" cy="0"/>
          <a:chOff x="0" y="0"/>
          <a:chExt cx="0" cy="0"/>
        </a:xfrm>
      </p:grpSpPr>
      <p:sp>
        <p:nvSpPr>
          <p:cNvPr id="2799" name="Google Shape;2799;g11c2a4779ba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0" name="Google Shape;2800;g11c2a4779ba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1"/>
        <p:cNvGrpSpPr/>
        <p:nvPr/>
      </p:nvGrpSpPr>
      <p:grpSpPr>
        <a:xfrm>
          <a:off x="0" y="0"/>
          <a:ext cx="0" cy="0"/>
          <a:chOff x="0" y="0"/>
          <a:chExt cx="0" cy="0"/>
        </a:xfrm>
      </p:grpSpPr>
      <p:sp>
        <p:nvSpPr>
          <p:cNvPr id="3272" name="Google Shape;3272;g12ad17f4043_0_30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3" name="Google Shape;3273;g12ad17f4043_0_30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86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2"/>
        <p:cNvGrpSpPr/>
        <p:nvPr/>
      </p:nvGrpSpPr>
      <p:grpSpPr>
        <a:xfrm>
          <a:off x="0" y="0"/>
          <a:ext cx="0" cy="0"/>
          <a:chOff x="0" y="0"/>
          <a:chExt cx="0" cy="0"/>
        </a:xfrm>
      </p:grpSpPr>
      <p:sp>
        <p:nvSpPr>
          <p:cNvPr id="3023" name="Google Shape;302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4" name="Google Shape;302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08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19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264275"/>
            <a:ext cx="5024400" cy="21099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4000" b="1">
                <a:latin typeface="League Spartan"/>
                <a:ea typeface="League Spartan"/>
                <a:cs typeface="League Spartan"/>
                <a:sym typeface="League Sparta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403425"/>
            <a:ext cx="5024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800">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421294">
            <a:off x="79394" y="-529950"/>
            <a:ext cx="1267613" cy="1237321"/>
            <a:chOff x="4398550" y="1304850"/>
            <a:chExt cx="266625" cy="260250"/>
          </a:xfrm>
        </p:grpSpPr>
        <p:sp>
          <p:nvSpPr>
            <p:cNvPr id="13" name="Google Shape;13;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1188">
            <a:off x="3637221" y="4603915"/>
            <a:ext cx="1870215" cy="1296333"/>
            <a:chOff x="4698575" y="2004400"/>
            <a:chExt cx="345700" cy="239625"/>
          </a:xfrm>
        </p:grpSpPr>
        <p:sp>
          <p:nvSpPr>
            <p:cNvPr id="32" name="Google Shape;32;p2"/>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2020112">
            <a:off x="3498630" y="-609684"/>
            <a:ext cx="1402954" cy="1106674"/>
            <a:chOff x="4435800" y="2249550"/>
            <a:chExt cx="422500" cy="333275"/>
          </a:xfrm>
        </p:grpSpPr>
        <p:sp>
          <p:nvSpPr>
            <p:cNvPr id="65" name="Google Shape;65;p2"/>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rot="-2421294">
            <a:off x="-880506" y="1662650"/>
            <a:ext cx="1267613" cy="1237321"/>
            <a:chOff x="4398550" y="1304850"/>
            <a:chExt cx="266625" cy="260250"/>
          </a:xfrm>
        </p:grpSpPr>
        <p:sp>
          <p:nvSpPr>
            <p:cNvPr id="70" name="Google Shape;70;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98"/>
        <p:cNvGrpSpPr/>
        <p:nvPr/>
      </p:nvGrpSpPr>
      <p:grpSpPr>
        <a:xfrm>
          <a:off x="0" y="0"/>
          <a:ext cx="0" cy="0"/>
          <a:chOff x="0" y="0"/>
          <a:chExt cx="0" cy="0"/>
        </a:xfrm>
      </p:grpSpPr>
      <p:sp>
        <p:nvSpPr>
          <p:cNvPr id="1299" name="Google Shape;1299;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0" name="Google Shape;1300;p21"/>
          <p:cNvSpPr txBox="1">
            <a:spLocks noGrp="1"/>
          </p:cNvSpPr>
          <p:nvPr>
            <p:ph type="title" idx="2"/>
          </p:nvPr>
        </p:nvSpPr>
        <p:spPr>
          <a:xfrm>
            <a:off x="93770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1" name="Google Shape;1301;p21"/>
          <p:cNvSpPr txBox="1">
            <a:spLocks noGrp="1"/>
          </p:cNvSpPr>
          <p:nvPr>
            <p:ph type="subTitle" idx="1"/>
          </p:nvPr>
        </p:nvSpPr>
        <p:spPr>
          <a:xfrm>
            <a:off x="93770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2" name="Google Shape;1302;p21"/>
          <p:cNvSpPr txBox="1">
            <a:spLocks noGrp="1"/>
          </p:cNvSpPr>
          <p:nvPr>
            <p:ph type="title" idx="3"/>
          </p:nvPr>
        </p:nvSpPr>
        <p:spPr>
          <a:xfrm>
            <a:off x="3484422"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3" name="Google Shape;1303;p21"/>
          <p:cNvSpPr txBox="1">
            <a:spLocks noGrp="1"/>
          </p:cNvSpPr>
          <p:nvPr>
            <p:ph type="subTitle" idx="4"/>
          </p:nvPr>
        </p:nvSpPr>
        <p:spPr>
          <a:xfrm>
            <a:off x="3484422"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4" name="Google Shape;1304;p21"/>
          <p:cNvSpPr txBox="1">
            <a:spLocks noGrp="1"/>
          </p:cNvSpPr>
          <p:nvPr>
            <p:ph type="title" idx="5"/>
          </p:nvPr>
        </p:nvSpPr>
        <p:spPr>
          <a:xfrm>
            <a:off x="603115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5" name="Google Shape;1305;p21"/>
          <p:cNvSpPr txBox="1">
            <a:spLocks noGrp="1"/>
          </p:cNvSpPr>
          <p:nvPr>
            <p:ph type="subTitle" idx="6"/>
          </p:nvPr>
        </p:nvSpPr>
        <p:spPr>
          <a:xfrm>
            <a:off x="603115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1306" name="Google Shape;1306;p21"/>
          <p:cNvGrpSpPr/>
          <p:nvPr/>
        </p:nvGrpSpPr>
        <p:grpSpPr>
          <a:xfrm rot="10800000" flipH="1">
            <a:off x="7607663" y="-1000613"/>
            <a:ext cx="2527477" cy="2409652"/>
            <a:chOff x="5345625" y="1289813"/>
            <a:chExt cx="2527477" cy="2409652"/>
          </a:xfrm>
        </p:grpSpPr>
        <p:sp>
          <p:nvSpPr>
            <p:cNvPr id="1307" name="Google Shape;1307;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21"/>
          <p:cNvGrpSpPr/>
          <p:nvPr/>
        </p:nvGrpSpPr>
        <p:grpSpPr>
          <a:xfrm rot="10800000" flipH="1">
            <a:off x="-1375663" y="4574263"/>
            <a:ext cx="2527477" cy="2409652"/>
            <a:chOff x="5345625" y="1289813"/>
            <a:chExt cx="2527477" cy="2409652"/>
          </a:xfrm>
        </p:grpSpPr>
        <p:sp>
          <p:nvSpPr>
            <p:cNvPr id="1310" name="Google Shape;1310;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1"/>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21"/>
          <p:cNvGrpSpPr/>
          <p:nvPr/>
        </p:nvGrpSpPr>
        <p:grpSpPr>
          <a:xfrm rot="-2421294">
            <a:off x="6090269" y="-637213"/>
            <a:ext cx="1267613" cy="1237321"/>
            <a:chOff x="4398550" y="1304850"/>
            <a:chExt cx="266625" cy="260250"/>
          </a:xfrm>
        </p:grpSpPr>
        <p:sp>
          <p:nvSpPr>
            <p:cNvPr id="1314" name="Google Shape;1314;p21"/>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1"/>
          <p:cNvGrpSpPr/>
          <p:nvPr/>
        </p:nvGrpSpPr>
        <p:grpSpPr>
          <a:xfrm rot="4673526" flipH="1">
            <a:off x="-813390" y="1894615"/>
            <a:ext cx="1402940" cy="1106662"/>
            <a:chOff x="4435800" y="2249550"/>
            <a:chExt cx="422500" cy="333275"/>
          </a:xfrm>
        </p:grpSpPr>
        <p:sp>
          <p:nvSpPr>
            <p:cNvPr id="1333" name="Google Shape;1333;p21"/>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21"/>
          <p:cNvSpPr/>
          <p:nvPr/>
        </p:nvSpPr>
        <p:spPr>
          <a:xfrm flipH="1">
            <a:off x="8577875" y="29295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21"/>
          <p:cNvGrpSpPr/>
          <p:nvPr/>
        </p:nvGrpSpPr>
        <p:grpSpPr>
          <a:xfrm rot="10800000">
            <a:off x="8567761" y="1882957"/>
            <a:ext cx="419148" cy="572658"/>
            <a:chOff x="8543498" y="1890177"/>
            <a:chExt cx="584179" cy="798130"/>
          </a:xfrm>
        </p:grpSpPr>
        <p:sp>
          <p:nvSpPr>
            <p:cNvPr id="1338" name="Google Shape;1338;p21"/>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604"/>
        <p:cNvGrpSpPr/>
        <p:nvPr/>
      </p:nvGrpSpPr>
      <p:grpSpPr>
        <a:xfrm>
          <a:off x="0" y="0"/>
          <a:ext cx="0" cy="0"/>
          <a:chOff x="0" y="0"/>
          <a:chExt cx="0" cy="0"/>
        </a:xfrm>
      </p:grpSpPr>
      <p:sp>
        <p:nvSpPr>
          <p:cNvPr id="1605" name="Google Shape;1605;p26"/>
          <p:cNvSpPr txBox="1">
            <a:spLocks noGrp="1"/>
          </p:cNvSpPr>
          <p:nvPr>
            <p:ph type="title"/>
          </p:nvPr>
        </p:nvSpPr>
        <p:spPr>
          <a:xfrm>
            <a:off x="713100" y="2024550"/>
            <a:ext cx="4892700" cy="1283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06" name="Google Shape;1606;p26"/>
          <p:cNvSpPr txBox="1">
            <a:spLocks noGrp="1"/>
          </p:cNvSpPr>
          <p:nvPr>
            <p:ph type="title" idx="2" hasCustomPrompt="1"/>
          </p:nvPr>
        </p:nvSpPr>
        <p:spPr>
          <a:xfrm>
            <a:off x="713100" y="1136125"/>
            <a:ext cx="4892700" cy="622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07" name="Google Shape;1607;p26"/>
          <p:cNvSpPr txBox="1">
            <a:spLocks noGrp="1"/>
          </p:cNvSpPr>
          <p:nvPr>
            <p:ph type="subTitle" idx="1"/>
          </p:nvPr>
        </p:nvSpPr>
        <p:spPr>
          <a:xfrm>
            <a:off x="713100" y="3573875"/>
            <a:ext cx="4892700" cy="43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grpSp>
        <p:nvGrpSpPr>
          <p:cNvPr id="1608" name="Google Shape;1608;p26"/>
          <p:cNvGrpSpPr/>
          <p:nvPr/>
        </p:nvGrpSpPr>
        <p:grpSpPr>
          <a:xfrm rot="679718" flipH="1">
            <a:off x="-510437" y="4444660"/>
            <a:ext cx="1870204" cy="1296325"/>
            <a:chOff x="4698575" y="2004400"/>
            <a:chExt cx="345700" cy="239625"/>
          </a:xfrm>
        </p:grpSpPr>
        <p:sp>
          <p:nvSpPr>
            <p:cNvPr id="1609" name="Google Shape;1609;p26"/>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6"/>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6"/>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6"/>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6"/>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6"/>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6"/>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6"/>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6"/>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6"/>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6"/>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6"/>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6"/>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6"/>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6"/>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6"/>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6"/>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6"/>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6"/>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6"/>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6"/>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6"/>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6"/>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6"/>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26"/>
          <p:cNvGrpSpPr/>
          <p:nvPr/>
        </p:nvGrpSpPr>
        <p:grpSpPr>
          <a:xfrm rot="-4335809" flipH="1">
            <a:off x="4163580" y="4556959"/>
            <a:ext cx="1402970" cy="1106686"/>
            <a:chOff x="4435800" y="2249550"/>
            <a:chExt cx="422500" cy="333275"/>
          </a:xfrm>
        </p:grpSpPr>
        <p:sp>
          <p:nvSpPr>
            <p:cNvPr id="1642" name="Google Shape;1642;p26"/>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26"/>
          <p:cNvGrpSpPr/>
          <p:nvPr/>
        </p:nvGrpSpPr>
        <p:grpSpPr>
          <a:xfrm rot="-2421294">
            <a:off x="-865731" y="1264025"/>
            <a:ext cx="1267613" cy="1237321"/>
            <a:chOff x="4398550" y="1304850"/>
            <a:chExt cx="266625" cy="260250"/>
          </a:xfrm>
        </p:grpSpPr>
        <p:sp>
          <p:nvSpPr>
            <p:cNvPr id="1646" name="Google Shape;1646;p26"/>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6"/>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6"/>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6"/>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6"/>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6"/>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6"/>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6"/>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6"/>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6"/>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6"/>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6"/>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6"/>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6"/>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6"/>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4" name="Google Shape;1664;p26"/>
          <p:cNvSpPr/>
          <p:nvPr/>
        </p:nvSpPr>
        <p:spPr>
          <a:xfrm>
            <a:off x="-139175" y="-4191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5" name="Google Shape;1665;p26"/>
          <p:cNvGrpSpPr/>
          <p:nvPr/>
        </p:nvGrpSpPr>
        <p:grpSpPr>
          <a:xfrm rot="10800000" flipH="1">
            <a:off x="3513087" y="-1539750"/>
            <a:ext cx="2527477" cy="2409652"/>
            <a:chOff x="5345625" y="1289813"/>
            <a:chExt cx="2527477" cy="2409652"/>
          </a:xfrm>
        </p:grpSpPr>
        <p:sp>
          <p:nvSpPr>
            <p:cNvPr id="1666" name="Google Shape;1666;p26"/>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26"/>
          <p:cNvGrpSpPr/>
          <p:nvPr/>
        </p:nvGrpSpPr>
        <p:grpSpPr>
          <a:xfrm rot="-8378706" flipH="1">
            <a:off x="2742219" y="4486987"/>
            <a:ext cx="1267613" cy="1237321"/>
            <a:chOff x="4398550" y="1304850"/>
            <a:chExt cx="266625" cy="260250"/>
          </a:xfrm>
        </p:grpSpPr>
        <p:sp>
          <p:nvSpPr>
            <p:cNvPr id="1669" name="Google Shape;1669;p26"/>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6"/>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6"/>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6"/>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6"/>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687"/>
        <p:cNvGrpSpPr/>
        <p:nvPr/>
      </p:nvGrpSpPr>
      <p:grpSpPr>
        <a:xfrm>
          <a:off x="0" y="0"/>
          <a:ext cx="0" cy="0"/>
          <a:chOff x="0" y="0"/>
          <a:chExt cx="0" cy="0"/>
        </a:xfrm>
      </p:grpSpPr>
      <p:grpSp>
        <p:nvGrpSpPr>
          <p:cNvPr id="1688" name="Google Shape;1688;p27"/>
          <p:cNvGrpSpPr/>
          <p:nvPr/>
        </p:nvGrpSpPr>
        <p:grpSpPr>
          <a:xfrm rot="679718" flipH="1">
            <a:off x="-221937" y="1633060"/>
            <a:ext cx="1870204" cy="1296325"/>
            <a:chOff x="4698575" y="2004400"/>
            <a:chExt cx="345700" cy="239625"/>
          </a:xfrm>
        </p:grpSpPr>
        <p:sp>
          <p:nvSpPr>
            <p:cNvPr id="1689" name="Google Shape;1689;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27"/>
          <p:cNvGrpSpPr/>
          <p:nvPr/>
        </p:nvGrpSpPr>
        <p:grpSpPr>
          <a:xfrm rot="-4335809" flipH="1">
            <a:off x="290730" y="4024234"/>
            <a:ext cx="1402970" cy="1106686"/>
            <a:chOff x="4435800" y="2249550"/>
            <a:chExt cx="422500" cy="333275"/>
          </a:xfrm>
        </p:grpSpPr>
        <p:sp>
          <p:nvSpPr>
            <p:cNvPr id="1722" name="Google Shape;1722;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27"/>
          <p:cNvGrpSpPr/>
          <p:nvPr/>
        </p:nvGrpSpPr>
        <p:grpSpPr>
          <a:xfrm rot="10800000" flipH="1">
            <a:off x="-1510437" y="1496475"/>
            <a:ext cx="2684144" cy="2159727"/>
            <a:chOff x="-2218825" y="-622162"/>
            <a:chExt cx="2684144" cy="2159727"/>
          </a:xfrm>
        </p:grpSpPr>
        <p:sp>
          <p:nvSpPr>
            <p:cNvPr id="1726" name="Google Shape;1726;p27"/>
            <p:cNvSpPr/>
            <p:nvPr/>
          </p:nvSpPr>
          <p:spPr>
            <a:xfrm>
              <a:off x="-204851" y="-622162"/>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7"/>
            <p:cNvSpPr/>
            <p:nvPr/>
          </p:nvSpPr>
          <p:spPr>
            <a:xfrm>
              <a:off x="-2218825" y="-612988"/>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8" name="Google Shape;1728;p27"/>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27"/>
          <p:cNvGrpSpPr/>
          <p:nvPr/>
        </p:nvGrpSpPr>
        <p:grpSpPr>
          <a:xfrm rot="1021188">
            <a:off x="4288046" y="4603915"/>
            <a:ext cx="1870215" cy="1296333"/>
            <a:chOff x="4698575" y="2004400"/>
            <a:chExt cx="345700" cy="239625"/>
          </a:xfrm>
        </p:grpSpPr>
        <p:sp>
          <p:nvSpPr>
            <p:cNvPr id="1730" name="Google Shape;1730;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7"/>
          <p:cNvGrpSpPr/>
          <p:nvPr/>
        </p:nvGrpSpPr>
        <p:grpSpPr>
          <a:xfrm rot="-2020112">
            <a:off x="3352505" y="-543434"/>
            <a:ext cx="1402954" cy="1106674"/>
            <a:chOff x="4435800" y="2249550"/>
            <a:chExt cx="422500" cy="333275"/>
          </a:xfrm>
        </p:grpSpPr>
        <p:sp>
          <p:nvSpPr>
            <p:cNvPr id="1763" name="Google Shape;1763;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6" name="Google Shape;1766;p27"/>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27"/>
          <p:cNvGrpSpPr/>
          <p:nvPr/>
        </p:nvGrpSpPr>
        <p:grpSpPr>
          <a:xfrm rot="-2421294">
            <a:off x="8547319" y="1805275"/>
            <a:ext cx="1267613" cy="1237321"/>
            <a:chOff x="4398550" y="1304850"/>
            <a:chExt cx="266625" cy="260250"/>
          </a:xfrm>
        </p:grpSpPr>
        <p:sp>
          <p:nvSpPr>
            <p:cNvPr id="1768" name="Google Shape;176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27"/>
          <p:cNvSpPr/>
          <p:nvPr/>
        </p:nvSpPr>
        <p:spPr>
          <a:xfrm rot="10800000">
            <a:off x="6054025" y="37330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27"/>
          <p:cNvGrpSpPr/>
          <p:nvPr/>
        </p:nvGrpSpPr>
        <p:grpSpPr>
          <a:xfrm rot="10800000" flipH="1">
            <a:off x="7501913" y="-665425"/>
            <a:ext cx="2527477" cy="2409652"/>
            <a:chOff x="5345625" y="1289813"/>
            <a:chExt cx="2527477" cy="2409652"/>
          </a:xfrm>
        </p:grpSpPr>
        <p:sp>
          <p:nvSpPr>
            <p:cNvPr id="1788" name="Google Shape;1788;p2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27"/>
          <p:cNvGrpSpPr/>
          <p:nvPr/>
        </p:nvGrpSpPr>
        <p:grpSpPr>
          <a:xfrm rot="10800000">
            <a:off x="8221324" y="3073420"/>
            <a:ext cx="419148" cy="572658"/>
            <a:chOff x="8543498" y="1890177"/>
            <a:chExt cx="584179" cy="798130"/>
          </a:xfrm>
        </p:grpSpPr>
        <p:sp>
          <p:nvSpPr>
            <p:cNvPr id="1791" name="Google Shape;1791;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27"/>
          <p:cNvGrpSpPr/>
          <p:nvPr/>
        </p:nvGrpSpPr>
        <p:grpSpPr>
          <a:xfrm rot="10800000">
            <a:off x="503536" y="841695"/>
            <a:ext cx="419148" cy="572658"/>
            <a:chOff x="8543498" y="1890177"/>
            <a:chExt cx="584179" cy="798130"/>
          </a:xfrm>
        </p:grpSpPr>
        <p:sp>
          <p:nvSpPr>
            <p:cNvPr id="1795" name="Google Shape;1795;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27"/>
          <p:cNvGrpSpPr/>
          <p:nvPr/>
        </p:nvGrpSpPr>
        <p:grpSpPr>
          <a:xfrm rot="-2421294">
            <a:off x="5905994" y="-675013"/>
            <a:ext cx="1267613" cy="1237321"/>
            <a:chOff x="4398550" y="1304850"/>
            <a:chExt cx="266625" cy="260250"/>
          </a:xfrm>
        </p:grpSpPr>
        <p:sp>
          <p:nvSpPr>
            <p:cNvPr id="1799" name="Google Shape;1799;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27"/>
          <p:cNvGrpSpPr/>
          <p:nvPr/>
        </p:nvGrpSpPr>
        <p:grpSpPr>
          <a:xfrm rot="-8378706" flipH="1">
            <a:off x="2742219" y="4486987"/>
            <a:ext cx="1267613" cy="1237321"/>
            <a:chOff x="4398550" y="1304850"/>
            <a:chExt cx="266625" cy="260250"/>
          </a:xfrm>
        </p:grpSpPr>
        <p:sp>
          <p:nvSpPr>
            <p:cNvPr id="1818" name="Google Shape;181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27"/>
          <p:cNvSpPr/>
          <p:nvPr/>
        </p:nvSpPr>
        <p:spPr>
          <a:xfrm rot="10800000" flipH="1">
            <a:off x="4965299" y="-35280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7"/>
          <p:cNvSpPr txBox="1">
            <a:spLocks noGrp="1"/>
          </p:cNvSpPr>
          <p:nvPr>
            <p:ph type="title"/>
          </p:nvPr>
        </p:nvSpPr>
        <p:spPr>
          <a:xfrm>
            <a:off x="2125650" y="2231410"/>
            <a:ext cx="4892700" cy="75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38" name="Google Shape;1838;p27"/>
          <p:cNvSpPr txBox="1">
            <a:spLocks noGrp="1"/>
          </p:cNvSpPr>
          <p:nvPr>
            <p:ph type="title" idx="2" hasCustomPrompt="1"/>
          </p:nvPr>
        </p:nvSpPr>
        <p:spPr>
          <a:xfrm>
            <a:off x="2125650" y="1452700"/>
            <a:ext cx="4892700" cy="62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839" name="Google Shape;1839;p27"/>
          <p:cNvSpPr txBox="1">
            <a:spLocks noGrp="1"/>
          </p:cNvSpPr>
          <p:nvPr>
            <p:ph type="subTitle" idx="1"/>
          </p:nvPr>
        </p:nvSpPr>
        <p:spPr>
          <a:xfrm>
            <a:off x="2125650" y="3143000"/>
            <a:ext cx="4892700" cy="43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1961"/>
        <p:cNvGrpSpPr/>
        <p:nvPr/>
      </p:nvGrpSpPr>
      <p:grpSpPr>
        <a:xfrm>
          <a:off x="0" y="0"/>
          <a:ext cx="0" cy="0"/>
          <a:chOff x="0" y="0"/>
          <a:chExt cx="0" cy="0"/>
        </a:xfrm>
      </p:grpSpPr>
      <p:sp>
        <p:nvSpPr>
          <p:cNvPr id="1962" name="Google Shape;1962;p29"/>
          <p:cNvSpPr txBox="1">
            <a:spLocks noGrp="1"/>
          </p:cNvSpPr>
          <p:nvPr>
            <p:ph type="title"/>
          </p:nvPr>
        </p:nvSpPr>
        <p:spPr>
          <a:xfrm>
            <a:off x="3538200" y="1932425"/>
            <a:ext cx="35505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63" name="Google Shape;1963;p29"/>
          <p:cNvSpPr txBox="1">
            <a:spLocks noGrp="1"/>
          </p:cNvSpPr>
          <p:nvPr>
            <p:ph type="title" idx="2" hasCustomPrompt="1"/>
          </p:nvPr>
        </p:nvSpPr>
        <p:spPr>
          <a:xfrm>
            <a:off x="7088700" y="1932425"/>
            <a:ext cx="13422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964" name="Google Shape;1964;p29"/>
          <p:cNvSpPr txBox="1">
            <a:spLocks noGrp="1"/>
          </p:cNvSpPr>
          <p:nvPr>
            <p:ph type="subTitle" idx="1"/>
          </p:nvPr>
        </p:nvSpPr>
        <p:spPr>
          <a:xfrm>
            <a:off x="3538200" y="2777575"/>
            <a:ext cx="4892700" cy="43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grpSp>
        <p:nvGrpSpPr>
          <p:cNvPr id="1965" name="Google Shape;1965;p29"/>
          <p:cNvGrpSpPr/>
          <p:nvPr/>
        </p:nvGrpSpPr>
        <p:grpSpPr>
          <a:xfrm flipH="1">
            <a:off x="7501913" y="3764300"/>
            <a:ext cx="2527477" cy="2409652"/>
            <a:chOff x="5345625" y="1289813"/>
            <a:chExt cx="2527477" cy="2409652"/>
          </a:xfrm>
        </p:grpSpPr>
        <p:sp>
          <p:nvSpPr>
            <p:cNvPr id="1966" name="Google Shape;1966;p2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29"/>
          <p:cNvGrpSpPr/>
          <p:nvPr/>
        </p:nvGrpSpPr>
        <p:grpSpPr>
          <a:xfrm rot="-2421294">
            <a:off x="4088944" y="-580225"/>
            <a:ext cx="1267613" cy="1237321"/>
            <a:chOff x="4398550" y="1304850"/>
            <a:chExt cx="266625" cy="260250"/>
          </a:xfrm>
        </p:grpSpPr>
        <p:sp>
          <p:nvSpPr>
            <p:cNvPr id="1969" name="Google Shape;1969;p2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9"/>
          <p:cNvSpPr/>
          <p:nvPr/>
        </p:nvSpPr>
        <p:spPr>
          <a:xfrm rot="10800000" flipH="1">
            <a:off x="8100069" y="-606109"/>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9"/>
          <p:cNvGrpSpPr/>
          <p:nvPr/>
        </p:nvGrpSpPr>
        <p:grpSpPr>
          <a:xfrm rot="-4335809" flipH="1">
            <a:off x="3870518" y="4415772"/>
            <a:ext cx="1402970" cy="1106686"/>
            <a:chOff x="4435800" y="2249550"/>
            <a:chExt cx="422500" cy="333275"/>
          </a:xfrm>
        </p:grpSpPr>
        <p:sp>
          <p:nvSpPr>
            <p:cNvPr id="1989" name="Google Shape;1989;p2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29"/>
          <p:cNvGrpSpPr/>
          <p:nvPr/>
        </p:nvGrpSpPr>
        <p:grpSpPr>
          <a:xfrm rot="10800000">
            <a:off x="7133799" y="4317770"/>
            <a:ext cx="419148" cy="572658"/>
            <a:chOff x="8543498" y="1890177"/>
            <a:chExt cx="584179" cy="798130"/>
          </a:xfrm>
        </p:grpSpPr>
        <p:sp>
          <p:nvSpPr>
            <p:cNvPr id="1993" name="Google Shape;1993;p2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 name="Google Shape;1996;p29"/>
          <p:cNvSpPr/>
          <p:nvPr/>
        </p:nvSpPr>
        <p:spPr>
          <a:xfrm rot="8378849">
            <a:off x="7704068" y="212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rot="10800000" flipH="1">
            <a:off x="5660250" y="-1433775"/>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98"/>
        <p:cNvGrpSpPr/>
        <p:nvPr/>
      </p:nvGrpSpPr>
      <p:grpSpPr>
        <a:xfrm>
          <a:off x="0" y="0"/>
          <a:ext cx="0" cy="0"/>
          <a:chOff x="0" y="0"/>
          <a:chExt cx="0" cy="0"/>
        </a:xfrm>
      </p:grpSpPr>
      <p:sp>
        <p:nvSpPr>
          <p:cNvPr id="1999" name="Google Shape;1999;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000" name="Google Shape;2000;p30"/>
          <p:cNvGrpSpPr/>
          <p:nvPr/>
        </p:nvGrpSpPr>
        <p:grpSpPr>
          <a:xfrm rot="1678398">
            <a:off x="8080546" y="1644949"/>
            <a:ext cx="1870226" cy="1296342"/>
            <a:chOff x="4698575" y="2004400"/>
            <a:chExt cx="345700" cy="239625"/>
          </a:xfrm>
        </p:grpSpPr>
        <p:sp>
          <p:nvSpPr>
            <p:cNvPr id="2001" name="Google Shape;2001;p30"/>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30"/>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4" name="Google Shape;2034;p30"/>
          <p:cNvGrpSpPr/>
          <p:nvPr/>
        </p:nvGrpSpPr>
        <p:grpSpPr>
          <a:xfrm rot="2020112" flipH="1">
            <a:off x="-590802" y="1738566"/>
            <a:ext cx="1402954" cy="1106674"/>
            <a:chOff x="4435800" y="2249550"/>
            <a:chExt cx="422500" cy="333275"/>
          </a:xfrm>
        </p:grpSpPr>
        <p:sp>
          <p:nvSpPr>
            <p:cNvPr id="2035" name="Google Shape;2035;p30"/>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0"/>
          <p:cNvSpPr/>
          <p:nvPr/>
        </p:nvSpPr>
        <p:spPr>
          <a:xfrm flipH="1">
            <a:off x="8114584" y="3744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10800000" flipH="1">
            <a:off x="-2297043" y="4223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30"/>
          <p:cNvGrpSpPr/>
          <p:nvPr/>
        </p:nvGrpSpPr>
        <p:grpSpPr>
          <a:xfrm rot="10800000">
            <a:off x="-787007" y="-1271125"/>
            <a:ext cx="2527477" cy="2409652"/>
            <a:chOff x="5345625" y="1289813"/>
            <a:chExt cx="2527477" cy="2409652"/>
          </a:xfrm>
        </p:grpSpPr>
        <p:sp>
          <p:nvSpPr>
            <p:cNvPr id="2041" name="Google Shape;2041;p30"/>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0"/>
          <p:cNvGrpSpPr/>
          <p:nvPr/>
        </p:nvGrpSpPr>
        <p:grpSpPr>
          <a:xfrm rot="2421294" flipH="1">
            <a:off x="2032587" y="-684963"/>
            <a:ext cx="1267613" cy="1237321"/>
            <a:chOff x="4398550" y="1304850"/>
            <a:chExt cx="266625" cy="260250"/>
          </a:xfrm>
        </p:grpSpPr>
        <p:sp>
          <p:nvSpPr>
            <p:cNvPr id="2044" name="Google Shape;2044;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0"/>
          <p:cNvGrpSpPr/>
          <p:nvPr/>
        </p:nvGrpSpPr>
        <p:grpSpPr>
          <a:xfrm rot="8378706">
            <a:off x="4274075" y="4486987"/>
            <a:ext cx="1267613" cy="1237321"/>
            <a:chOff x="4398550" y="1304850"/>
            <a:chExt cx="266625" cy="260250"/>
          </a:xfrm>
        </p:grpSpPr>
        <p:sp>
          <p:nvSpPr>
            <p:cNvPr id="2063" name="Google Shape;2063;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369"/>
        <p:cNvGrpSpPr/>
        <p:nvPr/>
      </p:nvGrpSpPr>
      <p:grpSpPr>
        <a:xfrm>
          <a:off x="0" y="0"/>
          <a:ext cx="0" cy="0"/>
          <a:chOff x="0" y="0"/>
          <a:chExt cx="0" cy="0"/>
        </a:xfrm>
      </p:grpSpPr>
      <p:sp>
        <p:nvSpPr>
          <p:cNvPr id="2370" name="Google Shape;2370;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371" name="Google Shape;2371;p34"/>
          <p:cNvGrpSpPr/>
          <p:nvPr/>
        </p:nvGrpSpPr>
        <p:grpSpPr>
          <a:xfrm rot="10800000">
            <a:off x="7963488" y="-455163"/>
            <a:ext cx="2527477" cy="2409652"/>
            <a:chOff x="5345625" y="1289813"/>
            <a:chExt cx="2527477" cy="2409652"/>
          </a:xfrm>
        </p:grpSpPr>
        <p:sp>
          <p:nvSpPr>
            <p:cNvPr id="2372" name="Google Shape;2372;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34"/>
          <p:cNvGrpSpPr/>
          <p:nvPr/>
        </p:nvGrpSpPr>
        <p:grpSpPr>
          <a:xfrm rot="10800000" flipH="1">
            <a:off x="-935925" y="-1116188"/>
            <a:ext cx="2527477" cy="2409652"/>
            <a:chOff x="5345625" y="1289813"/>
            <a:chExt cx="2527477" cy="2409652"/>
          </a:xfrm>
        </p:grpSpPr>
        <p:sp>
          <p:nvSpPr>
            <p:cNvPr id="2375" name="Google Shape;2375;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34"/>
          <p:cNvGrpSpPr/>
          <p:nvPr/>
        </p:nvGrpSpPr>
        <p:grpSpPr>
          <a:xfrm rot="-2421294">
            <a:off x="1896907" y="-942013"/>
            <a:ext cx="1267613" cy="1237321"/>
            <a:chOff x="4398550" y="1304850"/>
            <a:chExt cx="266625" cy="260250"/>
          </a:xfrm>
        </p:grpSpPr>
        <p:sp>
          <p:nvSpPr>
            <p:cNvPr id="2378" name="Google Shape;2378;p3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34"/>
          <p:cNvGrpSpPr/>
          <p:nvPr/>
        </p:nvGrpSpPr>
        <p:grpSpPr>
          <a:xfrm rot="-8779888" flipH="1">
            <a:off x="6348355" y="-800434"/>
            <a:ext cx="1402954" cy="1106674"/>
            <a:chOff x="4435800" y="2249550"/>
            <a:chExt cx="422500" cy="333275"/>
          </a:xfrm>
        </p:grpSpPr>
        <p:sp>
          <p:nvSpPr>
            <p:cNvPr id="2397" name="Google Shape;2397;p3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34"/>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2" name="Google Shape;2402;p34"/>
          <p:cNvGrpSpPr/>
          <p:nvPr/>
        </p:nvGrpSpPr>
        <p:grpSpPr>
          <a:xfrm>
            <a:off x="8543909" y="2115691"/>
            <a:ext cx="419207" cy="572738"/>
            <a:chOff x="8543498" y="1890177"/>
            <a:chExt cx="584179" cy="798130"/>
          </a:xfrm>
        </p:grpSpPr>
        <p:sp>
          <p:nvSpPr>
            <p:cNvPr id="2403" name="Google Shape;2403;p3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TITLE_ONLY_2">
    <p:spTree>
      <p:nvGrpSpPr>
        <p:cNvPr id="1" name="Shape 2406"/>
        <p:cNvGrpSpPr/>
        <p:nvPr/>
      </p:nvGrpSpPr>
      <p:grpSpPr>
        <a:xfrm>
          <a:off x="0" y="0"/>
          <a:ext cx="0" cy="0"/>
          <a:chOff x="0" y="0"/>
          <a:chExt cx="0" cy="0"/>
        </a:xfrm>
      </p:grpSpPr>
      <p:sp>
        <p:nvSpPr>
          <p:cNvPr id="2407" name="Google Shape;2407;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408" name="Google Shape;2408;p35"/>
          <p:cNvGrpSpPr/>
          <p:nvPr/>
        </p:nvGrpSpPr>
        <p:grpSpPr>
          <a:xfrm rot="10800000" flipH="1">
            <a:off x="6292449" y="-1470638"/>
            <a:ext cx="3460529" cy="2150552"/>
            <a:chOff x="4412574" y="1548912"/>
            <a:chExt cx="3460529" cy="2150552"/>
          </a:xfrm>
        </p:grpSpPr>
        <p:sp>
          <p:nvSpPr>
            <p:cNvPr id="2409" name="Google Shape;2409;p35"/>
            <p:cNvSpPr/>
            <p:nvPr/>
          </p:nvSpPr>
          <p:spPr>
            <a:xfrm>
              <a:off x="4412574" y="191746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35"/>
          <p:cNvGrpSpPr/>
          <p:nvPr/>
        </p:nvGrpSpPr>
        <p:grpSpPr>
          <a:xfrm rot="-2020112">
            <a:off x="8250130" y="440691"/>
            <a:ext cx="1402954" cy="1106674"/>
            <a:chOff x="4435800" y="2249550"/>
            <a:chExt cx="422500" cy="333275"/>
          </a:xfrm>
        </p:grpSpPr>
        <p:sp>
          <p:nvSpPr>
            <p:cNvPr id="2412" name="Google Shape;2412;p3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5"/>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7" name="Google Shape;2417;p35"/>
          <p:cNvGrpSpPr/>
          <p:nvPr/>
        </p:nvGrpSpPr>
        <p:grpSpPr>
          <a:xfrm rot="-2421294">
            <a:off x="-784256" y="-19888"/>
            <a:ext cx="1267613" cy="1237321"/>
            <a:chOff x="4398550" y="1304850"/>
            <a:chExt cx="266625" cy="260250"/>
          </a:xfrm>
        </p:grpSpPr>
        <p:sp>
          <p:nvSpPr>
            <p:cNvPr id="2418" name="Google Shape;2418;p3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35"/>
          <p:cNvGrpSpPr/>
          <p:nvPr/>
        </p:nvGrpSpPr>
        <p:grpSpPr>
          <a:xfrm>
            <a:off x="8543909" y="2115691"/>
            <a:ext cx="419207" cy="572738"/>
            <a:chOff x="8543498" y="1890177"/>
            <a:chExt cx="584179" cy="798130"/>
          </a:xfrm>
        </p:grpSpPr>
        <p:sp>
          <p:nvSpPr>
            <p:cNvPr id="2437" name="Google Shape;2437;p35"/>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35"/>
          <p:cNvGrpSpPr/>
          <p:nvPr/>
        </p:nvGrpSpPr>
        <p:grpSpPr>
          <a:xfrm rot="-8378706" flipH="1">
            <a:off x="3191607" y="4793700"/>
            <a:ext cx="1267613" cy="1237321"/>
            <a:chOff x="4398550" y="1304850"/>
            <a:chExt cx="266625" cy="260250"/>
          </a:xfrm>
        </p:grpSpPr>
        <p:sp>
          <p:nvSpPr>
            <p:cNvPr id="2441" name="Google Shape;2441;p3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9" name="Google Shape;2459;p35"/>
          <p:cNvSpPr/>
          <p:nvPr/>
        </p:nvSpPr>
        <p:spPr>
          <a:xfrm rot="-702083">
            <a:off x="-645440" y="2105658"/>
            <a:ext cx="1169557" cy="1144581"/>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20"/>
        <p:cNvGrpSpPr/>
        <p:nvPr/>
      </p:nvGrpSpPr>
      <p:grpSpPr>
        <a:xfrm>
          <a:off x="0" y="0"/>
          <a:ext cx="0" cy="0"/>
          <a:chOff x="0" y="0"/>
          <a:chExt cx="0" cy="0"/>
        </a:xfrm>
      </p:grpSpPr>
      <p:grpSp>
        <p:nvGrpSpPr>
          <p:cNvPr id="2521" name="Google Shape;2521;p37"/>
          <p:cNvGrpSpPr/>
          <p:nvPr/>
        </p:nvGrpSpPr>
        <p:grpSpPr>
          <a:xfrm rot="10800000" flipH="1">
            <a:off x="7607663" y="-1000613"/>
            <a:ext cx="2527477" cy="2409652"/>
            <a:chOff x="5345625" y="1289813"/>
            <a:chExt cx="2527477" cy="2409652"/>
          </a:xfrm>
        </p:grpSpPr>
        <p:sp>
          <p:nvSpPr>
            <p:cNvPr id="2522" name="Google Shape;2522;p3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7"/>
          <p:cNvGrpSpPr/>
          <p:nvPr/>
        </p:nvGrpSpPr>
        <p:grpSpPr>
          <a:xfrm rot="10800000" flipH="1">
            <a:off x="392863" y="4011180"/>
            <a:ext cx="3271494" cy="2468573"/>
            <a:chOff x="5162250" y="1630224"/>
            <a:chExt cx="3271494" cy="2468573"/>
          </a:xfrm>
        </p:grpSpPr>
        <p:sp>
          <p:nvSpPr>
            <p:cNvPr id="2525" name="Google Shape;2525;p37"/>
            <p:cNvSpPr/>
            <p:nvPr/>
          </p:nvSpPr>
          <p:spPr>
            <a:xfrm>
              <a:off x="7763574" y="350588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5162250" y="1630224"/>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7"/>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7"/>
          <p:cNvGrpSpPr/>
          <p:nvPr/>
        </p:nvGrpSpPr>
        <p:grpSpPr>
          <a:xfrm rot="-2421294">
            <a:off x="6090269" y="-637213"/>
            <a:ext cx="1267613" cy="1237321"/>
            <a:chOff x="4398550" y="1304850"/>
            <a:chExt cx="266625" cy="260250"/>
          </a:xfrm>
        </p:grpSpPr>
        <p:sp>
          <p:nvSpPr>
            <p:cNvPr id="2529" name="Google Shape;252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37"/>
          <p:cNvGrpSpPr/>
          <p:nvPr/>
        </p:nvGrpSpPr>
        <p:grpSpPr>
          <a:xfrm rot="4673526" flipH="1">
            <a:off x="-813378" y="1317540"/>
            <a:ext cx="1402940" cy="1106662"/>
            <a:chOff x="4435800" y="2249550"/>
            <a:chExt cx="422500" cy="333275"/>
          </a:xfrm>
        </p:grpSpPr>
        <p:sp>
          <p:nvSpPr>
            <p:cNvPr id="2548" name="Google Shape;2548;p3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1" name="Google Shape;2551;p37"/>
          <p:cNvSpPr/>
          <p:nvPr/>
        </p:nvSpPr>
        <p:spPr>
          <a:xfrm flipH="1">
            <a:off x="8567750" y="24556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2" name="Google Shape;2552;p37"/>
          <p:cNvGrpSpPr/>
          <p:nvPr/>
        </p:nvGrpSpPr>
        <p:grpSpPr>
          <a:xfrm rot="10800000">
            <a:off x="8639186" y="1584545"/>
            <a:ext cx="419148" cy="572658"/>
            <a:chOff x="8543498" y="1890177"/>
            <a:chExt cx="584179" cy="798130"/>
          </a:xfrm>
        </p:grpSpPr>
        <p:sp>
          <p:nvSpPr>
            <p:cNvPr id="2553" name="Google Shape;2553;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6" name="Google Shape;2556;p37"/>
          <p:cNvSpPr/>
          <p:nvPr/>
        </p:nvSpPr>
        <p:spPr>
          <a:xfrm rot="702115" flipH="1">
            <a:off x="3865427" y="-858211"/>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954549" y="4456054"/>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8" name="Google Shape;2558;p37"/>
          <p:cNvGrpSpPr/>
          <p:nvPr/>
        </p:nvGrpSpPr>
        <p:grpSpPr>
          <a:xfrm rot="8378706">
            <a:off x="3779428" y="4673675"/>
            <a:ext cx="1267613" cy="1237321"/>
            <a:chOff x="4398550" y="1304850"/>
            <a:chExt cx="266625" cy="260250"/>
          </a:xfrm>
        </p:grpSpPr>
        <p:sp>
          <p:nvSpPr>
            <p:cNvPr id="2559" name="Google Shape;255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37"/>
          <p:cNvGrpSpPr/>
          <p:nvPr/>
        </p:nvGrpSpPr>
        <p:grpSpPr>
          <a:xfrm rot="-1021188" flipH="1">
            <a:off x="6314337" y="4644165"/>
            <a:ext cx="1870215" cy="1296333"/>
            <a:chOff x="4698575" y="2004400"/>
            <a:chExt cx="345700" cy="239625"/>
          </a:xfrm>
        </p:grpSpPr>
        <p:sp>
          <p:nvSpPr>
            <p:cNvPr id="2578" name="Google Shape;2578;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37"/>
          <p:cNvGrpSpPr/>
          <p:nvPr/>
        </p:nvGrpSpPr>
        <p:grpSpPr>
          <a:xfrm rot="-9778812">
            <a:off x="-964713" y="2969353"/>
            <a:ext cx="1870215" cy="1296333"/>
            <a:chOff x="4698575" y="2004400"/>
            <a:chExt cx="345700" cy="239625"/>
          </a:xfrm>
        </p:grpSpPr>
        <p:sp>
          <p:nvSpPr>
            <p:cNvPr id="2611" name="Google Shape;2611;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37"/>
          <p:cNvGrpSpPr/>
          <p:nvPr/>
        </p:nvGrpSpPr>
        <p:grpSpPr>
          <a:xfrm rot="10800000">
            <a:off x="576261" y="3546595"/>
            <a:ext cx="419148" cy="572658"/>
            <a:chOff x="8543498" y="1890177"/>
            <a:chExt cx="584179" cy="798130"/>
          </a:xfrm>
        </p:grpSpPr>
        <p:sp>
          <p:nvSpPr>
            <p:cNvPr id="2644" name="Google Shape;2644;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47"/>
        <p:cNvGrpSpPr/>
        <p:nvPr/>
      </p:nvGrpSpPr>
      <p:grpSpPr>
        <a:xfrm>
          <a:off x="0" y="0"/>
          <a:ext cx="0" cy="0"/>
          <a:chOff x="0" y="0"/>
          <a:chExt cx="0" cy="0"/>
        </a:xfrm>
      </p:grpSpPr>
      <p:grpSp>
        <p:nvGrpSpPr>
          <p:cNvPr id="2648" name="Google Shape;2648;p38"/>
          <p:cNvGrpSpPr/>
          <p:nvPr/>
        </p:nvGrpSpPr>
        <p:grpSpPr>
          <a:xfrm rot="9121602" flipH="1">
            <a:off x="8159071" y="1823319"/>
            <a:ext cx="1870226" cy="1296342"/>
            <a:chOff x="4698575" y="2004400"/>
            <a:chExt cx="345700" cy="239625"/>
          </a:xfrm>
        </p:grpSpPr>
        <p:sp>
          <p:nvSpPr>
            <p:cNvPr id="2649" name="Google Shape;2649;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8"/>
          <p:cNvGrpSpPr/>
          <p:nvPr/>
        </p:nvGrpSpPr>
        <p:grpSpPr>
          <a:xfrm rot="6464191" flipH="1">
            <a:off x="7232366" y="-66084"/>
            <a:ext cx="1429479" cy="1106686"/>
            <a:chOff x="4326517" y="2214597"/>
            <a:chExt cx="430483" cy="333275"/>
          </a:xfrm>
        </p:grpSpPr>
        <p:sp>
          <p:nvSpPr>
            <p:cNvPr id="2682" name="Google Shape;2682;p38"/>
            <p:cNvSpPr/>
            <p:nvPr/>
          </p:nvSpPr>
          <p:spPr>
            <a:xfrm>
              <a:off x="4326517" y="2214597"/>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38"/>
          <p:cNvSpPr/>
          <p:nvPr/>
        </p:nvSpPr>
        <p:spPr>
          <a:xfrm rot="10800000">
            <a:off x="5924282" y="40833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38"/>
          <p:cNvGrpSpPr/>
          <p:nvPr/>
        </p:nvGrpSpPr>
        <p:grpSpPr>
          <a:xfrm rot="-9778812">
            <a:off x="3121347" y="-697462"/>
            <a:ext cx="1870215" cy="1296333"/>
            <a:chOff x="4698575" y="2004400"/>
            <a:chExt cx="345700" cy="239625"/>
          </a:xfrm>
        </p:grpSpPr>
        <p:sp>
          <p:nvSpPr>
            <p:cNvPr id="2686" name="Google Shape;2686;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8"/>
          <p:cNvGrpSpPr/>
          <p:nvPr/>
        </p:nvGrpSpPr>
        <p:grpSpPr>
          <a:xfrm rot="8779888">
            <a:off x="4256023" y="4514221"/>
            <a:ext cx="1402954" cy="1106674"/>
            <a:chOff x="4435800" y="2249550"/>
            <a:chExt cx="422500" cy="333275"/>
          </a:xfrm>
        </p:grpSpPr>
        <p:sp>
          <p:nvSpPr>
            <p:cNvPr id="2719" name="Google Shape;2719;p3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8"/>
          <p:cNvSpPr/>
          <p:nvPr/>
        </p:nvSpPr>
        <p:spPr>
          <a:xfrm rot="10800000">
            <a:off x="6366659" y="-2946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8"/>
          <p:cNvGrpSpPr/>
          <p:nvPr/>
        </p:nvGrpSpPr>
        <p:grpSpPr>
          <a:xfrm rot="8378706">
            <a:off x="-803450" y="1882464"/>
            <a:ext cx="1267613" cy="1237321"/>
            <a:chOff x="4398550" y="1304850"/>
            <a:chExt cx="266625" cy="260250"/>
          </a:xfrm>
        </p:grpSpPr>
        <p:sp>
          <p:nvSpPr>
            <p:cNvPr id="2724" name="Google Shape;2724;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38"/>
          <p:cNvSpPr/>
          <p:nvPr/>
        </p:nvSpPr>
        <p:spPr>
          <a:xfrm>
            <a:off x="-282143" y="-3354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38"/>
          <p:cNvGrpSpPr/>
          <p:nvPr/>
        </p:nvGrpSpPr>
        <p:grpSpPr>
          <a:xfrm flipH="1">
            <a:off x="-1170307" y="3333234"/>
            <a:ext cx="2527477" cy="2409652"/>
            <a:chOff x="5345625" y="1289813"/>
            <a:chExt cx="2527477" cy="2409652"/>
          </a:xfrm>
        </p:grpSpPr>
        <p:sp>
          <p:nvSpPr>
            <p:cNvPr id="2744" name="Google Shape;2744;p3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38"/>
          <p:cNvGrpSpPr/>
          <p:nvPr/>
        </p:nvGrpSpPr>
        <p:grpSpPr>
          <a:xfrm>
            <a:off x="371010" y="1278983"/>
            <a:ext cx="419148" cy="572658"/>
            <a:chOff x="8543498" y="1890177"/>
            <a:chExt cx="584179" cy="798130"/>
          </a:xfrm>
        </p:grpSpPr>
        <p:sp>
          <p:nvSpPr>
            <p:cNvPr id="2747" name="Google Shape;2747;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38"/>
          <p:cNvGrpSpPr/>
          <p:nvPr/>
        </p:nvGrpSpPr>
        <p:grpSpPr>
          <a:xfrm rot="8378706">
            <a:off x="1837875" y="4515152"/>
            <a:ext cx="1267613" cy="1237321"/>
            <a:chOff x="4398550" y="1304850"/>
            <a:chExt cx="266625" cy="260250"/>
          </a:xfrm>
        </p:grpSpPr>
        <p:sp>
          <p:nvSpPr>
            <p:cNvPr id="2751" name="Google Shape;2751;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38"/>
          <p:cNvGrpSpPr/>
          <p:nvPr/>
        </p:nvGrpSpPr>
        <p:grpSpPr>
          <a:xfrm rot="2421294" flipH="1">
            <a:off x="5001650" y="-799248"/>
            <a:ext cx="1267613" cy="1237321"/>
            <a:chOff x="4398550" y="1304850"/>
            <a:chExt cx="266625" cy="260250"/>
          </a:xfrm>
        </p:grpSpPr>
        <p:sp>
          <p:nvSpPr>
            <p:cNvPr id="2770" name="Google Shape;2770;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8" name="Google Shape;2788;p38"/>
          <p:cNvGrpSpPr/>
          <p:nvPr/>
        </p:nvGrpSpPr>
        <p:grpSpPr>
          <a:xfrm>
            <a:off x="8221335" y="3679308"/>
            <a:ext cx="419148" cy="572658"/>
            <a:chOff x="8543498" y="1890177"/>
            <a:chExt cx="584179" cy="798130"/>
          </a:xfrm>
        </p:grpSpPr>
        <p:sp>
          <p:nvSpPr>
            <p:cNvPr id="2789" name="Google Shape;2789;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2"/>
        <p:cNvGrpSpPr/>
        <p:nvPr/>
      </p:nvGrpSpPr>
      <p:grpSpPr>
        <a:xfrm>
          <a:off x="0" y="0"/>
          <a:ext cx="0" cy="0"/>
          <a:chOff x="0" y="0"/>
          <a:chExt cx="0" cy="0"/>
        </a:xfrm>
      </p:grpSpPr>
      <p:sp>
        <p:nvSpPr>
          <p:cNvPr id="863" name="Google Shape;863;p15"/>
          <p:cNvSpPr txBox="1">
            <a:spLocks noGrp="1"/>
          </p:cNvSpPr>
          <p:nvPr>
            <p:ph type="title"/>
          </p:nvPr>
        </p:nvSpPr>
        <p:spPr>
          <a:xfrm>
            <a:off x="4070700" y="3346900"/>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500" b="1"/>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64" name="Google Shape;864;p15"/>
          <p:cNvSpPr txBox="1">
            <a:spLocks noGrp="1"/>
          </p:cNvSpPr>
          <p:nvPr>
            <p:ph type="subTitle" idx="1"/>
          </p:nvPr>
        </p:nvSpPr>
        <p:spPr>
          <a:xfrm>
            <a:off x="1226400" y="1264688"/>
            <a:ext cx="7204500" cy="1950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865" name="Google Shape;865;p15"/>
          <p:cNvGrpSpPr/>
          <p:nvPr/>
        </p:nvGrpSpPr>
        <p:grpSpPr>
          <a:xfrm rot="1678398">
            <a:off x="8311471" y="1805399"/>
            <a:ext cx="1870226" cy="1296342"/>
            <a:chOff x="4698575" y="2004400"/>
            <a:chExt cx="345700" cy="239625"/>
          </a:xfrm>
        </p:grpSpPr>
        <p:sp>
          <p:nvSpPr>
            <p:cNvPr id="866" name="Google Shape;866;p15"/>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15"/>
          <p:cNvGrpSpPr/>
          <p:nvPr/>
        </p:nvGrpSpPr>
        <p:grpSpPr>
          <a:xfrm rot="4335809">
            <a:off x="7470182" y="4329034"/>
            <a:ext cx="1402970" cy="1106686"/>
            <a:chOff x="4435800" y="2249550"/>
            <a:chExt cx="422500" cy="333275"/>
          </a:xfrm>
        </p:grpSpPr>
        <p:sp>
          <p:nvSpPr>
            <p:cNvPr id="899" name="Google Shape;899;p1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15"/>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5"/>
          <p:cNvGrpSpPr/>
          <p:nvPr/>
        </p:nvGrpSpPr>
        <p:grpSpPr>
          <a:xfrm rot="-1021188" flipH="1">
            <a:off x="3005622" y="4603915"/>
            <a:ext cx="1870215" cy="1296333"/>
            <a:chOff x="4698575" y="2004400"/>
            <a:chExt cx="345700" cy="239625"/>
          </a:xfrm>
        </p:grpSpPr>
        <p:sp>
          <p:nvSpPr>
            <p:cNvPr id="904" name="Google Shape;904;p15"/>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15"/>
          <p:cNvGrpSpPr/>
          <p:nvPr/>
        </p:nvGrpSpPr>
        <p:grpSpPr>
          <a:xfrm rot="2020112" flipH="1">
            <a:off x="4408423" y="-619634"/>
            <a:ext cx="1402954" cy="1106674"/>
            <a:chOff x="4435800" y="2249550"/>
            <a:chExt cx="422500" cy="333275"/>
          </a:xfrm>
        </p:grpSpPr>
        <p:sp>
          <p:nvSpPr>
            <p:cNvPr id="937" name="Google Shape;937;p1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 name="Google Shape;940;p15"/>
          <p:cNvSpPr/>
          <p:nvPr/>
        </p:nvSpPr>
        <p:spPr>
          <a:xfrm flipH="1">
            <a:off x="6519059"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1" name="Google Shape;941;p15"/>
          <p:cNvGrpSpPr/>
          <p:nvPr/>
        </p:nvGrpSpPr>
        <p:grpSpPr>
          <a:xfrm rot="2421294" flipH="1">
            <a:off x="-651050" y="1805275"/>
            <a:ext cx="1267613" cy="1237321"/>
            <a:chOff x="4398550" y="1304850"/>
            <a:chExt cx="266625" cy="260250"/>
          </a:xfrm>
        </p:grpSpPr>
        <p:sp>
          <p:nvSpPr>
            <p:cNvPr id="942" name="Google Shape;942;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15"/>
          <p:cNvSpPr/>
          <p:nvPr/>
        </p:nvSpPr>
        <p:spPr>
          <a:xfrm rot="10800000" flipH="1">
            <a:off x="-129743" y="37330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15"/>
          <p:cNvGrpSpPr/>
          <p:nvPr/>
        </p:nvGrpSpPr>
        <p:grpSpPr>
          <a:xfrm rot="10800000">
            <a:off x="-1017907" y="-817825"/>
            <a:ext cx="2527477" cy="2409652"/>
            <a:chOff x="5345625" y="1289813"/>
            <a:chExt cx="2527477" cy="2409652"/>
          </a:xfrm>
        </p:grpSpPr>
        <p:sp>
          <p:nvSpPr>
            <p:cNvPr id="962" name="Google Shape;962;p15"/>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5"/>
          <p:cNvGrpSpPr/>
          <p:nvPr/>
        </p:nvGrpSpPr>
        <p:grpSpPr>
          <a:xfrm rot="10800000" flipH="1">
            <a:off x="523410" y="3073420"/>
            <a:ext cx="419148" cy="572658"/>
            <a:chOff x="8543498" y="1890177"/>
            <a:chExt cx="584179" cy="798130"/>
          </a:xfrm>
        </p:grpSpPr>
        <p:sp>
          <p:nvSpPr>
            <p:cNvPr id="965" name="Google Shape;965;p15"/>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15"/>
          <p:cNvGrpSpPr/>
          <p:nvPr/>
        </p:nvGrpSpPr>
        <p:grpSpPr>
          <a:xfrm rot="2421294" flipH="1">
            <a:off x="1990275" y="-522613"/>
            <a:ext cx="1267613" cy="1237321"/>
            <a:chOff x="4398550" y="1304850"/>
            <a:chExt cx="266625" cy="260250"/>
          </a:xfrm>
        </p:grpSpPr>
        <p:sp>
          <p:nvSpPr>
            <p:cNvPr id="969" name="Google Shape;969;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5"/>
          <p:cNvGrpSpPr/>
          <p:nvPr/>
        </p:nvGrpSpPr>
        <p:grpSpPr>
          <a:xfrm rot="8378706">
            <a:off x="5154050" y="4486987"/>
            <a:ext cx="1267613" cy="1237321"/>
            <a:chOff x="4398550" y="1304850"/>
            <a:chExt cx="266625" cy="260250"/>
          </a:xfrm>
        </p:grpSpPr>
        <p:sp>
          <p:nvSpPr>
            <p:cNvPr id="988" name="Google Shape;988;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895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4"/>
          <p:cNvSpPr txBox="1">
            <a:spLocks noGrp="1"/>
          </p:cNvSpPr>
          <p:nvPr>
            <p:ph type="body" idx="1"/>
          </p:nvPr>
        </p:nvSpPr>
        <p:spPr>
          <a:xfrm>
            <a:off x="720000" y="1063350"/>
            <a:ext cx="7704000" cy="3540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250"/>
            </a:lvl1pPr>
            <a:lvl2pPr marL="914400" lvl="1" indent="-323850" rtl="0">
              <a:lnSpc>
                <a:spcPct val="115000"/>
              </a:lnSpc>
              <a:spcBef>
                <a:spcPts val="100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162" name="Google Shape;162;p4"/>
          <p:cNvSpPr/>
          <p:nvPr/>
        </p:nvSpPr>
        <p:spPr>
          <a:xfrm flipH="1">
            <a:off x="6369225" y="-5609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4"/>
          <p:cNvGrpSpPr/>
          <p:nvPr/>
        </p:nvGrpSpPr>
        <p:grpSpPr>
          <a:xfrm rot="1021188">
            <a:off x="8219471" y="2185628"/>
            <a:ext cx="1870215" cy="1296333"/>
            <a:chOff x="4698575" y="2004400"/>
            <a:chExt cx="345700" cy="239625"/>
          </a:xfrm>
        </p:grpSpPr>
        <p:sp>
          <p:nvSpPr>
            <p:cNvPr id="164" name="Google Shape;164;p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rot="-2020112">
            <a:off x="-553820" y="-563834"/>
            <a:ext cx="1402954" cy="1106674"/>
            <a:chOff x="4435800" y="2249550"/>
            <a:chExt cx="422500" cy="333275"/>
          </a:xfrm>
        </p:grpSpPr>
        <p:sp>
          <p:nvSpPr>
            <p:cNvPr id="197" name="Google Shape;197;p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4"/>
          <p:cNvSpPr/>
          <p:nvPr/>
        </p:nvSpPr>
        <p:spPr>
          <a:xfrm>
            <a:off x="-505700" y="3890548"/>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rot="-2421294">
            <a:off x="-880506" y="1662650"/>
            <a:ext cx="1267613" cy="1237321"/>
            <a:chOff x="4398550" y="1304850"/>
            <a:chExt cx="266625" cy="260250"/>
          </a:xfrm>
        </p:grpSpPr>
        <p:sp>
          <p:nvSpPr>
            <p:cNvPr id="202" name="Google Shape;202;p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3363300" y="2024550"/>
            <a:ext cx="5067600" cy="12831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3363300" y="1136125"/>
            <a:ext cx="50676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1" name="Google Shape;91;p3"/>
          <p:cNvSpPr txBox="1">
            <a:spLocks noGrp="1"/>
          </p:cNvSpPr>
          <p:nvPr>
            <p:ph type="subTitle" idx="1"/>
          </p:nvPr>
        </p:nvSpPr>
        <p:spPr>
          <a:xfrm>
            <a:off x="3363300" y="3573875"/>
            <a:ext cx="5067600" cy="43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92" name="Google Shape;92;p3"/>
          <p:cNvSpPr/>
          <p:nvPr/>
        </p:nvSpPr>
        <p:spPr>
          <a:xfrm rot="10800000">
            <a:off x="6752800" y="4197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233819" y="400736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3"/>
          <p:cNvGrpSpPr/>
          <p:nvPr/>
        </p:nvGrpSpPr>
        <p:grpSpPr>
          <a:xfrm rot="-2020112">
            <a:off x="3747905" y="-659659"/>
            <a:ext cx="1402954" cy="1106674"/>
            <a:chOff x="4435800" y="2249550"/>
            <a:chExt cx="422500" cy="333275"/>
          </a:xfrm>
        </p:grpSpPr>
        <p:sp>
          <p:nvSpPr>
            <p:cNvPr id="95" name="Google Shape;95;p3"/>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3"/>
          <p:cNvGrpSpPr/>
          <p:nvPr/>
        </p:nvGrpSpPr>
        <p:grpSpPr>
          <a:xfrm rot="-2421294">
            <a:off x="8494207" y="-592975"/>
            <a:ext cx="1267613" cy="1237321"/>
            <a:chOff x="4398550" y="1304850"/>
            <a:chExt cx="266625" cy="260250"/>
          </a:xfrm>
        </p:grpSpPr>
        <p:sp>
          <p:nvSpPr>
            <p:cNvPr id="99" name="Google Shape;99;p3"/>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rot="10800000" flipH="1">
            <a:off x="5588375" y="-1615950"/>
            <a:ext cx="2527477" cy="2409652"/>
            <a:chOff x="5345625" y="1289813"/>
            <a:chExt cx="2527477" cy="2409652"/>
          </a:xfrm>
        </p:grpSpPr>
        <p:sp>
          <p:nvSpPr>
            <p:cNvPr id="118" name="Google Shape;118;p3"/>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rot="10800000">
            <a:off x="8430899" y="562145"/>
            <a:ext cx="419148" cy="572658"/>
            <a:chOff x="8543498" y="1890177"/>
            <a:chExt cx="584179" cy="798130"/>
          </a:xfrm>
        </p:grpSpPr>
        <p:sp>
          <p:nvSpPr>
            <p:cNvPr id="121" name="Google Shape;121;p3"/>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p:nvPr/>
        </p:nvSpPr>
        <p:spPr>
          <a:xfrm rot="8378849">
            <a:off x="4853080" y="6056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8378849">
            <a:off x="6196705" y="479237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3"/>
          <p:cNvGrpSpPr/>
          <p:nvPr/>
        </p:nvGrpSpPr>
        <p:grpSpPr>
          <a:xfrm rot="1076557">
            <a:off x="3742963" y="4673300"/>
            <a:ext cx="1870205" cy="1296319"/>
            <a:chOff x="4698575" y="2004400"/>
            <a:chExt cx="345700" cy="239625"/>
          </a:xfrm>
        </p:grpSpPr>
        <p:sp>
          <p:nvSpPr>
            <p:cNvPr id="127" name="Google Shape;127;p3"/>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8064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0"/>
        <p:cNvGrpSpPr/>
        <p:nvPr/>
      </p:nvGrpSpPr>
      <p:grpSpPr>
        <a:xfrm>
          <a:off x="0" y="0"/>
          <a:ext cx="0" cy="0"/>
          <a:chOff x="0" y="0"/>
          <a:chExt cx="0" cy="0"/>
        </a:xfrm>
      </p:grpSpPr>
      <p:sp>
        <p:nvSpPr>
          <p:cNvPr id="221" name="Google Shape;221;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5"/>
          <p:cNvSpPr txBox="1">
            <a:spLocks noGrp="1"/>
          </p:cNvSpPr>
          <p:nvPr>
            <p:ph type="title" idx="2"/>
          </p:nvPr>
        </p:nvSpPr>
        <p:spPr>
          <a:xfrm>
            <a:off x="1539350" y="2944674"/>
            <a:ext cx="27426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5"/>
          <p:cNvSpPr txBox="1">
            <a:spLocks noGrp="1"/>
          </p:cNvSpPr>
          <p:nvPr>
            <p:ph type="title" idx="3"/>
          </p:nvPr>
        </p:nvSpPr>
        <p:spPr>
          <a:xfrm>
            <a:off x="4804749" y="2944674"/>
            <a:ext cx="27426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4" name="Google Shape;224;p5"/>
          <p:cNvSpPr txBox="1">
            <a:spLocks noGrp="1"/>
          </p:cNvSpPr>
          <p:nvPr>
            <p:ph type="subTitle" idx="1"/>
          </p:nvPr>
        </p:nvSpPr>
        <p:spPr>
          <a:xfrm>
            <a:off x="4804749" y="33558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5"/>
          <p:cNvSpPr txBox="1">
            <a:spLocks noGrp="1"/>
          </p:cNvSpPr>
          <p:nvPr>
            <p:ph type="subTitle" idx="4"/>
          </p:nvPr>
        </p:nvSpPr>
        <p:spPr>
          <a:xfrm>
            <a:off x="1539350" y="33558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6" name="Google Shape;226;p5"/>
          <p:cNvSpPr/>
          <p:nvPr/>
        </p:nvSpPr>
        <p:spPr>
          <a:xfrm>
            <a:off x="10758549" y="1961796"/>
            <a:ext cx="5031" cy="2556"/>
          </a:xfrm>
          <a:custGeom>
            <a:avLst/>
            <a:gdLst/>
            <a:ahLst/>
            <a:cxnLst/>
            <a:rect l="l" t="t" r="r" b="b"/>
            <a:pathLst>
              <a:path w="63" h="32" extrusionOk="0">
                <a:moveTo>
                  <a:pt x="62" y="1"/>
                </a:moveTo>
                <a:lnTo>
                  <a:pt x="62" y="1"/>
                </a:lnTo>
                <a:cubicBezTo>
                  <a:pt x="42" y="11"/>
                  <a:pt x="21" y="11"/>
                  <a:pt x="1" y="11"/>
                </a:cubicBezTo>
                <a:cubicBezTo>
                  <a:pt x="1" y="21"/>
                  <a:pt x="11" y="21"/>
                  <a:pt x="11" y="31"/>
                </a:cubicBezTo>
                <a:cubicBezTo>
                  <a:pt x="21" y="21"/>
                  <a:pt x="42" y="11"/>
                  <a:pt x="62" y="1"/>
                </a:cubicBezTo>
                <a:close/>
              </a:path>
            </a:pathLst>
          </a:custGeom>
          <a:solidFill>
            <a:srgbClr val="B53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flipH="1">
            <a:off x="-1105792" y="2355813"/>
            <a:ext cx="2645133" cy="4496565"/>
          </a:xfrm>
          <a:custGeom>
            <a:avLst/>
            <a:gdLst/>
            <a:ahLst/>
            <a:cxnLst/>
            <a:rect l="l" t="t" r="r" b="b"/>
            <a:pathLst>
              <a:path w="11431" h="19432" extrusionOk="0">
                <a:moveTo>
                  <a:pt x="9747" y="1"/>
                </a:moveTo>
                <a:cubicBezTo>
                  <a:pt x="9328" y="1"/>
                  <a:pt x="8910" y="11"/>
                  <a:pt x="8512" y="42"/>
                </a:cubicBezTo>
                <a:cubicBezTo>
                  <a:pt x="6277" y="185"/>
                  <a:pt x="3890" y="879"/>
                  <a:pt x="2991" y="3185"/>
                </a:cubicBezTo>
                <a:cubicBezTo>
                  <a:pt x="2338" y="4879"/>
                  <a:pt x="3828" y="5909"/>
                  <a:pt x="4654" y="7185"/>
                </a:cubicBezTo>
                <a:cubicBezTo>
                  <a:pt x="5410" y="8369"/>
                  <a:pt x="4797" y="9583"/>
                  <a:pt x="3481" y="9900"/>
                </a:cubicBezTo>
                <a:cubicBezTo>
                  <a:pt x="2185" y="10206"/>
                  <a:pt x="685" y="10043"/>
                  <a:pt x="430" y="11737"/>
                </a:cubicBezTo>
                <a:cubicBezTo>
                  <a:pt x="1" y="14522"/>
                  <a:pt x="2756" y="15696"/>
                  <a:pt x="4471" y="17114"/>
                </a:cubicBezTo>
                <a:cubicBezTo>
                  <a:pt x="5522" y="17992"/>
                  <a:pt x="6665" y="18737"/>
                  <a:pt x="7849" y="19431"/>
                </a:cubicBezTo>
                <a:lnTo>
                  <a:pt x="11431" y="19431"/>
                </a:lnTo>
                <a:lnTo>
                  <a:pt x="11431" y="72"/>
                </a:lnTo>
                <a:cubicBezTo>
                  <a:pt x="10880" y="21"/>
                  <a:pt x="10308" y="1"/>
                  <a:pt x="9747" y="1"/>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5"/>
          <p:cNvGrpSpPr/>
          <p:nvPr/>
        </p:nvGrpSpPr>
        <p:grpSpPr>
          <a:xfrm rot="-5782386" flipH="1">
            <a:off x="7767664" y="1117266"/>
            <a:ext cx="3460458" cy="2150509"/>
            <a:chOff x="4412574" y="1548912"/>
            <a:chExt cx="3460529" cy="2150552"/>
          </a:xfrm>
        </p:grpSpPr>
        <p:sp>
          <p:nvSpPr>
            <p:cNvPr id="229" name="Google Shape;229;p5"/>
            <p:cNvSpPr/>
            <p:nvPr/>
          </p:nvSpPr>
          <p:spPr>
            <a:xfrm>
              <a:off x="4412574" y="191746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5"/>
          <p:cNvGrpSpPr/>
          <p:nvPr/>
        </p:nvGrpSpPr>
        <p:grpSpPr>
          <a:xfrm rot="-7200012">
            <a:off x="-484686" y="-111559"/>
            <a:ext cx="1402945" cy="1106666"/>
            <a:chOff x="4435800" y="2249550"/>
            <a:chExt cx="422500" cy="333275"/>
          </a:xfrm>
        </p:grpSpPr>
        <p:sp>
          <p:nvSpPr>
            <p:cNvPr id="232" name="Google Shape;232;p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5"/>
          <p:cNvGrpSpPr/>
          <p:nvPr/>
        </p:nvGrpSpPr>
        <p:grpSpPr>
          <a:xfrm rot="-1094641">
            <a:off x="7203923" y="-672017"/>
            <a:ext cx="1267612" cy="1237312"/>
            <a:chOff x="4398550" y="1304850"/>
            <a:chExt cx="266625" cy="260250"/>
          </a:xfrm>
        </p:grpSpPr>
        <p:sp>
          <p:nvSpPr>
            <p:cNvPr id="236" name="Google Shape;236;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rot="4668835">
            <a:off x="8275901" y="4023757"/>
            <a:ext cx="1571299" cy="1533766"/>
            <a:chOff x="4398550" y="1304850"/>
            <a:chExt cx="266625" cy="260250"/>
          </a:xfrm>
        </p:grpSpPr>
        <p:sp>
          <p:nvSpPr>
            <p:cNvPr id="255" name="Google Shape;255;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5"/>
          <p:cNvGrpSpPr/>
          <p:nvPr/>
        </p:nvGrpSpPr>
        <p:grpSpPr>
          <a:xfrm rot="9872796">
            <a:off x="4208920" y="4750601"/>
            <a:ext cx="1267610" cy="1237308"/>
            <a:chOff x="4398550" y="1304850"/>
            <a:chExt cx="266625" cy="260250"/>
          </a:xfrm>
        </p:grpSpPr>
        <p:sp>
          <p:nvSpPr>
            <p:cNvPr id="274" name="Google Shape;274;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5"/>
          <p:cNvSpPr/>
          <p:nvPr/>
        </p:nvSpPr>
        <p:spPr>
          <a:xfrm>
            <a:off x="7547350" y="3266975"/>
            <a:ext cx="2521327" cy="2674251"/>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10083711">
            <a:off x="-856481" y="-895348"/>
            <a:ext cx="2521329" cy="2674254"/>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8"/>
        <p:cNvGrpSpPr/>
        <p:nvPr/>
      </p:nvGrpSpPr>
      <p:grpSpPr>
        <a:xfrm>
          <a:off x="0" y="0"/>
          <a:ext cx="0" cy="0"/>
          <a:chOff x="0" y="0"/>
          <a:chExt cx="0" cy="0"/>
        </a:xfrm>
      </p:grpSpPr>
      <p:sp>
        <p:nvSpPr>
          <p:cNvPr id="329" name="Google Shape;329;p7"/>
          <p:cNvSpPr txBox="1">
            <a:spLocks noGrp="1"/>
          </p:cNvSpPr>
          <p:nvPr>
            <p:ph type="body" idx="1"/>
          </p:nvPr>
        </p:nvSpPr>
        <p:spPr>
          <a:xfrm>
            <a:off x="720000" y="1466675"/>
            <a:ext cx="45066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lvl1pPr>
            <a:lvl2pPr marL="914400" lvl="1" indent="-323850" rtl="0">
              <a:lnSpc>
                <a:spcPct val="115000"/>
              </a:lnSpc>
              <a:spcBef>
                <a:spcPts val="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330" name="Google Shape;330;p7"/>
          <p:cNvSpPr txBox="1">
            <a:spLocks noGrp="1"/>
          </p:cNvSpPr>
          <p:nvPr>
            <p:ph type="title"/>
          </p:nvPr>
        </p:nvSpPr>
        <p:spPr>
          <a:xfrm>
            <a:off x="720000" y="445025"/>
            <a:ext cx="4506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7"/>
          <p:cNvSpPr/>
          <p:nvPr/>
        </p:nvSpPr>
        <p:spPr>
          <a:xfrm>
            <a:off x="-441525" y="3706175"/>
            <a:ext cx="2829052" cy="1513526"/>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7"/>
          <p:cNvGrpSpPr/>
          <p:nvPr/>
        </p:nvGrpSpPr>
        <p:grpSpPr>
          <a:xfrm rot="801925">
            <a:off x="8556746" y="4352034"/>
            <a:ext cx="1267606" cy="1237323"/>
            <a:chOff x="4398550" y="1304850"/>
            <a:chExt cx="266625" cy="260250"/>
          </a:xfrm>
        </p:grpSpPr>
        <p:sp>
          <p:nvSpPr>
            <p:cNvPr id="333" name="Google Shape;333;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7"/>
          <p:cNvGrpSpPr/>
          <p:nvPr/>
        </p:nvGrpSpPr>
        <p:grpSpPr>
          <a:xfrm rot="-2020112">
            <a:off x="4554130" y="-727034"/>
            <a:ext cx="1402954" cy="1106674"/>
            <a:chOff x="4435800" y="2249550"/>
            <a:chExt cx="422500" cy="333275"/>
          </a:xfrm>
        </p:grpSpPr>
        <p:sp>
          <p:nvSpPr>
            <p:cNvPr id="352" name="Google Shape;352;p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rot="10800000" flipH="1">
            <a:off x="7475400" y="-1817113"/>
            <a:ext cx="2527477" cy="2409652"/>
            <a:chOff x="5345625" y="1289813"/>
            <a:chExt cx="2527477" cy="2409652"/>
          </a:xfrm>
        </p:grpSpPr>
        <p:sp>
          <p:nvSpPr>
            <p:cNvPr id="356" name="Google Shape;356;p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5400072">
            <a:off x="3938191" y="4547383"/>
            <a:ext cx="1267615" cy="1237307"/>
            <a:chOff x="4398550" y="1304850"/>
            <a:chExt cx="266625" cy="260250"/>
          </a:xfrm>
        </p:grpSpPr>
        <p:sp>
          <p:nvSpPr>
            <p:cNvPr id="359" name="Google Shape;359;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7"/>
          <p:cNvSpPr/>
          <p:nvPr/>
        </p:nvSpPr>
        <p:spPr>
          <a:xfrm rot="-10569953">
            <a:off x="-1010157" y="-741638"/>
            <a:ext cx="1788398" cy="1896869"/>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7"/>
          <p:cNvGrpSpPr/>
          <p:nvPr/>
        </p:nvGrpSpPr>
        <p:grpSpPr>
          <a:xfrm rot="10800000">
            <a:off x="122786" y="3049120"/>
            <a:ext cx="419148" cy="572658"/>
            <a:chOff x="8543498" y="1890177"/>
            <a:chExt cx="584179" cy="798130"/>
          </a:xfrm>
        </p:grpSpPr>
        <p:sp>
          <p:nvSpPr>
            <p:cNvPr id="379" name="Google Shape;379;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rot="10800000">
            <a:off x="8604111" y="894020"/>
            <a:ext cx="419148" cy="572658"/>
            <a:chOff x="8543498" y="1890177"/>
            <a:chExt cx="584179" cy="798130"/>
          </a:xfrm>
        </p:grpSpPr>
        <p:sp>
          <p:nvSpPr>
            <p:cNvPr id="383" name="Google Shape;383;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rot="1678398">
            <a:off x="8082871" y="2432919"/>
            <a:ext cx="1870226" cy="1296342"/>
            <a:chOff x="4698575" y="2004400"/>
            <a:chExt cx="345700" cy="239625"/>
          </a:xfrm>
        </p:grpSpPr>
        <p:sp>
          <p:nvSpPr>
            <p:cNvPr id="389" name="Google Shape;389;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8"/>
          <p:cNvGrpSpPr/>
          <p:nvPr/>
        </p:nvGrpSpPr>
        <p:grpSpPr>
          <a:xfrm rot="6464191" flipH="1">
            <a:off x="7165382" y="-53460"/>
            <a:ext cx="1402970" cy="1106686"/>
            <a:chOff x="4435800" y="2249550"/>
            <a:chExt cx="422500" cy="333275"/>
          </a:xfrm>
        </p:grpSpPr>
        <p:sp>
          <p:nvSpPr>
            <p:cNvPr id="422" name="Google Shape;422;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8"/>
          <p:cNvSpPr/>
          <p:nvPr/>
        </p:nvSpPr>
        <p:spPr>
          <a:xfrm rot="10800000">
            <a:off x="6000482" y="42357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rot="-9778812">
            <a:off x="3158022" y="-822787"/>
            <a:ext cx="1870215" cy="1296333"/>
            <a:chOff x="4698575" y="2004400"/>
            <a:chExt cx="345700" cy="239625"/>
          </a:xfrm>
        </p:grpSpPr>
        <p:sp>
          <p:nvSpPr>
            <p:cNvPr id="427" name="Google Shape;427;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8"/>
          <p:cNvGrpSpPr/>
          <p:nvPr/>
        </p:nvGrpSpPr>
        <p:grpSpPr>
          <a:xfrm rot="7177104">
            <a:off x="4713358" y="4361806"/>
            <a:ext cx="1402945" cy="1106666"/>
            <a:chOff x="4435800" y="2249550"/>
            <a:chExt cx="422500" cy="333275"/>
          </a:xfrm>
        </p:grpSpPr>
        <p:sp>
          <p:nvSpPr>
            <p:cNvPr id="460" name="Google Shape;460;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8"/>
          <p:cNvSpPr/>
          <p:nvPr/>
        </p:nvSpPr>
        <p:spPr>
          <a:xfrm rot="10800000">
            <a:off x="6442859" y="-1422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8"/>
          <p:cNvGrpSpPr/>
          <p:nvPr/>
        </p:nvGrpSpPr>
        <p:grpSpPr>
          <a:xfrm rot="8378706">
            <a:off x="-574850" y="2263464"/>
            <a:ext cx="1267613" cy="1237321"/>
            <a:chOff x="4398550" y="1304850"/>
            <a:chExt cx="266625" cy="260250"/>
          </a:xfrm>
        </p:grpSpPr>
        <p:sp>
          <p:nvSpPr>
            <p:cNvPr id="465" name="Google Shape;465;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8"/>
          <p:cNvSpPr/>
          <p:nvPr/>
        </p:nvSpPr>
        <p:spPr>
          <a:xfrm>
            <a:off x="-205943" y="-1830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8"/>
          <p:cNvGrpSpPr/>
          <p:nvPr/>
        </p:nvGrpSpPr>
        <p:grpSpPr>
          <a:xfrm flipH="1">
            <a:off x="-1094107" y="3485634"/>
            <a:ext cx="2527477" cy="2409652"/>
            <a:chOff x="5345625" y="1289813"/>
            <a:chExt cx="2527477" cy="2409652"/>
          </a:xfrm>
        </p:grpSpPr>
        <p:sp>
          <p:nvSpPr>
            <p:cNvPr id="485" name="Google Shape;485;p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a:off x="294810" y="1431383"/>
            <a:ext cx="419148" cy="572658"/>
            <a:chOff x="8543498" y="1890177"/>
            <a:chExt cx="584179" cy="798130"/>
          </a:xfrm>
        </p:grpSpPr>
        <p:sp>
          <p:nvSpPr>
            <p:cNvPr id="488" name="Google Shape;488;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8"/>
          <p:cNvGrpSpPr/>
          <p:nvPr/>
        </p:nvGrpSpPr>
        <p:grpSpPr>
          <a:xfrm>
            <a:off x="8164998" y="3739308"/>
            <a:ext cx="419148" cy="572658"/>
            <a:chOff x="8543498" y="1890177"/>
            <a:chExt cx="584179" cy="798130"/>
          </a:xfrm>
        </p:grpSpPr>
        <p:sp>
          <p:nvSpPr>
            <p:cNvPr id="492" name="Google Shape;492;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8"/>
          <p:cNvGrpSpPr/>
          <p:nvPr/>
        </p:nvGrpSpPr>
        <p:grpSpPr>
          <a:xfrm rot="8378706">
            <a:off x="1914075" y="4515152"/>
            <a:ext cx="1267613" cy="1237321"/>
            <a:chOff x="4398550" y="1304850"/>
            <a:chExt cx="266625" cy="260250"/>
          </a:xfrm>
        </p:grpSpPr>
        <p:sp>
          <p:nvSpPr>
            <p:cNvPr id="496" name="Google Shape;496;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8"/>
          <p:cNvGrpSpPr/>
          <p:nvPr/>
        </p:nvGrpSpPr>
        <p:grpSpPr>
          <a:xfrm>
            <a:off x="8325798" y="1199033"/>
            <a:ext cx="419148" cy="572658"/>
            <a:chOff x="8543498" y="1890177"/>
            <a:chExt cx="584179" cy="798130"/>
          </a:xfrm>
        </p:grpSpPr>
        <p:sp>
          <p:nvSpPr>
            <p:cNvPr id="515" name="Google Shape;515;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8"/>
          <p:cNvGrpSpPr/>
          <p:nvPr/>
        </p:nvGrpSpPr>
        <p:grpSpPr>
          <a:xfrm rot="2421294" flipH="1">
            <a:off x="5077850" y="-646848"/>
            <a:ext cx="1267613" cy="1237321"/>
            <a:chOff x="4398550" y="1304850"/>
            <a:chExt cx="266625" cy="260250"/>
          </a:xfrm>
        </p:grpSpPr>
        <p:sp>
          <p:nvSpPr>
            <p:cNvPr id="519" name="Google Shape;519;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8"/>
          <p:cNvSpPr/>
          <p:nvPr/>
        </p:nvSpPr>
        <p:spPr>
          <a:xfrm rot="-2421151">
            <a:off x="1771813" y="31841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rot="-2421151">
            <a:off x="7894263" y="449599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rot="-2421151">
            <a:off x="1110538" y="8524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title"/>
          </p:nvPr>
        </p:nvSpPr>
        <p:spPr>
          <a:xfrm>
            <a:off x="4122600" y="1535938"/>
            <a:ext cx="4308300" cy="57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2" name="Google Shape;542;p9"/>
          <p:cNvSpPr txBox="1">
            <a:spLocks noGrp="1"/>
          </p:cNvSpPr>
          <p:nvPr>
            <p:ph type="subTitle" idx="1"/>
          </p:nvPr>
        </p:nvSpPr>
        <p:spPr>
          <a:xfrm>
            <a:off x="4122600" y="2252763"/>
            <a:ext cx="4308300" cy="135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543" name="Google Shape;543;p9"/>
          <p:cNvGrpSpPr/>
          <p:nvPr/>
        </p:nvGrpSpPr>
        <p:grpSpPr>
          <a:xfrm rot="-2020112">
            <a:off x="8133880" y="-147511"/>
            <a:ext cx="1402954" cy="1106674"/>
            <a:chOff x="4435800" y="2249550"/>
            <a:chExt cx="422500" cy="333275"/>
          </a:xfrm>
        </p:grpSpPr>
        <p:sp>
          <p:nvSpPr>
            <p:cNvPr id="544" name="Google Shape;544;p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9"/>
          <p:cNvSpPr/>
          <p:nvPr/>
        </p:nvSpPr>
        <p:spPr>
          <a:xfrm rot="-10097885" flipH="1">
            <a:off x="3593394" y="4417085"/>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rot="8271433" flipH="1">
            <a:off x="3677800" y="-996431"/>
            <a:ext cx="1788397" cy="1896867"/>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flipH="1">
            <a:off x="663957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9"/>
          <p:cNvGrpSpPr/>
          <p:nvPr/>
        </p:nvGrpSpPr>
        <p:grpSpPr>
          <a:xfrm rot="-2421294">
            <a:off x="6274282" y="-592975"/>
            <a:ext cx="1267613" cy="1237321"/>
            <a:chOff x="4398550" y="1304850"/>
            <a:chExt cx="266625" cy="260250"/>
          </a:xfrm>
        </p:grpSpPr>
        <p:sp>
          <p:nvSpPr>
            <p:cNvPr id="551" name="Google Shape;551;p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rot="10800000">
            <a:off x="3703449" y="682570"/>
            <a:ext cx="419148" cy="572658"/>
            <a:chOff x="8543498" y="1890177"/>
            <a:chExt cx="584179" cy="798130"/>
          </a:xfrm>
        </p:grpSpPr>
        <p:sp>
          <p:nvSpPr>
            <p:cNvPr id="570" name="Google Shape;570;p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80"/>
        <p:cNvGrpSpPr/>
        <p:nvPr/>
      </p:nvGrpSpPr>
      <p:grpSpPr>
        <a:xfrm>
          <a:off x="0" y="0"/>
          <a:ext cx="0" cy="0"/>
          <a:chOff x="0" y="0"/>
          <a:chExt cx="0" cy="0"/>
        </a:xfrm>
      </p:grpSpPr>
      <p:grpSp>
        <p:nvGrpSpPr>
          <p:cNvPr id="781" name="Google Shape;781;p14"/>
          <p:cNvGrpSpPr/>
          <p:nvPr/>
        </p:nvGrpSpPr>
        <p:grpSpPr>
          <a:xfrm rot="-9778812">
            <a:off x="3670222" y="-468860"/>
            <a:ext cx="1870215" cy="1296333"/>
            <a:chOff x="4698575" y="2004400"/>
            <a:chExt cx="345700" cy="239625"/>
          </a:xfrm>
        </p:grpSpPr>
        <p:sp>
          <p:nvSpPr>
            <p:cNvPr id="782" name="Google Shape;782;p1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4"/>
          <p:cNvGrpSpPr/>
          <p:nvPr/>
        </p:nvGrpSpPr>
        <p:grpSpPr>
          <a:xfrm rot="2421294" flipH="1">
            <a:off x="-955850" y="1805275"/>
            <a:ext cx="1267613" cy="1237321"/>
            <a:chOff x="4398550" y="1304850"/>
            <a:chExt cx="266625" cy="260250"/>
          </a:xfrm>
        </p:grpSpPr>
        <p:sp>
          <p:nvSpPr>
            <p:cNvPr id="815" name="Google Shape;815;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14"/>
          <p:cNvSpPr/>
          <p:nvPr/>
        </p:nvSpPr>
        <p:spPr>
          <a:xfrm rot="10800000" flipH="1">
            <a:off x="-282143" y="4037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14"/>
          <p:cNvGrpSpPr/>
          <p:nvPr/>
        </p:nvGrpSpPr>
        <p:grpSpPr>
          <a:xfrm rot="9924223">
            <a:off x="-1017719" y="-1122292"/>
            <a:ext cx="2527410" cy="2409588"/>
            <a:chOff x="5345625" y="1289813"/>
            <a:chExt cx="2527477" cy="2409652"/>
          </a:xfrm>
        </p:grpSpPr>
        <p:sp>
          <p:nvSpPr>
            <p:cNvPr id="835" name="Google Shape;835;p1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4"/>
          <p:cNvGrpSpPr/>
          <p:nvPr/>
        </p:nvGrpSpPr>
        <p:grpSpPr>
          <a:xfrm rot="10800000" flipH="1">
            <a:off x="2924185" y="253070"/>
            <a:ext cx="419148" cy="572658"/>
            <a:chOff x="8543498" y="1890177"/>
            <a:chExt cx="584179" cy="798130"/>
          </a:xfrm>
        </p:grpSpPr>
        <p:sp>
          <p:nvSpPr>
            <p:cNvPr id="838" name="Google Shape;838;p1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4"/>
          <p:cNvGrpSpPr/>
          <p:nvPr/>
        </p:nvGrpSpPr>
        <p:grpSpPr>
          <a:xfrm rot="8378706">
            <a:off x="4239650" y="4563187"/>
            <a:ext cx="1267613" cy="1237321"/>
            <a:chOff x="4398550" y="1304850"/>
            <a:chExt cx="266625" cy="260250"/>
          </a:xfrm>
        </p:grpSpPr>
        <p:sp>
          <p:nvSpPr>
            <p:cNvPr id="842" name="Google Shape;842;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4"/>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5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61" name="Google Shape;861;p14"/>
          <p:cNvSpPr txBox="1">
            <a:spLocks noGrp="1"/>
          </p:cNvSpPr>
          <p:nvPr>
            <p:ph type="subTitle" idx="1"/>
          </p:nvPr>
        </p:nvSpPr>
        <p:spPr>
          <a:xfrm>
            <a:off x="713100" y="3153500"/>
            <a:ext cx="47793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1142"/>
        <p:cNvGrpSpPr/>
        <p:nvPr/>
      </p:nvGrpSpPr>
      <p:grpSpPr>
        <a:xfrm>
          <a:off x="0" y="0"/>
          <a:ext cx="0" cy="0"/>
          <a:chOff x="0" y="0"/>
          <a:chExt cx="0" cy="0"/>
        </a:xfrm>
      </p:grpSpPr>
      <p:sp>
        <p:nvSpPr>
          <p:cNvPr id="1143" name="Google Shape;1143;p19"/>
          <p:cNvSpPr txBox="1">
            <a:spLocks noGrp="1"/>
          </p:cNvSpPr>
          <p:nvPr>
            <p:ph type="title"/>
          </p:nvPr>
        </p:nvSpPr>
        <p:spPr>
          <a:xfrm>
            <a:off x="713100" y="1954500"/>
            <a:ext cx="3412200" cy="57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4" name="Google Shape;1144;p19"/>
          <p:cNvSpPr txBox="1">
            <a:spLocks noGrp="1"/>
          </p:cNvSpPr>
          <p:nvPr>
            <p:ph type="subTitle" idx="1"/>
          </p:nvPr>
        </p:nvSpPr>
        <p:spPr>
          <a:xfrm>
            <a:off x="713100" y="2594793"/>
            <a:ext cx="3412200" cy="74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145" name="Google Shape;1145;p19"/>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1146" name="Google Shape;1146;p19"/>
          <p:cNvGrpSpPr/>
          <p:nvPr/>
        </p:nvGrpSpPr>
        <p:grpSpPr>
          <a:xfrm rot="10800000">
            <a:off x="7963488" y="-455163"/>
            <a:ext cx="2527477" cy="2409652"/>
            <a:chOff x="5345625" y="1289813"/>
            <a:chExt cx="2527477" cy="2409652"/>
          </a:xfrm>
        </p:grpSpPr>
        <p:sp>
          <p:nvSpPr>
            <p:cNvPr id="1147" name="Google Shape;1147;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19"/>
          <p:cNvGrpSpPr/>
          <p:nvPr/>
        </p:nvGrpSpPr>
        <p:grpSpPr>
          <a:xfrm rot="10800000" flipH="1">
            <a:off x="-935925" y="-1116188"/>
            <a:ext cx="2527477" cy="2409652"/>
            <a:chOff x="5345625" y="1289813"/>
            <a:chExt cx="2527477" cy="2409652"/>
          </a:xfrm>
        </p:grpSpPr>
        <p:sp>
          <p:nvSpPr>
            <p:cNvPr id="1150" name="Google Shape;1150;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9"/>
          <p:cNvGrpSpPr/>
          <p:nvPr/>
        </p:nvGrpSpPr>
        <p:grpSpPr>
          <a:xfrm rot="-2421294">
            <a:off x="1592107" y="-637213"/>
            <a:ext cx="1267613" cy="1237321"/>
            <a:chOff x="4398550" y="1304850"/>
            <a:chExt cx="266625" cy="260250"/>
          </a:xfrm>
        </p:grpSpPr>
        <p:sp>
          <p:nvSpPr>
            <p:cNvPr id="1153" name="Google Shape;1153;p1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9"/>
          <p:cNvGrpSpPr/>
          <p:nvPr/>
        </p:nvGrpSpPr>
        <p:grpSpPr>
          <a:xfrm rot="-8779888" flipH="1">
            <a:off x="3529780" y="4630466"/>
            <a:ext cx="1402954" cy="1106674"/>
            <a:chOff x="4435800" y="2249550"/>
            <a:chExt cx="422500" cy="333275"/>
          </a:xfrm>
        </p:grpSpPr>
        <p:sp>
          <p:nvSpPr>
            <p:cNvPr id="1172" name="Google Shape;1172;p1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19"/>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19"/>
          <p:cNvGrpSpPr/>
          <p:nvPr/>
        </p:nvGrpSpPr>
        <p:grpSpPr>
          <a:xfrm>
            <a:off x="8543909" y="2115691"/>
            <a:ext cx="419207" cy="572738"/>
            <a:chOff x="8543498" y="1890177"/>
            <a:chExt cx="584179" cy="798130"/>
          </a:xfrm>
        </p:grpSpPr>
        <p:sp>
          <p:nvSpPr>
            <p:cNvPr id="1178" name="Google Shape;1178;p1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1pPr>
            <a:lvl2pPr lvl="1"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2pPr>
            <a:lvl3pPr lvl="2"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3pPr>
            <a:lvl4pPr lvl="3"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4pPr>
            <a:lvl5pPr lvl="4"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5pPr>
            <a:lvl6pPr lvl="5"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6pPr>
            <a:lvl7pPr lvl="6"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7pPr>
            <a:lvl8pPr lvl="7"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8pPr>
            <a:lvl9pPr lvl="8"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1pPr>
            <a:lvl2pPr marL="914400" lvl="1"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2pPr>
            <a:lvl3pPr marL="1371600" lvl="2"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3pPr>
            <a:lvl4pPr marL="1828800" lvl="3"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4pPr>
            <a:lvl5pPr marL="2286000" lvl="4"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5pPr>
            <a:lvl6pPr marL="2743200" lvl="5"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6pPr>
            <a:lvl7pPr marL="3200400" lvl="6"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7pPr>
            <a:lvl8pPr marL="3657600" lvl="7"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8pPr>
            <a:lvl9pPr marL="4114800" lvl="8" indent="-323850">
              <a:lnSpc>
                <a:spcPct val="115000"/>
              </a:lnSpc>
              <a:spcBef>
                <a:spcPts val="1600"/>
              </a:spcBef>
              <a:spcAft>
                <a:spcPts val="1600"/>
              </a:spcAft>
              <a:buClr>
                <a:schemeClr val="dk1"/>
              </a:buClr>
              <a:buSzPts val="1500"/>
              <a:buFont typeface="Didact Gothic"/>
              <a:buChar char="■"/>
              <a:defRPr sz="15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0" r:id="rId8"/>
    <p:sldLayoutId id="2147483665" r:id="rId9"/>
    <p:sldLayoutId id="2147483667" r:id="rId10"/>
    <p:sldLayoutId id="2147483672" r:id="rId11"/>
    <p:sldLayoutId id="2147483673" r:id="rId12"/>
    <p:sldLayoutId id="2147483675" r:id="rId13"/>
    <p:sldLayoutId id="2147483676" r:id="rId14"/>
    <p:sldLayoutId id="2147483680" r:id="rId15"/>
    <p:sldLayoutId id="2147483681" r:id="rId16"/>
    <p:sldLayoutId id="2147483683" r:id="rId17"/>
    <p:sldLayoutId id="2147483684" r:id="rId18"/>
    <p:sldLayoutId id="2147483688" r:id="rId19"/>
    <p:sldLayoutId id="214748368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ideo" Target="https://www.youtube.com/embed/Vv3wCEFN78s"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grpSp>
        <p:nvGrpSpPr>
          <p:cNvPr id="3135" name="Google Shape;3135;p46"/>
          <p:cNvGrpSpPr/>
          <p:nvPr/>
        </p:nvGrpSpPr>
        <p:grpSpPr>
          <a:xfrm rot="10800000" flipH="1">
            <a:off x="8241198" y="765495"/>
            <a:ext cx="419148" cy="572658"/>
            <a:chOff x="8543498" y="1890177"/>
            <a:chExt cx="584179" cy="798130"/>
          </a:xfrm>
        </p:grpSpPr>
        <p:sp>
          <p:nvSpPr>
            <p:cNvPr id="3136" name="Google Shape;3136;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46"/>
          <p:cNvGrpSpPr/>
          <p:nvPr/>
        </p:nvGrpSpPr>
        <p:grpSpPr>
          <a:xfrm rot="10800000" flipH="1">
            <a:off x="3380698" y="3732995"/>
            <a:ext cx="419148" cy="572658"/>
            <a:chOff x="8543498" y="1890177"/>
            <a:chExt cx="584179" cy="798130"/>
          </a:xfrm>
        </p:grpSpPr>
        <p:sp>
          <p:nvSpPr>
            <p:cNvPr id="3140" name="Google Shape;3140;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3" name="Google Shape;3143;p46"/>
          <p:cNvSpPr/>
          <p:nvPr/>
        </p:nvSpPr>
        <p:spPr>
          <a:xfrm rot="-8378849" flipH="1">
            <a:off x="7894263" y="4748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6"/>
          <p:cNvSpPr/>
          <p:nvPr/>
        </p:nvSpPr>
        <p:spPr>
          <a:xfrm rot="-8378849" flipH="1">
            <a:off x="1186738" y="3889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Vv3wCEFN78s"/>
          <p:cNvPicPr>
            <a:picLocks noRot="1" noChangeAspect="1"/>
          </p:cNvPicPr>
          <p:nvPr>
            <a:videoFile r:link="rId1"/>
          </p:nvPr>
        </p:nvPicPr>
        <p:blipFill>
          <a:blip r:embed="rId4"/>
          <a:stretch>
            <a:fillRect/>
          </a:stretch>
        </p:blipFill>
        <p:spPr>
          <a:xfrm>
            <a:off x="-120502" y="0"/>
            <a:ext cx="9264502" cy="5233434"/>
          </a:xfrm>
          <a:prstGeom prst="rect">
            <a:avLst/>
          </a:prstGeom>
        </p:spPr>
      </p:pic>
    </p:spTree>
    <p:extLst>
      <p:ext uri="{BB962C8B-B14F-4D97-AF65-F5344CB8AC3E}">
        <p14:creationId xmlns:p14="http://schemas.microsoft.com/office/powerpoint/2010/main" val="97683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1" y="14514"/>
            <a:ext cx="7704000" cy="572700"/>
          </a:xfrm>
        </p:spPr>
        <p:txBody>
          <a:bodyPr/>
          <a:lstStyle/>
          <a:p>
            <a:r>
              <a:rPr lang="en-US" dirty="0" err="1" smtClean="0">
                <a:solidFill>
                  <a:srgbClr val="0070C0"/>
                </a:solidFill>
              </a:rPr>
              <a:t>Phiếu</a:t>
            </a:r>
            <a:r>
              <a:rPr lang="en-US" dirty="0" smtClean="0">
                <a:solidFill>
                  <a:srgbClr val="0070C0"/>
                </a:solidFill>
              </a:rPr>
              <a:t> </a:t>
            </a:r>
            <a:r>
              <a:rPr lang="en-US" dirty="0" err="1" smtClean="0">
                <a:solidFill>
                  <a:srgbClr val="0070C0"/>
                </a:solidFill>
              </a:rPr>
              <a:t>học</a:t>
            </a:r>
            <a:r>
              <a:rPr lang="en-US" dirty="0" smtClean="0">
                <a:solidFill>
                  <a:srgbClr val="0070C0"/>
                </a:solidFill>
              </a:rPr>
              <a:t> </a:t>
            </a:r>
            <a:r>
              <a:rPr lang="en-US" dirty="0" err="1" smtClean="0">
                <a:solidFill>
                  <a:srgbClr val="0070C0"/>
                </a:solidFill>
              </a:rPr>
              <a:t>tập</a:t>
            </a:r>
            <a:endParaRPr lang="en-US" dirty="0">
              <a:solidFill>
                <a:srgbClr val="0070C0"/>
              </a:solidFill>
            </a:endParaRPr>
          </a:p>
        </p:txBody>
      </p:sp>
      <p:sp>
        <p:nvSpPr>
          <p:cNvPr id="9" name="Rectangle 8"/>
          <p:cNvSpPr/>
          <p:nvPr/>
        </p:nvSpPr>
        <p:spPr>
          <a:xfrm>
            <a:off x="882514" y="572700"/>
            <a:ext cx="7466057" cy="4368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70C0"/>
                </a:solidFill>
              </a:rPr>
              <a:t>Bài</a:t>
            </a:r>
            <a:r>
              <a:rPr lang="en-US" sz="2000" b="1" dirty="0" smtClean="0">
                <a:solidFill>
                  <a:srgbClr val="0070C0"/>
                </a:solidFill>
              </a:rPr>
              <a:t> </a:t>
            </a:r>
            <a:r>
              <a:rPr lang="en-US" sz="2000" b="1" dirty="0">
                <a:solidFill>
                  <a:srgbClr val="0070C0"/>
                </a:solidFill>
              </a:rPr>
              <a:t>21: TRAO ĐỔI CHẤT VÀ CHUYỂN HÓA NĂNG LƯỢNG</a:t>
            </a:r>
            <a:endParaRPr lang="en-US" sz="2000" dirty="0">
              <a:solidFill>
                <a:srgbClr val="0070C0"/>
              </a:solidFill>
            </a:endParaRPr>
          </a:p>
          <a:p>
            <a:pPr algn="just"/>
            <a:r>
              <a:rPr lang="en-US" sz="2000" dirty="0" err="1">
                <a:solidFill>
                  <a:srgbClr val="0070C0"/>
                </a:solidFill>
              </a:rPr>
              <a:t>Họ</a:t>
            </a:r>
            <a:r>
              <a:rPr lang="en-US" sz="2000" dirty="0">
                <a:solidFill>
                  <a:srgbClr val="0070C0"/>
                </a:solidFill>
              </a:rPr>
              <a:t> </a:t>
            </a:r>
            <a:r>
              <a:rPr lang="en-US" sz="2000" dirty="0" err="1">
                <a:solidFill>
                  <a:srgbClr val="0070C0"/>
                </a:solidFill>
              </a:rPr>
              <a:t>và</a:t>
            </a:r>
            <a:r>
              <a:rPr lang="en-US" sz="2000" dirty="0">
                <a:solidFill>
                  <a:srgbClr val="0070C0"/>
                </a:solidFill>
              </a:rPr>
              <a:t> </a:t>
            </a:r>
            <a:r>
              <a:rPr lang="en-US" sz="2000" dirty="0" err="1">
                <a:solidFill>
                  <a:srgbClr val="0070C0"/>
                </a:solidFill>
              </a:rPr>
              <a:t>tên</a:t>
            </a:r>
            <a:r>
              <a:rPr lang="en-US" sz="2000" dirty="0">
                <a:solidFill>
                  <a:srgbClr val="0070C0"/>
                </a:solidFill>
              </a:rPr>
              <a:t>: </a:t>
            </a:r>
            <a:r>
              <a:rPr lang="en-US" sz="2000" dirty="0" smtClean="0">
                <a:solidFill>
                  <a:srgbClr val="0070C0"/>
                </a:solidFill>
              </a:rPr>
              <a:t>……………………………………</a:t>
            </a:r>
            <a:endParaRPr lang="en-US" sz="2000" dirty="0">
              <a:solidFill>
                <a:srgbClr val="0070C0"/>
              </a:solidFill>
            </a:endParaRPr>
          </a:p>
          <a:p>
            <a:pPr algn="just"/>
            <a:r>
              <a:rPr lang="en-US" sz="2000" dirty="0" err="1">
                <a:solidFill>
                  <a:srgbClr val="0070C0"/>
                </a:solidFill>
              </a:rPr>
              <a:t>Lớp</a:t>
            </a:r>
            <a:r>
              <a:rPr lang="en-US" sz="2000" dirty="0">
                <a:solidFill>
                  <a:srgbClr val="0070C0"/>
                </a:solidFill>
              </a:rPr>
              <a:t>: ……………………………. </a:t>
            </a:r>
            <a:r>
              <a:rPr lang="en-US" sz="2000" dirty="0" err="1">
                <a:solidFill>
                  <a:srgbClr val="0070C0"/>
                </a:solidFill>
              </a:rPr>
              <a:t>Nhóm</a:t>
            </a:r>
            <a:r>
              <a:rPr lang="en-US" sz="2000" dirty="0">
                <a:solidFill>
                  <a:srgbClr val="0070C0"/>
                </a:solidFill>
              </a:rPr>
              <a:t>: ……</a:t>
            </a:r>
          </a:p>
          <a:p>
            <a:pPr algn="just"/>
            <a:r>
              <a:rPr lang="en-US" sz="2000" dirty="0">
                <a:solidFill>
                  <a:srgbClr val="0070C0"/>
                </a:solidFill>
              </a:rPr>
              <a:t>H1. Theo </a:t>
            </a:r>
            <a:r>
              <a:rPr lang="en-US" sz="2000" dirty="0" err="1">
                <a:solidFill>
                  <a:srgbClr val="0070C0"/>
                </a:solidFill>
              </a:rPr>
              <a:t>các</a:t>
            </a:r>
            <a:r>
              <a:rPr lang="en-US" sz="2000" dirty="0">
                <a:solidFill>
                  <a:srgbClr val="0070C0"/>
                </a:solidFill>
              </a:rPr>
              <a:t> </a:t>
            </a:r>
            <a:r>
              <a:rPr lang="en-US" sz="2000" dirty="0" err="1">
                <a:solidFill>
                  <a:srgbClr val="0070C0"/>
                </a:solidFill>
              </a:rPr>
              <a:t>em</a:t>
            </a:r>
            <a:r>
              <a:rPr lang="en-US" sz="2000" dirty="0">
                <a:solidFill>
                  <a:srgbClr val="0070C0"/>
                </a:solidFill>
              </a:rPr>
              <a:t>, </a:t>
            </a:r>
            <a:r>
              <a:rPr lang="en-US" sz="2000" dirty="0" err="1">
                <a:solidFill>
                  <a:srgbClr val="0070C0"/>
                </a:solidFill>
              </a:rPr>
              <a:t>sơ</a:t>
            </a:r>
            <a:r>
              <a:rPr lang="en-US" sz="2000" dirty="0">
                <a:solidFill>
                  <a:srgbClr val="0070C0"/>
                </a:solidFill>
              </a:rPr>
              <a:t> </a:t>
            </a:r>
            <a:r>
              <a:rPr lang="en-US" sz="2000" dirty="0" err="1">
                <a:solidFill>
                  <a:srgbClr val="0070C0"/>
                </a:solidFill>
              </a:rPr>
              <a:t>đồ</a:t>
            </a:r>
            <a:r>
              <a:rPr lang="en-US" sz="2000" dirty="0">
                <a:solidFill>
                  <a:srgbClr val="0070C0"/>
                </a:solidFill>
              </a:rPr>
              <a:t> ở </a:t>
            </a:r>
            <a:r>
              <a:rPr lang="en-US" sz="2000" dirty="0" err="1">
                <a:solidFill>
                  <a:srgbClr val="0070C0"/>
                </a:solidFill>
              </a:rPr>
              <a:t>hình</a:t>
            </a:r>
            <a:r>
              <a:rPr lang="en-US" sz="2000" dirty="0">
                <a:solidFill>
                  <a:srgbClr val="0070C0"/>
                </a:solidFill>
              </a:rPr>
              <a:t> 1, 2 </a:t>
            </a:r>
            <a:r>
              <a:rPr lang="en-US" sz="2000" dirty="0" err="1">
                <a:solidFill>
                  <a:srgbClr val="0070C0"/>
                </a:solidFill>
              </a:rPr>
              <a:t>mô</a:t>
            </a:r>
            <a:r>
              <a:rPr lang="en-US" sz="2000" dirty="0">
                <a:solidFill>
                  <a:srgbClr val="0070C0"/>
                </a:solidFill>
              </a:rPr>
              <a:t> </a:t>
            </a:r>
            <a:r>
              <a:rPr lang="en-US" sz="2000" dirty="0" err="1">
                <a:solidFill>
                  <a:srgbClr val="0070C0"/>
                </a:solidFill>
              </a:rPr>
              <a:t>tả</a:t>
            </a:r>
            <a:r>
              <a:rPr lang="en-US" sz="2000" dirty="0">
                <a:solidFill>
                  <a:srgbClr val="0070C0"/>
                </a:solidFill>
              </a:rPr>
              <a:t> </a:t>
            </a:r>
            <a:r>
              <a:rPr lang="en-US" sz="2000" dirty="0" err="1">
                <a:solidFill>
                  <a:srgbClr val="0070C0"/>
                </a:solidFill>
              </a:rPr>
              <a:t>điều</a:t>
            </a:r>
            <a:r>
              <a:rPr lang="en-US" sz="2000" dirty="0">
                <a:solidFill>
                  <a:srgbClr val="0070C0"/>
                </a:solidFill>
              </a:rPr>
              <a:t> </a:t>
            </a:r>
            <a:r>
              <a:rPr lang="en-US" sz="2000" dirty="0" err="1">
                <a:solidFill>
                  <a:srgbClr val="0070C0"/>
                </a:solidFill>
              </a:rPr>
              <a:t>gì</a:t>
            </a:r>
            <a:r>
              <a:rPr lang="en-US" sz="2000" dirty="0">
                <a:solidFill>
                  <a:srgbClr val="0070C0"/>
                </a:solidFill>
              </a:rPr>
              <a:t>?</a:t>
            </a:r>
          </a:p>
          <a:p>
            <a:pPr algn="just"/>
            <a:r>
              <a:rPr lang="en-US" sz="2000" dirty="0">
                <a:solidFill>
                  <a:srgbClr val="0070C0"/>
                </a:solidFill>
              </a:rPr>
              <a:t>……………………………………………………………………………………………………………………………………………………</a:t>
            </a:r>
          </a:p>
          <a:p>
            <a:pPr algn="just"/>
            <a:r>
              <a:rPr lang="en-US" sz="2000" dirty="0" smtClean="0">
                <a:solidFill>
                  <a:srgbClr val="0070C0"/>
                </a:solidFill>
              </a:rPr>
              <a:t>H2</a:t>
            </a:r>
            <a:r>
              <a:rPr lang="en-US" sz="2000" dirty="0">
                <a:solidFill>
                  <a:srgbClr val="0070C0"/>
                </a:solidFill>
              </a:rPr>
              <a:t>. Ở </a:t>
            </a:r>
            <a:r>
              <a:rPr lang="en-US" sz="2000" dirty="0" err="1">
                <a:solidFill>
                  <a:srgbClr val="0070C0"/>
                </a:solidFill>
              </a:rPr>
              <a:t>hình</a:t>
            </a:r>
            <a:r>
              <a:rPr lang="en-US" sz="2000" dirty="0">
                <a:solidFill>
                  <a:srgbClr val="0070C0"/>
                </a:solidFill>
              </a:rPr>
              <a:t> 3, 4 </a:t>
            </a:r>
            <a:r>
              <a:rPr lang="en-US" sz="2000" dirty="0" err="1">
                <a:solidFill>
                  <a:srgbClr val="0070C0"/>
                </a:solidFill>
              </a:rPr>
              <a:t>là</a:t>
            </a:r>
            <a:r>
              <a:rPr lang="en-US" sz="2000" dirty="0">
                <a:solidFill>
                  <a:srgbClr val="0070C0"/>
                </a:solidFill>
              </a:rPr>
              <a:t> </a:t>
            </a:r>
            <a:r>
              <a:rPr lang="en-US" sz="2000" dirty="0" err="1">
                <a:solidFill>
                  <a:srgbClr val="0070C0"/>
                </a:solidFill>
              </a:rPr>
              <a:t>trao</a:t>
            </a:r>
            <a:r>
              <a:rPr lang="en-US" sz="2000" dirty="0">
                <a:solidFill>
                  <a:srgbClr val="0070C0"/>
                </a:solidFill>
              </a:rPr>
              <a:t> </a:t>
            </a:r>
            <a:r>
              <a:rPr lang="en-US" sz="2000" dirty="0" err="1">
                <a:solidFill>
                  <a:srgbClr val="0070C0"/>
                </a:solidFill>
              </a:rPr>
              <a:t>đổi</a:t>
            </a:r>
            <a:r>
              <a:rPr lang="en-US" sz="2000" dirty="0">
                <a:solidFill>
                  <a:srgbClr val="0070C0"/>
                </a:solidFill>
              </a:rPr>
              <a:t> </a:t>
            </a:r>
            <a:r>
              <a:rPr lang="en-US" sz="2000" dirty="0" err="1">
                <a:solidFill>
                  <a:srgbClr val="0070C0"/>
                </a:solidFill>
              </a:rPr>
              <a:t>chất</a:t>
            </a:r>
            <a:r>
              <a:rPr lang="en-US" sz="2000" dirty="0">
                <a:solidFill>
                  <a:srgbClr val="0070C0"/>
                </a:solidFill>
              </a:rPr>
              <a:t> hay </a:t>
            </a:r>
            <a:r>
              <a:rPr lang="en-US" sz="2000" dirty="0" err="1">
                <a:solidFill>
                  <a:srgbClr val="0070C0"/>
                </a:solidFill>
              </a:rPr>
              <a:t>là</a:t>
            </a:r>
            <a:r>
              <a:rPr lang="en-US" sz="2000" dirty="0">
                <a:solidFill>
                  <a:srgbClr val="0070C0"/>
                </a:solidFill>
              </a:rPr>
              <a:t> </a:t>
            </a:r>
            <a:r>
              <a:rPr lang="en-US" sz="2000" dirty="0" err="1">
                <a:solidFill>
                  <a:srgbClr val="0070C0"/>
                </a:solidFill>
              </a:rPr>
              <a:t>chuyển</a:t>
            </a:r>
            <a:r>
              <a:rPr lang="en-US" sz="2000" dirty="0">
                <a:solidFill>
                  <a:srgbClr val="0070C0"/>
                </a:solidFill>
              </a:rPr>
              <a:t> </a:t>
            </a:r>
            <a:r>
              <a:rPr lang="en-US" sz="2000" dirty="0" err="1">
                <a:solidFill>
                  <a:srgbClr val="0070C0"/>
                </a:solidFill>
              </a:rPr>
              <a:t>hóa</a:t>
            </a:r>
            <a:r>
              <a:rPr lang="en-US" sz="2000" dirty="0">
                <a:solidFill>
                  <a:srgbClr val="0070C0"/>
                </a:solidFill>
              </a:rPr>
              <a:t> </a:t>
            </a:r>
            <a:r>
              <a:rPr lang="en-US" sz="2000" dirty="0" err="1">
                <a:solidFill>
                  <a:srgbClr val="0070C0"/>
                </a:solidFill>
              </a:rPr>
              <a:t>năng</a:t>
            </a:r>
            <a:r>
              <a:rPr lang="en-US" sz="2000" dirty="0">
                <a:solidFill>
                  <a:srgbClr val="0070C0"/>
                </a:solidFill>
              </a:rPr>
              <a:t> </a:t>
            </a:r>
            <a:r>
              <a:rPr lang="en-US" sz="2000" dirty="0" err="1">
                <a:solidFill>
                  <a:srgbClr val="0070C0"/>
                </a:solidFill>
              </a:rPr>
              <a:t>lượng</a:t>
            </a:r>
            <a:r>
              <a:rPr lang="en-US" sz="2000" dirty="0">
                <a:solidFill>
                  <a:srgbClr val="0070C0"/>
                </a:solidFill>
              </a:rPr>
              <a:t>?</a:t>
            </a:r>
          </a:p>
          <a:p>
            <a:pPr algn="just"/>
            <a:r>
              <a:rPr lang="en-US" sz="2000" dirty="0" smtClean="0">
                <a:solidFill>
                  <a:srgbClr val="0070C0"/>
                </a:solidFill>
              </a:rPr>
              <a:t>……………………………………………………………………………………………………………………………………………………</a:t>
            </a:r>
            <a:endParaRPr lang="en-US" sz="2000" dirty="0">
              <a:solidFill>
                <a:srgbClr val="0070C0"/>
              </a:solidFill>
            </a:endParaRPr>
          </a:p>
          <a:p>
            <a:pPr algn="just"/>
            <a:r>
              <a:rPr lang="en-US" sz="2000" dirty="0" smtClean="0">
                <a:solidFill>
                  <a:srgbClr val="0070C0"/>
                </a:solidFill>
              </a:rPr>
              <a:t>H3. </a:t>
            </a:r>
            <a:r>
              <a:rPr lang="en-US" sz="2000" dirty="0" err="1" smtClean="0">
                <a:solidFill>
                  <a:srgbClr val="0070C0"/>
                </a:solidFill>
              </a:rPr>
              <a:t>Xác</a:t>
            </a:r>
            <a:r>
              <a:rPr lang="en-US" sz="2000" dirty="0" smtClean="0">
                <a:solidFill>
                  <a:srgbClr val="0070C0"/>
                </a:solidFill>
              </a:rPr>
              <a:t> </a:t>
            </a:r>
            <a:r>
              <a:rPr lang="en-US" sz="2000" dirty="0" err="1" smtClean="0">
                <a:solidFill>
                  <a:srgbClr val="0070C0"/>
                </a:solidFill>
              </a:rPr>
              <a:t>định</a:t>
            </a:r>
            <a:r>
              <a:rPr lang="en-US" sz="2000" dirty="0" smtClean="0">
                <a:solidFill>
                  <a:srgbClr val="0070C0"/>
                </a:solidFill>
              </a:rPr>
              <a:t> </a:t>
            </a:r>
            <a:r>
              <a:rPr lang="en-US" sz="2000" dirty="0" err="1" smtClean="0">
                <a:solidFill>
                  <a:srgbClr val="0070C0"/>
                </a:solidFill>
              </a:rPr>
              <a:t>dạng</a:t>
            </a:r>
            <a:r>
              <a:rPr lang="en-US" sz="2000" dirty="0" smtClean="0">
                <a:solidFill>
                  <a:srgbClr val="0070C0"/>
                </a:solidFill>
              </a:rPr>
              <a:t> </a:t>
            </a:r>
            <a:r>
              <a:rPr lang="en-US" sz="2000" dirty="0" err="1" smtClean="0">
                <a:solidFill>
                  <a:srgbClr val="0070C0"/>
                </a:solidFill>
              </a:rPr>
              <a:t>năng</a:t>
            </a:r>
            <a:r>
              <a:rPr lang="en-US" sz="2000" dirty="0" smtClean="0">
                <a:solidFill>
                  <a:srgbClr val="0070C0"/>
                </a:solidFill>
              </a:rPr>
              <a:t> </a:t>
            </a:r>
            <a:r>
              <a:rPr lang="en-US" sz="2000" dirty="0" err="1" smtClean="0">
                <a:solidFill>
                  <a:srgbClr val="0070C0"/>
                </a:solidFill>
              </a:rPr>
              <a:t>lượng</a:t>
            </a:r>
            <a:r>
              <a:rPr lang="en-US" sz="2000" dirty="0" smtClean="0">
                <a:solidFill>
                  <a:srgbClr val="0070C0"/>
                </a:solidFill>
              </a:rPr>
              <a:t> </a:t>
            </a:r>
            <a:r>
              <a:rPr lang="en-US" sz="2000" dirty="0" err="1" smtClean="0">
                <a:solidFill>
                  <a:srgbClr val="0070C0"/>
                </a:solidFill>
              </a:rPr>
              <a:t>chuyển</a:t>
            </a:r>
            <a:r>
              <a:rPr lang="en-US" sz="2000" dirty="0" smtClean="0">
                <a:solidFill>
                  <a:srgbClr val="0070C0"/>
                </a:solidFill>
              </a:rPr>
              <a:t> </a:t>
            </a:r>
            <a:r>
              <a:rPr lang="en-US" sz="2000" dirty="0" err="1" smtClean="0">
                <a:solidFill>
                  <a:srgbClr val="0070C0"/>
                </a:solidFill>
              </a:rPr>
              <a:t>hóa</a:t>
            </a:r>
            <a:r>
              <a:rPr lang="en-US" sz="2000" dirty="0" smtClean="0">
                <a:solidFill>
                  <a:srgbClr val="0070C0"/>
                </a:solidFill>
              </a:rPr>
              <a:t> ở </a:t>
            </a:r>
            <a:r>
              <a:rPr lang="en-US" sz="2000" dirty="0" err="1" smtClean="0">
                <a:solidFill>
                  <a:srgbClr val="0070C0"/>
                </a:solidFill>
              </a:rPr>
              <a:t>hình</a:t>
            </a:r>
            <a:r>
              <a:rPr lang="en-US" sz="2000" dirty="0" smtClean="0">
                <a:solidFill>
                  <a:srgbClr val="0070C0"/>
                </a:solidFill>
              </a:rPr>
              <a:t> 3, 4.</a:t>
            </a:r>
          </a:p>
          <a:p>
            <a:pPr algn="just"/>
            <a:r>
              <a:rPr lang="en-US" sz="2000" dirty="0">
                <a:solidFill>
                  <a:srgbClr val="0070C0"/>
                </a:solidFill>
              </a:rPr>
              <a:t>……………………………………………………………………………………………………………………………………………………</a:t>
            </a:r>
          </a:p>
          <a:p>
            <a:pPr algn="just"/>
            <a:endParaRPr lang="en-US" sz="2000" dirty="0">
              <a:solidFill>
                <a:srgbClr val="0070C0"/>
              </a:solidFill>
            </a:endParaRPr>
          </a:p>
        </p:txBody>
      </p:sp>
    </p:spTree>
    <p:extLst>
      <p:ext uri="{BB962C8B-B14F-4D97-AF65-F5344CB8AC3E}">
        <p14:creationId xmlns:p14="http://schemas.microsoft.com/office/powerpoint/2010/main" val="24678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0"/>
        <p:cNvGrpSpPr/>
        <p:nvPr/>
      </p:nvGrpSpPr>
      <p:grpSpPr>
        <a:xfrm>
          <a:off x="0" y="0"/>
          <a:ext cx="0" cy="0"/>
          <a:chOff x="0" y="0"/>
          <a:chExt cx="0" cy="0"/>
        </a:xfrm>
      </p:grpSpPr>
      <p:sp>
        <p:nvSpPr>
          <p:cNvPr id="3451" name="Google Shape;3451;p50"/>
          <p:cNvSpPr txBox="1">
            <a:spLocks noGrp="1"/>
          </p:cNvSpPr>
          <p:nvPr>
            <p:ph type="title"/>
          </p:nvPr>
        </p:nvSpPr>
        <p:spPr>
          <a:xfrm>
            <a:off x="210354" y="-127343"/>
            <a:ext cx="5542521" cy="128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0070C0"/>
                </a:solidFill>
              </a:rPr>
              <a:t>Cặp đôi hoàn hảo</a:t>
            </a:r>
            <a:endParaRPr dirty="0">
              <a:solidFill>
                <a:srgbClr val="0070C0"/>
              </a:solidFill>
            </a:endParaRPr>
          </a:p>
        </p:txBody>
      </p:sp>
      <p:sp>
        <p:nvSpPr>
          <p:cNvPr id="3" name="Cloud 2"/>
          <p:cNvSpPr/>
          <p:nvPr/>
        </p:nvSpPr>
        <p:spPr>
          <a:xfrm>
            <a:off x="0" y="819008"/>
            <a:ext cx="5439423" cy="41328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smtClean="0">
                <a:solidFill>
                  <a:srgbClr val="0070C0"/>
                </a:solidFill>
              </a:rPr>
              <a:t>- 3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có</a:t>
            </a:r>
            <a:r>
              <a:rPr lang="en-US" sz="1800" dirty="0" smtClean="0">
                <a:solidFill>
                  <a:srgbClr val="0070C0"/>
                </a:solidFill>
              </a:rPr>
              <a:t> </a:t>
            </a:r>
            <a:r>
              <a:rPr lang="en-US" sz="1800" dirty="0" err="1" smtClean="0">
                <a:solidFill>
                  <a:srgbClr val="0070C0"/>
                </a:solidFill>
              </a:rPr>
              <a:t>câu</a:t>
            </a:r>
            <a:r>
              <a:rPr lang="en-US" sz="1800" dirty="0" smtClean="0">
                <a:solidFill>
                  <a:srgbClr val="0070C0"/>
                </a:solidFill>
              </a:rPr>
              <a:t> </a:t>
            </a:r>
            <a:r>
              <a:rPr lang="en-US" sz="1800" dirty="0" err="1" smtClean="0">
                <a:solidFill>
                  <a:srgbClr val="0070C0"/>
                </a:solidFill>
              </a:rPr>
              <a:t>trả</a:t>
            </a:r>
            <a:r>
              <a:rPr lang="en-US" sz="1800" dirty="0" smtClean="0">
                <a:solidFill>
                  <a:srgbClr val="0070C0"/>
                </a:solidFill>
              </a:rPr>
              <a:t> </a:t>
            </a:r>
            <a:r>
              <a:rPr lang="en-US" sz="1800" dirty="0" err="1" smtClean="0">
                <a:solidFill>
                  <a:srgbClr val="0070C0"/>
                </a:solidFill>
              </a:rPr>
              <a:t>lời</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sẽ</a:t>
            </a:r>
            <a:r>
              <a:rPr lang="en-US" sz="1800" dirty="0" smtClean="0">
                <a:solidFill>
                  <a:srgbClr val="0070C0"/>
                </a:solidFill>
              </a:rPr>
              <a:t> </a:t>
            </a:r>
            <a:r>
              <a:rPr lang="en-US" sz="1800" dirty="0" err="1" smtClean="0">
                <a:solidFill>
                  <a:srgbClr val="0070C0"/>
                </a:solidFill>
              </a:rPr>
              <a:t>chạy</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lên</a:t>
            </a:r>
            <a:r>
              <a:rPr lang="en-US" sz="1800" dirty="0" smtClean="0">
                <a:solidFill>
                  <a:srgbClr val="0070C0"/>
                </a:solidFill>
              </a:rPr>
              <a:t> </a:t>
            </a:r>
            <a:r>
              <a:rPr lang="en-US" sz="1800" dirty="0" err="1" smtClean="0">
                <a:solidFill>
                  <a:srgbClr val="0070C0"/>
                </a:solidFill>
              </a:rPr>
              <a:t>bục</a:t>
            </a:r>
            <a:r>
              <a:rPr lang="en-US" sz="1800" dirty="0" smtClean="0">
                <a:solidFill>
                  <a:srgbClr val="0070C0"/>
                </a:solidFill>
              </a:rPr>
              <a:t> </a:t>
            </a:r>
            <a:r>
              <a:rPr lang="en-US" sz="1800" dirty="0" err="1" smtClean="0">
                <a:solidFill>
                  <a:srgbClr val="0070C0"/>
                </a:solidFill>
              </a:rPr>
              <a:t>giảng</a:t>
            </a:r>
            <a:r>
              <a:rPr lang="en-US" sz="1800" dirty="0" smtClean="0">
                <a:solidFill>
                  <a:srgbClr val="0070C0"/>
                </a:solidFill>
              </a:rPr>
              <a:t>.</a:t>
            </a:r>
          </a:p>
          <a:p>
            <a:pPr algn="just"/>
            <a:r>
              <a:rPr lang="en-US" sz="1800" dirty="0" smtClean="0">
                <a:solidFill>
                  <a:srgbClr val="0070C0"/>
                </a:solidFill>
              </a:rPr>
              <a:t>- </a:t>
            </a:r>
            <a:r>
              <a:rPr lang="en-US" sz="1800" dirty="0" err="1" smtClean="0">
                <a:solidFill>
                  <a:srgbClr val="0070C0"/>
                </a:solidFill>
              </a:rPr>
              <a:t>Lần</a:t>
            </a:r>
            <a:r>
              <a:rPr lang="en-US" sz="1800" dirty="0" smtClean="0">
                <a:solidFill>
                  <a:srgbClr val="0070C0"/>
                </a:solidFill>
              </a:rPr>
              <a:t> </a:t>
            </a:r>
            <a:r>
              <a:rPr lang="en-US" sz="1800" dirty="0" err="1" smtClean="0">
                <a:solidFill>
                  <a:srgbClr val="0070C0"/>
                </a:solidFill>
              </a:rPr>
              <a:t>lượt</a:t>
            </a:r>
            <a:r>
              <a:rPr lang="en-US" sz="1800" dirty="0" smtClean="0">
                <a:solidFill>
                  <a:srgbClr val="0070C0"/>
                </a:solidFill>
              </a:rPr>
              <a:t> </a:t>
            </a:r>
            <a:r>
              <a:rPr lang="en-US" sz="1800" dirty="0" err="1" smtClean="0">
                <a:solidFill>
                  <a:srgbClr val="0070C0"/>
                </a:solidFill>
              </a:rPr>
              <a:t>trình</a:t>
            </a:r>
            <a:r>
              <a:rPr lang="en-US" sz="1800" dirty="0" smtClean="0">
                <a:solidFill>
                  <a:srgbClr val="0070C0"/>
                </a:solidFill>
              </a:rPr>
              <a:t> </a:t>
            </a:r>
            <a:r>
              <a:rPr lang="en-US" sz="1800" dirty="0" err="1" smtClean="0">
                <a:solidFill>
                  <a:srgbClr val="0070C0"/>
                </a:solidFill>
              </a:rPr>
              <a:t>bày</a:t>
            </a:r>
            <a:r>
              <a:rPr lang="en-US" sz="1800" dirty="0" smtClean="0">
                <a:solidFill>
                  <a:srgbClr val="0070C0"/>
                </a:solidFill>
              </a:rPr>
              <a:t> </a:t>
            </a:r>
            <a:r>
              <a:rPr lang="en-US" sz="1800" dirty="0" err="1" smtClean="0">
                <a:solidFill>
                  <a:srgbClr val="0070C0"/>
                </a:solidFill>
              </a:rPr>
              <a:t>câu</a:t>
            </a:r>
            <a:r>
              <a:rPr lang="en-US" sz="1800" dirty="0" smtClean="0">
                <a:solidFill>
                  <a:srgbClr val="0070C0"/>
                </a:solidFill>
              </a:rPr>
              <a:t> </a:t>
            </a:r>
            <a:r>
              <a:rPr lang="en-US" sz="1800" dirty="0" err="1" smtClean="0">
                <a:solidFill>
                  <a:srgbClr val="0070C0"/>
                </a:solidFill>
              </a:rPr>
              <a:t>trả</a:t>
            </a:r>
            <a:r>
              <a:rPr lang="en-US" sz="1800" dirty="0" smtClean="0">
                <a:solidFill>
                  <a:srgbClr val="0070C0"/>
                </a:solidFill>
              </a:rPr>
              <a:t> </a:t>
            </a:r>
            <a:r>
              <a:rPr lang="en-US" sz="1800" dirty="0" err="1" smtClean="0">
                <a:solidFill>
                  <a:srgbClr val="0070C0"/>
                </a:solidFill>
              </a:rPr>
              <a:t>lời</a:t>
            </a:r>
            <a:r>
              <a:rPr lang="en-US" sz="1800" dirty="0" smtClean="0">
                <a:solidFill>
                  <a:srgbClr val="0070C0"/>
                </a:solidFill>
              </a:rPr>
              <a:t> </a:t>
            </a:r>
            <a:r>
              <a:rPr lang="en-US" sz="1800" dirty="0" err="1" smtClean="0">
                <a:solidFill>
                  <a:srgbClr val="0070C0"/>
                </a:solidFill>
              </a:rPr>
              <a:t>đã</a:t>
            </a:r>
            <a:r>
              <a:rPr lang="en-US" sz="1800" dirty="0" smtClean="0">
                <a:solidFill>
                  <a:srgbClr val="0070C0"/>
                </a:solidFill>
              </a:rPr>
              <a:t> </a:t>
            </a:r>
            <a:r>
              <a:rPr lang="en-US" sz="1800" dirty="0" err="1" smtClean="0">
                <a:solidFill>
                  <a:srgbClr val="0070C0"/>
                </a:solidFill>
              </a:rPr>
              <a:t>thống</a:t>
            </a:r>
            <a:r>
              <a:rPr lang="en-US" sz="1800" dirty="0" smtClean="0">
                <a:solidFill>
                  <a:srgbClr val="0070C0"/>
                </a:solidFill>
              </a:rPr>
              <a:t> </a:t>
            </a:r>
            <a:r>
              <a:rPr lang="en-US" sz="1800" dirty="0" err="1" smtClean="0">
                <a:solidFill>
                  <a:srgbClr val="0070C0"/>
                </a:solidFill>
              </a:rPr>
              <a:t>nhất</a:t>
            </a:r>
            <a:endParaRPr lang="en-US" sz="1800" dirty="0" smtClean="0">
              <a:solidFill>
                <a:srgbClr val="0070C0"/>
              </a:solidFill>
            </a:endParaRPr>
          </a:p>
          <a:p>
            <a:pPr algn="just"/>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đúng</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trình</a:t>
            </a:r>
            <a:r>
              <a:rPr lang="en-US" sz="1800" dirty="0" smtClean="0">
                <a:solidFill>
                  <a:srgbClr val="0070C0"/>
                </a:solidFill>
              </a:rPr>
              <a:t> </a:t>
            </a:r>
            <a:r>
              <a:rPr lang="en-US" sz="1800" dirty="0" err="1" smtClean="0">
                <a:solidFill>
                  <a:srgbClr val="0070C0"/>
                </a:solidFill>
              </a:rPr>
              <a:t>bày</a:t>
            </a:r>
            <a:r>
              <a:rPr lang="en-US" sz="1800" dirty="0" smtClean="0">
                <a:solidFill>
                  <a:srgbClr val="0070C0"/>
                </a:solidFill>
              </a:rPr>
              <a:t> hay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sẽ</a:t>
            </a:r>
            <a:r>
              <a:rPr lang="en-US" sz="1800" dirty="0" smtClean="0">
                <a:solidFill>
                  <a:srgbClr val="0070C0"/>
                </a:solidFill>
              </a:rPr>
              <a:t> </a:t>
            </a:r>
            <a:r>
              <a:rPr lang="en-US" sz="1800" dirty="0" err="1" smtClean="0">
                <a:solidFill>
                  <a:srgbClr val="0070C0"/>
                </a:solidFill>
              </a:rPr>
              <a:t>trở</a:t>
            </a:r>
            <a:r>
              <a:rPr lang="en-US" sz="1800" dirty="0" smtClean="0">
                <a:solidFill>
                  <a:srgbClr val="0070C0"/>
                </a:solidFill>
              </a:rPr>
              <a:t> </a:t>
            </a:r>
            <a:r>
              <a:rPr lang="en-US" sz="1800" dirty="0" err="1" smtClean="0">
                <a:solidFill>
                  <a:srgbClr val="0070C0"/>
                </a:solidFill>
              </a:rPr>
              <a:t>thành</a:t>
            </a:r>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hoàn</a:t>
            </a:r>
            <a:r>
              <a:rPr lang="en-US" sz="1800" dirty="0" smtClean="0">
                <a:solidFill>
                  <a:srgbClr val="0070C0"/>
                </a:solidFill>
              </a:rPr>
              <a:t> </a:t>
            </a:r>
            <a:r>
              <a:rPr lang="en-US" sz="1800" dirty="0" err="1" smtClean="0">
                <a:solidFill>
                  <a:srgbClr val="0070C0"/>
                </a:solidFill>
              </a:rPr>
              <a:t>hảo</a:t>
            </a:r>
            <a:r>
              <a:rPr lang="en-US" sz="1800" dirty="0" smtClean="0">
                <a:solidFill>
                  <a:srgbClr val="0070C0"/>
                </a:solidFill>
              </a:rPr>
              <a:t> </a:t>
            </a:r>
            <a:r>
              <a:rPr lang="en-US" sz="1800" dirty="0" err="1" smtClean="0">
                <a:solidFill>
                  <a:srgbClr val="0070C0"/>
                </a:solidFill>
              </a:rPr>
              <a:t>và</a:t>
            </a:r>
            <a:r>
              <a:rPr lang="en-US" sz="1800" dirty="0" smtClean="0">
                <a:solidFill>
                  <a:srgbClr val="0070C0"/>
                </a:solidFill>
              </a:rPr>
              <a:t> </a:t>
            </a:r>
            <a:r>
              <a:rPr lang="en-US" sz="1800" dirty="0" err="1" smtClean="0">
                <a:solidFill>
                  <a:srgbClr val="0070C0"/>
                </a:solidFill>
              </a:rPr>
              <a:t>nhận</a:t>
            </a:r>
            <a:r>
              <a:rPr lang="en-US" sz="1800" dirty="0" smtClean="0">
                <a:solidFill>
                  <a:srgbClr val="0070C0"/>
                </a:solidFill>
              </a:rPr>
              <a:t> </a:t>
            </a:r>
            <a:r>
              <a:rPr lang="en-US" sz="1800" dirty="0" err="1" smtClean="0">
                <a:solidFill>
                  <a:srgbClr val="0070C0"/>
                </a:solidFill>
              </a:rPr>
              <a:t>được</a:t>
            </a:r>
            <a:r>
              <a:rPr lang="en-US" sz="1800" dirty="0" smtClean="0">
                <a:solidFill>
                  <a:srgbClr val="0070C0"/>
                </a:solidFill>
              </a:rPr>
              <a:t> </a:t>
            </a:r>
            <a:r>
              <a:rPr lang="en-US" sz="1800" dirty="0" err="1" smtClean="0">
                <a:solidFill>
                  <a:srgbClr val="0070C0"/>
                </a:solidFill>
              </a:rPr>
              <a:t>giải</a:t>
            </a:r>
            <a:r>
              <a:rPr lang="en-US" sz="1800" dirty="0" smtClean="0">
                <a:solidFill>
                  <a:srgbClr val="0070C0"/>
                </a:solidFill>
              </a:rPr>
              <a:t> </a:t>
            </a:r>
            <a:r>
              <a:rPr lang="en-US" sz="1800" dirty="0" err="1" smtClean="0">
                <a:solidFill>
                  <a:srgbClr val="0070C0"/>
                </a:solidFill>
              </a:rPr>
              <a:t>thưởng</a:t>
            </a:r>
            <a:r>
              <a:rPr lang="en-US" sz="1800" dirty="0" smtClean="0">
                <a:solidFill>
                  <a:srgbClr val="0070C0"/>
                </a:solidFill>
              </a:rPr>
              <a:t> </a:t>
            </a:r>
            <a:r>
              <a:rPr lang="en-US" sz="1800" dirty="0" err="1" smtClean="0">
                <a:solidFill>
                  <a:srgbClr val="0070C0"/>
                </a:solidFill>
              </a:rPr>
              <a:t>của</a:t>
            </a:r>
            <a:r>
              <a:rPr lang="en-US" sz="1800" dirty="0" smtClean="0">
                <a:solidFill>
                  <a:srgbClr val="0070C0"/>
                </a:solidFill>
              </a:rPr>
              <a:t> </a:t>
            </a:r>
            <a:r>
              <a:rPr lang="en-US" sz="1800" dirty="0" err="1" smtClean="0">
                <a:solidFill>
                  <a:srgbClr val="0070C0"/>
                </a:solidFill>
              </a:rPr>
              <a:t>cuộc</a:t>
            </a:r>
            <a:r>
              <a:rPr lang="en-US" sz="1800" dirty="0" smtClean="0">
                <a:solidFill>
                  <a:srgbClr val="0070C0"/>
                </a:solidFill>
              </a:rPr>
              <a:t> </a:t>
            </a:r>
            <a:r>
              <a:rPr lang="en-US" sz="1800" dirty="0" err="1" smtClean="0">
                <a:solidFill>
                  <a:srgbClr val="0070C0"/>
                </a:solidFill>
              </a:rPr>
              <a:t>thi</a:t>
            </a:r>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hoàn</a:t>
            </a:r>
            <a:r>
              <a:rPr lang="en-US" sz="1800" dirty="0" smtClean="0">
                <a:solidFill>
                  <a:srgbClr val="0070C0"/>
                </a:solidFill>
              </a:rPr>
              <a:t> </a:t>
            </a:r>
            <a:r>
              <a:rPr lang="en-US" sz="1800" dirty="0" err="1" smtClean="0">
                <a:solidFill>
                  <a:srgbClr val="0070C0"/>
                </a:solidFill>
              </a:rPr>
              <a:t>hảo</a:t>
            </a:r>
            <a:r>
              <a:rPr lang="en-US" sz="1800" dirty="0" smtClean="0">
                <a:solidFill>
                  <a:srgbClr val="0070C0"/>
                </a:solidFill>
              </a:rPr>
              <a:t>”</a:t>
            </a:r>
            <a:endParaRPr lang="en-US" sz="1800" dirty="0">
              <a:solidFill>
                <a:srgbClr val="0070C0"/>
              </a:solidFill>
            </a:endParaRPr>
          </a:p>
        </p:txBody>
      </p:sp>
      <p:pic>
        <p:nvPicPr>
          <p:cNvPr id="4" name="Picture 3"/>
          <p:cNvPicPr>
            <a:picLocks noChangeAspect="1"/>
          </p:cNvPicPr>
          <p:nvPr/>
        </p:nvPicPr>
        <p:blipFill>
          <a:blip r:embed="rId3"/>
          <a:stretch>
            <a:fillRect/>
          </a:stretch>
        </p:blipFill>
        <p:spPr>
          <a:xfrm>
            <a:off x="5621079" y="514207"/>
            <a:ext cx="3196856" cy="3781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51"/>
                                        </p:tgtEl>
                                        <p:attrNameLst>
                                          <p:attrName>style.visibility</p:attrName>
                                        </p:attrNameLst>
                                      </p:cBhvr>
                                      <p:to>
                                        <p:strVal val="visible"/>
                                      </p:to>
                                    </p:set>
                                    <p:animEffect transition="in" filter="randombar(horizontal)">
                                      <p:cBhvr>
                                        <p:cTn id="15" dur="500"/>
                                        <p:tgtEl>
                                          <p:spTgt spid="345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sp>
        <p:nvSpPr>
          <p:cNvPr id="3546" name="Google Shape;3546;p51"/>
          <p:cNvSpPr txBox="1">
            <a:spLocks noGrp="1"/>
          </p:cNvSpPr>
          <p:nvPr>
            <p:ph type="title"/>
          </p:nvPr>
        </p:nvSpPr>
        <p:spPr>
          <a:xfrm>
            <a:off x="734970" y="161713"/>
            <a:ext cx="4506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smtClean="0">
                <a:solidFill>
                  <a:srgbClr val="0070C0"/>
                </a:solidFill>
              </a:rPr>
              <a:t>Vậy?</a:t>
            </a:r>
            <a:endParaRPr sz="7200" dirty="0">
              <a:solidFill>
                <a:srgbClr val="0070C0"/>
              </a:solidFill>
            </a:endParaRPr>
          </a:p>
        </p:txBody>
      </p:sp>
      <p:graphicFrame>
        <p:nvGraphicFramePr>
          <p:cNvPr id="3" name="Diagram 2"/>
          <p:cNvGraphicFramePr/>
          <p:nvPr>
            <p:extLst>
              <p:ext uri="{D42A27DB-BD31-4B8C-83A1-F6EECF244321}">
                <p14:modId xmlns:p14="http://schemas.microsoft.com/office/powerpoint/2010/main" val="2154929208"/>
              </p:ext>
            </p:extLst>
          </p:nvPr>
        </p:nvGraphicFramePr>
        <p:xfrm>
          <a:off x="152501" y="8850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364514" y="312058"/>
            <a:ext cx="2598057" cy="4499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46"/>
                                        </p:tgtEl>
                                        <p:attrNameLst>
                                          <p:attrName>style.visibility</p:attrName>
                                        </p:attrNameLst>
                                      </p:cBhvr>
                                      <p:to>
                                        <p:strVal val="visible"/>
                                      </p:to>
                                    </p:set>
                                    <p:animEffect transition="in" filter="randombar(horizontal)">
                                      <p:cBhvr>
                                        <p:cTn id="7" dur="500"/>
                                        <p:tgtEl>
                                          <p:spTgt spid="35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6" grpId="0"/>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52"/>
          <p:cNvSpPr txBox="1">
            <a:spLocks noGrp="1"/>
          </p:cNvSpPr>
          <p:nvPr>
            <p:ph type="title"/>
          </p:nvPr>
        </p:nvSpPr>
        <p:spPr>
          <a:xfrm>
            <a:off x="313600" y="199302"/>
            <a:ext cx="874331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FF0000"/>
                </a:solidFill>
              </a:rPr>
              <a:t>1. Trao đổi chất và chuyển hóa năng lượng</a:t>
            </a:r>
            <a:endParaRPr b="1" dirty="0">
              <a:solidFill>
                <a:srgbClr val="FF0000"/>
              </a:solidFill>
            </a:endParaRPr>
          </a:p>
        </p:txBody>
      </p:sp>
      <p:sp>
        <p:nvSpPr>
          <p:cNvPr id="3664" name="Google Shape;3664;p52"/>
          <p:cNvSpPr txBox="1"/>
          <p:nvPr/>
        </p:nvSpPr>
        <p:spPr>
          <a:xfrm>
            <a:off x="2712410" y="1303712"/>
            <a:ext cx="6141301" cy="1258442"/>
          </a:xfrm>
          <a:prstGeom prst="rect">
            <a:avLst/>
          </a:prstGeom>
          <a:noFill/>
          <a:ln>
            <a:noFill/>
          </a:ln>
        </p:spPr>
        <p:txBody>
          <a:bodyPr spcFirstLastPara="1" wrap="square" lIns="91425" tIns="91425" rIns="91425" bIns="91425" anchor="ctr" anchorCtr="0">
            <a:noAutofit/>
          </a:bodyPr>
          <a:lstStyle/>
          <a:p>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Trao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quá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trình</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thể</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lấy</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từ</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môi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trường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biến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chúng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thành</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cần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thiết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thể</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và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tạo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cung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cấp</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hoạt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động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sống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đồng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thời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trả</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lại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môi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trường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thải</a:t>
            </a:r>
            <a:r>
              <a:rPr lang="en-US" sz="1800" b="1" dirty="0">
                <a:solidFill>
                  <a:srgbClr val="0070C0"/>
                </a:solidFill>
                <a:latin typeface="League Spartan"/>
                <a:ea typeface="League Spartan"/>
                <a:cs typeface="League Spartan"/>
              </a:rPr>
              <a:t>.</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66" name="Google Shape;3666;p52"/>
          <p:cNvSpPr txBox="1"/>
          <p:nvPr/>
        </p:nvSpPr>
        <p:spPr>
          <a:xfrm>
            <a:off x="2712412" y="2508787"/>
            <a:ext cx="6141301" cy="1258442"/>
          </a:xfrm>
          <a:prstGeom prst="rect">
            <a:avLst/>
          </a:prstGeom>
          <a:noFill/>
          <a:ln>
            <a:noFill/>
          </a:ln>
        </p:spPr>
        <p:txBody>
          <a:bodyPr spcFirstLastPara="1" wrap="square" lIns="91425" tIns="91425" rIns="91425" bIns="91425" anchor="ctr" anchorCtr="0">
            <a:noAutofit/>
          </a:bodyPr>
          <a:lstStyle/>
          <a:p>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Chuyển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hóa</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sự</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biến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từ</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dạng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này</a:t>
            </a:r>
            <a:r>
              <a:rPr lang="en-US" sz="1800" b="1" dirty="0">
                <a:solidFill>
                  <a:srgbClr val="0070C0"/>
                </a:solidFill>
                <a:latin typeface="League Spartan"/>
                <a:ea typeface="League Spartan"/>
                <a:cs typeface="League Spartan"/>
              </a:rPr>
              <a:t> sang </a:t>
            </a:r>
            <a:r>
              <a:rPr lang="en-US" sz="1800" b="1" dirty="0" err="1">
                <a:solidFill>
                  <a:srgbClr val="0070C0"/>
                </a:solidFill>
                <a:latin typeface="League Spartan"/>
                <a:ea typeface="League Spartan"/>
                <a:cs typeface="League Spartan"/>
              </a:rPr>
              <a:t>dạng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khác</a:t>
            </a:r>
            <a:r>
              <a:rPr lang="en-US" sz="1800" b="1" dirty="0">
                <a:solidFill>
                  <a:srgbClr val="0070C0"/>
                </a:solidFill>
                <a:latin typeface="League Spartan"/>
                <a:ea typeface="League Spartan"/>
                <a:cs typeface="League Spartan"/>
              </a:rPr>
              <a:t>.</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68" name="Google Shape;3668;p52"/>
          <p:cNvSpPr txBox="1"/>
          <p:nvPr/>
        </p:nvSpPr>
        <p:spPr>
          <a:xfrm>
            <a:off x="2712412" y="3713873"/>
            <a:ext cx="6141301" cy="12584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Trao</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đổi</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chất</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và</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chuyển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hóa</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năng</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lượng</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luôn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gắn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liền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với</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nhau</a:t>
            </a:r>
            <a:r>
              <a:rPr lang="en-US" sz="1800" b="1" dirty="0" smtClean="0">
                <a:solidFill>
                  <a:srgbClr val="0070C0"/>
                </a:solidFill>
                <a:latin typeface="League Spartan"/>
                <a:ea typeface="League Spartan"/>
                <a:cs typeface="League Spartan"/>
                <a:sym typeface="League Spartan"/>
              </a:rPr>
              <a:t>.</a:t>
            </a:r>
            <a:endParaRPr sz="1800" b="1" dirty="0">
              <a:solidFill>
                <a:srgbClr val="0070C0"/>
              </a:solidFill>
              <a:latin typeface="League Spartan"/>
              <a:ea typeface="League Spartan"/>
              <a:cs typeface="League Spartan"/>
              <a:sym typeface="League Spartan"/>
            </a:endParaRPr>
          </a:p>
        </p:txBody>
      </p:sp>
      <p:sp>
        <p:nvSpPr>
          <p:cNvPr id="3676" name="Google Shape;3676;p52"/>
          <p:cNvSpPr/>
          <p:nvPr/>
        </p:nvSpPr>
        <p:spPr>
          <a:xfrm rot="10800000" flipH="1">
            <a:off x="2472274" y="1311352"/>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7" name="Google Shape;3677;p52"/>
          <p:cNvSpPr/>
          <p:nvPr/>
        </p:nvSpPr>
        <p:spPr>
          <a:xfrm rot="10800000" flipH="1">
            <a:off x="2466975" y="2799456"/>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8" name="Google Shape;3678;p52"/>
          <p:cNvSpPr/>
          <p:nvPr/>
        </p:nvSpPr>
        <p:spPr>
          <a:xfrm rot="10800000" flipH="1">
            <a:off x="2466974" y="4145279"/>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0" y="1537958"/>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63"/>
                                        </p:tgtEl>
                                        <p:attrNameLst>
                                          <p:attrName>style.visibility</p:attrName>
                                        </p:attrNameLst>
                                      </p:cBhvr>
                                      <p:to>
                                        <p:strVal val="visible"/>
                                      </p:to>
                                    </p:set>
                                    <p:anim calcmode="lin" valueType="num">
                                      <p:cBhvr>
                                        <p:cTn id="7" dur="1000" fill="hold"/>
                                        <p:tgtEl>
                                          <p:spTgt spid="3663"/>
                                        </p:tgtEl>
                                        <p:attrNameLst>
                                          <p:attrName>ppt_w</p:attrName>
                                        </p:attrNameLst>
                                      </p:cBhvr>
                                      <p:tavLst>
                                        <p:tav tm="0">
                                          <p:val>
                                            <p:fltVal val="0"/>
                                          </p:val>
                                        </p:tav>
                                        <p:tav tm="100000">
                                          <p:val>
                                            <p:strVal val="#ppt_w"/>
                                          </p:val>
                                        </p:tav>
                                      </p:tavLst>
                                    </p:anim>
                                    <p:anim calcmode="lin" valueType="num">
                                      <p:cBhvr>
                                        <p:cTn id="8" dur="1000" fill="hold"/>
                                        <p:tgtEl>
                                          <p:spTgt spid="3663"/>
                                        </p:tgtEl>
                                        <p:attrNameLst>
                                          <p:attrName>ppt_h</p:attrName>
                                        </p:attrNameLst>
                                      </p:cBhvr>
                                      <p:tavLst>
                                        <p:tav tm="0">
                                          <p:val>
                                            <p:fltVal val="0"/>
                                          </p:val>
                                        </p:tav>
                                        <p:tav tm="100000">
                                          <p:val>
                                            <p:strVal val="#ppt_h"/>
                                          </p:val>
                                        </p:tav>
                                      </p:tavLst>
                                    </p:anim>
                                    <p:anim calcmode="lin" valueType="num">
                                      <p:cBhvr>
                                        <p:cTn id="9" dur="1000" fill="hold"/>
                                        <p:tgtEl>
                                          <p:spTgt spid="3663"/>
                                        </p:tgtEl>
                                        <p:attrNameLst>
                                          <p:attrName>style.rotation</p:attrName>
                                        </p:attrNameLst>
                                      </p:cBhvr>
                                      <p:tavLst>
                                        <p:tav tm="0">
                                          <p:val>
                                            <p:fltVal val="90"/>
                                          </p:val>
                                        </p:tav>
                                        <p:tav tm="100000">
                                          <p:val>
                                            <p:fltVal val="0"/>
                                          </p:val>
                                        </p:tav>
                                      </p:tavLst>
                                    </p:anim>
                                    <p:animEffect transition="in" filter="fade">
                                      <p:cBhvr>
                                        <p:cTn id="10" dur="1000"/>
                                        <p:tgtEl>
                                          <p:spTgt spid="366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64"/>
                                        </p:tgtEl>
                                        <p:attrNameLst>
                                          <p:attrName>style.visibility</p:attrName>
                                        </p:attrNameLst>
                                      </p:cBhvr>
                                      <p:to>
                                        <p:strVal val="visible"/>
                                      </p:to>
                                    </p:set>
                                    <p:animEffect transition="in" filter="randombar(horizontal)">
                                      <p:cBhvr>
                                        <p:cTn id="15" dur="500"/>
                                        <p:tgtEl>
                                          <p:spTgt spid="366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66"/>
                                        </p:tgtEl>
                                        <p:attrNameLst>
                                          <p:attrName>style.visibility</p:attrName>
                                        </p:attrNameLst>
                                      </p:cBhvr>
                                      <p:to>
                                        <p:strVal val="visible"/>
                                      </p:to>
                                    </p:set>
                                    <p:animEffect transition="in" filter="randombar(horizontal)">
                                      <p:cBhvr>
                                        <p:cTn id="20" dur="500"/>
                                        <p:tgtEl>
                                          <p:spTgt spid="366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68"/>
                                        </p:tgtEl>
                                        <p:attrNameLst>
                                          <p:attrName>style.visibility</p:attrName>
                                        </p:attrNameLst>
                                      </p:cBhvr>
                                      <p:to>
                                        <p:strVal val="visible"/>
                                      </p:to>
                                    </p:set>
                                    <p:animEffect transition="in" filter="randombar(horizontal)">
                                      <p:cBhvr>
                                        <p:cTn id="25" dur="500"/>
                                        <p:tgtEl>
                                          <p:spTgt spid="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3" grpId="0"/>
      <p:bldP spid="3664" grpId="0"/>
      <p:bldP spid="3666" grpId="0"/>
      <p:bldP spid="36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7" name="Google Shape;3717;p53"/>
          <p:cNvSpPr txBox="1">
            <a:spLocks noGrp="1"/>
          </p:cNvSpPr>
          <p:nvPr>
            <p:ph type="title"/>
          </p:nvPr>
        </p:nvSpPr>
        <p:spPr>
          <a:xfrm>
            <a:off x="734514" y="302880"/>
            <a:ext cx="749508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0000"/>
                </a:solidFill>
              </a:rPr>
              <a:t>2. Vai trò của trao đổi chất và chuyển hóa năng lượng</a:t>
            </a:r>
            <a:endParaRPr dirty="0">
              <a:solidFill>
                <a:srgbClr val="FF0000"/>
              </a:solidFill>
            </a:endParaRPr>
          </a:p>
        </p:txBody>
      </p:sp>
      <p:sp>
        <p:nvSpPr>
          <p:cNvPr id="3718" name="Google Shape;3718;p53"/>
          <p:cNvSpPr txBox="1">
            <a:spLocks noGrp="1"/>
          </p:cNvSpPr>
          <p:nvPr>
            <p:ph type="title" idx="2"/>
          </p:nvPr>
        </p:nvSpPr>
        <p:spPr>
          <a:xfrm>
            <a:off x="1365179" y="3837303"/>
            <a:ext cx="27426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70C0"/>
                </a:solidFill>
              </a:rPr>
              <a:t>Thực vật</a:t>
            </a:r>
            <a:endParaRPr dirty="0">
              <a:solidFill>
                <a:srgbClr val="0070C0"/>
              </a:solidFill>
            </a:endParaRPr>
          </a:p>
        </p:txBody>
      </p:sp>
      <p:sp>
        <p:nvSpPr>
          <p:cNvPr id="3719" name="Google Shape;3719;p53"/>
          <p:cNvSpPr txBox="1">
            <a:spLocks noGrp="1"/>
          </p:cNvSpPr>
          <p:nvPr>
            <p:ph type="title" idx="3"/>
          </p:nvPr>
        </p:nvSpPr>
        <p:spPr>
          <a:xfrm>
            <a:off x="4662396" y="3837303"/>
            <a:ext cx="3594961"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Động</a:t>
            </a:r>
            <a:r>
              <a:rPr lang="en-US" dirty="0" smtClean="0">
                <a:solidFill>
                  <a:srgbClr val="0070C0"/>
                </a:solidFill>
              </a:rPr>
              <a:t> </a:t>
            </a:r>
            <a:r>
              <a:rPr lang="en-US" dirty="0" err="1" smtClean="0">
                <a:solidFill>
                  <a:srgbClr val="0070C0"/>
                </a:solidFill>
              </a:rPr>
              <a:t>vật</a:t>
            </a:r>
            <a:r>
              <a:rPr lang="en-US" dirty="0" smtClean="0">
                <a:solidFill>
                  <a:srgbClr val="0070C0"/>
                </a:solidFill>
              </a:rPr>
              <a:t> </a:t>
            </a:r>
            <a:r>
              <a:rPr lang="en-US" dirty="0" err="1" smtClean="0">
                <a:solidFill>
                  <a:srgbClr val="0070C0"/>
                </a:solidFill>
              </a:rPr>
              <a:t>và</a:t>
            </a:r>
            <a:r>
              <a:rPr lang="en-US" dirty="0" smtClean="0">
                <a:solidFill>
                  <a:srgbClr val="0070C0"/>
                </a:solidFill>
              </a:rPr>
              <a:t> con </a:t>
            </a:r>
            <a:r>
              <a:rPr lang="en-US" dirty="0" err="1" smtClean="0">
                <a:solidFill>
                  <a:srgbClr val="0070C0"/>
                </a:solidFill>
              </a:rPr>
              <a:t>người</a:t>
            </a:r>
            <a:endParaRPr dirty="0">
              <a:solidFill>
                <a:srgbClr val="0070C0"/>
              </a:solidFill>
            </a:endParaRPr>
          </a:p>
        </p:txBody>
      </p:sp>
      <p:pic>
        <p:nvPicPr>
          <p:cNvPr id="4" name="Picture 3"/>
          <p:cNvPicPr>
            <a:picLocks noChangeAspect="1"/>
          </p:cNvPicPr>
          <p:nvPr/>
        </p:nvPicPr>
        <p:blipFill>
          <a:blip r:embed="rId3"/>
          <a:stretch>
            <a:fillRect/>
          </a:stretch>
        </p:blipFill>
        <p:spPr>
          <a:xfrm>
            <a:off x="1359226" y="1955279"/>
            <a:ext cx="2847975" cy="1600200"/>
          </a:xfrm>
          <a:prstGeom prst="rect">
            <a:avLst/>
          </a:prstGeom>
        </p:spPr>
      </p:pic>
      <p:pic>
        <p:nvPicPr>
          <p:cNvPr id="5" name="Picture 4"/>
          <p:cNvPicPr>
            <a:picLocks noChangeAspect="1"/>
          </p:cNvPicPr>
          <p:nvPr/>
        </p:nvPicPr>
        <p:blipFill>
          <a:blip r:embed="rId4"/>
          <a:stretch>
            <a:fillRect/>
          </a:stretch>
        </p:blipFill>
        <p:spPr>
          <a:xfrm>
            <a:off x="5423126" y="1415143"/>
            <a:ext cx="2073503" cy="2304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17"/>
                                        </p:tgtEl>
                                        <p:attrNameLst>
                                          <p:attrName>style.visibility</p:attrName>
                                        </p:attrNameLst>
                                      </p:cBhvr>
                                      <p:to>
                                        <p:strVal val="visible"/>
                                      </p:to>
                                    </p:set>
                                    <p:anim calcmode="lin" valueType="num">
                                      <p:cBhvr>
                                        <p:cTn id="7" dur="1000" fill="hold"/>
                                        <p:tgtEl>
                                          <p:spTgt spid="3717"/>
                                        </p:tgtEl>
                                        <p:attrNameLst>
                                          <p:attrName>ppt_w</p:attrName>
                                        </p:attrNameLst>
                                      </p:cBhvr>
                                      <p:tavLst>
                                        <p:tav tm="0">
                                          <p:val>
                                            <p:fltVal val="0"/>
                                          </p:val>
                                        </p:tav>
                                        <p:tav tm="100000">
                                          <p:val>
                                            <p:strVal val="#ppt_w"/>
                                          </p:val>
                                        </p:tav>
                                      </p:tavLst>
                                    </p:anim>
                                    <p:anim calcmode="lin" valueType="num">
                                      <p:cBhvr>
                                        <p:cTn id="8" dur="1000" fill="hold"/>
                                        <p:tgtEl>
                                          <p:spTgt spid="3717"/>
                                        </p:tgtEl>
                                        <p:attrNameLst>
                                          <p:attrName>ppt_h</p:attrName>
                                        </p:attrNameLst>
                                      </p:cBhvr>
                                      <p:tavLst>
                                        <p:tav tm="0">
                                          <p:val>
                                            <p:fltVal val="0"/>
                                          </p:val>
                                        </p:tav>
                                        <p:tav tm="100000">
                                          <p:val>
                                            <p:strVal val="#ppt_h"/>
                                          </p:val>
                                        </p:tav>
                                      </p:tavLst>
                                    </p:anim>
                                    <p:anim calcmode="lin" valueType="num">
                                      <p:cBhvr>
                                        <p:cTn id="9" dur="1000" fill="hold"/>
                                        <p:tgtEl>
                                          <p:spTgt spid="3717"/>
                                        </p:tgtEl>
                                        <p:attrNameLst>
                                          <p:attrName>style.rotation</p:attrName>
                                        </p:attrNameLst>
                                      </p:cBhvr>
                                      <p:tavLst>
                                        <p:tav tm="0">
                                          <p:val>
                                            <p:fltVal val="90"/>
                                          </p:val>
                                        </p:tav>
                                        <p:tav tm="100000">
                                          <p:val>
                                            <p:fltVal val="0"/>
                                          </p:val>
                                        </p:tav>
                                      </p:tavLst>
                                    </p:anim>
                                    <p:animEffect transition="in" filter="fade">
                                      <p:cBhvr>
                                        <p:cTn id="10" dur="1000"/>
                                        <p:tgtEl>
                                          <p:spTgt spid="37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718"/>
                                        </p:tgtEl>
                                        <p:attrNameLst>
                                          <p:attrName>style.visibility</p:attrName>
                                        </p:attrNameLst>
                                      </p:cBhvr>
                                      <p:to>
                                        <p:strVal val="visible"/>
                                      </p:to>
                                    </p:set>
                                    <p:animEffect transition="in" filter="fade">
                                      <p:cBhvr>
                                        <p:cTn id="15" dur="1000"/>
                                        <p:tgtEl>
                                          <p:spTgt spid="3718"/>
                                        </p:tgtEl>
                                      </p:cBhvr>
                                    </p:animEffect>
                                    <p:anim calcmode="lin" valueType="num">
                                      <p:cBhvr>
                                        <p:cTn id="16" dur="1000" fill="hold"/>
                                        <p:tgtEl>
                                          <p:spTgt spid="3718"/>
                                        </p:tgtEl>
                                        <p:attrNameLst>
                                          <p:attrName>ppt_x</p:attrName>
                                        </p:attrNameLst>
                                      </p:cBhvr>
                                      <p:tavLst>
                                        <p:tav tm="0">
                                          <p:val>
                                            <p:strVal val="#ppt_x"/>
                                          </p:val>
                                        </p:tav>
                                        <p:tav tm="100000">
                                          <p:val>
                                            <p:strVal val="#ppt_x"/>
                                          </p:val>
                                        </p:tav>
                                      </p:tavLst>
                                    </p:anim>
                                    <p:anim calcmode="lin" valueType="num">
                                      <p:cBhvr>
                                        <p:cTn id="17" dur="1000" fill="hold"/>
                                        <p:tgtEl>
                                          <p:spTgt spid="37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19"/>
                                        </p:tgtEl>
                                        <p:attrNameLst>
                                          <p:attrName>style.visibility</p:attrName>
                                        </p:attrNameLst>
                                      </p:cBhvr>
                                      <p:to>
                                        <p:strVal val="visible"/>
                                      </p:to>
                                    </p:set>
                                    <p:animEffect transition="in" filter="fade">
                                      <p:cBhvr>
                                        <p:cTn id="32" dur="1000"/>
                                        <p:tgtEl>
                                          <p:spTgt spid="3719"/>
                                        </p:tgtEl>
                                      </p:cBhvr>
                                    </p:animEffect>
                                    <p:anim calcmode="lin" valueType="num">
                                      <p:cBhvr>
                                        <p:cTn id="33" dur="1000" fill="hold"/>
                                        <p:tgtEl>
                                          <p:spTgt spid="3719"/>
                                        </p:tgtEl>
                                        <p:attrNameLst>
                                          <p:attrName>ppt_x</p:attrName>
                                        </p:attrNameLst>
                                      </p:cBhvr>
                                      <p:tavLst>
                                        <p:tav tm="0">
                                          <p:val>
                                            <p:strVal val="#ppt_x"/>
                                          </p:val>
                                        </p:tav>
                                        <p:tav tm="100000">
                                          <p:val>
                                            <p:strVal val="#ppt_x"/>
                                          </p:val>
                                        </p:tav>
                                      </p:tavLst>
                                    </p:anim>
                                    <p:anim calcmode="lin" valueType="num">
                                      <p:cBhvr>
                                        <p:cTn id="34" dur="1000" fill="hold"/>
                                        <p:tgtEl>
                                          <p:spTgt spid="37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 grpId="0"/>
      <p:bldP spid="3718" grpId="0"/>
      <p:bldP spid="37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4"/>
        <p:cNvGrpSpPr/>
        <p:nvPr/>
      </p:nvGrpSpPr>
      <p:grpSpPr>
        <a:xfrm>
          <a:off x="0" y="0"/>
          <a:ext cx="0" cy="0"/>
          <a:chOff x="0" y="0"/>
          <a:chExt cx="0" cy="0"/>
        </a:xfrm>
      </p:grpSpPr>
      <p:sp>
        <p:nvSpPr>
          <p:cNvPr id="3816" name="Google Shape;3816;p54"/>
          <p:cNvSpPr txBox="1">
            <a:spLocks noGrp="1"/>
          </p:cNvSpPr>
          <p:nvPr>
            <p:ph type="title" idx="2"/>
          </p:nvPr>
        </p:nvSpPr>
        <p:spPr>
          <a:xfrm>
            <a:off x="929968" y="838893"/>
            <a:ext cx="7336970" cy="62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Tình</a:t>
            </a:r>
            <a:r>
              <a:rPr lang="en-US" dirty="0" smtClean="0">
                <a:solidFill>
                  <a:srgbClr val="0070C0"/>
                </a:solidFill>
              </a:rPr>
              <a:t> </a:t>
            </a:r>
            <a:r>
              <a:rPr lang="en-US" dirty="0" err="1" smtClean="0">
                <a:solidFill>
                  <a:srgbClr val="0070C0"/>
                </a:solidFill>
              </a:rPr>
              <a:t>huống</a:t>
            </a:r>
            <a:r>
              <a:rPr lang="en-US" dirty="0" smtClean="0">
                <a:solidFill>
                  <a:srgbClr val="0070C0"/>
                </a:solidFill>
              </a:rPr>
              <a:t> </a:t>
            </a:r>
            <a:r>
              <a:rPr lang="en-US" dirty="0" err="1" smtClean="0">
                <a:solidFill>
                  <a:srgbClr val="0070C0"/>
                </a:solidFill>
              </a:rPr>
              <a:t>giả</a:t>
            </a:r>
            <a:r>
              <a:rPr lang="en-US" dirty="0" smtClean="0">
                <a:solidFill>
                  <a:srgbClr val="0070C0"/>
                </a:solidFill>
              </a:rPr>
              <a:t> </a:t>
            </a:r>
            <a:r>
              <a:rPr lang="en-US" dirty="0" err="1" smtClean="0">
                <a:solidFill>
                  <a:srgbClr val="0070C0"/>
                </a:solidFill>
              </a:rPr>
              <a:t>định</a:t>
            </a:r>
            <a:endParaRPr dirty="0">
              <a:solidFill>
                <a:srgbClr val="0070C0"/>
              </a:solidFill>
            </a:endParaRPr>
          </a:p>
        </p:txBody>
      </p:sp>
      <p:sp>
        <p:nvSpPr>
          <p:cNvPr id="3817" name="Google Shape;3817;p54"/>
          <p:cNvSpPr txBox="1">
            <a:spLocks noGrp="1"/>
          </p:cNvSpPr>
          <p:nvPr>
            <p:ph type="subTitle" idx="1"/>
          </p:nvPr>
        </p:nvSpPr>
        <p:spPr>
          <a:xfrm>
            <a:off x="1361074" y="2487543"/>
            <a:ext cx="6607268" cy="433500"/>
          </a:xfrm>
          <a:prstGeom prst="rect">
            <a:avLst/>
          </a:prstGeom>
        </p:spPr>
        <p:txBody>
          <a:bodyPr spcFirstLastPara="1" wrap="square" lIns="91425" tIns="91425" rIns="91425" bIns="91425" anchor="ctr" anchorCtr="0">
            <a:noAutofit/>
          </a:bodyPr>
          <a:lstStyle/>
          <a:p>
            <a:pPr marL="0" lvl="0" indent="0"/>
            <a:r>
              <a:rPr lang="en-US" sz="3600" dirty="0" err="1">
                <a:solidFill>
                  <a:srgbClr val="0070C0"/>
                </a:solidFill>
              </a:rPr>
              <a:t>Nếu</a:t>
            </a:r>
            <a:r>
              <a:rPr lang="en-US" sz="3600" dirty="0">
                <a:solidFill>
                  <a:srgbClr val="0070C0"/>
                </a:solidFill>
              </a:rPr>
              <a:t> </a:t>
            </a:r>
            <a:r>
              <a:rPr lang="en-US" sz="3600" dirty="0" err="1">
                <a:solidFill>
                  <a:srgbClr val="0070C0"/>
                </a:solidFill>
              </a:rPr>
              <a:t>chúng</a:t>
            </a:r>
            <a:r>
              <a:rPr lang="en-US" sz="3600" dirty="0">
                <a:solidFill>
                  <a:srgbClr val="0070C0"/>
                </a:solidFill>
              </a:rPr>
              <a:t> ta </a:t>
            </a:r>
            <a:r>
              <a:rPr lang="en-US" sz="3600" dirty="0" err="1">
                <a:solidFill>
                  <a:srgbClr val="0070C0"/>
                </a:solidFill>
              </a:rPr>
              <a:t>nhịn</a:t>
            </a:r>
            <a:r>
              <a:rPr lang="en-US" sz="3600" dirty="0">
                <a:solidFill>
                  <a:srgbClr val="0070C0"/>
                </a:solidFill>
              </a:rPr>
              <a:t> </a:t>
            </a:r>
            <a:r>
              <a:rPr lang="en-US" sz="3600" dirty="0" err="1">
                <a:solidFill>
                  <a:srgbClr val="0070C0"/>
                </a:solidFill>
              </a:rPr>
              <a:t>ăn</a:t>
            </a:r>
            <a:r>
              <a:rPr lang="en-US" sz="3600" dirty="0">
                <a:solidFill>
                  <a:srgbClr val="0070C0"/>
                </a:solidFill>
              </a:rPr>
              <a:t>, </a:t>
            </a:r>
            <a:r>
              <a:rPr lang="en-US" sz="3600" dirty="0" err="1">
                <a:solidFill>
                  <a:srgbClr val="0070C0"/>
                </a:solidFill>
              </a:rPr>
              <a:t>nhịn</a:t>
            </a:r>
            <a:r>
              <a:rPr lang="en-US" sz="3600" dirty="0">
                <a:solidFill>
                  <a:srgbClr val="0070C0"/>
                </a:solidFill>
              </a:rPr>
              <a:t> </a:t>
            </a:r>
            <a:r>
              <a:rPr lang="en-US" sz="3600" dirty="0" err="1">
                <a:solidFill>
                  <a:srgbClr val="0070C0"/>
                </a:solidFill>
              </a:rPr>
              <a:t>uống</a:t>
            </a:r>
            <a:r>
              <a:rPr lang="en-US" sz="3600" dirty="0">
                <a:solidFill>
                  <a:srgbClr val="0070C0"/>
                </a:solidFill>
              </a:rPr>
              <a:t> </a:t>
            </a:r>
            <a:r>
              <a:rPr lang="en-US" sz="3600" dirty="0" err="1">
                <a:solidFill>
                  <a:srgbClr val="0070C0"/>
                </a:solidFill>
              </a:rPr>
              <a:t>hoặc</a:t>
            </a:r>
            <a:r>
              <a:rPr lang="en-US" sz="3600" dirty="0">
                <a:solidFill>
                  <a:srgbClr val="0070C0"/>
                </a:solidFill>
              </a:rPr>
              <a:t> </a:t>
            </a:r>
            <a:r>
              <a:rPr lang="en-US" sz="3600" dirty="0" err="1">
                <a:solidFill>
                  <a:srgbClr val="0070C0"/>
                </a:solidFill>
              </a:rPr>
              <a:t>cây</a:t>
            </a:r>
            <a:r>
              <a:rPr lang="en-US" sz="3600" dirty="0">
                <a:solidFill>
                  <a:srgbClr val="0070C0"/>
                </a:solidFill>
              </a:rPr>
              <a:t> </a:t>
            </a:r>
            <a:r>
              <a:rPr lang="en-US" sz="3600" dirty="0" err="1">
                <a:solidFill>
                  <a:srgbClr val="0070C0"/>
                </a:solidFill>
              </a:rPr>
              <a:t>xanh</a:t>
            </a:r>
            <a:r>
              <a:rPr lang="en-US" sz="3600" dirty="0">
                <a:solidFill>
                  <a:srgbClr val="0070C0"/>
                </a:solidFill>
              </a:rPr>
              <a:t> </a:t>
            </a:r>
            <a:r>
              <a:rPr lang="en-US" sz="3600" dirty="0" err="1">
                <a:solidFill>
                  <a:srgbClr val="0070C0"/>
                </a:solidFill>
              </a:rPr>
              <a:t>không</a:t>
            </a:r>
            <a:r>
              <a:rPr lang="en-US" sz="3600" dirty="0">
                <a:solidFill>
                  <a:srgbClr val="0070C0"/>
                </a:solidFill>
              </a:rPr>
              <a:t> </a:t>
            </a:r>
            <a:r>
              <a:rPr lang="en-US" sz="3600" dirty="0" err="1">
                <a:solidFill>
                  <a:srgbClr val="0070C0"/>
                </a:solidFill>
              </a:rPr>
              <a:t>được</a:t>
            </a:r>
            <a:r>
              <a:rPr lang="en-US" sz="3600" dirty="0">
                <a:solidFill>
                  <a:srgbClr val="0070C0"/>
                </a:solidFill>
              </a:rPr>
              <a:t> </a:t>
            </a:r>
            <a:r>
              <a:rPr lang="en-US" sz="3600" dirty="0" err="1">
                <a:solidFill>
                  <a:srgbClr val="0070C0"/>
                </a:solidFill>
              </a:rPr>
              <a:t>tưới</a:t>
            </a:r>
            <a:r>
              <a:rPr lang="en-US" sz="3600" dirty="0">
                <a:solidFill>
                  <a:srgbClr val="0070C0"/>
                </a:solidFill>
              </a:rPr>
              <a:t> </a:t>
            </a:r>
            <a:r>
              <a:rPr lang="en-US" sz="3600" dirty="0" err="1">
                <a:solidFill>
                  <a:srgbClr val="0070C0"/>
                </a:solidFill>
              </a:rPr>
              <a:t>nước</a:t>
            </a:r>
            <a:r>
              <a:rPr lang="en-US" sz="3600" dirty="0">
                <a:solidFill>
                  <a:srgbClr val="0070C0"/>
                </a:solidFill>
              </a:rPr>
              <a:t>…</a:t>
            </a:r>
            <a:r>
              <a:rPr lang="en-US" sz="3600" dirty="0" err="1">
                <a:solidFill>
                  <a:srgbClr val="0070C0"/>
                </a:solidFill>
              </a:rPr>
              <a:t>thì</a:t>
            </a:r>
            <a:r>
              <a:rPr lang="en-US" sz="3600" dirty="0">
                <a:solidFill>
                  <a:srgbClr val="0070C0"/>
                </a:solidFill>
              </a:rPr>
              <a:t> </a:t>
            </a:r>
            <a:r>
              <a:rPr lang="en-US" sz="3600" dirty="0" err="1">
                <a:solidFill>
                  <a:srgbClr val="0070C0"/>
                </a:solidFill>
              </a:rPr>
              <a:t>điều</a:t>
            </a:r>
            <a:r>
              <a:rPr lang="en-US" sz="3600" dirty="0">
                <a:solidFill>
                  <a:srgbClr val="0070C0"/>
                </a:solidFill>
              </a:rPr>
              <a:t> </a:t>
            </a:r>
            <a:r>
              <a:rPr lang="en-US" sz="3600" dirty="0" err="1">
                <a:solidFill>
                  <a:srgbClr val="0070C0"/>
                </a:solidFill>
              </a:rPr>
              <a:t>gì</a:t>
            </a:r>
            <a:r>
              <a:rPr lang="en-US" sz="3600" dirty="0">
                <a:solidFill>
                  <a:srgbClr val="0070C0"/>
                </a:solidFill>
              </a:rPr>
              <a:t> </a:t>
            </a:r>
            <a:r>
              <a:rPr lang="en-US" sz="3600" dirty="0" err="1">
                <a:solidFill>
                  <a:srgbClr val="0070C0"/>
                </a:solidFill>
              </a:rPr>
              <a:t>sẽ</a:t>
            </a:r>
            <a:r>
              <a:rPr lang="en-US" sz="3600" dirty="0">
                <a:solidFill>
                  <a:srgbClr val="0070C0"/>
                </a:solidFill>
              </a:rPr>
              <a:t> </a:t>
            </a:r>
            <a:r>
              <a:rPr lang="en-US" sz="3600" dirty="0" err="1">
                <a:solidFill>
                  <a:srgbClr val="0070C0"/>
                </a:solidFill>
              </a:rPr>
              <a:t>xảy</a:t>
            </a:r>
            <a:r>
              <a:rPr lang="en-US" sz="3600" dirty="0">
                <a:solidFill>
                  <a:srgbClr val="0070C0"/>
                </a:solidFill>
              </a:rPr>
              <a:t> </a:t>
            </a:r>
            <a:r>
              <a:rPr lang="en-US" sz="3600" dirty="0" err="1">
                <a:solidFill>
                  <a:srgbClr val="0070C0"/>
                </a:solidFill>
              </a:rPr>
              <a:t>ra</a:t>
            </a:r>
            <a:r>
              <a:rPr lang="en-US" sz="3600" dirty="0">
                <a:solidFill>
                  <a:srgbClr val="0070C0"/>
                </a:solidFill>
              </a:rPr>
              <a:t>? </a:t>
            </a:r>
            <a:endParaRPr sz="3600" dirty="0">
              <a:solidFill>
                <a:srgbClr val="0070C0"/>
              </a:solidFill>
            </a:endParaRPr>
          </a:p>
        </p:txBody>
      </p:sp>
      <p:grpSp>
        <p:nvGrpSpPr>
          <p:cNvPr id="3818" name="Google Shape;3818;p54"/>
          <p:cNvGrpSpPr/>
          <p:nvPr/>
        </p:nvGrpSpPr>
        <p:grpSpPr>
          <a:xfrm rot="10800000">
            <a:off x="1732961" y="3732995"/>
            <a:ext cx="419148" cy="572658"/>
            <a:chOff x="8543498" y="1890177"/>
            <a:chExt cx="584179" cy="798130"/>
          </a:xfrm>
        </p:grpSpPr>
        <p:sp>
          <p:nvSpPr>
            <p:cNvPr id="3819" name="Google Shape;3819;p5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0" name="Google Shape;3820;p5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1" name="Google Shape;3821;p5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
        <p:nvSpPr>
          <p:cNvPr id="3822" name="Google Shape;3822;p54"/>
          <p:cNvSpPr/>
          <p:nvPr/>
        </p:nvSpPr>
        <p:spPr>
          <a:xfrm rot="8378849">
            <a:off x="7204405" y="163429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3" name="Google Shape;3823;p54"/>
          <p:cNvSpPr/>
          <p:nvPr/>
        </p:nvSpPr>
        <p:spPr>
          <a:xfrm rot="8378849">
            <a:off x="7729255" y="24422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4" name="Google Shape;3824;p54"/>
          <p:cNvSpPr/>
          <p:nvPr/>
        </p:nvSpPr>
        <p:spPr>
          <a:xfrm rot="8378849">
            <a:off x="1683030" y="24422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16"/>
                                        </p:tgtEl>
                                        <p:attrNameLst>
                                          <p:attrName>style.visibility</p:attrName>
                                        </p:attrNameLst>
                                      </p:cBhvr>
                                      <p:to>
                                        <p:strVal val="visible"/>
                                      </p:to>
                                    </p:set>
                                    <p:animEffect transition="in" filter="randombar(horizontal)">
                                      <p:cBhvr>
                                        <p:cTn id="7" dur="500"/>
                                        <p:tgtEl>
                                          <p:spTgt spid="38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17">
                                            <p:txEl>
                                              <p:pRg st="0" end="0"/>
                                            </p:txEl>
                                          </p:spTgt>
                                        </p:tgtEl>
                                        <p:attrNameLst>
                                          <p:attrName>style.visibility</p:attrName>
                                        </p:attrNameLst>
                                      </p:cBhvr>
                                      <p:to>
                                        <p:strVal val="visible"/>
                                      </p:to>
                                    </p:set>
                                    <p:animEffect transition="in" filter="randombar(horizontal)">
                                      <p:cBhvr>
                                        <p:cTn id="12" dur="500"/>
                                        <p:tgtEl>
                                          <p:spTgt spid="38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6" grpId="0"/>
      <p:bldP spid="38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5694" y="1085169"/>
            <a:ext cx="2752725" cy="1666875"/>
          </a:xfrm>
          <a:prstGeom prst="rect">
            <a:avLst/>
          </a:prstGeom>
        </p:spPr>
      </p:pic>
      <p:sp>
        <p:nvSpPr>
          <p:cNvPr id="6" name="TextBox 5"/>
          <p:cNvSpPr txBox="1"/>
          <p:nvPr/>
        </p:nvSpPr>
        <p:spPr>
          <a:xfrm>
            <a:off x="1612332" y="3113315"/>
            <a:ext cx="2479448" cy="523220"/>
          </a:xfrm>
          <a:prstGeom prst="rect">
            <a:avLst/>
          </a:prstGeom>
          <a:noFill/>
        </p:spPr>
        <p:txBody>
          <a:bodyPr wrap="square" rtlCol="0">
            <a:spAutoFit/>
          </a:bodyPr>
          <a:lstStyle/>
          <a:p>
            <a:r>
              <a:rPr lang="en-US" dirty="0" err="1" smtClean="0">
                <a:solidFill>
                  <a:srgbClr val="0070C0"/>
                </a:solidFill>
              </a:rPr>
              <a:t>Rừng</a:t>
            </a:r>
            <a:r>
              <a:rPr lang="en-US" dirty="0" smtClean="0">
                <a:solidFill>
                  <a:srgbClr val="0070C0"/>
                </a:solidFill>
              </a:rPr>
              <a:t> </a:t>
            </a:r>
            <a:r>
              <a:rPr lang="en-US" dirty="0" err="1" smtClean="0">
                <a:solidFill>
                  <a:srgbClr val="0070C0"/>
                </a:solidFill>
              </a:rPr>
              <a:t>phòng</a:t>
            </a:r>
            <a:r>
              <a:rPr lang="en-US" dirty="0" smtClean="0">
                <a:solidFill>
                  <a:srgbClr val="0070C0"/>
                </a:solidFill>
              </a:rPr>
              <a:t> </a:t>
            </a:r>
            <a:r>
              <a:rPr lang="en-US" dirty="0" err="1" smtClean="0">
                <a:solidFill>
                  <a:srgbClr val="0070C0"/>
                </a:solidFill>
              </a:rPr>
              <a:t>hộ</a:t>
            </a:r>
            <a:r>
              <a:rPr lang="en-US" dirty="0" smtClean="0">
                <a:solidFill>
                  <a:srgbClr val="0070C0"/>
                </a:solidFill>
              </a:rPr>
              <a:t> ở </a:t>
            </a:r>
            <a:r>
              <a:rPr lang="en-US" dirty="0" err="1" smtClean="0">
                <a:solidFill>
                  <a:srgbClr val="0070C0"/>
                </a:solidFill>
              </a:rPr>
              <a:t>Hải</a:t>
            </a:r>
            <a:r>
              <a:rPr lang="en-US" dirty="0" smtClean="0">
                <a:solidFill>
                  <a:srgbClr val="0070C0"/>
                </a:solidFill>
              </a:rPr>
              <a:t> </a:t>
            </a:r>
            <a:r>
              <a:rPr lang="en-US" dirty="0" err="1" smtClean="0">
                <a:solidFill>
                  <a:srgbClr val="0070C0"/>
                </a:solidFill>
              </a:rPr>
              <a:t>Phòng</a:t>
            </a:r>
            <a:r>
              <a:rPr lang="en-US" dirty="0" smtClean="0">
                <a:solidFill>
                  <a:srgbClr val="0070C0"/>
                </a:solidFill>
              </a:rPr>
              <a:t> </a:t>
            </a:r>
            <a:r>
              <a:rPr lang="en-US" dirty="0" err="1" smtClean="0">
                <a:solidFill>
                  <a:srgbClr val="0070C0"/>
                </a:solidFill>
              </a:rPr>
              <a:t>đang</a:t>
            </a:r>
            <a:r>
              <a:rPr lang="en-US" dirty="0" smtClean="0">
                <a:solidFill>
                  <a:srgbClr val="0070C0"/>
                </a:solidFill>
              </a:rPr>
              <a:t> </a:t>
            </a:r>
            <a:r>
              <a:rPr lang="en-US" dirty="0" err="1" smtClean="0">
                <a:solidFill>
                  <a:srgbClr val="0070C0"/>
                </a:solidFill>
              </a:rPr>
              <a:t>xanh</a:t>
            </a:r>
            <a:r>
              <a:rPr lang="en-US" dirty="0" smtClean="0">
                <a:solidFill>
                  <a:srgbClr val="0070C0"/>
                </a:solidFill>
              </a:rPr>
              <a:t> </a:t>
            </a:r>
            <a:r>
              <a:rPr lang="en-US" dirty="0" err="1" smtClean="0">
                <a:solidFill>
                  <a:srgbClr val="0070C0"/>
                </a:solidFill>
              </a:rPr>
              <a:t>tốt</a:t>
            </a:r>
            <a:r>
              <a:rPr lang="en-US" dirty="0" smtClean="0">
                <a:solidFill>
                  <a:srgbClr val="0070C0"/>
                </a:solidFill>
              </a:rPr>
              <a:t> </a:t>
            </a:r>
            <a:r>
              <a:rPr lang="en-US" dirty="0" err="1" smtClean="0">
                <a:solidFill>
                  <a:srgbClr val="0070C0"/>
                </a:solidFill>
              </a:rPr>
              <a:t>bỗng</a:t>
            </a:r>
            <a:r>
              <a:rPr lang="en-US" dirty="0" smtClean="0">
                <a:solidFill>
                  <a:srgbClr val="0070C0"/>
                </a:solidFill>
              </a:rPr>
              <a:t> </a:t>
            </a:r>
            <a:r>
              <a:rPr lang="en-US" dirty="0" err="1" smtClean="0">
                <a:solidFill>
                  <a:srgbClr val="0070C0"/>
                </a:solidFill>
              </a:rPr>
              <a:t>héo</a:t>
            </a:r>
            <a:r>
              <a:rPr lang="en-US" dirty="0" smtClean="0">
                <a:solidFill>
                  <a:srgbClr val="0070C0"/>
                </a:solidFill>
              </a:rPr>
              <a:t> </a:t>
            </a:r>
            <a:r>
              <a:rPr lang="en-US" dirty="0" err="1" smtClean="0">
                <a:solidFill>
                  <a:srgbClr val="0070C0"/>
                </a:solidFill>
              </a:rPr>
              <a:t>khô</a:t>
            </a:r>
            <a:endParaRPr lang="en-US" dirty="0">
              <a:solidFill>
                <a:srgbClr val="0070C0"/>
              </a:solidFill>
            </a:endParaRPr>
          </a:p>
        </p:txBody>
      </p:sp>
      <p:pic>
        <p:nvPicPr>
          <p:cNvPr id="7" name="Picture 6"/>
          <p:cNvPicPr>
            <a:picLocks noChangeAspect="1"/>
          </p:cNvPicPr>
          <p:nvPr/>
        </p:nvPicPr>
        <p:blipFill>
          <a:blip r:embed="rId3"/>
          <a:stretch>
            <a:fillRect/>
          </a:stretch>
        </p:blipFill>
        <p:spPr>
          <a:xfrm>
            <a:off x="5145313" y="593952"/>
            <a:ext cx="2613479" cy="3171825"/>
          </a:xfrm>
          <a:prstGeom prst="rect">
            <a:avLst/>
          </a:prstGeom>
        </p:spPr>
      </p:pic>
      <p:sp>
        <p:nvSpPr>
          <p:cNvPr id="9" name="TextBox 8"/>
          <p:cNvSpPr txBox="1"/>
          <p:nvPr/>
        </p:nvSpPr>
        <p:spPr>
          <a:xfrm>
            <a:off x="5279344" y="3991429"/>
            <a:ext cx="2479448" cy="954107"/>
          </a:xfrm>
          <a:prstGeom prst="rect">
            <a:avLst/>
          </a:prstGeom>
          <a:noFill/>
        </p:spPr>
        <p:txBody>
          <a:bodyPr wrap="square" rtlCol="0">
            <a:spAutoFit/>
          </a:bodyPr>
          <a:lstStyle/>
          <a:p>
            <a:pPr algn="ctr"/>
            <a:r>
              <a:rPr lang="en-US" dirty="0" err="1" smtClean="0">
                <a:solidFill>
                  <a:srgbClr val="0070C0"/>
                </a:solidFill>
              </a:rPr>
              <a:t>Sự</a:t>
            </a:r>
            <a:r>
              <a:rPr lang="en-US" dirty="0" smtClean="0">
                <a:solidFill>
                  <a:srgbClr val="0070C0"/>
                </a:solidFill>
              </a:rPr>
              <a:t> </a:t>
            </a:r>
            <a:r>
              <a:rPr lang="en-US" dirty="0" err="1" smtClean="0">
                <a:solidFill>
                  <a:srgbClr val="0070C0"/>
                </a:solidFill>
              </a:rPr>
              <a:t>chờ</a:t>
            </a:r>
            <a:r>
              <a:rPr lang="en-US" dirty="0" smtClean="0">
                <a:solidFill>
                  <a:srgbClr val="0070C0"/>
                </a:solidFill>
              </a:rPr>
              <a:t> </a:t>
            </a:r>
            <a:r>
              <a:rPr lang="en-US" dirty="0" err="1" smtClean="0">
                <a:solidFill>
                  <a:srgbClr val="0070C0"/>
                </a:solidFill>
              </a:rPr>
              <a:t>đợi</a:t>
            </a:r>
            <a:r>
              <a:rPr lang="en-US" dirty="0" smtClean="0">
                <a:solidFill>
                  <a:srgbClr val="0070C0"/>
                </a:solidFill>
              </a:rPr>
              <a:t> </a:t>
            </a:r>
            <a:r>
              <a:rPr lang="en-US" dirty="0" err="1" smtClean="0">
                <a:solidFill>
                  <a:srgbClr val="0070C0"/>
                </a:solidFill>
              </a:rPr>
              <a:t>của</a:t>
            </a:r>
            <a:r>
              <a:rPr lang="en-US" dirty="0" smtClean="0">
                <a:solidFill>
                  <a:srgbClr val="0070C0"/>
                </a:solidFill>
              </a:rPr>
              <a:t> </a:t>
            </a:r>
            <a:r>
              <a:rPr lang="en-US" dirty="0" err="1" smtClean="0">
                <a:solidFill>
                  <a:srgbClr val="0070C0"/>
                </a:solidFill>
              </a:rPr>
              <a:t>Kền</a:t>
            </a:r>
            <a:r>
              <a:rPr lang="en-US" dirty="0" smtClean="0">
                <a:solidFill>
                  <a:srgbClr val="0070C0"/>
                </a:solidFill>
              </a:rPr>
              <a:t> </a:t>
            </a:r>
            <a:r>
              <a:rPr lang="en-US" dirty="0" err="1" smtClean="0">
                <a:solidFill>
                  <a:srgbClr val="0070C0"/>
                </a:solidFill>
              </a:rPr>
              <a:t>kền</a:t>
            </a:r>
            <a:r>
              <a:rPr lang="en-US" dirty="0" smtClean="0">
                <a:solidFill>
                  <a:srgbClr val="0070C0"/>
                </a:solidFill>
              </a:rPr>
              <a:t> (</a:t>
            </a:r>
            <a:r>
              <a:rPr lang="en-US" dirty="0" err="1" smtClean="0">
                <a:solidFill>
                  <a:srgbClr val="0070C0"/>
                </a:solidFill>
              </a:rPr>
              <a:t>bức</a:t>
            </a:r>
            <a:r>
              <a:rPr lang="en-US" dirty="0" smtClean="0">
                <a:solidFill>
                  <a:srgbClr val="0070C0"/>
                </a:solidFill>
              </a:rPr>
              <a:t> </a:t>
            </a:r>
            <a:r>
              <a:rPr lang="en-US" dirty="0" err="1" smtClean="0">
                <a:solidFill>
                  <a:srgbClr val="0070C0"/>
                </a:solidFill>
              </a:rPr>
              <a:t>ảnh</a:t>
            </a:r>
            <a:r>
              <a:rPr lang="en-US" dirty="0" smtClean="0">
                <a:solidFill>
                  <a:srgbClr val="0070C0"/>
                </a:solidFill>
              </a:rPr>
              <a:t> </a:t>
            </a:r>
            <a:r>
              <a:rPr lang="en-US" dirty="0" err="1" smtClean="0">
                <a:solidFill>
                  <a:srgbClr val="0070C0"/>
                </a:solidFill>
              </a:rPr>
              <a:t>tham</a:t>
            </a:r>
            <a:r>
              <a:rPr lang="en-US" dirty="0" smtClean="0">
                <a:solidFill>
                  <a:srgbClr val="0070C0"/>
                </a:solidFill>
              </a:rPr>
              <a:t> </a:t>
            </a:r>
            <a:r>
              <a:rPr lang="en-US" dirty="0" err="1" smtClean="0">
                <a:solidFill>
                  <a:srgbClr val="0070C0"/>
                </a:solidFill>
              </a:rPr>
              <a:t>dự</a:t>
            </a:r>
            <a:r>
              <a:rPr lang="en-US" dirty="0" smtClean="0">
                <a:solidFill>
                  <a:srgbClr val="0070C0"/>
                </a:solidFill>
              </a:rPr>
              <a:t> </a:t>
            </a:r>
            <a:r>
              <a:rPr lang="en-US" dirty="0" err="1" smtClean="0">
                <a:solidFill>
                  <a:srgbClr val="0070C0"/>
                </a:solidFill>
              </a:rPr>
              <a:t>liên</a:t>
            </a:r>
            <a:r>
              <a:rPr lang="en-US" dirty="0" smtClean="0">
                <a:solidFill>
                  <a:srgbClr val="0070C0"/>
                </a:solidFill>
              </a:rPr>
              <a:t> </a:t>
            </a:r>
            <a:r>
              <a:rPr lang="en-US" dirty="0" err="1" smtClean="0">
                <a:solidFill>
                  <a:srgbClr val="0070C0"/>
                </a:solidFill>
              </a:rPr>
              <a:t>hoan</a:t>
            </a:r>
            <a:r>
              <a:rPr lang="en-US" dirty="0" smtClean="0">
                <a:solidFill>
                  <a:srgbClr val="0070C0"/>
                </a:solidFill>
              </a:rPr>
              <a:t> </a:t>
            </a:r>
            <a:r>
              <a:rPr lang="en-US" dirty="0" err="1" smtClean="0">
                <a:solidFill>
                  <a:srgbClr val="0070C0"/>
                </a:solidFill>
              </a:rPr>
              <a:t>ảnh</a:t>
            </a:r>
            <a:r>
              <a:rPr lang="en-US" dirty="0" smtClean="0">
                <a:solidFill>
                  <a:srgbClr val="0070C0"/>
                </a:solidFill>
              </a:rPr>
              <a:t> </a:t>
            </a:r>
            <a:r>
              <a:rPr lang="en-US" dirty="0" err="1" smtClean="0">
                <a:solidFill>
                  <a:srgbClr val="0070C0"/>
                </a:solidFill>
              </a:rPr>
              <a:t>thế</a:t>
            </a:r>
            <a:r>
              <a:rPr lang="en-US" dirty="0" smtClean="0">
                <a:solidFill>
                  <a:srgbClr val="0070C0"/>
                </a:solidFill>
              </a:rPr>
              <a:t> </a:t>
            </a:r>
            <a:r>
              <a:rPr lang="en-US" dirty="0" err="1" smtClean="0">
                <a:solidFill>
                  <a:srgbClr val="0070C0"/>
                </a:solidFill>
              </a:rPr>
              <a:t>giới</a:t>
            </a:r>
            <a:r>
              <a:rPr lang="en-US" dirty="0" smtClean="0">
                <a:solidFill>
                  <a:srgbClr val="0070C0"/>
                </a:solidFill>
              </a:rPr>
              <a:t> </a:t>
            </a:r>
            <a:r>
              <a:rPr lang="en-US" dirty="0" err="1" smtClean="0">
                <a:solidFill>
                  <a:srgbClr val="0070C0"/>
                </a:solidFill>
              </a:rPr>
              <a:t>với</a:t>
            </a:r>
            <a:r>
              <a:rPr lang="en-US" dirty="0" smtClean="0">
                <a:solidFill>
                  <a:srgbClr val="0070C0"/>
                </a:solidFill>
              </a:rPr>
              <a:t> </a:t>
            </a:r>
            <a:r>
              <a:rPr lang="en-US" dirty="0" err="1" smtClean="0">
                <a:solidFill>
                  <a:srgbClr val="0070C0"/>
                </a:solidFill>
              </a:rPr>
              <a:t>chủ</a:t>
            </a:r>
            <a:r>
              <a:rPr lang="en-US" dirty="0" smtClean="0">
                <a:solidFill>
                  <a:srgbClr val="0070C0"/>
                </a:solidFill>
              </a:rPr>
              <a:t> </a:t>
            </a:r>
            <a:r>
              <a:rPr lang="en-US" dirty="0" err="1" smtClean="0">
                <a:solidFill>
                  <a:srgbClr val="0070C0"/>
                </a:solidFill>
              </a:rPr>
              <a:t>đề</a:t>
            </a:r>
            <a:r>
              <a:rPr lang="en-US" dirty="0" smtClean="0">
                <a:solidFill>
                  <a:srgbClr val="0070C0"/>
                </a:solidFill>
              </a:rPr>
              <a:t> </a:t>
            </a:r>
            <a:r>
              <a:rPr lang="en-US" dirty="0" err="1" smtClean="0">
                <a:solidFill>
                  <a:srgbClr val="0070C0"/>
                </a:solidFill>
              </a:rPr>
              <a:t>nạn</a:t>
            </a:r>
            <a:r>
              <a:rPr lang="en-US" dirty="0" smtClean="0">
                <a:solidFill>
                  <a:srgbClr val="0070C0"/>
                </a:solidFill>
              </a:rPr>
              <a:t> </a:t>
            </a:r>
            <a:r>
              <a:rPr lang="en-US" dirty="0" err="1" smtClean="0">
                <a:solidFill>
                  <a:srgbClr val="0070C0"/>
                </a:solidFill>
              </a:rPr>
              <a:t>đói</a:t>
            </a:r>
            <a:r>
              <a:rPr lang="en-US" dirty="0" smtClean="0">
                <a:solidFill>
                  <a:srgbClr val="0070C0"/>
                </a:solidFill>
              </a:rPr>
              <a:t> ở </a:t>
            </a:r>
            <a:r>
              <a:rPr lang="en-US" dirty="0" err="1" smtClean="0">
                <a:solidFill>
                  <a:srgbClr val="0070C0"/>
                </a:solidFill>
              </a:rPr>
              <a:t>Châu</a:t>
            </a:r>
            <a:r>
              <a:rPr lang="en-US" dirty="0" smtClean="0">
                <a:solidFill>
                  <a:srgbClr val="0070C0"/>
                </a:solidFill>
              </a:rPr>
              <a:t> Phi)</a:t>
            </a:r>
            <a:endParaRPr lang="en-US" dirty="0">
              <a:solidFill>
                <a:srgbClr val="0070C0"/>
              </a:solidFill>
            </a:endParaRPr>
          </a:p>
        </p:txBody>
      </p:sp>
    </p:spTree>
    <p:extLst>
      <p:ext uri="{BB962C8B-B14F-4D97-AF65-F5344CB8AC3E}">
        <p14:creationId xmlns:p14="http://schemas.microsoft.com/office/powerpoint/2010/main" val="22244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61257" y="2366142"/>
            <a:ext cx="2764972" cy="622200"/>
          </a:xfrm>
        </p:spPr>
        <p:txBody>
          <a:bodyPr/>
          <a:lstStyle/>
          <a:p>
            <a:r>
              <a:rPr lang="en-US" sz="4400" dirty="0" err="1" smtClean="0">
                <a:solidFill>
                  <a:srgbClr val="0070C0"/>
                </a:solidFill>
              </a:rPr>
              <a:t>Quan</a:t>
            </a:r>
            <a:r>
              <a:rPr lang="en-US" sz="4400" dirty="0" smtClean="0">
                <a:solidFill>
                  <a:srgbClr val="0070C0"/>
                </a:solidFill>
              </a:rPr>
              <a:t> </a:t>
            </a:r>
            <a:r>
              <a:rPr lang="en-US" sz="4400" dirty="0" err="1" smtClean="0">
                <a:solidFill>
                  <a:srgbClr val="0070C0"/>
                </a:solidFill>
              </a:rPr>
              <a:t>sát</a:t>
            </a:r>
            <a:r>
              <a:rPr lang="en-US" sz="4400" dirty="0" smtClean="0">
                <a:solidFill>
                  <a:srgbClr val="0070C0"/>
                </a:solidFill>
              </a:rPr>
              <a:t> </a:t>
            </a:r>
            <a:r>
              <a:rPr lang="en-US" sz="4400" dirty="0" err="1" smtClean="0">
                <a:solidFill>
                  <a:srgbClr val="0070C0"/>
                </a:solidFill>
              </a:rPr>
              <a:t>và</a:t>
            </a:r>
            <a:r>
              <a:rPr lang="en-US" sz="4400" dirty="0" smtClean="0">
                <a:solidFill>
                  <a:srgbClr val="0070C0"/>
                </a:solidFill>
              </a:rPr>
              <a:t> </a:t>
            </a:r>
            <a:r>
              <a:rPr lang="en-US" sz="4400" dirty="0" err="1" smtClean="0">
                <a:solidFill>
                  <a:srgbClr val="0070C0"/>
                </a:solidFill>
              </a:rPr>
              <a:t>phân</a:t>
            </a:r>
            <a:r>
              <a:rPr lang="en-US" sz="4400" dirty="0" smtClean="0">
                <a:solidFill>
                  <a:srgbClr val="0070C0"/>
                </a:solidFill>
              </a:rPr>
              <a:t> </a:t>
            </a:r>
            <a:r>
              <a:rPr lang="en-US" sz="4400" dirty="0" err="1" smtClean="0">
                <a:solidFill>
                  <a:srgbClr val="0070C0"/>
                </a:solidFill>
              </a:rPr>
              <a:t>tích</a:t>
            </a:r>
            <a:r>
              <a:rPr lang="en-US" sz="4400" dirty="0" smtClean="0">
                <a:solidFill>
                  <a:srgbClr val="0070C0"/>
                </a:solidFill>
              </a:rPr>
              <a:t> </a:t>
            </a:r>
            <a:r>
              <a:rPr lang="en-US" sz="4400" dirty="0" err="1" smtClean="0">
                <a:solidFill>
                  <a:srgbClr val="0070C0"/>
                </a:solidFill>
              </a:rPr>
              <a:t>các</a:t>
            </a:r>
            <a:r>
              <a:rPr lang="en-US" sz="4400" dirty="0" smtClean="0">
                <a:solidFill>
                  <a:srgbClr val="0070C0"/>
                </a:solidFill>
              </a:rPr>
              <a:t> </a:t>
            </a:r>
            <a:r>
              <a:rPr lang="en-US" sz="4400" dirty="0" err="1" smtClean="0">
                <a:solidFill>
                  <a:srgbClr val="0070C0"/>
                </a:solidFill>
              </a:rPr>
              <a:t>sơ</a:t>
            </a:r>
            <a:r>
              <a:rPr lang="en-US" sz="4400" dirty="0" smtClean="0">
                <a:solidFill>
                  <a:srgbClr val="0070C0"/>
                </a:solidFill>
              </a:rPr>
              <a:t> </a:t>
            </a:r>
            <a:r>
              <a:rPr lang="en-US" sz="4400" dirty="0" err="1" smtClean="0">
                <a:solidFill>
                  <a:srgbClr val="0070C0"/>
                </a:solidFill>
              </a:rPr>
              <a:t>đồ</a:t>
            </a:r>
            <a:r>
              <a:rPr lang="en-US" sz="4400" dirty="0" smtClean="0">
                <a:solidFill>
                  <a:srgbClr val="0070C0"/>
                </a:solidFill>
              </a:rPr>
              <a:t> 21.1 </a:t>
            </a:r>
            <a:r>
              <a:rPr lang="en-US" sz="4400" dirty="0" err="1" smtClean="0">
                <a:solidFill>
                  <a:srgbClr val="0070C0"/>
                </a:solidFill>
              </a:rPr>
              <a:t>và</a:t>
            </a:r>
            <a:r>
              <a:rPr lang="en-US" sz="4400" dirty="0" smtClean="0">
                <a:solidFill>
                  <a:srgbClr val="0070C0"/>
                </a:solidFill>
              </a:rPr>
              <a:t> 21.2 SGK </a:t>
            </a:r>
            <a:r>
              <a:rPr lang="en-US" sz="4400" dirty="0" err="1" smtClean="0">
                <a:solidFill>
                  <a:srgbClr val="0070C0"/>
                </a:solidFill>
              </a:rPr>
              <a:t>trang</a:t>
            </a:r>
            <a:r>
              <a:rPr lang="en-US" sz="4400" dirty="0" smtClean="0">
                <a:solidFill>
                  <a:srgbClr val="0070C0"/>
                </a:solidFill>
              </a:rPr>
              <a:t> 100</a:t>
            </a:r>
            <a:endParaRPr lang="en-US" sz="4400" dirty="0">
              <a:solidFill>
                <a:srgbClr val="0070C0"/>
              </a:solidFill>
            </a:endParaRPr>
          </a:p>
        </p:txBody>
      </p:sp>
      <p:pic>
        <p:nvPicPr>
          <p:cNvPr id="6" name="Picture 5"/>
          <p:cNvPicPr>
            <a:picLocks noChangeAspect="1"/>
          </p:cNvPicPr>
          <p:nvPr/>
        </p:nvPicPr>
        <p:blipFill>
          <a:blip r:embed="rId2"/>
          <a:stretch>
            <a:fillRect/>
          </a:stretch>
        </p:blipFill>
        <p:spPr>
          <a:xfrm>
            <a:off x="3338285" y="489849"/>
            <a:ext cx="4971143" cy="4200615"/>
          </a:xfrm>
          <a:prstGeom prst="rect">
            <a:avLst/>
          </a:prstGeom>
        </p:spPr>
      </p:pic>
    </p:spTree>
    <p:extLst>
      <p:ext uri="{BB962C8B-B14F-4D97-AF65-F5344CB8AC3E}">
        <p14:creationId xmlns:p14="http://schemas.microsoft.com/office/powerpoint/2010/main" val="3037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6"/>
        <p:cNvGrpSpPr/>
        <p:nvPr/>
      </p:nvGrpSpPr>
      <p:grpSpPr>
        <a:xfrm>
          <a:off x="0" y="0"/>
          <a:ext cx="0" cy="0"/>
          <a:chOff x="0" y="0"/>
          <a:chExt cx="0" cy="0"/>
        </a:xfrm>
      </p:grpSpPr>
      <p:sp>
        <p:nvSpPr>
          <p:cNvPr id="4190" name="Google Shape;4190;p61"/>
          <p:cNvSpPr txBox="1">
            <a:spLocks noGrp="1"/>
          </p:cNvSpPr>
          <p:nvPr>
            <p:ph type="title" idx="2"/>
          </p:nvPr>
        </p:nvSpPr>
        <p:spPr>
          <a:xfrm>
            <a:off x="720000" y="33616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0000"/>
                </a:solidFill>
              </a:rPr>
              <a:t>Vậy TĐC và CHNL có vai trò như thế nào đối với sự sống của sinh vật?</a:t>
            </a:r>
            <a:endParaRPr dirty="0">
              <a:solidFill>
                <a:srgbClr val="FF0000"/>
              </a:solidFill>
            </a:endParaRPr>
          </a:p>
        </p:txBody>
      </p:sp>
      <p:sp>
        <p:nvSpPr>
          <p:cNvPr id="2" name="Cloud 1"/>
          <p:cNvSpPr/>
          <p:nvPr/>
        </p:nvSpPr>
        <p:spPr>
          <a:xfrm>
            <a:off x="50799" y="1168400"/>
            <a:ext cx="5834743" cy="37882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3500"/>
            </a:pP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Mọi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cơ</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thể</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sống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đều</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không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ngừng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trao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đổi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chất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và</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chuyển</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hoá</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năng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lượng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với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môi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trường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khi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trao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đổi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chất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dừng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lại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thì</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sinh</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vật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sẽ</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chết</a:t>
            </a:r>
            <a:r>
              <a:rPr lang="en-US" sz="2000" b="1" dirty="0">
                <a:solidFill>
                  <a:srgbClr val="0070C0"/>
                </a:solidFill>
                <a:latin typeface="League Spartan"/>
                <a:ea typeface="League Spartan"/>
                <a:cs typeface="League Spartan"/>
                <a:sym typeface="League Spartan"/>
              </a:rPr>
              <a:t>. </a:t>
            </a:r>
          </a:p>
          <a:p>
            <a:pPr algn="ctr">
              <a:buClr>
                <a:schemeClr val="dk1"/>
              </a:buClr>
              <a:buSzPts val="3500"/>
            </a:pPr>
            <a:r>
              <a:rPr lang="en-US" sz="2000" b="1" dirty="0">
                <a:solidFill>
                  <a:srgbClr val="0070C0"/>
                </a:solidFill>
                <a:latin typeface="League Spartan"/>
                <a:ea typeface="League Spartan"/>
                <a:cs typeface="League Spartan"/>
                <a:sym typeface="Wingdings" panose="05000000000000000000" pitchFamily="2" charset="2"/>
              </a:rPr>
              <a:t></a:t>
            </a:r>
            <a:r>
              <a:rPr lang="en-US" sz="2000" b="1" dirty="0">
                <a:solidFill>
                  <a:srgbClr val="0070C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Trao</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đổi</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chất</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và</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chuyển</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hoá</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năng</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lượng</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có</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vai</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trò</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đảm</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bảo</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cho</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sinh</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vật</a:t>
            </a:r>
            <a:r>
              <a:rPr lang="en-US" sz="2000" b="1" dirty="0">
                <a:solidFill>
                  <a:srgbClr val="FF0000"/>
                </a:solidFill>
                <a:latin typeface="League Spartan"/>
                <a:ea typeface="League Spartan"/>
                <a:cs typeface="League Spartan"/>
                <a:sym typeface="League Spartan"/>
              </a:rPr>
              <a:t> </a:t>
            </a:r>
            <a:r>
              <a:rPr lang="en-US" sz="2000" b="1" dirty="0" err="1">
                <a:solidFill>
                  <a:srgbClr val="FF0000"/>
                </a:solidFill>
                <a:latin typeface="League Spartan"/>
                <a:ea typeface="League Spartan"/>
                <a:cs typeface="League Spartan"/>
                <a:sym typeface="League Spartan"/>
              </a:rPr>
              <a:t>tồn</a:t>
            </a:r>
            <a:r>
              <a:rPr lang="en-US" sz="2000" b="1" dirty="0">
                <a:solidFill>
                  <a:srgbClr val="FF0000"/>
                </a:solidFill>
                <a:latin typeface="League Spartan"/>
                <a:ea typeface="League Spartan"/>
                <a:cs typeface="League Spartan"/>
                <a:sym typeface="League Spartan"/>
              </a:rPr>
              <a:t> </a:t>
            </a:r>
            <a:r>
              <a:rPr lang="en-US" sz="2000" b="1" dirty="0" err="1" smtClean="0">
                <a:solidFill>
                  <a:srgbClr val="FF0000"/>
                </a:solidFill>
                <a:latin typeface="League Spartan"/>
                <a:ea typeface="League Spartan"/>
                <a:cs typeface="League Spartan"/>
                <a:sym typeface="League Spartan"/>
              </a:rPr>
              <a:t>tại</a:t>
            </a:r>
            <a:r>
              <a:rPr lang="vi-VN" sz="2000" b="1" dirty="0" smtClean="0">
                <a:solidFill>
                  <a:srgbClr val="FF0000"/>
                </a:solidFill>
                <a:latin typeface="League Spartan"/>
                <a:ea typeface="League Spartan"/>
                <a:cs typeface="League Spartan"/>
                <a:sym typeface="League Spartan"/>
              </a:rPr>
              <a:t>, sinh trưởng, phát triển,sinh sản cảm ứng và vận động</a:t>
            </a:r>
            <a:r>
              <a:rPr lang="en-US" sz="2000" b="1" dirty="0" smtClean="0">
                <a:solidFill>
                  <a:srgbClr val="FF0000"/>
                </a:solidFill>
                <a:latin typeface="League Spartan"/>
                <a:ea typeface="League Spartan"/>
                <a:cs typeface="League Spartan"/>
                <a:sym typeface="League Spartan"/>
              </a:rPr>
              <a:t>.</a:t>
            </a:r>
            <a:endParaRPr lang="en-US" sz="2000" b="1" dirty="0">
              <a:solidFill>
                <a:srgbClr val="FF0000"/>
              </a:solidFill>
              <a:latin typeface="League Spartan"/>
              <a:ea typeface="League Spartan"/>
              <a:cs typeface="League Spartan"/>
              <a:sym typeface="League Spartan"/>
            </a:endParaRPr>
          </a:p>
        </p:txBody>
      </p:sp>
      <p:pic>
        <p:nvPicPr>
          <p:cNvPr id="6" name="Picture 5"/>
          <p:cNvPicPr>
            <a:picLocks noChangeAspect="1"/>
          </p:cNvPicPr>
          <p:nvPr/>
        </p:nvPicPr>
        <p:blipFill>
          <a:blip r:embed="rId3"/>
          <a:stretch>
            <a:fillRect/>
          </a:stretch>
        </p:blipFill>
        <p:spPr>
          <a:xfrm>
            <a:off x="5991225" y="1168400"/>
            <a:ext cx="2952750" cy="1804761"/>
          </a:xfrm>
          <a:prstGeom prst="rect">
            <a:avLst/>
          </a:prstGeom>
        </p:spPr>
      </p:pic>
      <p:pic>
        <p:nvPicPr>
          <p:cNvPr id="7" name="Picture 6"/>
          <p:cNvPicPr>
            <a:picLocks noChangeAspect="1"/>
          </p:cNvPicPr>
          <p:nvPr/>
        </p:nvPicPr>
        <p:blipFill>
          <a:blip r:embed="rId4"/>
          <a:stretch>
            <a:fillRect/>
          </a:stretch>
        </p:blipFill>
        <p:spPr>
          <a:xfrm>
            <a:off x="5991225" y="3062514"/>
            <a:ext cx="2952750" cy="2047875"/>
          </a:xfrm>
          <a:prstGeom prst="rect">
            <a:avLst/>
          </a:prstGeom>
        </p:spPr>
      </p:pic>
    </p:spTree>
    <p:extLst>
      <p:ext uri="{BB962C8B-B14F-4D97-AF65-F5344CB8AC3E}">
        <p14:creationId xmlns:p14="http://schemas.microsoft.com/office/powerpoint/2010/main" val="28172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0"/>
                                        </p:tgtEl>
                                        <p:attrNameLst>
                                          <p:attrName>style.visibility</p:attrName>
                                        </p:attrNameLst>
                                      </p:cBhvr>
                                      <p:to>
                                        <p:strVal val="visible"/>
                                      </p:to>
                                    </p:set>
                                    <p:anim calcmode="lin" valueType="num">
                                      <p:cBhvr>
                                        <p:cTn id="7" dur="1000" fill="hold"/>
                                        <p:tgtEl>
                                          <p:spTgt spid="4190"/>
                                        </p:tgtEl>
                                        <p:attrNameLst>
                                          <p:attrName>ppt_w</p:attrName>
                                        </p:attrNameLst>
                                      </p:cBhvr>
                                      <p:tavLst>
                                        <p:tav tm="0">
                                          <p:val>
                                            <p:fltVal val="0"/>
                                          </p:val>
                                        </p:tav>
                                        <p:tav tm="100000">
                                          <p:val>
                                            <p:strVal val="#ppt_w"/>
                                          </p:val>
                                        </p:tav>
                                      </p:tavLst>
                                    </p:anim>
                                    <p:anim calcmode="lin" valueType="num">
                                      <p:cBhvr>
                                        <p:cTn id="8" dur="1000" fill="hold"/>
                                        <p:tgtEl>
                                          <p:spTgt spid="4190"/>
                                        </p:tgtEl>
                                        <p:attrNameLst>
                                          <p:attrName>ppt_h</p:attrName>
                                        </p:attrNameLst>
                                      </p:cBhvr>
                                      <p:tavLst>
                                        <p:tav tm="0">
                                          <p:val>
                                            <p:fltVal val="0"/>
                                          </p:val>
                                        </p:tav>
                                        <p:tav tm="100000">
                                          <p:val>
                                            <p:strVal val="#ppt_h"/>
                                          </p:val>
                                        </p:tav>
                                      </p:tavLst>
                                    </p:anim>
                                    <p:anim calcmode="lin" valueType="num">
                                      <p:cBhvr>
                                        <p:cTn id="9" dur="1000" fill="hold"/>
                                        <p:tgtEl>
                                          <p:spTgt spid="4190"/>
                                        </p:tgtEl>
                                        <p:attrNameLst>
                                          <p:attrName>style.rotation</p:attrName>
                                        </p:attrNameLst>
                                      </p:cBhvr>
                                      <p:tavLst>
                                        <p:tav tm="0">
                                          <p:val>
                                            <p:fltVal val="90"/>
                                          </p:val>
                                        </p:tav>
                                        <p:tav tm="100000">
                                          <p:val>
                                            <p:fltVal val="0"/>
                                          </p:val>
                                        </p:tav>
                                      </p:tavLst>
                                    </p:anim>
                                    <p:animEffect transition="in" filter="fade">
                                      <p:cBhvr>
                                        <p:cTn id="10" dur="1000"/>
                                        <p:tgtEl>
                                          <p:spTgt spid="419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sp>
        <p:nvSpPr>
          <p:cNvPr id="4195" name="Google Shape;4195;p62"/>
          <p:cNvSpPr txBox="1">
            <a:spLocks noGrp="1"/>
          </p:cNvSpPr>
          <p:nvPr>
            <p:ph type="title"/>
          </p:nvPr>
        </p:nvSpPr>
        <p:spPr>
          <a:xfrm>
            <a:off x="856612" y="394639"/>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solidFill>
                  <a:srgbClr val="FF0000"/>
                </a:solidFill>
              </a:rPr>
              <a:t>L</a:t>
            </a:r>
            <a:r>
              <a:rPr lang="en" dirty="0" smtClean="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185512" y="399874"/>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FF0000"/>
                </a:solidFill>
              </a:rPr>
              <a:t>03.</a:t>
            </a:r>
            <a:endParaRPr dirty="0">
              <a:solidFill>
                <a:srgbClr val="FF0000"/>
              </a:solidFill>
            </a:endParaRPr>
          </a:p>
        </p:txBody>
      </p:sp>
      <p:sp>
        <p:nvSpPr>
          <p:cNvPr id="4197" name="Google Shape;4197;p62"/>
          <p:cNvSpPr txBox="1">
            <a:spLocks noGrp="1"/>
          </p:cNvSpPr>
          <p:nvPr>
            <p:ph type="subTitle" idx="1"/>
          </p:nvPr>
        </p:nvSpPr>
        <p:spPr>
          <a:xfrm>
            <a:off x="2540000" y="1792514"/>
            <a:ext cx="6531429" cy="2358571"/>
          </a:xfrm>
          <a:prstGeom prst="rect">
            <a:avLst/>
          </a:prstGeom>
        </p:spPr>
        <p:txBody>
          <a:bodyPr spcFirstLastPara="1" wrap="square" lIns="91425" tIns="91425" rIns="91425" bIns="91425" anchor="ctr" anchorCtr="0">
            <a:noAutofit/>
          </a:bodyPr>
          <a:lstStyle/>
          <a:p>
            <a:pPr algn="l"/>
            <a:r>
              <a:rPr lang="vi-VN" sz="2400" b="1" dirty="0" smtClean="0">
                <a:solidFill>
                  <a:srgbClr val="0070C0"/>
                </a:solidFill>
              </a:rPr>
              <a:t>1</a:t>
            </a:r>
            <a:r>
              <a:rPr lang="vi-VN" sz="2400" b="1" dirty="0">
                <a:solidFill>
                  <a:srgbClr val="0070C0"/>
                </a:solidFill>
              </a:rPr>
              <a:t>, Chọn từ, cụm từ phù hợp hoàn thành đoạn thông tin sau</a:t>
            </a:r>
            <a:endParaRPr lang="en-US" sz="2400" b="1" dirty="0">
              <a:solidFill>
                <a:srgbClr val="0070C0"/>
              </a:solidFill>
            </a:endParaRPr>
          </a:p>
          <a:p>
            <a:pPr lvl="0" algn="l"/>
            <a:r>
              <a:rPr lang="en-US" sz="2400" dirty="0" err="1">
                <a:solidFill>
                  <a:srgbClr val="0070C0"/>
                </a:solidFill>
              </a:rPr>
              <a:t>Trao</a:t>
            </a:r>
            <a:r>
              <a:rPr lang="en-US" sz="2400" dirty="0">
                <a:solidFill>
                  <a:srgbClr val="0070C0"/>
                </a:solidFill>
              </a:rPr>
              <a:t> </a:t>
            </a:r>
            <a:r>
              <a:rPr lang="en-US" sz="2400" dirty="0" err="1">
                <a:solidFill>
                  <a:srgbClr val="0070C0"/>
                </a:solidFill>
              </a:rPr>
              <a:t>đổi</a:t>
            </a:r>
            <a:r>
              <a:rPr lang="en-US" sz="2400" dirty="0">
                <a:solidFill>
                  <a:srgbClr val="0070C0"/>
                </a:solidFill>
              </a:rPr>
              <a:t> </a:t>
            </a:r>
            <a:r>
              <a:rPr lang="en-US" sz="2400" dirty="0" err="1">
                <a:solidFill>
                  <a:srgbClr val="0070C0"/>
                </a:solidFill>
              </a:rPr>
              <a:t>chất</a:t>
            </a:r>
            <a:r>
              <a:rPr lang="en-US" sz="2400" dirty="0">
                <a:solidFill>
                  <a:srgbClr val="0070C0"/>
                </a:solidFill>
              </a:rPr>
              <a:t> </a:t>
            </a:r>
            <a:r>
              <a:rPr lang="en-US" sz="2400" dirty="0" err="1">
                <a:solidFill>
                  <a:srgbClr val="0070C0"/>
                </a:solidFill>
              </a:rPr>
              <a:t>là</a:t>
            </a:r>
            <a:r>
              <a:rPr lang="en-US" sz="2400" dirty="0">
                <a:solidFill>
                  <a:srgbClr val="0070C0"/>
                </a:solidFill>
              </a:rPr>
              <a:t> </a:t>
            </a:r>
            <a:r>
              <a:rPr lang="en-US" sz="2400" dirty="0" err="1">
                <a:solidFill>
                  <a:srgbClr val="0070C0"/>
                </a:solidFill>
              </a:rPr>
              <a:t>quá</a:t>
            </a:r>
            <a:r>
              <a:rPr lang="en-US" sz="2400" dirty="0">
                <a:solidFill>
                  <a:srgbClr val="0070C0"/>
                </a:solidFill>
              </a:rPr>
              <a:t> </a:t>
            </a:r>
            <a:r>
              <a:rPr lang="en-US" sz="2400" dirty="0" err="1">
                <a:solidFill>
                  <a:srgbClr val="0070C0"/>
                </a:solidFill>
              </a:rPr>
              <a:t>trình</a:t>
            </a:r>
            <a:r>
              <a:rPr lang="en-US" sz="2400" dirty="0">
                <a:solidFill>
                  <a:srgbClr val="0070C0"/>
                </a:solidFill>
              </a:rPr>
              <a:t> </a:t>
            </a:r>
            <a:r>
              <a:rPr lang="en-US" sz="2400" dirty="0" err="1">
                <a:solidFill>
                  <a:srgbClr val="0070C0"/>
                </a:solidFill>
              </a:rPr>
              <a:t>cơ</a:t>
            </a:r>
            <a:r>
              <a:rPr lang="en-US" sz="2400" dirty="0">
                <a:solidFill>
                  <a:srgbClr val="0070C0"/>
                </a:solidFill>
              </a:rPr>
              <a:t> </a:t>
            </a:r>
            <a:r>
              <a:rPr lang="en-US" sz="2400" dirty="0" err="1">
                <a:solidFill>
                  <a:srgbClr val="0070C0"/>
                </a:solidFill>
              </a:rPr>
              <a:t>thể</a:t>
            </a:r>
            <a:r>
              <a:rPr lang="en-US" sz="2400" dirty="0">
                <a:solidFill>
                  <a:srgbClr val="0070C0"/>
                </a:solidFill>
              </a:rPr>
              <a:t> </a:t>
            </a:r>
            <a:r>
              <a:rPr lang="en-US" sz="2400" dirty="0" err="1">
                <a:solidFill>
                  <a:srgbClr val="0070C0"/>
                </a:solidFill>
              </a:rPr>
              <a:t>lấy</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chất</a:t>
            </a:r>
            <a:r>
              <a:rPr lang="en-US" sz="2400" dirty="0">
                <a:solidFill>
                  <a:srgbClr val="0070C0"/>
                </a:solidFill>
              </a:rPr>
              <a:t> </a:t>
            </a:r>
            <a:r>
              <a:rPr lang="en-US" sz="2400" dirty="0" err="1">
                <a:solidFill>
                  <a:srgbClr val="0070C0"/>
                </a:solidFill>
              </a:rPr>
              <a:t>từ</a:t>
            </a:r>
            <a:r>
              <a:rPr lang="en-US" sz="2400" dirty="0">
                <a:solidFill>
                  <a:srgbClr val="0070C0"/>
                </a:solidFill>
              </a:rPr>
              <a:t> </a:t>
            </a:r>
            <a:r>
              <a:rPr lang="en-US" sz="2400" dirty="0" err="1">
                <a:solidFill>
                  <a:srgbClr val="0070C0"/>
                </a:solidFill>
              </a:rPr>
              <a:t>môi</a:t>
            </a:r>
            <a:r>
              <a:rPr lang="en-US" sz="2400" dirty="0">
                <a:solidFill>
                  <a:srgbClr val="0070C0"/>
                </a:solidFill>
              </a:rPr>
              <a:t> </a:t>
            </a:r>
            <a:r>
              <a:rPr lang="en-US" sz="2400" dirty="0" err="1">
                <a:solidFill>
                  <a:srgbClr val="0070C0"/>
                </a:solidFill>
              </a:rPr>
              <a:t>trường</a:t>
            </a:r>
            <a:r>
              <a:rPr lang="en-US" sz="2400" dirty="0">
                <a:solidFill>
                  <a:srgbClr val="0070C0"/>
                </a:solidFill>
              </a:rPr>
              <a:t> , …(1).. </a:t>
            </a:r>
            <a:r>
              <a:rPr lang="en-US" sz="2400" dirty="0" err="1">
                <a:solidFill>
                  <a:srgbClr val="0070C0"/>
                </a:solidFill>
              </a:rPr>
              <a:t>chúng</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chất</a:t>
            </a:r>
            <a:r>
              <a:rPr lang="en-US" sz="2400" dirty="0">
                <a:solidFill>
                  <a:srgbClr val="0070C0"/>
                </a:solidFill>
              </a:rPr>
              <a:t> …(2)… </a:t>
            </a:r>
            <a:r>
              <a:rPr lang="en-US" sz="2400" dirty="0" err="1">
                <a:solidFill>
                  <a:srgbClr val="0070C0"/>
                </a:solidFill>
              </a:rPr>
              <a:t>cho</a:t>
            </a:r>
            <a:r>
              <a:rPr lang="en-US" sz="2400" dirty="0">
                <a:solidFill>
                  <a:srgbClr val="0070C0"/>
                </a:solidFill>
              </a:rPr>
              <a:t> </a:t>
            </a:r>
            <a:r>
              <a:rPr lang="en-US" sz="2400" dirty="0" err="1">
                <a:solidFill>
                  <a:srgbClr val="0070C0"/>
                </a:solidFill>
              </a:rPr>
              <a:t>cơ</a:t>
            </a:r>
            <a:r>
              <a:rPr lang="en-US" sz="2400" dirty="0">
                <a:solidFill>
                  <a:srgbClr val="0070C0"/>
                </a:solidFill>
              </a:rPr>
              <a:t> </a:t>
            </a:r>
            <a:r>
              <a:rPr lang="en-US" sz="2400" dirty="0" err="1">
                <a:solidFill>
                  <a:srgbClr val="0070C0"/>
                </a:solidFill>
              </a:rPr>
              <a:t>thể</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tạo</a:t>
            </a:r>
            <a:r>
              <a:rPr lang="en-US" sz="2400" dirty="0">
                <a:solidFill>
                  <a:srgbClr val="0070C0"/>
                </a:solidFill>
              </a:rPr>
              <a:t> …(3)… </a:t>
            </a:r>
            <a:r>
              <a:rPr lang="en-US" sz="2400" dirty="0" err="1">
                <a:solidFill>
                  <a:srgbClr val="0070C0"/>
                </a:solidFill>
              </a:rPr>
              <a:t>cung</a:t>
            </a:r>
            <a:r>
              <a:rPr lang="en-US" sz="2400" dirty="0">
                <a:solidFill>
                  <a:srgbClr val="0070C0"/>
                </a:solidFill>
              </a:rPr>
              <a:t> </a:t>
            </a:r>
            <a:r>
              <a:rPr lang="en-US" sz="2400" dirty="0" err="1">
                <a:solidFill>
                  <a:srgbClr val="0070C0"/>
                </a:solidFill>
              </a:rPr>
              <a:t>cấp</a:t>
            </a:r>
            <a:r>
              <a:rPr lang="en-US" sz="2400" dirty="0">
                <a:solidFill>
                  <a:srgbClr val="0070C0"/>
                </a:solidFill>
              </a:rPr>
              <a:t> </a:t>
            </a:r>
            <a:r>
              <a:rPr lang="en-US" sz="2400" dirty="0" err="1">
                <a:solidFill>
                  <a:srgbClr val="0070C0"/>
                </a:solidFill>
              </a:rPr>
              <a:t>cho</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hoạt</a:t>
            </a:r>
            <a:r>
              <a:rPr lang="en-US" sz="2400" dirty="0">
                <a:solidFill>
                  <a:srgbClr val="0070C0"/>
                </a:solidFill>
              </a:rPr>
              <a:t> </a:t>
            </a:r>
            <a:r>
              <a:rPr lang="en-US" sz="2400" dirty="0" err="1">
                <a:solidFill>
                  <a:srgbClr val="0070C0"/>
                </a:solidFill>
              </a:rPr>
              <a:t>động</a:t>
            </a:r>
            <a:r>
              <a:rPr lang="en-US" sz="2400" dirty="0">
                <a:solidFill>
                  <a:srgbClr val="0070C0"/>
                </a:solidFill>
              </a:rPr>
              <a:t> </a:t>
            </a:r>
            <a:r>
              <a:rPr lang="en-US" sz="2400" dirty="0" err="1">
                <a:solidFill>
                  <a:srgbClr val="0070C0"/>
                </a:solidFill>
              </a:rPr>
              <a:t>sống</a:t>
            </a:r>
            <a:r>
              <a:rPr lang="en-US" sz="2400" dirty="0">
                <a:solidFill>
                  <a:srgbClr val="0070C0"/>
                </a:solidFill>
              </a:rPr>
              <a:t> , </a:t>
            </a:r>
            <a:r>
              <a:rPr lang="en-US" sz="2400" dirty="0" err="1">
                <a:solidFill>
                  <a:srgbClr val="0070C0"/>
                </a:solidFill>
              </a:rPr>
              <a:t>đồng</a:t>
            </a:r>
            <a:r>
              <a:rPr lang="en-US" sz="2400" dirty="0">
                <a:solidFill>
                  <a:srgbClr val="0070C0"/>
                </a:solidFill>
              </a:rPr>
              <a:t> </a:t>
            </a:r>
            <a:r>
              <a:rPr lang="en-US" sz="2400" dirty="0" err="1">
                <a:solidFill>
                  <a:srgbClr val="0070C0"/>
                </a:solidFill>
              </a:rPr>
              <a:t>thời</a:t>
            </a:r>
            <a:r>
              <a:rPr lang="en-US" sz="2400" dirty="0">
                <a:solidFill>
                  <a:srgbClr val="0070C0"/>
                </a:solidFill>
              </a:rPr>
              <a:t> </a:t>
            </a:r>
            <a:r>
              <a:rPr lang="en-US" sz="2400" dirty="0" err="1">
                <a:solidFill>
                  <a:srgbClr val="0070C0"/>
                </a:solidFill>
              </a:rPr>
              <a:t>trả</a:t>
            </a:r>
            <a:r>
              <a:rPr lang="en-US" sz="2400" dirty="0">
                <a:solidFill>
                  <a:srgbClr val="0070C0"/>
                </a:solidFill>
              </a:rPr>
              <a:t> </a:t>
            </a:r>
            <a:r>
              <a:rPr lang="en-US" sz="2400" dirty="0" err="1">
                <a:solidFill>
                  <a:srgbClr val="0070C0"/>
                </a:solidFill>
              </a:rPr>
              <a:t>lại</a:t>
            </a:r>
            <a:r>
              <a:rPr lang="en-US" sz="2400" dirty="0">
                <a:solidFill>
                  <a:srgbClr val="0070C0"/>
                </a:solidFill>
              </a:rPr>
              <a:t> </a:t>
            </a:r>
            <a:r>
              <a:rPr lang="en-US" sz="2400" dirty="0" err="1">
                <a:solidFill>
                  <a:srgbClr val="0070C0"/>
                </a:solidFill>
              </a:rPr>
              <a:t>môi</a:t>
            </a:r>
            <a:r>
              <a:rPr lang="en-US" sz="2400" dirty="0">
                <a:solidFill>
                  <a:srgbClr val="0070C0"/>
                </a:solidFill>
              </a:rPr>
              <a:t> </a:t>
            </a:r>
            <a:r>
              <a:rPr lang="en-US" sz="2400" dirty="0" err="1">
                <a:solidFill>
                  <a:srgbClr val="0070C0"/>
                </a:solidFill>
              </a:rPr>
              <a:t>trường</a:t>
            </a:r>
            <a:r>
              <a:rPr lang="en-US" sz="2400" dirty="0">
                <a:solidFill>
                  <a:srgbClr val="0070C0"/>
                </a:solidFill>
              </a:rPr>
              <a:t> </a:t>
            </a:r>
            <a:r>
              <a:rPr lang="en-US" sz="2400" dirty="0" err="1">
                <a:solidFill>
                  <a:srgbClr val="0070C0"/>
                </a:solidFill>
              </a:rPr>
              <a:t>các</a:t>
            </a:r>
            <a:r>
              <a:rPr lang="en-US" sz="2400" dirty="0">
                <a:solidFill>
                  <a:srgbClr val="0070C0"/>
                </a:solidFill>
              </a:rPr>
              <a:t> …(4).</a:t>
            </a:r>
          </a:p>
          <a:p>
            <a:pPr lvl="0" algn="l"/>
            <a:r>
              <a:rPr lang="vi-VN" sz="2400" dirty="0">
                <a:solidFill>
                  <a:srgbClr val="0070C0"/>
                </a:solidFill>
              </a:rPr>
              <a:t>Chuyển hóa năng lượng là sự biến đổi …(5) …từ dạng này sang dạng </a:t>
            </a:r>
            <a:r>
              <a:rPr lang="vi-VN" sz="2400" dirty="0" smtClean="0">
                <a:solidFill>
                  <a:srgbClr val="0070C0"/>
                </a:solidFill>
              </a:rPr>
              <a:t>khác</a:t>
            </a:r>
            <a:r>
              <a:rPr lang="en-US" sz="2400" dirty="0" smtClean="0">
                <a:solidFill>
                  <a:srgbClr val="0070C0"/>
                </a:solidFill>
              </a:rPr>
              <a:t>.</a:t>
            </a:r>
            <a:endParaRPr lang="en-US" sz="2400" dirty="0">
              <a:solidFill>
                <a:srgbClr val="0070C0"/>
              </a:solidFill>
            </a:endParaRPr>
          </a:p>
          <a:p>
            <a:pPr marL="0" lvl="0" indent="0" algn="l" rtl="0">
              <a:spcBef>
                <a:spcPts val="0"/>
              </a:spcBef>
              <a:spcAft>
                <a:spcPts val="0"/>
              </a:spcAft>
              <a:buNone/>
            </a:pPr>
            <a:endParaRPr sz="2400" dirty="0">
              <a:solidFill>
                <a:srgbClr val="0070C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120198" y="2015575"/>
            <a:ext cx="2245631"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197">
                                            <p:txEl>
                                              <p:pRg st="0" end="0"/>
                                            </p:txEl>
                                          </p:spTgt>
                                        </p:tgtEl>
                                        <p:attrNameLst>
                                          <p:attrName>style.visibility</p:attrName>
                                        </p:attrNameLst>
                                      </p:cBhvr>
                                      <p:to>
                                        <p:strVal val="visible"/>
                                      </p:to>
                                    </p:set>
                                    <p:animEffect transition="in" filter="wheel(1)">
                                      <p:cBhvr>
                                        <p:cTn id="15" dur="2000"/>
                                        <p:tgtEl>
                                          <p:spTgt spid="419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197">
                                            <p:txEl>
                                              <p:pRg st="1" end="1"/>
                                            </p:txEl>
                                          </p:spTgt>
                                        </p:tgtEl>
                                        <p:attrNameLst>
                                          <p:attrName>style.visibility</p:attrName>
                                        </p:attrNameLst>
                                      </p:cBhvr>
                                      <p:to>
                                        <p:strVal val="visible"/>
                                      </p:to>
                                    </p:set>
                                    <p:animEffect transition="in" filter="wheel(1)">
                                      <p:cBhvr>
                                        <p:cTn id="20" dur="2000"/>
                                        <p:tgtEl>
                                          <p:spTgt spid="419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197">
                                            <p:txEl>
                                              <p:pRg st="2" end="2"/>
                                            </p:txEl>
                                          </p:spTgt>
                                        </p:tgtEl>
                                        <p:attrNameLst>
                                          <p:attrName>style.visibility</p:attrName>
                                        </p:attrNameLst>
                                      </p:cBhvr>
                                      <p:to>
                                        <p:strVal val="visible"/>
                                      </p:to>
                                    </p:set>
                                    <p:animEffect transition="in" filter="wheel(1)">
                                      <p:cBhvr>
                                        <p:cTn id="25" dur="2000"/>
                                        <p:tgtEl>
                                          <p:spTgt spid="4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P spid="419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8"/>
        <p:cNvGrpSpPr/>
        <p:nvPr/>
      </p:nvGrpSpPr>
      <p:grpSpPr>
        <a:xfrm>
          <a:off x="0" y="0"/>
          <a:ext cx="0" cy="0"/>
          <a:chOff x="0" y="0"/>
          <a:chExt cx="0" cy="0"/>
        </a:xfrm>
      </p:grpSpPr>
      <p:sp>
        <p:nvSpPr>
          <p:cNvPr id="3149" name="Google Shape;3149;p47"/>
          <p:cNvSpPr txBox="1">
            <a:spLocks noGrp="1"/>
          </p:cNvSpPr>
          <p:nvPr>
            <p:ph type="title"/>
          </p:nvPr>
        </p:nvSpPr>
        <p:spPr>
          <a:xfrm>
            <a:off x="3612632" y="2265555"/>
            <a:ext cx="5254922" cy="1283100"/>
          </a:xfrm>
          <a:prstGeom prst="rect">
            <a:avLst/>
          </a:prstGeom>
        </p:spPr>
        <p:txBody>
          <a:bodyPr spcFirstLastPara="1" wrap="square" lIns="91425" tIns="91425" rIns="91425" bIns="91425" anchor="ctr" anchorCtr="0">
            <a:noAutofit/>
          </a:bodyPr>
          <a:lstStyle/>
          <a:p>
            <a:pPr algn="l"/>
            <a:r>
              <a:rPr lang="de-DE" sz="3200" dirty="0" smtClean="0">
                <a:solidFill>
                  <a:srgbClr val="0070C0"/>
                </a:solidFill>
              </a:rPr>
              <a:t>1. </a:t>
            </a:r>
            <a:r>
              <a:rPr lang="de-DE" sz="3200" dirty="0">
                <a:solidFill>
                  <a:srgbClr val="0070C0"/>
                </a:solidFill>
              </a:rPr>
              <a:t>Hiện tượng gì xảy ra sau khi vận động nhiều </a:t>
            </a:r>
            <a:r>
              <a:rPr lang="de-DE" sz="3200" dirty="0" smtClean="0">
                <a:solidFill>
                  <a:srgbClr val="0070C0"/>
                </a:solidFill>
              </a:rPr>
              <a:t>hoặc lao </a:t>
            </a:r>
            <a:r>
              <a:rPr lang="de-DE" sz="3200" dirty="0">
                <a:solidFill>
                  <a:srgbClr val="0070C0"/>
                </a:solidFill>
              </a:rPr>
              <a:t>động </a:t>
            </a:r>
            <a:r>
              <a:rPr lang="de-DE" sz="3200" dirty="0" smtClean="0">
                <a:solidFill>
                  <a:srgbClr val="0070C0"/>
                </a:solidFill>
              </a:rPr>
              <a:t>nặng?</a:t>
            </a:r>
            <a:r>
              <a:rPr lang="en-US" sz="3200" dirty="0">
                <a:solidFill>
                  <a:srgbClr val="0070C0"/>
                </a:solidFill>
              </a:rPr>
              <a:t/>
            </a:r>
            <a:br>
              <a:rPr lang="en-US" sz="3200" dirty="0">
                <a:solidFill>
                  <a:srgbClr val="0070C0"/>
                </a:solidFill>
              </a:rPr>
            </a:br>
            <a:r>
              <a:rPr lang="de-DE" sz="3200" dirty="0" smtClean="0">
                <a:solidFill>
                  <a:srgbClr val="0070C0"/>
                </a:solidFill>
              </a:rPr>
              <a:t>2. </a:t>
            </a:r>
            <a:r>
              <a:rPr lang="de-DE" sz="3200" dirty="0">
                <a:solidFill>
                  <a:srgbClr val="0070C0"/>
                </a:solidFill>
              </a:rPr>
              <a:t>Việc uống nhiều nước hay các loại nước giải </a:t>
            </a:r>
            <a:r>
              <a:rPr lang="de-DE" sz="3200" dirty="0" smtClean="0">
                <a:solidFill>
                  <a:srgbClr val="0070C0"/>
                </a:solidFill>
              </a:rPr>
              <a:t>khát </a:t>
            </a:r>
            <a:r>
              <a:rPr lang="de-DE" sz="3200" dirty="0">
                <a:solidFill>
                  <a:srgbClr val="0070C0"/>
                </a:solidFill>
              </a:rPr>
              <a:t>có tác dụng gì? Cơ chế?</a:t>
            </a:r>
            <a:endParaRPr lang="en-US" sz="3200" dirty="0">
              <a:solidFill>
                <a:srgbClr val="0070C0"/>
              </a:solidFill>
            </a:endParaRPr>
          </a:p>
        </p:txBody>
      </p:sp>
      <p:sp>
        <p:nvSpPr>
          <p:cNvPr id="3150" name="Google Shape;3150;p47"/>
          <p:cNvSpPr txBox="1">
            <a:spLocks noGrp="1"/>
          </p:cNvSpPr>
          <p:nvPr>
            <p:ph type="title" idx="2"/>
          </p:nvPr>
        </p:nvSpPr>
        <p:spPr>
          <a:xfrm>
            <a:off x="1194588" y="394049"/>
            <a:ext cx="8077003"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70C0"/>
                </a:solidFill>
              </a:rPr>
              <a:t>Theo các em dự đoán?</a:t>
            </a:r>
            <a:endParaRPr dirty="0">
              <a:solidFill>
                <a:srgbClr val="0070C0"/>
              </a:solidFill>
            </a:endParaRPr>
          </a:p>
        </p:txBody>
      </p:sp>
      <p:grpSp>
        <p:nvGrpSpPr>
          <p:cNvPr id="3152" name="Google Shape;3152;p47"/>
          <p:cNvGrpSpPr/>
          <p:nvPr/>
        </p:nvGrpSpPr>
        <p:grpSpPr>
          <a:xfrm>
            <a:off x="187102" y="276448"/>
            <a:ext cx="741475" cy="859678"/>
            <a:chOff x="343046" y="356375"/>
            <a:chExt cx="2946054" cy="4430725"/>
          </a:xfrm>
        </p:grpSpPr>
        <p:grpSp>
          <p:nvGrpSpPr>
            <p:cNvPr id="3153" name="Google Shape;3153;p47"/>
            <p:cNvGrpSpPr/>
            <p:nvPr/>
          </p:nvGrpSpPr>
          <p:grpSpPr>
            <a:xfrm>
              <a:off x="343046" y="356375"/>
              <a:ext cx="2946054" cy="4430700"/>
              <a:chOff x="417246" y="356375"/>
              <a:chExt cx="2946054" cy="4430700"/>
            </a:xfrm>
          </p:grpSpPr>
          <p:sp>
            <p:nvSpPr>
              <p:cNvPr id="3154" name="Google Shape;3154;p47"/>
              <p:cNvSpPr/>
              <p:nvPr/>
            </p:nvSpPr>
            <p:spPr>
              <a:xfrm>
                <a:off x="417875" y="356375"/>
                <a:ext cx="2944800" cy="4430700"/>
              </a:xfrm>
              <a:prstGeom prst="rect">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5" name="Google Shape;3155;p47"/>
              <p:cNvSpPr/>
              <p:nvPr/>
            </p:nvSpPr>
            <p:spPr>
              <a:xfrm>
                <a:off x="417875" y="3085505"/>
                <a:ext cx="2944811" cy="607656"/>
              </a:xfrm>
              <a:custGeom>
                <a:avLst/>
                <a:gdLst/>
                <a:ahLst/>
                <a:cxnLst/>
                <a:rect l="l" t="t" r="r" b="b"/>
                <a:pathLst>
                  <a:path w="13012" h="2685" extrusionOk="0">
                    <a:moveTo>
                      <a:pt x="3572" y="1"/>
                    </a:moveTo>
                    <a:cubicBezTo>
                      <a:pt x="2164" y="1"/>
                      <a:pt x="1521" y="1603"/>
                      <a:pt x="1521" y="1603"/>
                    </a:cubicBezTo>
                    <a:cubicBezTo>
                      <a:pt x="1368" y="1429"/>
                      <a:pt x="1143" y="1346"/>
                      <a:pt x="913" y="1346"/>
                    </a:cubicBezTo>
                    <a:cubicBezTo>
                      <a:pt x="467" y="1346"/>
                      <a:pt x="1" y="1656"/>
                      <a:pt x="1" y="2215"/>
                    </a:cubicBezTo>
                    <a:lnTo>
                      <a:pt x="1" y="2684"/>
                    </a:lnTo>
                    <a:lnTo>
                      <a:pt x="13012" y="2684"/>
                    </a:lnTo>
                    <a:lnTo>
                      <a:pt x="13012" y="2215"/>
                    </a:lnTo>
                    <a:cubicBezTo>
                      <a:pt x="13012" y="1656"/>
                      <a:pt x="12546" y="1346"/>
                      <a:pt x="12099" y="1346"/>
                    </a:cubicBezTo>
                    <a:cubicBezTo>
                      <a:pt x="11869" y="1346"/>
                      <a:pt x="11644" y="1429"/>
                      <a:pt x="11491" y="1603"/>
                    </a:cubicBezTo>
                    <a:cubicBezTo>
                      <a:pt x="11491" y="1603"/>
                      <a:pt x="10848" y="1"/>
                      <a:pt x="9440" y="1"/>
                    </a:cubicBezTo>
                    <a:cubicBezTo>
                      <a:pt x="8032" y="1"/>
                      <a:pt x="7848" y="1745"/>
                      <a:pt x="7848" y="1745"/>
                    </a:cubicBezTo>
                    <a:cubicBezTo>
                      <a:pt x="7848" y="1745"/>
                      <a:pt x="7573" y="1194"/>
                      <a:pt x="6562" y="1194"/>
                    </a:cubicBezTo>
                    <a:lnTo>
                      <a:pt x="6450" y="1194"/>
                    </a:lnTo>
                    <a:cubicBezTo>
                      <a:pt x="5430" y="1194"/>
                      <a:pt x="5164" y="1745"/>
                      <a:pt x="5164" y="1745"/>
                    </a:cubicBezTo>
                    <a:cubicBezTo>
                      <a:pt x="5164" y="1745"/>
                      <a:pt x="4981" y="1"/>
                      <a:pt x="3572"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6" name="Google Shape;3156;p47"/>
              <p:cNvSpPr/>
              <p:nvPr/>
            </p:nvSpPr>
            <p:spPr>
              <a:xfrm>
                <a:off x="417875" y="3539875"/>
                <a:ext cx="2944800" cy="1247100"/>
              </a:xfrm>
              <a:prstGeom prst="rect">
                <a:avLst/>
              </a:prstGeom>
              <a:gradFill>
                <a:gsLst>
                  <a:gs pos="0">
                    <a:schemeClr val="accent5"/>
                  </a:gs>
                  <a:gs pos="100000">
                    <a:schemeClr val="accent6"/>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7" name="Google Shape;3157;p47"/>
              <p:cNvSpPr/>
              <p:nvPr/>
            </p:nvSpPr>
            <p:spPr>
              <a:xfrm rot="5400000">
                <a:off x="-318754" y="1093967"/>
                <a:ext cx="4418054" cy="2946054"/>
              </a:xfrm>
              <a:custGeom>
                <a:avLst/>
                <a:gdLst/>
                <a:ahLst/>
                <a:cxnLst/>
                <a:rect l="l" t="t" r="r" b="b"/>
                <a:pathLst>
                  <a:path w="26278" h="17523" extrusionOk="0">
                    <a:moveTo>
                      <a:pt x="3480" y="133"/>
                    </a:moveTo>
                    <a:cubicBezTo>
                      <a:pt x="3633" y="133"/>
                      <a:pt x="3786" y="143"/>
                      <a:pt x="3939" y="154"/>
                    </a:cubicBezTo>
                    <a:cubicBezTo>
                      <a:pt x="4276" y="163"/>
                      <a:pt x="4694" y="163"/>
                      <a:pt x="4867" y="501"/>
                    </a:cubicBezTo>
                    <a:cubicBezTo>
                      <a:pt x="5051" y="837"/>
                      <a:pt x="4806" y="1143"/>
                      <a:pt x="4684" y="1460"/>
                    </a:cubicBezTo>
                    <a:cubicBezTo>
                      <a:pt x="4582" y="1755"/>
                      <a:pt x="4602" y="2245"/>
                      <a:pt x="4286" y="2429"/>
                    </a:cubicBezTo>
                    <a:cubicBezTo>
                      <a:pt x="4214" y="2470"/>
                      <a:pt x="4133" y="2480"/>
                      <a:pt x="4051" y="2480"/>
                    </a:cubicBezTo>
                    <a:cubicBezTo>
                      <a:pt x="3888" y="2480"/>
                      <a:pt x="3715" y="2419"/>
                      <a:pt x="3551" y="2368"/>
                    </a:cubicBezTo>
                    <a:cubicBezTo>
                      <a:pt x="3357" y="2306"/>
                      <a:pt x="3153" y="2276"/>
                      <a:pt x="2949" y="2276"/>
                    </a:cubicBezTo>
                    <a:cubicBezTo>
                      <a:pt x="2704" y="2276"/>
                      <a:pt x="2459" y="2327"/>
                      <a:pt x="2225" y="2409"/>
                    </a:cubicBezTo>
                    <a:cubicBezTo>
                      <a:pt x="2000" y="2490"/>
                      <a:pt x="1755" y="2603"/>
                      <a:pt x="1531" y="2603"/>
                    </a:cubicBezTo>
                    <a:cubicBezTo>
                      <a:pt x="1439" y="2603"/>
                      <a:pt x="1357" y="2582"/>
                      <a:pt x="1275" y="2531"/>
                    </a:cubicBezTo>
                    <a:cubicBezTo>
                      <a:pt x="1071" y="2419"/>
                      <a:pt x="990" y="2174"/>
                      <a:pt x="949" y="1939"/>
                    </a:cubicBezTo>
                    <a:cubicBezTo>
                      <a:pt x="878" y="1572"/>
                      <a:pt x="857" y="1174"/>
                      <a:pt x="1051" y="848"/>
                    </a:cubicBezTo>
                    <a:cubicBezTo>
                      <a:pt x="1194" y="603"/>
                      <a:pt x="1439" y="439"/>
                      <a:pt x="1694" y="337"/>
                    </a:cubicBezTo>
                    <a:cubicBezTo>
                      <a:pt x="1959" y="235"/>
                      <a:pt x="2245" y="204"/>
                      <a:pt x="2520" y="184"/>
                    </a:cubicBezTo>
                    <a:cubicBezTo>
                      <a:pt x="2847" y="154"/>
                      <a:pt x="3164" y="133"/>
                      <a:pt x="3480" y="133"/>
                    </a:cubicBezTo>
                    <a:close/>
                    <a:moveTo>
                      <a:pt x="13246" y="256"/>
                    </a:moveTo>
                    <a:cubicBezTo>
                      <a:pt x="13562" y="256"/>
                      <a:pt x="13879" y="297"/>
                      <a:pt x="14174" y="388"/>
                    </a:cubicBezTo>
                    <a:cubicBezTo>
                      <a:pt x="14471" y="480"/>
                      <a:pt x="14624" y="623"/>
                      <a:pt x="14460" y="919"/>
                    </a:cubicBezTo>
                    <a:cubicBezTo>
                      <a:pt x="14287" y="1245"/>
                      <a:pt x="14246" y="1531"/>
                      <a:pt x="14185" y="1898"/>
                    </a:cubicBezTo>
                    <a:cubicBezTo>
                      <a:pt x="14144" y="2143"/>
                      <a:pt x="14063" y="2399"/>
                      <a:pt x="13868" y="2551"/>
                    </a:cubicBezTo>
                    <a:cubicBezTo>
                      <a:pt x="13695" y="2684"/>
                      <a:pt x="13481" y="2715"/>
                      <a:pt x="13267" y="2715"/>
                    </a:cubicBezTo>
                    <a:cubicBezTo>
                      <a:pt x="13195" y="2715"/>
                      <a:pt x="13134" y="2715"/>
                      <a:pt x="13072" y="2705"/>
                    </a:cubicBezTo>
                    <a:cubicBezTo>
                      <a:pt x="12889" y="2694"/>
                      <a:pt x="12705" y="2684"/>
                      <a:pt x="12562" y="2572"/>
                    </a:cubicBezTo>
                    <a:cubicBezTo>
                      <a:pt x="12297" y="2358"/>
                      <a:pt x="12358" y="1919"/>
                      <a:pt x="12185" y="1613"/>
                    </a:cubicBezTo>
                    <a:cubicBezTo>
                      <a:pt x="12103" y="1480"/>
                      <a:pt x="11981" y="1378"/>
                      <a:pt x="11879" y="1266"/>
                    </a:cubicBezTo>
                    <a:cubicBezTo>
                      <a:pt x="11777" y="1154"/>
                      <a:pt x="11695" y="1011"/>
                      <a:pt x="11715" y="857"/>
                    </a:cubicBezTo>
                    <a:cubicBezTo>
                      <a:pt x="11736" y="633"/>
                      <a:pt x="11981" y="501"/>
                      <a:pt x="12195" y="419"/>
                    </a:cubicBezTo>
                    <a:cubicBezTo>
                      <a:pt x="12532" y="317"/>
                      <a:pt x="12889" y="256"/>
                      <a:pt x="13246" y="256"/>
                    </a:cubicBezTo>
                    <a:close/>
                    <a:moveTo>
                      <a:pt x="16603" y="796"/>
                    </a:moveTo>
                    <a:cubicBezTo>
                      <a:pt x="16971" y="796"/>
                      <a:pt x="17705" y="857"/>
                      <a:pt x="17696" y="1266"/>
                    </a:cubicBezTo>
                    <a:cubicBezTo>
                      <a:pt x="17696" y="1419"/>
                      <a:pt x="17501" y="1521"/>
                      <a:pt x="17430" y="1633"/>
                    </a:cubicBezTo>
                    <a:cubicBezTo>
                      <a:pt x="17267" y="1857"/>
                      <a:pt x="17287" y="2113"/>
                      <a:pt x="17277" y="2378"/>
                    </a:cubicBezTo>
                    <a:cubicBezTo>
                      <a:pt x="17267" y="2562"/>
                      <a:pt x="17236" y="2766"/>
                      <a:pt x="17104" y="2898"/>
                    </a:cubicBezTo>
                    <a:cubicBezTo>
                      <a:pt x="16961" y="3062"/>
                      <a:pt x="16726" y="3102"/>
                      <a:pt x="16512" y="3102"/>
                    </a:cubicBezTo>
                    <a:lnTo>
                      <a:pt x="16420" y="3102"/>
                    </a:lnTo>
                    <a:cubicBezTo>
                      <a:pt x="16063" y="3082"/>
                      <a:pt x="15695" y="3011"/>
                      <a:pt x="15348" y="2889"/>
                    </a:cubicBezTo>
                    <a:cubicBezTo>
                      <a:pt x="15093" y="2807"/>
                      <a:pt x="14848" y="2684"/>
                      <a:pt x="14695" y="2460"/>
                    </a:cubicBezTo>
                    <a:cubicBezTo>
                      <a:pt x="14512" y="2184"/>
                      <a:pt x="14542" y="1807"/>
                      <a:pt x="14716" y="1521"/>
                    </a:cubicBezTo>
                    <a:cubicBezTo>
                      <a:pt x="14879" y="1235"/>
                      <a:pt x="15175" y="1052"/>
                      <a:pt x="15491" y="939"/>
                    </a:cubicBezTo>
                    <a:cubicBezTo>
                      <a:pt x="15807" y="837"/>
                      <a:pt x="16144" y="817"/>
                      <a:pt x="16471" y="796"/>
                    </a:cubicBezTo>
                    <a:close/>
                    <a:moveTo>
                      <a:pt x="10593" y="1347"/>
                    </a:moveTo>
                    <a:cubicBezTo>
                      <a:pt x="10644" y="1347"/>
                      <a:pt x="10695" y="1347"/>
                      <a:pt x="10756" y="1358"/>
                    </a:cubicBezTo>
                    <a:cubicBezTo>
                      <a:pt x="11072" y="1388"/>
                      <a:pt x="11399" y="1551"/>
                      <a:pt x="11593" y="1848"/>
                    </a:cubicBezTo>
                    <a:cubicBezTo>
                      <a:pt x="12103" y="2603"/>
                      <a:pt x="11369" y="3307"/>
                      <a:pt x="11164" y="4001"/>
                    </a:cubicBezTo>
                    <a:cubicBezTo>
                      <a:pt x="11052" y="4399"/>
                      <a:pt x="10929" y="4828"/>
                      <a:pt x="10623" y="5052"/>
                    </a:cubicBezTo>
                    <a:cubicBezTo>
                      <a:pt x="10439" y="5184"/>
                      <a:pt x="10226" y="5236"/>
                      <a:pt x="10011" y="5236"/>
                    </a:cubicBezTo>
                    <a:cubicBezTo>
                      <a:pt x="9981" y="5236"/>
                      <a:pt x="9950" y="5225"/>
                      <a:pt x="9909" y="5225"/>
                    </a:cubicBezTo>
                    <a:cubicBezTo>
                      <a:pt x="9613" y="5205"/>
                      <a:pt x="9307" y="5113"/>
                      <a:pt x="9083" y="4899"/>
                    </a:cubicBezTo>
                    <a:cubicBezTo>
                      <a:pt x="8756" y="4603"/>
                      <a:pt x="8623" y="4123"/>
                      <a:pt x="8552" y="3674"/>
                    </a:cubicBezTo>
                    <a:cubicBezTo>
                      <a:pt x="8500" y="3286"/>
                      <a:pt x="8480" y="2878"/>
                      <a:pt x="8623" y="2511"/>
                    </a:cubicBezTo>
                    <a:cubicBezTo>
                      <a:pt x="8827" y="2000"/>
                      <a:pt x="9307" y="1694"/>
                      <a:pt x="9786" y="1521"/>
                    </a:cubicBezTo>
                    <a:cubicBezTo>
                      <a:pt x="10052" y="1419"/>
                      <a:pt x="10317" y="1347"/>
                      <a:pt x="10593" y="1347"/>
                    </a:cubicBezTo>
                    <a:close/>
                    <a:moveTo>
                      <a:pt x="8174" y="358"/>
                    </a:moveTo>
                    <a:cubicBezTo>
                      <a:pt x="8541" y="358"/>
                      <a:pt x="8899" y="460"/>
                      <a:pt x="8919" y="878"/>
                    </a:cubicBezTo>
                    <a:cubicBezTo>
                      <a:pt x="8940" y="1154"/>
                      <a:pt x="8745" y="1297"/>
                      <a:pt x="8593" y="1480"/>
                    </a:cubicBezTo>
                    <a:cubicBezTo>
                      <a:pt x="8389" y="1705"/>
                      <a:pt x="8235" y="1960"/>
                      <a:pt x="8133" y="2245"/>
                    </a:cubicBezTo>
                    <a:cubicBezTo>
                      <a:pt x="7909" y="2878"/>
                      <a:pt x="7949" y="3613"/>
                      <a:pt x="8246" y="4205"/>
                    </a:cubicBezTo>
                    <a:cubicBezTo>
                      <a:pt x="8337" y="4409"/>
                      <a:pt x="8470" y="4603"/>
                      <a:pt x="8532" y="4828"/>
                    </a:cubicBezTo>
                    <a:cubicBezTo>
                      <a:pt x="8593" y="5052"/>
                      <a:pt x="8552" y="5327"/>
                      <a:pt x="8378" y="5460"/>
                    </a:cubicBezTo>
                    <a:cubicBezTo>
                      <a:pt x="8307" y="5511"/>
                      <a:pt x="8215" y="5531"/>
                      <a:pt x="8133" y="5531"/>
                    </a:cubicBezTo>
                    <a:cubicBezTo>
                      <a:pt x="8001" y="5531"/>
                      <a:pt x="7858" y="5481"/>
                      <a:pt x="7745" y="5399"/>
                    </a:cubicBezTo>
                    <a:cubicBezTo>
                      <a:pt x="7562" y="5266"/>
                      <a:pt x="7429" y="5062"/>
                      <a:pt x="7255" y="4909"/>
                    </a:cubicBezTo>
                    <a:cubicBezTo>
                      <a:pt x="6684" y="4388"/>
                      <a:pt x="5776" y="4368"/>
                      <a:pt x="5266" y="3776"/>
                    </a:cubicBezTo>
                    <a:cubicBezTo>
                      <a:pt x="4899" y="3358"/>
                      <a:pt x="4817" y="2705"/>
                      <a:pt x="5001" y="2164"/>
                    </a:cubicBezTo>
                    <a:cubicBezTo>
                      <a:pt x="5174" y="1633"/>
                      <a:pt x="5572" y="1195"/>
                      <a:pt x="6041" y="919"/>
                    </a:cubicBezTo>
                    <a:cubicBezTo>
                      <a:pt x="6511" y="633"/>
                      <a:pt x="7042" y="501"/>
                      <a:pt x="7572" y="419"/>
                    </a:cubicBezTo>
                    <a:cubicBezTo>
                      <a:pt x="7725" y="399"/>
                      <a:pt x="7960" y="358"/>
                      <a:pt x="8174" y="358"/>
                    </a:cubicBezTo>
                    <a:close/>
                    <a:moveTo>
                      <a:pt x="19604" y="1480"/>
                    </a:moveTo>
                    <a:cubicBezTo>
                      <a:pt x="20022" y="1480"/>
                      <a:pt x="20431" y="1521"/>
                      <a:pt x="20818" y="1653"/>
                    </a:cubicBezTo>
                    <a:cubicBezTo>
                      <a:pt x="21236" y="1796"/>
                      <a:pt x="21624" y="2062"/>
                      <a:pt x="21828" y="2429"/>
                    </a:cubicBezTo>
                    <a:cubicBezTo>
                      <a:pt x="22063" y="2858"/>
                      <a:pt x="22053" y="3583"/>
                      <a:pt x="21461" y="3735"/>
                    </a:cubicBezTo>
                    <a:cubicBezTo>
                      <a:pt x="20849" y="3898"/>
                      <a:pt x="20318" y="4113"/>
                      <a:pt x="19900" y="4583"/>
                    </a:cubicBezTo>
                    <a:cubicBezTo>
                      <a:pt x="19675" y="4837"/>
                      <a:pt x="19502" y="5134"/>
                      <a:pt x="19410" y="5450"/>
                    </a:cubicBezTo>
                    <a:cubicBezTo>
                      <a:pt x="19369" y="5572"/>
                      <a:pt x="19338" y="5715"/>
                      <a:pt x="19216" y="5776"/>
                    </a:cubicBezTo>
                    <a:cubicBezTo>
                      <a:pt x="19175" y="5797"/>
                      <a:pt x="19145" y="5807"/>
                      <a:pt x="19104" y="5807"/>
                    </a:cubicBezTo>
                    <a:cubicBezTo>
                      <a:pt x="18981" y="5807"/>
                      <a:pt x="18869" y="5726"/>
                      <a:pt x="18808" y="5624"/>
                    </a:cubicBezTo>
                    <a:cubicBezTo>
                      <a:pt x="18726" y="5490"/>
                      <a:pt x="18726" y="5338"/>
                      <a:pt x="18726" y="5184"/>
                    </a:cubicBezTo>
                    <a:cubicBezTo>
                      <a:pt x="18726" y="4592"/>
                      <a:pt x="18624" y="3960"/>
                      <a:pt x="18195" y="3521"/>
                    </a:cubicBezTo>
                    <a:cubicBezTo>
                      <a:pt x="17930" y="3266"/>
                      <a:pt x="17553" y="3072"/>
                      <a:pt x="17461" y="2735"/>
                    </a:cubicBezTo>
                    <a:cubicBezTo>
                      <a:pt x="17399" y="2542"/>
                      <a:pt x="17461" y="2317"/>
                      <a:pt x="17583" y="2143"/>
                    </a:cubicBezTo>
                    <a:cubicBezTo>
                      <a:pt x="17705" y="1980"/>
                      <a:pt x="17889" y="1848"/>
                      <a:pt x="18083" y="1755"/>
                    </a:cubicBezTo>
                    <a:cubicBezTo>
                      <a:pt x="18512" y="1542"/>
                      <a:pt x="19012" y="1490"/>
                      <a:pt x="19502" y="1480"/>
                    </a:cubicBezTo>
                    <a:close/>
                    <a:moveTo>
                      <a:pt x="24288" y="2000"/>
                    </a:moveTo>
                    <a:cubicBezTo>
                      <a:pt x="24665" y="2021"/>
                      <a:pt x="25064" y="2113"/>
                      <a:pt x="25339" y="2378"/>
                    </a:cubicBezTo>
                    <a:cubicBezTo>
                      <a:pt x="25696" y="2705"/>
                      <a:pt x="25778" y="3225"/>
                      <a:pt x="25839" y="3705"/>
                    </a:cubicBezTo>
                    <a:cubicBezTo>
                      <a:pt x="25890" y="4174"/>
                      <a:pt x="25941" y="4644"/>
                      <a:pt x="25962" y="5113"/>
                    </a:cubicBezTo>
                    <a:cubicBezTo>
                      <a:pt x="25982" y="5399"/>
                      <a:pt x="26064" y="5817"/>
                      <a:pt x="25839" y="6052"/>
                    </a:cubicBezTo>
                    <a:cubicBezTo>
                      <a:pt x="25706" y="6184"/>
                      <a:pt x="25543" y="6215"/>
                      <a:pt x="25370" y="6215"/>
                    </a:cubicBezTo>
                    <a:cubicBezTo>
                      <a:pt x="25278" y="6215"/>
                      <a:pt x="25186" y="6205"/>
                      <a:pt x="25094" y="6205"/>
                    </a:cubicBezTo>
                    <a:cubicBezTo>
                      <a:pt x="25053" y="6205"/>
                      <a:pt x="25023" y="6195"/>
                      <a:pt x="24982" y="6195"/>
                    </a:cubicBezTo>
                    <a:cubicBezTo>
                      <a:pt x="24798" y="6195"/>
                      <a:pt x="24635" y="6225"/>
                      <a:pt x="24461" y="6277"/>
                    </a:cubicBezTo>
                    <a:cubicBezTo>
                      <a:pt x="24329" y="6317"/>
                      <a:pt x="24196" y="6368"/>
                      <a:pt x="24073" y="6368"/>
                    </a:cubicBezTo>
                    <a:cubicBezTo>
                      <a:pt x="24012" y="6368"/>
                      <a:pt x="23962" y="6358"/>
                      <a:pt x="23900" y="6338"/>
                    </a:cubicBezTo>
                    <a:cubicBezTo>
                      <a:pt x="23706" y="6246"/>
                      <a:pt x="23645" y="5980"/>
                      <a:pt x="23665" y="5766"/>
                    </a:cubicBezTo>
                    <a:cubicBezTo>
                      <a:pt x="23686" y="5552"/>
                      <a:pt x="23757" y="5338"/>
                      <a:pt x="23737" y="5113"/>
                    </a:cubicBezTo>
                    <a:cubicBezTo>
                      <a:pt x="23706" y="4787"/>
                      <a:pt x="23451" y="4511"/>
                      <a:pt x="23196" y="4286"/>
                    </a:cubicBezTo>
                    <a:cubicBezTo>
                      <a:pt x="22941" y="4072"/>
                      <a:pt x="22665" y="3837"/>
                      <a:pt x="22563" y="3521"/>
                    </a:cubicBezTo>
                    <a:cubicBezTo>
                      <a:pt x="22410" y="3093"/>
                      <a:pt x="22635" y="2603"/>
                      <a:pt x="23002" y="2327"/>
                    </a:cubicBezTo>
                    <a:cubicBezTo>
                      <a:pt x="23318" y="2093"/>
                      <a:pt x="23737" y="2000"/>
                      <a:pt x="24135" y="2000"/>
                    </a:cubicBezTo>
                    <a:close/>
                    <a:moveTo>
                      <a:pt x="2919" y="2868"/>
                    </a:moveTo>
                    <a:cubicBezTo>
                      <a:pt x="3725" y="2868"/>
                      <a:pt x="4388" y="3470"/>
                      <a:pt x="5041" y="3991"/>
                    </a:cubicBezTo>
                    <a:cubicBezTo>
                      <a:pt x="5133" y="4072"/>
                      <a:pt x="5235" y="4154"/>
                      <a:pt x="5255" y="4276"/>
                    </a:cubicBezTo>
                    <a:cubicBezTo>
                      <a:pt x="5276" y="4388"/>
                      <a:pt x="5214" y="4511"/>
                      <a:pt x="5133" y="4592"/>
                    </a:cubicBezTo>
                    <a:cubicBezTo>
                      <a:pt x="5041" y="4674"/>
                      <a:pt x="4939" y="4726"/>
                      <a:pt x="4837" y="4797"/>
                    </a:cubicBezTo>
                    <a:cubicBezTo>
                      <a:pt x="4480" y="5021"/>
                      <a:pt x="4235" y="5409"/>
                      <a:pt x="4164" y="5817"/>
                    </a:cubicBezTo>
                    <a:cubicBezTo>
                      <a:pt x="4112" y="6123"/>
                      <a:pt x="4164" y="6450"/>
                      <a:pt x="4041" y="6746"/>
                    </a:cubicBezTo>
                    <a:cubicBezTo>
                      <a:pt x="3939" y="7032"/>
                      <a:pt x="3674" y="7266"/>
                      <a:pt x="3357" y="7318"/>
                    </a:cubicBezTo>
                    <a:cubicBezTo>
                      <a:pt x="3316" y="7327"/>
                      <a:pt x="3266" y="7338"/>
                      <a:pt x="3214" y="7338"/>
                    </a:cubicBezTo>
                    <a:cubicBezTo>
                      <a:pt x="2949" y="7338"/>
                      <a:pt x="2684" y="7216"/>
                      <a:pt x="2531" y="7001"/>
                    </a:cubicBezTo>
                    <a:cubicBezTo>
                      <a:pt x="2388" y="6797"/>
                      <a:pt x="2347" y="6542"/>
                      <a:pt x="2255" y="6317"/>
                    </a:cubicBezTo>
                    <a:cubicBezTo>
                      <a:pt x="2000" y="5685"/>
                      <a:pt x="1368" y="5236"/>
                      <a:pt x="1245" y="4572"/>
                    </a:cubicBezTo>
                    <a:cubicBezTo>
                      <a:pt x="1132" y="3939"/>
                      <a:pt x="1581" y="3307"/>
                      <a:pt x="2173" y="3031"/>
                    </a:cubicBezTo>
                    <a:cubicBezTo>
                      <a:pt x="2439" y="2919"/>
                      <a:pt x="2684" y="2868"/>
                      <a:pt x="2919" y="2868"/>
                    </a:cubicBezTo>
                    <a:close/>
                    <a:moveTo>
                      <a:pt x="12603" y="3225"/>
                    </a:moveTo>
                    <a:cubicBezTo>
                      <a:pt x="12685" y="3225"/>
                      <a:pt x="12756" y="3236"/>
                      <a:pt x="12838" y="3236"/>
                    </a:cubicBezTo>
                    <a:cubicBezTo>
                      <a:pt x="13736" y="3276"/>
                      <a:pt x="14644" y="3317"/>
                      <a:pt x="15542" y="3358"/>
                    </a:cubicBezTo>
                    <a:cubicBezTo>
                      <a:pt x="15920" y="3368"/>
                      <a:pt x="16308" y="3388"/>
                      <a:pt x="16685" y="3449"/>
                    </a:cubicBezTo>
                    <a:cubicBezTo>
                      <a:pt x="16920" y="3490"/>
                      <a:pt x="17195" y="3480"/>
                      <a:pt x="17440" y="3562"/>
                    </a:cubicBezTo>
                    <a:cubicBezTo>
                      <a:pt x="18073" y="3796"/>
                      <a:pt x="18063" y="4756"/>
                      <a:pt x="18338" y="5399"/>
                    </a:cubicBezTo>
                    <a:cubicBezTo>
                      <a:pt x="18522" y="5848"/>
                      <a:pt x="18869" y="6123"/>
                      <a:pt x="19165" y="6450"/>
                    </a:cubicBezTo>
                    <a:cubicBezTo>
                      <a:pt x="19461" y="6787"/>
                      <a:pt x="19726" y="7277"/>
                      <a:pt x="19635" y="7776"/>
                    </a:cubicBezTo>
                    <a:cubicBezTo>
                      <a:pt x="19553" y="8236"/>
                      <a:pt x="19186" y="8501"/>
                      <a:pt x="18828" y="8501"/>
                    </a:cubicBezTo>
                    <a:cubicBezTo>
                      <a:pt x="18818" y="8501"/>
                      <a:pt x="18808" y="8501"/>
                      <a:pt x="18787" y="8491"/>
                    </a:cubicBezTo>
                    <a:cubicBezTo>
                      <a:pt x="18430" y="8481"/>
                      <a:pt x="18093" y="8246"/>
                      <a:pt x="17757" y="8032"/>
                    </a:cubicBezTo>
                    <a:cubicBezTo>
                      <a:pt x="16879" y="7470"/>
                      <a:pt x="15950" y="7001"/>
                      <a:pt x="14991" y="7001"/>
                    </a:cubicBezTo>
                    <a:cubicBezTo>
                      <a:pt x="14930" y="7001"/>
                      <a:pt x="14859" y="7001"/>
                      <a:pt x="14787" y="7011"/>
                    </a:cubicBezTo>
                    <a:cubicBezTo>
                      <a:pt x="14093" y="7062"/>
                      <a:pt x="13419" y="7368"/>
                      <a:pt x="12725" y="7409"/>
                    </a:cubicBezTo>
                    <a:lnTo>
                      <a:pt x="12614" y="7409"/>
                    </a:lnTo>
                    <a:cubicBezTo>
                      <a:pt x="12276" y="7409"/>
                      <a:pt x="11929" y="7327"/>
                      <a:pt x="11664" y="7032"/>
                    </a:cubicBezTo>
                    <a:cubicBezTo>
                      <a:pt x="11440" y="6787"/>
                      <a:pt x="11297" y="6420"/>
                      <a:pt x="11246" y="6042"/>
                    </a:cubicBezTo>
                    <a:cubicBezTo>
                      <a:pt x="11185" y="5664"/>
                      <a:pt x="11205" y="5277"/>
                      <a:pt x="11256" y="4899"/>
                    </a:cubicBezTo>
                    <a:cubicBezTo>
                      <a:pt x="11328" y="4317"/>
                      <a:pt x="11491" y="3725"/>
                      <a:pt x="11858" y="3429"/>
                    </a:cubicBezTo>
                    <a:cubicBezTo>
                      <a:pt x="12083" y="3266"/>
                      <a:pt x="12338" y="3225"/>
                      <a:pt x="12603" y="3225"/>
                    </a:cubicBezTo>
                    <a:close/>
                    <a:moveTo>
                      <a:pt x="5939" y="4858"/>
                    </a:moveTo>
                    <a:cubicBezTo>
                      <a:pt x="6194" y="4858"/>
                      <a:pt x="6459" y="4919"/>
                      <a:pt x="6704" y="5011"/>
                    </a:cubicBezTo>
                    <a:cubicBezTo>
                      <a:pt x="7042" y="5144"/>
                      <a:pt x="7398" y="5419"/>
                      <a:pt x="7409" y="5787"/>
                    </a:cubicBezTo>
                    <a:cubicBezTo>
                      <a:pt x="7419" y="6154"/>
                      <a:pt x="7113" y="6429"/>
                      <a:pt x="6919" y="6746"/>
                    </a:cubicBezTo>
                    <a:cubicBezTo>
                      <a:pt x="6643" y="7175"/>
                      <a:pt x="6593" y="7705"/>
                      <a:pt x="6654" y="8216"/>
                    </a:cubicBezTo>
                    <a:cubicBezTo>
                      <a:pt x="6704" y="8603"/>
                      <a:pt x="7011" y="9103"/>
                      <a:pt x="6960" y="9481"/>
                    </a:cubicBezTo>
                    <a:cubicBezTo>
                      <a:pt x="6929" y="9665"/>
                      <a:pt x="6868" y="9736"/>
                      <a:pt x="6786" y="9736"/>
                    </a:cubicBezTo>
                    <a:cubicBezTo>
                      <a:pt x="6643" y="9736"/>
                      <a:pt x="6439" y="9491"/>
                      <a:pt x="6388" y="9297"/>
                    </a:cubicBezTo>
                    <a:cubicBezTo>
                      <a:pt x="6286" y="9001"/>
                      <a:pt x="6317" y="8665"/>
                      <a:pt x="6215" y="8368"/>
                    </a:cubicBezTo>
                    <a:cubicBezTo>
                      <a:pt x="6062" y="7919"/>
                      <a:pt x="5674" y="7603"/>
                      <a:pt x="5317" y="7297"/>
                    </a:cubicBezTo>
                    <a:cubicBezTo>
                      <a:pt x="4960" y="6980"/>
                      <a:pt x="4592" y="6603"/>
                      <a:pt x="4561" y="6134"/>
                    </a:cubicBezTo>
                    <a:cubicBezTo>
                      <a:pt x="4521" y="5654"/>
                      <a:pt x="4858" y="5195"/>
                      <a:pt x="5296" y="4991"/>
                    </a:cubicBezTo>
                    <a:cubicBezTo>
                      <a:pt x="5500" y="4899"/>
                      <a:pt x="5715" y="4858"/>
                      <a:pt x="5939" y="4858"/>
                    </a:cubicBezTo>
                    <a:close/>
                    <a:moveTo>
                      <a:pt x="21594" y="4184"/>
                    </a:moveTo>
                    <a:cubicBezTo>
                      <a:pt x="21787" y="4184"/>
                      <a:pt x="21992" y="4225"/>
                      <a:pt x="22186" y="4286"/>
                    </a:cubicBezTo>
                    <a:cubicBezTo>
                      <a:pt x="22778" y="4511"/>
                      <a:pt x="23206" y="5082"/>
                      <a:pt x="23175" y="5674"/>
                    </a:cubicBezTo>
                    <a:cubicBezTo>
                      <a:pt x="23166" y="6123"/>
                      <a:pt x="22910" y="6552"/>
                      <a:pt x="22930" y="7001"/>
                    </a:cubicBezTo>
                    <a:cubicBezTo>
                      <a:pt x="22951" y="7399"/>
                      <a:pt x="23175" y="7746"/>
                      <a:pt x="23359" y="8103"/>
                    </a:cubicBezTo>
                    <a:cubicBezTo>
                      <a:pt x="23543" y="8461"/>
                      <a:pt x="23676" y="8879"/>
                      <a:pt x="23522" y="9246"/>
                    </a:cubicBezTo>
                    <a:cubicBezTo>
                      <a:pt x="23370" y="9604"/>
                      <a:pt x="22961" y="9817"/>
                      <a:pt x="22563" y="9869"/>
                    </a:cubicBezTo>
                    <a:cubicBezTo>
                      <a:pt x="22481" y="9879"/>
                      <a:pt x="22390" y="9879"/>
                      <a:pt x="22298" y="9879"/>
                    </a:cubicBezTo>
                    <a:cubicBezTo>
                      <a:pt x="21747" y="9879"/>
                      <a:pt x="20991" y="9726"/>
                      <a:pt x="20726" y="9318"/>
                    </a:cubicBezTo>
                    <a:cubicBezTo>
                      <a:pt x="20604" y="9123"/>
                      <a:pt x="20512" y="8910"/>
                      <a:pt x="20338" y="8756"/>
                    </a:cubicBezTo>
                    <a:cubicBezTo>
                      <a:pt x="20186" y="8624"/>
                      <a:pt x="19971" y="8552"/>
                      <a:pt x="19869" y="8389"/>
                    </a:cubicBezTo>
                    <a:cubicBezTo>
                      <a:pt x="19685" y="8114"/>
                      <a:pt x="19880" y="7776"/>
                      <a:pt x="19930" y="7460"/>
                    </a:cubicBezTo>
                    <a:cubicBezTo>
                      <a:pt x="19991" y="7042"/>
                      <a:pt x="19808" y="6624"/>
                      <a:pt x="19757" y="6205"/>
                    </a:cubicBezTo>
                    <a:cubicBezTo>
                      <a:pt x="19685" y="5613"/>
                      <a:pt x="19930" y="4991"/>
                      <a:pt x="20400" y="4603"/>
                    </a:cubicBezTo>
                    <a:cubicBezTo>
                      <a:pt x="20726" y="4338"/>
                      <a:pt x="21155" y="4184"/>
                      <a:pt x="21594" y="4184"/>
                    </a:cubicBezTo>
                    <a:close/>
                    <a:moveTo>
                      <a:pt x="9777" y="5460"/>
                    </a:moveTo>
                    <a:cubicBezTo>
                      <a:pt x="9909" y="5460"/>
                      <a:pt x="10031" y="5481"/>
                      <a:pt x="10154" y="5521"/>
                    </a:cubicBezTo>
                    <a:cubicBezTo>
                      <a:pt x="10501" y="5633"/>
                      <a:pt x="10736" y="5939"/>
                      <a:pt x="10888" y="6256"/>
                    </a:cubicBezTo>
                    <a:cubicBezTo>
                      <a:pt x="11052" y="6562"/>
                      <a:pt x="11164" y="6899"/>
                      <a:pt x="11369" y="7195"/>
                    </a:cubicBezTo>
                    <a:cubicBezTo>
                      <a:pt x="11684" y="7644"/>
                      <a:pt x="12093" y="7705"/>
                      <a:pt x="12562" y="7705"/>
                    </a:cubicBezTo>
                    <a:cubicBezTo>
                      <a:pt x="12725" y="7705"/>
                      <a:pt x="12909" y="7695"/>
                      <a:pt x="13083" y="7695"/>
                    </a:cubicBezTo>
                    <a:lnTo>
                      <a:pt x="13093" y="7695"/>
                    </a:lnTo>
                    <a:cubicBezTo>
                      <a:pt x="13144" y="7695"/>
                      <a:pt x="13195" y="7695"/>
                      <a:pt x="13236" y="7736"/>
                    </a:cubicBezTo>
                    <a:cubicBezTo>
                      <a:pt x="13317" y="7807"/>
                      <a:pt x="13215" y="7930"/>
                      <a:pt x="13134" y="8001"/>
                    </a:cubicBezTo>
                    <a:cubicBezTo>
                      <a:pt x="12858" y="8256"/>
                      <a:pt x="12725" y="8634"/>
                      <a:pt x="12797" y="8991"/>
                    </a:cubicBezTo>
                    <a:cubicBezTo>
                      <a:pt x="12838" y="9185"/>
                      <a:pt x="12920" y="9389"/>
                      <a:pt x="12797" y="9552"/>
                    </a:cubicBezTo>
                    <a:cubicBezTo>
                      <a:pt x="12736" y="9644"/>
                      <a:pt x="12603" y="9685"/>
                      <a:pt x="12480" y="9685"/>
                    </a:cubicBezTo>
                    <a:lnTo>
                      <a:pt x="12440" y="9685"/>
                    </a:lnTo>
                    <a:cubicBezTo>
                      <a:pt x="12297" y="9665"/>
                      <a:pt x="12174" y="9613"/>
                      <a:pt x="12042" y="9573"/>
                    </a:cubicBezTo>
                    <a:cubicBezTo>
                      <a:pt x="11695" y="9440"/>
                      <a:pt x="11317" y="9379"/>
                      <a:pt x="10940" y="9379"/>
                    </a:cubicBezTo>
                    <a:cubicBezTo>
                      <a:pt x="10644" y="9379"/>
                      <a:pt x="10337" y="9420"/>
                      <a:pt x="10052" y="9501"/>
                    </a:cubicBezTo>
                    <a:cubicBezTo>
                      <a:pt x="9674" y="9604"/>
                      <a:pt x="9328" y="9777"/>
                      <a:pt x="8950" y="9869"/>
                    </a:cubicBezTo>
                    <a:cubicBezTo>
                      <a:pt x="8776" y="9919"/>
                      <a:pt x="8593" y="9950"/>
                      <a:pt x="8409" y="9950"/>
                    </a:cubicBezTo>
                    <a:cubicBezTo>
                      <a:pt x="8194" y="9950"/>
                      <a:pt x="7990" y="9910"/>
                      <a:pt x="7807" y="9817"/>
                    </a:cubicBezTo>
                    <a:cubicBezTo>
                      <a:pt x="7429" y="9613"/>
                      <a:pt x="7225" y="9205"/>
                      <a:pt x="7113" y="8817"/>
                    </a:cubicBezTo>
                    <a:cubicBezTo>
                      <a:pt x="6970" y="8327"/>
                      <a:pt x="6909" y="7797"/>
                      <a:pt x="7021" y="7297"/>
                    </a:cubicBezTo>
                    <a:cubicBezTo>
                      <a:pt x="7133" y="6797"/>
                      <a:pt x="7409" y="6327"/>
                      <a:pt x="7838" y="6021"/>
                    </a:cubicBezTo>
                    <a:cubicBezTo>
                      <a:pt x="8246" y="5735"/>
                      <a:pt x="8766" y="5613"/>
                      <a:pt x="9266" y="5521"/>
                    </a:cubicBezTo>
                    <a:cubicBezTo>
                      <a:pt x="9430" y="5490"/>
                      <a:pt x="9603" y="5460"/>
                      <a:pt x="9777" y="5460"/>
                    </a:cubicBezTo>
                    <a:close/>
                    <a:moveTo>
                      <a:pt x="1327" y="6470"/>
                    </a:moveTo>
                    <a:cubicBezTo>
                      <a:pt x="1735" y="6470"/>
                      <a:pt x="2062" y="6991"/>
                      <a:pt x="2071" y="7399"/>
                    </a:cubicBezTo>
                    <a:cubicBezTo>
                      <a:pt x="2071" y="7674"/>
                      <a:pt x="1939" y="7930"/>
                      <a:pt x="1867" y="8185"/>
                    </a:cubicBezTo>
                    <a:cubicBezTo>
                      <a:pt x="1745" y="8613"/>
                      <a:pt x="1755" y="9073"/>
                      <a:pt x="1898" y="9481"/>
                    </a:cubicBezTo>
                    <a:cubicBezTo>
                      <a:pt x="1959" y="9665"/>
                      <a:pt x="2041" y="9828"/>
                      <a:pt x="2082" y="10012"/>
                    </a:cubicBezTo>
                    <a:cubicBezTo>
                      <a:pt x="2112" y="10195"/>
                      <a:pt x="2102" y="10400"/>
                      <a:pt x="1990" y="10552"/>
                    </a:cubicBezTo>
                    <a:cubicBezTo>
                      <a:pt x="1888" y="10675"/>
                      <a:pt x="1724" y="10736"/>
                      <a:pt x="1561" y="10736"/>
                    </a:cubicBezTo>
                    <a:cubicBezTo>
                      <a:pt x="1479" y="10736"/>
                      <a:pt x="1388" y="10715"/>
                      <a:pt x="1306" y="10685"/>
                    </a:cubicBezTo>
                    <a:cubicBezTo>
                      <a:pt x="1071" y="10583"/>
                      <a:pt x="898" y="10379"/>
                      <a:pt x="765" y="10164"/>
                    </a:cubicBezTo>
                    <a:cubicBezTo>
                      <a:pt x="429" y="9613"/>
                      <a:pt x="275" y="8940"/>
                      <a:pt x="327" y="8287"/>
                    </a:cubicBezTo>
                    <a:cubicBezTo>
                      <a:pt x="367" y="7726"/>
                      <a:pt x="520" y="6878"/>
                      <a:pt x="1030" y="6552"/>
                    </a:cubicBezTo>
                    <a:cubicBezTo>
                      <a:pt x="1132" y="6491"/>
                      <a:pt x="1235" y="6470"/>
                      <a:pt x="1327" y="6470"/>
                    </a:cubicBezTo>
                    <a:close/>
                    <a:moveTo>
                      <a:pt x="4184" y="7511"/>
                    </a:moveTo>
                    <a:cubicBezTo>
                      <a:pt x="4337" y="7511"/>
                      <a:pt x="4490" y="7531"/>
                      <a:pt x="4643" y="7563"/>
                    </a:cubicBezTo>
                    <a:cubicBezTo>
                      <a:pt x="5112" y="7685"/>
                      <a:pt x="5531" y="8012"/>
                      <a:pt x="5725" y="8461"/>
                    </a:cubicBezTo>
                    <a:cubicBezTo>
                      <a:pt x="5960" y="8991"/>
                      <a:pt x="5847" y="9613"/>
                      <a:pt x="5409" y="9981"/>
                    </a:cubicBezTo>
                    <a:cubicBezTo>
                      <a:pt x="4899" y="10400"/>
                      <a:pt x="4541" y="10960"/>
                      <a:pt x="4633" y="11654"/>
                    </a:cubicBezTo>
                    <a:cubicBezTo>
                      <a:pt x="4654" y="11787"/>
                      <a:pt x="4694" y="11930"/>
                      <a:pt x="4674" y="12073"/>
                    </a:cubicBezTo>
                    <a:cubicBezTo>
                      <a:pt x="4654" y="12205"/>
                      <a:pt x="4552" y="12348"/>
                      <a:pt x="4409" y="12359"/>
                    </a:cubicBezTo>
                    <a:lnTo>
                      <a:pt x="4398" y="12359"/>
                    </a:lnTo>
                    <a:cubicBezTo>
                      <a:pt x="4286" y="12359"/>
                      <a:pt x="4194" y="12287"/>
                      <a:pt x="4123" y="12216"/>
                    </a:cubicBezTo>
                    <a:cubicBezTo>
                      <a:pt x="3480" y="11645"/>
                      <a:pt x="3071" y="10869"/>
                      <a:pt x="2674" y="10103"/>
                    </a:cubicBezTo>
                    <a:cubicBezTo>
                      <a:pt x="2490" y="9756"/>
                      <a:pt x="2306" y="9379"/>
                      <a:pt x="2316" y="8991"/>
                    </a:cubicBezTo>
                    <a:cubicBezTo>
                      <a:pt x="2337" y="8450"/>
                      <a:pt x="2745" y="7991"/>
                      <a:pt x="3225" y="7746"/>
                    </a:cubicBezTo>
                    <a:cubicBezTo>
                      <a:pt x="3520" y="7593"/>
                      <a:pt x="3858" y="7511"/>
                      <a:pt x="4184" y="7511"/>
                    </a:cubicBezTo>
                    <a:close/>
                    <a:moveTo>
                      <a:pt x="15042" y="7522"/>
                    </a:moveTo>
                    <a:cubicBezTo>
                      <a:pt x="15460" y="7522"/>
                      <a:pt x="15889" y="7624"/>
                      <a:pt x="16277" y="7776"/>
                    </a:cubicBezTo>
                    <a:cubicBezTo>
                      <a:pt x="16920" y="8032"/>
                      <a:pt x="17501" y="8409"/>
                      <a:pt x="18124" y="8715"/>
                    </a:cubicBezTo>
                    <a:cubicBezTo>
                      <a:pt x="18328" y="8817"/>
                      <a:pt x="18532" y="8910"/>
                      <a:pt x="18757" y="8940"/>
                    </a:cubicBezTo>
                    <a:lnTo>
                      <a:pt x="18839" y="8940"/>
                    </a:lnTo>
                    <a:cubicBezTo>
                      <a:pt x="18981" y="8940"/>
                      <a:pt x="19104" y="8899"/>
                      <a:pt x="19226" y="8848"/>
                    </a:cubicBezTo>
                    <a:cubicBezTo>
                      <a:pt x="19349" y="8797"/>
                      <a:pt x="19461" y="8756"/>
                      <a:pt x="19604" y="8756"/>
                    </a:cubicBezTo>
                    <a:cubicBezTo>
                      <a:pt x="19880" y="8756"/>
                      <a:pt x="20134" y="8971"/>
                      <a:pt x="20206" y="9226"/>
                    </a:cubicBezTo>
                    <a:cubicBezTo>
                      <a:pt x="20298" y="9563"/>
                      <a:pt x="20145" y="9930"/>
                      <a:pt x="19900" y="10185"/>
                    </a:cubicBezTo>
                    <a:cubicBezTo>
                      <a:pt x="19655" y="10430"/>
                      <a:pt x="19328" y="10593"/>
                      <a:pt x="19022" y="10736"/>
                    </a:cubicBezTo>
                    <a:cubicBezTo>
                      <a:pt x="18706" y="10889"/>
                      <a:pt x="18379" y="11053"/>
                      <a:pt x="18134" y="11298"/>
                    </a:cubicBezTo>
                    <a:cubicBezTo>
                      <a:pt x="17828" y="11614"/>
                      <a:pt x="17665" y="12042"/>
                      <a:pt x="17349" y="12348"/>
                    </a:cubicBezTo>
                    <a:cubicBezTo>
                      <a:pt x="17083" y="12614"/>
                      <a:pt x="16705" y="12756"/>
                      <a:pt x="16338" y="12756"/>
                    </a:cubicBezTo>
                    <a:lnTo>
                      <a:pt x="16256" y="12756"/>
                    </a:lnTo>
                    <a:cubicBezTo>
                      <a:pt x="15859" y="12736"/>
                      <a:pt x="15471" y="12543"/>
                      <a:pt x="15215" y="12226"/>
                    </a:cubicBezTo>
                    <a:cubicBezTo>
                      <a:pt x="14920" y="11869"/>
                      <a:pt x="14818" y="11389"/>
                      <a:pt x="14562" y="11001"/>
                    </a:cubicBezTo>
                    <a:cubicBezTo>
                      <a:pt x="14174" y="10389"/>
                      <a:pt x="13430" y="9991"/>
                      <a:pt x="13267" y="9287"/>
                    </a:cubicBezTo>
                    <a:cubicBezTo>
                      <a:pt x="13124" y="8613"/>
                      <a:pt x="13614" y="7919"/>
                      <a:pt x="14256" y="7665"/>
                    </a:cubicBezTo>
                    <a:cubicBezTo>
                      <a:pt x="14512" y="7563"/>
                      <a:pt x="14777" y="7522"/>
                      <a:pt x="15042" y="7522"/>
                    </a:cubicBezTo>
                    <a:close/>
                    <a:moveTo>
                      <a:pt x="20767" y="9950"/>
                    </a:moveTo>
                    <a:cubicBezTo>
                      <a:pt x="20787" y="9950"/>
                      <a:pt x="20808" y="9950"/>
                      <a:pt x="20828" y="9960"/>
                    </a:cubicBezTo>
                    <a:cubicBezTo>
                      <a:pt x="21022" y="10001"/>
                      <a:pt x="21216" y="10185"/>
                      <a:pt x="21431" y="10236"/>
                    </a:cubicBezTo>
                    <a:cubicBezTo>
                      <a:pt x="21655" y="10287"/>
                      <a:pt x="21889" y="10307"/>
                      <a:pt x="22125" y="10318"/>
                    </a:cubicBezTo>
                    <a:cubicBezTo>
                      <a:pt x="22614" y="10359"/>
                      <a:pt x="23155" y="10420"/>
                      <a:pt x="23472" y="10797"/>
                    </a:cubicBezTo>
                    <a:cubicBezTo>
                      <a:pt x="23849" y="11236"/>
                      <a:pt x="23737" y="11930"/>
                      <a:pt x="23379" y="12389"/>
                    </a:cubicBezTo>
                    <a:cubicBezTo>
                      <a:pt x="23032" y="12849"/>
                      <a:pt x="22512" y="13134"/>
                      <a:pt x="22012" y="13430"/>
                    </a:cubicBezTo>
                    <a:cubicBezTo>
                      <a:pt x="21685" y="13624"/>
                      <a:pt x="21359" y="13828"/>
                      <a:pt x="20991" y="13951"/>
                    </a:cubicBezTo>
                    <a:cubicBezTo>
                      <a:pt x="20798" y="14022"/>
                      <a:pt x="20583" y="14063"/>
                      <a:pt x="20379" y="14063"/>
                    </a:cubicBezTo>
                    <a:cubicBezTo>
                      <a:pt x="20206" y="14063"/>
                      <a:pt x="20032" y="14033"/>
                      <a:pt x="19880" y="13971"/>
                    </a:cubicBezTo>
                    <a:cubicBezTo>
                      <a:pt x="19533" y="13818"/>
                      <a:pt x="19277" y="13512"/>
                      <a:pt x="19073" y="13196"/>
                    </a:cubicBezTo>
                    <a:cubicBezTo>
                      <a:pt x="18900" y="12930"/>
                      <a:pt x="18746" y="12645"/>
                      <a:pt x="18685" y="12328"/>
                    </a:cubicBezTo>
                    <a:cubicBezTo>
                      <a:pt x="18624" y="12022"/>
                      <a:pt x="18665" y="11675"/>
                      <a:pt x="18848" y="11420"/>
                    </a:cubicBezTo>
                    <a:cubicBezTo>
                      <a:pt x="19052" y="11124"/>
                      <a:pt x="19399" y="10971"/>
                      <a:pt x="19706" y="10787"/>
                    </a:cubicBezTo>
                    <a:cubicBezTo>
                      <a:pt x="19930" y="10654"/>
                      <a:pt x="20134" y="10491"/>
                      <a:pt x="20329" y="10318"/>
                    </a:cubicBezTo>
                    <a:cubicBezTo>
                      <a:pt x="20481" y="10164"/>
                      <a:pt x="20583" y="9950"/>
                      <a:pt x="20767" y="9950"/>
                    </a:cubicBezTo>
                    <a:close/>
                    <a:moveTo>
                      <a:pt x="11276" y="10001"/>
                    </a:moveTo>
                    <a:cubicBezTo>
                      <a:pt x="12583" y="10001"/>
                      <a:pt x="13859" y="10715"/>
                      <a:pt x="14634" y="11685"/>
                    </a:cubicBezTo>
                    <a:cubicBezTo>
                      <a:pt x="14848" y="11960"/>
                      <a:pt x="15032" y="12307"/>
                      <a:pt x="14899" y="12624"/>
                    </a:cubicBezTo>
                    <a:cubicBezTo>
                      <a:pt x="14746" y="12981"/>
                      <a:pt x="14277" y="13083"/>
                      <a:pt x="13930" y="13277"/>
                    </a:cubicBezTo>
                    <a:cubicBezTo>
                      <a:pt x="13521" y="13502"/>
                      <a:pt x="13236" y="13890"/>
                      <a:pt x="12848" y="14135"/>
                    </a:cubicBezTo>
                    <a:cubicBezTo>
                      <a:pt x="12532" y="14328"/>
                      <a:pt x="12165" y="14420"/>
                      <a:pt x="11797" y="14420"/>
                    </a:cubicBezTo>
                    <a:cubicBezTo>
                      <a:pt x="11399" y="14420"/>
                      <a:pt x="10991" y="14318"/>
                      <a:pt x="10644" y="14124"/>
                    </a:cubicBezTo>
                    <a:cubicBezTo>
                      <a:pt x="9981" y="13757"/>
                      <a:pt x="9521" y="13114"/>
                      <a:pt x="9276" y="12420"/>
                    </a:cubicBezTo>
                    <a:cubicBezTo>
                      <a:pt x="9123" y="11992"/>
                      <a:pt x="9042" y="11522"/>
                      <a:pt x="9205" y="11103"/>
                    </a:cubicBezTo>
                    <a:cubicBezTo>
                      <a:pt x="9409" y="10563"/>
                      <a:pt x="9970" y="10195"/>
                      <a:pt x="10562" y="10073"/>
                    </a:cubicBezTo>
                    <a:cubicBezTo>
                      <a:pt x="10797" y="10022"/>
                      <a:pt x="11042" y="10001"/>
                      <a:pt x="11276" y="10001"/>
                    </a:cubicBezTo>
                    <a:close/>
                    <a:moveTo>
                      <a:pt x="6480" y="9981"/>
                    </a:moveTo>
                    <a:cubicBezTo>
                      <a:pt x="6847" y="9981"/>
                      <a:pt x="7184" y="10083"/>
                      <a:pt x="7552" y="10185"/>
                    </a:cubicBezTo>
                    <a:cubicBezTo>
                      <a:pt x="7919" y="10297"/>
                      <a:pt x="8634" y="10114"/>
                      <a:pt x="8847" y="10532"/>
                    </a:cubicBezTo>
                    <a:cubicBezTo>
                      <a:pt x="8929" y="10695"/>
                      <a:pt x="8888" y="10889"/>
                      <a:pt x="8858" y="11073"/>
                    </a:cubicBezTo>
                    <a:cubicBezTo>
                      <a:pt x="8766" y="11706"/>
                      <a:pt x="8868" y="12369"/>
                      <a:pt x="9154" y="12940"/>
                    </a:cubicBezTo>
                    <a:cubicBezTo>
                      <a:pt x="9235" y="13114"/>
                      <a:pt x="9337" y="13277"/>
                      <a:pt x="9389" y="13461"/>
                    </a:cubicBezTo>
                    <a:cubicBezTo>
                      <a:pt x="9439" y="13645"/>
                      <a:pt x="9450" y="13849"/>
                      <a:pt x="9358" y="14012"/>
                    </a:cubicBezTo>
                    <a:cubicBezTo>
                      <a:pt x="9205" y="14277"/>
                      <a:pt x="8868" y="14318"/>
                      <a:pt x="8572" y="14348"/>
                    </a:cubicBezTo>
                    <a:cubicBezTo>
                      <a:pt x="8011" y="14389"/>
                      <a:pt x="7450" y="14430"/>
                      <a:pt x="6899" y="14471"/>
                    </a:cubicBezTo>
                    <a:cubicBezTo>
                      <a:pt x="6786" y="14482"/>
                      <a:pt x="6664" y="14491"/>
                      <a:pt x="6552" y="14491"/>
                    </a:cubicBezTo>
                    <a:cubicBezTo>
                      <a:pt x="6327" y="14491"/>
                      <a:pt x="6103" y="14461"/>
                      <a:pt x="5919" y="14348"/>
                    </a:cubicBezTo>
                    <a:cubicBezTo>
                      <a:pt x="5663" y="14196"/>
                      <a:pt x="5521" y="13920"/>
                      <a:pt x="5398" y="13645"/>
                    </a:cubicBezTo>
                    <a:cubicBezTo>
                      <a:pt x="5164" y="13094"/>
                      <a:pt x="5010" y="12491"/>
                      <a:pt x="4960" y="11889"/>
                    </a:cubicBezTo>
                    <a:cubicBezTo>
                      <a:pt x="4919" y="11420"/>
                      <a:pt x="4949" y="10920"/>
                      <a:pt x="5225" y="10542"/>
                    </a:cubicBezTo>
                    <a:cubicBezTo>
                      <a:pt x="5450" y="10226"/>
                      <a:pt x="5827" y="10053"/>
                      <a:pt x="6205" y="10001"/>
                    </a:cubicBezTo>
                    <a:cubicBezTo>
                      <a:pt x="6296" y="9981"/>
                      <a:pt x="6388" y="9981"/>
                      <a:pt x="6480" y="9981"/>
                    </a:cubicBezTo>
                    <a:close/>
                    <a:moveTo>
                      <a:pt x="1980" y="11144"/>
                    </a:moveTo>
                    <a:cubicBezTo>
                      <a:pt x="2123" y="11144"/>
                      <a:pt x="2275" y="11175"/>
                      <a:pt x="2408" y="11246"/>
                    </a:cubicBezTo>
                    <a:cubicBezTo>
                      <a:pt x="2817" y="11471"/>
                      <a:pt x="2969" y="11992"/>
                      <a:pt x="3296" y="12328"/>
                    </a:cubicBezTo>
                    <a:cubicBezTo>
                      <a:pt x="3541" y="12583"/>
                      <a:pt x="3878" y="12726"/>
                      <a:pt x="4184" y="12890"/>
                    </a:cubicBezTo>
                    <a:cubicBezTo>
                      <a:pt x="4531" y="13083"/>
                      <a:pt x="5307" y="13686"/>
                      <a:pt x="5184" y="14165"/>
                    </a:cubicBezTo>
                    <a:cubicBezTo>
                      <a:pt x="5143" y="14348"/>
                      <a:pt x="4990" y="14502"/>
                      <a:pt x="4817" y="14584"/>
                    </a:cubicBezTo>
                    <a:cubicBezTo>
                      <a:pt x="4643" y="14665"/>
                      <a:pt x="4449" y="14695"/>
                      <a:pt x="4255" y="14716"/>
                    </a:cubicBezTo>
                    <a:cubicBezTo>
                      <a:pt x="3847" y="14777"/>
                      <a:pt x="3429" y="14838"/>
                      <a:pt x="3010" y="14838"/>
                    </a:cubicBezTo>
                    <a:cubicBezTo>
                      <a:pt x="2919" y="14838"/>
                      <a:pt x="2837" y="14838"/>
                      <a:pt x="2745" y="14829"/>
                    </a:cubicBezTo>
                    <a:cubicBezTo>
                      <a:pt x="2235" y="14797"/>
                      <a:pt x="1724" y="14645"/>
                      <a:pt x="1347" y="14308"/>
                    </a:cubicBezTo>
                    <a:cubicBezTo>
                      <a:pt x="817" y="13849"/>
                      <a:pt x="612" y="13094"/>
                      <a:pt x="735" y="12410"/>
                    </a:cubicBezTo>
                    <a:cubicBezTo>
                      <a:pt x="806" y="12022"/>
                      <a:pt x="980" y="11634"/>
                      <a:pt x="1286" y="11389"/>
                    </a:cubicBezTo>
                    <a:cubicBezTo>
                      <a:pt x="1479" y="11236"/>
                      <a:pt x="1735" y="11144"/>
                      <a:pt x="1980" y="11144"/>
                    </a:cubicBezTo>
                    <a:close/>
                    <a:moveTo>
                      <a:pt x="18297" y="12359"/>
                    </a:moveTo>
                    <a:cubicBezTo>
                      <a:pt x="18512" y="12359"/>
                      <a:pt x="18563" y="12675"/>
                      <a:pt x="18635" y="12951"/>
                    </a:cubicBezTo>
                    <a:cubicBezTo>
                      <a:pt x="18757" y="13450"/>
                      <a:pt x="19257" y="13788"/>
                      <a:pt x="19410" y="14277"/>
                    </a:cubicBezTo>
                    <a:cubicBezTo>
                      <a:pt x="19563" y="14767"/>
                      <a:pt x="19328" y="15308"/>
                      <a:pt x="18920" y="15645"/>
                    </a:cubicBezTo>
                    <a:cubicBezTo>
                      <a:pt x="18522" y="15971"/>
                      <a:pt x="18002" y="16124"/>
                      <a:pt x="17481" y="16185"/>
                    </a:cubicBezTo>
                    <a:cubicBezTo>
                      <a:pt x="17267" y="16216"/>
                      <a:pt x="17043" y="16237"/>
                      <a:pt x="16818" y="16237"/>
                    </a:cubicBezTo>
                    <a:cubicBezTo>
                      <a:pt x="16308" y="16237"/>
                      <a:pt x="15798" y="16145"/>
                      <a:pt x="15338" y="15931"/>
                    </a:cubicBezTo>
                    <a:cubicBezTo>
                      <a:pt x="14675" y="15625"/>
                      <a:pt x="14144" y="15022"/>
                      <a:pt x="14032" y="14318"/>
                    </a:cubicBezTo>
                    <a:cubicBezTo>
                      <a:pt x="13981" y="13940"/>
                      <a:pt x="14072" y="13512"/>
                      <a:pt x="14379" y="13267"/>
                    </a:cubicBezTo>
                    <a:cubicBezTo>
                      <a:pt x="14573" y="13114"/>
                      <a:pt x="14818" y="13063"/>
                      <a:pt x="15073" y="13063"/>
                    </a:cubicBezTo>
                    <a:cubicBezTo>
                      <a:pt x="15317" y="13063"/>
                      <a:pt x="15573" y="13114"/>
                      <a:pt x="15807" y="13165"/>
                    </a:cubicBezTo>
                    <a:cubicBezTo>
                      <a:pt x="16083" y="13237"/>
                      <a:pt x="16389" y="13308"/>
                      <a:pt x="16675" y="13308"/>
                    </a:cubicBezTo>
                    <a:cubicBezTo>
                      <a:pt x="16879" y="13308"/>
                      <a:pt x="17073" y="13277"/>
                      <a:pt x="17247" y="13175"/>
                    </a:cubicBezTo>
                    <a:cubicBezTo>
                      <a:pt x="17563" y="13001"/>
                      <a:pt x="17746" y="12665"/>
                      <a:pt x="18032" y="12461"/>
                    </a:cubicBezTo>
                    <a:cubicBezTo>
                      <a:pt x="18145" y="12389"/>
                      <a:pt x="18226" y="12359"/>
                      <a:pt x="18297" y="12359"/>
                    </a:cubicBezTo>
                    <a:close/>
                    <a:moveTo>
                      <a:pt x="10123" y="14094"/>
                    </a:moveTo>
                    <a:cubicBezTo>
                      <a:pt x="10215" y="14094"/>
                      <a:pt x="10307" y="14124"/>
                      <a:pt x="10389" y="14165"/>
                    </a:cubicBezTo>
                    <a:cubicBezTo>
                      <a:pt x="10532" y="14237"/>
                      <a:pt x="10654" y="14339"/>
                      <a:pt x="10786" y="14430"/>
                    </a:cubicBezTo>
                    <a:cubicBezTo>
                      <a:pt x="11133" y="14665"/>
                      <a:pt x="11532" y="14777"/>
                      <a:pt x="11940" y="14777"/>
                    </a:cubicBezTo>
                    <a:cubicBezTo>
                      <a:pt x="12297" y="14777"/>
                      <a:pt x="12644" y="14695"/>
                      <a:pt x="12950" y="14512"/>
                    </a:cubicBezTo>
                    <a:cubicBezTo>
                      <a:pt x="13134" y="14410"/>
                      <a:pt x="13369" y="14246"/>
                      <a:pt x="13552" y="14246"/>
                    </a:cubicBezTo>
                    <a:cubicBezTo>
                      <a:pt x="13675" y="14246"/>
                      <a:pt x="13777" y="14318"/>
                      <a:pt x="13838" y="14502"/>
                    </a:cubicBezTo>
                    <a:cubicBezTo>
                      <a:pt x="13981" y="14971"/>
                      <a:pt x="14063" y="15389"/>
                      <a:pt x="14338" y="15798"/>
                    </a:cubicBezTo>
                    <a:cubicBezTo>
                      <a:pt x="14532" y="16094"/>
                      <a:pt x="14787" y="16421"/>
                      <a:pt x="14685" y="16757"/>
                    </a:cubicBezTo>
                    <a:cubicBezTo>
                      <a:pt x="14624" y="16972"/>
                      <a:pt x="14430" y="17104"/>
                      <a:pt x="14226" y="17155"/>
                    </a:cubicBezTo>
                    <a:cubicBezTo>
                      <a:pt x="14134" y="17176"/>
                      <a:pt x="14052" y="17185"/>
                      <a:pt x="13961" y="17185"/>
                    </a:cubicBezTo>
                    <a:cubicBezTo>
                      <a:pt x="13838" y="17185"/>
                      <a:pt x="13725" y="17176"/>
                      <a:pt x="13603" y="17165"/>
                    </a:cubicBezTo>
                    <a:cubicBezTo>
                      <a:pt x="13001" y="17094"/>
                      <a:pt x="12389" y="17022"/>
                      <a:pt x="11777" y="16951"/>
                    </a:cubicBezTo>
                    <a:cubicBezTo>
                      <a:pt x="11174" y="16879"/>
                      <a:pt x="10521" y="16777"/>
                      <a:pt x="10123" y="16298"/>
                    </a:cubicBezTo>
                    <a:cubicBezTo>
                      <a:pt x="9838" y="15951"/>
                      <a:pt x="9756" y="15471"/>
                      <a:pt x="9695" y="15012"/>
                    </a:cubicBezTo>
                    <a:cubicBezTo>
                      <a:pt x="9674" y="14849"/>
                      <a:pt x="9654" y="14686"/>
                      <a:pt x="9684" y="14522"/>
                    </a:cubicBezTo>
                    <a:cubicBezTo>
                      <a:pt x="9715" y="14369"/>
                      <a:pt x="9797" y="14206"/>
                      <a:pt x="9940" y="14135"/>
                    </a:cubicBezTo>
                    <a:cubicBezTo>
                      <a:pt x="10001" y="14114"/>
                      <a:pt x="10062" y="14094"/>
                      <a:pt x="10123" y="14094"/>
                    </a:cubicBezTo>
                    <a:close/>
                    <a:moveTo>
                      <a:pt x="5459" y="14553"/>
                    </a:moveTo>
                    <a:cubicBezTo>
                      <a:pt x="5633" y="14553"/>
                      <a:pt x="5827" y="14624"/>
                      <a:pt x="6001" y="14686"/>
                    </a:cubicBezTo>
                    <a:cubicBezTo>
                      <a:pt x="6357" y="14808"/>
                      <a:pt x="6735" y="14869"/>
                      <a:pt x="7103" y="14869"/>
                    </a:cubicBezTo>
                    <a:cubicBezTo>
                      <a:pt x="7235" y="14869"/>
                      <a:pt x="7358" y="14869"/>
                      <a:pt x="7491" y="14849"/>
                    </a:cubicBezTo>
                    <a:cubicBezTo>
                      <a:pt x="7797" y="14818"/>
                      <a:pt x="8154" y="14665"/>
                      <a:pt x="8491" y="14665"/>
                    </a:cubicBezTo>
                    <a:cubicBezTo>
                      <a:pt x="8562" y="14665"/>
                      <a:pt x="8634" y="14675"/>
                      <a:pt x="8705" y="14695"/>
                    </a:cubicBezTo>
                    <a:cubicBezTo>
                      <a:pt x="9296" y="14838"/>
                      <a:pt x="9552" y="16155"/>
                      <a:pt x="9215" y="16634"/>
                    </a:cubicBezTo>
                    <a:cubicBezTo>
                      <a:pt x="9083" y="16839"/>
                      <a:pt x="8847" y="16931"/>
                      <a:pt x="8623" y="17012"/>
                    </a:cubicBezTo>
                    <a:cubicBezTo>
                      <a:pt x="8174" y="17155"/>
                      <a:pt x="7704" y="17257"/>
                      <a:pt x="7235" y="17257"/>
                    </a:cubicBezTo>
                    <a:cubicBezTo>
                      <a:pt x="6940" y="17257"/>
                      <a:pt x="6633" y="17217"/>
                      <a:pt x="6348" y="17114"/>
                    </a:cubicBezTo>
                    <a:cubicBezTo>
                      <a:pt x="5613" y="16859"/>
                      <a:pt x="4970" y="16145"/>
                      <a:pt x="4929" y="15308"/>
                    </a:cubicBezTo>
                    <a:cubicBezTo>
                      <a:pt x="4919" y="15063"/>
                      <a:pt x="4980" y="14788"/>
                      <a:pt x="5164" y="14645"/>
                    </a:cubicBezTo>
                    <a:cubicBezTo>
                      <a:pt x="5255" y="14584"/>
                      <a:pt x="5357" y="14553"/>
                      <a:pt x="5459" y="14553"/>
                    </a:cubicBezTo>
                    <a:close/>
                    <a:moveTo>
                      <a:pt x="1408" y="14981"/>
                    </a:moveTo>
                    <a:cubicBezTo>
                      <a:pt x="1541" y="14981"/>
                      <a:pt x="1653" y="15042"/>
                      <a:pt x="1776" y="15094"/>
                    </a:cubicBezTo>
                    <a:cubicBezTo>
                      <a:pt x="2275" y="15318"/>
                      <a:pt x="2826" y="15441"/>
                      <a:pt x="3368" y="15441"/>
                    </a:cubicBezTo>
                    <a:cubicBezTo>
                      <a:pt x="3418" y="15441"/>
                      <a:pt x="3480" y="15441"/>
                      <a:pt x="3531" y="15430"/>
                    </a:cubicBezTo>
                    <a:cubicBezTo>
                      <a:pt x="3684" y="15430"/>
                      <a:pt x="3827" y="15410"/>
                      <a:pt x="3969" y="15389"/>
                    </a:cubicBezTo>
                    <a:cubicBezTo>
                      <a:pt x="4072" y="15380"/>
                      <a:pt x="4276" y="15287"/>
                      <a:pt x="4388" y="15287"/>
                    </a:cubicBezTo>
                    <a:lnTo>
                      <a:pt x="4429" y="15287"/>
                    </a:lnTo>
                    <a:cubicBezTo>
                      <a:pt x="4572" y="15328"/>
                      <a:pt x="4613" y="15900"/>
                      <a:pt x="4663" y="16083"/>
                    </a:cubicBezTo>
                    <a:cubicBezTo>
                      <a:pt x="4725" y="16349"/>
                      <a:pt x="4745" y="16665"/>
                      <a:pt x="4582" y="16879"/>
                    </a:cubicBezTo>
                    <a:cubicBezTo>
                      <a:pt x="4459" y="17022"/>
                      <a:pt x="4276" y="17094"/>
                      <a:pt x="4103" y="17155"/>
                    </a:cubicBezTo>
                    <a:cubicBezTo>
                      <a:pt x="3725" y="17278"/>
                      <a:pt x="3316" y="17359"/>
                      <a:pt x="2929" y="17359"/>
                    </a:cubicBezTo>
                    <a:cubicBezTo>
                      <a:pt x="2622" y="17359"/>
                      <a:pt x="2316" y="17308"/>
                      <a:pt x="2030" y="17196"/>
                    </a:cubicBezTo>
                    <a:cubicBezTo>
                      <a:pt x="1377" y="16941"/>
                      <a:pt x="857" y="16278"/>
                      <a:pt x="919" y="15573"/>
                    </a:cubicBezTo>
                    <a:cubicBezTo>
                      <a:pt x="949" y="15308"/>
                      <a:pt x="1112" y="15002"/>
                      <a:pt x="1388" y="14981"/>
                    </a:cubicBezTo>
                    <a:close/>
                    <a:moveTo>
                      <a:pt x="0" y="0"/>
                    </a:moveTo>
                    <a:lnTo>
                      <a:pt x="0" y="17523"/>
                    </a:lnTo>
                    <a:lnTo>
                      <a:pt x="19930" y="17523"/>
                    </a:lnTo>
                    <a:cubicBezTo>
                      <a:pt x="19542" y="17400"/>
                      <a:pt x="19124" y="17155"/>
                      <a:pt x="19084" y="16757"/>
                    </a:cubicBezTo>
                    <a:cubicBezTo>
                      <a:pt x="19043" y="16369"/>
                      <a:pt x="19379" y="16063"/>
                      <a:pt x="19563" y="15727"/>
                    </a:cubicBezTo>
                    <a:cubicBezTo>
                      <a:pt x="19746" y="15380"/>
                      <a:pt x="19787" y="14940"/>
                      <a:pt x="20063" y="14655"/>
                    </a:cubicBezTo>
                    <a:cubicBezTo>
                      <a:pt x="20390" y="14318"/>
                      <a:pt x="20920" y="14328"/>
                      <a:pt x="21369" y="14185"/>
                    </a:cubicBezTo>
                    <a:cubicBezTo>
                      <a:pt x="22216" y="13930"/>
                      <a:pt x="22798" y="13134"/>
                      <a:pt x="23645" y="12920"/>
                    </a:cubicBezTo>
                    <a:cubicBezTo>
                      <a:pt x="23696" y="12910"/>
                      <a:pt x="23757" y="12899"/>
                      <a:pt x="23808" y="12899"/>
                    </a:cubicBezTo>
                    <a:cubicBezTo>
                      <a:pt x="24472" y="12899"/>
                      <a:pt x="25135" y="13849"/>
                      <a:pt x="25411" y="14339"/>
                    </a:cubicBezTo>
                    <a:cubicBezTo>
                      <a:pt x="25727" y="14879"/>
                      <a:pt x="25880" y="15522"/>
                      <a:pt x="25767" y="16135"/>
                    </a:cubicBezTo>
                    <a:cubicBezTo>
                      <a:pt x="25665" y="16706"/>
                      <a:pt x="25318" y="17237"/>
                      <a:pt x="24819" y="17523"/>
                    </a:cubicBezTo>
                    <a:lnTo>
                      <a:pt x="26278" y="17523"/>
                    </a:lnTo>
                    <a:lnTo>
                      <a:pt x="26278" y="13206"/>
                    </a:lnTo>
                    <a:cubicBezTo>
                      <a:pt x="26227" y="13226"/>
                      <a:pt x="26186" y="13226"/>
                      <a:pt x="26135" y="13226"/>
                    </a:cubicBezTo>
                    <a:cubicBezTo>
                      <a:pt x="25890" y="13226"/>
                      <a:pt x="25625" y="13053"/>
                      <a:pt x="25451" y="12940"/>
                    </a:cubicBezTo>
                    <a:cubicBezTo>
                      <a:pt x="25084" y="12695"/>
                      <a:pt x="24604" y="12502"/>
                      <a:pt x="24339" y="12144"/>
                    </a:cubicBezTo>
                    <a:cubicBezTo>
                      <a:pt x="24145" y="11899"/>
                      <a:pt x="24073" y="11573"/>
                      <a:pt x="24012" y="11267"/>
                    </a:cubicBezTo>
                    <a:cubicBezTo>
                      <a:pt x="23931" y="10828"/>
                      <a:pt x="23839" y="10368"/>
                      <a:pt x="23900" y="9919"/>
                    </a:cubicBezTo>
                    <a:cubicBezTo>
                      <a:pt x="23962" y="9440"/>
                      <a:pt x="24196" y="8981"/>
                      <a:pt x="24125" y="8511"/>
                    </a:cubicBezTo>
                    <a:cubicBezTo>
                      <a:pt x="24073" y="8164"/>
                      <a:pt x="23869" y="7848"/>
                      <a:pt x="23921" y="7501"/>
                    </a:cubicBezTo>
                    <a:cubicBezTo>
                      <a:pt x="23971" y="7113"/>
                      <a:pt x="24380" y="6828"/>
                      <a:pt x="24778" y="6828"/>
                    </a:cubicBezTo>
                    <a:cubicBezTo>
                      <a:pt x="25176" y="6828"/>
                      <a:pt x="25543" y="7052"/>
                      <a:pt x="25808" y="7348"/>
                    </a:cubicBezTo>
                    <a:cubicBezTo>
                      <a:pt x="26012" y="7583"/>
                      <a:pt x="26166" y="7858"/>
                      <a:pt x="26278" y="8154"/>
                    </a:cubicBezTo>
                    <a:lnTo>
                      <a:pt x="26278" y="0"/>
                    </a:lnTo>
                    <a:lnTo>
                      <a:pt x="24615" y="0"/>
                    </a:lnTo>
                    <a:cubicBezTo>
                      <a:pt x="24869" y="113"/>
                      <a:pt x="25073" y="286"/>
                      <a:pt x="25216" y="521"/>
                    </a:cubicBezTo>
                    <a:cubicBezTo>
                      <a:pt x="25370" y="786"/>
                      <a:pt x="25288" y="1092"/>
                      <a:pt x="25043" y="1266"/>
                    </a:cubicBezTo>
                    <a:cubicBezTo>
                      <a:pt x="24900" y="1368"/>
                      <a:pt x="24737" y="1388"/>
                      <a:pt x="24574" y="1388"/>
                    </a:cubicBezTo>
                    <a:cubicBezTo>
                      <a:pt x="24492" y="1388"/>
                      <a:pt x="24420" y="1378"/>
                      <a:pt x="24339" y="1378"/>
                    </a:cubicBezTo>
                    <a:cubicBezTo>
                      <a:pt x="24268" y="1368"/>
                      <a:pt x="24186" y="1368"/>
                      <a:pt x="24114" y="1368"/>
                    </a:cubicBezTo>
                    <a:lnTo>
                      <a:pt x="24023" y="1368"/>
                    </a:lnTo>
                    <a:cubicBezTo>
                      <a:pt x="23574" y="1399"/>
                      <a:pt x="23125" y="1531"/>
                      <a:pt x="22737" y="1766"/>
                    </a:cubicBezTo>
                    <a:cubicBezTo>
                      <a:pt x="22624" y="1837"/>
                      <a:pt x="22502" y="1919"/>
                      <a:pt x="22370" y="1919"/>
                    </a:cubicBezTo>
                    <a:cubicBezTo>
                      <a:pt x="22359" y="1919"/>
                      <a:pt x="22359" y="1919"/>
                      <a:pt x="22349" y="1909"/>
                    </a:cubicBezTo>
                    <a:cubicBezTo>
                      <a:pt x="22155" y="1898"/>
                      <a:pt x="22032" y="1725"/>
                      <a:pt x="21900" y="1592"/>
                    </a:cubicBezTo>
                    <a:cubicBezTo>
                      <a:pt x="21665" y="1337"/>
                      <a:pt x="21359" y="1154"/>
                      <a:pt x="21032" y="1061"/>
                    </a:cubicBezTo>
                    <a:cubicBezTo>
                      <a:pt x="20880" y="1021"/>
                      <a:pt x="20716" y="1000"/>
                      <a:pt x="20573" y="939"/>
                    </a:cubicBezTo>
                    <a:cubicBezTo>
                      <a:pt x="20431" y="878"/>
                      <a:pt x="20288" y="766"/>
                      <a:pt x="20257" y="612"/>
                    </a:cubicBezTo>
                    <a:cubicBezTo>
                      <a:pt x="20206" y="439"/>
                      <a:pt x="20308" y="256"/>
                      <a:pt x="20440" y="154"/>
                    </a:cubicBezTo>
                    <a:cubicBezTo>
                      <a:pt x="20522" y="82"/>
                      <a:pt x="20624" y="41"/>
                      <a:pt x="20726" y="0"/>
                    </a:cubicBezTo>
                    <a:close/>
                  </a:path>
                </a:pathLst>
              </a:custGeom>
              <a:solidFill>
                <a:srgbClr val="FFFFFF">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8" name="Google Shape;3158;p47"/>
              <p:cNvSpPr/>
              <p:nvPr/>
            </p:nvSpPr>
            <p:spPr>
              <a:xfrm>
                <a:off x="928875" y="793050"/>
                <a:ext cx="1888800" cy="1888800"/>
              </a:xfrm>
              <a:prstGeom prst="ellipse">
                <a:avLst/>
              </a:prstGeom>
              <a:gradFill>
                <a:gsLst>
                  <a:gs pos="0">
                    <a:schemeClr val="accent4"/>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159" name="Google Shape;3159;p47"/>
              <p:cNvGrpSpPr/>
              <p:nvPr/>
            </p:nvGrpSpPr>
            <p:grpSpPr>
              <a:xfrm>
                <a:off x="1264183" y="1350258"/>
                <a:ext cx="1252201" cy="2436663"/>
                <a:chOff x="4389325" y="4502325"/>
                <a:chExt cx="500500" cy="973925"/>
              </a:xfrm>
            </p:grpSpPr>
            <p:sp>
              <p:nvSpPr>
                <p:cNvPr id="3160" name="Google Shape;3160;p47"/>
                <p:cNvSpPr/>
                <p:nvPr/>
              </p:nvSpPr>
              <p:spPr>
                <a:xfrm>
                  <a:off x="4772500" y="4568575"/>
                  <a:ext cx="23425" cy="16425"/>
                </a:xfrm>
                <a:custGeom>
                  <a:avLst/>
                  <a:gdLst/>
                  <a:ahLst/>
                  <a:cxnLst/>
                  <a:rect l="l" t="t" r="r" b="b"/>
                  <a:pathLst>
                    <a:path w="937" h="657" extrusionOk="0">
                      <a:moveTo>
                        <a:pt x="0" y="1"/>
                      </a:moveTo>
                      <a:lnTo>
                        <a:pt x="0" y="1"/>
                      </a:lnTo>
                      <a:cubicBezTo>
                        <a:pt x="42" y="95"/>
                        <a:pt x="74" y="167"/>
                        <a:pt x="136" y="261"/>
                      </a:cubicBezTo>
                      <a:cubicBezTo>
                        <a:pt x="188" y="365"/>
                        <a:pt x="250" y="438"/>
                        <a:pt x="323" y="521"/>
                      </a:cubicBezTo>
                      <a:cubicBezTo>
                        <a:pt x="375" y="562"/>
                        <a:pt x="427" y="615"/>
                        <a:pt x="469" y="656"/>
                      </a:cubicBezTo>
                      <a:cubicBezTo>
                        <a:pt x="615" y="562"/>
                        <a:pt x="770" y="490"/>
                        <a:pt x="937" y="428"/>
                      </a:cubicBezTo>
                      <a:cubicBezTo>
                        <a:pt x="625" y="271"/>
                        <a:pt x="323" y="12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1" name="Google Shape;3161;p47"/>
                <p:cNvSpPr/>
                <p:nvPr/>
              </p:nvSpPr>
              <p:spPr>
                <a:xfrm>
                  <a:off x="4531950" y="4825000"/>
                  <a:ext cx="25" cy="25"/>
                </a:xfrm>
                <a:custGeom>
                  <a:avLst/>
                  <a:gdLst/>
                  <a:ahLst/>
                  <a:cxnLst/>
                  <a:rect l="l" t="t" r="r" b="b"/>
                  <a:pathLst>
                    <a:path w="1" h="1" extrusionOk="0">
                      <a:moveTo>
                        <a:pt x="1" y="0"/>
                      </a:moveTo>
                      <a:lnTo>
                        <a:pt x="1" y="0"/>
                      </a:lnTo>
                      <a:lnTo>
                        <a:pt x="1"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2" name="Google Shape;3162;p47"/>
                <p:cNvSpPr/>
                <p:nvPr/>
              </p:nvSpPr>
              <p:spPr>
                <a:xfrm>
                  <a:off x="4588900" y="5066325"/>
                  <a:ext cx="300" cy="475"/>
                </a:xfrm>
                <a:custGeom>
                  <a:avLst/>
                  <a:gdLst/>
                  <a:ahLst/>
                  <a:cxnLst/>
                  <a:rect l="l" t="t" r="r" b="b"/>
                  <a:pathLst>
                    <a:path w="12" h="19" extrusionOk="0">
                      <a:moveTo>
                        <a:pt x="11" y="1"/>
                      </a:moveTo>
                      <a:cubicBezTo>
                        <a:pt x="11" y="11"/>
                        <a:pt x="11" y="11"/>
                        <a:pt x="0" y="11"/>
                      </a:cubicBezTo>
                      <a:cubicBezTo>
                        <a:pt x="0" y="16"/>
                        <a:pt x="0" y="19"/>
                        <a:pt x="2" y="19"/>
                      </a:cubicBezTo>
                      <a:cubicBezTo>
                        <a:pt x="3" y="19"/>
                        <a:pt x="6" y="16"/>
                        <a:pt x="11" y="11"/>
                      </a:cubicBezTo>
                      <a:lnTo>
                        <a:pt x="1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3" name="Google Shape;3163;p47"/>
                <p:cNvSpPr/>
                <p:nvPr/>
              </p:nvSpPr>
              <p:spPr>
                <a:xfrm>
                  <a:off x="4496075" y="4520475"/>
                  <a:ext cx="116775" cy="83775"/>
                </a:xfrm>
                <a:custGeom>
                  <a:avLst/>
                  <a:gdLst/>
                  <a:ahLst/>
                  <a:cxnLst/>
                  <a:rect l="l" t="t" r="r" b="b"/>
                  <a:pathLst>
                    <a:path w="4671" h="3351" extrusionOk="0">
                      <a:moveTo>
                        <a:pt x="0" y="1"/>
                      </a:moveTo>
                      <a:cubicBezTo>
                        <a:pt x="354" y="521"/>
                        <a:pt x="676" y="1030"/>
                        <a:pt x="999" y="1561"/>
                      </a:cubicBezTo>
                      <a:cubicBezTo>
                        <a:pt x="1175" y="1831"/>
                        <a:pt x="1352" y="2112"/>
                        <a:pt x="1519" y="2382"/>
                      </a:cubicBezTo>
                      <a:cubicBezTo>
                        <a:pt x="1727" y="2705"/>
                        <a:pt x="1914" y="3027"/>
                        <a:pt x="2111" y="3350"/>
                      </a:cubicBezTo>
                      <a:cubicBezTo>
                        <a:pt x="2538" y="2726"/>
                        <a:pt x="3142" y="2289"/>
                        <a:pt x="3859" y="2029"/>
                      </a:cubicBezTo>
                      <a:cubicBezTo>
                        <a:pt x="4119" y="1935"/>
                        <a:pt x="4390" y="1873"/>
                        <a:pt x="4670" y="1831"/>
                      </a:cubicBezTo>
                      <a:lnTo>
                        <a:pt x="4234" y="1644"/>
                      </a:lnTo>
                      <a:cubicBezTo>
                        <a:pt x="3683" y="1415"/>
                        <a:pt x="3121" y="1196"/>
                        <a:pt x="2559" y="968"/>
                      </a:cubicBezTo>
                      <a:lnTo>
                        <a:pt x="2548" y="968"/>
                      </a:lnTo>
                      <a:cubicBezTo>
                        <a:pt x="1987" y="750"/>
                        <a:pt x="1415" y="531"/>
                        <a:pt x="842" y="323"/>
                      </a:cubicBezTo>
                      <a:cubicBezTo>
                        <a:pt x="562" y="209"/>
                        <a:pt x="281" y="11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4" name="Google Shape;3164;p47"/>
                <p:cNvSpPr/>
                <p:nvPr/>
              </p:nvSpPr>
              <p:spPr>
                <a:xfrm>
                  <a:off x="4404000" y="4524650"/>
                  <a:ext cx="74400" cy="119125"/>
                </a:xfrm>
                <a:custGeom>
                  <a:avLst/>
                  <a:gdLst/>
                  <a:ahLst/>
                  <a:cxnLst/>
                  <a:rect l="l" t="t" r="r" b="b"/>
                  <a:pathLst>
                    <a:path w="2976" h="4765" extrusionOk="0">
                      <a:moveTo>
                        <a:pt x="2976" y="0"/>
                      </a:moveTo>
                      <a:lnTo>
                        <a:pt x="2976" y="0"/>
                      </a:lnTo>
                      <a:cubicBezTo>
                        <a:pt x="2736" y="354"/>
                        <a:pt x="2487" y="687"/>
                        <a:pt x="2258" y="1040"/>
                      </a:cubicBezTo>
                      <a:cubicBezTo>
                        <a:pt x="1946" y="1498"/>
                        <a:pt x="1654" y="1966"/>
                        <a:pt x="1363" y="2444"/>
                      </a:cubicBezTo>
                      <a:cubicBezTo>
                        <a:pt x="1270" y="2580"/>
                        <a:pt x="1187" y="2725"/>
                        <a:pt x="1093" y="2871"/>
                      </a:cubicBezTo>
                      <a:cubicBezTo>
                        <a:pt x="895" y="3204"/>
                        <a:pt x="697" y="3537"/>
                        <a:pt x="510" y="3870"/>
                      </a:cubicBezTo>
                      <a:cubicBezTo>
                        <a:pt x="375" y="4109"/>
                        <a:pt x="230" y="4348"/>
                        <a:pt x="94" y="4587"/>
                      </a:cubicBezTo>
                      <a:cubicBezTo>
                        <a:pt x="63" y="4649"/>
                        <a:pt x="32" y="4702"/>
                        <a:pt x="1" y="4764"/>
                      </a:cubicBezTo>
                      <a:cubicBezTo>
                        <a:pt x="281" y="4598"/>
                        <a:pt x="593" y="4473"/>
                        <a:pt x="926" y="4400"/>
                      </a:cubicBezTo>
                      <a:cubicBezTo>
                        <a:pt x="1166" y="4348"/>
                        <a:pt x="1405" y="4317"/>
                        <a:pt x="1644" y="4307"/>
                      </a:cubicBezTo>
                      <a:cubicBezTo>
                        <a:pt x="1702" y="4307"/>
                        <a:pt x="1763" y="4306"/>
                        <a:pt x="1826" y="4306"/>
                      </a:cubicBezTo>
                      <a:cubicBezTo>
                        <a:pt x="1978" y="4306"/>
                        <a:pt x="2139" y="4311"/>
                        <a:pt x="2278" y="4348"/>
                      </a:cubicBezTo>
                      <a:cubicBezTo>
                        <a:pt x="2352" y="3880"/>
                        <a:pt x="2424" y="3412"/>
                        <a:pt x="2487" y="2943"/>
                      </a:cubicBezTo>
                      <a:cubicBezTo>
                        <a:pt x="2643" y="1956"/>
                        <a:pt x="2799" y="978"/>
                        <a:pt x="2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5" name="Google Shape;3165;p47"/>
                <p:cNvSpPr/>
                <p:nvPr/>
              </p:nvSpPr>
              <p:spPr>
                <a:xfrm>
                  <a:off x="4621675" y="5183100"/>
                  <a:ext cx="48125" cy="33325"/>
                </a:xfrm>
                <a:custGeom>
                  <a:avLst/>
                  <a:gdLst/>
                  <a:ahLst/>
                  <a:cxnLst/>
                  <a:rect l="l" t="t" r="r" b="b"/>
                  <a:pathLst>
                    <a:path w="1925" h="1333" extrusionOk="0">
                      <a:moveTo>
                        <a:pt x="0" y="1"/>
                      </a:moveTo>
                      <a:cubicBezTo>
                        <a:pt x="104" y="396"/>
                        <a:pt x="323" y="750"/>
                        <a:pt x="645" y="988"/>
                      </a:cubicBezTo>
                      <a:cubicBezTo>
                        <a:pt x="864" y="1145"/>
                        <a:pt x="1114" y="1259"/>
                        <a:pt x="1373" y="1300"/>
                      </a:cubicBezTo>
                      <a:cubicBezTo>
                        <a:pt x="1509" y="1332"/>
                        <a:pt x="1644" y="1332"/>
                        <a:pt x="1768" y="1332"/>
                      </a:cubicBezTo>
                      <a:cubicBezTo>
                        <a:pt x="1821" y="1332"/>
                        <a:pt x="1872" y="1321"/>
                        <a:pt x="1925" y="1311"/>
                      </a:cubicBezTo>
                      <a:cubicBezTo>
                        <a:pt x="1436" y="697"/>
                        <a:pt x="760" y="20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6" name="Google Shape;3166;p47"/>
                <p:cNvSpPr/>
                <p:nvPr/>
              </p:nvSpPr>
              <p:spPr>
                <a:xfrm>
                  <a:off x="4525200" y="4631950"/>
                  <a:ext cx="243950" cy="43200"/>
                </a:xfrm>
                <a:custGeom>
                  <a:avLst/>
                  <a:gdLst/>
                  <a:ahLst/>
                  <a:cxnLst/>
                  <a:rect l="l" t="t" r="r" b="b"/>
                  <a:pathLst>
                    <a:path w="9758" h="1728" extrusionOk="0">
                      <a:moveTo>
                        <a:pt x="5261" y="0"/>
                      </a:moveTo>
                      <a:cubicBezTo>
                        <a:pt x="4284" y="0"/>
                        <a:pt x="3308" y="47"/>
                        <a:pt x="2340" y="139"/>
                      </a:cubicBezTo>
                      <a:cubicBezTo>
                        <a:pt x="1591" y="212"/>
                        <a:pt x="832" y="316"/>
                        <a:pt x="93" y="451"/>
                      </a:cubicBezTo>
                      <a:cubicBezTo>
                        <a:pt x="63" y="451"/>
                        <a:pt x="31" y="461"/>
                        <a:pt x="0" y="461"/>
                      </a:cubicBezTo>
                      <a:cubicBezTo>
                        <a:pt x="42" y="586"/>
                        <a:pt x="73" y="701"/>
                        <a:pt x="114" y="815"/>
                      </a:cubicBezTo>
                      <a:lnTo>
                        <a:pt x="302" y="1408"/>
                      </a:lnTo>
                      <a:cubicBezTo>
                        <a:pt x="437" y="1418"/>
                        <a:pt x="572" y="1429"/>
                        <a:pt x="718" y="1439"/>
                      </a:cubicBezTo>
                      <a:cubicBezTo>
                        <a:pt x="2850" y="1606"/>
                        <a:pt x="4983" y="1700"/>
                        <a:pt x="7115" y="1721"/>
                      </a:cubicBezTo>
                      <a:cubicBezTo>
                        <a:pt x="7424" y="1724"/>
                        <a:pt x="7735" y="1728"/>
                        <a:pt x="8047" y="1728"/>
                      </a:cubicBezTo>
                      <a:cubicBezTo>
                        <a:pt x="8618" y="1728"/>
                        <a:pt x="9192" y="1716"/>
                        <a:pt x="9758" y="1668"/>
                      </a:cubicBezTo>
                      <a:cubicBezTo>
                        <a:pt x="9664" y="1533"/>
                        <a:pt x="9580" y="1388"/>
                        <a:pt x="9518" y="1231"/>
                      </a:cubicBezTo>
                      <a:cubicBezTo>
                        <a:pt x="9393" y="930"/>
                        <a:pt x="9321" y="607"/>
                        <a:pt x="9310" y="274"/>
                      </a:cubicBezTo>
                      <a:cubicBezTo>
                        <a:pt x="8519" y="202"/>
                        <a:pt x="7719" y="87"/>
                        <a:pt x="6928" y="45"/>
                      </a:cubicBezTo>
                      <a:cubicBezTo>
                        <a:pt x="6373" y="15"/>
                        <a:pt x="5817" y="0"/>
                        <a:pt x="5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7" name="Google Shape;3167;p47"/>
                <p:cNvSpPr/>
                <p:nvPr/>
              </p:nvSpPr>
              <p:spPr>
                <a:xfrm>
                  <a:off x="4787325" y="4828900"/>
                  <a:ext cx="25" cy="25"/>
                </a:xfrm>
                <a:custGeom>
                  <a:avLst/>
                  <a:gdLst/>
                  <a:ahLst/>
                  <a:cxnLst/>
                  <a:rect l="l" t="t" r="r" b="b"/>
                  <a:pathLst>
                    <a:path w="1" h="1" extrusionOk="0">
                      <a:moveTo>
                        <a:pt x="1" y="1"/>
                      </a:moveTo>
                      <a:lnTo>
                        <a:pt x="1" y="1"/>
                      </a:lnTo>
                      <a:lnTo>
                        <a:pt x="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8" name="Google Shape;3168;p47"/>
                <p:cNvSpPr/>
                <p:nvPr/>
              </p:nvSpPr>
              <p:spPr>
                <a:xfrm>
                  <a:off x="4620625" y="5258525"/>
                  <a:ext cx="54625" cy="59375"/>
                </a:xfrm>
                <a:custGeom>
                  <a:avLst/>
                  <a:gdLst/>
                  <a:ahLst/>
                  <a:cxnLst/>
                  <a:rect l="l" t="t" r="r" b="b"/>
                  <a:pathLst>
                    <a:path w="2185" h="2375" extrusionOk="0">
                      <a:moveTo>
                        <a:pt x="916" y="0"/>
                      </a:moveTo>
                      <a:lnTo>
                        <a:pt x="916" y="0"/>
                      </a:lnTo>
                      <a:cubicBezTo>
                        <a:pt x="927" y="31"/>
                        <a:pt x="947" y="63"/>
                        <a:pt x="968" y="83"/>
                      </a:cubicBezTo>
                      <a:cubicBezTo>
                        <a:pt x="1020" y="177"/>
                        <a:pt x="1072" y="281"/>
                        <a:pt x="1041" y="385"/>
                      </a:cubicBezTo>
                      <a:cubicBezTo>
                        <a:pt x="1026" y="460"/>
                        <a:pt x="967" y="492"/>
                        <a:pt x="900" y="492"/>
                      </a:cubicBezTo>
                      <a:cubicBezTo>
                        <a:pt x="875" y="492"/>
                        <a:pt x="848" y="487"/>
                        <a:pt x="823" y="479"/>
                      </a:cubicBezTo>
                      <a:cubicBezTo>
                        <a:pt x="729" y="437"/>
                        <a:pt x="698" y="322"/>
                        <a:pt x="645" y="239"/>
                      </a:cubicBezTo>
                      <a:cubicBezTo>
                        <a:pt x="635" y="208"/>
                        <a:pt x="604" y="167"/>
                        <a:pt x="583" y="135"/>
                      </a:cubicBezTo>
                      <a:cubicBezTo>
                        <a:pt x="437" y="302"/>
                        <a:pt x="282" y="468"/>
                        <a:pt x="178" y="697"/>
                      </a:cubicBezTo>
                      <a:cubicBezTo>
                        <a:pt x="63" y="936"/>
                        <a:pt x="0" y="1228"/>
                        <a:pt x="63" y="1498"/>
                      </a:cubicBezTo>
                      <a:cubicBezTo>
                        <a:pt x="157" y="1924"/>
                        <a:pt x="511" y="2330"/>
                        <a:pt x="947" y="2372"/>
                      </a:cubicBezTo>
                      <a:cubicBezTo>
                        <a:pt x="972" y="2374"/>
                        <a:pt x="996" y="2375"/>
                        <a:pt x="1020" y="2375"/>
                      </a:cubicBezTo>
                      <a:cubicBezTo>
                        <a:pt x="1415" y="2375"/>
                        <a:pt x="1831" y="2140"/>
                        <a:pt x="1998" y="1758"/>
                      </a:cubicBezTo>
                      <a:cubicBezTo>
                        <a:pt x="2185" y="1311"/>
                        <a:pt x="2060" y="749"/>
                        <a:pt x="1727" y="406"/>
                      </a:cubicBezTo>
                      <a:cubicBezTo>
                        <a:pt x="1519" y="188"/>
                        <a:pt x="1218" y="52"/>
                        <a:pt x="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9" name="Google Shape;3169;p47"/>
                <p:cNvSpPr/>
                <p:nvPr/>
              </p:nvSpPr>
              <p:spPr>
                <a:xfrm>
                  <a:off x="4589175" y="5066325"/>
                  <a:ext cx="25" cy="25"/>
                </a:xfrm>
                <a:custGeom>
                  <a:avLst/>
                  <a:gdLst/>
                  <a:ahLst/>
                  <a:cxnLst/>
                  <a:rect l="l" t="t" r="r" b="b"/>
                  <a:pathLst>
                    <a:path w="1" h="1" extrusionOk="0">
                      <a:moveTo>
                        <a:pt x="0" y="1"/>
                      </a:moveTo>
                      <a:lnTo>
                        <a:pt x="0"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0" name="Google Shape;3170;p47"/>
                <p:cNvSpPr/>
                <p:nvPr/>
              </p:nvSpPr>
              <p:spPr>
                <a:xfrm>
                  <a:off x="4531675" y="4825000"/>
                  <a:ext cx="300" cy="300"/>
                </a:xfrm>
                <a:custGeom>
                  <a:avLst/>
                  <a:gdLst/>
                  <a:ahLst/>
                  <a:cxnLst/>
                  <a:rect l="l" t="t" r="r" b="b"/>
                  <a:pathLst>
                    <a:path w="12" h="12" extrusionOk="0">
                      <a:moveTo>
                        <a:pt x="12" y="0"/>
                      </a:moveTo>
                      <a:lnTo>
                        <a:pt x="1" y="11"/>
                      </a:lnTo>
                      <a:cubicBezTo>
                        <a:pt x="12" y="11"/>
                        <a:pt x="12" y="11"/>
                        <a:pt x="12"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1" name="Google Shape;3171;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2" name="Google Shape;3172;p47"/>
                <p:cNvSpPr/>
                <p:nvPr/>
              </p:nvSpPr>
              <p:spPr>
                <a:xfrm>
                  <a:off x="4522850" y="4825275"/>
                  <a:ext cx="25" cy="25"/>
                </a:xfrm>
                <a:custGeom>
                  <a:avLst/>
                  <a:gdLst/>
                  <a:ahLst/>
                  <a:cxnLst/>
                  <a:rect l="l" t="t" r="r" b="b"/>
                  <a:pathLst>
                    <a:path w="1" h="1" extrusionOk="0">
                      <a:moveTo>
                        <a:pt x="0" y="0"/>
                      </a:move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3" name="Google Shape;3173;p47"/>
                <p:cNvSpPr/>
                <p:nvPr/>
              </p:nvSpPr>
              <p:spPr>
                <a:xfrm>
                  <a:off x="4462000" y="4663250"/>
                  <a:ext cx="390625" cy="796750"/>
                </a:xfrm>
                <a:custGeom>
                  <a:avLst/>
                  <a:gdLst/>
                  <a:ahLst/>
                  <a:cxnLst/>
                  <a:rect l="l" t="t" r="r" b="b"/>
                  <a:pathLst>
                    <a:path w="15625" h="31870" extrusionOk="0">
                      <a:moveTo>
                        <a:pt x="416" y="0"/>
                      </a:moveTo>
                      <a:cubicBezTo>
                        <a:pt x="406" y="177"/>
                        <a:pt x="395" y="344"/>
                        <a:pt x="365" y="510"/>
                      </a:cubicBezTo>
                      <a:cubicBezTo>
                        <a:pt x="323" y="801"/>
                        <a:pt x="291" y="1093"/>
                        <a:pt x="261" y="1384"/>
                      </a:cubicBezTo>
                      <a:cubicBezTo>
                        <a:pt x="198" y="1946"/>
                        <a:pt x="136" y="2517"/>
                        <a:pt x="104" y="3090"/>
                      </a:cubicBezTo>
                      <a:cubicBezTo>
                        <a:pt x="21" y="4244"/>
                        <a:pt x="0" y="5409"/>
                        <a:pt x="32" y="6574"/>
                      </a:cubicBezTo>
                      <a:cubicBezTo>
                        <a:pt x="104" y="8634"/>
                        <a:pt x="365" y="10694"/>
                        <a:pt x="811" y="12712"/>
                      </a:cubicBezTo>
                      <a:cubicBezTo>
                        <a:pt x="1051" y="13721"/>
                        <a:pt x="1322" y="14720"/>
                        <a:pt x="1654" y="15697"/>
                      </a:cubicBezTo>
                      <a:cubicBezTo>
                        <a:pt x="1987" y="16717"/>
                        <a:pt x="2372" y="17705"/>
                        <a:pt x="2736" y="18703"/>
                      </a:cubicBezTo>
                      <a:cubicBezTo>
                        <a:pt x="3444" y="20680"/>
                        <a:pt x="4047" y="22771"/>
                        <a:pt x="3818" y="24893"/>
                      </a:cubicBezTo>
                      <a:cubicBezTo>
                        <a:pt x="3756" y="25423"/>
                        <a:pt x="3652" y="25954"/>
                        <a:pt x="3485" y="26463"/>
                      </a:cubicBezTo>
                      <a:cubicBezTo>
                        <a:pt x="3319" y="26963"/>
                        <a:pt x="3121" y="27441"/>
                        <a:pt x="2944" y="27931"/>
                      </a:cubicBezTo>
                      <a:cubicBezTo>
                        <a:pt x="2601" y="28867"/>
                        <a:pt x="2362" y="29865"/>
                        <a:pt x="2695" y="30843"/>
                      </a:cubicBezTo>
                      <a:cubicBezTo>
                        <a:pt x="2715" y="30885"/>
                        <a:pt x="2715" y="30926"/>
                        <a:pt x="2715" y="30968"/>
                      </a:cubicBezTo>
                      <a:cubicBezTo>
                        <a:pt x="2840" y="30999"/>
                        <a:pt x="2965" y="31030"/>
                        <a:pt x="3100" y="31082"/>
                      </a:cubicBezTo>
                      <a:cubicBezTo>
                        <a:pt x="3277" y="31144"/>
                        <a:pt x="3454" y="31197"/>
                        <a:pt x="3641" y="31259"/>
                      </a:cubicBezTo>
                      <a:cubicBezTo>
                        <a:pt x="3599" y="31186"/>
                        <a:pt x="3589" y="31093"/>
                        <a:pt x="3578" y="31040"/>
                      </a:cubicBezTo>
                      <a:cubicBezTo>
                        <a:pt x="3548" y="30926"/>
                        <a:pt x="3527" y="30802"/>
                        <a:pt x="3527" y="30677"/>
                      </a:cubicBezTo>
                      <a:cubicBezTo>
                        <a:pt x="3516" y="30448"/>
                        <a:pt x="3558" y="30208"/>
                        <a:pt x="3641" y="29979"/>
                      </a:cubicBezTo>
                      <a:cubicBezTo>
                        <a:pt x="3657" y="29938"/>
                        <a:pt x="3692" y="29920"/>
                        <a:pt x="3726" y="29920"/>
                      </a:cubicBezTo>
                      <a:cubicBezTo>
                        <a:pt x="3777" y="29920"/>
                        <a:pt x="3826" y="29962"/>
                        <a:pt x="3807" y="30032"/>
                      </a:cubicBezTo>
                      <a:cubicBezTo>
                        <a:pt x="3756" y="30240"/>
                        <a:pt x="3735" y="30458"/>
                        <a:pt x="3756" y="30666"/>
                      </a:cubicBezTo>
                      <a:cubicBezTo>
                        <a:pt x="3766" y="30770"/>
                        <a:pt x="3787" y="30874"/>
                        <a:pt x="3807" y="30978"/>
                      </a:cubicBezTo>
                      <a:cubicBezTo>
                        <a:pt x="3818" y="31030"/>
                        <a:pt x="3839" y="31072"/>
                        <a:pt x="3849" y="31124"/>
                      </a:cubicBezTo>
                      <a:cubicBezTo>
                        <a:pt x="3870" y="31186"/>
                        <a:pt x="3901" y="31248"/>
                        <a:pt x="3860" y="31311"/>
                      </a:cubicBezTo>
                      <a:cubicBezTo>
                        <a:pt x="3849" y="31311"/>
                        <a:pt x="3849" y="31311"/>
                        <a:pt x="3849" y="31322"/>
                      </a:cubicBezTo>
                      <a:cubicBezTo>
                        <a:pt x="4161" y="31415"/>
                        <a:pt x="4484" y="31498"/>
                        <a:pt x="4806" y="31571"/>
                      </a:cubicBezTo>
                      <a:cubicBezTo>
                        <a:pt x="4827" y="31581"/>
                        <a:pt x="4858" y="31581"/>
                        <a:pt x="4879" y="31581"/>
                      </a:cubicBezTo>
                      <a:cubicBezTo>
                        <a:pt x="4879" y="31571"/>
                        <a:pt x="4879" y="31551"/>
                        <a:pt x="4868" y="31530"/>
                      </a:cubicBezTo>
                      <a:cubicBezTo>
                        <a:pt x="4858" y="31405"/>
                        <a:pt x="4838" y="31269"/>
                        <a:pt x="4817" y="31144"/>
                      </a:cubicBezTo>
                      <a:cubicBezTo>
                        <a:pt x="4817" y="31103"/>
                        <a:pt x="4827" y="31051"/>
                        <a:pt x="4879" y="31040"/>
                      </a:cubicBezTo>
                      <a:cubicBezTo>
                        <a:pt x="4890" y="31036"/>
                        <a:pt x="4901" y="31034"/>
                        <a:pt x="4912" y="31034"/>
                      </a:cubicBezTo>
                      <a:cubicBezTo>
                        <a:pt x="4951" y="31034"/>
                        <a:pt x="4985" y="31062"/>
                        <a:pt x="4993" y="31103"/>
                      </a:cubicBezTo>
                      <a:cubicBezTo>
                        <a:pt x="5014" y="31228"/>
                        <a:pt x="5046" y="31363"/>
                        <a:pt x="5066" y="31488"/>
                      </a:cubicBezTo>
                      <a:cubicBezTo>
                        <a:pt x="5076" y="31540"/>
                        <a:pt x="5087" y="31581"/>
                        <a:pt x="5097" y="31634"/>
                      </a:cubicBezTo>
                      <a:cubicBezTo>
                        <a:pt x="5905" y="31791"/>
                        <a:pt x="6729" y="31870"/>
                        <a:pt x="7551" y="31870"/>
                      </a:cubicBezTo>
                      <a:cubicBezTo>
                        <a:pt x="8032" y="31870"/>
                        <a:pt x="8512" y="31843"/>
                        <a:pt x="8988" y="31789"/>
                      </a:cubicBezTo>
                      <a:cubicBezTo>
                        <a:pt x="9955" y="31675"/>
                        <a:pt x="10902" y="31447"/>
                        <a:pt x="11817" y="31103"/>
                      </a:cubicBezTo>
                      <a:cubicBezTo>
                        <a:pt x="11807" y="30354"/>
                        <a:pt x="11692" y="29616"/>
                        <a:pt x="11495" y="28898"/>
                      </a:cubicBezTo>
                      <a:cubicBezTo>
                        <a:pt x="11476" y="28842"/>
                        <a:pt x="11521" y="28808"/>
                        <a:pt x="11567" y="28808"/>
                      </a:cubicBezTo>
                      <a:cubicBezTo>
                        <a:pt x="11597" y="28808"/>
                        <a:pt x="11628" y="28823"/>
                        <a:pt x="11641" y="28856"/>
                      </a:cubicBezTo>
                      <a:cubicBezTo>
                        <a:pt x="11890" y="29553"/>
                        <a:pt x="12036" y="30271"/>
                        <a:pt x="12067" y="31010"/>
                      </a:cubicBezTo>
                      <a:cubicBezTo>
                        <a:pt x="12379" y="30885"/>
                        <a:pt x="12691" y="30739"/>
                        <a:pt x="12993" y="30583"/>
                      </a:cubicBezTo>
                      <a:cubicBezTo>
                        <a:pt x="13211" y="29688"/>
                        <a:pt x="12982" y="28784"/>
                        <a:pt x="12681" y="27931"/>
                      </a:cubicBezTo>
                      <a:cubicBezTo>
                        <a:pt x="12504" y="27441"/>
                        <a:pt x="12296" y="26963"/>
                        <a:pt x="12140" y="26463"/>
                      </a:cubicBezTo>
                      <a:cubicBezTo>
                        <a:pt x="11974" y="25954"/>
                        <a:pt x="11869" y="25423"/>
                        <a:pt x="11807" y="24893"/>
                      </a:cubicBezTo>
                      <a:cubicBezTo>
                        <a:pt x="11578" y="22771"/>
                        <a:pt x="12182" y="20680"/>
                        <a:pt x="12889" y="18703"/>
                      </a:cubicBezTo>
                      <a:cubicBezTo>
                        <a:pt x="13243" y="17705"/>
                        <a:pt x="13638" y="16717"/>
                        <a:pt x="13971" y="15697"/>
                      </a:cubicBezTo>
                      <a:cubicBezTo>
                        <a:pt x="14293" y="14720"/>
                        <a:pt x="14574" y="13721"/>
                        <a:pt x="14803" y="12712"/>
                      </a:cubicBezTo>
                      <a:cubicBezTo>
                        <a:pt x="15261" y="10694"/>
                        <a:pt x="15520" y="8634"/>
                        <a:pt x="15583" y="6574"/>
                      </a:cubicBezTo>
                      <a:cubicBezTo>
                        <a:pt x="15624" y="5409"/>
                        <a:pt x="15603" y="4244"/>
                        <a:pt x="15520" y="3090"/>
                      </a:cubicBezTo>
                      <a:cubicBezTo>
                        <a:pt x="15479" y="2517"/>
                        <a:pt x="15427" y="1946"/>
                        <a:pt x="15365" y="1384"/>
                      </a:cubicBezTo>
                      <a:cubicBezTo>
                        <a:pt x="15333" y="1093"/>
                        <a:pt x="15291" y="801"/>
                        <a:pt x="15250" y="510"/>
                      </a:cubicBezTo>
                      <a:cubicBezTo>
                        <a:pt x="15240" y="427"/>
                        <a:pt x="15229" y="333"/>
                        <a:pt x="15229" y="240"/>
                      </a:cubicBezTo>
                      <a:cubicBezTo>
                        <a:pt x="15198" y="344"/>
                        <a:pt x="15177" y="448"/>
                        <a:pt x="15146" y="552"/>
                      </a:cubicBezTo>
                      <a:cubicBezTo>
                        <a:pt x="15104" y="677"/>
                        <a:pt x="15073" y="801"/>
                        <a:pt x="15032" y="915"/>
                      </a:cubicBezTo>
                      <a:cubicBezTo>
                        <a:pt x="15000" y="999"/>
                        <a:pt x="14979" y="1072"/>
                        <a:pt x="14938" y="1144"/>
                      </a:cubicBezTo>
                      <a:cubicBezTo>
                        <a:pt x="14938" y="1218"/>
                        <a:pt x="14917" y="1290"/>
                        <a:pt x="14855" y="1322"/>
                      </a:cubicBezTo>
                      <a:cubicBezTo>
                        <a:pt x="14670" y="1432"/>
                        <a:pt x="14455" y="1476"/>
                        <a:pt x="14234" y="1476"/>
                      </a:cubicBezTo>
                      <a:cubicBezTo>
                        <a:pt x="13870" y="1476"/>
                        <a:pt x="13488" y="1356"/>
                        <a:pt x="13190" y="1207"/>
                      </a:cubicBezTo>
                      <a:cubicBezTo>
                        <a:pt x="12993" y="1103"/>
                        <a:pt x="12806" y="978"/>
                        <a:pt x="12639" y="832"/>
                      </a:cubicBezTo>
                      <a:cubicBezTo>
                        <a:pt x="12504" y="853"/>
                        <a:pt x="12358" y="874"/>
                        <a:pt x="12212" y="885"/>
                      </a:cubicBezTo>
                      <a:cubicBezTo>
                        <a:pt x="12015" y="905"/>
                        <a:pt x="11828" y="926"/>
                        <a:pt x="11641" y="936"/>
                      </a:cubicBezTo>
                      <a:cubicBezTo>
                        <a:pt x="11129" y="975"/>
                        <a:pt x="10617" y="986"/>
                        <a:pt x="10105" y="986"/>
                      </a:cubicBezTo>
                      <a:cubicBezTo>
                        <a:pt x="9795" y="986"/>
                        <a:pt x="9485" y="982"/>
                        <a:pt x="9175" y="978"/>
                      </a:cubicBezTo>
                      <a:cubicBezTo>
                        <a:pt x="8062" y="957"/>
                        <a:pt x="6939" y="926"/>
                        <a:pt x="5825" y="864"/>
                      </a:cubicBezTo>
                      <a:cubicBezTo>
                        <a:pt x="4879" y="811"/>
                        <a:pt x="3932" y="749"/>
                        <a:pt x="2986" y="666"/>
                      </a:cubicBezTo>
                      <a:lnTo>
                        <a:pt x="2986" y="666"/>
                      </a:lnTo>
                      <a:cubicBezTo>
                        <a:pt x="3225" y="1405"/>
                        <a:pt x="3454" y="2143"/>
                        <a:pt x="3682" y="2892"/>
                      </a:cubicBezTo>
                      <a:cubicBezTo>
                        <a:pt x="3724" y="3038"/>
                        <a:pt x="3766" y="3183"/>
                        <a:pt x="3818" y="3329"/>
                      </a:cubicBezTo>
                      <a:cubicBezTo>
                        <a:pt x="3891" y="3308"/>
                        <a:pt x="3964" y="3298"/>
                        <a:pt x="4036" y="3277"/>
                      </a:cubicBezTo>
                      <a:cubicBezTo>
                        <a:pt x="5265" y="3054"/>
                        <a:pt x="6505" y="2945"/>
                        <a:pt x="7744" y="2945"/>
                      </a:cubicBezTo>
                      <a:cubicBezTo>
                        <a:pt x="8183" y="2945"/>
                        <a:pt x="8622" y="2959"/>
                        <a:pt x="9061" y="2986"/>
                      </a:cubicBezTo>
                      <a:cubicBezTo>
                        <a:pt x="9903" y="3038"/>
                        <a:pt x="10746" y="3142"/>
                        <a:pt x="11578" y="3298"/>
                      </a:cubicBezTo>
                      <a:lnTo>
                        <a:pt x="11953" y="3360"/>
                      </a:lnTo>
                      <a:cubicBezTo>
                        <a:pt x="12244" y="3423"/>
                        <a:pt x="12524" y="3485"/>
                        <a:pt x="12806" y="3558"/>
                      </a:cubicBezTo>
                      <a:cubicBezTo>
                        <a:pt x="13014" y="3599"/>
                        <a:pt x="13211" y="3662"/>
                        <a:pt x="13419" y="3714"/>
                      </a:cubicBezTo>
                      <a:cubicBezTo>
                        <a:pt x="13534" y="3756"/>
                        <a:pt x="13659" y="3786"/>
                        <a:pt x="13773" y="3828"/>
                      </a:cubicBezTo>
                      <a:cubicBezTo>
                        <a:pt x="13773" y="3735"/>
                        <a:pt x="13773" y="3652"/>
                        <a:pt x="13763" y="3558"/>
                      </a:cubicBezTo>
                      <a:cubicBezTo>
                        <a:pt x="13742" y="3058"/>
                        <a:pt x="13689" y="2549"/>
                        <a:pt x="13606" y="2060"/>
                      </a:cubicBezTo>
                      <a:cubicBezTo>
                        <a:pt x="13594" y="1972"/>
                        <a:pt x="13661" y="1914"/>
                        <a:pt x="13725" y="1914"/>
                      </a:cubicBezTo>
                      <a:cubicBezTo>
                        <a:pt x="13767" y="1914"/>
                        <a:pt x="13809" y="1939"/>
                        <a:pt x="13825" y="1997"/>
                      </a:cubicBezTo>
                      <a:cubicBezTo>
                        <a:pt x="13960" y="2497"/>
                        <a:pt x="14043" y="2996"/>
                        <a:pt x="14075" y="3506"/>
                      </a:cubicBezTo>
                      <a:cubicBezTo>
                        <a:pt x="14096" y="3756"/>
                        <a:pt x="14106" y="4015"/>
                        <a:pt x="14106" y="4265"/>
                      </a:cubicBezTo>
                      <a:cubicBezTo>
                        <a:pt x="14096" y="4401"/>
                        <a:pt x="14096" y="4525"/>
                        <a:pt x="14085" y="4660"/>
                      </a:cubicBezTo>
                      <a:cubicBezTo>
                        <a:pt x="14085" y="4723"/>
                        <a:pt x="14085" y="4796"/>
                        <a:pt x="14075" y="4858"/>
                      </a:cubicBezTo>
                      <a:cubicBezTo>
                        <a:pt x="14220" y="6241"/>
                        <a:pt x="14168" y="7656"/>
                        <a:pt x="14022" y="9029"/>
                      </a:cubicBezTo>
                      <a:cubicBezTo>
                        <a:pt x="13867" y="10621"/>
                        <a:pt x="13555" y="12212"/>
                        <a:pt x="13097" y="13752"/>
                      </a:cubicBezTo>
                      <a:cubicBezTo>
                        <a:pt x="12639" y="15312"/>
                        <a:pt x="11983" y="16789"/>
                        <a:pt x="11391" y="18298"/>
                      </a:cubicBezTo>
                      <a:cubicBezTo>
                        <a:pt x="10798" y="19764"/>
                        <a:pt x="10361" y="21273"/>
                        <a:pt x="10319" y="22875"/>
                      </a:cubicBezTo>
                      <a:cubicBezTo>
                        <a:pt x="10288" y="23738"/>
                        <a:pt x="10372" y="24612"/>
                        <a:pt x="10548" y="25465"/>
                      </a:cubicBezTo>
                      <a:cubicBezTo>
                        <a:pt x="10725" y="26308"/>
                        <a:pt x="11026" y="27108"/>
                        <a:pt x="11329" y="27920"/>
                      </a:cubicBezTo>
                      <a:cubicBezTo>
                        <a:pt x="11359" y="27941"/>
                        <a:pt x="11380" y="27982"/>
                        <a:pt x="11370" y="28035"/>
                      </a:cubicBezTo>
                      <a:cubicBezTo>
                        <a:pt x="11329" y="28585"/>
                        <a:pt x="10746" y="28794"/>
                        <a:pt x="10278" y="28918"/>
                      </a:cubicBezTo>
                      <a:cubicBezTo>
                        <a:pt x="10143" y="28950"/>
                        <a:pt x="9997" y="28981"/>
                        <a:pt x="9851" y="29012"/>
                      </a:cubicBezTo>
                      <a:cubicBezTo>
                        <a:pt x="9080" y="29171"/>
                        <a:pt x="8287" y="29258"/>
                        <a:pt x="7491" y="29258"/>
                      </a:cubicBezTo>
                      <a:cubicBezTo>
                        <a:pt x="7192" y="29258"/>
                        <a:pt x="6893" y="29246"/>
                        <a:pt x="6595" y="29220"/>
                      </a:cubicBezTo>
                      <a:cubicBezTo>
                        <a:pt x="6003" y="29168"/>
                        <a:pt x="5409" y="29085"/>
                        <a:pt x="4838" y="28939"/>
                      </a:cubicBezTo>
                      <a:cubicBezTo>
                        <a:pt x="4421" y="28825"/>
                        <a:pt x="3870" y="28617"/>
                        <a:pt x="3714" y="28180"/>
                      </a:cubicBezTo>
                      <a:cubicBezTo>
                        <a:pt x="3693" y="28128"/>
                        <a:pt x="3724" y="28065"/>
                        <a:pt x="3777" y="28045"/>
                      </a:cubicBezTo>
                      <a:cubicBezTo>
                        <a:pt x="3756" y="28014"/>
                        <a:pt x="3745" y="27972"/>
                        <a:pt x="3766" y="27920"/>
                      </a:cubicBezTo>
                      <a:cubicBezTo>
                        <a:pt x="4068" y="27108"/>
                        <a:pt x="4369" y="26308"/>
                        <a:pt x="4546" y="25465"/>
                      </a:cubicBezTo>
                      <a:cubicBezTo>
                        <a:pt x="4723" y="24612"/>
                        <a:pt x="4806" y="23738"/>
                        <a:pt x="4785" y="22875"/>
                      </a:cubicBezTo>
                      <a:cubicBezTo>
                        <a:pt x="4734" y="21273"/>
                        <a:pt x="4297" y="19764"/>
                        <a:pt x="3714" y="18298"/>
                      </a:cubicBezTo>
                      <a:cubicBezTo>
                        <a:pt x="3111" y="16789"/>
                        <a:pt x="2455" y="15312"/>
                        <a:pt x="1997" y="13752"/>
                      </a:cubicBezTo>
                      <a:cubicBezTo>
                        <a:pt x="1540" y="12212"/>
                        <a:pt x="1238" y="10621"/>
                        <a:pt x="1072" y="9029"/>
                      </a:cubicBezTo>
                      <a:cubicBezTo>
                        <a:pt x="926" y="7542"/>
                        <a:pt x="864" y="5992"/>
                        <a:pt x="1072" y="4505"/>
                      </a:cubicBezTo>
                      <a:cubicBezTo>
                        <a:pt x="1082" y="4223"/>
                        <a:pt x="1103" y="3932"/>
                        <a:pt x="1124" y="3652"/>
                      </a:cubicBezTo>
                      <a:cubicBezTo>
                        <a:pt x="1186" y="3007"/>
                        <a:pt x="1248" y="2320"/>
                        <a:pt x="1477" y="1706"/>
                      </a:cubicBezTo>
                      <a:cubicBezTo>
                        <a:pt x="1497" y="1652"/>
                        <a:pt x="1553" y="1624"/>
                        <a:pt x="1606" y="1624"/>
                      </a:cubicBezTo>
                      <a:cubicBezTo>
                        <a:pt x="1666" y="1624"/>
                        <a:pt x="1722" y="1660"/>
                        <a:pt x="1717" y="1738"/>
                      </a:cubicBezTo>
                      <a:cubicBezTo>
                        <a:pt x="1664" y="2383"/>
                        <a:pt x="1519" y="3028"/>
                        <a:pt x="1467" y="3682"/>
                      </a:cubicBezTo>
                      <a:cubicBezTo>
                        <a:pt x="1456" y="3766"/>
                        <a:pt x="1456" y="3849"/>
                        <a:pt x="1446" y="3932"/>
                      </a:cubicBezTo>
                      <a:cubicBezTo>
                        <a:pt x="2029" y="3735"/>
                        <a:pt x="2632" y="3578"/>
                        <a:pt x="3236" y="3444"/>
                      </a:cubicBezTo>
                      <a:lnTo>
                        <a:pt x="2517" y="1197"/>
                      </a:lnTo>
                      <a:cubicBezTo>
                        <a:pt x="2466" y="999"/>
                        <a:pt x="2403" y="801"/>
                        <a:pt x="2341" y="603"/>
                      </a:cubicBezTo>
                      <a:cubicBezTo>
                        <a:pt x="1685" y="552"/>
                        <a:pt x="874" y="499"/>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4" name="Google Shape;3174;p47"/>
                <p:cNvSpPr/>
                <p:nvPr/>
              </p:nvSpPr>
              <p:spPr>
                <a:xfrm>
                  <a:off x="4473700" y="4646350"/>
                  <a:ext cx="42925" cy="19775"/>
                </a:xfrm>
                <a:custGeom>
                  <a:avLst/>
                  <a:gdLst/>
                  <a:ahLst/>
                  <a:cxnLst/>
                  <a:rect l="l" t="t" r="r" b="b"/>
                  <a:pathLst>
                    <a:path w="1717" h="791" extrusionOk="0">
                      <a:moveTo>
                        <a:pt x="1488" y="0"/>
                      </a:moveTo>
                      <a:cubicBezTo>
                        <a:pt x="988" y="104"/>
                        <a:pt x="500" y="208"/>
                        <a:pt x="1" y="239"/>
                      </a:cubicBezTo>
                      <a:lnTo>
                        <a:pt x="11" y="250"/>
                      </a:lnTo>
                      <a:cubicBezTo>
                        <a:pt x="260" y="583"/>
                        <a:pt x="739" y="687"/>
                        <a:pt x="1134" y="728"/>
                      </a:cubicBezTo>
                      <a:cubicBezTo>
                        <a:pt x="1332" y="749"/>
                        <a:pt x="1519" y="770"/>
                        <a:pt x="1717" y="791"/>
                      </a:cubicBezTo>
                      <a:cubicBezTo>
                        <a:pt x="1665" y="604"/>
                        <a:pt x="1613" y="416"/>
                        <a:pt x="1550" y="239"/>
                      </a:cubicBezTo>
                      <a:cubicBezTo>
                        <a:pt x="1529" y="156"/>
                        <a:pt x="1509" y="84"/>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5" name="Google Shape;3175;p47"/>
                <p:cNvSpPr/>
                <p:nvPr/>
              </p:nvSpPr>
              <p:spPr>
                <a:xfrm>
                  <a:off x="4787325" y="4828900"/>
                  <a:ext cx="150" cy="400"/>
                </a:xfrm>
                <a:custGeom>
                  <a:avLst/>
                  <a:gdLst/>
                  <a:ahLst/>
                  <a:cxnLst/>
                  <a:rect l="l" t="t" r="r" b="b"/>
                  <a:pathLst>
                    <a:path w="6" h="16" extrusionOk="0">
                      <a:moveTo>
                        <a:pt x="1" y="1"/>
                      </a:moveTo>
                      <a:lnTo>
                        <a:pt x="1" y="11"/>
                      </a:lnTo>
                      <a:cubicBezTo>
                        <a:pt x="4" y="14"/>
                        <a:pt x="5" y="15"/>
                        <a:pt x="5" y="15"/>
                      </a:cubicBezTo>
                      <a:cubicBezTo>
                        <a:pt x="6" y="15"/>
                        <a:pt x="1" y="8"/>
                        <a:pt x="1" y="1"/>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6" name="Google Shape;3176;p47"/>
                <p:cNvSpPr/>
                <p:nvPr/>
              </p:nvSpPr>
              <p:spPr>
                <a:xfrm>
                  <a:off x="4522600" y="4825275"/>
                  <a:ext cx="275" cy="25"/>
                </a:xfrm>
                <a:custGeom>
                  <a:avLst/>
                  <a:gdLst/>
                  <a:ahLst/>
                  <a:cxnLst/>
                  <a:rect l="l" t="t" r="r" b="b"/>
                  <a:pathLst>
                    <a:path w="11" h="1" extrusionOk="0">
                      <a:moveTo>
                        <a:pt x="0" y="0"/>
                      </a:moveTo>
                      <a:lnTo>
                        <a:pt x="10" y="0"/>
                      </a:lnTo>
                      <a:lnTo>
                        <a:pt x="1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7" name="Google Shape;3177;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8" name="Google Shape;3178;p47"/>
                <p:cNvSpPr/>
                <p:nvPr/>
              </p:nvSpPr>
              <p:spPr>
                <a:xfrm>
                  <a:off x="4468225" y="4515525"/>
                  <a:ext cx="69725" cy="110300"/>
                </a:xfrm>
                <a:custGeom>
                  <a:avLst/>
                  <a:gdLst/>
                  <a:ahLst/>
                  <a:cxnLst/>
                  <a:rect l="l" t="t" r="r" b="b"/>
                  <a:pathLst>
                    <a:path w="2789" h="4412" extrusionOk="0">
                      <a:moveTo>
                        <a:pt x="636" y="1"/>
                      </a:moveTo>
                      <a:lnTo>
                        <a:pt x="625" y="11"/>
                      </a:lnTo>
                      <a:cubicBezTo>
                        <a:pt x="646" y="32"/>
                        <a:pt x="656" y="53"/>
                        <a:pt x="656" y="84"/>
                      </a:cubicBezTo>
                      <a:cubicBezTo>
                        <a:pt x="521" y="1156"/>
                        <a:pt x="354" y="2227"/>
                        <a:pt x="188" y="3288"/>
                      </a:cubicBezTo>
                      <a:lnTo>
                        <a:pt x="1" y="4411"/>
                      </a:lnTo>
                      <a:cubicBezTo>
                        <a:pt x="344" y="4016"/>
                        <a:pt x="802" y="3715"/>
                        <a:pt x="1301" y="3569"/>
                      </a:cubicBezTo>
                      <a:cubicBezTo>
                        <a:pt x="1546" y="3501"/>
                        <a:pt x="1799" y="3469"/>
                        <a:pt x="2056" y="3469"/>
                      </a:cubicBezTo>
                      <a:cubicBezTo>
                        <a:pt x="2192" y="3469"/>
                        <a:pt x="2329" y="3478"/>
                        <a:pt x="2466" y="3496"/>
                      </a:cubicBezTo>
                      <a:cubicBezTo>
                        <a:pt x="2550" y="3507"/>
                        <a:pt x="2664" y="3527"/>
                        <a:pt x="2789" y="3548"/>
                      </a:cubicBezTo>
                      <a:cubicBezTo>
                        <a:pt x="2622" y="3288"/>
                        <a:pt x="2466" y="3017"/>
                        <a:pt x="2310" y="2758"/>
                      </a:cubicBezTo>
                      <a:cubicBezTo>
                        <a:pt x="2144" y="2476"/>
                        <a:pt x="1988" y="2206"/>
                        <a:pt x="1822" y="1925"/>
                      </a:cubicBezTo>
                      <a:cubicBezTo>
                        <a:pt x="1457" y="1322"/>
                        <a:pt x="1103" y="698"/>
                        <a:pt x="771" y="63"/>
                      </a:cubicBezTo>
                      <a:cubicBezTo>
                        <a:pt x="719" y="42"/>
                        <a:pt x="677" y="32"/>
                        <a:pt x="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9" name="Google Shape;3179;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0" name="Google Shape;3180;p47"/>
                <p:cNvSpPr/>
                <p:nvPr/>
              </p:nvSpPr>
              <p:spPr>
                <a:xfrm>
                  <a:off x="452285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1" name="Google Shape;3181;p47"/>
                <p:cNvSpPr/>
                <p:nvPr/>
              </p:nvSpPr>
              <p:spPr>
                <a:xfrm>
                  <a:off x="4812025" y="4515000"/>
                  <a:ext cx="55150" cy="61400"/>
                </a:xfrm>
                <a:custGeom>
                  <a:avLst/>
                  <a:gdLst/>
                  <a:ahLst/>
                  <a:cxnLst/>
                  <a:rect l="l" t="t" r="r" b="b"/>
                  <a:pathLst>
                    <a:path w="2206" h="2456" extrusionOk="0">
                      <a:moveTo>
                        <a:pt x="2154" y="1"/>
                      </a:moveTo>
                      <a:cubicBezTo>
                        <a:pt x="2102" y="22"/>
                        <a:pt x="2039" y="53"/>
                        <a:pt x="1988" y="84"/>
                      </a:cubicBezTo>
                      <a:cubicBezTo>
                        <a:pt x="1884" y="136"/>
                        <a:pt x="1790" y="199"/>
                        <a:pt x="1686" y="261"/>
                      </a:cubicBezTo>
                      <a:cubicBezTo>
                        <a:pt x="927" y="740"/>
                        <a:pt x="323" y="1478"/>
                        <a:pt x="1" y="2310"/>
                      </a:cubicBezTo>
                      <a:lnTo>
                        <a:pt x="1" y="2331"/>
                      </a:lnTo>
                      <a:cubicBezTo>
                        <a:pt x="63" y="2279"/>
                        <a:pt x="125" y="2227"/>
                        <a:pt x="178" y="2175"/>
                      </a:cubicBezTo>
                      <a:cubicBezTo>
                        <a:pt x="333" y="2030"/>
                        <a:pt x="490" y="1873"/>
                        <a:pt x="645" y="1728"/>
                      </a:cubicBezTo>
                      <a:cubicBezTo>
                        <a:pt x="958" y="1415"/>
                        <a:pt x="1280" y="1103"/>
                        <a:pt x="1572" y="771"/>
                      </a:cubicBezTo>
                      <a:cubicBezTo>
                        <a:pt x="1591" y="748"/>
                        <a:pt x="1614" y="739"/>
                        <a:pt x="1636" y="739"/>
                      </a:cubicBezTo>
                      <a:cubicBezTo>
                        <a:pt x="1707" y="739"/>
                        <a:pt x="1770" y="834"/>
                        <a:pt x="1707" y="906"/>
                      </a:cubicBezTo>
                      <a:cubicBezTo>
                        <a:pt x="1426" y="1260"/>
                        <a:pt x="1156" y="1603"/>
                        <a:pt x="844" y="1915"/>
                      </a:cubicBezTo>
                      <a:cubicBezTo>
                        <a:pt x="687" y="2081"/>
                        <a:pt x="531" y="2227"/>
                        <a:pt x="365" y="2383"/>
                      </a:cubicBezTo>
                      <a:lnTo>
                        <a:pt x="323" y="2425"/>
                      </a:lnTo>
                      <a:cubicBezTo>
                        <a:pt x="437" y="2425"/>
                        <a:pt x="541" y="2435"/>
                        <a:pt x="656" y="2456"/>
                      </a:cubicBezTo>
                      <a:cubicBezTo>
                        <a:pt x="666" y="2446"/>
                        <a:pt x="677" y="2435"/>
                        <a:pt x="698" y="2435"/>
                      </a:cubicBezTo>
                      <a:cubicBezTo>
                        <a:pt x="812" y="2372"/>
                        <a:pt x="927" y="2300"/>
                        <a:pt x="1041" y="2238"/>
                      </a:cubicBezTo>
                      <a:cubicBezTo>
                        <a:pt x="1249" y="2102"/>
                        <a:pt x="1436" y="1946"/>
                        <a:pt x="1602" y="1759"/>
                      </a:cubicBezTo>
                      <a:cubicBezTo>
                        <a:pt x="1894" y="1426"/>
                        <a:pt x="2113" y="1010"/>
                        <a:pt x="2175" y="583"/>
                      </a:cubicBezTo>
                      <a:cubicBezTo>
                        <a:pt x="2196" y="469"/>
                        <a:pt x="2206" y="354"/>
                        <a:pt x="2206" y="250"/>
                      </a:cubicBezTo>
                      <a:cubicBezTo>
                        <a:pt x="2206" y="188"/>
                        <a:pt x="2206" y="136"/>
                        <a:pt x="2196" y="74"/>
                      </a:cubicBezTo>
                      <a:cubicBezTo>
                        <a:pt x="2196" y="63"/>
                        <a:pt x="2185" y="22"/>
                        <a:pt x="2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2" name="Google Shape;3182;p47"/>
                <p:cNvSpPr/>
                <p:nvPr/>
              </p:nvSpPr>
              <p:spPr>
                <a:xfrm>
                  <a:off x="4559525" y="4745650"/>
                  <a:ext cx="247075" cy="40050"/>
                </a:xfrm>
                <a:custGeom>
                  <a:avLst/>
                  <a:gdLst/>
                  <a:ahLst/>
                  <a:cxnLst/>
                  <a:rect l="l" t="t" r="r" b="b"/>
                  <a:pathLst>
                    <a:path w="9883" h="1602" extrusionOk="0">
                      <a:moveTo>
                        <a:pt x="3739" y="0"/>
                      </a:moveTo>
                      <a:cubicBezTo>
                        <a:pt x="3280" y="0"/>
                        <a:pt x="2821" y="15"/>
                        <a:pt x="2361" y="44"/>
                      </a:cubicBezTo>
                      <a:cubicBezTo>
                        <a:pt x="1571" y="95"/>
                        <a:pt x="780" y="178"/>
                        <a:pt x="0" y="314"/>
                      </a:cubicBezTo>
                      <a:cubicBezTo>
                        <a:pt x="94" y="636"/>
                        <a:pt x="188" y="948"/>
                        <a:pt x="292" y="1260"/>
                      </a:cubicBezTo>
                      <a:cubicBezTo>
                        <a:pt x="302" y="1302"/>
                        <a:pt x="312" y="1343"/>
                        <a:pt x="333" y="1385"/>
                      </a:cubicBezTo>
                      <a:cubicBezTo>
                        <a:pt x="1457" y="1530"/>
                        <a:pt x="2592" y="1602"/>
                        <a:pt x="3726" y="1602"/>
                      </a:cubicBezTo>
                      <a:cubicBezTo>
                        <a:pt x="4145" y="1602"/>
                        <a:pt x="4564" y="1592"/>
                        <a:pt x="4983" y="1572"/>
                      </a:cubicBezTo>
                      <a:cubicBezTo>
                        <a:pt x="5784" y="1531"/>
                        <a:pt x="6585" y="1447"/>
                        <a:pt x="7375" y="1333"/>
                      </a:cubicBezTo>
                      <a:cubicBezTo>
                        <a:pt x="7636" y="1292"/>
                        <a:pt x="7895" y="1250"/>
                        <a:pt x="8156" y="1198"/>
                      </a:cubicBezTo>
                      <a:cubicBezTo>
                        <a:pt x="8291" y="1177"/>
                        <a:pt x="8415" y="1156"/>
                        <a:pt x="8551" y="1135"/>
                      </a:cubicBezTo>
                      <a:cubicBezTo>
                        <a:pt x="8946" y="1052"/>
                        <a:pt x="9342" y="938"/>
                        <a:pt x="9747" y="876"/>
                      </a:cubicBezTo>
                      <a:cubicBezTo>
                        <a:pt x="9799" y="876"/>
                        <a:pt x="9841" y="886"/>
                        <a:pt x="9883" y="917"/>
                      </a:cubicBezTo>
                      <a:lnTo>
                        <a:pt x="9883" y="876"/>
                      </a:lnTo>
                      <a:cubicBezTo>
                        <a:pt x="9695" y="844"/>
                        <a:pt x="9508" y="793"/>
                        <a:pt x="9331" y="740"/>
                      </a:cubicBezTo>
                      <a:cubicBezTo>
                        <a:pt x="9102" y="678"/>
                        <a:pt x="8884" y="626"/>
                        <a:pt x="8655" y="564"/>
                      </a:cubicBezTo>
                      <a:lnTo>
                        <a:pt x="8093" y="439"/>
                      </a:lnTo>
                      <a:cubicBezTo>
                        <a:pt x="7823" y="386"/>
                        <a:pt x="7562" y="335"/>
                        <a:pt x="7303" y="293"/>
                      </a:cubicBezTo>
                      <a:cubicBezTo>
                        <a:pt x="6123" y="98"/>
                        <a:pt x="4933" y="0"/>
                        <a:pt x="3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3" name="Google Shape;3183;p47"/>
                <p:cNvSpPr/>
                <p:nvPr/>
              </p:nvSpPr>
              <p:spPr>
                <a:xfrm>
                  <a:off x="4543650" y="4873125"/>
                  <a:ext cx="73350" cy="58275"/>
                </a:xfrm>
                <a:custGeom>
                  <a:avLst/>
                  <a:gdLst/>
                  <a:ahLst/>
                  <a:cxnLst/>
                  <a:rect l="l" t="t" r="r" b="b"/>
                  <a:pathLst>
                    <a:path w="2934" h="2331" extrusionOk="0">
                      <a:moveTo>
                        <a:pt x="1572" y="0"/>
                      </a:moveTo>
                      <a:cubicBezTo>
                        <a:pt x="1530" y="93"/>
                        <a:pt x="1457" y="156"/>
                        <a:pt x="1384" y="218"/>
                      </a:cubicBezTo>
                      <a:cubicBezTo>
                        <a:pt x="1373" y="229"/>
                        <a:pt x="1353" y="250"/>
                        <a:pt x="1332" y="260"/>
                      </a:cubicBezTo>
                      <a:cubicBezTo>
                        <a:pt x="1326" y="266"/>
                        <a:pt x="1295" y="291"/>
                        <a:pt x="1277" y="305"/>
                      </a:cubicBezTo>
                      <a:lnTo>
                        <a:pt x="1277" y="305"/>
                      </a:lnTo>
                      <a:cubicBezTo>
                        <a:pt x="1278" y="304"/>
                        <a:pt x="1279" y="302"/>
                        <a:pt x="1280" y="301"/>
                      </a:cubicBezTo>
                      <a:lnTo>
                        <a:pt x="1280" y="301"/>
                      </a:lnTo>
                      <a:cubicBezTo>
                        <a:pt x="1269" y="310"/>
                        <a:pt x="1264" y="314"/>
                        <a:pt x="1265" y="314"/>
                      </a:cubicBezTo>
                      <a:cubicBezTo>
                        <a:pt x="1265" y="314"/>
                        <a:pt x="1270" y="310"/>
                        <a:pt x="1277" y="305"/>
                      </a:cubicBezTo>
                      <a:lnTo>
                        <a:pt x="1277" y="305"/>
                      </a:lnTo>
                      <a:cubicBezTo>
                        <a:pt x="1257" y="324"/>
                        <a:pt x="1238" y="344"/>
                        <a:pt x="1218" y="354"/>
                      </a:cubicBezTo>
                      <a:cubicBezTo>
                        <a:pt x="1218" y="354"/>
                        <a:pt x="1197" y="375"/>
                        <a:pt x="1176" y="385"/>
                      </a:cubicBezTo>
                      <a:cubicBezTo>
                        <a:pt x="1051" y="489"/>
                        <a:pt x="916" y="593"/>
                        <a:pt x="791" y="717"/>
                      </a:cubicBezTo>
                      <a:cubicBezTo>
                        <a:pt x="666" y="832"/>
                        <a:pt x="552" y="957"/>
                        <a:pt x="437" y="1082"/>
                      </a:cubicBezTo>
                      <a:cubicBezTo>
                        <a:pt x="312" y="1217"/>
                        <a:pt x="208" y="1394"/>
                        <a:pt x="32" y="1466"/>
                      </a:cubicBezTo>
                      <a:cubicBezTo>
                        <a:pt x="21" y="1477"/>
                        <a:pt x="11" y="1477"/>
                        <a:pt x="0" y="1477"/>
                      </a:cubicBezTo>
                      <a:lnTo>
                        <a:pt x="11" y="1487"/>
                      </a:lnTo>
                      <a:cubicBezTo>
                        <a:pt x="19" y="1485"/>
                        <a:pt x="27" y="1483"/>
                        <a:pt x="34" y="1483"/>
                      </a:cubicBezTo>
                      <a:cubicBezTo>
                        <a:pt x="57" y="1483"/>
                        <a:pt x="79" y="1495"/>
                        <a:pt x="94" y="1519"/>
                      </a:cubicBezTo>
                      <a:cubicBezTo>
                        <a:pt x="261" y="1716"/>
                        <a:pt x="437" y="1924"/>
                        <a:pt x="594" y="2132"/>
                      </a:cubicBezTo>
                      <a:cubicBezTo>
                        <a:pt x="645" y="2205"/>
                        <a:pt x="687" y="2268"/>
                        <a:pt x="739" y="2330"/>
                      </a:cubicBezTo>
                      <a:cubicBezTo>
                        <a:pt x="1165" y="2018"/>
                        <a:pt x="1582" y="1685"/>
                        <a:pt x="1988" y="1342"/>
                      </a:cubicBezTo>
                      <a:cubicBezTo>
                        <a:pt x="2196" y="1154"/>
                        <a:pt x="2404" y="957"/>
                        <a:pt x="2612" y="770"/>
                      </a:cubicBezTo>
                      <a:cubicBezTo>
                        <a:pt x="2705" y="676"/>
                        <a:pt x="2799" y="572"/>
                        <a:pt x="2892" y="479"/>
                      </a:cubicBezTo>
                      <a:cubicBezTo>
                        <a:pt x="2913" y="468"/>
                        <a:pt x="2924" y="458"/>
                        <a:pt x="2934" y="447"/>
                      </a:cubicBezTo>
                      <a:cubicBezTo>
                        <a:pt x="2882" y="416"/>
                        <a:pt x="2820" y="375"/>
                        <a:pt x="2767" y="354"/>
                      </a:cubicBezTo>
                      <a:cubicBezTo>
                        <a:pt x="2643" y="291"/>
                        <a:pt x="2529" y="250"/>
                        <a:pt x="2393" y="197"/>
                      </a:cubicBezTo>
                      <a:cubicBezTo>
                        <a:pt x="2122" y="114"/>
                        <a:pt x="1842" y="72"/>
                        <a:pt x="1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4" name="Google Shape;3184;p47"/>
                <p:cNvSpPr/>
                <p:nvPr/>
              </p:nvSpPr>
              <p:spPr>
                <a:xfrm>
                  <a:off x="4546525" y="4922000"/>
                  <a:ext cx="27575" cy="83250"/>
                </a:xfrm>
                <a:custGeom>
                  <a:avLst/>
                  <a:gdLst/>
                  <a:ahLst/>
                  <a:cxnLst/>
                  <a:rect l="l" t="t" r="r" b="b"/>
                  <a:pathLst>
                    <a:path w="1103" h="3330" extrusionOk="0">
                      <a:moveTo>
                        <a:pt x="0" y="1"/>
                      </a:moveTo>
                      <a:lnTo>
                        <a:pt x="0" y="1"/>
                      </a:lnTo>
                      <a:cubicBezTo>
                        <a:pt x="21" y="63"/>
                        <a:pt x="31" y="126"/>
                        <a:pt x="42" y="177"/>
                      </a:cubicBezTo>
                      <a:cubicBezTo>
                        <a:pt x="93" y="448"/>
                        <a:pt x="156" y="718"/>
                        <a:pt x="218" y="989"/>
                      </a:cubicBezTo>
                      <a:cubicBezTo>
                        <a:pt x="281" y="1259"/>
                        <a:pt x="354" y="1529"/>
                        <a:pt x="426" y="1790"/>
                      </a:cubicBezTo>
                      <a:cubicBezTo>
                        <a:pt x="500" y="2050"/>
                        <a:pt x="624" y="2320"/>
                        <a:pt x="634" y="2590"/>
                      </a:cubicBezTo>
                      <a:cubicBezTo>
                        <a:pt x="634" y="2632"/>
                        <a:pt x="634" y="2664"/>
                        <a:pt x="614" y="2685"/>
                      </a:cubicBezTo>
                      <a:cubicBezTo>
                        <a:pt x="624" y="2694"/>
                        <a:pt x="634" y="2705"/>
                        <a:pt x="634" y="2715"/>
                      </a:cubicBezTo>
                      <a:cubicBezTo>
                        <a:pt x="718" y="2851"/>
                        <a:pt x="812" y="2976"/>
                        <a:pt x="905" y="3090"/>
                      </a:cubicBezTo>
                      <a:cubicBezTo>
                        <a:pt x="967" y="3173"/>
                        <a:pt x="1040" y="3246"/>
                        <a:pt x="1103" y="3329"/>
                      </a:cubicBezTo>
                      <a:cubicBezTo>
                        <a:pt x="1030" y="3007"/>
                        <a:pt x="957" y="2694"/>
                        <a:pt x="884" y="2372"/>
                      </a:cubicBezTo>
                      <a:cubicBezTo>
                        <a:pt x="770" y="1883"/>
                        <a:pt x="676" y="1395"/>
                        <a:pt x="624" y="895"/>
                      </a:cubicBezTo>
                      <a:cubicBezTo>
                        <a:pt x="551" y="833"/>
                        <a:pt x="500" y="739"/>
                        <a:pt x="447" y="666"/>
                      </a:cubicBezTo>
                      <a:lnTo>
                        <a:pt x="229" y="354"/>
                      </a:lnTo>
                      <a:cubicBezTo>
                        <a:pt x="156" y="240"/>
                        <a:pt x="83" y="12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5" name="Google Shape;3185;p47"/>
                <p:cNvSpPr/>
                <p:nvPr/>
              </p:nvSpPr>
              <p:spPr>
                <a:xfrm>
                  <a:off x="4567325" y="4893925"/>
                  <a:ext cx="75450" cy="116000"/>
                </a:xfrm>
                <a:custGeom>
                  <a:avLst/>
                  <a:gdLst/>
                  <a:ahLst/>
                  <a:cxnLst/>
                  <a:rect l="l" t="t" r="r" b="b"/>
                  <a:pathLst>
                    <a:path w="3018" h="4640" extrusionOk="0">
                      <a:moveTo>
                        <a:pt x="2299" y="0"/>
                      </a:moveTo>
                      <a:cubicBezTo>
                        <a:pt x="2299" y="0"/>
                        <a:pt x="2289" y="10"/>
                        <a:pt x="2289" y="21"/>
                      </a:cubicBezTo>
                      <a:cubicBezTo>
                        <a:pt x="2185" y="125"/>
                        <a:pt x="2081" y="218"/>
                        <a:pt x="1987" y="312"/>
                      </a:cubicBezTo>
                      <a:cubicBezTo>
                        <a:pt x="1779" y="510"/>
                        <a:pt x="1561" y="697"/>
                        <a:pt x="1342" y="874"/>
                      </a:cubicBezTo>
                      <a:cubicBezTo>
                        <a:pt x="916" y="1217"/>
                        <a:pt x="468" y="1508"/>
                        <a:pt x="0" y="1779"/>
                      </a:cubicBezTo>
                      <a:cubicBezTo>
                        <a:pt x="0" y="1789"/>
                        <a:pt x="10" y="1789"/>
                        <a:pt x="10" y="1799"/>
                      </a:cubicBezTo>
                      <a:cubicBezTo>
                        <a:pt x="21" y="1810"/>
                        <a:pt x="42" y="1831"/>
                        <a:pt x="42" y="1852"/>
                      </a:cubicBezTo>
                      <a:cubicBezTo>
                        <a:pt x="188" y="2372"/>
                        <a:pt x="312" y="2902"/>
                        <a:pt x="437" y="3422"/>
                      </a:cubicBezTo>
                      <a:cubicBezTo>
                        <a:pt x="531" y="3828"/>
                        <a:pt x="645" y="4234"/>
                        <a:pt x="749" y="4640"/>
                      </a:cubicBezTo>
                      <a:cubicBezTo>
                        <a:pt x="863" y="4608"/>
                        <a:pt x="967" y="4598"/>
                        <a:pt x="1071" y="4566"/>
                      </a:cubicBezTo>
                      <a:cubicBezTo>
                        <a:pt x="1238" y="4536"/>
                        <a:pt x="1394" y="4504"/>
                        <a:pt x="1550" y="4442"/>
                      </a:cubicBezTo>
                      <a:cubicBezTo>
                        <a:pt x="1841" y="4348"/>
                        <a:pt x="2102" y="4182"/>
                        <a:pt x="2310" y="3974"/>
                      </a:cubicBezTo>
                      <a:cubicBezTo>
                        <a:pt x="2341" y="3953"/>
                        <a:pt x="2361" y="3922"/>
                        <a:pt x="2382" y="3901"/>
                      </a:cubicBezTo>
                      <a:cubicBezTo>
                        <a:pt x="2320" y="3683"/>
                        <a:pt x="2320" y="3443"/>
                        <a:pt x="2289" y="3214"/>
                      </a:cubicBezTo>
                      <a:cubicBezTo>
                        <a:pt x="2257" y="2975"/>
                        <a:pt x="2216" y="2736"/>
                        <a:pt x="2164" y="2497"/>
                      </a:cubicBezTo>
                      <a:cubicBezTo>
                        <a:pt x="2049" y="2018"/>
                        <a:pt x="1894" y="1540"/>
                        <a:pt x="1716" y="1092"/>
                      </a:cubicBezTo>
                      <a:cubicBezTo>
                        <a:pt x="1689" y="1009"/>
                        <a:pt x="1762" y="949"/>
                        <a:pt x="1833" y="949"/>
                      </a:cubicBezTo>
                      <a:cubicBezTo>
                        <a:pt x="1869" y="949"/>
                        <a:pt x="1904" y="964"/>
                        <a:pt x="1924" y="999"/>
                      </a:cubicBezTo>
                      <a:cubicBezTo>
                        <a:pt x="2174" y="1457"/>
                        <a:pt x="2351" y="1935"/>
                        <a:pt x="2465" y="2434"/>
                      </a:cubicBezTo>
                      <a:cubicBezTo>
                        <a:pt x="2518" y="2684"/>
                        <a:pt x="2559" y="2934"/>
                        <a:pt x="2601" y="3193"/>
                      </a:cubicBezTo>
                      <a:cubicBezTo>
                        <a:pt x="2611" y="3318"/>
                        <a:pt x="2632" y="3454"/>
                        <a:pt x="2632" y="3589"/>
                      </a:cubicBezTo>
                      <a:cubicBezTo>
                        <a:pt x="2705" y="3475"/>
                        <a:pt x="2767" y="3350"/>
                        <a:pt x="2819" y="3225"/>
                      </a:cubicBezTo>
                      <a:cubicBezTo>
                        <a:pt x="2892" y="3079"/>
                        <a:pt x="2944" y="2923"/>
                        <a:pt x="2975" y="2756"/>
                      </a:cubicBezTo>
                      <a:cubicBezTo>
                        <a:pt x="2996" y="2694"/>
                        <a:pt x="3006" y="2632"/>
                        <a:pt x="3017" y="2569"/>
                      </a:cubicBezTo>
                      <a:cubicBezTo>
                        <a:pt x="3017" y="2559"/>
                        <a:pt x="3006" y="2559"/>
                        <a:pt x="3006" y="2548"/>
                      </a:cubicBezTo>
                      <a:cubicBezTo>
                        <a:pt x="2871" y="2340"/>
                        <a:pt x="2851" y="2028"/>
                        <a:pt x="2798" y="1789"/>
                      </a:cubicBezTo>
                      <a:cubicBezTo>
                        <a:pt x="2747" y="1540"/>
                        <a:pt x="2684" y="1290"/>
                        <a:pt x="2611" y="1050"/>
                      </a:cubicBezTo>
                      <a:cubicBezTo>
                        <a:pt x="2549" y="791"/>
                        <a:pt x="2465" y="541"/>
                        <a:pt x="2393" y="292"/>
                      </a:cubicBezTo>
                      <a:cubicBezTo>
                        <a:pt x="2361" y="198"/>
                        <a:pt x="2331" y="93"/>
                        <a:pt x="2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6" name="Google Shape;3186;p47"/>
                <p:cNvSpPr/>
                <p:nvPr/>
              </p:nvSpPr>
              <p:spPr>
                <a:xfrm>
                  <a:off x="4494225" y="4771950"/>
                  <a:ext cx="313150" cy="613100"/>
                </a:xfrm>
                <a:custGeom>
                  <a:avLst/>
                  <a:gdLst/>
                  <a:ahLst/>
                  <a:cxnLst/>
                  <a:rect l="l" t="t" r="r" b="b"/>
                  <a:pathLst>
                    <a:path w="12526" h="24524" extrusionOk="0">
                      <a:moveTo>
                        <a:pt x="10083" y="1431"/>
                      </a:moveTo>
                      <a:lnTo>
                        <a:pt x="10083" y="1431"/>
                      </a:lnTo>
                      <a:cubicBezTo>
                        <a:pt x="10083" y="1432"/>
                        <a:pt x="10082" y="1434"/>
                        <a:pt x="10081" y="1436"/>
                      </a:cubicBezTo>
                      <a:cubicBezTo>
                        <a:pt x="10082" y="1434"/>
                        <a:pt x="10083" y="1432"/>
                        <a:pt x="10083" y="1431"/>
                      </a:cubicBezTo>
                      <a:close/>
                      <a:moveTo>
                        <a:pt x="808" y="1322"/>
                      </a:moveTo>
                      <a:cubicBezTo>
                        <a:pt x="846" y="1322"/>
                        <a:pt x="885" y="1341"/>
                        <a:pt x="906" y="1384"/>
                      </a:cubicBezTo>
                      <a:cubicBezTo>
                        <a:pt x="979" y="1519"/>
                        <a:pt x="979" y="1675"/>
                        <a:pt x="979" y="1831"/>
                      </a:cubicBezTo>
                      <a:cubicBezTo>
                        <a:pt x="979" y="1863"/>
                        <a:pt x="979" y="1893"/>
                        <a:pt x="990" y="1935"/>
                      </a:cubicBezTo>
                      <a:lnTo>
                        <a:pt x="990" y="1946"/>
                      </a:lnTo>
                      <a:cubicBezTo>
                        <a:pt x="990" y="1967"/>
                        <a:pt x="1000" y="1977"/>
                        <a:pt x="1000" y="1987"/>
                      </a:cubicBezTo>
                      <a:lnTo>
                        <a:pt x="1000" y="2008"/>
                      </a:lnTo>
                      <a:cubicBezTo>
                        <a:pt x="1010" y="2018"/>
                        <a:pt x="1010" y="2029"/>
                        <a:pt x="1010" y="2029"/>
                      </a:cubicBezTo>
                      <a:cubicBezTo>
                        <a:pt x="1020" y="2039"/>
                        <a:pt x="1031" y="2050"/>
                        <a:pt x="1031" y="2060"/>
                      </a:cubicBezTo>
                      <a:cubicBezTo>
                        <a:pt x="1041" y="2060"/>
                        <a:pt x="1041" y="2071"/>
                        <a:pt x="1041" y="2071"/>
                      </a:cubicBezTo>
                      <a:lnTo>
                        <a:pt x="1094" y="2122"/>
                      </a:lnTo>
                      <a:cubicBezTo>
                        <a:pt x="1104" y="2122"/>
                        <a:pt x="1114" y="2133"/>
                        <a:pt x="1124" y="2133"/>
                      </a:cubicBezTo>
                      <a:lnTo>
                        <a:pt x="1145" y="2133"/>
                      </a:lnTo>
                      <a:cubicBezTo>
                        <a:pt x="1145" y="2122"/>
                        <a:pt x="1156" y="2112"/>
                        <a:pt x="1156" y="2112"/>
                      </a:cubicBezTo>
                      <a:cubicBezTo>
                        <a:pt x="1156" y="2101"/>
                        <a:pt x="1166" y="2091"/>
                        <a:pt x="1166" y="2081"/>
                      </a:cubicBezTo>
                      <a:lnTo>
                        <a:pt x="1177" y="2060"/>
                      </a:lnTo>
                      <a:lnTo>
                        <a:pt x="1208" y="1997"/>
                      </a:lnTo>
                      <a:cubicBezTo>
                        <a:pt x="1218" y="1967"/>
                        <a:pt x="1239" y="1935"/>
                        <a:pt x="1260" y="1914"/>
                      </a:cubicBezTo>
                      <a:cubicBezTo>
                        <a:pt x="1318" y="1840"/>
                        <a:pt x="1411" y="1796"/>
                        <a:pt x="1498" y="1796"/>
                      </a:cubicBezTo>
                      <a:cubicBezTo>
                        <a:pt x="1582" y="1796"/>
                        <a:pt x="1661" y="1838"/>
                        <a:pt x="1697" y="1935"/>
                      </a:cubicBezTo>
                      <a:cubicBezTo>
                        <a:pt x="1718" y="1977"/>
                        <a:pt x="1697" y="2029"/>
                        <a:pt x="1676" y="2071"/>
                      </a:cubicBezTo>
                      <a:cubicBezTo>
                        <a:pt x="1645" y="2112"/>
                        <a:pt x="1603" y="2122"/>
                        <a:pt x="1551" y="2133"/>
                      </a:cubicBezTo>
                      <a:cubicBezTo>
                        <a:pt x="1531" y="2133"/>
                        <a:pt x="1520" y="2133"/>
                        <a:pt x="1510" y="2122"/>
                      </a:cubicBezTo>
                      <a:lnTo>
                        <a:pt x="1510" y="2133"/>
                      </a:lnTo>
                      <a:lnTo>
                        <a:pt x="1499" y="2133"/>
                      </a:lnTo>
                      <a:cubicBezTo>
                        <a:pt x="1499" y="2143"/>
                        <a:pt x="1489" y="2154"/>
                        <a:pt x="1489" y="2164"/>
                      </a:cubicBezTo>
                      <a:cubicBezTo>
                        <a:pt x="1478" y="2175"/>
                        <a:pt x="1478" y="2185"/>
                        <a:pt x="1468" y="2205"/>
                      </a:cubicBezTo>
                      <a:cubicBezTo>
                        <a:pt x="1457" y="2226"/>
                        <a:pt x="1447" y="2258"/>
                        <a:pt x="1426" y="2279"/>
                      </a:cubicBezTo>
                      <a:cubicBezTo>
                        <a:pt x="1357" y="2391"/>
                        <a:pt x="1252" y="2453"/>
                        <a:pt x="1134" y="2453"/>
                      </a:cubicBezTo>
                      <a:cubicBezTo>
                        <a:pt x="1111" y="2453"/>
                        <a:pt x="1087" y="2450"/>
                        <a:pt x="1062" y="2445"/>
                      </a:cubicBezTo>
                      <a:cubicBezTo>
                        <a:pt x="937" y="2424"/>
                        <a:pt x="833" y="2320"/>
                        <a:pt x="771" y="2216"/>
                      </a:cubicBezTo>
                      <a:cubicBezTo>
                        <a:pt x="708" y="2101"/>
                        <a:pt x="698" y="1967"/>
                        <a:pt x="708" y="1842"/>
                      </a:cubicBezTo>
                      <a:cubicBezTo>
                        <a:pt x="708" y="1769"/>
                        <a:pt x="719" y="1706"/>
                        <a:pt x="719" y="1634"/>
                      </a:cubicBezTo>
                      <a:cubicBezTo>
                        <a:pt x="719" y="1571"/>
                        <a:pt x="719" y="1530"/>
                        <a:pt x="698" y="1467"/>
                      </a:cubicBezTo>
                      <a:cubicBezTo>
                        <a:pt x="664" y="1386"/>
                        <a:pt x="736" y="1322"/>
                        <a:pt x="808" y="1322"/>
                      </a:cubicBezTo>
                      <a:close/>
                      <a:moveTo>
                        <a:pt x="4514" y="1986"/>
                      </a:moveTo>
                      <a:cubicBezTo>
                        <a:pt x="4521" y="1986"/>
                        <a:pt x="4529" y="1986"/>
                        <a:pt x="4536" y="1987"/>
                      </a:cubicBezTo>
                      <a:cubicBezTo>
                        <a:pt x="4599" y="1997"/>
                        <a:pt x="4672" y="2060"/>
                        <a:pt x="4661" y="2133"/>
                      </a:cubicBezTo>
                      <a:cubicBezTo>
                        <a:pt x="4661" y="2154"/>
                        <a:pt x="4651" y="2185"/>
                        <a:pt x="4661" y="2216"/>
                      </a:cubicBezTo>
                      <a:lnTo>
                        <a:pt x="4672" y="2226"/>
                      </a:lnTo>
                      <a:cubicBezTo>
                        <a:pt x="4672" y="2237"/>
                        <a:pt x="4672" y="2258"/>
                        <a:pt x="4682" y="2268"/>
                      </a:cubicBezTo>
                      <a:lnTo>
                        <a:pt x="4682" y="2279"/>
                      </a:lnTo>
                      <a:cubicBezTo>
                        <a:pt x="4693" y="2289"/>
                        <a:pt x="4693" y="2300"/>
                        <a:pt x="4703" y="2310"/>
                      </a:cubicBezTo>
                      <a:cubicBezTo>
                        <a:pt x="4714" y="2320"/>
                        <a:pt x="4714" y="2341"/>
                        <a:pt x="4724" y="2341"/>
                      </a:cubicBezTo>
                      <a:lnTo>
                        <a:pt x="4734" y="2351"/>
                      </a:lnTo>
                      <a:cubicBezTo>
                        <a:pt x="4744" y="2362"/>
                        <a:pt x="4765" y="2393"/>
                        <a:pt x="4776" y="2404"/>
                      </a:cubicBezTo>
                      <a:lnTo>
                        <a:pt x="4776" y="2393"/>
                      </a:lnTo>
                      <a:cubicBezTo>
                        <a:pt x="4786" y="2404"/>
                        <a:pt x="4786" y="2404"/>
                        <a:pt x="4797" y="2404"/>
                      </a:cubicBezTo>
                      <a:cubicBezTo>
                        <a:pt x="4807" y="2414"/>
                        <a:pt x="4818" y="2424"/>
                        <a:pt x="4828" y="2424"/>
                      </a:cubicBezTo>
                      <a:cubicBezTo>
                        <a:pt x="4828" y="2424"/>
                        <a:pt x="4838" y="2424"/>
                        <a:pt x="4838" y="2434"/>
                      </a:cubicBezTo>
                      <a:cubicBezTo>
                        <a:pt x="4848" y="2434"/>
                        <a:pt x="4859" y="2434"/>
                        <a:pt x="4869" y="2445"/>
                      </a:cubicBezTo>
                      <a:cubicBezTo>
                        <a:pt x="4890" y="2445"/>
                        <a:pt x="4901" y="2445"/>
                        <a:pt x="4911" y="2455"/>
                      </a:cubicBezTo>
                      <a:lnTo>
                        <a:pt x="4963" y="2455"/>
                      </a:lnTo>
                      <a:cubicBezTo>
                        <a:pt x="4984" y="2445"/>
                        <a:pt x="5005" y="2445"/>
                        <a:pt x="5015" y="2434"/>
                      </a:cubicBezTo>
                      <a:lnTo>
                        <a:pt x="5036" y="2434"/>
                      </a:lnTo>
                      <a:cubicBezTo>
                        <a:pt x="5046" y="2434"/>
                        <a:pt x="5056" y="2424"/>
                        <a:pt x="5056" y="2424"/>
                      </a:cubicBezTo>
                      <a:cubicBezTo>
                        <a:pt x="5067" y="2414"/>
                        <a:pt x="5077" y="2414"/>
                        <a:pt x="5088" y="2404"/>
                      </a:cubicBezTo>
                      <a:cubicBezTo>
                        <a:pt x="5098" y="2404"/>
                        <a:pt x="5160" y="2341"/>
                        <a:pt x="5181" y="2310"/>
                      </a:cubicBezTo>
                      <a:cubicBezTo>
                        <a:pt x="5181" y="2310"/>
                        <a:pt x="5181" y="2300"/>
                        <a:pt x="5192" y="2300"/>
                      </a:cubicBezTo>
                      <a:cubicBezTo>
                        <a:pt x="5192" y="2289"/>
                        <a:pt x="5202" y="2279"/>
                        <a:pt x="5213" y="2268"/>
                      </a:cubicBezTo>
                      <a:cubicBezTo>
                        <a:pt x="5213" y="2258"/>
                        <a:pt x="5223" y="2258"/>
                        <a:pt x="5223" y="2247"/>
                      </a:cubicBezTo>
                      <a:lnTo>
                        <a:pt x="5223" y="2237"/>
                      </a:lnTo>
                      <a:lnTo>
                        <a:pt x="5223" y="2226"/>
                      </a:lnTo>
                      <a:cubicBezTo>
                        <a:pt x="5255" y="2164"/>
                        <a:pt x="5275" y="2112"/>
                        <a:pt x="5348" y="2091"/>
                      </a:cubicBezTo>
                      <a:cubicBezTo>
                        <a:pt x="5358" y="2089"/>
                        <a:pt x="5369" y="2088"/>
                        <a:pt x="5380" y="2088"/>
                      </a:cubicBezTo>
                      <a:cubicBezTo>
                        <a:pt x="5417" y="2088"/>
                        <a:pt x="5459" y="2101"/>
                        <a:pt x="5483" y="2133"/>
                      </a:cubicBezTo>
                      <a:cubicBezTo>
                        <a:pt x="5546" y="2195"/>
                        <a:pt x="5535" y="2279"/>
                        <a:pt x="5525" y="2362"/>
                      </a:cubicBezTo>
                      <a:cubicBezTo>
                        <a:pt x="5504" y="2487"/>
                        <a:pt x="5431" y="2601"/>
                        <a:pt x="5338" y="2674"/>
                      </a:cubicBezTo>
                      <a:cubicBezTo>
                        <a:pt x="5223" y="2764"/>
                        <a:pt x="5076" y="2820"/>
                        <a:pt x="4933" y="2820"/>
                      </a:cubicBezTo>
                      <a:cubicBezTo>
                        <a:pt x="4829" y="2820"/>
                        <a:pt x="4728" y="2791"/>
                        <a:pt x="4640" y="2726"/>
                      </a:cubicBezTo>
                      <a:cubicBezTo>
                        <a:pt x="4432" y="2580"/>
                        <a:pt x="4328" y="2341"/>
                        <a:pt x="4381" y="2091"/>
                      </a:cubicBezTo>
                      <a:cubicBezTo>
                        <a:pt x="4390" y="2026"/>
                        <a:pt x="4449" y="1986"/>
                        <a:pt x="4514" y="1986"/>
                      </a:cubicBezTo>
                      <a:close/>
                      <a:moveTo>
                        <a:pt x="11755" y="1983"/>
                      </a:moveTo>
                      <a:cubicBezTo>
                        <a:pt x="11786" y="1983"/>
                        <a:pt x="11817" y="1996"/>
                        <a:pt x="11839" y="2018"/>
                      </a:cubicBezTo>
                      <a:cubicBezTo>
                        <a:pt x="11880" y="2050"/>
                        <a:pt x="11912" y="2091"/>
                        <a:pt x="11943" y="2133"/>
                      </a:cubicBezTo>
                      <a:cubicBezTo>
                        <a:pt x="11943" y="2143"/>
                        <a:pt x="11954" y="2154"/>
                        <a:pt x="11954" y="2164"/>
                      </a:cubicBezTo>
                      <a:cubicBezTo>
                        <a:pt x="11954" y="2164"/>
                        <a:pt x="11964" y="2195"/>
                        <a:pt x="11974" y="2205"/>
                      </a:cubicBezTo>
                      <a:cubicBezTo>
                        <a:pt x="11984" y="2226"/>
                        <a:pt x="11995" y="2247"/>
                        <a:pt x="11995" y="2279"/>
                      </a:cubicBezTo>
                      <a:cubicBezTo>
                        <a:pt x="12026" y="2372"/>
                        <a:pt x="12026" y="2487"/>
                        <a:pt x="11984" y="2580"/>
                      </a:cubicBezTo>
                      <a:cubicBezTo>
                        <a:pt x="11943" y="2695"/>
                        <a:pt x="11870" y="2788"/>
                        <a:pt x="11766" y="2861"/>
                      </a:cubicBezTo>
                      <a:cubicBezTo>
                        <a:pt x="11701" y="2894"/>
                        <a:pt x="11607" y="2924"/>
                        <a:pt x="11521" y="2924"/>
                      </a:cubicBezTo>
                      <a:cubicBezTo>
                        <a:pt x="11442" y="2924"/>
                        <a:pt x="11369" y="2899"/>
                        <a:pt x="11329" y="2830"/>
                      </a:cubicBezTo>
                      <a:cubicBezTo>
                        <a:pt x="11309" y="2799"/>
                        <a:pt x="11288" y="2767"/>
                        <a:pt x="11288" y="2726"/>
                      </a:cubicBezTo>
                      <a:cubicBezTo>
                        <a:pt x="11288" y="2663"/>
                        <a:pt x="11329" y="2612"/>
                        <a:pt x="11381" y="2580"/>
                      </a:cubicBezTo>
                      <a:lnTo>
                        <a:pt x="11443" y="2549"/>
                      </a:lnTo>
                      <a:cubicBezTo>
                        <a:pt x="11475" y="2538"/>
                        <a:pt x="11496" y="2538"/>
                        <a:pt x="11517" y="2538"/>
                      </a:cubicBezTo>
                      <a:cubicBezTo>
                        <a:pt x="11537" y="2538"/>
                        <a:pt x="11568" y="2528"/>
                        <a:pt x="11589" y="2518"/>
                      </a:cubicBezTo>
                      <a:lnTo>
                        <a:pt x="11652" y="2487"/>
                      </a:lnTo>
                      <a:cubicBezTo>
                        <a:pt x="11662" y="2476"/>
                        <a:pt x="11683" y="2466"/>
                        <a:pt x="11683" y="2466"/>
                      </a:cubicBezTo>
                      <a:cubicBezTo>
                        <a:pt x="11683" y="2455"/>
                        <a:pt x="11683" y="2455"/>
                        <a:pt x="11693" y="2455"/>
                      </a:cubicBezTo>
                      <a:lnTo>
                        <a:pt x="11693" y="2445"/>
                      </a:lnTo>
                      <a:lnTo>
                        <a:pt x="11704" y="2434"/>
                      </a:lnTo>
                      <a:lnTo>
                        <a:pt x="11714" y="2424"/>
                      </a:lnTo>
                      <a:lnTo>
                        <a:pt x="11714" y="2414"/>
                      </a:lnTo>
                      <a:cubicBezTo>
                        <a:pt x="11714" y="2404"/>
                        <a:pt x="11725" y="2393"/>
                        <a:pt x="11725" y="2383"/>
                      </a:cubicBezTo>
                      <a:lnTo>
                        <a:pt x="11725" y="2372"/>
                      </a:lnTo>
                      <a:lnTo>
                        <a:pt x="11725" y="2341"/>
                      </a:lnTo>
                      <a:lnTo>
                        <a:pt x="11725" y="2300"/>
                      </a:lnTo>
                      <a:lnTo>
                        <a:pt x="11725" y="2279"/>
                      </a:lnTo>
                      <a:cubicBezTo>
                        <a:pt x="11725" y="2268"/>
                        <a:pt x="11714" y="2258"/>
                        <a:pt x="11714" y="2247"/>
                      </a:cubicBezTo>
                      <a:lnTo>
                        <a:pt x="11714" y="2237"/>
                      </a:lnTo>
                      <a:cubicBezTo>
                        <a:pt x="11704" y="2226"/>
                        <a:pt x="11693" y="2205"/>
                        <a:pt x="11683" y="2195"/>
                      </a:cubicBezTo>
                      <a:cubicBezTo>
                        <a:pt x="11683" y="2185"/>
                        <a:pt x="11683" y="2185"/>
                        <a:pt x="11672" y="2185"/>
                      </a:cubicBezTo>
                      <a:cubicBezTo>
                        <a:pt x="11631" y="2133"/>
                        <a:pt x="11631" y="2071"/>
                        <a:pt x="11672" y="2018"/>
                      </a:cubicBezTo>
                      <a:cubicBezTo>
                        <a:pt x="11697" y="1994"/>
                        <a:pt x="11726" y="1983"/>
                        <a:pt x="11755" y="1983"/>
                      </a:cubicBezTo>
                      <a:close/>
                      <a:moveTo>
                        <a:pt x="10336" y="1263"/>
                      </a:moveTo>
                      <a:cubicBezTo>
                        <a:pt x="10453" y="1263"/>
                        <a:pt x="10564" y="1341"/>
                        <a:pt x="10570" y="1498"/>
                      </a:cubicBezTo>
                      <a:cubicBezTo>
                        <a:pt x="10611" y="2247"/>
                        <a:pt x="10174" y="2954"/>
                        <a:pt x="9603" y="3412"/>
                      </a:cubicBezTo>
                      <a:cubicBezTo>
                        <a:pt x="9291" y="3662"/>
                        <a:pt x="8937" y="3860"/>
                        <a:pt x="8572" y="4015"/>
                      </a:cubicBezTo>
                      <a:cubicBezTo>
                        <a:pt x="8375" y="4099"/>
                        <a:pt x="8177" y="4172"/>
                        <a:pt x="7980" y="4234"/>
                      </a:cubicBezTo>
                      <a:cubicBezTo>
                        <a:pt x="7804" y="4293"/>
                        <a:pt x="7609" y="4370"/>
                        <a:pt x="7414" y="4370"/>
                      </a:cubicBezTo>
                      <a:cubicBezTo>
                        <a:pt x="7401" y="4370"/>
                        <a:pt x="7389" y="4370"/>
                        <a:pt x="7377" y="4369"/>
                      </a:cubicBezTo>
                      <a:cubicBezTo>
                        <a:pt x="7220" y="4359"/>
                        <a:pt x="7085" y="4130"/>
                        <a:pt x="7231" y="4015"/>
                      </a:cubicBezTo>
                      <a:cubicBezTo>
                        <a:pt x="7252" y="4005"/>
                        <a:pt x="7273" y="3985"/>
                        <a:pt x="7293" y="3974"/>
                      </a:cubicBezTo>
                      <a:cubicBezTo>
                        <a:pt x="7407" y="3371"/>
                        <a:pt x="7740" y="2861"/>
                        <a:pt x="8198" y="2455"/>
                      </a:cubicBezTo>
                      <a:cubicBezTo>
                        <a:pt x="8479" y="2216"/>
                        <a:pt x="8780" y="2018"/>
                        <a:pt x="9103" y="1863"/>
                      </a:cubicBezTo>
                      <a:cubicBezTo>
                        <a:pt x="9270" y="1769"/>
                        <a:pt x="9436" y="1696"/>
                        <a:pt x="9603" y="1623"/>
                      </a:cubicBezTo>
                      <a:cubicBezTo>
                        <a:pt x="9686" y="1581"/>
                        <a:pt x="9779" y="1551"/>
                        <a:pt x="9862" y="1509"/>
                      </a:cubicBezTo>
                      <a:cubicBezTo>
                        <a:pt x="9904" y="1498"/>
                        <a:pt x="9946" y="1477"/>
                        <a:pt x="9987" y="1467"/>
                      </a:cubicBezTo>
                      <a:cubicBezTo>
                        <a:pt x="10003" y="1459"/>
                        <a:pt x="10060" y="1422"/>
                        <a:pt x="10079" y="1422"/>
                      </a:cubicBezTo>
                      <a:cubicBezTo>
                        <a:pt x="10083" y="1422"/>
                        <a:pt x="10085" y="1424"/>
                        <a:pt x="10083" y="1431"/>
                      </a:cubicBezTo>
                      <a:lnTo>
                        <a:pt x="10083" y="1431"/>
                      </a:lnTo>
                      <a:cubicBezTo>
                        <a:pt x="10132" y="1319"/>
                        <a:pt x="10236" y="1263"/>
                        <a:pt x="10336" y="1263"/>
                      </a:cubicBezTo>
                      <a:close/>
                      <a:moveTo>
                        <a:pt x="9045" y="4590"/>
                      </a:moveTo>
                      <a:cubicBezTo>
                        <a:pt x="9104" y="4590"/>
                        <a:pt x="9168" y="4641"/>
                        <a:pt x="9155" y="4723"/>
                      </a:cubicBezTo>
                      <a:cubicBezTo>
                        <a:pt x="9113" y="4983"/>
                        <a:pt x="9113" y="5254"/>
                        <a:pt x="9113" y="5513"/>
                      </a:cubicBezTo>
                      <a:cubicBezTo>
                        <a:pt x="9134" y="5513"/>
                        <a:pt x="9155" y="5503"/>
                        <a:pt x="9166" y="5503"/>
                      </a:cubicBezTo>
                      <a:cubicBezTo>
                        <a:pt x="9187" y="5497"/>
                        <a:pt x="9206" y="5494"/>
                        <a:pt x="9224" y="5494"/>
                      </a:cubicBezTo>
                      <a:cubicBezTo>
                        <a:pt x="9294" y="5494"/>
                        <a:pt x="9338" y="5539"/>
                        <a:pt x="9363" y="5597"/>
                      </a:cubicBezTo>
                      <a:cubicBezTo>
                        <a:pt x="9394" y="5594"/>
                        <a:pt x="9425" y="5593"/>
                        <a:pt x="9456" y="5593"/>
                      </a:cubicBezTo>
                      <a:cubicBezTo>
                        <a:pt x="9667" y="5593"/>
                        <a:pt x="9880" y="5652"/>
                        <a:pt x="10070" y="5742"/>
                      </a:cubicBezTo>
                      <a:cubicBezTo>
                        <a:pt x="10382" y="5888"/>
                        <a:pt x="10622" y="6148"/>
                        <a:pt x="10757" y="6450"/>
                      </a:cubicBezTo>
                      <a:cubicBezTo>
                        <a:pt x="10799" y="6512"/>
                        <a:pt x="10819" y="6585"/>
                        <a:pt x="10851" y="6648"/>
                      </a:cubicBezTo>
                      <a:cubicBezTo>
                        <a:pt x="11080" y="7355"/>
                        <a:pt x="10840" y="8229"/>
                        <a:pt x="10320" y="8749"/>
                      </a:cubicBezTo>
                      <a:cubicBezTo>
                        <a:pt x="10310" y="8770"/>
                        <a:pt x="10289" y="8780"/>
                        <a:pt x="10268" y="8801"/>
                      </a:cubicBezTo>
                      <a:cubicBezTo>
                        <a:pt x="9966" y="9091"/>
                        <a:pt x="9573" y="9238"/>
                        <a:pt x="9178" y="9238"/>
                      </a:cubicBezTo>
                      <a:cubicBezTo>
                        <a:pt x="8851" y="9238"/>
                        <a:pt x="8522" y="9138"/>
                        <a:pt x="8240" y="8936"/>
                      </a:cubicBezTo>
                      <a:cubicBezTo>
                        <a:pt x="7595" y="8488"/>
                        <a:pt x="7366" y="7656"/>
                        <a:pt x="7585" y="6918"/>
                      </a:cubicBezTo>
                      <a:cubicBezTo>
                        <a:pt x="7761" y="6304"/>
                        <a:pt x="8230" y="5878"/>
                        <a:pt x="8791" y="5628"/>
                      </a:cubicBezTo>
                      <a:cubicBezTo>
                        <a:pt x="8812" y="5305"/>
                        <a:pt x="8885" y="4983"/>
                        <a:pt x="8958" y="4660"/>
                      </a:cubicBezTo>
                      <a:cubicBezTo>
                        <a:pt x="8970" y="4611"/>
                        <a:pt x="9006" y="4590"/>
                        <a:pt x="9045" y="4590"/>
                      </a:cubicBezTo>
                      <a:close/>
                      <a:moveTo>
                        <a:pt x="3871" y="3649"/>
                      </a:moveTo>
                      <a:cubicBezTo>
                        <a:pt x="4085" y="3649"/>
                        <a:pt x="4297" y="3687"/>
                        <a:pt x="4506" y="3745"/>
                      </a:cubicBezTo>
                      <a:cubicBezTo>
                        <a:pt x="4672" y="3797"/>
                        <a:pt x="4828" y="3860"/>
                        <a:pt x="4994" y="3932"/>
                      </a:cubicBezTo>
                      <a:cubicBezTo>
                        <a:pt x="5151" y="4015"/>
                        <a:pt x="5348" y="4099"/>
                        <a:pt x="5410" y="4276"/>
                      </a:cubicBezTo>
                      <a:cubicBezTo>
                        <a:pt x="5431" y="4286"/>
                        <a:pt x="5442" y="4297"/>
                        <a:pt x="5452" y="4318"/>
                      </a:cubicBezTo>
                      <a:cubicBezTo>
                        <a:pt x="5629" y="4515"/>
                        <a:pt x="5733" y="4785"/>
                        <a:pt x="5826" y="5035"/>
                      </a:cubicBezTo>
                      <a:cubicBezTo>
                        <a:pt x="5930" y="5275"/>
                        <a:pt x="6013" y="5524"/>
                        <a:pt x="6087" y="5774"/>
                      </a:cubicBezTo>
                      <a:cubicBezTo>
                        <a:pt x="6159" y="6024"/>
                        <a:pt x="6222" y="6283"/>
                        <a:pt x="6284" y="6533"/>
                      </a:cubicBezTo>
                      <a:cubicBezTo>
                        <a:pt x="6346" y="6803"/>
                        <a:pt x="6440" y="7105"/>
                        <a:pt x="6378" y="7376"/>
                      </a:cubicBezTo>
                      <a:cubicBezTo>
                        <a:pt x="6367" y="7376"/>
                        <a:pt x="6367" y="7386"/>
                        <a:pt x="6367" y="7397"/>
                      </a:cubicBezTo>
                      <a:cubicBezTo>
                        <a:pt x="6378" y="7490"/>
                        <a:pt x="6388" y="7594"/>
                        <a:pt x="6378" y="7698"/>
                      </a:cubicBezTo>
                      <a:cubicBezTo>
                        <a:pt x="6367" y="7896"/>
                        <a:pt x="6336" y="8093"/>
                        <a:pt x="6274" y="8270"/>
                      </a:cubicBezTo>
                      <a:cubicBezTo>
                        <a:pt x="6149" y="8655"/>
                        <a:pt x="5941" y="8999"/>
                        <a:pt x="5660" y="9279"/>
                      </a:cubicBezTo>
                      <a:cubicBezTo>
                        <a:pt x="5379" y="9570"/>
                        <a:pt x="5015" y="9778"/>
                        <a:pt x="4640" y="9914"/>
                      </a:cubicBezTo>
                      <a:cubicBezTo>
                        <a:pt x="4453" y="9976"/>
                        <a:pt x="4266" y="10018"/>
                        <a:pt x="4079" y="10028"/>
                      </a:cubicBezTo>
                      <a:cubicBezTo>
                        <a:pt x="4051" y="10031"/>
                        <a:pt x="4022" y="10032"/>
                        <a:pt x="3993" y="10032"/>
                      </a:cubicBezTo>
                      <a:cubicBezTo>
                        <a:pt x="3914" y="10032"/>
                        <a:pt x="3833" y="10022"/>
                        <a:pt x="3757" y="10007"/>
                      </a:cubicBezTo>
                      <a:cubicBezTo>
                        <a:pt x="3724" y="10079"/>
                        <a:pt x="3647" y="10126"/>
                        <a:pt x="3568" y="10126"/>
                      </a:cubicBezTo>
                      <a:cubicBezTo>
                        <a:pt x="3521" y="10126"/>
                        <a:pt x="3473" y="10109"/>
                        <a:pt x="3434" y="10070"/>
                      </a:cubicBezTo>
                      <a:cubicBezTo>
                        <a:pt x="3184" y="9831"/>
                        <a:pt x="2955" y="9581"/>
                        <a:pt x="2737" y="9311"/>
                      </a:cubicBezTo>
                      <a:cubicBezTo>
                        <a:pt x="2643" y="9186"/>
                        <a:pt x="2539" y="9050"/>
                        <a:pt x="2456" y="8915"/>
                      </a:cubicBezTo>
                      <a:cubicBezTo>
                        <a:pt x="2414" y="8863"/>
                        <a:pt x="2373" y="8801"/>
                        <a:pt x="2342" y="8738"/>
                      </a:cubicBezTo>
                      <a:cubicBezTo>
                        <a:pt x="2331" y="8738"/>
                        <a:pt x="2321" y="8717"/>
                        <a:pt x="2310" y="8707"/>
                      </a:cubicBezTo>
                      <a:cubicBezTo>
                        <a:pt x="2155" y="8478"/>
                        <a:pt x="2102" y="8156"/>
                        <a:pt x="2030" y="7896"/>
                      </a:cubicBezTo>
                      <a:cubicBezTo>
                        <a:pt x="1947" y="7635"/>
                        <a:pt x="1884" y="7365"/>
                        <a:pt x="1822" y="7095"/>
                      </a:cubicBezTo>
                      <a:cubicBezTo>
                        <a:pt x="1759" y="6814"/>
                        <a:pt x="1707" y="6533"/>
                        <a:pt x="1665" y="6242"/>
                      </a:cubicBezTo>
                      <a:cubicBezTo>
                        <a:pt x="1635" y="5982"/>
                        <a:pt x="1582" y="5701"/>
                        <a:pt x="1624" y="5441"/>
                      </a:cubicBezTo>
                      <a:cubicBezTo>
                        <a:pt x="1635" y="5368"/>
                        <a:pt x="1707" y="5326"/>
                        <a:pt x="1769" y="5326"/>
                      </a:cubicBezTo>
                      <a:cubicBezTo>
                        <a:pt x="1780" y="5129"/>
                        <a:pt x="1936" y="4952"/>
                        <a:pt x="2040" y="4806"/>
                      </a:cubicBezTo>
                      <a:cubicBezTo>
                        <a:pt x="2155" y="4660"/>
                        <a:pt x="2279" y="4526"/>
                        <a:pt x="2414" y="4390"/>
                      </a:cubicBezTo>
                      <a:cubicBezTo>
                        <a:pt x="2539" y="4265"/>
                        <a:pt x="2675" y="4140"/>
                        <a:pt x="2820" y="4036"/>
                      </a:cubicBezTo>
                      <a:cubicBezTo>
                        <a:pt x="2976" y="3911"/>
                        <a:pt x="3174" y="3756"/>
                        <a:pt x="3382" y="3756"/>
                      </a:cubicBezTo>
                      <a:lnTo>
                        <a:pt x="3392" y="3756"/>
                      </a:lnTo>
                      <a:cubicBezTo>
                        <a:pt x="3413" y="3724"/>
                        <a:pt x="3445" y="3703"/>
                        <a:pt x="3486" y="3693"/>
                      </a:cubicBezTo>
                      <a:cubicBezTo>
                        <a:pt x="3615" y="3662"/>
                        <a:pt x="3743" y="3649"/>
                        <a:pt x="3871" y="3649"/>
                      </a:cubicBezTo>
                      <a:close/>
                      <a:moveTo>
                        <a:pt x="9531" y="10226"/>
                      </a:moveTo>
                      <a:cubicBezTo>
                        <a:pt x="9548" y="10226"/>
                        <a:pt x="9565" y="10229"/>
                        <a:pt x="9582" y="10236"/>
                      </a:cubicBezTo>
                      <a:cubicBezTo>
                        <a:pt x="9603" y="10247"/>
                        <a:pt x="9623" y="10257"/>
                        <a:pt x="9633" y="10278"/>
                      </a:cubicBezTo>
                      <a:cubicBezTo>
                        <a:pt x="9654" y="10298"/>
                        <a:pt x="9654" y="10340"/>
                        <a:pt x="9654" y="10372"/>
                      </a:cubicBezTo>
                      <a:cubicBezTo>
                        <a:pt x="9644" y="10372"/>
                        <a:pt x="9644" y="10382"/>
                        <a:pt x="9644" y="10382"/>
                      </a:cubicBezTo>
                      <a:lnTo>
                        <a:pt x="9644" y="10392"/>
                      </a:lnTo>
                      <a:cubicBezTo>
                        <a:pt x="9644" y="10392"/>
                        <a:pt x="9644" y="10402"/>
                        <a:pt x="9654" y="10402"/>
                      </a:cubicBezTo>
                      <a:lnTo>
                        <a:pt x="9654" y="10413"/>
                      </a:lnTo>
                      <a:lnTo>
                        <a:pt x="9686" y="10444"/>
                      </a:lnTo>
                      <a:cubicBezTo>
                        <a:pt x="9686" y="10444"/>
                        <a:pt x="9696" y="10444"/>
                        <a:pt x="9707" y="10455"/>
                      </a:cubicBezTo>
                      <a:cubicBezTo>
                        <a:pt x="9707" y="10455"/>
                        <a:pt x="9717" y="10455"/>
                        <a:pt x="9728" y="10465"/>
                      </a:cubicBezTo>
                      <a:lnTo>
                        <a:pt x="9769" y="10465"/>
                      </a:lnTo>
                      <a:cubicBezTo>
                        <a:pt x="9769" y="10455"/>
                        <a:pt x="9790" y="10455"/>
                        <a:pt x="9800" y="10455"/>
                      </a:cubicBezTo>
                      <a:lnTo>
                        <a:pt x="9811" y="10455"/>
                      </a:lnTo>
                      <a:cubicBezTo>
                        <a:pt x="9862" y="10455"/>
                        <a:pt x="9904" y="10497"/>
                        <a:pt x="9925" y="10548"/>
                      </a:cubicBezTo>
                      <a:lnTo>
                        <a:pt x="9925" y="10611"/>
                      </a:lnTo>
                      <a:cubicBezTo>
                        <a:pt x="9915" y="10642"/>
                        <a:pt x="9904" y="10652"/>
                        <a:pt x="9883" y="10673"/>
                      </a:cubicBezTo>
                      <a:cubicBezTo>
                        <a:pt x="9862" y="10694"/>
                        <a:pt x="9832" y="10715"/>
                        <a:pt x="9811" y="10725"/>
                      </a:cubicBezTo>
                      <a:cubicBezTo>
                        <a:pt x="9779" y="10735"/>
                        <a:pt x="9748" y="10735"/>
                        <a:pt x="9717" y="10735"/>
                      </a:cubicBezTo>
                      <a:cubicBezTo>
                        <a:pt x="9633" y="10735"/>
                        <a:pt x="9540" y="10684"/>
                        <a:pt x="9488" y="10621"/>
                      </a:cubicBezTo>
                      <a:cubicBezTo>
                        <a:pt x="9457" y="10580"/>
                        <a:pt x="9425" y="10527"/>
                        <a:pt x="9415" y="10465"/>
                      </a:cubicBezTo>
                      <a:cubicBezTo>
                        <a:pt x="9405" y="10423"/>
                        <a:pt x="9405" y="10392"/>
                        <a:pt x="9415" y="10351"/>
                      </a:cubicBezTo>
                      <a:cubicBezTo>
                        <a:pt x="9415" y="10330"/>
                        <a:pt x="9425" y="10298"/>
                        <a:pt x="9436" y="10278"/>
                      </a:cubicBezTo>
                      <a:cubicBezTo>
                        <a:pt x="9457" y="10242"/>
                        <a:pt x="9493" y="10226"/>
                        <a:pt x="9531" y="10226"/>
                      </a:cubicBezTo>
                      <a:close/>
                      <a:moveTo>
                        <a:pt x="3252" y="11322"/>
                      </a:moveTo>
                      <a:cubicBezTo>
                        <a:pt x="3279" y="11322"/>
                        <a:pt x="3307" y="11333"/>
                        <a:pt x="3330" y="11349"/>
                      </a:cubicBezTo>
                      <a:cubicBezTo>
                        <a:pt x="3371" y="11380"/>
                        <a:pt x="3382" y="11443"/>
                        <a:pt x="3361" y="11484"/>
                      </a:cubicBezTo>
                      <a:cubicBezTo>
                        <a:pt x="3350" y="11495"/>
                        <a:pt x="3350" y="11505"/>
                        <a:pt x="3341" y="11516"/>
                      </a:cubicBezTo>
                      <a:lnTo>
                        <a:pt x="3341" y="11526"/>
                      </a:lnTo>
                      <a:cubicBezTo>
                        <a:pt x="3330" y="11547"/>
                        <a:pt x="3330" y="11558"/>
                        <a:pt x="3330" y="11568"/>
                      </a:cubicBezTo>
                      <a:lnTo>
                        <a:pt x="3330" y="11578"/>
                      </a:lnTo>
                      <a:cubicBezTo>
                        <a:pt x="3330" y="11588"/>
                        <a:pt x="3320" y="11599"/>
                        <a:pt x="3320" y="11609"/>
                      </a:cubicBezTo>
                      <a:lnTo>
                        <a:pt x="3320" y="11630"/>
                      </a:lnTo>
                      <a:lnTo>
                        <a:pt x="3330" y="11630"/>
                      </a:lnTo>
                      <a:lnTo>
                        <a:pt x="3330" y="11641"/>
                      </a:lnTo>
                      <a:lnTo>
                        <a:pt x="3330" y="11651"/>
                      </a:lnTo>
                      <a:cubicBezTo>
                        <a:pt x="3330" y="11662"/>
                        <a:pt x="3330" y="11672"/>
                        <a:pt x="3341" y="11682"/>
                      </a:cubicBezTo>
                      <a:cubicBezTo>
                        <a:pt x="3341" y="11692"/>
                        <a:pt x="3350" y="11724"/>
                        <a:pt x="3350" y="11745"/>
                      </a:cubicBezTo>
                      <a:lnTo>
                        <a:pt x="3361" y="11745"/>
                      </a:lnTo>
                      <a:cubicBezTo>
                        <a:pt x="3361" y="11755"/>
                        <a:pt x="3371" y="11766"/>
                        <a:pt x="3371" y="11776"/>
                      </a:cubicBezTo>
                      <a:cubicBezTo>
                        <a:pt x="3382" y="11786"/>
                        <a:pt x="3392" y="11807"/>
                        <a:pt x="3403" y="11817"/>
                      </a:cubicBezTo>
                      <a:lnTo>
                        <a:pt x="3403" y="11828"/>
                      </a:lnTo>
                      <a:cubicBezTo>
                        <a:pt x="3413" y="11828"/>
                        <a:pt x="3413" y="11838"/>
                        <a:pt x="3424" y="11849"/>
                      </a:cubicBezTo>
                      <a:cubicBezTo>
                        <a:pt x="3434" y="11849"/>
                        <a:pt x="3434" y="11859"/>
                        <a:pt x="3445" y="11870"/>
                      </a:cubicBezTo>
                      <a:cubicBezTo>
                        <a:pt x="3465" y="11880"/>
                        <a:pt x="3475" y="11890"/>
                        <a:pt x="3496" y="11890"/>
                      </a:cubicBezTo>
                      <a:lnTo>
                        <a:pt x="3496" y="11900"/>
                      </a:lnTo>
                      <a:lnTo>
                        <a:pt x="3528" y="11900"/>
                      </a:lnTo>
                      <a:lnTo>
                        <a:pt x="3538" y="11911"/>
                      </a:lnTo>
                      <a:lnTo>
                        <a:pt x="3569" y="11911"/>
                      </a:lnTo>
                      <a:cubicBezTo>
                        <a:pt x="3579" y="11911"/>
                        <a:pt x="3590" y="11900"/>
                        <a:pt x="3600" y="11900"/>
                      </a:cubicBezTo>
                      <a:cubicBezTo>
                        <a:pt x="3621" y="11900"/>
                        <a:pt x="3642" y="11890"/>
                        <a:pt x="3663" y="11890"/>
                      </a:cubicBezTo>
                      <a:lnTo>
                        <a:pt x="3673" y="11880"/>
                      </a:lnTo>
                      <a:cubicBezTo>
                        <a:pt x="3673" y="11880"/>
                        <a:pt x="3683" y="11870"/>
                        <a:pt x="3694" y="11870"/>
                      </a:cubicBezTo>
                      <a:cubicBezTo>
                        <a:pt x="3704" y="11859"/>
                        <a:pt x="3715" y="11859"/>
                        <a:pt x="3725" y="11849"/>
                      </a:cubicBezTo>
                      <a:cubicBezTo>
                        <a:pt x="3746" y="11828"/>
                        <a:pt x="3767" y="11817"/>
                        <a:pt x="3777" y="11796"/>
                      </a:cubicBezTo>
                      <a:cubicBezTo>
                        <a:pt x="3777" y="11796"/>
                        <a:pt x="3787" y="11796"/>
                        <a:pt x="3787" y="11786"/>
                      </a:cubicBezTo>
                      <a:cubicBezTo>
                        <a:pt x="3798" y="11786"/>
                        <a:pt x="3798" y="11776"/>
                        <a:pt x="3798" y="11776"/>
                      </a:cubicBezTo>
                      <a:cubicBezTo>
                        <a:pt x="3819" y="11745"/>
                        <a:pt x="3829" y="11713"/>
                        <a:pt x="3850" y="11682"/>
                      </a:cubicBezTo>
                      <a:cubicBezTo>
                        <a:pt x="3850" y="11682"/>
                        <a:pt x="3861" y="11672"/>
                        <a:pt x="3861" y="11662"/>
                      </a:cubicBezTo>
                      <a:cubicBezTo>
                        <a:pt x="3861" y="11641"/>
                        <a:pt x="3871" y="11620"/>
                        <a:pt x="3891" y="11599"/>
                      </a:cubicBezTo>
                      <a:cubicBezTo>
                        <a:pt x="3918" y="11563"/>
                        <a:pt x="3952" y="11544"/>
                        <a:pt x="3985" y="11544"/>
                      </a:cubicBezTo>
                      <a:cubicBezTo>
                        <a:pt x="4019" y="11544"/>
                        <a:pt x="4053" y="11563"/>
                        <a:pt x="4079" y="11599"/>
                      </a:cubicBezTo>
                      <a:cubicBezTo>
                        <a:pt x="4099" y="11630"/>
                        <a:pt x="4110" y="11662"/>
                        <a:pt x="4110" y="11692"/>
                      </a:cubicBezTo>
                      <a:lnTo>
                        <a:pt x="4110" y="11713"/>
                      </a:lnTo>
                      <a:lnTo>
                        <a:pt x="4110" y="11724"/>
                      </a:lnTo>
                      <a:cubicBezTo>
                        <a:pt x="4120" y="11776"/>
                        <a:pt x="4099" y="11828"/>
                        <a:pt x="4089" y="11870"/>
                      </a:cubicBezTo>
                      <a:cubicBezTo>
                        <a:pt x="4058" y="11942"/>
                        <a:pt x="4016" y="12004"/>
                        <a:pt x="3954" y="12057"/>
                      </a:cubicBezTo>
                      <a:cubicBezTo>
                        <a:pt x="3847" y="12158"/>
                        <a:pt x="3705" y="12213"/>
                        <a:pt x="3565" y="12213"/>
                      </a:cubicBezTo>
                      <a:cubicBezTo>
                        <a:pt x="3432" y="12213"/>
                        <a:pt x="3301" y="12163"/>
                        <a:pt x="3205" y="12057"/>
                      </a:cubicBezTo>
                      <a:cubicBezTo>
                        <a:pt x="3122" y="11953"/>
                        <a:pt x="3059" y="11828"/>
                        <a:pt x="3059" y="11692"/>
                      </a:cubicBezTo>
                      <a:lnTo>
                        <a:pt x="3059" y="11651"/>
                      </a:lnTo>
                      <a:cubicBezTo>
                        <a:pt x="3070" y="11641"/>
                        <a:pt x="3070" y="11630"/>
                        <a:pt x="3070" y="11620"/>
                      </a:cubicBezTo>
                      <a:lnTo>
                        <a:pt x="3070" y="11588"/>
                      </a:lnTo>
                      <a:cubicBezTo>
                        <a:pt x="3080" y="11568"/>
                        <a:pt x="3080" y="11547"/>
                        <a:pt x="3091" y="11516"/>
                      </a:cubicBezTo>
                      <a:cubicBezTo>
                        <a:pt x="3112" y="11454"/>
                        <a:pt x="3142" y="11401"/>
                        <a:pt x="3184" y="11349"/>
                      </a:cubicBezTo>
                      <a:cubicBezTo>
                        <a:pt x="3203" y="11330"/>
                        <a:pt x="3227" y="11322"/>
                        <a:pt x="3252" y="11322"/>
                      </a:cubicBezTo>
                      <a:close/>
                      <a:moveTo>
                        <a:pt x="7205" y="10623"/>
                      </a:moveTo>
                      <a:cubicBezTo>
                        <a:pt x="7319" y="10623"/>
                        <a:pt x="7433" y="10635"/>
                        <a:pt x="7543" y="10663"/>
                      </a:cubicBezTo>
                      <a:cubicBezTo>
                        <a:pt x="7585" y="10673"/>
                        <a:pt x="7615" y="10694"/>
                        <a:pt x="7636" y="10715"/>
                      </a:cubicBezTo>
                      <a:cubicBezTo>
                        <a:pt x="7823" y="10715"/>
                        <a:pt x="8001" y="10850"/>
                        <a:pt x="8146" y="10964"/>
                      </a:cubicBezTo>
                      <a:cubicBezTo>
                        <a:pt x="8271" y="11058"/>
                        <a:pt x="8385" y="11162"/>
                        <a:pt x="8500" y="11276"/>
                      </a:cubicBezTo>
                      <a:cubicBezTo>
                        <a:pt x="8625" y="11391"/>
                        <a:pt x="8729" y="11516"/>
                        <a:pt x="8833" y="11651"/>
                      </a:cubicBezTo>
                      <a:cubicBezTo>
                        <a:pt x="8926" y="11786"/>
                        <a:pt x="9072" y="11942"/>
                        <a:pt x="9072" y="12108"/>
                      </a:cubicBezTo>
                      <a:cubicBezTo>
                        <a:pt x="9134" y="12119"/>
                        <a:pt x="9187" y="12150"/>
                        <a:pt x="9207" y="12202"/>
                      </a:cubicBezTo>
                      <a:lnTo>
                        <a:pt x="9207" y="12212"/>
                      </a:lnTo>
                      <a:cubicBezTo>
                        <a:pt x="9249" y="12452"/>
                        <a:pt x="9197" y="12702"/>
                        <a:pt x="9166" y="12931"/>
                      </a:cubicBezTo>
                      <a:cubicBezTo>
                        <a:pt x="9134" y="13190"/>
                        <a:pt x="9083" y="13440"/>
                        <a:pt x="9030" y="13690"/>
                      </a:cubicBezTo>
                      <a:cubicBezTo>
                        <a:pt x="8979" y="13929"/>
                        <a:pt x="8916" y="14168"/>
                        <a:pt x="8854" y="14408"/>
                      </a:cubicBezTo>
                      <a:cubicBezTo>
                        <a:pt x="8780" y="14637"/>
                        <a:pt x="8729" y="14928"/>
                        <a:pt x="8593" y="15125"/>
                      </a:cubicBezTo>
                      <a:cubicBezTo>
                        <a:pt x="8593" y="15136"/>
                        <a:pt x="8583" y="15146"/>
                        <a:pt x="8572" y="15157"/>
                      </a:cubicBezTo>
                      <a:cubicBezTo>
                        <a:pt x="8531" y="15208"/>
                        <a:pt x="8500" y="15261"/>
                        <a:pt x="8468" y="15302"/>
                      </a:cubicBezTo>
                      <a:cubicBezTo>
                        <a:pt x="8385" y="15427"/>
                        <a:pt x="8302" y="15541"/>
                        <a:pt x="8209" y="15656"/>
                      </a:cubicBezTo>
                      <a:cubicBezTo>
                        <a:pt x="8126" y="15770"/>
                        <a:pt x="8032" y="15874"/>
                        <a:pt x="7938" y="15989"/>
                      </a:cubicBezTo>
                      <a:cubicBezTo>
                        <a:pt x="7834" y="16103"/>
                        <a:pt x="7719" y="16228"/>
                        <a:pt x="7595" y="16343"/>
                      </a:cubicBezTo>
                      <a:cubicBezTo>
                        <a:pt x="7560" y="16374"/>
                        <a:pt x="7518" y="16387"/>
                        <a:pt x="7476" y="16387"/>
                      </a:cubicBezTo>
                      <a:cubicBezTo>
                        <a:pt x="7406" y="16387"/>
                        <a:pt x="7336" y="16349"/>
                        <a:pt x="7303" y="16290"/>
                      </a:cubicBezTo>
                      <a:cubicBezTo>
                        <a:pt x="7237" y="16298"/>
                        <a:pt x="7166" y="16305"/>
                        <a:pt x="7100" y="16305"/>
                      </a:cubicBezTo>
                      <a:cubicBezTo>
                        <a:pt x="7073" y="16305"/>
                        <a:pt x="7047" y="16304"/>
                        <a:pt x="7023" y="16301"/>
                      </a:cubicBezTo>
                      <a:cubicBezTo>
                        <a:pt x="6856" y="16290"/>
                        <a:pt x="6679" y="16259"/>
                        <a:pt x="6524" y="16197"/>
                      </a:cubicBezTo>
                      <a:cubicBezTo>
                        <a:pt x="6180" y="16082"/>
                        <a:pt x="5868" y="15895"/>
                        <a:pt x="5608" y="15635"/>
                      </a:cubicBezTo>
                      <a:cubicBezTo>
                        <a:pt x="5359" y="15386"/>
                        <a:pt x="5181" y="15074"/>
                        <a:pt x="5067" y="14741"/>
                      </a:cubicBezTo>
                      <a:cubicBezTo>
                        <a:pt x="5015" y="14574"/>
                        <a:pt x="4984" y="14397"/>
                        <a:pt x="4973" y="14231"/>
                      </a:cubicBezTo>
                      <a:cubicBezTo>
                        <a:pt x="4973" y="14137"/>
                        <a:pt x="4973" y="14043"/>
                        <a:pt x="4984" y="13960"/>
                      </a:cubicBezTo>
                      <a:lnTo>
                        <a:pt x="4984" y="13939"/>
                      </a:lnTo>
                      <a:cubicBezTo>
                        <a:pt x="4922" y="13700"/>
                        <a:pt x="5005" y="13430"/>
                        <a:pt x="5056" y="13190"/>
                      </a:cubicBezTo>
                      <a:cubicBezTo>
                        <a:pt x="5109" y="12961"/>
                        <a:pt x="5171" y="12743"/>
                        <a:pt x="5234" y="12515"/>
                      </a:cubicBezTo>
                      <a:cubicBezTo>
                        <a:pt x="5296" y="12286"/>
                        <a:pt x="5369" y="12067"/>
                        <a:pt x="5463" y="11849"/>
                      </a:cubicBezTo>
                      <a:cubicBezTo>
                        <a:pt x="5556" y="11630"/>
                        <a:pt x="5650" y="11391"/>
                        <a:pt x="5795" y="11214"/>
                      </a:cubicBezTo>
                      <a:cubicBezTo>
                        <a:pt x="5805" y="11193"/>
                        <a:pt x="5816" y="11193"/>
                        <a:pt x="5837" y="11183"/>
                      </a:cubicBezTo>
                      <a:cubicBezTo>
                        <a:pt x="5889" y="11017"/>
                        <a:pt x="6066" y="10943"/>
                        <a:pt x="6212" y="10871"/>
                      </a:cubicBezTo>
                      <a:cubicBezTo>
                        <a:pt x="6346" y="10809"/>
                        <a:pt x="6492" y="10756"/>
                        <a:pt x="6648" y="10715"/>
                      </a:cubicBezTo>
                      <a:cubicBezTo>
                        <a:pt x="6829" y="10657"/>
                        <a:pt x="7018" y="10623"/>
                        <a:pt x="7205" y="10623"/>
                      </a:cubicBezTo>
                      <a:close/>
                      <a:moveTo>
                        <a:pt x="4840" y="15942"/>
                      </a:moveTo>
                      <a:cubicBezTo>
                        <a:pt x="4857" y="15942"/>
                        <a:pt x="4874" y="15943"/>
                        <a:pt x="4890" y="15947"/>
                      </a:cubicBezTo>
                      <a:cubicBezTo>
                        <a:pt x="5421" y="16103"/>
                        <a:pt x="5930" y="16343"/>
                        <a:pt x="6378" y="16685"/>
                      </a:cubicBezTo>
                      <a:cubicBezTo>
                        <a:pt x="6762" y="16967"/>
                        <a:pt x="7085" y="17330"/>
                        <a:pt x="7335" y="17736"/>
                      </a:cubicBezTo>
                      <a:cubicBezTo>
                        <a:pt x="7418" y="17767"/>
                        <a:pt x="7470" y="17871"/>
                        <a:pt x="7449" y="17955"/>
                      </a:cubicBezTo>
                      <a:cubicBezTo>
                        <a:pt x="7491" y="18038"/>
                        <a:pt x="7419" y="18115"/>
                        <a:pt x="7346" y="18115"/>
                      </a:cubicBezTo>
                      <a:cubicBezTo>
                        <a:pt x="7328" y="18115"/>
                        <a:pt x="7310" y="18110"/>
                        <a:pt x="7293" y="18100"/>
                      </a:cubicBezTo>
                      <a:cubicBezTo>
                        <a:pt x="7143" y="18154"/>
                        <a:pt x="6978" y="18174"/>
                        <a:pt x="6814" y="18174"/>
                      </a:cubicBezTo>
                      <a:cubicBezTo>
                        <a:pt x="6660" y="18174"/>
                        <a:pt x="6508" y="18157"/>
                        <a:pt x="6367" y="18132"/>
                      </a:cubicBezTo>
                      <a:cubicBezTo>
                        <a:pt x="6066" y="18079"/>
                        <a:pt x="5754" y="17955"/>
                        <a:pt x="5504" y="17767"/>
                      </a:cubicBezTo>
                      <a:cubicBezTo>
                        <a:pt x="4984" y="17383"/>
                        <a:pt x="4651" y="16810"/>
                        <a:pt x="4610" y="16165"/>
                      </a:cubicBezTo>
                      <a:cubicBezTo>
                        <a:pt x="4591" y="16037"/>
                        <a:pt x="4717" y="15942"/>
                        <a:pt x="4840" y="15942"/>
                      </a:cubicBezTo>
                      <a:close/>
                      <a:moveTo>
                        <a:pt x="4667" y="18054"/>
                      </a:moveTo>
                      <a:cubicBezTo>
                        <a:pt x="4690" y="18054"/>
                        <a:pt x="4713" y="18062"/>
                        <a:pt x="4734" y="18079"/>
                      </a:cubicBezTo>
                      <a:cubicBezTo>
                        <a:pt x="4890" y="18183"/>
                        <a:pt x="5046" y="18308"/>
                        <a:pt x="5181" y="18433"/>
                      </a:cubicBezTo>
                      <a:cubicBezTo>
                        <a:pt x="5317" y="18558"/>
                        <a:pt x="5431" y="18693"/>
                        <a:pt x="5546" y="18839"/>
                      </a:cubicBezTo>
                      <a:cubicBezTo>
                        <a:pt x="5608" y="18912"/>
                        <a:pt x="5660" y="18995"/>
                        <a:pt x="5722" y="19068"/>
                      </a:cubicBezTo>
                      <a:cubicBezTo>
                        <a:pt x="5787" y="19061"/>
                        <a:pt x="5853" y="19058"/>
                        <a:pt x="5918" y="19058"/>
                      </a:cubicBezTo>
                      <a:cubicBezTo>
                        <a:pt x="6457" y="19058"/>
                        <a:pt x="6991" y="19287"/>
                        <a:pt x="7335" y="19723"/>
                      </a:cubicBezTo>
                      <a:cubicBezTo>
                        <a:pt x="7772" y="20275"/>
                        <a:pt x="7865" y="21096"/>
                        <a:pt x="7470" y="21689"/>
                      </a:cubicBezTo>
                      <a:cubicBezTo>
                        <a:pt x="7166" y="22153"/>
                        <a:pt x="6637" y="22446"/>
                        <a:pt x="6092" y="22446"/>
                      </a:cubicBezTo>
                      <a:cubicBezTo>
                        <a:pt x="5966" y="22446"/>
                        <a:pt x="5838" y="22430"/>
                        <a:pt x="5712" y="22397"/>
                      </a:cubicBezTo>
                      <a:cubicBezTo>
                        <a:pt x="5026" y="22219"/>
                        <a:pt x="4568" y="21533"/>
                        <a:pt x="4536" y="20836"/>
                      </a:cubicBezTo>
                      <a:cubicBezTo>
                        <a:pt x="4526" y="20483"/>
                        <a:pt x="4630" y="20118"/>
                        <a:pt x="4818" y="19817"/>
                      </a:cubicBezTo>
                      <a:cubicBezTo>
                        <a:pt x="4911" y="19671"/>
                        <a:pt x="5026" y="19515"/>
                        <a:pt x="5171" y="19380"/>
                      </a:cubicBezTo>
                      <a:cubicBezTo>
                        <a:pt x="5130" y="19307"/>
                        <a:pt x="5160" y="19214"/>
                        <a:pt x="5255" y="19172"/>
                      </a:cubicBezTo>
                      <a:lnTo>
                        <a:pt x="5348" y="19140"/>
                      </a:lnTo>
                      <a:lnTo>
                        <a:pt x="5285" y="19047"/>
                      </a:lnTo>
                      <a:cubicBezTo>
                        <a:pt x="5067" y="18766"/>
                        <a:pt x="4838" y="18506"/>
                        <a:pt x="4578" y="18267"/>
                      </a:cubicBezTo>
                      <a:cubicBezTo>
                        <a:pt x="4494" y="18191"/>
                        <a:pt x="4573" y="18054"/>
                        <a:pt x="4667" y="18054"/>
                      </a:cubicBezTo>
                      <a:close/>
                      <a:moveTo>
                        <a:pt x="8408" y="22429"/>
                      </a:moveTo>
                      <a:cubicBezTo>
                        <a:pt x="8444" y="22429"/>
                        <a:pt x="8479" y="22452"/>
                        <a:pt x="8500" y="22480"/>
                      </a:cubicBezTo>
                      <a:cubicBezTo>
                        <a:pt x="8614" y="22646"/>
                        <a:pt x="8635" y="22844"/>
                        <a:pt x="8604" y="23031"/>
                      </a:cubicBezTo>
                      <a:cubicBezTo>
                        <a:pt x="8593" y="23114"/>
                        <a:pt x="8552" y="23208"/>
                        <a:pt x="8500" y="23280"/>
                      </a:cubicBezTo>
                      <a:cubicBezTo>
                        <a:pt x="8468" y="23322"/>
                        <a:pt x="8438" y="23364"/>
                        <a:pt x="8396" y="23395"/>
                      </a:cubicBezTo>
                      <a:cubicBezTo>
                        <a:pt x="8344" y="23447"/>
                        <a:pt x="8271" y="23489"/>
                        <a:pt x="8198" y="23489"/>
                      </a:cubicBezTo>
                      <a:cubicBezTo>
                        <a:pt x="8084" y="23479"/>
                        <a:pt x="8022" y="23364"/>
                        <a:pt x="8073" y="23260"/>
                      </a:cubicBezTo>
                      <a:cubicBezTo>
                        <a:pt x="8084" y="23229"/>
                        <a:pt x="8115" y="23208"/>
                        <a:pt x="8136" y="23187"/>
                      </a:cubicBezTo>
                      <a:lnTo>
                        <a:pt x="8146" y="23176"/>
                      </a:lnTo>
                      <a:cubicBezTo>
                        <a:pt x="8156" y="23176"/>
                        <a:pt x="8156" y="23166"/>
                        <a:pt x="8167" y="23166"/>
                      </a:cubicBezTo>
                      <a:lnTo>
                        <a:pt x="8250" y="23083"/>
                      </a:lnTo>
                      <a:lnTo>
                        <a:pt x="8250" y="23072"/>
                      </a:lnTo>
                      <a:cubicBezTo>
                        <a:pt x="8260" y="23072"/>
                        <a:pt x="8260" y="23072"/>
                        <a:pt x="8260" y="23062"/>
                      </a:cubicBezTo>
                      <a:cubicBezTo>
                        <a:pt x="8271" y="23052"/>
                        <a:pt x="8281" y="23031"/>
                        <a:pt x="8281" y="23021"/>
                      </a:cubicBezTo>
                      <a:cubicBezTo>
                        <a:pt x="8302" y="23000"/>
                        <a:pt x="8302" y="22989"/>
                        <a:pt x="8313" y="22968"/>
                      </a:cubicBezTo>
                      <a:lnTo>
                        <a:pt x="8323" y="22958"/>
                      </a:lnTo>
                      <a:lnTo>
                        <a:pt x="8323" y="22948"/>
                      </a:lnTo>
                      <a:cubicBezTo>
                        <a:pt x="8334" y="22917"/>
                        <a:pt x="8344" y="22885"/>
                        <a:pt x="8354" y="22844"/>
                      </a:cubicBezTo>
                      <a:lnTo>
                        <a:pt x="8354" y="22813"/>
                      </a:lnTo>
                      <a:lnTo>
                        <a:pt x="8354" y="22760"/>
                      </a:lnTo>
                      <a:lnTo>
                        <a:pt x="8354" y="22740"/>
                      </a:lnTo>
                      <a:lnTo>
                        <a:pt x="8354" y="22730"/>
                      </a:lnTo>
                      <a:lnTo>
                        <a:pt x="8354" y="22719"/>
                      </a:lnTo>
                      <a:cubicBezTo>
                        <a:pt x="8344" y="22709"/>
                        <a:pt x="8344" y="22688"/>
                        <a:pt x="8344" y="22677"/>
                      </a:cubicBezTo>
                      <a:cubicBezTo>
                        <a:pt x="8344" y="22656"/>
                        <a:pt x="8334" y="22646"/>
                        <a:pt x="8323" y="22626"/>
                      </a:cubicBezTo>
                      <a:cubicBezTo>
                        <a:pt x="8323" y="22615"/>
                        <a:pt x="8313" y="22605"/>
                        <a:pt x="8313" y="22594"/>
                      </a:cubicBezTo>
                      <a:cubicBezTo>
                        <a:pt x="8281" y="22542"/>
                        <a:pt x="8302" y="22480"/>
                        <a:pt x="8354" y="22448"/>
                      </a:cubicBezTo>
                      <a:cubicBezTo>
                        <a:pt x="8372" y="22435"/>
                        <a:pt x="8390" y="22429"/>
                        <a:pt x="8408" y="22429"/>
                      </a:cubicBezTo>
                      <a:close/>
                      <a:moveTo>
                        <a:pt x="137" y="0"/>
                      </a:moveTo>
                      <a:cubicBezTo>
                        <a:pt x="126" y="104"/>
                        <a:pt x="126" y="198"/>
                        <a:pt x="126" y="302"/>
                      </a:cubicBezTo>
                      <a:cubicBezTo>
                        <a:pt x="116" y="614"/>
                        <a:pt x="126" y="957"/>
                        <a:pt x="63" y="1269"/>
                      </a:cubicBezTo>
                      <a:cubicBezTo>
                        <a:pt x="53" y="1301"/>
                        <a:pt x="33" y="1322"/>
                        <a:pt x="12" y="1332"/>
                      </a:cubicBezTo>
                      <a:cubicBezTo>
                        <a:pt x="1" y="1759"/>
                        <a:pt x="1" y="2185"/>
                        <a:pt x="22" y="2612"/>
                      </a:cubicBezTo>
                      <a:cubicBezTo>
                        <a:pt x="53" y="3527"/>
                        <a:pt x="116" y="4442"/>
                        <a:pt x="241" y="5347"/>
                      </a:cubicBezTo>
                      <a:cubicBezTo>
                        <a:pt x="459" y="6960"/>
                        <a:pt x="812" y="8551"/>
                        <a:pt x="1322" y="10101"/>
                      </a:cubicBezTo>
                      <a:cubicBezTo>
                        <a:pt x="1832" y="11641"/>
                        <a:pt x="2550" y="13107"/>
                        <a:pt x="3101" y="14637"/>
                      </a:cubicBezTo>
                      <a:cubicBezTo>
                        <a:pt x="3642" y="16124"/>
                        <a:pt x="3944" y="17663"/>
                        <a:pt x="3881" y="19255"/>
                      </a:cubicBezTo>
                      <a:cubicBezTo>
                        <a:pt x="3850" y="20014"/>
                        <a:pt x="3746" y="20774"/>
                        <a:pt x="3579" y="21512"/>
                      </a:cubicBezTo>
                      <a:cubicBezTo>
                        <a:pt x="3403" y="22261"/>
                        <a:pt x="3153" y="23031"/>
                        <a:pt x="2768" y="23697"/>
                      </a:cubicBezTo>
                      <a:cubicBezTo>
                        <a:pt x="2747" y="23738"/>
                        <a:pt x="2706" y="23759"/>
                        <a:pt x="2675" y="23770"/>
                      </a:cubicBezTo>
                      <a:cubicBezTo>
                        <a:pt x="2841" y="23895"/>
                        <a:pt x="2987" y="24009"/>
                        <a:pt x="3195" y="24092"/>
                      </a:cubicBezTo>
                      <a:cubicBezTo>
                        <a:pt x="3424" y="24186"/>
                        <a:pt x="3673" y="24248"/>
                        <a:pt x="3912" y="24290"/>
                      </a:cubicBezTo>
                      <a:cubicBezTo>
                        <a:pt x="4668" y="24442"/>
                        <a:pt x="5428" y="24524"/>
                        <a:pt x="6194" y="24524"/>
                      </a:cubicBezTo>
                      <a:cubicBezTo>
                        <a:pt x="6525" y="24524"/>
                        <a:pt x="6857" y="24509"/>
                        <a:pt x="7189" y="24477"/>
                      </a:cubicBezTo>
                      <a:cubicBezTo>
                        <a:pt x="7636" y="24446"/>
                        <a:pt x="8084" y="24373"/>
                        <a:pt x="8531" y="24279"/>
                      </a:cubicBezTo>
                      <a:cubicBezTo>
                        <a:pt x="8625" y="24258"/>
                        <a:pt x="8708" y="24237"/>
                        <a:pt x="8801" y="24217"/>
                      </a:cubicBezTo>
                      <a:cubicBezTo>
                        <a:pt x="9134" y="24133"/>
                        <a:pt x="9582" y="24040"/>
                        <a:pt x="9737" y="23687"/>
                      </a:cubicBezTo>
                      <a:cubicBezTo>
                        <a:pt x="9363" y="23021"/>
                        <a:pt x="9124" y="22261"/>
                        <a:pt x="8947" y="21512"/>
                      </a:cubicBezTo>
                      <a:cubicBezTo>
                        <a:pt x="8770" y="20774"/>
                        <a:pt x="8666" y="20014"/>
                        <a:pt x="8635" y="19255"/>
                      </a:cubicBezTo>
                      <a:cubicBezTo>
                        <a:pt x="8583" y="17663"/>
                        <a:pt x="8885" y="16124"/>
                        <a:pt x="9415" y="14637"/>
                      </a:cubicBezTo>
                      <a:cubicBezTo>
                        <a:pt x="9966" y="13107"/>
                        <a:pt x="10685" y="11641"/>
                        <a:pt x="11194" y="10101"/>
                      </a:cubicBezTo>
                      <a:cubicBezTo>
                        <a:pt x="11704" y="8551"/>
                        <a:pt x="12068" y="6960"/>
                        <a:pt x="12276" y="5347"/>
                      </a:cubicBezTo>
                      <a:cubicBezTo>
                        <a:pt x="12400" y="4442"/>
                        <a:pt x="12474" y="3527"/>
                        <a:pt x="12504" y="2612"/>
                      </a:cubicBezTo>
                      <a:cubicBezTo>
                        <a:pt x="12525" y="1956"/>
                        <a:pt x="12515" y="1301"/>
                        <a:pt x="12504" y="645"/>
                      </a:cubicBezTo>
                      <a:cubicBezTo>
                        <a:pt x="12442" y="490"/>
                        <a:pt x="12463" y="302"/>
                        <a:pt x="12474" y="115"/>
                      </a:cubicBezTo>
                      <a:lnTo>
                        <a:pt x="12474" y="115"/>
                      </a:lnTo>
                      <a:cubicBezTo>
                        <a:pt x="12463" y="125"/>
                        <a:pt x="12453" y="136"/>
                        <a:pt x="12442" y="136"/>
                      </a:cubicBezTo>
                      <a:cubicBezTo>
                        <a:pt x="12005" y="291"/>
                        <a:pt x="11517" y="375"/>
                        <a:pt x="11059" y="458"/>
                      </a:cubicBezTo>
                      <a:cubicBezTo>
                        <a:pt x="10976" y="479"/>
                        <a:pt x="10882" y="490"/>
                        <a:pt x="10799" y="510"/>
                      </a:cubicBezTo>
                      <a:cubicBezTo>
                        <a:pt x="10445" y="573"/>
                        <a:pt x="10091" y="624"/>
                        <a:pt x="9737" y="666"/>
                      </a:cubicBezTo>
                      <a:cubicBezTo>
                        <a:pt x="8658" y="813"/>
                        <a:pt x="7569" y="889"/>
                        <a:pt x="6477" y="889"/>
                      </a:cubicBezTo>
                      <a:cubicBezTo>
                        <a:pt x="5938" y="889"/>
                        <a:pt x="5399" y="870"/>
                        <a:pt x="4859" y="832"/>
                      </a:cubicBezTo>
                      <a:cubicBezTo>
                        <a:pt x="4245" y="791"/>
                        <a:pt x="3642" y="718"/>
                        <a:pt x="3028" y="635"/>
                      </a:cubicBezTo>
                      <a:lnTo>
                        <a:pt x="3028" y="635"/>
                      </a:lnTo>
                      <a:cubicBezTo>
                        <a:pt x="3070" y="760"/>
                        <a:pt x="3112" y="895"/>
                        <a:pt x="3153" y="1020"/>
                      </a:cubicBezTo>
                      <a:cubicBezTo>
                        <a:pt x="3236" y="1290"/>
                        <a:pt x="3392" y="1602"/>
                        <a:pt x="3371" y="1883"/>
                      </a:cubicBezTo>
                      <a:cubicBezTo>
                        <a:pt x="3365" y="2051"/>
                        <a:pt x="3252" y="2137"/>
                        <a:pt x="3128" y="2137"/>
                      </a:cubicBezTo>
                      <a:cubicBezTo>
                        <a:pt x="3044" y="2137"/>
                        <a:pt x="2956" y="2098"/>
                        <a:pt x="2893" y="2018"/>
                      </a:cubicBezTo>
                      <a:cubicBezTo>
                        <a:pt x="2789" y="1883"/>
                        <a:pt x="2758" y="1696"/>
                        <a:pt x="2706" y="1540"/>
                      </a:cubicBezTo>
                      <a:cubicBezTo>
                        <a:pt x="2654" y="1384"/>
                        <a:pt x="2612" y="1228"/>
                        <a:pt x="2560" y="1082"/>
                      </a:cubicBezTo>
                      <a:cubicBezTo>
                        <a:pt x="2508" y="895"/>
                        <a:pt x="2446" y="708"/>
                        <a:pt x="2393" y="531"/>
                      </a:cubicBezTo>
                      <a:cubicBezTo>
                        <a:pt x="1635" y="395"/>
                        <a:pt x="865" y="25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7" name="Google Shape;3187;p47"/>
                <p:cNvSpPr/>
                <p:nvPr/>
              </p:nvSpPr>
              <p:spPr>
                <a:xfrm>
                  <a:off x="4497625" y="4756350"/>
                  <a:ext cx="54125" cy="21600"/>
                </a:xfrm>
                <a:custGeom>
                  <a:avLst/>
                  <a:gdLst/>
                  <a:ahLst/>
                  <a:cxnLst/>
                  <a:rect l="l" t="t" r="r" b="b"/>
                  <a:pathLst>
                    <a:path w="2165" h="864" extrusionOk="0">
                      <a:moveTo>
                        <a:pt x="1894" y="0"/>
                      </a:moveTo>
                      <a:cubicBezTo>
                        <a:pt x="1259" y="125"/>
                        <a:pt x="635" y="271"/>
                        <a:pt x="1" y="448"/>
                      </a:cubicBezTo>
                      <a:lnTo>
                        <a:pt x="1" y="458"/>
                      </a:lnTo>
                      <a:cubicBezTo>
                        <a:pt x="729" y="583"/>
                        <a:pt x="1446" y="739"/>
                        <a:pt x="2164" y="864"/>
                      </a:cubicBezTo>
                      <a:cubicBezTo>
                        <a:pt x="2153" y="832"/>
                        <a:pt x="2143" y="791"/>
                        <a:pt x="2133" y="760"/>
                      </a:cubicBezTo>
                      <a:cubicBezTo>
                        <a:pt x="2049" y="510"/>
                        <a:pt x="1977" y="25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8" name="Google Shape;3188;p47"/>
                <p:cNvSpPr/>
                <p:nvPr/>
              </p:nvSpPr>
              <p:spPr>
                <a:xfrm>
                  <a:off x="4769375" y="4589875"/>
                  <a:ext cx="106400" cy="83025"/>
                </a:xfrm>
                <a:custGeom>
                  <a:avLst/>
                  <a:gdLst/>
                  <a:ahLst/>
                  <a:cxnLst/>
                  <a:rect l="l" t="t" r="r" b="b"/>
                  <a:pathLst>
                    <a:path w="4256" h="3321" extrusionOk="0">
                      <a:moveTo>
                        <a:pt x="1958" y="1"/>
                      </a:moveTo>
                      <a:cubicBezTo>
                        <a:pt x="1881" y="1"/>
                        <a:pt x="1804" y="5"/>
                        <a:pt x="1727" y="12"/>
                      </a:cubicBezTo>
                      <a:cubicBezTo>
                        <a:pt x="1717" y="54"/>
                        <a:pt x="1686" y="106"/>
                        <a:pt x="1644" y="137"/>
                      </a:cubicBezTo>
                      <a:cubicBezTo>
                        <a:pt x="1618" y="163"/>
                        <a:pt x="1577" y="181"/>
                        <a:pt x="1534" y="181"/>
                      </a:cubicBezTo>
                      <a:cubicBezTo>
                        <a:pt x="1508" y="181"/>
                        <a:pt x="1481" y="174"/>
                        <a:pt x="1457" y="158"/>
                      </a:cubicBezTo>
                      <a:cubicBezTo>
                        <a:pt x="1426" y="137"/>
                        <a:pt x="1405" y="106"/>
                        <a:pt x="1374" y="75"/>
                      </a:cubicBezTo>
                      <a:cubicBezTo>
                        <a:pt x="1041" y="179"/>
                        <a:pt x="729" y="376"/>
                        <a:pt x="500" y="688"/>
                      </a:cubicBezTo>
                      <a:cubicBezTo>
                        <a:pt x="11" y="1354"/>
                        <a:pt x="1" y="2290"/>
                        <a:pt x="437" y="2977"/>
                      </a:cubicBezTo>
                      <a:cubicBezTo>
                        <a:pt x="500" y="3091"/>
                        <a:pt x="583" y="3185"/>
                        <a:pt x="666" y="3268"/>
                      </a:cubicBezTo>
                      <a:cubicBezTo>
                        <a:pt x="1186" y="3196"/>
                        <a:pt x="1697" y="3091"/>
                        <a:pt x="2185" y="2925"/>
                      </a:cubicBezTo>
                      <a:cubicBezTo>
                        <a:pt x="2383" y="2852"/>
                        <a:pt x="2580" y="2779"/>
                        <a:pt x="2768" y="2696"/>
                      </a:cubicBezTo>
                      <a:cubicBezTo>
                        <a:pt x="2778" y="2685"/>
                        <a:pt x="2778" y="2665"/>
                        <a:pt x="2788" y="2655"/>
                      </a:cubicBezTo>
                      <a:cubicBezTo>
                        <a:pt x="2809" y="2613"/>
                        <a:pt x="2841" y="2581"/>
                        <a:pt x="2882" y="2571"/>
                      </a:cubicBezTo>
                      <a:lnTo>
                        <a:pt x="2882" y="2561"/>
                      </a:lnTo>
                      <a:cubicBezTo>
                        <a:pt x="2865" y="2434"/>
                        <a:pt x="2971" y="2365"/>
                        <a:pt x="3079" y="2365"/>
                      </a:cubicBezTo>
                      <a:cubicBezTo>
                        <a:pt x="3166" y="2365"/>
                        <a:pt x="3254" y="2411"/>
                        <a:pt x="3278" y="2509"/>
                      </a:cubicBezTo>
                      <a:cubicBezTo>
                        <a:pt x="3340" y="2748"/>
                        <a:pt x="3433" y="2997"/>
                        <a:pt x="3475" y="3237"/>
                      </a:cubicBezTo>
                      <a:cubicBezTo>
                        <a:pt x="3486" y="3268"/>
                        <a:pt x="3486" y="3300"/>
                        <a:pt x="3496" y="3320"/>
                      </a:cubicBezTo>
                      <a:cubicBezTo>
                        <a:pt x="3537" y="3289"/>
                        <a:pt x="3579" y="3258"/>
                        <a:pt x="3621" y="3216"/>
                      </a:cubicBezTo>
                      <a:cubicBezTo>
                        <a:pt x="3766" y="3091"/>
                        <a:pt x="3881" y="2956"/>
                        <a:pt x="3974" y="2800"/>
                      </a:cubicBezTo>
                      <a:cubicBezTo>
                        <a:pt x="4161" y="2477"/>
                        <a:pt x="4256" y="2093"/>
                        <a:pt x="4203" y="1718"/>
                      </a:cubicBezTo>
                      <a:cubicBezTo>
                        <a:pt x="4099" y="1042"/>
                        <a:pt x="3590" y="512"/>
                        <a:pt x="2966" y="220"/>
                      </a:cubicBezTo>
                      <a:cubicBezTo>
                        <a:pt x="2651" y="76"/>
                        <a:pt x="2302" y="1"/>
                        <a:pt x="1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9" name="Google Shape;3189;p47"/>
                <p:cNvSpPr/>
                <p:nvPr/>
              </p:nvSpPr>
              <p:spPr>
                <a:xfrm>
                  <a:off x="4797725" y="4669475"/>
                  <a:ext cx="36450" cy="17725"/>
                </a:xfrm>
                <a:custGeom>
                  <a:avLst/>
                  <a:gdLst/>
                  <a:ahLst/>
                  <a:cxnLst/>
                  <a:rect l="l" t="t" r="r" b="b"/>
                  <a:pathLst>
                    <a:path w="1458" h="709" extrusionOk="0">
                      <a:moveTo>
                        <a:pt x="1457" y="1"/>
                      </a:moveTo>
                      <a:lnTo>
                        <a:pt x="1457" y="1"/>
                      </a:lnTo>
                      <a:cubicBezTo>
                        <a:pt x="979" y="188"/>
                        <a:pt x="489" y="334"/>
                        <a:pt x="1" y="438"/>
                      </a:cubicBezTo>
                      <a:lnTo>
                        <a:pt x="188" y="532"/>
                      </a:lnTo>
                      <a:cubicBezTo>
                        <a:pt x="542" y="677"/>
                        <a:pt x="885" y="677"/>
                        <a:pt x="1249" y="708"/>
                      </a:cubicBezTo>
                      <a:lnTo>
                        <a:pt x="1280" y="583"/>
                      </a:lnTo>
                      <a:cubicBezTo>
                        <a:pt x="1312" y="458"/>
                        <a:pt x="1342" y="334"/>
                        <a:pt x="1384" y="220"/>
                      </a:cubicBezTo>
                      <a:cubicBezTo>
                        <a:pt x="1405" y="146"/>
                        <a:pt x="1436" y="74"/>
                        <a:pt x="1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0" name="Google Shape;3190;p47"/>
                <p:cNvSpPr/>
                <p:nvPr/>
              </p:nvSpPr>
              <p:spPr>
                <a:xfrm>
                  <a:off x="4628175" y="5064775"/>
                  <a:ext cx="67375" cy="103275"/>
                </a:xfrm>
                <a:custGeom>
                  <a:avLst/>
                  <a:gdLst/>
                  <a:ahLst/>
                  <a:cxnLst/>
                  <a:rect l="l" t="t" r="r" b="b"/>
                  <a:pathLst>
                    <a:path w="2695" h="4131" extrusionOk="0">
                      <a:moveTo>
                        <a:pt x="645" y="0"/>
                      </a:moveTo>
                      <a:cubicBezTo>
                        <a:pt x="614" y="83"/>
                        <a:pt x="583" y="177"/>
                        <a:pt x="562" y="261"/>
                      </a:cubicBezTo>
                      <a:cubicBezTo>
                        <a:pt x="489" y="489"/>
                        <a:pt x="427" y="708"/>
                        <a:pt x="364" y="936"/>
                      </a:cubicBezTo>
                      <a:cubicBezTo>
                        <a:pt x="302" y="1155"/>
                        <a:pt x="250" y="1373"/>
                        <a:pt x="198" y="1592"/>
                      </a:cubicBezTo>
                      <a:cubicBezTo>
                        <a:pt x="156" y="1810"/>
                        <a:pt x="135" y="2081"/>
                        <a:pt x="11" y="2268"/>
                      </a:cubicBezTo>
                      <a:cubicBezTo>
                        <a:pt x="11" y="2279"/>
                        <a:pt x="1" y="2279"/>
                        <a:pt x="1" y="2289"/>
                      </a:cubicBezTo>
                      <a:cubicBezTo>
                        <a:pt x="11" y="2341"/>
                        <a:pt x="31" y="2403"/>
                        <a:pt x="42" y="2455"/>
                      </a:cubicBezTo>
                      <a:cubicBezTo>
                        <a:pt x="73" y="2601"/>
                        <a:pt x="115" y="2746"/>
                        <a:pt x="177" y="2882"/>
                      </a:cubicBezTo>
                      <a:cubicBezTo>
                        <a:pt x="219" y="2986"/>
                        <a:pt x="281" y="3090"/>
                        <a:pt x="343" y="3194"/>
                      </a:cubicBezTo>
                      <a:cubicBezTo>
                        <a:pt x="354" y="3079"/>
                        <a:pt x="364" y="2965"/>
                        <a:pt x="375" y="2840"/>
                      </a:cubicBezTo>
                      <a:cubicBezTo>
                        <a:pt x="406" y="2622"/>
                        <a:pt x="447" y="2393"/>
                        <a:pt x="500" y="2175"/>
                      </a:cubicBezTo>
                      <a:cubicBezTo>
                        <a:pt x="604" y="1727"/>
                        <a:pt x="759" y="1301"/>
                        <a:pt x="978" y="895"/>
                      </a:cubicBezTo>
                      <a:cubicBezTo>
                        <a:pt x="996" y="863"/>
                        <a:pt x="1028" y="849"/>
                        <a:pt x="1062" y="849"/>
                      </a:cubicBezTo>
                      <a:cubicBezTo>
                        <a:pt x="1126" y="849"/>
                        <a:pt x="1193" y="900"/>
                        <a:pt x="1166" y="968"/>
                      </a:cubicBezTo>
                      <a:cubicBezTo>
                        <a:pt x="1009" y="1373"/>
                        <a:pt x="864" y="1800"/>
                        <a:pt x="770" y="2216"/>
                      </a:cubicBezTo>
                      <a:cubicBezTo>
                        <a:pt x="718" y="2434"/>
                        <a:pt x="676" y="2653"/>
                        <a:pt x="655" y="2861"/>
                      </a:cubicBezTo>
                      <a:cubicBezTo>
                        <a:pt x="625" y="3069"/>
                        <a:pt x="625" y="3277"/>
                        <a:pt x="572" y="3475"/>
                      </a:cubicBezTo>
                      <a:lnTo>
                        <a:pt x="635" y="3537"/>
                      </a:lnTo>
                      <a:cubicBezTo>
                        <a:pt x="822" y="3724"/>
                        <a:pt x="1062" y="3870"/>
                        <a:pt x="1311" y="3964"/>
                      </a:cubicBezTo>
                      <a:cubicBezTo>
                        <a:pt x="1446" y="4005"/>
                        <a:pt x="1592" y="4036"/>
                        <a:pt x="1737" y="4068"/>
                      </a:cubicBezTo>
                      <a:cubicBezTo>
                        <a:pt x="1821" y="4089"/>
                        <a:pt x="1925" y="4109"/>
                        <a:pt x="2019" y="4130"/>
                      </a:cubicBezTo>
                      <a:cubicBezTo>
                        <a:pt x="2112" y="3777"/>
                        <a:pt x="2216" y="3412"/>
                        <a:pt x="2299" y="3048"/>
                      </a:cubicBezTo>
                      <a:cubicBezTo>
                        <a:pt x="2414" y="2580"/>
                        <a:pt x="2528" y="2122"/>
                        <a:pt x="2653" y="1655"/>
                      </a:cubicBezTo>
                      <a:cubicBezTo>
                        <a:pt x="2664" y="1634"/>
                        <a:pt x="2674" y="1623"/>
                        <a:pt x="2684" y="1602"/>
                      </a:cubicBezTo>
                      <a:cubicBezTo>
                        <a:pt x="2684" y="1602"/>
                        <a:pt x="2694" y="1592"/>
                        <a:pt x="2694" y="1581"/>
                      </a:cubicBezTo>
                      <a:cubicBezTo>
                        <a:pt x="2268" y="1352"/>
                        <a:pt x="1873" y="1082"/>
                        <a:pt x="1498" y="781"/>
                      </a:cubicBezTo>
                      <a:cubicBezTo>
                        <a:pt x="1300" y="624"/>
                        <a:pt x="1113" y="458"/>
                        <a:pt x="926" y="281"/>
                      </a:cubicBezTo>
                      <a:cubicBezTo>
                        <a:pt x="833" y="198"/>
                        <a:pt x="739" y="104"/>
                        <a:pt x="655" y="21"/>
                      </a:cubicBezTo>
                      <a:cubicBezTo>
                        <a:pt x="655" y="11"/>
                        <a:pt x="645"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1" name="Google Shape;3191;p47"/>
                <p:cNvSpPr/>
                <p:nvPr/>
              </p:nvSpPr>
              <p:spPr>
                <a:xfrm>
                  <a:off x="4695525" y="4827600"/>
                  <a:ext cx="45800" cy="35650"/>
                </a:xfrm>
                <a:custGeom>
                  <a:avLst/>
                  <a:gdLst/>
                  <a:ahLst/>
                  <a:cxnLst/>
                  <a:rect l="l" t="t" r="r" b="b"/>
                  <a:pathLst>
                    <a:path w="1832" h="1426" extrusionOk="0">
                      <a:moveTo>
                        <a:pt x="1831" y="0"/>
                      </a:moveTo>
                      <a:lnTo>
                        <a:pt x="1831" y="0"/>
                      </a:lnTo>
                      <a:cubicBezTo>
                        <a:pt x="1676" y="104"/>
                        <a:pt x="1498" y="208"/>
                        <a:pt x="1343" y="323"/>
                      </a:cubicBezTo>
                      <a:cubicBezTo>
                        <a:pt x="1114" y="479"/>
                        <a:pt x="906" y="645"/>
                        <a:pt x="698" y="822"/>
                      </a:cubicBezTo>
                      <a:cubicBezTo>
                        <a:pt x="458" y="1020"/>
                        <a:pt x="229" y="1218"/>
                        <a:pt x="0" y="1426"/>
                      </a:cubicBezTo>
                      <a:lnTo>
                        <a:pt x="219" y="1332"/>
                      </a:lnTo>
                      <a:cubicBezTo>
                        <a:pt x="531" y="1197"/>
                        <a:pt x="853" y="1041"/>
                        <a:pt x="1124" y="832"/>
                      </a:cubicBezTo>
                      <a:cubicBezTo>
                        <a:pt x="1426" y="614"/>
                        <a:pt x="1676" y="323"/>
                        <a:pt x="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2" name="Google Shape;3192;p47"/>
                <p:cNvSpPr/>
                <p:nvPr/>
              </p:nvSpPr>
              <p:spPr>
                <a:xfrm>
                  <a:off x="4684875" y="4816675"/>
                  <a:ext cx="60350" cy="48150"/>
                </a:xfrm>
                <a:custGeom>
                  <a:avLst/>
                  <a:gdLst/>
                  <a:ahLst/>
                  <a:cxnLst/>
                  <a:rect l="l" t="t" r="r" b="b"/>
                  <a:pathLst>
                    <a:path w="2414" h="1926" extrusionOk="0">
                      <a:moveTo>
                        <a:pt x="2414" y="0"/>
                      </a:moveTo>
                      <a:cubicBezTo>
                        <a:pt x="2403" y="11"/>
                        <a:pt x="2382" y="11"/>
                        <a:pt x="2372" y="21"/>
                      </a:cubicBezTo>
                      <a:cubicBezTo>
                        <a:pt x="2299" y="53"/>
                        <a:pt x="2216" y="84"/>
                        <a:pt x="2143" y="115"/>
                      </a:cubicBezTo>
                      <a:cubicBezTo>
                        <a:pt x="1987" y="188"/>
                        <a:pt x="1820" y="261"/>
                        <a:pt x="1665" y="333"/>
                      </a:cubicBezTo>
                      <a:cubicBezTo>
                        <a:pt x="1373" y="490"/>
                        <a:pt x="1092" y="656"/>
                        <a:pt x="832" y="853"/>
                      </a:cubicBezTo>
                      <a:cubicBezTo>
                        <a:pt x="479" y="1145"/>
                        <a:pt x="177" y="1509"/>
                        <a:pt x="0" y="1925"/>
                      </a:cubicBezTo>
                      <a:cubicBezTo>
                        <a:pt x="301" y="1623"/>
                        <a:pt x="614" y="1332"/>
                        <a:pt x="957" y="1082"/>
                      </a:cubicBezTo>
                      <a:cubicBezTo>
                        <a:pt x="1175" y="916"/>
                        <a:pt x="1404" y="749"/>
                        <a:pt x="1644" y="594"/>
                      </a:cubicBezTo>
                      <a:cubicBezTo>
                        <a:pt x="1862" y="437"/>
                        <a:pt x="2091" y="261"/>
                        <a:pt x="2330" y="157"/>
                      </a:cubicBezTo>
                      <a:cubicBezTo>
                        <a:pt x="2351" y="146"/>
                        <a:pt x="2361" y="146"/>
                        <a:pt x="2372" y="146"/>
                      </a:cubicBezTo>
                      <a:cubicBezTo>
                        <a:pt x="2393" y="104"/>
                        <a:pt x="2403" y="53"/>
                        <a:pt x="2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3" name="Google Shape;3193;p47"/>
                <p:cNvSpPr/>
                <p:nvPr/>
              </p:nvSpPr>
              <p:spPr>
                <a:xfrm>
                  <a:off x="4693950" y="4923825"/>
                  <a:ext cx="61675" cy="64375"/>
                </a:xfrm>
                <a:custGeom>
                  <a:avLst/>
                  <a:gdLst/>
                  <a:ahLst/>
                  <a:cxnLst/>
                  <a:rect l="l" t="t" r="r" b="b"/>
                  <a:pathLst>
                    <a:path w="2467" h="2575" extrusionOk="0">
                      <a:moveTo>
                        <a:pt x="812" y="0"/>
                      </a:moveTo>
                      <a:cubicBezTo>
                        <a:pt x="449" y="271"/>
                        <a:pt x="167" y="677"/>
                        <a:pt x="95" y="1103"/>
                      </a:cubicBezTo>
                      <a:cubicBezTo>
                        <a:pt x="1" y="1613"/>
                        <a:pt x="199" y="2175"/>
                        <a:pt x="657" y="2434"/>
                      </a:cubicBezTo>
                      <a:cubicBezTo>
                        <a:pt x="827" y="2529"/>
                        <a:pt x="1003" y="2574"/>
                        <a:pt x="1174" y="2574"/>
                      </a:cubicBezTo>
                      <a:cubicBezTo>
                        <a:pt x="1473" y="2574"/>
                        <a:pt x="1759" y="2436"/>
                        <a:pt x="1977" y="2185"/>
                      </a:cubicBezTo>
                      <a:cubicBezTo>
                        <a:pt x="2310" y="1789"/>
                        <a:pt x="2467" y="1155"/>
                        <a:pt x="2259" y="666"/>
                      </a:cubicBezTo>
                      <a:cubicBezTo>
                        <a:pt x="2175" y="448"/>
                        <a:pt x="1998" y="261"/>
                        <a:pt x="1780" y="167"/>
                      </a:cubicBezTo>
                      <a:cubicBezTo>
                        <a:pt x="1655" y="110"/>
                        <a:pt x="1533" y="99"/>
                        <a:pt x="1409" y="99"/>
                      </a:cubicBezTo>
                      <a:cubicBezTo>
                        <a:pt x="1326" y="99"/>
                        <a:pt x="1243" y="104"/>
                        <a:pt x="1156" y="104"/>
                      </a:cubicBezTo>
                      <a:cubicBezTo>
                        <a:pt x="1177" y="250"/>
                        <a:pt x="1228" y="437"/>
                        <a:pt x="1145" y="562"/>
                      </a:cubicBezTo>
                      <a:cubicBezTo>
                        <a:pt x="1117" y="602"/>
                        <a:pt x="1080" y="620"/>
                        <a:pt x="1040" y="620"/>
                      </a:cubicBezTo>
                      <a:cubicBezTo>
                        <a:pt x="1006" y="620"/>
                        <a:pt x="971" y="607"/>
                        <a:pt x="937" y="583"/>
                      </a:cubicBezTo>
                      <a:cubicBezTo>
                        <a:pt x="812" y="489"/>
                        <a:pt x="823" y="240"/>
                        <a:pt x="812" y="83"/>
                      </a:cubicBezTo>
                      <a:lnTo>
                        <a:pt x="8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4" name="Google Shape;3194;p47"/>
                <p:cNvSpPr/>
                <p:nvPr/>
              </p:nvSpPr>
              <p:spPr>
                <a:xfrm>
                  <a:off x="4689275" y="5089725"/>
                  <a:ext cx="24750" cy="74150"/>
                </a:xfrm>
                <a:custGeom>
                  <a:avLst/>
                  <a:gdLst/>
                  <a:ahLst/>
                  <a:cxnLst/>
                  <a:rect l="l" t="t" r="r" b="b"/>
                  <a:pathLst>
                    <a:path w="990" h="2966" extrusionOk="0">
                      <a:moveTo>
                        <a:pt x="989" y="1"/>
                      </a:moveTo>
                      <a:cubicBezTo>
                        <a:pt x="916" y="116"/>
                        <a:pt x="854" y="220"/>
                        <a:pt x="781" y="324"/>
                      </a:cubicBezTo>
                      <a:lnTo>
                        <a:pt x="594" y="604"/>
                      </a:lnTo>
                      <a:cubicBezTo>
                        <a:pt x="542" y="667"/>
                        <a:pt x="500" y="750"/>
                        <a:pt x="438" y="802"/>
                      </a:cubicBezTo>
                      <a:cubicBezTo>
                        <a:pt x="386" y="1249"/>
                        <a:pt x="303" y="1686"/>
                        <a:pt x="209" y="2123"/>
                      </a:cubicBezTo>
                      <a:cubicBezTo>
                        <a:pt x="136" y="2404"/>
                        <a:pt x="74" y="2685"/>
                        <a:pt x="1" y="2966"/>
                      </a:cubicBezTo>
                      <a:cubicBezTo>
                        <a:pt x="63" y="2903"/>
                        <a:pt x="125" y="2830"/>
                        <a:pt x="188" y="2758"/>
                      </a:cubicBezTo>
                      <a:cubicBezTo>
                        <a:pt x="271" y="2654"/>
                        <a:pt x="344" y="2539"/>
                        <a:pt x="417" y="2425"/>
                      </a:cubicBezTo>
                      <a:cubicBezTo>
                        <a:pt x="428" y="2414"/>
                        <a:pt x="438" y="2404"/>
                        <a:pt x="438" y="2393"/>
                      </a:cubicBezTo>
                      <a:cubicBezTo>
                        <a:pt x="428" y="2372"/>
                        <a:pt x="417" y="2342"/>
                        <a:pt x="417" y="2310"/>
                      </a:cubicBezTo>
                      <a:cubicBezTo>
                        <a:pt x="438" y="2071"/>
                        <a:pt x="542" y="1832"/>
                        <a:pt x="615" y="1603"/>
                      </a:cubicBezTo>
                      <a:cubicBezTo>
                        <a:pt x="677" y="1364"/>
                        <a:pt x="740" y="1124"/>
                        <a:pt x="791" y="885"/>
                      </a:cubicBezTo>
                      <a:cubicBezTo>
                        <a:pt x="854" y="646"/>
                        <a:pt x="906" y="407"/>
                        <a:pt x="958" y="167"/>
                      </a:cubicBezTo>
                      <a:cubicBezTo>
                        <a:pt x="968" y="116"/>
                        <a:pt x="978" y="63"/>
                        <a:pt x="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5" name="Google Shape;3195;p47"/>
                <p:cNvSpPr/>
                <p:nvPr/>
              </p:nvSpPr>
              <p:spPr>
                <a:xfrm>
                  <a:off x="4651050" y="5046325"/>
                  <a:ext cx="65575" cy="51750"/>
                </a:xfrm>
                <a:custGeom>
                  <a:avLst/>
                  <a:gdLst/>
                  <a:ahLst/>
                  <a:cxnLst/>
                  <a:rect l="l" t="t" r="r" b="b"/>
                  <a:pathLst>
                    <a:path w="2623" h="2070" extrusionOk="0">
                      <a:moveTo>
                        <a:pt x="1218" y="0"/>
                      </a:moveTo>
                      <a:cubicBezTo>
                        <a:pt x="979" y="62"/>
                        <a:pt x="729" y="104"/>
                        <a:pt x="489" y="176"/>
                      </a:cubicBezTo>
                      <a:cubicBezTo>
                        <a:pt x="365" y="218"/>
                        <a:pt x="261" y="260"/>
                        <a:pt x="157" y="312"/>
                      </a:cubicBezTo>
                      <a:cubicBezTo>
                        <a:pt x="105" y="333"/>
                        <a:pt x="53" y="364"/>
                        <a:pt x="1" y="395"/>
                      </a:cubicBezTo>
                      <a:cubicBezTo>
                        <a:pt x="11" y="405"/>
                        <a:pt x="32" y="416"/>
                        <a:pt x="43" y="426"/>
                      </a:cubicBezTo>
                      <a:lnTo>
                        <a:pt x="292" y="676"/>
                      </a:lnTo>
                      <a:cubicBezTo>
                        <a:pt x="479" y="853"/>
                        <a:pt x="667" y="1029"/>
                        <a:pt x="854" y="1186"/>
                      </a:cubicBezTo>
                      <a:cubicBezTo>
                        <a:pt x="1208" y="1498"/>
                        <a:pt x="1582" y="1799"/>
                        <a:pt x="1957" y="2070"/>
                      </a:cubicBezTo>
                      <a:cubicBezTo>
                        <a:pt x="2008" y="2018"/>
                        <a:pt x="2050" y="1956"/>
                        <a:pt x="2091" y="1903"/>
                      </a:cubicBezTo>
                      <a:cubicBezTo>
                        <a:pt x="2237" y="1716"/>
                        <a:pt x="2383" y="1529"/>
                        <a:pt x="2539" y="1352"/>
                      </a:cubicBezTo>
                      <a:cubicBezTo>
                        <a:pt x="2555" y="1329"/>
                        <a:pt x="2576" y="1317"/>
                        <a:pt x="2595" y="1317"/>
                      </a:cubicBezTo>
                      <a:cubicBezTo>
                        <a:pt x="2601" y="1317"/>
                        <a:pt x="2606" y="1318"/>
                        <a:pt x="2612" y="1321"/>
                      </a:cubicBezTo>
                      <a:cubicBezTo>
                        <a:pt x="2612" y="1321"/>
                        <a:pt x="2612" y="1311"/>
                        <a:pt x="2622" y="1311"/>
                      </a:cubicBezTo>
                      <a:lnTo>
                        <a:pt x="2591" y="1311"/>
                      </a:lnTo>
                      <a:cubicBezTo>
                        <a:pt x="2435" y="1248"/>
                        <a:pt x="2341" y="1082"/>
                        <a:pt x="2227" y="967"/>
                      </a:cubicBezTo>
                      <a:cubicBezTo>
                        <a:pt x="2123" y="853"/>
                        <a:pt x="2019" y="738"/>
                        <a:pt x="1915" y="634"/>
                      </a:cubicBezTo>
                      <a:cubicBezTo>
                        <a:pt x="1800" y="530"/>
                        <a:pt x="1686" y="426"/>
                        <a:pt x="1571" y="343"/>
                      </a:cubicBezTo>
                      <a:lnTo>
                        <a:pt x="1540" y="312"/>
                      </a:lnTo>
                      <a:cubicBezTo>
                        <a:pt x="1524" y="303"/>
                        <a:pt x="1507" y="288"/>
                        <a:pt x="1490" y="277"/>
                      </a:cubicBezTo>
                      <a:lnTo>
                        <a:pt x="1490" y="277"/>
                      </a:lnTo>
                      <a:cubicBezTo>
                        <a:pt x="1492" y="278"/>
                        <a:pt x="1494" y="279"/>
                        <a:pt x="1494" y="279"/>
                      </a:cubicBezTo>
                      <a:cubicBezTo>
                        <a:pt x="1500" y="279"/>
                        <a:pt x="1442" y="237"/>
                        <a:pt x="1426" y="229"/>
                      </a:cubicBezTo>
                      <a:cubicBezTo>
                        <a:pt x="1416" y="218"/>
                        <a:pt x="1395" y="208"/>
                        <a:pt x="1384" y="187"/>
                      </a:cubicBezTo>
                      <a:cubicBezTo>
                        <a:pt x="1322" y="135"/>
                        <a:pt x="1259" y="83"/>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6" name="Google Shape;3196;p47"/>
                <p:cNvSpPr/>
                <p:nvPr/>
              </p:nvSpPr>
              <p:spPr>
                <a:xfrm>
                  <a:off x="4389325" y="4502325"/>
                  <a:ext cx="500500" cy="973925"/>
                </a:xfrm>
                <a:custGeom>
                  <a:avLst/>
                  <a:gdLst/>
                  <a:ahLst/>
                  <a:cxnLst/>
                  <a:rect l="l" t="t" r="r" b="b"/>
                  <a:pathLst>
                    <a:path w="20020" h="38957" extrusionOk="0">
                      <a:moveTo>
                        <a:pt x="19083" y="508"/>
                      </a:moveTo>
                      <a:cubicBezTo>
                        <a:pt x="19093" y="529"/>
                        <a:pt x="19104" y="570"/>
                        <a:pt x="19104" y="581"/>
                      </a:cubicBezTo>
                      <a:cubicBezTo>
                        <a:pt x="19114" y="643"/>
                        <a:pt x="19114" y="695"/>
                        <a:pt x="19114" y="757"/>
                      </a:cubicBezTo>
                      <a:cubicBezTo>
                        <a:pt x="19114" y="861"/>
                        <a:pt x="19104" y="976"/>
                        <a:pt x="19083" y="1090"/>
                      </a:cubicBezTo>
                      <a:cubicBezTo>
                        <a:pt x="19021" y="1517"/>
                        <a:pt x="18802" y="1933"/>
                        <a:pt x="18510" y="2266"/>
                      </a:cubicBezTo>
                      <a:cubicBezTo>
                        <a:pt x="18344" y="2453"/>
                        <a:pt x="18157" y="2609"/>
                        <a:pt x="17949" y="2745"/>
                      </a:cubicBezTo>
                      <a:cubicBezTo>
                        <a:pt x="17835" y="2807"/>
                        <a:pt x="17720" y="2879"/>
                        <a:pt x="17606" y="2942"/>
                      </a:cubicBezTo>
                      <a:cubicBezTo>
                        <a:pt x="17585" y="2942"/>
                        <a:pt x="17574" y="2953"/>
                        <a:pt x="17564" y="2963"/>
                      </a:cubicBezTo>
                      <a:cubicBezTo>
                        <a:pt x="17449" y="2942"/>
                        <a:pt x="17345" y="2932"/>
                        <a:pt x="17231" y="2932"/>
                      </a:cubicBezTo>
                      <a:lnTo>
                        <a:pt x="17273" y="2890"/>
                      </a:lnTo>
                      <a:cubicBezTo>
                        <a:pt x="17439" y="2734"/>
                        <a:pt x="17595" y="2588"/>
                        <a:pt x="17752" y="2422"/>
                      </a:cubicBezTo>
                      <a:cubicBezTo>
                        <a:pt x="18064" y="2110"/>
                        <a:pt x="18334" y="1767"/>
                        <a:pt x="18615" y="1413"/>
                      </a:cubicBezTo>
                      <a:cubicBezTo>
                        <a:pt x="18678" y="1341"/>
                        <a:pt x="18615" y="1246"/>
                        <a:pt x="18544" y="1246"/>
                      </a:cubicBezTo>
                      <a:cubicBezTo>
                        <a:pt x="18522" y="1246"/>
                        <a:pt x="18499" y="1255"/>
                        <a:pt x="18480" y="1278"/>
                      </a:cubicBezTo>
                      <a:cubicBezTo>
                        <a:pt x="18188" y="1610"/>
                        <a:pt x="17866" y="1922"/>
                        <a:pt x="17553" y="2235"/>
                      </a:cubicBezTo>
                      <a:cubicBezTo>
                        <a:pt x="17398" y="2380"/>
                        <a:pt x="17241" y="2537"/>
                        <a:pt x="17086" y="2682"/>
                      </a:cubicBezTo>
                      <a:cubicBezTo>
                        <a:pt x="17033" y="2734"/>
                        <a:pt x="16971" y="2786"/>
                        <a:pt x="16909" y="2838"/>
                      </a:cubicBezTo>
                      <a:lnTo>
                        <a:pt x="16909" y="2817"/>
                      </a:lnTo>
                      <a:cubicBezTo>
                        <a:pt x="17231" y="1985"/>
                        <a:pt x="17835" y="1247"/>
                        <a:pt x="18594" y="768"/>
                      </a:cubicBezTo>
                      <a:cubicBezTo>
                        <a:pt x="18698" y="706"/>
                        <a:pt x="18792" y="643"/>
                        <a:pt x="18896" y="591"/>
                      </a:cubicBezTo>
                      <a:cubicBezTo>
                        <a:pt x="18947" y="560"/>
                        <a:pt x="19010" y="529"/>
                        <a:pt x="19062" y="508"/>
                      </a:cubicBezTo>
                      <a:close/>
                      <a:moveTo>
                        <a:pt x="15327" y="2651"/>
                      </a:moveTo>
                      <a:lnTo>
                        <a:pt x="15327" y="2651"/>
                      </a:lnTo>
                      <a:cubicBezTo>
                        <a:pt x="15650" y="2775"/>
                        <a:pt x="15952" y="2921"/>
                        <a:pt x="16264" y="3078"/>
                      </a:cubicBezTo>
                      <a:cubicBezTo>
                        <a:pt x="16097" y="3140"/>
                        <a:pt x="15942" y="3212"/>
                        <a:pt x="15796" y="3306"/>
                      </a:cubicBezTo>
                      <a:cubicBezTo>
                        <a:pt x="15754" y="3265"/>
                        <a:pt x="15702" y="3212"/>
                        <a:pt x="15650" y="3171"/>
                      </a:cubicBezTo>
                      <a:cubicBezTo>
                        <a:pt x="15577" y="3088"/>
                        <a:pt x="15515" y="3015"/>
                        <a:pt x="15463" y="2911"/>
                      </a:cubicBezTo>
                      <a:cubicBezTo>
                        <a:pt x="15401" y="2817"/>
                        <a:pt x="15369" y="2745"/>
                        <a:pt x="15327" y="2651"/>
                      </a:cubicBezTo>
                      <a:close/>
                      <a:moveTo>
                        <a:pt x="4270" y="727"/>
                      </a:moveTo>
                      <a:lnTo>
                        <a:pt x="4270" y="727"/>
                      </a:lnTo>
                      <a:cubicBezTo>
                        <a:pt x="4551" y="841"/>
                        <a:pt x="4832" y="935"/>
                        <a:pt x="5112" y="1049"/>
                      </a:cubicBezTo>
                      <a:cubicBezTo>
                        <a:pt x="5685" y="1257"/>
                        <a:pt x="6257" y="1476"/>
                        <a:pt x="6818" y="1694"/>
                      </a:cubicBezTo>
                      <a:cubicBezTo>
                        <a:pt x="7380" y="1912"/>
                        <a:pt x="7942" y="2141"/>
                        <a:pt x="8504" y="2380"/>
                      </a:cubicBezTo>
                      <a:cubicBezTo>
                        <a:pt x="8649" y="2433"/>
                        <a:pt x="8795" y="2495"/>
                        <a:pt x="8940" y="2557"/>
                      </a:cubicBezTo>
                      <a:cubicBezTo>
                        <a:pt x="8660" y="2599"/>
                        <a:pt x="8389" y="2651"/>
                        <a:pt x="8129" y="2755"/>
                      </a:cubicBezTo>
                      <a:cubicBezTo>
                        <a:pt x="7412" y="3015"/>
                        <a:pt x="6808" y="3452"/>
                        <a:pt x="6381" y="4076"/>
                      </a:cubicBezTo>
                      <a:cubicBezTo>
                        <a:pt x="6028" y="3473"/>
                        <a:pt x="5643" y="2879"/>
                        <a:pt x="5279" y="2287"/>
                      </a:cubicBezTo>
                      <a:cubicBezTo>
                        <a:pt x="4946" y="1756"/>
                        <a:pt x="4624" y="1236"/>
                        <a:pt x="4270" y="727"/>
                      </a:cubicBezTo>
                      <a:close/>
                      <a:moveTo>
                        <a:pt x="3792" y="529"/>
                      </a:moveTo>
                      <a:cubicBezTo>
                        <a:pt x="3833" y="560"/>
                        <a:pt x="3875" y="581"/>
                        <a:pt x="3927" y="591"/>
                      </a:cubicBezTo>
                      <a:cubicBezTo>
                        <a:pt x="4259" y="1226"/>
                        <a:pt x="4613" y="1839"/>
                        <a:pt x="4978" y="2453"/>
                      </a:cubicBezTo>
                      <a:cubicBezTo>
                        <a:pt x="5300" y="2994"/>
                        <a:pt x="5612" y="3545"/>
                        <a:pt x="5945" y="4076"/>
                      </a:cubicBezTo>
                      <a:cubicBezTo>
                        <a:pt x="5820" y="4055"/>
                        <a:pt x="5706" y="4035"/>
                        <a:pt x="5612" y="4024"/>
                      </a:cubicBezTo>
                      <a:cubicBezTo>
                        <a:pt x="5478" y="4006"/>
                        <a:pt x="5343" y="3997"/>
                        <a:pt x="5208" y="3997"/>
                      </a:cubicBezTo>
                      <a:cubicBezTo>
                        <a:pt x="4955" y="3997"/>
                        <a:pt x="4702" y="4029"/>
                        <a:pt x="4457" y="4097"/>
                      </a:cubicBezTo>
                      <a:cubicBezTo>
                        <a:pt x="3958" y="4243"/>
                        <a:pt x="3500" y="4544"/>
                        <a:pt x="3157" y="4939"/>
                      </a:cubicBezTo>
                      <a:cubicBezTo>
                        <a:pt x="3396" y="3494"/>
                        <a:pt x="3625" y="2058"/>
                        <a:pt x="3812" y="612"/>
                      </a:cubicBezTo>
                      <a:cubicBezTo>
                        <a:pt x="3812" y="581"/>
                        <a:pt x="3802" y="560"/>
                        <a:pt x="3781" y="539"/>
                      </a:cubicBezTo>
                      <a:cubicBezTo>
                        <a:pt x="3781" y="539"/>
                        <a:pt x="3792" y="539"/>
                        <a:pt x="3792" y="529"/>
                      </a:cubicBezTo>
                      <a:close/>
                      <a:moveTo>
                        <a:pt x="3563" y="893"/>
                      </a:moveTo>
                      <a:cubicBezTo>
                        <a:pt x="3302" y="2339"/>
                        <a:pt x="3074" y="3795"/>
                        <a:pt x="2876" y="5241"/>
                      </a:cubicBezTo>
                      <a:cubicBezTo>
                        <a:pt x="2729" y="5204"/>
                        <a:pt x="2566" y="5199"/>
                        <a:pt x="2413" y="5199"/>
                      </a:cubicBezTo>
                      <a:cubicBezTo>
                        <a:pt x="2350" y="5199"/>
                        <a:pt x="2289" y="5200"/>
                        <a:pt x="2231" y="5200"/>
                      </a:cubicBezTo>
                      <a:cubicBezTo>
                        <a:pt x="1992" y="5210"/>
                        <a:pt x="1742" y="5241"/>
                        <a:pt x="1513" y="5293"/>
                      </a:cubicBezTo>
                      <a:cubicBezTo>
                        <a:pt x="1180" y="5366"/>
                        <a:pt x="868" y="5491"/>
                        <a:pt x="588" y="5657"/>
                      </a:cubicBezTo>
                      <a:cubicBezTo>
                        <a:pt x="619" y="5595"/>
                        <a:pt x="650" y="5542"/>
                        <a:pt x="681" y="5480"/>
                      </a:cubicBezTo>
                      <a:cubicBezTo>
                        <a:pt x="817" y="5241"/>
                        <a:pt x="951" y="5002"/>
                        <a:pt x="1097" y="4763"/>
                      </a:cubicBezTo>
                      <a:cubicBezTo>
                        <a:pt x="1368" y="4273"/>
                        <a:pt x="1659" y="3806"/>
                        <a:pt x="1950" y="3337"/>
                      </a:cubicBezTo>
                      <a:cubicBezTo>
                        <a:pt x="2241" y="2859"/>
                        <a:pt x="2543" y="2391"/>
                        <a:pt x="2845" y="1933"/>
                      </a:cubicBezTo>
                      <a:cubicBezTo>
                        <a:pt x="3074" y="1580"/>
                        <a:pt x="3323" y="1247"/>
                        <a:pt x="3563" y="893"/>
                      </a:cubicBezTo>
                      <a:close/>
                      <a:moveTo>
                        <a:pt x="4863" y="5761"/>
                      </a:moveTo>
                      <a:cubicBezTo>
                        <a:pt x="4884" y="5845"/>
                        <a:pt x="4904" y="5917"/>
                        <a:pt x="4925" y="6000"/>
                      </a:cubicBezTo>
                      <a:cubicBezTo>
                        <a:pt x="4988" y="6177"/>
                        <a:pt x="5040" y="6365"/>
                        <a:pt x="5092" y="6552"/>
                      </a:cubicBezTo>
                      <a:cubicBezTo>
                        <a:pt x="4894" y="6531"/>
                        <a:pt x="4707" y="6510"/>
                        <a:pt x="4509" y="6489"/>
                      </a:cubicBezTo>
                      <a:cubicBezTo>
                        <a:pt x="4114" y="6448"/>
                        <a:pt x="3635" y="6344"/>
                        <a:pt x="3386" y="6011"/>
                      </a:cubicBezTo>
                      <a:lnTo>
                        <a:pt x="3376" y="6000"/>
                      </a:lnTo>
                      <a:cubicBezTo>
                        <a:pt x="3875" y="5969"/>
                        <a:pt x="4363" y="5865"/>
                        <a:pt x="4863" y="5761"/>
                      </a:cubicBezTo>
                      <a:close/>
                      <a:moveTo>
                        <a:pt x="17138" y="3494"/>
                      </a:moveTo>
                      <a:cubicBezTo>
                        <a:pt x="18156" y="3494"/>
                        <a:pt x="19249" y="4189"/>
                        <a:pt x="19405" y="5220"/>
                      </a:cubicBezTo>
                      <a:cubicBezTo>
                        <a:pt x="19458" y="5595"/>
                        <a:pt x="19363" y="5979"/>
                        <a:pt x="19176" y="6302"/>
                      </a:cubicBezTo>
                      <a:cubicBezTo>
                        <a:pt x="19083" y="6458"/>
                        <a:pt x="18968" y="6593"/>
                        <a:pt x="18823" y="6718"/>
                      </a:cubicBezTo>
                      <a:cubicBezTo>
                        <a:pt x="18781" y="6760"/>
                        <a:pt x="18739" y="6791"/>
                        <a:pt x="18698" y="6832"/>
                      </a:cubicBezTo>
                      <a:cubicBezTo>
                        <a:pt x="18688" y="6802"/>
                        <a:pt x="18688" y="6770"/>
                        <a:pt x="18677" y="6739"/>
                      </a:cubicBezTo>
                      <a:cubicBezTo>
                        <a:pt x="18635" y="6499"/>
                        <a:pt x="18542" y="6250"/>
                        <a:pt x="18480" y="6011"/>
                      </a:cubicBezTo>
                      <a:cubicBezTo>
                        <a:pt x="18456" y="5913"/>
                        <a:pt x="18368" y="5867"/>
                        <a:pt x="18281" y="5867"/>
                      </a:cubicBezTo>
                      <a:cubicBezTo>
                        <a:pt x="18173" y="5867"/>
                        <a:pt x="18067" y="5936"/>
                        <a:pt x="18084" y="6063"/>
                      </a:cubicBezTo>
                      <a:lnTo>
                        <a:pt x="18084" y="6073"/>
                      </a:lnTo>
                      <a:cubicBezTo>
                        <a:pt x="18043" y="6083"/>
                        <a:pt x="18011" y="6115"/>
                        <a:pt x="17990" y="6157"/>
                      </a:cubicBezTo>
                      <a:cubicBezTo>
                        <a:pt x="17980" y="6167"/>
                        <a:pt x="17980" y="6187"/>
                        <a:pt x="17970" y="6198"/>
                      </a:cubicBezTo>
                      <a:cubicBezTo>
                        <a:pt x="17304" y="6499"/>
                        <a:pt x="16596" y="6677"/>
                        <a:pt x="15868" y="6770"/>
                      </a:cubicBezTo>
                      <a:cubicBezTo>
                        <a:pt x="15785" y="6687"/>
                        <a:pt x="15702" y="6593"/>
                        <a:pt x="15639" y="6479"/>
                      </a:cubicBezTo>
                      <a:cubicBezTo>
                        <a:pt x="15203" y="5792"/>
                        <a:pt x="15213" y="4856"/>
                        <a:pt x="15702" y="4190"/>
                      </a:cubicBezTo>
                      <a:cubicBezTo>
                        <a:pt x="15931" y="3878"/>
                        <a:pt x="16243" y="3681"/>
                        <a:pt x="16586" y="3577"/>
                      </a:cubicBezTo>
                      <a:cubicBezTo>
                        <a:pt x="16607" y="3608"/>
                        <a:pt x="16628" y="3639"/>
                        <a:pt x="16659" y="3660"/>
                      </a:cubicBezTo>
                      <a:cubicBezTo>
                        <a:pt x="16683" y="3676"/>
                        <a:pt x="16710" y="3683"/>
                        <a:pt x="16737" y="3683"/>
                      </a:cubicBezTo>
                      <a:cubicBezTo>
                        <a:pt x="16780" y="3683"/>
                        <a:pt x="16825" y="3665"/>
                        <a:pt x="16857" y="3639"/>
                      </a:cubicBezTo>
                      <a:cubicBezTo>
                        <a:pt x="16888" y="3608"/>
                        <a:pt x="16919" y="3556"/>
                        <a:pt x="16929" y="3504"/>
                      </a:cubicBezTo>
                      <a:cubicBezTo>
                        <a:pt x="16998" y="3497"/>
                        <a:pt x="17068" y="3494"/>
                        <a:pt x="17138" y="3494"/>
                      </a:cubicBezTo>
                      <a:close/>
                      <a:moveTo>
                        <a:pt x="10696" y="5185"/>
                      </a:moveTo>
                      <a:cubicBezTo>
                        <a:pt x="11252" y="5185"/>
                        <a:pt x="11808" y="5200"/>
                        <a:pt x="12363" y="5230"/>
                      </a:cubicBezTo>
                      <a:cubicBezTo>
                        <a:pt x="13154" y="5272"/>
                        <a:pt x="13954" y="5387"/>
                        <a:pt x="14745" y="5459"/>
                      </a:cubicBezTo>
                      <a:cubicBezTo>
                        <a:pt x="14756" y="5792"/>
                        <a:pt x="14828" y="6115"/>
                        <a:pt x="14953" y="6416"/>
                      </a:cubicBezTo>
                      <a:cubicBezTo>
                        <a:pt x="15015" y="6573"/>
                        <a:pt x="15099" y="6718"/>
                        <a:pt x="15193" y="6853"/>
                      </a:cubicBezTo>
                      <a:cubicBezTo>
                        <a:pt x="14627" y="6901"/>
                        <a:pt x="14053" y="6913"/>
                        <a:pt x="13482" y="6913"/>
                      </a:cubicBezTo>
                      <a:cubicBezTo>
                        <a:pt x="13170" y="6913"/>
                        <a:pt x="12859" y="6909"/>
                        <a:pt x="12550" y="6906"/>
                      </a:cubicBezTo>
                      <a:cubicBezTo>
                        <a:pt x="10418" y="6885"/>
                        <a:pt x="8285" y="6791"/>
                        <a:pt x="6153" y="6624"/>
                      </a:cubicBezTo>
                      <a:cubicBezTo>
                        <a:pt x="6007" y="6614"/>
                        <a:pt x="5872" y="6603"/>
                        <a:pt x="5737" y="6593"/>
                      </a:cubicBezTo>
                      <a:lnTo>
                        <a:pt x="5549" y="6000"/>
                      </a:lnTo>
                      <a:cubicBezTo>
                        <a:pt x="5508" y="5886"/>
                        <a:pt x="5477" y="5771"/>
                        <a:pt x="5435" y="5646"/>
                      </a:cubicBezTo>
                      <a:cubicBezTo>
                        <a:pt x="5466" y="5646"/>
                        <a:pt x="5498" y="5636"/>
                        <a:pt x="5528" y="5636"/>
                      </a:cubicBezTo>
                      <a:cubicBezTo>
                        <a:pt x="6267" y="5501"/>
                        <a:pt x="7026" y="5397"/>
                        <a:pt x="7775" y="5324"/>
                      </a:cubicBezTo>
                      <a:cubicBezTo>
                        <a:pt x="8743" y="5232"/>
                        <a:pt x="9719" y="5185"/>
                        <a:pt x="10696" y="5185"/>
                      </a:cubicBezTo>
                      <a:close/>
                      <a:moveTo>
                        <a:pt x="17793" y="6687"/>
                      </a:moveTo>
                      <a:lnTo>
                        <a:pt x="17793" y="6687"/>
                      </a:lnTo>
                      <a:cubicBezTo>
                        <a:pt x="17772" y="6760"/>
                        <a:pt x="17741" y="6832"/>
                        <a:pt x="17720" y="6906"/>
                      </a:cubicBezTo>
                      <a:cubicBezTo>
                        <a:pt x="17678" y="7020"/>
                        <a:pt x="17648" y="7144"/>
                        <a:pt x="17616" y="7269"/>
                      </a:cubicBezTo>
                      <a:lnTo>
                        <a:pt x="17585" y="7394"/>
                      </a:lnTo>
                      <a:cubicBezTo>
                        <a:pt x="17221" y="7363"/>
                        <a:pt x="16878" y="7363"/>
                        <a:pt x="16524" y="7218"/>
                      </a:cubicBezTo>
                      <a:lnTo>
                        <a:pt x="16337" y="7124"/>
                      </a:lnTo>
                      <a:cubicBezTo>
                        <a:pt x="16825" y="7020"/>
                        <a:pt x="17315" y="6874"/>
                        <a:pt x="17793" y="6687"/>
                      </a:cubicBezTo>
                      <a:close/>
                      <a:moveTo>
                        <a:pt x="6226" y="10161"/>
                      </a:moveTo>
                      <a:cubicBezTo>
                        <a:pt x="6309" y="10411"/>
                        <a:pt x="6381" y="10671"/>
                        <a:pt x="6465" y="10921"/>
                      </a:cubicBezTo>
                      <a:cubicBezTo>
                        <a:pt x="6475" y="10952"/>
                        <a:pt x="6485" y="10993"/>
                        <a:pt x="6496" y="11025"/>
                      </a:cubicBezTo>
                      <a:cubicBezTo>
                        <a:pt x="5778" y="10900"/>
                        <a:pt x="5061" y="10744"/>
                        <a:pt x="4333" y="10619"/>
                      </a:cubicBezTo>
                      <a:lnTo>
                        <a:pt x="4333" y="10609"/>
                      </a:lnTo>
                      <a:cubicBezTo>
                        <a:pt x="4967" y="10432"/>
                        <a:pt x="5591" y="10286"/>
                        <a:pt x="6226" y="10161"/>
                      </a:cubicBezTo>
                      <a:close/>
                      <a:moveTo>
                        <a:pt x="10547" y="9733"/>
                      </a:moveTo>
                      <a:cubicBezTo>
                        <a:pt x="11741" y="9733"/>
                        <a:pt x="12931" y="9831"/>
                        <a:pt x="14111" y="10026"/>
                      </a:cubicBezTo>
                      <a:cubicBezTo>
                        <a:pt x="14568" y="10099"/>
                        <a:pt x="15015" y="10193"/>
                        <a:pt x="15463" y="10297"/>
                      </a:cubicBezTo>
                      <a:cubicBezTo>
                        <a:pt x="15692" y="10359"/>
                        <a:pt x="15910" y="10411"/>
                        <a:pt x="16139" y="10473"/>
                      </a:cubicBezTo>
                      <a:cubicBezTo>
                        <a:pt x="16316" y="10515"/>
                        <a:pt x="16503" y="10577"/>
                        <a:pt x="16691" y="10598"/>
                      </a:cubicBezTo>
                      <a:lnTo>
                        <a:pt x="16691" y="10650"/>
                      </a:lnTo>
                      <a:cubicBezTo>
                        <a:pt x="16649" y="10619"/>
                        <a:pt x="16607" y="10609"/>
                        <a:pt x="16555" y="10609"/>
                      </a:cubicBezTo>
                      <a:cubicBezTo>
                        <a:pt x="16150" y="10671"/>
                        <a:pt x="15754" y="10785"/>
                        <a:pt x="15348" y="10868"/>
                      </a:cubicBezTo>
                      <a:cubicBezTo>
                        <a:pt x="14964" y="10942"/>
                        <a:pt x="14568" y="11004"/>
                        <a:pt x="14183" y="11066"/>
                      </a:cubicBezTo>
                      <a:cubicBezTo>
                        <a:pt x="13393" y="11180"/>
                        <a:pt x="12592" y="11264"/>
                        <a:pt x="11791" y="11305"/>
                      </a:cubicBezTo>
                      <a:cubicBezTo>
                        <a:pt x="11372" y="11325"/>
                        <a:pt x="10953" y="11335"/>
                        <a:pt x="10534" y="11335"/>
                      </a:cubicBezTo>
                      <a:cubicBezTo>
                        <a:pt x="9400" y="11335"/>
                        <a:pt x="8265" y="11263"/>
                        <a:pt x="7141" y="11118"/>
                      </a:cubicBezTo>
                      <a:cubicBezTo>
                        <a:pt x="7120" y="11076"/>
                        <a:pt x="7110" y="11035"/>
                        <a:pt x="7100" y="10993"/>
                      </a:cubicBezTo>
                      <a:cubicBezTo>
                        <a:pt x="6996" y="10681"/>
                        <a:pt x="6902" y="10369"/>
                        <a:pt x="6808" y="10047"/>
                      </a:cubicBezTo>
                      <a:cubicBezTo>
                        <a:pt x="7588" y="9911"/>
                        <a:pt x="8379" y="9818"/>
                        <a:pt x="9169" y="9777"/>
                      </a:cubicBezTo>
                      <a:cubicBezTo>
                        <a:pt x="9629" y="9748"/>
                        <a:pt x="10088" y="9733"/>
                        <a:pt x="10547" y="9733"/>
                      </a:cubicBezTo>
                      <a:close/>
                      <a:moveTo>
                        <a:pt x="4333" y="10785"/>
                      </a:moveTo>
                      <a:cubicBezTo>
                        <a:pt x="5061" y="11035"/>
                        <a:pt x="5831" y="11180"/>
                        <a:pt x="6589" y="11316"/>
                      </a:cubicBezTo>
                      <a:cubicBezTo>
                        <a:pt x="6642" y="11493"/>
                        <a:pt x="6704" y="11680"/>
                        <a:pt x="6756" y="11867"/>
                      </a:cubicBezTo>
                      <a:cubicBezTo>
                        <a:pt x="6808" y="12013"/>
                        <a:pt x="6860" y="12169"/>
                        <a:pt x="6902" y="12325"/>
                      </a:cubicBezTo>
                      <a:cubicBezTo>
                        <a:pt x="6954" y="12481"/>
                        <a:pt x="6985" y="12668"/>
                        <a:pt x="7089" y="12803"/>
                      </a:cubicBezTo>
                      <a:cubicBezTo>
                        <a:pt x="7151" y="12882"/>
                        <a:pt x="7237" y="12919"/>
                        <a:pt x="7320" y="12919"/>
                      </a:cubicBezTo>
                      <a:cubicBezTo>
                        <a:pt x="7447" y="12919"/>
                        <a:pt x="7566" y="12832"/>
                        <a:pt x="7578" y="12668"/>
                      </a:cubicBezTo>
                      <a:cubicBezTo>
                        <a:pt x="7588" y="12387"/>
                        <a:pt x="7432" y="12075"/>
                        <a:pt x="7349" y="11805"/>
                      </a:cubicBezTo>
                      <a:cubicBezTo>
                        <a:pt x="7308" y="11680"/>
                        <a:pt x="7266" y="11545"/>
                        <a:pt x="7224" y="11420"/>
                      </a:cubicBezTo>
                      <a:lnTo>
                        <a:pt x="7224" y="11420"/>
                      </a:lnTo>
                      <a:cubicBezTo>
                        <a:pt x="7838" y="11503"/>
                        <a:pt x="8441" y="11576"/>
                        <a:pt x="9055" y="11617"/>
                      </a:cubicBezTo>
                      <a:cubicBezTo>
                        <a:pt x="9595" y="11655"/>
                        <a:pt x="10134" y="11674"/>
                        <a:pt x="10673" y="11674"/>
                      </a:cubicBezTo>
                      <a:cubicBezTo>
                        <a:pt x="11766" y="11674"/>
                        <a:pt x="12858" y="11598"/>
                        <a:pt x="13944" y="11451"/>
                      </a:cubicBezTo>
                      <a:cubicBezTo>
                        <a:pt x="14381" y="11399"/>
                        <a:pt x="14818" y="11326"/>
                        <a:pt x="15255" y="11243"/>
                      </a:cubicBezTo>
                      <a:cubicBezTo>
                        <a:pt x="15713" y="11160"/>
                        <a:pt x="16201" y="11076"/>
                        <a:pt x="16638" y="10921"/>
                      </a:cubicBezTo>
                      <a:cubicBezTo>
                        <a:pt x="16649" y="10921"/>
                        <a:pt x="16659" y="10910"/>
                        <a:pt x="16680" y="10900"/>
                      </a:cubicBezTo>
                      <a:lnTo>
                        <a:pt x="16680" y="10900"/>
                      </a:lnTo>
                      <a:cubicBezTo>
                        <a:pt x="16659" y="11087"/>
                        <a:pt x="16638" y="11275"/>
                        <a:pt x="16700" y="11430"/>
                      </a:cubicBezTo>
                      <a:cubicBezTo>
                        <a:pt x="16711" y="12086"/>
                        <a:pt x="16721" y="12741"/>
                        <a:pt x="16700" y="13397"/>
                      </a:cubicBezTo>
                      <a:cubicBezTo>
                        <a:pt x="16670" y="14312"/>
                        <a:pt x="16596" y="15227"/>
                        <a:pt x="16472" y="16132"/>
                      </a:cubicBezTo>
                      <a:cubicBezTo>
                        <a:pt x="16264" y="17745"/>
                        <a:pt x="15900" y="19336"/>
                        <a:pt x="15390" y="20875"/>
                      </a:cubicBezTo>
                      <a:cubicBezTo>
                        <a:pt x="14881" y="22426"/>
                        <a:pt x="14162" y="23892"/>
                        <a:pt x="13611" y="25422"/>
                      </a:cubicBezTo>
                      <a:cubicBezTo>
                        <a:pt x="13081" y="26909"/>
                        <a:pt x="12779" y="28448"/>
                        <a:pt x="12831" y="30040"/>
                      </a:cubicBezTo>
                      <a:cubicBezTo>
                        <a:pt x="12862" y="30799"/>
                        <a:pt x="12966" y="31559"/>
                        <a:pt x="13143" y="32297"/>
                      </a:cubicBezTo>
                      <a:cubicBezTo>
                        <a:pt x="13320" y="33046"/>
                        <a:pt x="13559" y="33806"/>
                        <a:pt x="13933" y="34472"/>
                      </a:cubicBezTo>
                      <a:cubicBezTo>
                        <a:pt x="13778" y="34825"/>
                        <a:pt x="13330" y="34918"/>
                        <a:pt x="12997" y="35002"/>
                      </a:cubicBezTo>
                      <a:cubicBezTo>
                        <a:pt x="12467" y="35137"/>
                        <a:pt x="11926" y="35221"/>
                        <a:pt x="11385" y="35272"/>
                      </a:cubicBezTo>
                      <a:cubicBezTo>
                        <a:pt x="11069" y="35299"/>
                        <a:pt x="10754" y="35312"/>
                        <a:pt x="10440" y="35312"/>
                      </a:cubicBezTo>
                      <a:cubicBezTo>
                        <a:pt x="9657" y="35312"/>
                        <a:pt x="8880" y="35230"/>
                        <a:pt x="8108" y="35075"/>
                      </a:cubicBezTo>
                      <a:cubicBezTo>
                        <a:pt x="7869" y="35033"/>
                        <a:pt x="7620" y="34971"/>
                        <a:pt x="7391" y="34877"/>
                      </a:cubicBezTo>
                      <a:cubicBezTo>
                        <a:pt x="7183" y="34794"/>
                        <a:pt x="7037" y="34680"/>
                        <a:pt x="6871" y="34555"/>
                      </a:cubicBezTo>
                      <a:cubicBezTo>
                        <a:pt x="6902" y="34544"/>
                        <a:pt x="6943" y="34523"/>
                        <a:pt x="6964" y="34482"/>
                      </a:cubicBezTo>
                      <a:cubicBezTo>
                        <a:pt x="7349" y="33816"/>
                        <a:pt x="7588" y="33046"/>
                        <a:pt x="7775" y="32297"/>
                      </a:cubicBezTo>
                      <a:cubicBezTo>
                        <a:pt x="7942" y="31559"/>
                        <a:pt x="8046" y="30799"/>
                        <a:pt x="8077" y="30040"/>
                      </a:cubicBezTo>
                      <a:cubicBezTo>
                        <a:pt x="8140" y="28448"/>
                        <a:pt x="7838" y="26909"/>
                        <a:pt x="7297" y="25422"/>
                      </a:cubicBezTo>
                      <a:cubicBezTo>
                        <a:pt x="6746" y="23892"/>
                        <a:pt x="6028" y="22426"/>
                        <a:pt x="5518" y="20875"/>
                      </a:cubicBezTo>
                      <a:cubicBezTo>
                        <a:pt x="5008" y="19336"/>
                        <a:pt x="4655" y="17745"/>
                        <a:pt x="4437" y="16132"/>
                      </a:cubicBezTo>
                      <a:cubicBezTo>
                        <a:pt x="4312" y="15227"/>
                        <a:pt x="4249" y="14312"/>
                        <a:pt x="4218" y="13397"/>
                      </a:cubicBezTo>
                      <a:cubicBezTo>
                        <a:pt x="4197" y="12970"/>
                        <a:pt x="4197" y="12544"/>
                        <a:pt x="4197" y="12117"/>
                      </a:cubicBezTo>
                      <a:cubicBezTo>
                        <a:pt x="4229" y="12107"/>
                        <a:pt x="4249" y="12086"/>
                        <a:pt x="4259" y="12054"/>
                      </a:cubicBezTo>
                      <a:cubicBezTo>
                        <a:pt x="4322" y="11742"/>
                        <a:pt x="4312" y="11399"/>
                        <a:pt x="4312" y="11087"/>
                      </a:cubicBezTo>
                      <a:cubicBezTo>
                        <a:pt x="4322" y="10983"/>
                        <a:pt x="4322" y="10879"/>
                        <a:pt x="4333" y="10785"/>
                      </a:cubicBezTo>
                      <a:close/>
                      <a:moveTo>
                        <a:pt x="3323" y="6437"/>
                      </a:moveTo>
                      <a:cubicBezTo>
                        <a:pt x="3781" y="6936"/>
                        <a:pt x="4592" y="6989"/>
                        <a:pt x="5248" y="7040"/>
                      </a:cubicBezTo>
                      <a:cubicBezTo>
                        <a:pt x="5310" y="7238"/>
                        <a:pt x="5373" y="7436"/>
                        <a:pt x="5424" y="7634"/>
                      </a:cubicBezTo>
                      <a:cubicBezTo>
                        <a:pt x="5664" y="8383"/>
                        <a:pt x="5903" y="9132"/>
                        <a:pt x="6132" y="9881"/>
                      </a:cubicBezTo>
                      <a:cubicBezTo>
                        <a:pt x="5539" y="10015"/>
                        <a:pt x="4936" y="10172"/>
                        <a:pt x="4353" y="10369"/>
                      </a:cubicBezTo>
                      <a:cubicBezTo>
                        <a:pt x="4363" y="10286"/>
                        <a:pt x="4363" y="10203"/>
                        <a:pt x="4374" y="10119"/>
                      </a:cubicBezTo>
                      <a:cubicBezTo>
                        <a:pt x="4426" y="9465"/>
                        <a:pt x="4571" y="8830"/>
                        <a:pt x="4624" y="8175"/>
                      </a:cubicBezTo>
                      <a:cubicBezTo>
                        <a:pt x="4629" y="8097"/>
                        <a:pt x="4573" y="8061"/>
                        <a:pt x="4513" y="8061"/>
                      </a:cubicBezTo>
                      <a:cubicBezTo>
                        <a:pt x="4460" y="8061"/>
                        <a:pt x="4404" y="8089"/>
                        <a:pt x="4384" y="8143"/>
                      </a:cubicBezTo>
                      <a:cubicBezTo>
                        <a:pt x="4155" y="8757"/>
                        <a:pt x="4093" y="9444"/>
                        <a:pt x="4031" y="10089"/>
                      </a:cubicBezTo>
                      <a:cubicBezTo>
                        <a:pt x="4010" y="10369"/>
                        <a:pt x="3989" y="10660"/>
                        <a:pt x="3979" y="10942"/>
                      </a:cubicBezTo>
                      <a:cubicBezTo>
                        <a:pt x="3771" y="12429"/>
                        <a:pt x="3833" y="13979"/>
                        <a:pt x="3979" y="15456"/>
                      </a:cubicBezTo>
                      <a:cubicBezTo>
                        <a:pt x="4145" y="17058"/>
                        <a:pt x="4447" y="18649"/>
                        <a:pt x="4904" y="20189"/>
                      </a:cubicBezTo>
                      <a:cubicBezTo>
                        <a:pt x="5362" y="21749"/>
                        <a:pt x="6018" y="23226"/>
                        <a:pt x="6621" y="24724"/>
                      </a:cubicBezTo>
                      <a:cubicBezTo>
                        <a:pt x="7204" y="26201"/>
                        <a:pt x="7641" y="27710"/>
                        <a:pt x="7692" y="29312"/>
                      </a:cubicBezTo>
                      <a:cubicBezTo>
                        <a:pt x="7713" y="30175"/>
                        <a:pt x="7630" y="31049"/>
                        <a:pt x="7453" y="31902"/>
                      </a:cubicBezTo>
                      <a:cubicBezTo>
                        <a:pt x="7276" y="32745"/>
                        <a:pt x="6975" y="33545"/>
                        <a:pt x="6673" y="34368"/>
                      </a:cubicBezTo>
                      <a:cubicBezTo>
                        <a:pt x="6652" y="34409"/>
                        <a:pt x="6663" y="34451"/>
                        <a:pt x="6684" y="34482"/>
                      </a:cubicBezTo>
                      <a:cubicBezTo>
                        <a:pt x="6642" y="34502"/>
                        <a:pt x="6600" y="34565"/>
                        <a:pt x="6621" y="34617"/>
                      </a:cubicBezTo>
                      <a:cubicBezTo>
                        <a:pt x="6777" y="35054"/>
                        <a:pt x="7328" y="35262"/>
                        <a:pt x="7745" y="35376"/>
                      </a:cubicBezTo>
                      <a:cubicBezTo>
                        <a:pt x="8316" y="35522"/>
                        <a:pt x="8910" y="35605"/>
                        <a:pt x="9502" y="35657"/>
                      </a:cubicBezTo>
                      <a:cubicBezTo>
                        <a:pt x="9802" y="35683"/>
                        <a:pt x="10102" y="35695"/>
                        <a:pt x="10402" y="35695"/>
                      </a:cubicBezTo>
                      <a:cubicBezTo>
                        <a:pt x="11342" y="35695"/>
                        <a:pt x="12281" y="35574"/>
                        <a:pt x="13195" y="35345"/>
                      </a:cubicBezTo>
                      <a:cubicBezTo>
                        <a:pt x="13653" y="35231"/>
                        <a:pt x="14236" y="35022"/>
                        <a:pt x="14277" y="34472"/>
                      </a:cubicBezTo>
                      <a:cubicBezTo>
                        <a:pt x="14287" y="34419"/>
                        <a:pt x="14266" y="34378"/>
                        <a:pt x="14236" y="34357"/>
                      </a:cubicBezTo>
                      <a:cubicBezTo>
                        <a:pt x="13933" y="33545"/>
                        <a:pt x="13632" y="32745"/>
                        <a:pt x="13455" y="31902"/>
                      </a:cubicBezTo>
                      <a:cubicBezTo>
                        <a:pt x="13279" y="31049"/>
                        <a:pt x="13195" y="30175"/>
                        <a:pt x="13226" y="29312"/>
                      </a:cubicBezTo>
                      <a:cubicBezTo>
                        <a:pt x="13268" y="27710"/>
                        <a:pt x="13705" y="26201"/>
                        <a:pt x="14298" y="24724"/>
                      </a:cubicBezTo>
                      <a:cubicBezTo>
                        <a:pt x="14890" y="23226"/>
                        <a:pt x="15546" y="21749"/>
                        <a:pt x="16004" y="20189"/>
                      </a:cubicBezTo>
                      <a:cubicBezTo>
                        <a:pt x="16462" y="18649"/>
                        <a:pt x="16774" y="17058"/>
                        <a:pt x="16929" y="15456"/>
                      </a:cubicBezTo>
                      <a:cubicBezTo>
                        <a:pt x="17075" y="14093"/>
                        <a:pt x="17127" y="12678"/>
                        <a:pt x="16982" y="11295"/>
                      </a:cubicBezTo>
                      <a:cubicBezTo>
                        <a:pt x="16992" y="11233"/>
                        <a:pt x="16992" y="11160"/>
                        <a:pt x="16992" y="11097"/>
                      </a:cubicBezTo>
                      <a:cubicBezTo>
                        <a:pt x="17003" y="10962"/>
                        <a:pt x="17003" y="10838"/>
                        <a:pt x="17013" y="10702"/>
                      </a:cubicBezTo>
                      <a:cubicBezTo>
                        <a:pt x="17013" y="10452"/>
                        <a:pt x="17003" y="10193"/>
                        <a:pt x="16982" y="9943"/>
                      </a:cubicBezTo>
                      <a:cubicBezTo>
                        <a:pt x="16950" y="9423"/>
                        <a:pt x="16867" y="8934"/>
                        <a:pt x="16732" y="8434"/>
                      </a:cubicBezTo>
                      <a:cubicBezTo>
                        <a:pt x="16716" y="8376"/>
                        <a:pt x="16674" y="8351"/>
                        <a:pt x="16632" y="8351"/>
                      </a:cubicBezTo>
                      <a:cubicBezTo>
                        <a:pt x="16568" y="8351"/>
                        <a:pt x="16501" y="8409"/>
                        <a:pt x="16513" y="8497"/>
                      </a:cubicBezTo>
                      <a:cubicBezTo>
                        <a:pt x="16596" y="8986"/>
                        <a:pt x="16649" y="9495"/>
                        <a:pt x="16670" y="9995"/>
                      </a:cubicBezTo>
                      <a:cubicBezTo>
                        <a:pt x="16680" y="10089"/>
                        <a:pt x="16680" y="10172"/>
                        <a:pt x="16680" y="10265"/>
                      </a:cubicBezTo>
                      <a:cubicBezTo>
                        <a:pt x="16566" y="10223"/>
                        <a:pt x="16441" y="10182"/>
                        <a:pt x="16326" y="10151"/>
                      </a:cubicBezTo>
                      <a:cubicBezTo>
                        <a:pt x="16118" y="10089"/>
                        <a:pt x="15921" y="10036"/>
                        <a:pt x="15713" y="9995"/>
                      </a:cubicBezTo>
                      <a:cubicBezTo>
                        <a:pt x="15307" y="9891"/>
                        <a:pt x="14901" y="9807"/>
                        <a:pt x="14485" y="9724"/>
                      </a:cubicBezTo>
                      <a:cubicBezTo>
                        <a:pt x="13653" y="9579"/>
                        <a:pt x="12810" y="9475"/>
                        <a:pt x="11968" y="9423"/>
                      </a:cubicBezTo>
                      <a:cubicBezTo>
                        <a:pt x="11529" y="9396"/>
                        <a:pt x="11090" y="9382"/>
                        <a:pt x="10651" y="9382"/>
                      </a:cubicBezTo>
                      <a:cubicBezTo>
                        <a:pt x="9412" y="9382"/>
                        <a:pt x="8172" y="9491"/>
                        <a:pt x="6943" y="9714"/>
                      </a:cubicBezTo>
                      <a:cubicBezTo>
                        <a:pt x="6871" y="9724"/>
                        <a:pt x="6798" y="9745"/>
                        <a:pt x="6725" y="9756"/>
                      </a:cubicBezTo>
                      <a:cubicBezTo>
                        <a:pt x="6673" y="9620"/>
                        <a:pt x="6631" y="9475"/>
                        <a:pt x="6589" y="9329"/>
                      </a:cubicBezTo>
                      <a:cubicBezTo>
                        <a:pt x="6361" y="8591"/>
                        <a:pt x="6132" y="7842"/>
                        <a:pt x="5893" y="7103"/>
                      </a:cubicBezTo>
                      <a:lnTo>
                        <a:pt x="5893" y="7103"/>
                      </a:lnTo>
                      <a:cubicBezTo>
                        <a:pt x="6839" y="7186"/>
                        <a:pt x="7786" y="7248"/>
                        <a:pt x="8732" y="7301"/>
                      </a:cubicBezTo>
                      <a:cubicBezTo>
                        <a:pt x="9846" y="7363"/>
                        <a:pt x="10958" y="7394"/>
                        <a:pt x="12082" y="7415"/>
                      </a:cubicBezTo>
                      <a:cubicBezTo>
                        <a:pt x="12420" y="7422"/>
                        <a:pt x="12758" y="7428"/>
                        <a:pt x="13096" y="7428"/>
                      </a:cubicBezTo>
                      <a:cubicBezTo>
                        <a:pt x="13767" y="7428"/>
                        <a:pt x="14438" y="7405"/>
                        <a:pt x="15109" y="7322"/>
                      </a:cubicBezTo>
                      <a:cubicBezTo>
                        <a:pt x="15265" y="7301"/>
                        <a:pt x="15411" y="7290"/>
                        <a:pt x="15556" y="7269"/>
                      </a:cubicBezTo>
                      <a:cubicBezTo>
                        <a:pt x="15713" y="7415"/>
                        <a:pt x="15900" y="7540"/>
                        <a:pt x="16097" y="7644"/>
                      </a:cubicBezTo>
                      <a:cubicBezTo>
                        <a:pt x="16395" y="7793"/>
                        <a:pt x="16777" y="7913"/>
                        <a:pt x="17141" y="7913"/>
                      </a:cubicBezTo>
                      <a:cubicBezTo>
                        <a:pt x="17362" y="7913"/>
                        <a:pt x="17577" y="7869"/>
                        <a:pt x="17762" y="7759"/>
                      </a:cubicBezTo>
                      <a:cubicBezTo>
                        <a:pt x="17824" y="7727"/>
                        <a:pt x="17856" y="7655"/>
                        <a:pt x="17856" y="7581"/>
                      </a:cubicBezTo>
                      <a:cubicBezTo>
                        <a:pt x="17886" y="7509"/>
                        <a:pt x="17907" y="7436"/>
                        <a:pt x="17939" y="7352"/>
                      </a:cubicBezTo>
                      <a:cubicBezTo>
                        <a:pt x="17980" y="7238"/>
                        <a:pt x="18011" y="7114"/>
                        <a:pt x="18053" y="6989"/>
                      </a:cubicBezTo>
                      <a:cubicBezTo>
                        <a:pt x="18084" y="6885"/>
                        <a:pt x="18105" y="6781"/>
                        <a:pt x="18136" y="6677"/>
                      </a:cubicBezTo>
                      <a:cubicBezTo>
                        <a:pt x="18136" y="6770"/>
                        <a:pt x="18147" y="6864"/>
                        <a:pt x="18157" y="6947"/>
                      </a:cubicBezTo>
                      <a:cubicBezTo>
                        <a:pt x="18198" y="7238"/>
                        <a:pt x="18240" y="7530"/>
                        <a:pt x="18272" y="7821"/>
                      </a:cubicBezTo>
                      <a:cubicBezTo>
                        <a:pt x="18334" y="8383"/>
                        <a:pt x="18386" y="8954"/>
                        <a:pt x="18427" y="9527"/>
                      </a:cubicBezTo>
                      <a:cubicBezTo>
                        <a:pt x="18501" y="10681"/>
                        <a:pt x="18531" y="11846"/>
                        <a:pt x="18490" y="13011"/>
                      </a:cubicBezTo>
                      <a:cubicBezTo>
                        <a:pt x="18427" y="15071"/>
                        <a:pt x="18168" y="17131"/>
                        <a:pt x="17710" y="19149"/>
                      </a:cubicBezTo>
                      <a:cubicBezTo>
                        <a:pt x="17481" y="20158"/>
                        <a:pt x="17200" y="21157"/>
                        <a:pt x="16878" y="22144"/>
                      </a:cubicBezTo>
                      <a:cubicBezTo>
                        <a:pt x="16545" y="23154"/>
                        <a:pt x="16150" y="24142"/>
                        <a:pt x="15796" y="25151"/>
                      </a:cubicBezTo>
                      <a:cubicBezTo>
                        <a:pt x="15089" y="27117"/>
                        <a:pt x="14485" y="29208"/>
                        <a:pt x="14714" y="31330"/>
                      </a:cubicBezTo>
                      <a:cubicBezTo>
                        <a:pt x="14776" y="31860"/>
                        <a:pt x="14881" y="32391"/>
                        <a:pt x="15047" y="32900"/>
                      </a:cubicBezTo>
                      <a:cubicBezTo>
                        <a:pt x="15203" y="33400"/>
                        <a:pt x="15411" y="33878"/>
                        <a:pt x="15588" y="34368"/>
                      </a:cubicBezTo>
                      <a:cubicBezTo>
                        <a:pt x="15889" y="35221"/>
                        <a:pt x="16118" y="36125"/>
                        <a:pt x="15900" y="37020"/>
                      </a:cubicBezTo>
                      <a:cubicBezTo>
                        <a:pt x="15598" y="37176"/>
                        <a:pt x="15286" y="37322"/>
                        <a:pt x="14974" y="37447"/>
                      </a:cubicBezTo>
                      <a:cubicBezTo>
                        <a:pt x="14943" y="36708"/>
                        <a:pt x="14797" y="35990"/>
                        <a:pt x="14548" y="35293"/>
                      </a:cubicBezTo>
                      <a:cubicBezTo>
                        <a:pt x="14535" y="35260"/>
                        <a:pt x="14504" y="35245"/>
                        <a:pt x="14474" y="35245"/>
                      </a:cubicBezTo>
                      <a:cubicBezTo>
                        <a:pt x="14428" y="35245"/>
                        <a:pt x="14383" y="35279"/>
                        <a:pt x="14402" y="35335"/>
                      </a:cubicBezTo>
                      <a:cubicBezTo>
                        <a:pt x="14599" y="36053"/>
                        <a:pt x="14714" y="36791"/>
                        <a:pt x="14724" y="37540"/>
                      </a:cubicBezTo>
                      <a:cubicBezTo>
                        <a:pt x="13356" y="38054"/>
                        <a:pt x="11898" y="38311"/>
                        <a:pt x="10437" y="38311"/>
                      </a:cubicBezTo>
                      <a:cubicBezTo>
                        <a:pt x="9622" y="38311"/>
                        <a:pt x="8806" y="38231"/>
                        <a:pt x="8004" y="38071"/>
                      </a:cubicBezTo>
                      <a:cubicBezTo>
                        <a:pt x="7994" y="38018"/>
                        <a:pt x="7983" y="37977"/>
                        <a:pt x="7973" y="37925"/>
                      </a:cubicBezTo>
                      <a:cubicBezTo>
                        <a:pt x="7953" y="37800"/>
                        <a:pt x="7921" y="37665"/>
                        <a:pt x="7900" y="37540"/>
                      </a:cubicBezTo>
                      <a:cubicBezTo>
                        <a:pt x="7892" y="37499"/>
                        <a:pt x="7858" y="37471"/>
                        <a:pt x="7819" y="37471"/>
                      </a:cubicBezTo>
                      <a:cubicBezTo>
                        <a:pt x="7808" y="37471"/>
                        <a:pt x="7797" y="37473"/>
                        <a:pt x="7786" y="37477"/>
                      </a:cubicBezTo>
                      <a:cubicBezTo>
                        <a:pt x="7734" y="37488"/>
                        <a:pt x="7724" y="37540"/>
                        <a:pt x="7724" y="37581"/>
                      </a:cubicBezTo>
                      <a:cubicBezTo>
                        <a:pt x="7745" y="37706"/>
                        <a:pt x="7765" y="37831"/>
                        <a:pt x="7775" y="37967"/>
                      </a:cubicBezTo>
                      <a:cubicBezTo>
                        <a:pt x="7775" y="37988"/>
                        <a:pt x="7786" y="38008"/>
                        <a:pt x="7786" y="38029"/>
                      </a:cubicBezTo>
                      <a:cubicBezTo>
                        <a:pt x="7765" y="38018"/>
                        <a:pt x="7734" y="38018"/>
                        <a:pt x="7713" y="38008"/>
                      </a:cubicBezTo>
                      <a:cubicBezTo>
                        <a:pt x="7391" y="37935"/>
                        <a:pt x="7068" y="37852"/>
                        <a:pt x="6756" y="37759"/>
                      </a:cubicBezTo>
                      <a:cubicBezTo>
                        <a:pt x="6756" y="37748"/>
                        <a:pt x="6756" y="37748"/>
                        <a:pt x="6767" y="37748"/>
                      </a:cubicBezTo>
                      <a:cubicBezTo>
                        <a:pt x="6808" y="37685"/>
                        <a:pt x="6777" y="37623"/>
                        <a:pt x="6756" y="37561"/>
                      </a:cubicBezTo>
                      <a:cubicBezTo>
                        <a:pt x="6746" y="37509"/>
                        <a:pt x="6725" y="37467"/>
                        <a:pt x="6714" y="37415"/>
                      </a:cubicBezTo>
                      <a:cubicBezTo>
                        <a:pt x="6694" y="37311"/>
                        <a:pt x="6673" y="37207"/>
                        <a:pt x="6663" y="37103"/>
                      </a:cubicBezTo>
                      <a:cubicBezTo>
                        <a:pt x="6642" y="36895"/>
                        <a:pt x="6663" y="36677"/>
                        <a:pt x="6714" y="36469"/>
                      </a:cubicBezTo>
                      <a:cubicBezTo>
                        <a:pt x="6733" y="36399"/>
                        <a:pt x="6684" y="36357"/>
                        <a:pt x="6633" y="36357"/>
                      </a:cubicBezTo>
                      <a:cubicBezTo>
                        <a:pt x="6599" y="36357"/>
                        <a:pt x="6564" y="36375"/>
                        <a:pt x="6548" y="36416"/>
                      </a:cubicBezTo>
                      <a:cubicBezTo>
                        <a:pt x="6465" y="36645"/>
                        <a:pt x="6423" y="36885"/>
                        <a:pt x="6434" y="37114"/>
                      </a:cubicBezTo>
                      <a:cubicBezTo>
                        <a:pt x="6434" y="37239"/>
                        <a:pt x="6455" y="37363"/>
                        <a:pt x="6485" y="37477"/>
                      </a:cubicBezTo>
                      <a:cubicBezTo>
                        <a:pt x="6496" y="37530"/>
                        <a:pt x="6517" y="37623"/>
                        <a:pt x="6548" y="37696"/>
                      </a:cubicBezTo>
                      <a:cubicBezTo>
                        <a:pt x="6371" y="37634"/>
                        <a:pt x="6184" y="37581"/>
                        <a:pt x="6007" y="37519"/>
                      </a:cubicBezTo>
                      <a:cubicBezTo>
                        <a:pt x="5882" y="37467"/>
                        <a:pt x="5747" y="37436"/>
                        <a:pt x="5612" y="37405"/>
                      </a:cubicBezTo>
                      <a:cubicBezTo>
                        <a:pt x="5622" y="37363"/>
                        <a:pt x="5622" y="37322"/>
                        <a:pt x="5602" y="37280"/>
                      </a:cubicBezTo>
                      <a:cubicBezTo>
                        <a:pt x="5279" y="36302"/>
                        <a:pt x="5508" y="35304"/>
                        <a:pt x="5851" y="34368"/>
                      </a:cubicBezTo>
                      <a:cubicBezTo>
                        <a:pt x="6028" y="33878"/>
                        <a:pt x="6226" y="33400"/>
                        <a:pt x="6392" y="32900"/>
                      </a:cubicBezTo>
                      <a:cubicBezTo>
                        <a:pt x="6559" y="32391"/>
                        <a:pt x="6663" y="31860"/>
                        <a:pt x="6725" y="31330"/>
                      </a:cubicBezTo>
                      <a:cubicBezTo>
                        <a:pt x="6954" y="29208"/>
                        <a:pt x="6351" y="27117"/>
                        <a:pt x="5643" y="25151"/>
                      </a:cubicBezTo>
                      <a:cubicBezTo>
                        <a:pt x="5279" y="24142"/>
                        <a:pt x="4894" y="23154"/>
                        <a:pt x="4561" y="22144"/>
                      </a:cubicBezTo>
                      <a:cubicBezTo>
                        <a:pt x="4229" y="21157"/>
                        <a:pt x="3958" y="20158"/>
                        <a:pt x="3729" y="19149"/>
                      </a:cubicBezTo>
                      <a:cubicBezTo>
                        <a:pt x="3272" y="17131"/>
                        <a:pt x="3011" y="15071"/>
                        <a:pt x="2939" y="13011"/>
                      </a:cubicBezTo>
                      <a:cubicBezTo>
                        <a:pt x="2907" y="11846"/>
                        <a:pt x="2928" y="10681"/>
                        <a:pt x="3011" y="9527"/>
                      </a:cubicBezTo>
                      <a:cubicBezTo>
                        <a:pt x="3043" y="8954"/>
                        <a:pt x="3105" y="8383"/>
                        <a:pt x="3168" y="7821"/>
                      </a:cubicBezTo>
                      <a:cubicBezTo>
                        <a:pt x="3198" y="7530"/>
                        <a:pt x="3240" y="7238"/>
                        <a:pt x="3272" y="6947"/>
                      </a:cubicBezTo>
                      <a:cubicBezTo>
                        <a:pt x="3302" y="6781"/>
                        <a:pt x="3313" y="6614"/>
                        <a:pt x="3323" y="6437"/>
                      </a:cubicBezTo>
                      <a:close/>
                      <a:moveTo>
                        <a:pt x="19140" y="0"/>
                      </a:moveTo>
                      <a:cubicBezTo>
                        <a:pt x="19021" y="0"/>
                        <a:pt x="18902" y="44"/>
                        <a:pt x="18792" y="92"/>
                      </a:cubicBezTo>
                      <a:cubicBezTo>
                        <a:pt x="18272" y="341"/>
                        <a:pt x="17814" y="706"/>
                        <a:pt x="17439" y="1143"/>
                      </a:cubicBezTo>
                      <a:cubicBezTo>
                        <a:pt x="17179" y="1444"/>
                        <a:pt x="16971" y="1777"/>
                        <a:pt x="16815" y="2131"/>
                      </a:cubicBezTo>
                      <a:cubicBezTo>
                        <a:pt x="16732" y="1684"/>
                        <a:pt x="16586" y="1257"/>
                        <a:pt x="16462" y="820"/>
                      </a:cubicBezTo>
                      <a:cubicBezTo>
                        <a:pt x="16445" y="757"/>
                        <a:pt x="16398" y="730"/>
                        <a:pt x="16349" y="730"/>
                      </a:cubicBezTo>
                      <a:cubicBezTo>
                        <a:pt x="16278" y="730"/>
                        <a:pt x="16204" y="789"/>
                        <a:pt x="16222" y="882"/>
                      </a:cubicBezTo>
                      <a:cubicBezTo>
                        <a:pt x="16326" y="1351"/>
                        <a:pt x="16358" y="1829"/>
                        <a:pt x="16409" y="2308"/>
                      </a:cubicBezTo>
                      <a:cubicBezTo>
                        <a:pt x="16430" y="2484"/>
                        <a:pt x="16451" y="2671"/>
                        <a:pt x="16462" y="2849"/>
                      </a:cubicBezTo>
                      <a:cubicBezTo>
                        <a:pt x="16046" y="2578"/>
                        <a:pt x="15609" y="2339"/>
                        <a:pt x="15151" y="2131"/>
                      </a:cubicBezTo>
                      <a:cubicBezTo>
                        <a:pt x="15117" y="2114"/>
                        <a:pt x="15081" y="2103"/>
                        <a:pt x="15043" y="2103"/>
                      </a:cubicBezTo>
                      <a:cubicBezTo>
                        <a:pt x="15010" y="2103"/>
                        <a:pt x="14976" y="2111"/>
                        <a:pt x="14943" y="2131"/>
                      </a:cubicBezTo>
                      <a:cubicBezTo>
                        <a:pt x="14890" y="2172"/>
                        <a:pt x="14839" y="2245"/>
                        <a:pt x="14839" y="2318"/>
                      </a:cubicBezTo>
                      <a:cubicBezTo>
                        <a:pt x="14860" y="2599"/>
                        <a:pt x="14943" y="2879"/>
                        <a:pt x="15099" y="3119"/>
                      </a:cubicBezTo>
                      <a:cubicBezTo>
                        <a:pt x="15172" y="3244"/>
                        <a:pt x="15255" y="3348"/>
                        <a:pt x="15359" y="3452"/>
                      </a:cubicBezTo>
                      <a:cubicBezTo>
                        <a:pt x="15401" y="3494"/>
                        <a:pt x="15442" y="3524"/>
                        <a:pt x="15484" y="3556"/>
                      </a:cubicBezTo>
                      <a:cubicBezTo>
                        <a:pt x="15099" y="3931"/>
                        <a:pt x="14860" y="4430"/>
                        <a:pt x="14776" y="4950"/>
                      </a:cubicBezTo>
                      <a:cubicBezTo>
                        <a:pt x="14090" y="4825"/>
                        <a:pt x="13383" y="4773"/>
                        <a:pt x="12685" y="4721"/>
                      </a:cubicBezTo>
                      <a:cubicBezTo>
                        <a:pt x="12039" y="4678"/>
                        <a:pt x="11392" y="4656"/>
                        <a:pt x="10745" y="4656"/>
                      </a:cubicBezTo>
                      <a:cubicBezTo>
                        <a:pt x="10612" y="4656"/>
                        <a:pt x="10479" y="4657"/>
                        <a:pt x="10345" y="4659"/>
                      </a:cubicBezTo>
                      <a:cubicBezTo>
                        <a:pt x="8785" y="4669"/>
                        <a:pt x="7234" y="4804"/>
                        <a:pt x="5706" y="5064"/>
                      </a:cubicBezTo>
                      <a:cubicBezTo>
                        <a:pt x="5560" y="5096"/>
                        <a:pt x="5414" y="5116"/>
                        <a:pt x="5269" y="5147"/>
                      </a:cubicBezTo>
                      <a:cubicBezTo>
                        <a:pt x="5196" y="4939"/>
                        <a:pt x="5112" y="4742"/>
                        <a:pt x="5029" y="4534"/>
                      </a:cubicBezTo>
                      <a:cubicBezTo>
                        <a:pt x="5071" y="4531"/>
                        <a:pt x="5114" y="4530"/>
                        <a:pt x="5157" y="4530"/>
                      </a:cubicBezTo>
                      <a:cubicBezTo>
                        <a:pt x="5275" y="4530"/>
                        <a:pt x="5394" y="4539"/>
                        <a:pt x="5508" y="4555"/>
                      </a:cubicBezTo>
                      <a:cubicBezTo>
                        <a:pt x="5664" y="4585"/>
                        <a:pt x="5820" y="4617"/>
                        <a:pt x="5965" y="4669"/>
                      </a:cubicBezTo>
                      <a:cubicBezTo>
                        <a:pt x="6071" y="4708"/>
                        <a:pt x="6173" y="4752"/>
                        <a:pt x="6276" y="4752"/>
                      </a:cubicBezTo>
                      <a:cubicBezTo>
                        <a:pt x="6335" y="4752"/>
                        <a:pt x="6394" y="4738"/>
                        <a:pt x="6455" y="4700"/>
                      </a:cubicBezTo>
                      <a:cubicBezTo>
                        <a:pt x="6506" y="4669"/>
                        <a:pt x="6548" y="4606"/>
                        <a:pt x="6548" y="4534"/>
                      </a:cubicBezTo>
                      <a:cubicBezTo>
                        <a:pt x="6548" y="4502"/>
                        <a:pt x="6538" y="4471"/>
                        <a:pt x="6527" y="4440"/>
                      </a:cubicBezTo>
                      <a:cubicBezTo>
                        <a:pt x="6975" y="3899"/>
                        <a:pt x="7620" y="3473"/>
                        <a:pt x="8295" y="3254"/>
                      </a:cubicBezTo>
                      <a:cubicBezTo>
                        <a:pt x="8639" y="3140"/>
                        <a:pt x="8993" y="3067"/>
                        <a:pt x="9347" y="3057"/>
                      </a:cubicBezTo>
                      <a:cubicBezTo>
                        <a:pt x="9523" y="3057"/>
                        <a:pt x="9700" y="3057"/>
                        <a:pt x="9867" y="3088"/>
                      </a:cubicBezTo>
                      <a:cubicBezTo>
                        <a:pt x="10003" y="3102"/>
                        <a:pt x="10139" y="3126"/>
                        <a:pt x="10275" y="3126"/>
                      </a:cubicBezTo>
                      <a:cubicBezTo>
                        <a:pt x="10337" y="3126"/>
                        <a:pt x="10398" y="3121"/>
                        <a:pt x="10459" y="3108"/>
                      </a:cubicBezTo>
                      <a:cubicBezTo>
                        <a:pt x="10584" y="3088"/>
                        <a:pt x="10626" y="2942"/>
                        <a:pt x="10574" y="2838"/>
                      </a:cubicBezTo>
                      <a:cubicBezTo>
                        <a:pt x="10595" y="2734"/>
                        <a:pt x="10553" y="2609"/>
                        <a:pt x="10438" y="2547"/>
                      </a:cubicBezTo>
                      <a:cubicBezTo>
                        <a:pt x="10179" y="2391"/>
                        <a:pt x="9877" y="2276"/>
                        <a:pt x="9606" y="2151"/>
                      </a:cubicBezTo>
                      <a:cubicBezTo>
                        <a:pt x="9315" y="2026"/>
                        <a:pt x="9024" y="1902"/>
                        <a:pt x="8732" y="1788"/>
                      </a:cubicBezTo>
                      <a:cubicBezTo>
                        <a:pt x="8181" y="1548"/>
                        <a:pt x="7620" y="1319"/>
                        <a:pt x="7047" y="1101"/>
                      </a:cubicBezTo>
                      <a:cubicBezTo>
                        <a:pt x="6485" y="882"/>
                        <a:pt x="5914" y="664"/>
                        <a:pt x="5341" y="466"/>
                      </a:cubicBezTo>
                      <a:cubicBezTo>
                        <a:pt x="5050" y="362"/>
                        <a:pt x="4759" y="258"/>
                        <a:pt x="4467" y="165"/>
                      </a:cubicBezTo>
                      <a:cubicBezTo>
                        <a:pt x="4268" y="109"/>
                        <a:pt x="4012" y="9"/>
                        <a:pt x="3787" y="9"/>
                      </a:cubicBezTo>
                      <a:cubicBezTo>
                        <a:pt x="3719" y="9"/>
                        <a:pt x="3654" y="18"/>
                        <a:pt x="3594" y="40"/>
                      </a:cubicBezTo>
                      <a:cubicBezTo>
                        <a:pt x="3552" y="50"/>
                        <a:pt x="3521" y="82"/>
                        <a:pt x="3500" y="102"/>
                      </a:cubicBezTo>
                      <a:cubicBezTo>
                        <a:pt x="3438" y="112"/>
                        <a:pt x="3376" y="133"/>
                        <a:pt x="3323" y="196"/>
                      </a:cubicBezTo>
                      <a:cubicBezTo>
                        <a:pt x="2969" y="633"/>
                        <a:pt x="2678" y="1122"/>
                        <a:pt x="2377" y="1590"/>
                      </a:cubicBezTo>
                      <a:cubicBezTo>
                        <a:pt x="2075" y="2058"/>
                        <a:pt x="1784" y="2537"/>
                        <a:pt x="1503" y="3036"/>
                      </a:cubicBezTo>
                      <a:cubicBezTo>
                        <a:pt x="1222" y="3514"/>
                        <a:pt x="962" y="4003"/>
                        <a:pt x="702" y="4492"/>
                      </a:cubicBezTo>
                      <a:cubicBezTo>
                        <a:pt x="577" y="4742"/>
                        <a:pt x="452" y="4981"/>
                        <a:pt x="327" y="5241"/>
                      </a:cubicBezTo>
                      <a:cubicBezTo>
                        <a:pt x="213" y="5480"/>
                        <a:pt x="57" y="5750"/>
                        <a:pt x="15" y="6021"/>
                      </a:cubicBezTo>
                      <a:cubicBezTo>
                        <a:pt x="0" y="6112"/>
                        <a:pt x="73" y="6197"/>
                        <a:pt x="154" y="6197"/>
                      </a:cubicBezTo>
                      <a:cubicBezTo>
                        <a:pt x="184" y="6197"/>
                        <a:pt x="216" y="6185"/>
                        <a:pt x="244" y="6157"/>
                      </a:cubicBezTo>
                      <a:cubicBezTo>
                        <a:pt x="279" y="6184"/>
                        <a:pt x="327" y="6203"/>
                        <a:pt x="377" y="6203"/>
                      </a:cubicBezTo>
                      <a:cubicBezTo>
                        <a:pt x="402" y="6203"/>
                        <a:pt x="428" y="6198"/>
                        <a:pt x="452" y="6187"/>
                      </a:cubicBezTo>
                      <a:cubicBezTo>
                        <a:pt x="837" y="6011"/>
                        <a:pt x="1233" y="5855"/>
                        <a:pt x="1649" y="5771"/>
                      </a:cubicBezTo>
                      <a:cubicBezTo>
                        <a:pt x="1846" y="5741"/>
                        <a:pt x="2044" y="5720"/>
                        <a:pt x="2252" y="5720"/>
                      </a:cubicBezTo>
                      <a:cubicBezTo>
                        <a:pt x="2436" y="5720"/>
                        <a:pt x="2628" y="5752"/>
                        <a:pt x="2814" y="5752"/>
                      </a:cubicBezTo>
                      <a:cubicBezTo>
                        <a:pt x="2838" y="5752"/>
                        <a:pt x="2862" y="5752"/>
                        <a:pt x="2886" y="5750"/>
                      </a:cubicBezTo>
                      <a:cubicBezTo>
                        <a:pt x="3022" y="5750"/>
                        <a:pt x="3094" y="5667"/>
                        <a:pt x="3115" y="5563"/>
                      </a:cubicBezTo>
                      <a:cubicBezTo>
                        <a:pt x="3126" y="5563"/>
                        <a:pt x="3136" y="5553"/>
                        <a:pt x="3147" y="5542"/>
                      </a:cubicBezTo>
                      <a:cubicBezTo>
                        <a:pt x="3521" y="5096"/>
                        <a:pt x="3989" y="4752"/>
                        <a:pt x="4561" y="4606"/>
                      </a:cubicBezTo>
                      <a:cubicBezTo>
                        <a:pt x="4603" y="4825"/>
                        <a:pt x="4655" y="5033"/>
                        <a:pt x="4717" y="5251"/>
                      </a:cubicBezTo>
                      <a:cubicBezTo>
                        <a:pt x="4187" y="5355"/>
                        <a:pt x="3667" y="5491"/>
                        <a:pt x="3188" y="5730"/>
                      </a:cubicBezTo>
                      <a:cubicBezTo>
                        <a:pt x="3126" y="5761"/>
                        <a:pt x="3105" y="5813"/>
                        <a:pt x="3115" y="5875"/>
                      </a:cubicBezTo>
                      <a:cubicBezTo>
                        <a:pt x="3043" y="5886"/>
                        <a:pt x="2980" y="5928"/>
                        <a:pt x="2960" y="6011"/>
                      </a:cubicBezTo>
                      <a:cubicBezTo>
                        <a:pt x="2897" y="6250"/>
                        <a:pt x="2803" y="6499"/>
                        <a:pt x="2761" y="6739"/>
                      </a:cubicBezTo>
                      <a:cubicBezTo>
                        <a:pt x="2710" y="7010"/>
                        <a:pt x="2657" y="7280"/>
                        <a:pt x="2616" y="7551"/>
                      </a:cubicBezTo>
                      <a:cubicBezTo>
                        <a:pt x="2543" y="8081"/>
                        <a:pt x="2470" y="8612"/>
                        <a:pt x="2419" y="9142"/>
                      </a:cubicBezTo>
                      <a:cubicBezTo>
                        <a:pt x="2325" y="10172"/>
                        <a:pt x="2283" y="11212"/>
                        <a:pt x="2283" y="12252"/>
                      </a:cubicBezTo>
                      <a:cubicBezTo>
                        <a:pt x="2294" y="14354"/>
                        <a:pt x="2512" y="16455"/>
                        <a:pt x="2928" y="18514"/>
                      </a:cubicBezTo>
                      <a:cubicBezTo>
                        <a:pt x="3136" y="19544"/>
                        <a:pt x="3396" y="20574"/>
                        <a:pt x="3698" y="21583"/>
                      </a:cubicBezTo>
                      <a:cubicBezTo>
                        <a:pt x="4010" y="22602"/>
                        <a:pt x="4374" y="23591"/>
                        <a:pt x="4749" y="24579"/>
                      </a:cubicBezTo>
                      <a:cubicBezTo>
                        <a:pt x="5477" y="26566"/>
                        <a:pt x="6194" y="28615"/>
                        <a:pt x="6111" y="30758"/>
                      </a:cubicBezTo>
                      <a:cubicBezTo>
                        <a:pt x="6090" y="31319"/>
                        <a:pt x="6007" y="31881"/>
                        <a:pt x="5851" y="32422"/>
                      </a:cubicBezTo>
                      <a:cubicBezTo>
                        <a:pt x="5685" y="32994"/>
                        <a:pt x="5456" y="33545"/>
                        <a:pt x="5248" y="34107"/>
                      </a:cubicBezTo>
                      <a:cubicBezTo>
                        <a:pt x="4853" y="35200"/>
                        <a:pt x="4561" y="36406"/>
                        <a:pt x="5050" y="37519"/>
                      </a:cubicBezTo>
                      <a:cubicBezTo>
                        <a:pt x="5082" y="37602"/>
                        <a:pt x="5144" y="37644"/>
                        <a:pt x="5206" y="37665"/>
                      </a:cubicBezTo>
                      <a:cubicBezTo>
                        <a:pt x="5216" y="37675"/>
                        <a:pt x="5237" y="37696"/>
                        <a:pt x="5258" y="37706"/>
                      </a:cubicBezTo>
                      <a:cubicBezTo>
                        <a:pt x="5404" y="37821"/>
                        <a:pt x="5539" y="37925"/>
                        <a:pt x="5716" y="38008"/>
                      </a:cubicBezTo>
                      <a:cubicBezTo>
                        <a:pt x="5893" y="38081"/>
                        <a:pt x="6069" y="38164"/>
                        <a:pt x="6257" y="38237"/>
                      </a:cubicBezTo>
                      <a:cubicBezTo>
                        <a:pt x="6600" y="38362"/>
                        <a:pt x="6964" y="38476"/>
                        <a:pt x="7318" y="38570"/>
                      </a:cubicBezTo>
                      <a:cubicBezTo>
                        <a:pt x="8036" y="38747"/>
                        <a:pt x="8764" y="38871"/>
                        <a:pt x="9502" y="38924"/>
                      </a:cubicBezTo>
                      <a:cubicBezTo>
                        <a:pt x="9808" y="38945"/>
                        <a:pt x="10115" y="38956"/>
                        <a:pt x="10423" y="38956"/>
                      </a:cubicBezTo>
                      <a:cubicBezTo>
                        <a:pt x="11594" y="38956"/>
                        <a:pt x="12774" y="38800"/>
                        <a:pt x="13903" y="38487"/>
                      </a:cubicBezTo>
                      <a:cubicBezTo>
                        <a:pt x="14641" y="38279"/>
                        <a:pt x="15369" y="37998"/>
                        <a:pt x="16066" y="37655"/>
                      </a:cubicBezTo>
                      <a:cubicBezTo>
                        <a:pt x="16097" y="37665"/>
                        <a:pt x="16128" y="37670"/>
                        <a:pt x="16159" y="37670"/>
                      </a:cubicBezTo>
                      <a:cubicBezTo>
                        <a:pt x="16253" y="37670"/>
                        <a:pt x="16341" y="37621"/>
                        <a:pt x="16388" y="37519"/>
                      </a:cubicBezTo>
                      <a:cubicBezTo>
                        <a:pt x="16867" y="36406"/>
                        <a:pt x="16586" y="35200"/>
                        <a:pt x="16180" y="34107"/>
                      </a:cubicBezTo>
                      <a:cubicBezTo>
                        <a:pt x="15983" y="33545"/>
                        <a:pt x="15743" y="32994"/>
                        <a:pt x="15588" y="32422"/>
                      </a:cubicBezTo>
                      <a:cubicBezTo>
                        <a:pt x="15431" y="31881"/>
                        <a:pt x="15348" y="31319"/>
                        <a:pt x="15327" y="30758"/>
                      </a:cubicBezTo>
                      <a:cubicBezTo>
                        <a:pt x="15244" y="28615"/>
                        <a:pt x="15962" y="26566"/>
                        <a:pt x="16691" y="24579"/>
                      </a:cubicBezTo>
                      <a:cubicBezTo>
                        <a:pt x="17054" y="23591"/>
                        <a:pt x="17429" y="22602"/>
                        <a:pt x="17741" y="21583"/>
                      </a:cubicBezTo>
                      <a:cubicBezTo>
                        <a:pt x="18043" y="20574"/>
                        <a:pt x="18302" y="19544"/>
                        <a:pt x="18510" y="18514"/>
                      </a:cubicBezTo>
                      <a:cubicBezTo>
                        <a:pt x="18927" y="16455"/>
                        <a:pt x="19145" y="14354"/>
                        <a:pt x="19155" y="12252"/>
                      </a:cubicBezTo>
                      <a:cubicBezTo>
                        <a:pt x="19155" y="11212"/>
                        <a:pt x="19114" y="10172"/>
                        <a:pt x="19010" y="9142"/>
                      </a:cubicBezTo>
                      <a:cubicBezTo>
                        <a:pt x="18958" y="8612"/>
                        <a:pt x="18896" y="8081"/>
                        <a:pt x="18813" y="7551"/>
                      </a:cubicBezTo>
                      <a:lnTo>
                        <a:pt x="18781" y="7363"/>
                      </a:lnTo>
                      <a:cubicBezTo>
                        <a:pt x="19093" y="7269"/>
                        <a:pt x="19374" y="7010"/>
                        <a:pt x="19562" y="6760"/>
                      </a:cubicBezTo>
                      <a:cubicBezTo>
                        <a:pt x="19821" y="6395"/>
                        <a:pt x="19978" y="5949"/>
                        <a:pt x="19988" y="5501"/>
                      </a:cubicBezTo>
                      <a:cubicBezTo>
                        <a:pt x="20019" y="4523"/>
                        <a:pt x="19333" y="3660"/>
                        <a:pt x="18480" y="3244"/>
                      </a:cubicBezTo>
                      <a:cubicBezTo>
                        <a:pt x="18376" y="3192"/>
                        <a:pt x="18272" y="3140"/>
                        <a:pt x="18157" y="3108"/>
                      </a:cubicBezTo>
                      <a:cubicBezTo>
                        <a:pt x="18376" y="2974"/>
                        <a:pt x="18573" y="2807"/>
                        <a:pt x="18750" y="2630"/>
                      </a:cubicBezTo>
                      <a:cubicBezTo>
                        <a:pt x="19135" y="2225"/>
                        <a:pt x="19395" y="1725"/>
                        <a:pt x="19520" y="1184"/>
                      </a:cubicBezTo>
                      <a:cubicBezTo>
                        <a:pt x="19582" y="935"/>
                        <a:pt x="19634" y="623"/>
                        <a:pt x="19572" y="362"/>
                      </a:cubicBezTo>
                      <a:cubicBezTo>
                        <a:pt x="19530" y="227"/>
                        <a:pt x="19447" y="102"/>
                        <a:pt x="19322" y="40"/>
                      </a:cubicBezTo>
                      <a:cubicBezTo>
                        <a:pt x="19262" y="12"/>
                        <a:pt x="19201" y="0"/>
                        <a:pt x="19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7" name="Google Shape;3197;p47"/>
                <p:cNvSpPr/>
                <p:nvPr/>
              </p:nvSpPr>
              <p:spPr>
                <a:xfrm>
                  <a:off x="4533775" y="4863175"/>
                  <a:ext cx="121475" cy="161925"/>
                </a:xfrm>
                <a:custGeom>
                  <a:avLst/>
                  <a:gdLst/>
                  <a:ahLst/>
                  <a:cxnLst/>
                  <a:rect l="l" t="t" r="r" b="b"/>
                  <a:pathLst>
                    <a:path w="4859" h="6477" extrusionOk="0">
                      <a:moveTo>
                        <a:pt x="1967" y="398"/>
                      </a:moveTo>
                      <a:cubicBezTo>
                        <a:pt x="2237" y="470"/>
                        <a:pt x="2517" y="512"/>
                        <a:pt x="2788" y="595"/>
                      </a:cubicBezTo>
                      <a:cubicBezTo>
                        <a:pt x="2924" y="648"/>
                        <a:pt x="3038" y="689"/>
                        <a:pt x="3162" y="752"/>
                      </a:cubicBezTo>
                      <a:cubicBezTo>
                        <a:pt x="3215" y="773"/>
                        <a:pt x="3277" y="814"/>
                        <a:pt x="3329" y="845"/>
                      </a:cubicBezTo>
                      <a:cubicBezTo>
                        <a:pt x="3319" y="856"/>
                        <a:pt x="3308" y="866"/>
                        <a:pt x="3287" y="877"/>
                      </a:cubicBezTo>
                      <a:cubicBezTo>
                        <a:pt x="3194" y="970"/>
                        <a:pt x="3100" y="1074"/>
                        <a:pt x="3007" y="1168"/>
                      </a:cubicBezTo>
                      <a:cubicBezTo>
                        <a:pt x="2799" y="1355"/>
                        <a:pt x="2591" y="1552"/>
                        <a:pt x="2383" y="1740"/>
                      </a:cubicBezTo>
                      <a:cubicBezTo>
                        <a:pt x="1977" y="2083"/>
                        <a:pt x="1560" y="2416"/>
                        <a:pt x="1134" y="2728"/>
                      </a:cubicBezTo>
                      <a:cubicBezTo>
                        <a:pt x="1082" y="2666"/>
                        <a:pt x="1040" y="2603"/>
                        <a:pt x="989" y="2530"/>
                      </a:cubicBezTo>
                      <a:cubicBezTo>
                        <a:pt x="832" y="2322"/>
                        <a:pt x="656" y="2114"/>
                        <a:pt x="489" y="1917"/>
                      </a:cubicBezTo>
                      <a:cubicBezTo>
                        <a:pt x="474" y="1893"/>
                        <a:pt x="452" y="1881"/>
                        <a:pt x="429" y="1881"/>
                      </a:cubicBezTo>
                      <a:cubicBezTo>
                        <a:pt x="422" y="1881"/>
                        <a:pt x="414" y="1883"/>
                        <a:pt x="406" y="1885"/>
                      </a:cubicBezTo>
                      <a:lnTo>
                        <a:pt x="395" y="1875"/>
                      </a:lnTo>
                      <a:cubicBezTo>
                        <a:pt x="406" y="1875"/>
                        <a:pt x="416" y="1875"/>
                        <a:pt x="427" y="1864"/>
                      </a:cubicBezTo>
                      <a:cubicBezTo>
                        <a:pt x="603" y="1792"/>
                        <a:pt x="707" y="1615"/>
                        <a:pt x="832" y="1480"/>
                      </a:cubicBezTo>
                      <a:cubicBezTo>
                        <a:pt x="947" y="1355"/>
                        <a:pt x="1061" y="1230"/>
                        <a:pt x="1186" y="1115"/>
                      </a:cubicBezTo>
                      <a:cubicBezTo>
                        <a:pt x="1311" y="991"/>
                        <a:pt x="1446" y="887"/>
                        <a:pt x="1571" y="783"/>
                      </a:cubicBezTo>
                      <a:cubicBezTo>
                        <a:pt x="1592" y="773"/>
                        <a:pt x="1613" y="752"/>
                        <a:pt x="1613" y="752"/>
                      </a:cubicBezTo>
                      <a:cubicBezTo>
                        <a:pt x="1633" y="742"/>
                        <a:pt x="1652" y="722"/>
                        <a:pt x="1672" y="703"/>
                      </a:cubicBezTo>
                      <a:lnTo>
                        <a:pt x="1672" y="703"/>
                      </a:lnTo>
                      <a:cubicBezTo>
                        <a:pt x="1690" y="689"/>
                        <a:pt x="1721" y="664"/>
                        <a:pt x="1727" y="658"/>
                      </a:cubicBezTo>
                      <a:cubicBezTo>
                        <a:pt x="1748" y="648"/>
                        <a:pt x="1768" y="627"/>
                        <a:pt x="1779" y="616"/>
                      </a:cubicBezTo>
                      <a:cubicBezTo>
                        <a:pt x="1852" y="554"/>
                        <a:pt x="1925" y="491"/>
                        <a:pt x="1967" y="398"/>
                      </a:cubicBezTo>
                      <a:close/>
                      <a:moveTo>
                        <a:pt x="510" y="2354"/>
                      </a:moveTo>
                      <a:lnTo>
                        <a:pt x="510" y="2354"/>
                      </a:lnTo>
                      <a:cubicBezTo>
                        <a:pt x="593" y="2479"/>
                        <a:pt x="666" y="2593"/>
                        <a:pt x="739" y="2707"/>
                      </a:cubicBezTo>
                      <a:lnTo>
                        <a:pt x="957" y="3019"/>
                      </a:lnTo>
                      <a:cubicBezTo>
                        <a:pt x="1010" y="3092"/>
                        <a:pt x="1061" y="3186"/>
                        <a:pt x="1134" y="3248"/>
                      </a:cubicBezTo>
                      <a:cubicBezTo>
                        <a:pt x="1186" y="3748"/>
                        <a:pt x="1280" y="4236"/>
                        <a:pt x="1394" y="4725"/>
                      </a:cubicBezTo>
                      <a:cubicBezTo>
                        <a:pt x="1467" y="5047"/>
                        <a:pt x="1540" y="5360"/>
                        <a:pt x="1613" y="5682"/>
                      </a:cubicBezTo>
                      <a:cubicBezTo>
                        <a:pt x="1550" y="5599"/>
                        <a:pt x="1477" y="5526"/>
                        <a:pt x="1415" y="5443"/>
                      </a:cubicBezTo>
                      <a:cubicBezTo>
                        <a:pt x="1322" y="5329"/>
                        <a:pt x="1228" y="5204"/>
                        <a:pt x="1144" y="5068"/>
                      </a:cubicBezTo>
                      <a:cubicBezTo>
                        <a:pt x="1144" y="5058"/>
                        <a:pt x="1134" y="5047"/>
                        <a:pt x="1124" y="5038"/>
                      </a:cubicBezTo>
                      <a:cubicBezTo>
                        <a:pt x="1144" y="5017"/>
                        <a:pt x="1144" y="4985"/>
                        <a:pt x="1144" y="4943"/>
                      </a:cubicBezTo>
                      <a:cubicBezTo>
                        <a:pt x="1134" y="4673"/>
                        <a:pt x="1010" y="4403"/>
                        <a:pt x="936" y="4143"/>
                      </a:cubicBezTo>
                      <a:cubicBezTo>
                        <a:pt x="864" y="3882"/>
                        <a:pt x="791" y="3612"/>
                        <a:pt x="728" y="3342"/>
                      </a:cubicBezTo>
                      <a:cubicBezTo>
                        <a:pt x="666" y="3071"/>
                        <a:pt x="603" y="2801"/>
                        <a:pt x="552" y="2530"/>
                      </a:cubicBezTo>
                      <a:cubicBezTo>
                        <a:pt x="541" y="2479"/>
                        <a:pt x="531" y="2416"/>
                        <a:pt x="510" y="2354"/>
                      </a:cubicBezTo>
                      <a:close/>
                      <a:moveTo>
                        <a:pt x="3641" y="1230"/>
                      </a:moveTo>
                      <a:cubicBezTo>
                        <a:pt x="3673" y="1323"/>
                        <a:pt x="3703" y="1428"/>
                        <a:pt x="3735" y="1522"/>
                      </a:cubicBezTo>
                      <a:cubicBezTo>
                        <a:pt x="3807" y="1771"/>
                        <a:pt x="3891" y="2021"/>
                        <a:pt x="3953" y="2280"/>
                      </a:cubicBezTo>
                      <a:cubicBezTo>
                        <a:pt x="4026" y="2520"/>
                        <a:pt x="4089" y="2770"/>
                        <a:pt x="4140" y="3019"/>
                      </a:cubicBezTo>
                      <a:cubicBezTo>
                        <a:pt x="4193" y="3258"/>
                        <a:pt x="4213" y="3570"/>
                        <a:pt x="4348" y="3778"/>
                      </a:cubicBezTo>
                      <a:cubicBezTo>
                        <a:pt x="4348" y="3789"/>
                        <a:pt x="4359" y="3789"/>
                        <a:pt x="4359" y="3799"/>
                      </a:cubicBezTo>
                      <a:cubicBezTo>
                        <a:pt x="4348" y="3862"/>
                        <a:pt x="4338" y="3924"/>
                        <a:pt x="4317" y="3986"/>
                      </a:cubicBezTo>
                      <a:cubicBezTo>
                        <a:pt x="4286" y="4153"/>
                        <a:pt x="4234" y="4309"/>
                        <a:pt x="4161" y="4455"/>
                      </a:cubicBezTo>
                      <a:cubicBezTo>
                        <a:pt x="4109" y="4580"/>
                        <a:pt x="4047" y="4705"/>
                        <a:pt x="3974" y="4819"/>
                      </a:cubicBezTo>
                      <a:cubicBezTo>
                        <a:pt x="3974" y="4684"/>
                        <a:pt x="3953" y="4548"/>
                        <a:pt x="3943" y="4423"/>
                      </a:cubicBezTo>
                      <a:cubicBezTo>
                        <a:pt x="3901" y="4164"/>
                        <a:pt x="3860" y="3914"/>
                        <a:pt x="3807" y="3664"/>
                      </a:cubicBezTo>
                      <a:cubicBezTo>
                        <a:pt x="3693" y="3165"/>
                        <a:pt x="3516" y="2687"/>
                        <a:pt x="3266" y="2229"/>
                      </a:cubicBezTo>
                      <a:cubicBezTo>
                        <a:pt x="3246" y="2194"/>
                        <a:pt x="3211" y="2179"/>
                        <a:pt x="3175" y="2179"/>
                      </a:cubicBezTo>
                      <a:cubicBezTo>
                        <a:pt x="3104" y="2179"/>
                        <a:pt x="3031" y="2239"/>
                        <a:pt x="3058" y="2322"/>
                      </a:cubicBezTo>
                      <a:cubicBezTo>
                        <a:pt x="3236" y="2770"/>
                        <a:pt x="3391" y="3248"/>
                        <a:pt x="3506" y="3727"/>
                      </a:cubicBezTo>
                      <a:cubicBezTo>
                        <a:pt x="3558" y="3966"/>
                        <a:pt x="3599" y="4205"/>
                        <a:pt x="3631" y="4444"/>
                      </a:cubicBezTo>
                      <a:cubicBezTo>
                        <a:pt x="3662" y="4673"/>
                        <a:pt x="3662" y="4913"/>
                        <a:pt x="3724" y="5131"/>
                      </a:cubicBezTo>
                      <a:cubicBezTo>
                        <a:pt x="3703" y="5152"/>
                        <a:pt x="3683" y="5183"/>
                        <a:pt x="3652" y="5204"/>
                      </a:cubicBezTo>
                      <a:cubicBezTo>
                        <a:pt x="3444" y="5412"/>
                        <a:pt x="3183" y="5578"/>
                        <a:pt x="2892" y="5672"/>
                      </a:cubicBezTo>
                      <a:cubicBezTo>
                        <a:pt x="2736" y="5734"/>
                        <a:pt x="2580" y="5766"/>
                        <a:pt x="2413" y="5796"/>
                      </a:cubicBezTo>
                      <a:cubicBezTo>
                        <a:pt x="2309" y="5828"/>
                        <a:pt x="2205" y="5838"/>
                        <a:pt x="2091" y="5870"/>
                      </a:cubicBezTo>
                      <a:cubicBezTo>
                        <a:pt x="1987" y="5464"/>
                        <a:pt x="1873" y="5058"/>
                        <a:pt x="1779" y="4652"/>
                      </a:cubicBezTo>
                      <a:cubicBezTo>
                        <a:pt x="1654" y="4132"/>
                        <a:pt x="1530" y="3602"/>
                        <a:pt x="1384" y="3082"/>
                      </a:cubicBezTo>
                      <a:cubicBezTo>
                        <a:pt x="1384" y="3061"/>
                        <a:pt x="1363" y="3040"/>
                        <a:pt x="1352" y="3029"/>
                      </a:cubicBezTo>
                      <a:cubicBezTo>
                        <a:pt x="1352" y="3019"/>
                        <a:pt x="1342" y="3019"/>
                        <a:pt x="1342" y="3009"/>
                      </a:cubicBezTo>
                      <a:cubicBezTo>
                        <a:pt x="1810" y="2738"/>
                        <a:pt x="2258" y="2447"/>
                        <a:pt x="2684" y="2104"/>
                      </a:cubicBezTo>
                      <a:cubicBezTo>
                        <a:pt x="2903" y="1927"/>
                        <a:pt x="3121" y="1740"/>
                        <a:pt x="3329" y="1542"/>
                      </a:cubicBezTo>
                      <a:cubicBezTo>
                        <a:pt x="3423" y="1448"/>
                        <a:pt x="3527" y="1355"/>
                        <a:pt x="3631" y="1251"/>
                      </a:cubicBezTo>
                      <a:cubicBezTo>
                        <a:pt x="3631" y="1240"/>
                        <a:pt x="3641" y="1230"/>
                        <a:pt x="3641" y="1230"/>
                      </a:cubicBezTo>
                      <a:close/>
                      <a:moveTo>
                        <a:pt x="2281" y="0"/>
                      </a:moveTo>
                      <a:cubicBezTo>
                        <a:pt x="2156" y="0"/>
                        <a:pt x="2030" y="14"/>
                        <a:pt x="1904" y="44"/>
                      </a:cubicBezTo>
                      <a:cubicBezTo>
                        <a:pt x="1863" y="54"/>
                        <a:pt x="1831" y="75"/>
                        <a:pt x="1810" y="107"/>
                      </a:cubicBezTo>
                      <a:lnTo>
                        <a:pt x="1800" y="107"/>
                      </a:lnTo>
                      <a:cubicBezTo>
                        <a:pt x="1592" y="107"/>
                        <a:pt x="1394" y="262"/>
                        <a:pt x="1238" y="387"/>
                      </a:cubicBezTo>
                      <a:cubicBezTo>
                        <a:pt x="1093" y="491"/>
                        <a:pt x="957" y="616"/>
                        <a:pt x="832" y="741"/>
                      </a:cubicBezTo>
                      <a:cubicBezTo>
                        <a:pt x="697" y="877"/>
                        <a:pt x="573" y="1011"/>
                        <a:pt x="458" y="1157"/>
                      </a:cubicBezTo>
                      <a:cubicBezTo>
                        <a:pt x="354" y="1303"/>
                        <a:pt x="198" y="1480"/>
                        <a:pt x="187" y="1677"/>
                      </a:cubicBezTo>
                      <a:cubicBezTo>
                        <a:pt x="125" y="1677"/>
                        <a:pt x="53" y="1719"/>
                        <a:pt x="42" y="1792"/>
                      </a:cubicBezTo>
                      <a:cubicBezTo>
                        <a:pt x="0" y="2052"/>
                        <a:pt x="53" y="2333"/>
                        <a:pt x="83" y="2593"/>
                      </a:cubicBezTo>
                      <a:cubicBezTo>
                        <a:pt x="125" y="2884"/>
                        <a:pt x="177" y="3165"/>
                        <a:pt x="240" y="3446"/>
                      </a:cubicBezTo>
                      <a:cubicBezTo>
                        <a:pt x="302" y="3716"/>
                        <a:pt x="375" y="3986"/>
                        <a:pt x="448" y="4247"/>
                      </a:cubicBezTo>
                      <a:cubicBezTo>
                        <a:pt x="520" y="4507"/>
                        <a:pt x="573" y="4829"/>
                        <a:pt x="728" y="5058"/>
                      </a:cubicBezTo>
                      <a:cubicBezTo>
                        <a:pt x="739" y="5068"/>
                        <a:pt x="749" y="5079"/>
                        <a:pt x="760" y="5100"/>
                      </a:cubicBezTo>
                      <a:cubicBezTo>
                        <a:pt x="802" y="5152"/>
                        <a:pt x="832" y="5214"/>
                        <a:pt x="874" y="5266"/>
                      </a:cubicBezTo>
                      <a:cubicBezTo>
                        <a:pt x="957" y="5401"/>
                        <a:pt x="1061" y="5537"/>
                        <a:pt x="1155" y="5662"/>
                      </a:cubicBezTo>
                      <a:cubicBezTo>
                        <a:pt x="1373" y="5932"/>
                        <a:pt x="1602" y="6182"/>
                        <a:pt x="1852" y="6421"/>
                      </a:cubicBezTo>
                      <a:cubicBezTo>
                        <a:pt x="1891" y="6460"/>
                        <a:pt x="1939" y="6477"/>
                        <a:pt x="1986" y="6477"/>
                      </a:cubicBezTo>
                      <a:cubicBezTo>
                        <a:pt x="2065" y="6477"/>
                        <a:pt x="2142" y="6430"/>
                        <a:pt x="2175" y="6358"/>
                      </a:cubicBezTo>
                      <a:cubicBezTo>
                        <a:pt x="2258" y="6373"/>
                        <a:pt x="2336" y="6383"/>
                        <a:pt x="2412" y="6383"/>
                      </a:cubicBezTo>
                      <a:cubicBezTo>
                        <a:pt x="2441" y="6383"/>
                        <a:pt x="2469" y="6382"/>
                        <a:pt x="2497" y="6379"/>
                      </a:cubicBezTo>
                      <a:cubicBezTo>
                        <a:pt x="2684" y="6369"/>
                        <a:pt x="2871" y="6327"/>
                        <a:pt x="3058" y="6265"/>
                      </a:cubicBezTo>
                      <a:cubicBezTo>
                        <a:pt x="3433" y="6129"/>
                        <a:pt x="3797" y="5921"/>
                        <a:pt x="4078" y="5630"/>
                      </a:cubicBezTo>
                      <a:cubicBezTo>
                        <a:pt x="4359" y="5350"/>
                        <a:pt x="4567" y="5006"/>
                        <a:pt x="4692" y="4621"/>
                      </a:cubicBezTo>
                      <a:cubicBezTo>
                        <a:pt x="4754" y="4444"/>
                        <a:pt x="4785" y="4247"/>
                        <a:pt x="4796" y="4049"/>
                      </a:cubicBezTo>
                      <a:cubicBezTo>
                        <a:pt x="4806" y="3945"/>
                        <a:pt x="4796" y="3841"/>
                        <a:pt x="4785" y="3748"/>
                      </a:cubicBezTo>
                      <a:lnTo>
                        <a:pt x="4785" y="3727"/>
                      </a:lnTo>
                      <a:cubicBezTo>
                        <a:pt x="4858" y="3456"/>
                        <a:pt x="4764" y="3154"/>
                        <a:pt x="4702" y="2884"/>
                      </a:cubicBezTo>
                      <a:cubicBezTo>
                        <a:pt x="4650" y="2634"/>
                        <a:pt x="4577" y="2375"/>
                        <a:pt x="4505" y="2125"/>
                      </a:cubicBezTo>
                      <a:cubicBezTo>
                        <a:pt x="4431" y="1875"/>
                        <a:pt x="4348" y="1626"/>
                        <a:pt x="4244" y="1386"/>
                      </a:cubicBezTo>
                      <a:cubicBezTo>
                        <a:pt x="4151" y="1136"/>
                        <a:pt x="4047" y="866"/>
                        <a:pt x="3870" y="658"/>
                      </a:cubicBezTo>
                      <a:cubicBezTo>
                        <a:pt x="3860" y="648"/>
                        <a:pt x="3849" y="637"/>
                        <a:pt x="3828" y="627"/>
                      </a:cubicBezTo>
                      <a:cubicBezTo>
                        <a:pt x="3766" y="450"/>
                        <a:pt x="3569" y="366"/>
                        <a:pt x="3412" y="283"/>
                      </a:cubicBezTo>
                      <a:cubicBezTo>
                        <a:pt x="3256" y="211"/>
                        <a:pt x="3090" y="148"/>
                        <a:pt x="2924" y="107"/>
                      </a:cubicBezTo>
                      <a:cubicBezTo>
                        <a:pt x="2713" y="41"/>
                        <a:pt x="2498"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8" name="Google Shape;3198;p47"/>
                <p:cNvSpPr/>
                <p:nvPr/>
              </p:nvSpPr>
              <p:spPr>
                <a:xfrm>
                  <a:off x="4617250" y="5037500"/>
                  <a:ext cx="108200" cy="144150"/>
                </a:xfrm>
                <a:custGeom>
                  <a:avLst/>
                  <a:gdLst/>
                  <a:ahLst/>
                  <a:cxnLst/>
                  <a:rect l="l" t="t" r="r" b="b"/>
                  <a:pathLst>
                    <a:path w="4328" h="5766" extrusionOk="0">
                      <a:moveTo>
                        <a:pt x="2830" y="623"/>
                      </a:moveTo>
                      <a:cubicBezTo>
                        <a:pt x="2835" y="627"/>
                        <a:pt x="2839" y="629"/>
                        <a:pt x="2842" y="630"/>
                      </a:cubicBezTo>
                      <a:lnTo>
                        <a:pt x="2842" y="630"/>
                      </a:lnTo>
                      <a:cubicBezTo>
                        <a:pt x="2838" y="628"/>
                        <a:pt x="2834" y="625"/>
                        <a:pt x="2830" y="623"/>
                      </a:cubicBezTo>
                      <a:close/>
                      <a:moveTo>
                        <a:pt x="2570" y="353"/>
                      </a:moveTo>
                      <a:cubicBezTo>
                        <a:pt x="2611" y="436"/>
                        <a:pt x="2674" y="488"/>
                        <a:pt x="2736" y="540"/>
                      </a:cubicBezTo>
                      <a:cubicBezTo>
                        <a:pt x="2747" y="561"/>
                        <a:pt x="2768" y="571"/>
                        <a:pt x="2778" y="582"/>
                      </a:cubicBezTo>
                      <a:cubicBezTo>
                        <a:pt x="2794" y="590"/>
                        <a:pt x="2852" y="632"/>
                        <a:pt x="2846" y="632"/>
                      </a:cubicBezTo>
                      <a:cubicBezTo>
                        <a:pt x="2846" y="632"/>
                        <a:pt x="2844" y="631"/>
                        <a:pt x="2842" y="630"/>
                      </a:cubicBezTo>
                      <a:lnTo>
                        <a:pt x="2842" y="630"/>
                      </a:lnTo>
                      <a:cubicBezTo>
                        <a:pt x="2859" y="641"/>
                        <a:pt x="2876" y="656"/>
                        <a:pt x="2892" y="665"/>
                      </a:cubicBezTo>
                      <a:lnTo>
                        <a:pt x="2923" y="696"/>
                      </a:lnTo>
                      <a:cubicBezTo>
                        <a:pt x="3038" y="779"/>
                        <a:pt x="3152" y="883"/>
                        <a:pt x="3267" y="987"/>
                      </a:cubicBezTo>
                      <a:cubicBezTo>
                        <a:pt x="3371" y="1091"/>
                        <a:pt x="3475" y="1206"/>
                        <a:pt x="3579" y="1320"/>
                      </a:cubicBezTo>
                      <a:cubicBezTo>
                        <a:pt x="3693" y="1435"/>
                        <a:pt x="3787" y="1601"/>
                        <a:pt x="3943" y="1664"/>
                      </a:cubicBezTo>
                      <a:lnTo>
                        <a:pt x="3974" y="1664"/>
                      </a:lnTo>
                      <a:cubicBezTo>
                        <a:pt x="3964" y="1664"/>
                        <a:pt x="3964" y="1674"/>
                        <a:pt x="3964" y="1674"/>
                      </a:cubicBezTo>
                      <a:cubicBezTo>
                        <a:pt x="3958" y="1671"/>
                        <a:pt x="3953" y="1670"/>
                        <a:pt x="3947" y="1670"/>
                      </a:cubicBezTo>
                      <a:cubicBezTo>
                        <a:pt x="3928" y="1670"/>
                        <a:pt x="3907" y="1682"/>
                        <a:pt x="3891" y="1705"/>
                      </a:cubicBezTo>
                      <a:cubicBezTo>
                        <a:pt x="3735" y="1882"/>
                        <a:pt x="3589" y="2069"/>
                        <a:pt x="3443" y="2256"/>
                      </a:cubicBezTo>
                      <a:cubicBezTo>
                        <a:pt x="3402" y="2309"/>
                        <a:pt x="3360" y="2371"/>
                        <a:pt x="3309" y="2423"/>
                      </a:cubicBezTo>
                      <a:cubicBezTo>
                        <a:pt x="2934" y="2152"/>
                        <a:pt x="2560" y="1851"/>
                        <a:pt x="2206" y="1539"/>
                      </a:cubicBezTo>
                      <a:cubicBezTo>
                        <a:pt x="2019" y="1382"/>
                        <a:pt x="1831" y="1206"/>
                        <a:pt x="1644" y="1029"/>
                      </a:cubicBezTo>
                      <a:lnTo>
                        <a:pt x="1395" y="779"/>
                      </a:lnTo>
                      <a:cubicBezTo>
                        <a:pt x="1384" y="769"/>
                        <a:pt x="1363" y="758"/>
                        <a:pt x="1353" y="748"/>
                      </a:cubicBezTo>
                      <a:cubicBezTo>
                        <a:pt x="1405" y="717"/>
                        <a:pt x="1457" y="686"/>
                        <a:pt x="1509" y="665"/>
                      </a:cubicBezTo>
                      <a:cubicBezTo>
                        <a:pt x="1613" y="613"/>
                        <a:pt x="1717" y="571"/>
                        <a:pt x="1841" y="529"/>
                      </a:cubicBezTo>
                      <a:cubicBezTo>
                        <a:pt x="2081" y="457"/>
                        <a:pt x="2331" y="415"/>
                        <a:pt x="2570" y="353"/>
                      </a:cubicBezTo>
                      <a:close/>
                      <a:moveTo>
                        <a:pt x="3870" y="2090"/>
                      </a:moveTo>
                      <a:lnTo>
                        <a:pt x="3870" y="2090"/>
                      </a:lnTo>
                      <a:cubicBezTo>
                        <a:pt x="3859" y="2152"/>
                        <a:pt x="3849" y="2205"/>
                        <a:pt x="3839" y="2256"/>
                      </a:cubicBezTo>
                      <a:cubicBezTo>
                        <a:pt x="3787" y="2496"/>
                        <a:pt x="3735" y="2735"/>
                        <a:pt x="3672" y="2974"/>
                      </a:cubicBezTo>
                      <a:cubicBezTo>
                        <a:pt x="3621" y="3213"/>
                        <a:pt x="3558" y="3453"/>
                        <a:pt x="3496" y="3692"/>
                      </a:cubicBezTo>
                      <a:cubicBezTo>
                        <a:pt x="3423" y="3921"/>
                        <a:pt x="3319" y="4160"/>
                        <a:pt x="3298" y="4399"/>
                      </a:cubicBezTo>
                      <a:cubicBezTo>
                        <a:pt x="3298" y="4431"/>
                        <a:pt x="3309" y="4461"/>
                        <a:pt x="3319" y="4482"/>
                      </a:cubicBezTo>
                      <a:cubicBezTo>
                        <a:pt x="3319" y="4493"/>
                        <a:pt x="3309" y="4503"/>
                        <a:pt x="3298" y="4514"/>
                      </a:cubicBezTo>
                      <a:cubicBezTo>
                        <a:pt x="3225" y="4628"/>
                        <a:pt x="3152" y="4743"/>
                        <a:pt x="3069" y="4847"/>
                      </a:cubicBezTo>
                      <a:cubicBezTo>
                        <a:pt x="3006" y="4919"/>
                        <a:pt x="2944" y="4992"/>
                        <a:pt x="2882" y="5055"/>
                      </a:cubicBezTo>
                      <a:cubicBezTo>
                        <a:pt x="2955" y="4774"/>
                        <a:pt x="3017" y="4493"/>
                        <a:pt x="3090" y="4212"/>
                      </a:cubicBezTo>
                      <a:cubicBezTo>
                        <a:pt x="3184" y="3775"/>
                        <a:pt x="3267" y="3338"/>
                        <a:pt x="3319" y="2891"/>
                      </a:cubicBezTo>
                      <a:cubicBezTo>
                        <a:pt x="3381" y="2839"/>
                        <a:pt x="3423" y="2756"/>
                        <a:pt x="3475" y="2693"/>
                      </a:cubicBezTo>
                      <a:lnTo>
                        <a:pt x="3662" y="2413"/>
                      </a:lnTo>
                      <a:cubicBezTo>
                        <a:pt x="3735" y="2309"/>
                        <a:pt x="3797" y="2205"/>
                        <a:pt x="3870" y="2090"/>
                      </a:cubicBezTo>
                      <a:close/>
                      <a:moveTo>
                        <a:pt x="1082" y="1091"/>
                      </a:moveTo>
                      <a:cubicBezTo>
                        <a:pt x="1082" y="1091"/>
                        <a:pt x="1092" y="1102"/>
                        <a:pt x="1092" y="1112"/>
                      </a:cubicBezTo>
                      <a:cubicBezTo>
                        <a:pt x="1176" y="1195"/>
                        <a:pt x="1270" y="1289"/>
                        <a:pt x="1363" y="1372"/>
                      </a:cubicBezTo>
                      <a:cubicBezTo>
                        <a:pt x="1550" y="1549"/>
                        <a:pt x="1737" y="1715"/>
                        <a:pt x="1935" y="1872"/>
                      </a:cubicBezTo>
                      <a:cubicBezTo>
                        <a:pt x="2310" y="2173"/>
                        <a:pt x="2705" y="2443"/>
                        <a:pt x="3131" y="2672"/>
                      </a:cubicBezTo>
                      <a:cubicBezTo>
                        <a:pt x="3131" y="2683"/>
                        <a:pt x="3121" y="2693"/>
                        <a:pt x="3121" y="2693"/>
                      </a:cubicBezTo>
                      <a:cubicBezTo>
                        <a:pt x="3111" y="2714"/>
                        <a:pt x="3101" y="2725"/>
                        <a:pt x="3090" y="2746"/>
                      </a:cubicBezTo>
                      <a:cubicBezTo>
                        <a:pt x="2965" y="3213"/>
                        <a:pt x="2851" y="3671"/>
                        <a:pt x="2736" y="4139"/>
                      </a:cubicBezTo>
                      <a:cubicBezTo>
                        <a:pt x="2653" y="4503"/>
                        <a:pt x="2549" y="4868"/>
                        <a:pt x="2456" y="5221"/>
                      </a:cubicBezTo>
                      <a:cubicBezTo>
                        <a:pt x="2362" y="5200"/>
                        <a:pt x="2258" y="5180"/>
                        <a:pt x="2174" y="5159"/>
                      </a:cubicBezTo>
                      <a:cubicBezTo>
                        <a:pt x="2029" y="5127"/>
                        <a:pt x="1883" y="5096"/>
                        <a:pt x="1748" y="5055"/>
                      </a:cubicBezTo>
                      <a:cubicBezTo>
                        <a:pt x="1499" y="4961"/>
                        <a:pt x="1259" y="4815"/>
                        <a:pt x="1072" y="4628"/>
                      </a:cubicBezTo>
                      <a:lnTo>
                        <a:pt x="1009" y="4566"/>
                      </a:lnTo>
                      <a:cubicBezTo>
                        <a:pt x="1062" y="4368"/>
                        <a:pt x="1062" y="4160"/>
                        <a:pt x="1092" y="3952"/>
                      </a:cubicBezTo>
                      <a:cubicBezTo>
                        <a:pt x="1113" y="3744"/>
                        <a:pt x="1155" y="3525"/>
                        <a:pt x="1207" y="3307"/>
                      </a:cubicBezTo>
                      <a:cubicBezTo>
                        <a:pt x="1301" y="2891"/>
                        <a:pt x="1446" y="2464"/>
                        <a:pt x="1603" y="2059"/>
                      </a:cubicBezTo>
                      <a:cubicBezTo>
                        <a:pt x="1630" y="1991"/>
                        <a:pt x="1563" y="1940"/>
                        <a:pt x="1499" y="1940"/>
                      </a:cubicBezTo>
                      <a:cubicBezTo>
                        <a:pt x="1465" y="1940"/>
                        <a:pt x="1433" y="1954"/>
                        <a:pt x="1415" y="1986"/>
                      </a:cubicBezTo>
                      <a:cubicBezTo>
                        <a:pt x="1196" y="2392"/>
                        <a:pt x="1041" y="2818"/>
                        <a:pt x="937" y="3266"/>
                      </a:cubicBezTo>
                      <a:cubicBezTo>
                        <a:pt x="884" y="3484"/>
                        <a:pt x="843" y="3713"/>
                        <a:pt x="812" y="3931"/>
                      </a:cubicBezTo>
                      <a:cubicBezTo>
                        <a:pt x="801" y="4056"/>
                        <a:pt x="791" y="4170"/>
                        <a:pt x="780" y="4285"/>
                      </a:cubicBezTo>
                      <a:cubicBezTo>
                        <a:pt x="718" y="4181"/>
                        <a:pt x="656" y="4077"/>
                        <a:pt x="614" y="3973"/>
                      </a:cubicBezTo>
                      <a:cubicBezTo>
                        <a:pt x="552" y="3837"/>
                        <a:pt x="510" y="3692"/>
                        <a:pt x="479" y="3546"/>
                      </a:cubicBezTo>
                      <a:cubicBezTo>
                        <a:pt x="468" y="3494"/>
                        <a:pt x="448" y="3432"/>
                        <a:pt x="438" y="3380"/>
                      </a:cubicBezTo>
                      <a:cubicBezTo>
                        <a:pt x="438" y="3370"/>
                        <a:pt x="448" y="3370"/>
                        <a:pt x="448" y="3359"/>
                      </a:cubicBezTo>
                      <a:cubicBezTo>
                        <a:pt x="572" y="3172"/>
                        <a:pt x="593" y="2901"/>
                        <a:pt x="635" y="2683"/>
                      </a:cubicBezTo>
                      <a:cubicBezTo>
                        <a:pt x="687" y="2464"/>
                        <a:pt x="739" y="2246"/>
                        <a:pt x="801" y="2027"/>
                      </a:cubicBezTo>
                      <a:cubicBezTo>
                        <a:pt x="864" y="1799"/>
                        <a:pt x="926" y="1580"/>
                        <a:pt x="999" y="1352"/>
                      </a:cubicBezTo>
                      <a:cubicBezTo>
                        <a:pt x="1020" y="1268"/>
                        <a:pt x="1051" y="1174"/>
                        <a:pt x="1082" y="1091"/>
                      </a:cubicBezTo>
                      <a:close/>
                      <a:moveTo>
                        <a:pt x="2284" y="1"/>
                      </a:moveTo>
                      <a:cubicBezTo>
                        <a:pt x="2097" y="1"/>
                        <a:pt x="1908" y="35"/>
                        <a:pt x="1727" y="93"/>
                      </a:cubicBezTo>
                      <a:cubicBezTo>
                        <a:pt x="1571" y="134"/>
                        <a:pt x="1425" y="187"/>
                        <a:pt x="1291" y="249"/>
                      </a:cubicBezTo>
                      <a:cubicBezTo>
                        <a:pt x="1145" y="321"/>
                        <a:pt x="968" y="395"/>
                        <a:pt x="916" y="561"/>
                      </a:cubicBezTo>
                      <a:cubicBezTo>
                        <a:pt x="895" y="571"/>
                        <a:pt x="884" y="571"/>
                        <a:pt x="874" y="592"/>
                      </a:cubicBezTo>
                      <a:cubicBezTo>
                        <a:pt x="729" y="769"/>
                        <a:pt x="625" y="1008"/>
                        <a:pt x="542" y="1227"/>
                      </a:cubicBezTo>
                      <a:cubicBezTo>
                        <a:pt x="448" y="1445"/>
                        <a:pt x="375" y="1664"/>
                        <a:pt x="313" y="1893"/>
                      </a:cubicBezTo>
                      <a:cubicBezTo>
                        <a:pt x="250" y="2121"/>
                        <a:pt x="188" y="2339"/>
                        <a:pt x="135" y="2568"/>
                      </a:cubicBezTo>
                      <a:cubicBezTo>
                        <a:pt x="84" y="2808"/>
                        <a:pt x="1" y="3078"/>
                        <a:pt x="63" y="3317"/>
                      </a:cubicBezTo>
                      <a:lnTo>
                        <a:pt x="63" y="3328"/>
                      </a:lnTo>
                      <a:cubicBezTo>
                        <a:pt x="52" y="3421"/>
                        <a:pt x="52" y="3515"/>
                        <a:pt x="52" y="3609"/>
                      </a:cubicBezTo>
                      <a:cubicBezTo>
                        <a:pt x="63" y="3775"/>
                        <a:pt x="94" y="3952"/>
                        <a:pt x="146" y="4119"/>
                      </a:cubicBezTo>
                      <a:cubicBezTo>
                        <a:pt x="260" y="4452"/>
                        <a:pt x="438" y="4764"/>
                        <a:pt x="687" y="5013"/>
                      </a:cubicBezTo>
                      <a:cubicBezTo>
                        <a:pt x="947" y="5273"/>
                        <a:pt x="1259" y="5460"/>
                        <a:pt x="1603" y="5575"/>
                      </a:cubicBezTo>
                      <a:cubicBezTo>
                        <a:pt x="1758" y="5637"/>
                        <a:pt x="1935" y="5668"/>
                        <a:pt x="2102" y="5679"/>
                      </a:cubicBezTo>
                      <a:cubicBezTo>
                        <a:pt x="2126" y="5682"/>
                        <a:pt x="2152" y="5683"/>
                        <a:pt x="2179" y="5683"/>
                      </a:cubicBezTo>
                      <a:cubicBezTo>
                        <a:pt x="2245" y="5683"/>
                        <a:pt x="2316" y="5676"/>
                        <a:pt x="2382" y="5668"/>
                      </a:cubicBezTo>
                      <a:cubicBezTo>
                        <a:pt x="2415" y="5727"/>
                        <a:pt x="2485" y="5765"/>
                        <a:pt x="2555" y="5765"/>
                      </a:cubicBezTo>
                      <a:cubicBezTo>
                        <a:pt x="2597" y="5765"/>
                        <a:pt x="2639" y="5752"/>
                        <a:pt x="2674" y="5721"/>
                      </a:cubicBezTo>
                      <a:cubicBezTo>
                        <a:pt x="2892" y="5502"/>
                        <a:pt x="3101" y="5273"/>
                        <a:pt x="3288" y="5034"/>
                      </a:cubicBezTo>
                      <a:cubicBezTo>
                        <a:pt x="3381" y="4919"/>
                        <a:pt x="3464" y="4805"/>
                        <a:pt x="3547" y="4680"/>
                      </a:cubicBezTo>
                      <a:cubicBezTo>
                        <a:pt x="3579" y="4639"/>
                        <a:pt x="3610" y="4586"/>
                        <a:pt x="3651" y="4535"/>
                      </a:cubicBezTo>
                      <a:lnTo>
                        <a:pt x="3683" y="4503"/>
                      </a:lnTo>
                      <a:cubicBezTo>
                        <a:pt x="3808" y="4306"/>
                        <a:pt x="3859" y="4015"/>
                        <a:pt x="3933" y="3786"/>
                      </a:cubicBezTo>
                      <a:cubicBezTo>
                        <a:pt x="3995" y="3546"/>
                        <a:pt x="4058" y="3307"/>
                        <a:pt x="4109" y="3068"/>
                      </a:cubicBezTo>
                      <a:cubicBezTo>
                        <a:pt x="4162" y="2818"/>
                        <a:pt x="4213" y="2568"/>
                        <a:pt x="4245" y="2309"/>
                      </a:cubicBezTo>
                      <a:cubicBezTo>
                        <a:pt x="4276" y="2080"/>
                        <a:pt x="4328" y="1830"/>
                        <a:pt x="4286" y="1590"/>
                      </a:cubicBezTo>
                      <a:cubicBezTo>
                        <a:pt x="4276" y="1528"/>
                        <a:pt x="4213" y="1497"/>
                        <a:pt x="4151" y="1486"/>
                      </a:cubicBezTo>
                      <a:cubicBezTo>
                        <a:pt x="4151" y="1320"/>
                        <a:pt x="4016" y="1164"/>
                        <a:pt x="3912" y="1029"/>
                      </a:cubicBezTo>
                      <a:cubicBezTo>
                        <a:pt x="3808" y="894"/>
                        <a:pt x="3704" y="769"/>
                        <a:pt x="3579" y="654"/>
                      </a:cubicBezTo>
                      <a:cubicBezTo>
                        <a:pt x="3464" y="540"/>
                        <a:pt x="3350" y="436"/>
                        <a:pt x="3225" y="342"/>
                      </a:cubicBezTo>
                      <a:cubicBezTo>
                        <a:pt x="3080" y="228"/>
                        <a:pt x="2902" y="93"/>
                        <a:pt x="2715" y="93"/>
                      </a:cubicBezTo>
                      <a:cubicBezTo>
                        <a:pt x="2694" y="72"/>
                        <a:pt x="2664" y="51"/>
                        <a:pt x="2622" y="41"/>
                      </a:cubicBezTo>
                      <a:cubicBezTo>
                        <a:pt x="2512" y="13"/>
                        <a:pt x="2398" y="1"/>
                        <a:pt x="2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9" name="Google Shape;3199;p47"/>
                <p:cNvSpPr/>
                <p:nvPr/>
              </p:nvSpPr>
              <p:spPr>
                <a:xfrm>
                  <a:off x="4678350" y="4886675"/>
                  <a:ext cx="93125" cy="116250"/>
                </a:xfrm>
                <a:custGeom>
                  <a:avLst/>
                  <a:gdLst/>
                  <a:ahLst/>
                  <a:cxnLst/>
                  <a:rect l="l" t="t" r="r" b="b"/>
                  <a:pathLst>
                    <a:path w="3725" h="4650" extrusionOk="0">
                      <a:moveTo>
                        <a:pt x="1436" y="1486"/>
                      </a:moveTo>
                      <a:lnTo>
                        <a:pt x="1436" y="1569"/>
                      </a:lnTo>
                      <a:cubicBezTo>
                        <a:pt x="1447" y="1726"/>
                        <a:pt x="1436" y="1975"/>
                        <a:pt x="1561" y="2069"/>
                      </a:cubicBezTo>
                      <a:cubicBezTo>
                        <a:pt x="1595" y="2093"/>
                        <a:pt x="1630" y="2106"/>
                        <a:pt x="1664" y="2106"/>
                      </a:cubicBezTo>
                      <a:cubicBezTo>
                        <a:pt x="1704" y="2106"/>
                        <a:pt x="1741" y="2088"/>
                        <a:pt x="1769" y="2048"/>
                      </a:cubicBezTo>
                      <a:cubicBezTo>
                        <a:pt x="1852" y="1923"/>
                        <a:pt x="1801" y="1736"/>
                        <a:pt x="1780" y="1590"/>
                      </a:cubicBezTo>
                      <a:cubicBezTo>
                        <a:pt x="1867" y="1590"/>
                        <a:pt x="1950" y="1585"/>
                        <a:pt x="2033" y="1585"/>
                      </a:cubicBezTo>
                      <a:cubicBezTo>
                        <a:pt x="2157" y="1585"/>
                        <a:pt x="2279" y="1596"/>
                        <a:pt x="2404" y="1653"/>
                      </a:cubicBezTo>
                      <a:cubicBezTo>
                        <a:pt x="2622" y="1747"/>
                        <a:pt x="2799" y="1934"/>
                        <a:pt x="2883" y="2152"/>
                      </a:cubicBezTo>
                      <a:cubicBezTo>
                        <a:pt x="3091" y="2641"/>
                        <a:pt x="2934" y="3275"/>
                        <a:pt x="2601" y="3671"/>
                      </a:cubicBezTo>
                      <a:cubicBezTo>
                        <a:pt x="2383" y="3922"/>
                        <a:pt x="2097" y="4060"/>
                        <a:pt x="1798" y="4060"/>
                      </a:cubicBezTo>
                      <a:cubicBezTo>
                        <a:pt x="1627" y="4060"/>
                        <a:pt x="1451" y="4015"/>
                        <a:pt x="1281" y="3920"/>
                      </a:cubicBezTo>
                      <a:cubicBezTo>
                        <a:pt x="823" y="3661"/>
                        <a:pt x="625" y="3099"/>
                        <a:pt x="719" y="2589"/>
                      </a:cubicBezTo>
                      <a:cubicBezTo>
                        <a:pt x="791" y="2163"/>
                        <a:pt x="1073" y="1757"/>
                        <a:pt x="1436" y="1486"/>
                      </a:cubicBezTo>
                      <a:close/>
                      <a:moveTo>
                        <a:pt x="1680" y="1"/>
                      </a:moveTo>
                      <a:cubicBezTo>
                        <a:pt x="1641" y="1"/>
                        <a:pt x="1605" y="22"/>
                        <a:pt x="1593" y="71"/>
                      </a:cubicBezTo>
                      <a:cubicBezTo>
                        <a:pt x="1520" y="394"/>
                        <a:pt x="1447" y="716"/>
                        <a:pt x="1426" y="1039"/>
                      </a:cubicBezTo>
                      <a:cubicBezTo>
                        <a:pt x="865" y="1289"/>
                        <a:pt x="396" y="1715"/>
                        <a:pt x="220" y="2329"/>
                      </a:cubicBezTo>
                      <a:cubicBezTo>
                        <a:pt x="1" y="3067"/>
                        <a:pt x="230" y="3899"/>
                        <a:pt x="875" y="4347"/>
                      </a:cubicBezTo>
                      <a:cubicBezTo>
                        <a:pt x="1157" y="4549"/>
                        <a:pt x="1486" y="4649"/>
                        <a:pt x="1813" y="4649"/>
                      </a:cubicBezTo>
                      <a:cubicBezTo>
                        <a:pt x="2208" y="4649"/>
                        <a:pt x="2601" y="4502"/>
                        <a:pt x="2903" y="4212"/>
                      </a:cubicBezTo>
                      <a:cubicBezTo>
                        <a:pt x="3454" y="3691"/>
                        <a:pt x="3725" y="2797"/>
                        <a:pt x="3486" y="2059"/>
                      </a:cubicBezTo>
                      <a:cubicBezTo>
                        <a:pt x="3350" y="1673"/>
                        <a:pt x="3080" y="1331"/>
                        <a:pt x="2705" y="1153"/>
                      </a:cubicBezTo>
                      <a:cubicBezTo>
                        <a:pt x="2515" y="1063"/>
                        <a:pt x="2302" y="1004"/>
                        <a:pt x="2091" y="1004"/>
                      </a:cubicBezTo>
                      <a:cubicBezTo>
                        <a:pt x="2060" y="1004"/>
                        <a:pt x="2029" y="1005"/>
                        <a:pt x="1998" y="1008"/>
                      </a:cubicBezTo>
                      <a:cubicBezTo>
                        <a:pt x="1973" y="950"/>
                        <a:pt x="1929" y="905"/>
                        <a:pt x="1859" y="905"/>
                      </a:cubicBezTo>
                      <a:cubicBezTo>
                        <a:pt x="1841" y="905"/>
                        <a:pt x="1822" y="908"/>
                        <a:pt x="1801" y="914"/>
                      </a:cubicBezTo>
                      <a:cubicBezTo>
                        <a:pt x="1790" y="914"/>
                        <a:pt x="1769" y="924"/>
                        <a:pt x="1748" y="924"/>
                      </a:cubicBezTo>
                      <a:cubicBezTo>
                        <a:pt x="1748" y="654"/>
                        <a:pt x="1748" y="394"/>
                        <a:pt x="1790" y="134"/>
                      </a:cubicBezTo>
                      <a:cubicBezTo>
                        <a:pt x="1803" y="52"/>
                        <a:pt x="1739"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0" name="Google Shape;3200;p47"/>
                <p:cNvSpPr/>
                <p:nvPr/>
              </p:nvSpPr>
              <p:spPr>
                <a:xfrm>
                  <a:off x="4606525" y="5223375"/>
                  <a:ext cx="84350" cy="109725"/>
                </a:xfrm>
                <a:custGeom>
                  <a:avLst/>
                  <a:gdLst/>
                  <a:ahLst/>
                  <a:cxnLst/>
                  <a:rect l="l" t="t" r="r" b="b"/>
                  <a:pathLst>
                    <a:path w="3374" h="4389" extrusionOk="0">
                      <a:moveTo>
                        <a:pt x="1480" y="1406"/>
                      </a:moveTo>
                      <a:cubicBezTo>
                        <a:pt x="1782" y="1458"/>
                        <a:pt x="2083" y="1594"/>
                        <a:pt x="2291" y="1812"/>
                      </a:cubicBezTo>
                      <a:cubicBezTo>
                        <a:pt x="2624" y="2155"/>
                        <a:pt x="2749" y="2717"/>
                        <a:pt x="2562" y="3164"/>
                      </a:cubicBezTo>
                      <a:cubicBezTo>
                        <a:pt x="2395" y="3546"/>
                        <a:pt x="1979" y="3781"/>
                        <a:pt x="1584" y="3781"/>
                      </a:cubicBezTo>
                      <a:cubicBezTo>
                        <a:pt x="1560" y="3781"/>
                        <a:pt x="1536" y="3780"/>
                        <a:pt x="1511" y="3778"/>
                      </a:cubicBezTo>
                      <a:cubicBezTo>
                        <a:pt x="1075" y="3736"/>
                        <a:pt x="721" y="3330"/>
                        <a:pt x="627" y="2904"/>
                      </a:cubicBezTo>
                      <a:cubicBezTo>
                        <a:pt x="564" y="2634"/>
                        <a:pt x="627" y="2342"/>
                        <a:pt x="742" y="2103"/>
                      </a:cubicBezTo>
                      <a:cubicBezTo>
                        <a:pt x="846" y="1874"/>
                        <a:pt x="1001" y="1708"/>
                        <a:pt x="1147" y="1541"/>
                      </a:cubicBezTo>
                      <a:cubicBezTo>
                        <a:pt x="1168" y="1573"/>
                        <a:pt x="1199" y="1614"/>
                        <a:pt x="1209" y="1645"/>
                      </a:cubicBezTo>
                      <a:cubicBezTo>
                        <a:pt x="1262" y="1728"/>
                        <a:pt x="1293" y="1843"/>
                        <a:pt x="1387" y="1885"/>
                      </a:cubicBezTo>
                      <a:cubicBezTo>
                        <a:pt x="1412" y="1893"/>
                        <a:pt x="1439" y="1898"/>
                        <a:pt x="1464" y="1898"/>
                      </a:cubicBezTo>
                      <a:cubicBezTo>
                        <a:pt x="1531" y="1898"/>
                        <a:pt x="1590" y="1866"/>
                        <a:pt x="1605" y="1791"/>
                      </a:cubicBezTo>
                      <a:cubicBezTo>
                        <a:pt x="1636" y="1687"/>
                        <a:pt x="1584" y="1583"/>
                        <a:pt x="1532" y="1489"/>
                      </a:cubicBezTo>
                      <a:cubicBezTo>
                        <a:pt x="1511" y="1469"/>
                        <a:pt x="1491" y="1437"/>
                        <a:pt x="1480" y="1406"/>
                      </a:cubicBezTo>
                      <a:close/>
                      <a:moveTo>
                        <a:pt x="179" y="1"/>
                      </a:moveTo>
                      <a:cubicBezTo>
                        <a:pt x="83" y="1"/>
                        <a:pt x="1" y="133"/>
                        <a:pt x="86" y="210"/>
                      </a:cubicBezTo>
                      <a:cubicBezTo>
                        <a:pt x="346" y="449"/>
                        <a:pt x="575" y="709"/>
                        <a:pt x="793" y="990"/>
                      </a:cubicBezTo>
                      <a:lnTo>
                        <a:pt x="856" y="1083"/>
                      </a:lnTo>
                      <a:lnTo>
                        <a:pt x="763" y="1115"/>
                      </a:lnTo>
                      <a:cubicBezTo>
                        <a:pt x="668" y="1157"/>
                        <a:pt x="638" y="1250"/>
                        <a:pt x="679" y="1333"/>
                      </a:cubicBezTo>
                      <a:cubicBezTo>
                        <a:pt x="534" y="1458"/>
                        <a:pt x="419" y="1614"/>
                        <a:pt x="326" y="1760"/>
                      </a:cubicBezTo>
                      <a:cubicBezTo>
                        <a:pt x="138" y="2061"/>
                        <a:pt x="34" y="2426"/>
                        <a:pt x="44" y="2779"/>
                      </a:cubicBezTo>
                      <a:cubicBezTo>
                        <a:pt x="76" y="3476"/>
                        <a:pt x="534" y="4162"/>
                        <a:pt x="1220" y="4340"/>
                      </a:cubicBezTo>
                      <a:cubicBezTo>
                        <a:pt x="1346" y="4373"/>
                        <a:pt x="1474" y="4389"/>
                        <a:pt x="1600" y="4389"/>
                      </a:cubicBezTo>
                      <a:cubicBezTo>
                        <a:pt x="2145" y="4389"/>
                        <a:pt x="2674" y="4096"/>
                        <a:pt x="2978" y="3632"/>
                      </a:cubicBezTo>
                      <a:cubicBezTo>
                        <a:pt x="3373" y="3039"/>
                        <a:pt x="3280" y="2218"/>
                        <a:pt x="2843" y="1666"/>
                      </a:cubicBezTo>
                      <a:cubicBezTo>
                        <a:pt x="2499" y="1230"/>
                        <a:pt x="1965" y="1001"/>
                        <a:pt x="1426" y="1001"/>
                      </a:cubicBezTo>
                      <a:cubicBezTo>
                        <a:pt x="1361" y="1001"/>
                        <a:pt x="1295" y="1004"/>
                        <a:pt x="1230" y="1011"/>
                      </a:cubicBezTo>
                      <a:cubicBezTo>
                        <a:pt x="1168" y="928"/>
                        <a:pt x="1116" y="855"/>
                        <a:pt x="1054" y="782"/>
                      </a:cubicBezTo>
                      <a:cubicBezTo>
                        <a:pt x="939" y="636"/>
                        <a:pt x="825" y="501"/>
                        <a:pt x="689" y="376"/>
                      </a:cubicBezTo>
                      <a:cubicBezTo>
                        <a:pt x="554" y="251"/>
                        <a:pt x="398" y="126"/>
                        <a:pt x="242" y="22"/>
                      </a:cubicBezTo>
                      <a:cubicBezTo>
                        <a:pt x="222" y="7"/>
                        <a:pt x="200"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1" name="Google Shape;3201;p47"/>
                <p:cNvSpPr/>
                <p:nvPr/>
              </p:nvSpPr>
              <p:spPr>
                <a:xfrm>
                  <a:off x="4671350" y="4803400"/>
                  <a:ext cx="88175" cy="77800"/>
                </a:xfrm>
                <a:custGeom>
                  <a:avLst/>
                  <a:gdLst/>
                  <a:ahLst/>
                  <a:cxnLst/>
                  <a:rect l="l" t="t" r="r" b="b"/>
                  <a:pathLst>
                    <a:path w="3527" h="3112" extrusionOk="0">
                      <a:moveTo>
                        <a:pt x="2798" y="968"/>
                      </a:moveTo>
                      <a:cubicBezTo>
                        <a:pt x="2643" y="1291"/>
                        <a:pt x="2393" y="1582"/>
                        <a:pt x="2091" y="1800"/>
                      </a:cubicBezTo>
                      <a:cubicBezTo>
                        <a:pt x="1820" y="2009"/>
                        <a:pt x="1498" y="2165"/>
                        <a:pt x="1186" y="2300"/>
                      </a:cubicBezTo>
                      <a:lnTo>
                        <a:pt x="967" y="2394"/>
                      </a:lnTo>
                      <a:cubicBezTo>
                        <a:pt x="1196" y="2186"/>
                        <a:pt x="1425" y="1988"/>
                        <a:pt x="1665" y="1790"/>
                      </a:cubicBezTo>
                      <a:cubicBezTo>
                        <a:pt x="1873" y="1613"/>
                        <a:pt x="2081" y="1447"/>
                        <a:pt x="2310" y="1291"/>
                      </a:cubicBezTo>
                      <a:cubicBezTo>
                        <a:pt x="2465" y="1176"/>
                        <a:pt x="2643" y="1072"/>
                        <a:pt x="2798" y="968"/>
                      </a:cubicBezTo>
                      <a:close/>
                      <a:moveTo>
                        <a:pt x="2955" y="531"/>
                      </a:moveTo>
                      <a:cubicBezTo>
                        <a:pt x="2944" y="584"/>
                        <a:pt x="2934" y="635"/>
                        <a:pt x="2913" y="677"/>
                      </a:cubicBezTo>
                      <a:cubicBezTo>
                        <a:pt x="2902" y="677"/>
                        <a:pt x="2892" y="677"/>
                        <a:pt x="2871" y="688"/>
                      </a:cubicBezTo>
                      <a:cubicBezTo>
                        <a:pt x="2632" y="792"/>
                        <a:pt x="2403" y="968"/>
                        <a:pt x="2185" y="1125"/>
                      </a:cubicBezTo>
                      <a:cubicBezTo>
                        <a:pt x="1945" y="1280"/>
                        <a:pt x="1716" y="1447"/>
                        <a:pt x="1498" y="1613"/>
                      </a:cubicBezTo>
                      <a:cubicBezTo>
                        <a:pt x="1155" y="1863"/>
                        <a:pt x="842" y="2154"/>
                        <a:pt x="541" y="2456"/>
                      </a:cubicBezTo>
                      <a:cubicBezTo>
                        <a:pt x="718" y="2040"/>
                        <a:pt x="1020" y="1676"/>
                        <a:pt x="1373" y="1384"/>
                      </a:cubicBezTo>
                      <a:cubicBezTo>
                        <a:pt x="1633" y="1187"/>
                        <a:pt x="1914" y="1021"/>
                        <a:pt x="2206" y="864"/>
                      </a:cubicBezTo>
                      <a:cubicBezTo>
                        <a:pt x="2361" y="792"/>
                        <a:pt x="2528" y="719"/>
                        <a:pt x="2684" y="646"/>
                      </a:cubicBezTo>
                      <a:cubicBezTo>
                        <a:pt x="2757" y="615"/>
                        <a:pt x="2840" y="584"/>
                        <a:pt x="2913" y="552"/>
                      </a:cubicBezTo>
                      <a:cubicBezTo>
                        <a:pt x="2923" y="542"/>
                        <a:pt x="2944" y="542"/>
                        <a:pt x="2955" y="531"/>
                      </a:cubicBezTo>
                      <a:close/>
                      <a:moveTo>
                        <a:pt x="3248" y="1"/>
                      </a:moveTo>
                      <a:cubicBezTo>
                        <a:pt x="3150" y="1"/>
                        <a:pt x="3047" y="57"/>
                        <a:pt x="2999" y="172"/>
                      </a:cubicBezTo>
                      <a:lnTo>
                        <a:pt x="2999" y="172"/>
                      </a:lnTo>
                      <a:cubicBezTo>
                        <a:pt x="3000" y="166"/>
                        <a:pt x="2998" y="163"/>
                        <a:pt x="2993" y="163"/>
                      </a:cubicBezTo>
                      <a:cubicBezTo>
                        <a:pt x="2975" y="163"/>
                        <a:pt x="2918" y="199"/>
                        <a:pt x="2902" y="199"/>
                      </a:cubicBezTo>
                      <a:cubicBezTo>
                        <a:pt x="2861" y="219"/>
                        <a:pt x="2819" y="240"/>
                        <a:pt x="2777" y="251"/>
                      </a:cubicBezTo>
                      <a:cubicBezTo>
                        <a:pt x="2694" y="293"/>
                        <a:pt x="2611" y="323"/>
                        <a:pt x="2518" y="365"/>
                      </a:cubicBezTo>
                      <a:cubicBezTo>
                        <a:pt x="2351" y="438"/>
                        <a:pt x="2185" y="511"/>
                        <a:pt x="2018" y="605"/>
                      </a:cubicBezTo>
                      <a:cubicBezTo>
                        <a:pt x="1695" y="760"/>
                        <a:pt x="1394" y="958"/>
                        <a:pt x="1124" y="1197"/>
                      </a:cubicBezTo>
                      <a:cubicBezTo>
                        <a:pt x="655" y="1592"/>
                        <a:pt x="322" y="2113"/>
                        <a:pt x="208" y="2716"/>
                      </a:cubicBezTo>
                      <a:cubicBezTo>
                        <a:pt x="188" y="2737"/>
                        <a:pt x="167" y="2747"/>
                        <a:pt x="146" y="2757"/>
                      </a:cubicBezTo>
                      <a:cubicBezTo>
                        <a:pt x="0" y="2872"/>
                        <a:pt x="135" y="3101"/>
                        <a:pt x="292" y="3111"/>
                      </a:cubicBezTo>
                      <a:cubicBezTo>
                        <a:pt x="500" y="3111"/>
                        <a:pt x="708" y="3039"/>
                        <a:pt x="895" y="2976"/>
                      </a:cubicBezTo>
                      <a:cubicBezTo>
                        <a:pt x="1092" y="2914"/>
                        <a:pt x="1290" y="2841"/>
                        <a:pt x="1487" y="2757"/>
                      </a:cubicBezTo>
                      <a:cubicBezTo>
                        <a:pt x="1852" y="2602"/>
                        <a:pt x="2206" y="2404"/>
                        <a:pt x="2518" y="2154"/>
                      </a:cubicBezTo>
                      <a:cubicBezTo>
                        <a:pt x="3089" y="1696"/>
                        <a:pt x="3526" y="989"/>
                        <a:pt x="3485" y="240"/>
                      </a:cubicBezTo>
                      <a:cubicBezTo>
                        <a:pt x="3479" y="82"/>
                        <a:pt x="3367" y="1"/>
                        <a:pt x="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2" name="Google Shape;3202;p47"/>
                <p:cNvSpPr/>
                <p:nvPr/>
              </p:nvSpPr>
              <p:spPr>
                <a:xfrm>
                  <a:off x="4609225" y="5170475"/>
                  <a:ext cx="72300" cy="55850"/>
                </a:xfrm>
                <a:custGeom>
                  <a:avLst/>
                  <a:gdLst/>
                  <a:ahLst/>
                  <a:cxnLst/>
                  <a:rect l="l" t="t" r="r" b="b"/>
                  <a:pathLst>
                    <a:path w="2892" h="2234" extrusionOk="0">
                      <a:moveTo>
                        <a:pt x="498" y="506"/>
                      </a:moveTo>
                      <a:lnTo>
                        <a:pt x="498" y="506"/>
                      </a:lnTo>
                      <a:cubicBezTo>
                        <a:pt x="1258" y="714"/>
                        <a:pt x="1934" y="1202"/>
                        <a:pt x="2423" y="1816"/>
                      </a:cubicBezTo>
                      <a:cubicBezTo>
                        <a:pt x="2370" y="1826"/>
                        <a:pt x="2319" y="1837"/>
                        <a:pt x="2266" y="1837"/>
                      </a:cubicBezTo>
                      <a:cubicBezTo>
                        <a:pt x="2142" y="1837"/>
                        <a:pt x="2007" y="1837"/>
                        <a:pt x="1871" y="1805"/>
                      </a:cubicBezTo>
                      <a:cubicBezTo>
                        <a:pt x="1612" y="1764"/>
                        <a:pt x="1362" y="1650"/>
                        <a:pt x="1143" y="1493"/>
                      </a:cubicBezTo>
                      <a:cubicBezTo>
                        <a:pt x="821" y="1255"/>
                        <a:pt x="602" y="901"/>
                        <a:pt x="498" y="506"/>
                      </a:cubicBezTo>
                      <a:close/>
                      <a:moveTo>
                        <a:pt x="233" y="1"/>
                      </a:moveTo>
                      <a:cubicBezTo>
                        <a:pt x="120" y="1"/>
                        <a:pt x="0" y="96"/>
                        <a:pt x="10" y="224"/>
                      </a:cubicBezTo>
                      <a:cubicBezTo>
                        <a:pt x="51" y="859"/>
                        <a:pt x="384" y="1442"/>
                        <a:pt x="904" y="1826"/>
                      </a:cubicBezTo>
                      <a:cubicBezTo>
                        <a:pt x="1154" y="2014"/>
                        <a:pt x="1466" y="2138"/>
                        <a:pt x="1767" y="2191"/>
                      </a:cubicBezTo>
                      <a:cubicBezTo>
                        <a:pt x="1908" y="2216"/>
                        <a:pt x="2060" y="2233"/>
                        <a:pt x="2214" y="2233"/>
                      </a:cubicBezTo>
                      <a:cubicBezTo>
                        <a:pt x="2378" y="2233"/>
                        <a:pt x="2543" y="2213"/>
                        <a:pt x="2693" y="2159"/>
                      </a:cubicBezTo>
                      <a:cubicBezTo>
                        <a:pt x="2710" y="2169"/>
                        <a:pt x="2728" y="2174"/>
                        <a:pt x="2746" y="2174"/>
                      </a:cubicBezTo>
                      <a:cubicBezTo>
                        <a:pt x="2819" y="2174"/>
                        <a:pt x="2891" y="2097"/>
                        <a:pt x="2849" y="2014"/>
                      </a:cubicBezTo>
                      <a:cubicBezTo>
                        <a:pt x="2860" y="1920"/>
                        <a:pt x="2818" y="1826"/>
                        <a:pt x="2735" y="1795"/>
                      </a:cubicBezTo>
                      <a:cubicBezTo>
                        <a:pt x="2485" y="1389"/>
                        <a:pt x="2162" y="1026"/>
                        <a:pt x="1778" y="734"/>
                      </a:cubicBezTo>
                      <a:cubicBezTo>
                        <a:pt x="1330" y="402"/>
                        <a:pt x="821" y="162"/>
                        <a:pt x="280" y="6"/>
                      </a:cubicBezTo>
                      <a:cubicBezTo>
                        <a:pt x="265" y="2"/>
                        <a:pt x="249"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3" name="Google Shape;3203;p47"/>
                <p:cNvSpPr/>
                <p:nvPr/>
              </p:nvSpPr>
              <p:spPr>
                <a:xfrm>
                  <a:off x="4570700" y="5054950"/>
                  <a:ext cx="26550" cy="22325"/>
                </a:xfrm>
                <a:custGeom>
                  <a:avLst/>
                  <a:gdLst/>
                  <a:ahLst/>
                  <a:cxnLst/>
                  <a:rect l="l" t="t" r="r" b="b"/>
                  <a:pathLst>
                    <a:path w="1062" h="893" extrusionOk="0">
                      <a:moveTo>
                        <a:pt x="261" y="310"/>
                      </a:moveTo>
                      <a:cubicBezTo>
                        <a:pt x="266" y="315"/>
                        <a:pt x="266" y="318"/>
                        <a:pt x="264" y="318"/>
                      </a:cubicBezTo>
                      <a:cubicBezTo>
                        <a:pt x="263" y="318"/>
                        <a:pt x="261" y="315"/>
                        <a:pt x="261" y="310"/>
                      </a:cubicBezTo>
                      <a:close/>
                      <a:moveTo>
                        <a:pt x="198" y="1"/>
                      </a:moveTo>
                      <a:cubicBezTo>
                        <a:pt x="172" y="1"/>
                        <a:pt x="146" y="9"/>
                        <a:pt x="125" y="29"/>
                      </a:cubicBezTo>
                      <a:cubicBezTo>
                        <a:pt x="83" y="81"/>
                        <a:pt x="53" y="134"/>
                        <a:pt x="32" y="196"/>
                      </a:cubicBezTo>
                      <a:cubicBezTo>
                        <a:pt x="21" y="227"/>
                        <a:pt x="21" y="248"/>
                        <a:pt x="11" y="268"/>
                      </a:cubicBezTo>
                      <a:lnTo>
                        <a:pt x="11" y="279"/>
                      </a:lnTo>
                      <a:lnTo>
                        <a:pt x="11" y="289"/>
                      </a:lnTo>
                      <a:cubicBezTo>
                        <a:pt x="11" y="300"/>
                        <a:pt x="11" y="321"/>
                        <a:pt x="0" y="331"/>
                      </a:cubicBezTo>
                      <a:lnTo>
                        <a:pt x="0" y="372"/>
                      </a:lnTo>
                      <a:cubicBezTo>
                        <a:pt x="0" y="508"/>
                        <a:pt x="63" y="643"/>
                        <a:pt x="146" y="737"/>
                      </a:cubicBezTo>
                      <a:cubicBezTo>
                        <a:pt x="242" y="843"/>
                        <a:pt x="373" y="893"/>
                        <a:pt x="506" y="893"/>
                      </a:cubicBezTo>
                      <a:cubicBezTo>
                        <a:pt x="646" y="893"/>
                        <a:pt x="788" y="838"/>
                        <a:pt x="895" y="737"/>
                      </a:cubicBezTo>
                      <a:cubicBezTo>
                        <a:pt x="957" y="684"/>
                        <a:pt x="999" y="622"/>
                        <a:pt x="1030" y="550"/>
                      </a:cubicBezTo>
                      <a:cubicBezTo>
                        <a:pt x="1051" y="508"/>
                        <a:pt x="1061" y="456"/>
                        <a:pt x="1051" y="404"/>
                      </a:cubicBezTo>
                      <a:lnTo>
                        <a:pt x="1051" y="393"/>
                      </a:lnTo>
                      <a:lnTo>
                        <a:pt x="1051" y="372"/>
                      </a:lnTo>
                      <a:cubicBezTo>
                        <a:pt x="1051" y="342"/>
                        <a:pt x="1040" y="310"/>
                        <a:pt x="1020" y="279"/>
                      </a:cubicBezTo>
                      <a:cubicBezTo>
                        <a:pt x="994" y="243"/>
                        <a:pt x="960" y="224"/>
                        <a:pt x="926" y="224"/>
                      </a:cubicBezTo>
                      <a:cubicBezTo>
                        <a:pt x="893" y="224"/>
                        <a:pt x="859" y="243"/>
                        <a:pt x="832" y="279"/>
                      </a:cubicBezTo>
                      <a:cubicBezTo>
                        <a:pt x="812" y="300"/>
                        <a:pt x="802" y="321"/>
                        <a:pt x="802" y="342"/>
                      </a:cubicBezTo>
                      <a:cubicBezTo>
                        <a:pt x="802" y="352"/>
                        <a:pt x="791" y="362"/>
                        <a:pt x="791" y="372"/>
                      </a:cubicBezTo>
                      <a:cubicBezTo>
                        <a:pt x="781" y="393"/>
                        <a:pt x="760" y="425"/>
                        <a:pt x="739" y="456"/>
                      </a:cubicBezTo>
                      <a:lnTo>
                        <a:pt x="739" y="466"/>
                      </a:lnTo>
                      <a:cubicBezTo>
                        <a:pt x="734" y="471"/>
                        <a:pt x="731" y="474"/>
                        <a:pt x="730" y="474"/>
                      </a:cubicBezTo>
                      <a:cubicBezTo>
                        <a:pt x="728" y="474"/>
                        <a:pt x="728" y="471"/>
                        <a:pt x="728" y="466"/>
                      </a:cubicBezTo>
                      <a:cubicBezTo>
                        <a:pt x="728" y="476"/>
                        <a:pt x="718" y="476"/>
                        <a:pt x="718" y="476"/>
                      </a:cubicBezTo>
                      <a:cubicBezTo>
                        <a:pt x="708" y="497"/>
                        <a:pt x="687" y="508"/>
                        <a:pt x="666" y="529"/>
                      </a:cubicBezTo>
                      <a:cubicBezTo>
                        <a:pt x="656" y="539"/>
                        <a:pt x="645" y="539"/>
                        <a:pt x="635" y="550"/>
                      </a:cubicBezTo>
                      <a:cubicBezTo>
                        <a:pt x="635" y="550"/>
                        <a:pt x="624" y="560"/>
                        <a:pt x="614" y="560"/>
                      </a:cubicBezTo>
                      <a:cubicBezTo>
                        <a:pt x="604" y="560"/>
                        <a:pt x="604" y="570"/>
                        <a:pt x="604" y="570"/>
                      </a:cubicBezTo>
                      <a:cubicBezTo>
                        <a:pt x="583" y="570"/>
                        <a:pt x="562" y="580"/>
                        <a:pt x="541" y="580"/>
                      </a:cubicBezTo>
                      <a:lnTo>
                        <a:pt x="541" y="591"/>
                      </a:lnTo>
                      <a:cubicBezTo>
                        <a:pt x="538" y="588"/>
                        <a:pt x="534" y="586"/>
                        <a:pt x="531" y="586"/>
                      </a:cubicBezTo>
                      <a:cubicBezTo>
                        <a:pt x="524" y="586"/>
                        <a:pt x="517" y="591"/>
                        <a:pt x="510" y="591"/>
                      </a:cubicBezTo>
                      <a:lnTo>
                        <a:pt x="479" y="591"/>
                      </a:lnTo>
                      <a:lnTo>
                        <a:pt x="479" y="580"/>
                      </a:lnTo>
                      <a:lnTo>
                        <a:pt x="437" y="580"/>
                      </a:lnTo>
                      <a:lnTo>
                        <a:pt x="437" y="570"/>
                      </a:lnTo>
                      <a:cubicBezTo>
                        <a:pt x="416" y="570"/>
                        <a:pt x="406" y="560"/>
                        <a:pt x="386" y="550"/>
                      </a:cubicBezTo>
                      <a:cubicBezTo>
                        <a:pt x="375" y="539"/>
                        <a:pt x="375" y="529"/>
                        <a:pt x="365" y="529"/>
                      </a:cubicBezTo>
                      <a:cubicBezTo>
                        <a:pt x="354" y="518"/>
                        <a:pt x="354" y="508"/>
                        <a:pt x="344" y="508"/>
                      </a:cubicBezTo>
                      <a:lnTo>
                        <a:pt x="344" y="497"/>
                      </a:lnTo>
                      <a:cubicBezTo>
                        <a:pt x="333" y="487"/>
                        <a:pt x="323" y="466"/>
                        <a:pt x="312" y="446"/>
                      </a:cubicBezTo>
                      <a:cubicBezTo>
                        <a:pt x="312" y="446"/>
                        <a:pt x="302" y="435"/>
                        <a:pt x="302" y="425"/>
                      </a:cubicBezTo>
                      <a:cubicBezTo>
                        <a:pt x="302" y="425"/>
                        <a:pt x="291" y="425"/>
                        <a:pt x="291" y="414"/>
                      </a:cubicBezTo>
                      <a:cubicBezTo>
                        <a:pt x="291" y="404"/>
                        <a:pt x="282" y="372"/>
                        <a:pt x="282" y="362"/>
                      </a:cubicBezTo>
                      <a:cubicBezTo>
                        <a:pt x="271" y="352"/>
                        <a:pt x="271" y="342"/>
                        <a:pt x="271" y="331"/>
                      </a:cubicBezTo>
                      <a:lnTo>
                        <a:pt x="271" y="321"/>
                      </a:lnTo>
                      <a:cubicBezTo>
                        <a:pt x="271" y="310"/>
                        <a:pt x="261" y="310"/>
                        <a:pt x="261" y="310"/>
                      </a:cubicBezTo>
                      <a:cubicBezTo>
                        <a:pt x="271" y="300"/>
                        <a:pt x="261" y="289"/>
                        <a:pt x="261" y="289"/>
                      </a:cubicBezTo>
                      <a:cubicBezTo>
                        <a:pt x="261" y="279"/>
                        <a:pt x="271" y="268"/>
                        <a:pt x="271" y="258"/>
                      </a:cubicBezTo>
                      <a:lnTo>
                        <a:pt x="271" y="248"/>
                      </a:lnTo>
                      <a:cubicBezTo>
                        <a:pt x="271" y="238"/>
                        <a:pt x="271" y="227"/>
                        <a:pt x="282" y="217"/>
                      </a:cubicBezTo>
                      <a:lnTo>
                        <a:pt x="282" y="196"/>
                      </a:lnTo>
                      <a:cubicBezTo>
                        <a:pt x="291" y="185"/>
                        <a:pt x="291" y="175"/>
                        <a:pt x="302" y="164"/>
                      </a:cubicBezTo>
                      <a:cubicBezTo>
                        <a:pt x="323" y="123"/>
                        <a:pt x="312" y="60"/>
                        <a:pt x="271" y="19"/>
                      </a:cubicBezTo>
                      <a:cubicBezTo>
                        <a:pt x="250" y="8"/>
                        <a:pt x="22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4" name="Google Shape;3204;p47"/>
                <p:cNvSpPr/>
                <p:nvPr/>
              </p:nvSpPr>
              <p:spPr>
                <a:xfrm>
                  <a:off x="4588900" y="5066325"/>
                  <a:ext cx="300" cy="300"/>
                </a:xfrm>
                <a:custGeom>
                  <a:avLst/>
                  <a:gdLst/>
                  <a:ahLst/>
                  <a:cxnLst/>
                  <a:rect l="l" t="t" r="r" b="b"/>
                  <a:pathLst>
                    <a:path w="12" h="12" extrusionOk="0">
                      <a:moveTo>
                        <a:pt x="11" y="1"/>
                      </a:moveTo>
                      <a:lnTo>
                        <a:pt x="11" y="1"/>
                      </a:lnTo>
                      <a:cubicBezTo>
                        <a:pt x="11" y="1"/>
                        <a:pt x="11" y="11"/>
                        <a:pt x="0" y="11"/>
                      </a:cubicBezTo>
                      <a:cubicBezTo>
                        <a:pt x="11" y="11"/>
                        <a:pt x="11" y="1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5" name="Google Shape;3205;p47"/>
                <p:cNvSpPr/>
                <p:nvPr/>
              </p:nvSpPr>
              <p:spPr>
                <a:xfrm>
                  <a:off x="4510825" y="4805000"/>
                  <a:ext cx="26350" cy="28275"/>
                </a:xfrm>
                <a:custGeom>
                  <a:avLst/>
                  <a:gdLst/>
                  <a:ahLst/>
                  <a:cxnLst/>
                  <a:rect l="l" t="t" r="r" b="b"/>
                  <a:pathLst>
                    <a:path w="1054" h="1131" extrusionOk="0">
                      <a:moveTo>
                        <a:pt x="144" y="0"/>
                      </a:moveTo>
                      <a:cubicBezTo>
                        <a:pt x="72" y="0"/>
                        <a:pt x="0" y="64"/>
                        <a:pt x="34" y="145"/>
                      </a:cubicBezTo>
                      <a:cubicBezTo>
                        <a:pt x="55" y="208"/>
                        <a:pt x="55" y="249"/>
                        <a:pt x="55" y="312"/>
                      </a:cubicBezTo>
                      <a:cubicBezTo>
                        <a:pt x="55" y="384"/>
                        <a:pt x="44" y="447"/>
                        <a:pt x="44" y="520"/>
                      </a:cubicBezTo>
                      <a:cubicBezTo>
                        <a:pt x="34" y="645"/>
                        <a:pt x="44" y="779"/>
                        <a:pt x="107" y="894"/>
                      </a:cubicBezTo>
                      <a:cubicBezTo>
                        <a:pt x="169" y="998"/>
                        <a:pt x="273" y="1102"/>
                        <a:pt x="398" y="1123"/>
                      </a:cubicBezTo>
                      <a:cubicBezTo>
                        <a:pt x="423" y="1128"/>
                        <a:pt x="447" y="1131"/>
                        <a:pt x="471" y="1131"/>
                      </a:cubicBezTo>
                      <a:cubicBezTo>
                        <a:pt x="591" y="1131"/>
                        <a:pt x="702" y="1069"/>
                        <a:pt x="762" y="957"/>
                      </a:cubicBezTo>
                      <a:cubicBezTo>
                        <a:pt x="783" y="936"/>
                        <a:pt x="793" y="904"/>
                        <a:pt x="804" y="883"/>
                      </a:cubicBezTo>
                      <a:cubicBezTo>
                        <a:pt x="814" y="863"/>
                        <a:pt x="814" y="853"/>
                        <a:pt x="825" y="832"/>
                      </a:cubicBezTo>
                      <a:cubicBezTo>
                        <a:pt x="825" y="832"/>
                        <a:pt x="835" y="821"/>
                        <a:pt x="835" y="811"/>
                      </a:cubicBezTo>
                      <a:lnTo>
                        <a:pt x="846" y="800"/>
                      </a:lnTo>
                      <a:cubicBezTo>
                        <a:pt x="856" y="811"/>
                        <a:pt x="867" y="811"/>
                        <a:pt x="887" y="811"/>
                      </a:cubicBezTo>
                      <a:cubicBezTo>
                        <a:pt x="939" y="800"/>
                        <a:pt x="971" y="790"/>
                        <a:pt x="1012" y="749"/>
                      </a:cubicBezTo>
                      <a:cubicBezTo>
                        <a:pt x="1033" y="707"/>
                        <a:pt x="1054" y="655"/>
                        <a:pt x="1033" y="613"/>
                      </a:cubicBezTo>
                      <a:cubicBezTo>
                        <a:pt x="997" y="516"/>
                        <a:pt x="918" y="474"/>
                        <a:pt x="834" y="474"/>
                      </a:cubicBezTo>
                      <a:cubicBezTo>
                        <a:pt x="747" y="474"/>
                        <a:pt x="654" y="518"/>
                        <a:pt x="596" y="592"/>
                      </a:cubicBezTo>
                      <a:cubicBezTo>
                        <a:pt x="575" y="613"/>
                        <a:pt x="554" y="645"/>
                        <a:pt x="544" y="675"/>
                      </a:cubicBezTo>
                      <a:lnTo>
                        <a:pt x="513" y="738"/>
                      </a:lnTo>
                      <a:lnTo>
                        <a:pt x="502" y="759"/>
                      </a:lnTo>
                      <a:cubicBezTo>
                        <a:pt x="502" y="769"/>
                        <a:pt x="492" y="790"/>
                        <a:pt x="492" y="790"/>
                      </a:cubicBezTo>
                      <a:cubicBezTo>
                        <a:pt x="492" y="790"/>
                        <a:pt x="481" y="800"/>
                        <a:pt x="481" y="811"/>
                      </a:cubicBezTo>
                      <a:lnTo>
                        <a:pt x="460" y="811"/>
                      </a:lnTo>
                      <a:cubicBezTo>
                        <a:pt x="450" y="811"/>
                        <a:pt x="440" y="800"/>
                        <a:pt x="430" y="800"/>
                      </a:cubicBezTo>
                      <a:lnTo>
                        <a:pt x="377" y="749"/>
                      </a:lnTo>
                      <a:cubicBezTo>
                        <a:pt x="377" y="749"/>
                        <a:pt x="377" y="738"/>
                        <a:pt x="367" y="738"/>
                      </a:cubicBezTo>
                      <a:cubicBezTo>
                        <a:pt x="367" y="728"/>
                        <a:pt x="356" y="717"/>
                        <a:pt x="356" y="707"/>
                      </a:cubicBezTo>
                      <a:cubicBezTo>
                        <a:pt x="346" y="707"/>
                        <a:pt x="346" y="696"/>
                        <a:pt x="336" y="686"/>
                      </a:cubicBezTo>
                      <a:lnTo>
                        <a:pt x="336" y="665"/>
                      </a:lnTo>
                      <a:cubicBezTo>
                        <a:pt x="336" y="655"/>
                        <a:pt x="326" y="645"/>
                        <a:pt x="326" y="634"/>
                      </a:cubicBezTo>
                      <a:lnTo>
                        <a:pt x="326" y="624"/>
                      </a:lnTo>
                      <a:lnTo>
                        <a:pt x="326" y="613"/>
                      </a:lnTo>
                      <a:cubicBezTo>
                        <a:pt x="326" y="571"/>
                        <a:pt x="315" y="541"/>
                        <a:pt x="315" y="509"/>
                      </a:cubicBezTo>
                      <a:cubicBezTo>
                        <a:pt x="315" y="353"/>
                        <a:pt x="315" y="197"/>
                        <a:pt x="242" y="62"/>
                      </a:cubicBezTo>
                      <a:cubicBezTo>
                        <a:pt x="221" y="19"/>
                        <a:pt x="18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6" name="Google Shape;3206;p47"/>
                <p:cNvSpPr/>
                <p:nvPr/>
              </p:nvSpPr>
              <p:spPr>
                <a:xfrm>
                  <a:off x="4522600" y="4825275"/>
                  <a:ext cx="275" cy="25"/>
                </a:xfrm>
                <a:custGeom>
                  <a:avLst/>
                  <a:gdLst/>
                  <a:ahLst/>
                  <a:cxnLst/>
                  <a:rect l="l" t="t" r="r" b="b"/>
                  <a:pathLst>
                    <a:path w="11" h="1" extrusionOk="0">
                      <a:moveTo>
                        <a:pt x="0" y="0"/>
                      </a:moveTo>
                      <a:lnTo>
                        <a:pt x="10" y="0"/>
                      </a:lnTo>
                      <a:lnTo>
                        <a:pt x="10" y="0"/>
                      </a:lnTo>
                      <a:lnTo>
                        <a:pt x="0" y="0"/>
                      </a:lnTo>
                      <a:lnTo>
                        <a:pt x="0"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7" name="Google Shape;3207;p47"/>
                <p:cNvSpPr/>
                <p:nvPr/>
              </p:nvSpPr>
              <p:spPr>
                <a:xfrm>
                  <a:off x="4531675" y="4825000"/>
                  <a:ext cx="300" cy="300"/>
                </a:xfrm>
                <a:custGeom>
                  <a:avLst/>
                  <a:gdLst/>
                  <a:ahLst/>
                  <a:cxnLst/>
                  <a:rect l="l" t="t" r="r" b="b"/>
                  <a:pathLst>
                    <a:path w="12" h="12" extrusionOk="0">
                      <a:moveTo>
                        <a:pt x="1" y="11"/>
                      </a:moveTo>
                      <a:cubicBezTo>
                        <a:pt x="12" y="11"/>
                        <a:pt x="12" y="11"/>
                        <a:pt x="12" y="0"/>
                      </a:cubicBezTo>
                      <a:lnTo>
                        <a:pt x="12" y="0"/>
                      </a:lnTo>
                      <a:cubicBezTo>
                        <a:pt x="12" y="11"/>
                        <a:pt x="12" y="11"/>
                        <a:pt x="1" y="1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8" name="Google Shape;3208;p47"/>
                <p:cNvSpPr/>
                <p:nvPr/>
              </p:nvSpPr>
              <p:spPr>
                <a:xfrm>
                  <a:off x="4522600" y="4825275"/>
                  <a:ext cx="275" cy="25"/>
                </a:xfrm>
                <a:custGeom>
                  <a:avLst/>
                  <a:gdLst/>
                  <a:ahLst/>
                  <a:cxnLst/>
                  <a:rect l="l" t="t" r="r" b="b"/>
                  <a:pathLst>
                    <a:path w="11" h="1" extrusionOk="0">
                      <a:moveTo>
                        <a:pt x="0" y="0"/>
                      </a:moveTo>
                      <a:lnTo>
                        <a:pt x="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9" name="Google Shape;3209;p47"/>
                <p:cNvSpPr/>
                <p:nvPr/>
              </p:nvSpPr>
              <p:spPr>
                <a:xfrm>
                  <a:off x="4602425" y="4821575"/>
                  <a:ext cx="30450" cy="20875"/>
                </a:xfrm>
                <a:custGeom>
                  <a:avLst/>
                  <a:gdLst/>
                  <a:ahLst/>
                  <a:cxnLst/>
                  <a:rect l="l" t="t" r="r" b="b"/>
                  <a:pathLst>
                    <a:path w="1218" h="835" extrusionOk="0">
                      <a:moveTo>
                        <a:pt x="186" y="1"/>
                      </a:moveTo>
                      <a:cubicBezTo>
                        <a:pt x="121" y="1"/>
                        <a:pt x="62" y="41"/>
                        <a:pt x="53" y="106"/>
                      </a:cubicBezTo>
                      <a:cubicBezTo>
                        <a:pt x="0" y="356"/>
                        <a:pt x="104" y="595"/>
                        <a:pt x="312" y="741"/>
                      </a:cubicBezTo>
                      <a:cubicBezTo>
                        <a:pt x="400" y="806"/>
                        <a:pt x="501" y="835"/>
                        <a:pt x="605" y="835"/>
                      </a:cubicBezTo>
                      <a:cubicBezTo>
                        <a:pt x="748" y="835"/>
                        <a:pt x="895" y="779"/>
                        <a:pt x="1010" y="689"/>
                      </a:cubicBezTo>
                      <a:cubicBezTo>
                        <a:pt x="1114" y="616"/>
                        <a:pt x="1176" y="502"/>
                        <a:pt x="1197" y="377"/>
                      </a:cubicBezTo>
                      <a:cubicBezTo>
                        <a:pt x="1207" y="304"/>
                        <a:pt x="1218" y="200"/>
                        <a:pt x="1155" y="148"/>
                      </a:cubicBezTo>
                      <a:cubicBezTo>
                        <a:pt x="1131" y="116"/>
                        <a:pt x="1089" y="103"/>
                        <a:pt x="1052" y="103"/>
                      </a:cubicBezTo>
                      <a:cubicBezTo>
                        <a:pt x="1041" y="103"/>
                        <a:pt x="1030" y="104"/>
                        <a:pt x="1020" y="106"/>
                      </a:cubicBezTo>
                      <a:cubicBezTo>
                        <a:pt x="947" y="127"/>
                        <a:pt x="927" y="179"/>
                        <a:pt x="895" y="241"/>
                      </a:cubicBezTo>
                      <a:lnTo>
                        <a:pt x="895" y="252"/>
                      </a:lnTo>
                      <a:lnTo>
                        <a:pt x="895" y="262"/>
                      </a:lnTo>
                      <a:cubicBezTo>
                        <a:pt x="895" y="262"/>
                        <a:pt x="885" y="273"/>
                        <a:pt x="885" y="283"/>
                      </a:cubicBezTo>
                      <a:cubicBezTo>
                        <a:pt x="874" y="294"/>
                        <a:pt x="864" y="304"/>
                        <a:pt x="864" y="315"/>
                      </a:cubicBezTo>
                      <a:cubicBezTo>
                        <a:pt x="853" y="315"/>
                        <a:pt x="853" y="325"/>
                        <a:pt x="853" y="325"/>
                      </a:cubicBezTo>
                      <a:cubicBezTo>
                        <a:pt x="832" y="356"/>
                        <a:pt x="770" y="419"/>
                        <a:pt x="760" y="419"/>
                      </a:cubicBezTo>
                      <a:cubicBezTo>
                        <a:pt x="749" y="429"/>
                        <a:pt x="739" y="429"/>
                        <a:pt x="728" y="439"/>
                      </a:cubicBezTo>
                      <a:lnTo>
                        <a:pt x="708" y="449"/>
                      </a:lnTo>
                      <a:lnTo>
                        <a:pt x="698" y="449"/>
                      </a:lnTo>
                      <a:cubicBezTo>
                        <a:pt x="677" y="460"/>
                        <a:pt x="656" y="460"/>
                        <a:pt x="635" y="470"/>
                      </a:cubicBezTo>
                      <a:lnTo>
                        <a:pt x="583" y="470"/>
                      </a:lnTo>
                      <a:cubicBezTo>
                        <a:pt x="573" y="460"/>
                        <a:pt x="552" y="460"/>
                        <a:pt x="541" y="460"/>
                      </a:cubicBezTo>
                      <a:cubicBezTo>
                        <a:pt x="531" y="449"/>
                        <a:pt x="520" y="449"/>
                        <a:pt x="510" y="449"/>
                      </a:cubicBezTo>
                      <a:cubicBezTo>
                        <a:pt x="510" y="439"/>
                        <a:pt x="500" y="439"/>
                        <a:pt x="500" y="439"/>
                      </a:cubicBezTo>
                      <a:cubicBezTo>
                        <a:pt x="490" y="439"/>
                        <a:pt x="479" y="429"/>
                        <a:pt x="469" y="419"/>
                      </a:cubicBezTo>
                      <a:cubicBezTo>
                        <a:pt x="458" y="419"/>
                        <a:pt x="458" y="419"/>
                        <a:pt x="448" y="408"/>
                      </a:cubicBezTo>
                      <a:lnTo>
                        <a:pt x="448" y="408"/>
                      </a:lnTo>
                      <a:lnTo>
                        <a:pt x="458" y="419"/>
                      </a:lnTo>
                      <a:cubicBezTo>
                        <a:pt x="437" y="419"/>
                        <a:pt x="416" y="377"/>
                        <a:pt x="406" y="366"/>
                      </a:cubicBezTo>
                      <a:cubicBezTo>
                        <a:pt x="406" y="366"/>
                        <a:pt x="396" y="366"/>
                        <a:pt x="396" y="356"/>
                      </a:cubicBezTo>
                      <a:cubicBezTo>
                        <a:pt x="386" y="356"/>
                        <a:pt x="386" y="335"/>
                        <a:pt x="375" y="325"/>
                      </a:cubicBezTo>
                      <a:cubicBezTo>
                        <a:pt x="365" y="315"/>
                        <a:pt x="365" y="304"/>
                        <a:pt x="354" y="294"/>
                      </a:cubicBezTo>
                      <a:lnTo>
                        <a:pt x="354" y="283"/>
                      </a:lnTo>
                      <a:cubicBezTo>
                        <a:pt x="344" y="273"/>
                        <a:pt x="344" y="252"/>
                        <a:pt x="344" y="241"/>
                      </a:cubicBezTo>
                      <a:lnTo>
                        <a:pt x="333" y="231"/>
                      </a:lnTo>
                      <a:lnTo>
                        <a:pt x="333" y="148"/>
                      </a:lnTo>
                      <a:cubicBezTo>
                        <a:pt x="344" y="75"/>
                        <a:pt x="271" y="12"/>
                        <a:pt x="208" y="2"/>
                      </a:cubicBezTo>
                      <a:cubicBezTo>
                        <a:pt x="201" y="1"/>
                        <a:pt x="193"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0" name="Google Shape;3210;p47"/>
                <p:cNvSpPr/>
                <p:nvPr/>
              </p:nvSpPr>
              <p:spPr>
                <a:xfrm>
                  <a:off x="4776400" y="4821525"/>
                  <a:ext cx="18475" cy="23500"/>
                </a:xfrm>
                <a:custGeom>
                  <a:avLst/>
                  <a:gdLst/>
                  <a:ahLst/>
                  <a:cxnLst/>
                  <a:rect l="l" t="t" r="r" b="b"/>
                  <a:pathLst>
                    <a:path w="739" h="940" extrusionOk="0">
                      <a:moveTo>
                        <a:pt x="468" y="0"/>
                      </a:moveTo>
                      <a:cubicBezTo>
                        <a:pt x="439" y="0"/>
                        <a:pt x="410" y="11"/>
                        <a:pt x="385" y="35"/>
                      </a:cubicBezTo>
                      <a:cubicBezTo>
                        <a:pt x="344" y="88"/>
                        <a:pt x="344" y="150"/>
                        <a:pt x="385" y="202"/>
                      </a:cubicBezTo>
                      <a:cubicBezTo>
                        <a:pt x="396" y="202"/>
                        <a:pt x="396" y="202"/>
                        <a:pt x="396" y="212"/>
                      </a:cubicBezTo>
                      <a:lnTo>
                        <a:pt x="406" y="212"/>
                      </a:lnTo>
                      <a:cubicBezTo>
                        <a:pt x="406" y="222"/>
                        <a:pt x="417" y="233"/>
                        <a:pt x="417" y="254"/>
                      </a:cubicBezTo>
                      <a:cubicBezTo>
                        <a:pt x="427" y="254"/>
                        <a:pt x="427" y="264"/>
                        <a:pt x="427" y="264"/>
                      </a:cubicBezTo>
                      <a:cubicBezTo>
                        <a:pt x="438" y="275"/>
                        <a:pt x="438" y="285"/>
                        <a:pt x="438" y="296"/>
                      </a:cubicBezTo>
                      <a:lnTo>
                        <a:pt x="438" y="317"/>
                      </a:lnTo>
                      <a:lnTo>
                        <a:pt x="438" y="358"/>
                      </a:lnTo>
                      <a:lnTo>
                        <a:pt x="438" y="389"/>
                      </a:lnTo>
                      <a:lnTo>
                        <a:pt x="438" y="400"/>
                      </a:lnTo>
                      <a:cubicBezTo>
                        <a:pt x="438" y="410"/>
                        <a:pt x="427" y="421"/>
                        <a:pt x="427" y="431"/>
                      </a:cubicBezTo>
                      <a:cubicBezTo>
                        <a:pt x="427" y="441"/>
                        <a:pt x="427" y="441"/>
                        <a:pt x="417" y="441"/>
                      </a:cubicBezTo>
                      <a:cubicBezTo>
                        <a:pt x="417" y="445"/>
                        <a:pt x="415" y="450"/>
                        <a:pt x="412" y="454"/>
                      </a:cubicBezTo>
                      <a:lnTo>
                        <a:pt x="412" y="454"/>
                      </a:lnTo>
                      <a:cubicBezTo>
                        <a:pt x="412" y="454"/>
                        <a:pt x="412" y="454"/>
                        <a:pt x="412" y="454"/>
                      </a:cubicBezTo>
                      <a:lnTo>
                        <a:pt x="412" y="454"/>
                      </a:lnTo>
                      <a:cubicBezTo>
                        <a:pt x="411" y="454"/>
                        <a:pt x="406" y="459"/>
                        <a:pt x="396" y="472"/>
                      </a:cubicBezTo>
                      <a:cubicBezTo>
                        <a:pt x="402" y="466"/>
                        <a:pt x="408" y="460"/>
                        <a:pt x="412" y="454"/>
                      </a:cubicBezTo>
                      <a:lnTo>
                        <a:pt x="412" y="454"/>
                      </a:lnTo>
                      <a:cubicBezTo>
                        <a:pt x="414" y="456"/>
                        <a:pt x="403" y="476"/>
                        <a:pt x="396" y="483"/>
                      </a:cubicBezTo>
                      <a:cubicBezTo>
                        <a:pt x="396" y="483"/>
                        <a:pt x="375" y="493"/>
                        <a:pt x="365" y="504"/>
                      </a:cubicBezTo>
                      <a:lnTo>
                        <a:pt x="302" y="535"/>
                      </a:lnTo>
                      <a:cubicBezTo>
                        <a:pt x="281" y="545"/>
                        <a:pt x="260" y="555"/>
                        <a:pt x="230" y="555"/>
                      </a:cubicBezTo>
                      <a:cubicBezTo>
                        <a:pt x="209" y="555"/>
                        <a:pt x="177" y="555"/>
                        <a:pt x="156" y="566"/>
                      </a:cubicBezTo>
                      <a:lnTo>
                        <a:pt x="94" y="597"/>
                      </a:lnTo>
                      <a:cubicBezTo>
                        <a:pt x="42" y="629"/>
                        <a:pt x="1" y="680"/>
                        <a:pt x="1" y="743"/>
                      </a:cubicBezTo>
                      <a:cubicBezTo>
                        <a:pt x="1" y="784"/>
                        <a:pt x="22" y="826"/>
                        <a:pt x="42" y="847"/>
                      </a:cubicBezTo>
                      <a:cubicBezTo>
                        <a:pt x="81" y="914"/>
                        <a:pt x="152" y="939"/>
                        <a:pt x="228" y="939"/>
                      </a:cubicBezTo>
                      <a:cubicBezTo>
                        <a:pt x="316" y="939"/>
                        <a:pt x="413" y="907"/>
                        <a:pt x="479" y="867"/>
                      </a:cubicBezTo>
                      <a:cubicBezTo>
                        <a:pt x="583" y="805"/>
                        <a:pt x="656" y="712"/>
                        <a:pt x="697" y="597"/>
                      </a:cubicBezTo>
                      <a:cubicBezTo>
                        <a:pt x="739" y="504"/>
                        <a:pt x="739" y="389"/>
                        <a:pt x="708" y="296"/>
                      </a:cubicBezTo>
                      <a:cubicBezTo>
                        <a:pt x="708" y="270"/>
                        <a:pt x="694" y="244"/>
                        <a:pt x="683" y="224"/>
                      </a:cubicBezTo>
                      <a:lnTo>
                        <a:pt x="683" y="224"/>
                      </a:lnTo>
                      <a:cubicBezTo>
                        <a:pt x="684" y="226"/>
                        <a:pt x="685" y="227"/>
                        <a:pt x="685" y="227"/>
                      </a:cubicBezTo>
                      <a:cubicBezTo>
                        <a:pt x="688" y="227"/>
                        <a:pt x="674" y="189"/>
                        <a:pt x="667" y="181"/>
                      </a:cubicBezTo>
                      <a:cubicBezTo>
                        <a:pt x="667" y="171"/>
                        <a:pt x="656" y="160"/>
                        <a:pt x="656" y="150"/>
                      </a:cubicBezTo>
                      <a:cubicBezTo>
                        <a:pt x="625" y="108"/>
                        <a:pt x="593" y="67"/>
                        <a:pt x="552" y="35"/>
                      </a:cubicBezTo>
                      <a:cubicBezTo>
                        <a:pt x="530" y="13"/>
                        <a:pt x="499"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1" name="Google Shape;3211;p47"/>
                <p:cNvSpPr/>
                <p:nvPr/>
              </p:nvSpPr>
              <p:spPr>
                <a:xfrm>
                  <a:off x="4787325" y="4828900"/>
                  <a:ext cx="25" cy="25"/>
                </a:xfrm>
                <a:custGeom>
                  <a:avLst/>
                  <a:gdLst/>
                  <a:ahLst/>
                  <a:cxnLst/>
                  <a:rect l="l" t="t" r="r" b="b"/>
                  <a:pathLst>
                    <a:path w="1" h="1" extrusionOk="0">
                      <a:moveTo>
                        <a:pt x="1" y="1"/>
                      </a:moveTo>
                      <a:lnTo>
                        <a:pt x="1" y="1"/>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2" name="Google Shape;3212;p47"/>
                <p:cNvSpPr/>
                <p:nvPr/>
              </p:nvSpPr>
              <p:spPr>
                <a:xfrm>
                  <a:off x="4729325" y="5027600"/>
                  <a:ext cx="13300" cy="12825"/>
                </a:xfrm>
                <a:custGeom>
                  <a:avLst/>
                  <a:gdLst/>
                  <a:ahLst/>
                  <a:cxnLst/>
                  <a:rect l="l" t="t" r="r" b="b"/>
                  <a:pathLst>
                    <a:path w="532" h="513" extrusionOk="0">
                      <a:moveTo>
                        <a:pt x="127" y="0"/>
                      </a:moveTo>
                      <a:cubicBezTo>
                        <a:pt x="89" y="0"/>
                        <a:pt x="53" y="16"/>
                        <a:pt x="32" y="52"/>
                      </a:cubicBezTo>
                      <a:cubicBezTo>
                        <a:pt x="21" y="72"/>
                        <a:pt x="11" y="104"/>
                        <a:pt x="11" y="135"/>
                      </a:cubicBezTo>
                      <a:cubicBezTo>
                        <a:pt x="1" y="166"/>
                        <a:pt x="1" y="197"/>
                        <a:pt x="11" y="239"/>
                      </a:cubicBezTo>
                      <a:cubicBezTo>
                        <a:pt x="21" y="301"/>
                        <a:pt x="53" y="354"/>
                        <a:pt x="84" y="395"/>
                      </a:cubicBezTo>
                      <a:cubicBezTo>
                        <a:pt x="141" y="460"/>
                        <a:pt x="236" y="513"/>
                        <a:pt x="329" y="513"/>
                      </a:cubicBezTo>
                      <a:cubicBezTo>
                        <a:pt x="355" y="513"/>
                        <a:pt x="382" y="508"/>
                        <a:pt x="407" y="499"/>
                      </a:cubicBezTo>
                      <a:cubicBezTo>
                        <a:pt x="428" y="489"/>
                        <a:pt x="458" y="468"/>
                        <a:pt x="479" y="447"/>
                      </a:cubicBezTo>
                      <a:cubicBezTo>
                        <a:pt x="500" y="426"/>
                        <a:pt x="511" y="416"/>
                        <a:pt x="521" y="385"/>
                      </a:cubicBezTo>
                      <a:cubicBezTo>
                        <a:pt x="532" y="364"/>
                        <a:pt x="521" y="343"/>
                        <a:pt x="521" y="322"/>
                      </a:cubicBezTo>
                      <a:cubicBezTo>
                        <a:pt x="500" y="260"/>
                        <a:pt x="448" y="229"/>
                        <a:pt x="396" y="229"/>
                      </a:cubicBezTo>
                      <a:cubicBezTo>
                        <a:pt x="386" y="229"/>
                        <a:pt x="375" y="229"/>
                        <a:pt x="365" y="239"/>
                      </a:cubicBezTo>
                      <a:cubicBezTo>
                        <a:pt x="344" y="239"/>
                        <a:pt x="333" y="239"/>
                        <a:pt x="324" y="229"/>
                      </a:cubicBezTo>
                      <a:lnTo>
                        <a:pt x="303" y="229"/>
                      </a:lnTo>
                      <a:cubicBezTo>
                        <a:pt x="292" y="218"/>
                        <a:pt x="282" y="218"/>
                        <a:pt x="271" y="208"/>
                      </a:cubicBezTo>
                      <a:lnTo>
                        <a:pt x="250" y="187"/>
                      </a:lnTo>
                      <a:cubicBezTo>
                        <a:pt x="250" y="187"/>
                        <a:pt x="250" y="176"/>
                        <a:pt x="240" y="176"/>
                      </a:cubicBezTo>
                      <a:lnTo>
                        <a:pt x="240" y="166"/>
                      </a:lnTo>
                      <a:lnTo>
                        <a:pt x="240" y="156"/>
                      </a:lnTo>
                      <a:cubicBezTo>
                        <a:pt x="240" y="156"/>
                        <a:pt x="240" y="146"/>
                        <a:pt x="250" y="146"/>
                      </a:cubicBezTo>
                      <a:cubicBezTo>
                        <a:pt x="250" y="114"/>
                        <a:pt x="250" y="72"/>
                        <a:pt x="229" y="52"/>
                      </a:cubicBezTo>
                      <a:cubicBezTo>
                        <a:pt x="219" y="31"/>
                        <a:pt x="199" y="21"/>
                        <a:pt x="178" y="10"/>
                      </a:cubicBezTo>
                      <a:cubicBezTo>
                        <a:pt x="161" y="3"/>
                        <a:pt x="144"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3" name="Google Shape;3213;p47"/>
                <p:cNvSpPr/>
                <p:nvPr/>
              </p:nvSpPr>
              <p:spPr>
                <a:xfrm>
                  <a:off x="4694750" y="5332650"/>
                  <a:ext cx="15350" cy="26550"/>
                </a:xfrm>
                <a:custGeom>
                  <a:avLst/>
                  <a:gdLst/>
                  <a:ahLst/>
                  <a:cxnLst/>
                  <a:rect l="l" t="t" r="r" b="b"/>
                  <a:pathLst>
                    <a:path w="614" h="1062" extrusionOk="0">
                      <a:moveTo>
                        <a:pt x="387" y="1"/>
                      </a:moveTo>
                      <a:cubicBezTo>
                        <a:pt x="369" y="1"/>
                        <a:pt x="351" y="7"/>
                        <a:pt x="333" y="20"/>
                      </a:cubicBezTo>
                      <a:cubicBezTo>
                        <a:pt x="281" y="52"/>
                        <a:pt x="260" y="114"/>
                        <a:pt x="292" y="166"/>
                      </a:cubicBezTo>
                      <a:cubicBezTo>
                        <a:pt x="292" y="177"/>
                        <a:pt x="302" y="187"/>
                        <a:pt x="302" y="198"/>
                      </a:cubicBezTo>
                      <a:cubicBezTo>
                        <a:pt x="313" y="218"/>
                        <a:pt x="323" y="239"/>
                        <a:pt x="323" y="249"/>
                      </a:cubicBezTo>
                      <a:cubicBezTo>
                        <a:pt x="323" y="270"/>
                        <a:pt x="333" y="281"/>
                        <a:pt x="333" y="302"/>
                      </a:cubicBezTo>
                      <a:cubicBezTo>
                        <a:pt x="330" y="292"/>
                        <a:pt x="329" y="288"/>
                        <a:pt x="329" y="288"/>
                      </a:cubicBezTo>
                      <a:lnTo>
                        <a:pt x="329" y="288"/>
                      </a:lnTo>
                      <a:cubicBezTo>
                        <a:pt x="328" y="288"/>
                        <a:pt x="333" y="305"/>
                        <a:pt x="333" y="312"/>
                      </a:cubicBezTo>
                      <a:lnTo>
                        <a:pt x="333" y="332"/>
                      </a:lnTo>
                      <a:lnTo>
                        <a:pt x="333" y="395"/>
                      </a:lnTo>
                      <a:lnTo>
                        <a:pt x="333" y="416"/>
                      </a:lnTo>
                      <a:cubicBezTo>
                        <a:pt x="323" y="457"/>
                        <a:pt x="313" y="489"/>
                        <a:pt x="302" y="520"/>
                      </a:cubicBezTo>
                      <a:cubicBezTo>
                        <a:pt x="302" y="530"/>
                        <a:pt x="302" y="540"/>
                        <a:pt x="292" y="540"/>
                      </a:cubicBezTo>
                      <a:cubicBezTo>
                        <a:pt x="281" y="561"/>
                        <a:pt x="281" y="572"/>
                        <a:pt x="271" y="593"/>
                      </a:cubicBezTo>
                      <a:cubicBezTo>
                        <a:pt x="260" y="603"/>
                        <a:pt x="250" y="624"/>
                        <a:pt x="239" y="634"/>
                      </a:cubicBezTo>
                      <a:lnTo>
                        <a:pt x="229" y="644"/>
                      </a:lnTo>
                      <a:cubicBezTo>
                        <a:pt x="233" y="643"/>
                        <a:pt x="236" y="642"/>
                        <a:pt x="237" y="642"/>
                      </a:cubicBezTo>
                      <a:cubicBezTo>
                        <a:pt x="243" y="642"/>
                        <a:pt x="229" y="655"/>
                        <a:pt x="229" y="655"/>
                      </a:cubicBezTo>
                      <a:lnTo>
                        <a:pt x="146" y="738"/>
                      </a:lnTo>
                      <a:cubicBezTo>
                        <a:pt x="135" y="738"/>
                        <a:pt x="135" y="748"/>
                        <a:pt x="125" y="748"/>
                      </a:cubicBezTo>
                      <a:cubicBezTo>
                        <a:pt x="116" y="757"/>
                        <a:pt x="115" y="761"/>
                        <a:pt x="117" y="761"/>
                      </a:cubicBezTo>
                      <a:cubicBezTo>
                        <a:pt x="117" y="761"/>
                        <a:pt x="118" y="761"/>
                        <a:pt x="118" y="761"/>
                      </a:cubicBezTo>
                      <a:lnTo>
                        <a:pt x="118" y="761"/>
                      </a:lnTo>
                      <a:cubicBezTo>
                        <a:pt x="93" y="778"/>
                        <a:pt x="69" y="798"/>
                        <a:pt x="52" y="832"/>
                      </a:cubicBezTo>
                      <a:cubicBezTo>
                        <a:pt x="1" y="936"/>
                        <a:pt x="63" y="1051"/>
                        <a:pt x="177" y="1061"/>
                      </a:cubicBezTo>
                      <a:cubicBezTo>
                        <a:pt x="182" y="1061"/>
                        <a:pt x="187" y="1061"/>
                        <a:pt x="192" y="1061"/>
                      </a:cubicBezTo>
                      <a:cubicBezTo>
                        <a:pt x="311" y="1061"/>
                        <a:pt x="419" y="943"/>
                        <a:pt x="479" y="852"/>
                      </a:cubicBezTo>
                      <a:cubicBezTo>
                        <a:pt x="531" y="780"/>
                        <a:pt x="562" y="686"/>
                        <a:pt x="583" y="603"/>
                      </a:cubicBezTo>
                      <a:cubicBezTo>
                        <a:pt x="614" y="416"/>
                        <a:pt x="593" y="218"/>
                        <a:pt x="479" y="52"/>
                      </a:cubicBezTo>
                      <a:cubicBezTo>
                        <a:pt x="458" y="24"/>
                        <a:pt x="423"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4" name="Google Shape;3214;p47"/>
                <p:cNvSpPr/>
                <p:nvPr/>
              </p:nvSpPr>
              <p:spPr>
                <a:xfrm>
                  <a:off x="4761850" y="4756600"/>
                  <a:ext cx="44750" cy="19000"/>
                </a:xfrm>
                <a:custGeom>
                  <a:avLst/>
                  <a:gdLst/>
                  <a:ahLst/>
                  <a:cxnLst/>
                  <a:rect l="l" t="t" r="r" b="b"/>
                  <a:pathLst>
                    <a:path w="1790" h="760" extrusionOk="0">
                      <a:moveTo>
                        <a:pt x="0" y="1"/>
                      </a:moveTo>
                      <a:cubicBezTo>
                        <a:pt x="21" y="251"/>
                        <a:pt x="42" y="500"/>
                        <a:pt x="63" y="760"/>
                      </a:cubicBezTo>
                      <a:cubicBezTo>
                        <a:pt x="198" y="739"/>
                        <a:pt x="322" y="718"/>
                        <a:pt x="458" y="697"/>
                      </a:cubicBezTo>
                      <a:cubicBezTo>
                        <a:pt x="853" y="614"/>
                        <a:pt x="1249" y="500"/>
                        <a:pt x="1654" y="438"/>
                      </a:cubicBezTo>
                      <a:cubicBezTo>
                        <a:pt x="1706" y="438"/>
                        <a:pt x="1748" y="448"/>
                        <a:pt x="1790" y="479"/>
                      </a:cubicBezTo>
                      <a:lnTo>
                        <a:pt x="1790" y="438"/>
                      </a:lnTo>
                      <a:cubicBezTo>
                        <a:pt x="1602" y="406"/>
                        <a:pt x="1415" y="355"/>
                        <a:pt x="1238" y="302"/>
                      </a:cubicBezTo>
                      <a:cubicBezTo>
                        <a:pt x="1009" y="240"/>
                        <a:pt x="791" y="188"/>
                        <a:pt x="562" y="12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5" name="Google Shape;3215;p47"/>
                <p:cNvSpPr/>
                <p:nvPr/>
              </p:nvSpPr>
              <p:spPr>
                <a:xfrm>
                  <a:off x="4682000" y="4774825"/>
                  <a:ext cx="125375" cy="604125"/>
                </a:xfrm>
                <a:custGeom>
                  <a:avLst/>
                  <a:gdLst/>
                  <a:ahLst/>
                  <a:cxnLst/>
                  <a:rect l="l" t="t" r="r" b="b"/>
                  <a:pathLst>
                    <a:path w="5015" h="24165" extrusionOk="0">
                      <a:moveTo>
                        <a:pt x="4244" y="1868"/>
                      </a:moveTo>
                      <a:cubicBezTo>
                        <a:pt x="4275" y="1868"/>
                        <a:pt x="4306" y="1881"/>
                        <a:pt x="4328" y="1903"/>
                      </a:cubicBezTo>
                      <a:cubicBezTo>
                        <a:pt x="4369" y="1935"/>
                        <a:pt x="4401" y="1976"/>
                        <a:pt x="4432" y="2018"/>
                      </a:cubicBezTo>
                      <a:cubicBezTo>
                        <a:pt x="4432" y="2028"/>
                        <a:pt x="4443" y="2039"/>
                        <a:pt x="4443" y="2049"/>
                      </a:cubicBezTo>
                      <a:cubicBezTo>
                        <a:pt x="4443" y="2049"/>
                        <a:pt x="4453" y="2080"/>
                        <a:pt x="4463" y="2090"/>
                      </a:cubicBezTo>
                      <a:cubicBezTo>
                        <a:pt x="4473" y="2111"/>
                        <a:pt x="4484" y="2132"/>
                        <a:pt x="4484" y="2164"/>
                      </a:cubicBezTo>
                      <a:cubicBezTo>
                        <a:pt x="4515" y="2257"/>
                        <a:pt x="4515" y="2372"/>
                        <a:pt x="4473" y="2465"/>
                      </a:cubicBezTo>
                      <a:cubicBezTo>
                        <a:pt x="4432" y="2580"/>
                        <a:pt x="4359" y="2673"/>
                        <a:pt x="4255" y="2746"/>
                      </a:cubicBezTo>
                      <a:cubicBezTo>
                        <a:pt x="4190" y="2779"/>
                        <a:pt x="4096" y="2809"/>
                        <a:pt x="4010" y="2809"/>
                      </a:cubicBezTo>
                      <a:cubicBezTo>
                        <a:pt x="3931" y="2809"/>
                        <a:pt x="3858" y="2784"/>
                        <a:pt x="3818" y="2715"/>
                      </a:cubicBezTo>
                      <a:cubicBezTo>
                        <a:pt x="3798" y="2684"/>
                        <a:pt x="3777" y="2652"/>
                        <a:pt x="3777" y="2611"/>
                      </a:cubicBezTo>
                      <a:cubicBezTo>
                        <a:pt x="3777" y="2548"/>
                        <a:pt x="3818" y="2497"/>
                        <a:pt x="3870" y="2465"/>
                      </a:cubicBezTo>
                      <a:lnTo>
                        <a:pt x="3932" y="2434"/>
                      </a:lnTo>
                      <a:cubicBezTo>
                        <a:pt x="3964" y="2423"/>
                        <a:pt x="3985" y="2423"/>
                        <a:pt x="4006" y="2423"/>
                      </a:cubicBezTo>
                      <a:cubicBezTo>
                        <a:pt x="4026" y="2423"/>
                        <a:pt x="4057" y="2413"/>
                        <a:pt x="4078" y="2403"/>
                      </a:cubicBezTo>
                      <a:lnTo>
                        <a:pt x="4141" y="2372"/>
                      </a:lnTo>
                      <a:cubicBezTo>
                        <a:pt x="4151" y="2361"/>
                        <a:pt x="4172" y="2351"/>
                        <a:pt x="4172" y="2351"/>
                      </a:cubicBezTo>
                      <a:cubicBezTo>
                        <a:pt x="4172" y="2340"/>
                        <a:pt x="4172" y="2340"/>
                        <a:pt x="4182" y="2340"/>
                      </a:cubicBezTo>
                      <a:lnTo>
                        <a:pt x="4182" y="2330"/>
                      </a:lnTo>
                      <a:lnTo>
                        <a:pt x="4193" y="2319"/>
                      </a:lnTo>
                      <a:lnTo>
                        <a:pt x="4203" y="2309"/>
                      </a:lnTo>
                      <a:lnTo>
                        <a:pt x="4203" y="2299"/>
                      </a:lnTo>
                      <a:cubicBezTo>
                        <a:pt x="4203" y="2289"/>
                        <a:pt x="4214" y="2278"/>
                        <a:pt x="4214" y="2268"/>
                      </a:cubicBezTo>
                      <a:lnTo>
                        <a:pt x="4214" y="2257"/>
                      </a:lnTo>
                      <a:lnTo>
                        <a:pt x="4214" y="2226"/>
                      </a:lnTo>
                      <a:lnTo>
                        <a:pt x="4214" y="2185"/>
                      </a:lnTo>
                      <a:lnTo>
                        <a:pt x="4214" y="2164"/>
                      </a:lnTo>
                      <a:cubicBezTo>
                        <a:pt x="4214" y="2153"/>
                        <a:pt x="4203" y="2143"/>
                        <a:pt x="4203" y="2132"/>
                      </a:cubicBezTo>
                      <a:lnTo>
                        <a:pt x="4203" y="2122"/>
                      </a:lnTo>
                      <a:cubicBezTo>
                        <a:pt x="4193" y="2111"/>
                        <a:pt x="4182" y="2090"/>
                        <a:pt x="4172" y="2080"/>
                      </a:cubicBezTo>
                      <a:cubicBezTo>
                        <a:pt x="4172" y="2070"/>
                        <a:pt x="4172" y="2070"/>
                        <a:pt x="4161" y="2070"/>
                      </a:cubicBezTo>
                      <a:cubicBezTo>
                        <a:pt x="4120" y="2018"/>
                        <a:pt x="4120" y="1956"/>
                        <a:pt x="4161" y="1903"/>
                      </a:cubicBezTo>
                      <a:cubicBezTo>
                        <a:pt x="4186" y="1879"/>
                        <a:pt x="4215" y="1868"/>
                        <a:pt x="4244" y="1868"/>
                      </a:cubicBezTo>
                      <a:close/>
                      <a:moveTo>
                        <a:pt x="4963" y="0"/>
                      </a:moveTo>
                      <a:lnTo>
                        <a:pt x="4963" y="0"/>
                      </a:lnTo>
                      <a:cubicBezTo>
                        <a:pt x="4952" y="10"/>
                        <a:pt x="4942" y="21"/>
                        <a:pt x="4931" y="21"/>
                      </a:cubicBezTo>
                      <a:cubicBezTo>
                        <a:pt x="4494" y="176"/>
                        <a:pt x="4006" y="260"/>
                        <a:pt x="3548" y="343"/>
                      </a:cubicBezTo>
                      <a:cubicBezTo>
                        <a:pt x="3465" y="364"/>
                        <a:pt x="3371" y="375"/>
                        <a:pt x="3288" y="395"/>
                      </a:cubicBezTo>
                      <a:cubicBezTo>
                        <a:pt x="3423" y="2257"/>
                        <a:pt x="3475" y="4390"/>
                        <a:pt x="3246" y="6335"/>
                      </a:cubicBezTo>
                      <a:cubicBezTo>
                        <a:pt x="3288" y="6397"/>
                        <a:pt x="3308" y="6470"/>
                        <a:pt x="3340" y="6533"/>
                      </a:cubicBezTo>
                      <a:cubicBezTo>
                        <a:pt x="3569" y="7240"/>
                        <a:pt x="3329" y="8114"/>
                        <a:pt x="2809" y="8634"/>
                      </a:cubicBezTo>
                      <a:cubicBezTo>
                        <a:pt x="2653" y="9237"/>
                        <a:pt x="2476" y="9809"/>
                        <a:pt x="2300" y="10340"/>
                      </a:cubicBezTo>
                      <a:cubicBezTo>
                        <a:pt x="2351" y="10340"/>
                        <a:pt x="2393" y="10382"/>
                        <a:pt x="2414" y="10433"/>
                      </a:cubicBezTo>
                      <a:lnTo>
                        <a:pt x="2414" y="10496"/>
                      </a:lnTo>
                      <a:cubicBezTo>
                        <a:pt x="2404" y="10527"/>
                        <a:pt x="2393" y="10537"/>
                        <a:pt x="2372" y="10558"/>
                      </a:cubicBezTo>
                      <a:cubicBezTo>
                        <a:pt x="2351" y="10579"/>
                        <a:pt x="2321" y="10600"/>
                        <a:pt x="2300" y="10610"/>
                      </a:cubicBezTo>
                      <a:cubicBezTo>
                        <a:pt x="2268" y="10620"/>
                        <a:pt x="2237" y="10620"/>
                        <a:pt x="2206" y="10620"/>
                      </a:cubicBezTo>
                      <a:cubicBezTo>
                        <a:pt x="2039" y="11130"/>
                        <a:pt x="1863" y="11619"/>
                        <a:pt x="1696" y="12087"/>
                      </a:cubicBezTo>
                      <a:lnTo>
                        <a:pt x="1696" y="12097"/>
                      </a:lnTo>
                      <a:cubicBezTo>
                        <a:pt x="1738" y="12337"/>
                        <a:pt x="1686" y="12587"/>
                        <a:pt x="1655" y="12816"/>
                      </a:cubicBezTo>
                      <a:cubicBezTo>
                        <a:pt x="1623" y="13075"/>
                        <a:pt x="1572" y="13325"/>
                        <a:pt x="1519" y="13575"/>
                      </a:cubicBezTo>
                      <a:cubicBezTo>
                        <a:pt x="1468" y="13814"/>
                        <a:pt x="1405" y="14053"/>
                        <a:pt x="1343" y="14293"/>
                      </a:cubicBezTo>
                      <a:cubicBezTo>
                        <a:pt x="1269" y="14522"/>
                        <a:pt x="1218" y="14813"/>
                        <a:pt x="1082" y="15010"/>
                      </a:cubicBezTo>
                      <a:cubicBezTo>
                        <a:pt x="1082" y="15021"/>
                        <a:pt x="1072" y="15031"/>
                        <a:pt x="1061" y="15042"/>
                      </a:cubicBezTo>
                      <a:cubicBezTo>
                        <a:pt x="1020" y="15093"/>
                        <a:pt x="989" y="15146"/>
                        <a:pt x="957" y="15187"/>
                      </a:cubicBezTo>
                      <a:cubicBezTo>
                        <a:pt x="874" y="15312"/>
                        <a:pt x="791" y="15426"/>
                        <a:pt x="698" y="15541"/>
                      </a:cubicBezTo>
                      <a:cubicBezTo>
                        <a:pt x="615" y="15655"/>
                        <a:pt x="521" y="15759"/>
                        <a:pt x="427" y="15874"/>
                      </a:cubicBezTo>
                      <a:cubicBezTo>
                        <a:pt x="125" y="17101"/>
                        <a:pt x="0" y="18329"/>
                        <a:pt x="208" y="19723"/>
                      </a:cubicBezTo>
                      <a:cubicBezTo>
                        <a:pt x="375" y="20815"/>
                        <a:pt x="625" y="21876"/>
                        <a:pt x="812" y="22843"/>
                      </a:cubicBezTo>
                      <a:lnTo>
                        <a:pt x="812" y="22833"/>
                      </a:lnTo>
                      <a:cubicBezTo>
                        <a:pt x="823" y="22802"/>
                        <a:pt x="833" y="22770"/>
                        <a:pt x="843" y="22729"/>
                      </a:cubicBezTo>
                      <a:lnTo>
                        <a:pt x="843" y="22698"/>
                      </a:lnTo>
                      <a:lnTo>
                        <a:pt x="843" y="22645"/>
                      </a:lnTo>
                      <a:lnTo>
                        <a:pt x="843" y="22625"/>
                      </a:lnTo>
                      <a:lnTo>
                        <a:pt x="843" y="22615"/>
                      </a:lnTo>
                      <a:lnTo>
                        <a:pt x="843" y="22604"/>
                      </a:lnTo>
                      <a:cubicBezTo>
                        <a:pt x="833" y="22594"/>
                        <a:pt x="833" y="22573"/>
                        <a:pt x="833" y="22562"/>
                      </a:cubicBezTo>
                      <a:cubicBezTo>
                        <a:pt x="833" y="22541"/>
                        <a:pt x="823" y="22531"/>
                        <a:pt x="812" y="22511"/>
                      </a:cubicBezTo>
                      <a:cubicBezTo>
                        <a:pt x="812" y="22500"/>
                        <a:pt x="802" y="22490"/>
                        <a:pt x="802" y="22479"/>
                      </a:cubicBezTo>
                      <a:cubicBezTo>
                        <a:pt x="770" y="22427"/>
                        <a:pt x="791" y="22365"/>
                        <a:pt x="843" y="22333"/>
                      </a:cubicBezTo>
                      <a:cubicBezTo>
                        <a:pt x="861" y="22320"/>
                        <a:pt x="879" y="22314"/>
                        <a:pt x="897" y="22314"/>
                      </a:cubicBezTo>
                      <a:cubicBezTo>
                        <a:pt x="933" y="22314"/>
                        <a:pt x="968" y="22337"/>
                        <a:pt x="989" y="22365"/>
                      </a:cubicBezTo>
                      <a:cubicBezTo>
                        <a:pt x="1103" y="22531"/>
                        <a:pt x="1124" y="22729"/>
                        <a:pt x="1093" y="22916"/>
                      </a:cubicBezTo>
                      <a:cubicBezTo>
                        <a:pt x="1082" y="22999"/>
                        <a:pt x="1041" y="23093"/>
                        <a:pt x="989" y="23165"/>
                      </a:cubicBezTo>
                      <a:cubicBezTo>
                        <a:pt x="957" y="23207"/>
                        <a:pt x="927" y="23249"/>
                        <a:pt x="885" y="23280"/>
                      </a:cubicBezTo>
                      <a:cubicBezTo>
                        <a:pt x="937" y="23592"/>
                        <a:pt x="989" y="23884"/>
                        <a:pt x="1020" y="24164"/>
                      </a:cubicBezTo>
                      <a:cubicBezTo>
                        <a:pt x="1114" y="24143"/>
                        <a:pt x="1197" y="24122"/>
                        <a:pt x="1290" y="24102"/>
                      </a:cubicBezTo>
                      <a:cubicBezTo>
                        <a:pt x="1623" y="24018"/>
                        <a:pt x="2071" y="23925"/>
                        <a:pt x="2226" y="23572"/>
                      </a:cubicBezTo>
                      <a:cubicBezTo>
                        <a:pt x="1852" y="22906"/>
                        <a:pt x="1613" y="22146"/>
                        <a:pt x="1436" y="21397"/>
                      </a:cubicBezTo>
                      <a:cubicBezTo>
                        <a:pt x="1259" y="20659"/>
                        <a:pt x="1155" y="19899"/>
                        <a:pt x="1124" y="19140"/>
                      </a:cubicBezTo>
                      <a:cubicBezTo>
                        <a:pt x="1072" y="17548"/>
                        <a:pt x="1374" y="16009"/>
                        <a:pt x="1904" y="14522"/>
                      </a:cubicBezTo>
                      <a:cubicBezTo>
                        <a:pt x="2455" y="12992"/>
                        <a:pt x="3174" y="11526"/>
                        <a:pt x="3683" y="9986"/>
                      </a:cubicBezTo>
                      <a:cubicBezTo>
                        <a:pt x="4193" y="8436"/>
                        <a:pt x="4557" y="6845"/>
                        <a:pt x="4765" y="5232"/>
                      </a:cubicBezTo>
                      <a:cubicBezTo>
                        <a:pt x="4889" y="4327"/>
                        <a:pt x="4963" y="3412"/>
                        <a:pt x="4993" y="2497"/>
                      </a:cubicBezTo>
                      <a:cubicBezTo>
                        <a:pt x="5014" y="1841"/>
                        <a:pt x="5004" y="1186"/>
                        <a:pt x="4993" y="530"/>
                      </a:cubicBezTo>
                      <a:cubicBezTo>
                        <a:pt x="4931" y="375"/>
                        <a:pt x="4952" y="187"/>
                        <a:pt x="4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6" name="Google Shape;3216;p47"/>
                <p:cNvSpPr/>
                <p:nvPr/>
              </p:nvSpPr>
              <p:spPr>
                <a:xfrm>
                  <a:off x="4686675" y="4669225"/>
                  <a:ext cx="165950" cy="788775"/>
                </a:xfrm>
                <a:custGeom>
                  <a:avLst/>
                  <a:gdLst/>
                  <a:ahLst/>
                  <a:cxnLst/>
                  <a:rect l="l" t="t" r="r" b="b"/>
                  <a:pathLst>
                    <a:path w="6638" h="31551" extrusionOk="0">
                      <a:moveTo>
                        <a:pt x="6242" y="1"/>
                      </a:moveTo>
                      <a:cubicBezTo>
                        <a:pt x="6211" y="105"/>
                        <a:pt x="6190" y="209"/>
                        <a:pt x="6159" y="313"/>
                      </a:cubicBezTo>
                      <a:cubicBezTo>
                        <a:pt x="6117" y="438"/>
                        <a:pt x="6086" y="562"/>
                        <a:pt x="6045" y="676"/>
                      </a:cubicBezTo>
                      <a:cubicBezTo>
                        <a:pt x="6013" y="760"/>
                        <a:pt x="5992" y="833"/>
                        <a:pt x="5951" y="905"/>
                      </a:cubicBezTo>
                      <a:cubicBezTo>
                        <a:pt x="5951" y="979"/>
                        <a:pt x="5930" y="1051"/>
                        <a:pt x="5868" y="1083"/>
                      </a:cubicBezTo>
                      <a:cubicBezTo>
                        <a:pt x="5683" y="1193"/>
                        <a:pt x="5468" y="1237"/>
                        <a:pt x="5247" y="1237"/>
                      </a:cubicBezTo>
                      <a:cubicBezTo>
                        <a:pt x="4883" y="1237"/>
                        <a:pt x="4501" y="1117"/>
                        <a:pt x="4203" y="968"/>
                      </a:cubicBezTo>
                      <a:cubicBezTo>
                        <a:pt x="4006" y="864"/>
                        <a:pt x="3819" y="739"/>
                        <a:pt x="3652" y="593"/>
                      </a:cubicBezTo>
                      <a:cubicBezTo>
                        <a:pt x="3517" y="614"/>
                        <a:pt x="3371" y="635"/>
                        <a:pt x="3225" y="646"/>
                      </a:cubicBezTo>
                      <a:cubicBezTo>
                        <a:pt x="3028" y="666"/>
                        <a:pt x="2841" y="687"/>
                        <a:pt x="2654" y="697"/>
                      </a:cubicBezTo>
                      <a:cubicBezTo>
                        <a:pt x="2747" y="1301"/>
                        <a:pt x="2862" y="2144"/>
                        <a:pt x="2966" y="3121"/>
                      </a:cubicBezTo>
                      <a:cubicBezTo>
                        <a:pt x="3257" y="3184"/>
                        <a:pt x="3537" y="3246"/>
                        <a:pt x="3819" y="3319"/>
                      </a:cubicBezTo>
                      <a:cubicBezTo>
                        <a:pt x="4027" y="3360"/>
                        <a:pt x="4224" y="3423"/>
                        <a:pt x="4432" y="3475"/>
                      </a:cubicBezTo>
                      <a:cubicBezTo>
                        <a:pt x="4547" y="3517"/>
                        <a:pt x="4672" y="3547"/>
                        <a:pt x="4786" y="3589"/>
                      </a:cubicBezTo>
                      <a:cubicBezTo>
                        <a:pt x="4786" y="3496"/>
                        <a:pt x="4786" y="3413"/>
                        <a:pt x="4776" y="3319"/>
                      </a:cubicBezTo>
                      <a:cubicBezTo>
                        <a:pt x="4755" y="2819"/>
                        <a:pt x="4702" y="2310"/>
                        <a:pt x="4619" y="1821"/>
                      </a:cubicBezTo>
                      <a:cubicBezTo>
                        <a:pt x="4607" y="1733"/>
                        <a:pt x="4674" y="1675"/>
                        <a:pt x="4738" y="1675"/>
                      </a:cubicBezTo>
                      <a:cubicBezTo>
                        <a:pt x="4780" y="1675"/>
                        <a:pt x="4822" y="1700"/>
                        <a:pt x="4838" y="1758"/>
                      </a:cubicBezTo>
                      <a:cubicBezTo>
                        <a:pt x="4973" y="2258"/>
                        <a:pt x="5056" y="2757"/>
                        <a:pt x="5088" y="3267"/>
                      </a:cubicBezTo>
                      <a:cubicBezTo>
                        <a:pt x="5109" y="3517"/>
                        <a:pt x="5119" y="3776"/>
                        <a:pt x="5119" y="4026"/>
                      </a:cubicBezTo>
                      <a:cubicBezTo>
                        <a:pt x="5109" y="4162"/>
                        <a:pt x="5109" y="4286"/>
                        <a:pt x="5098" y="4421"/>
                      </a:cubicBezTo>
                      <a:cubicBezTo>
                        <a:pt x="5098" y="4484"/>
                        <a:pt x="5098" y="4557"/>
                        <a:pt x="5088" y="4619"/>
                      </a:cubicBezTo>
                      <a:cubicBezTo>
                        <a:pt x="5233" y="6002"/>
                        <a:pt x="5181" y="7417"/>
                        <a:pt x="5035" y="8790"/>
                      </a:cubicBezTo>
                      <a:cubicBezTo>
                        <a:pt x="4880" y="10382"/>
                        <a:pt x="4568" y="11973"/>
                        <a:pt x="4110" y="13513"/>
                      </a:cubicBezTo>
                      <a:cubicBezTo>
                        <a:pt x="3652" y="15073"/>
                        <a:pt x="2996" y="16550"/>
                        <a:pt x="2404" y="18059"/>
                      </a:cubicBezTo>
                      <a:cubicBezTo>
                        <a:pt x="1811" y="19525"/>
                        <a:pt x="1374" y="21034"/>
                        <a:pt x="1332" y="22636"/>
                      </a:cubicBezTo>
                      <a:cubicBezTo>
                        <a:pt x="1301" y="23499"/>
                        <a:pt x="1385" y="24373"/>
                        <a:pt x="1561" y="25226"/>
                      </a:cubicBezTo>
                      <a:cubicBezTo>
                        <a:pt x="1738" y="26069"/>
                        <a:pt x="2039" y="26869"/>
                        <a:pt x="2342" y="27681"/>
                      </a:cubicBezTo>
                      <a:cubicBezTo>
                        <a:pt x="2372" y="27702"/>
                        <a:pt x="2393" y="27743"/>
                        <a:pt x="2383" y="27796"/>
                      </a:cubicBezTo>
                      <a:cubicBezTo>
                        <a:pt x="2342" y="28346"/>
                        <a:pt x="1759" y="28555"/>
                        <a:pt x="1291" y="28679"/>
                      </a:cubicBezTo>
                      <a:cubicBezTo>
                        <a:pt x="1156" y="28711"/>
                        <a:pt x="1010" y="28742"/>
                        <a:pt x="864" y="28773"/>
                      </a:cubicBezTo>
                      <a:cubicBezTo>
                        <a:pt x="958" y="29948"/>
                        <a:pt x="791" y="30916"/>
                        <a:pt x="1" y="31550"/>
                      </a:cubicBezTo>
                      <a:cubicBezTo>
                        <a:pt x="968" y="31436"/>
                        <a:pt x="1915" y="31208"/>
                        <a:pt x="2830" y="30864"/>
                      </a:cubicBezTo>
                      <a:cubicBezTo>
                        <a:pt x="2820" y="30115"/>
                        <a:pt x="2705" y="29377"/>
                        <a:pt x="2508" y="28659"/>
                      </a:cubicBezTo>
                      <a:cubicBezTo>
                        <a:pt x="2489" y="28603"/>
                        <a:pt x="2534" y="28569"/>
                        <a:pt x="2580" y="28569"/>
                      </a:cubicBezTo>
                      <a:cubicBezTo>
                        <a:pt x="2610" y="28569"/>
                        <a:pt x="2641" y="28584"/>
                        <a:pt x="2654" y="28617"/>
                      </a:cubicBezTo>
                      <a:cubicBezTo>
                        <a:pt x="2903" y="29314"/>
                        <a:pt x="3049" y="30032"/>
                        <a:pt x="3080" y="30771"/>
                      </a:cubicBezTo>
                      <a:cubicBezTo>
                        <a:pt x="3392" y="30646"/>
                        <a:pt x="3704" y="30500"/>
                        <a:pt x="4006" y="30344"/>
                      </a:cubicBezTo>
                      <a:cubicBezTo>
                        <a:pt x="4224" y="29449"/>
                        <a:pt x="3995" y="28545"/>
                        <a:pt x="3694" y="27692"/>
                      </a:cubicBezTo>
                      <a:cubicBezTo>
                        <a:pt x="3517" y="27202"/>
                        <a:pt x="3309" y="26724"/>
                        <a:pt x="3153" y="26224"/>
                      </a:cubicBezTo>
                      <a:cubicBezTo>
                        <a:pt x="2987" y="25715"/>
                        <a:pt x="2882" y="25184"/>
                        <a:pt x="2820" y="24654"/>
                      </a:cubicBezTo>
                      <a:cubicBezTo>
                        <a:pt x="2591" y="22532"/>
                        <a:pt x="3195" y="20441"/>
                        <a:pt x="3902" y="18464"/>
                      </a:cubicBezTo>
                      <a:cubicBezTo>
                        <a:pt x="4256" y="17466"/>
                        <a:pt x="4651" y="16478"/>
                        <a:pt x="4984" y="15458"/>
                      </a:cubicBezTo>
                      <a:cubicBezTo>
                        <a:pt x="5306" y="14481"/>
                        <a:pt x="5587" y="13482"/>
                        <a:pt x="5816" y="12473"/>
                      </a:cubicBezTo>
                      <a:cubicBezTo>
                        <a:pt x="6274" y="10455"/>
                        <a:pt x="6533" y="8395"/>
                        <a:pt x="6596" y="6335"/>
                      </a:cubicBezTo>
                      <a:cubicBezTo>
                        <a:pt x="6637" y="5170"/>
                        <a:pt x="6616" y="4005"/>
                        <a:pt x="6533" y="2851"/>
                      </a:cubicBezTo>
                      <a:cubicBezTo>
                        <a:pt x="6492" y="2278"/>
                        <a:pt x="6440" y="1707"/>
                        <a:pt x="6378" y="1145"/>
                      </a:cubicBezTo>
                      <a:cubicBezTo>
                        <a:pt x="6346" y="854"/>
                        <a:pt x="6304" y="562"/>
                        <a:pt x="6263" y="271"/>
                      </a:cubicBezTo>
                      <a:cubicBezTo>
                        <a:pt x="6253" y="188"/>
                        <a:pt x="6242" y="94"/>
                        <a:pt x="6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7" name="Google Shape;3217;p47"/>
                <p:cNvSpPr/>
                <p:nvPr/>
              </p:nvSpPr>
              <p:spPr>
                <a:xfrm>
                  <a:off x="4628950" y="5277500"/>
                  <a:ext cx="16925" cy="16925"/>
                </a:xfrm>
                <a:custGeom>
                  <a:avLst/>
                  <a:gdLst/>
                  <a:ahLst/>
                  <a:cxnLst/>
                  <a:rect l="l" t="t" r="r" b="b"/>
                  <a:pathLst>
                    <a:path w="677" h="677" extrusionOk="0">
                      <a:moveTo>
                        <a:pt x="375" y="0"/>
                      </a:moveTo>
                      <a:cubicBezTo>
                        <a:pt x="198" y="0"/>
                        <a:pt x="42" y="104"/>
                        <a:pt x="21" y="302"/>
                      </a:cubicBezTo>
                      <a:cubicBezTo>
                        <a:pt x="0" y="458"/>
                        <a:pt x="125" y="677"/>
                        <a:pt x="312" y="677"/>
                      </a:cubicBezTo>
                      <a:cubicBezTo>
                        <a:pt x="490" y="677"/>
                        <a:pt x="645" y="573"/>
                        <a:pt x="666" y="386"/>
                      </a:cubicBezTo>
                      <a:cubicBezTo>
                        <a:pt x="677" y="219"/>
                        <a:pt x="562"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8" name="Google Shape;3218;p47"/>
                <p:cNvSpPr/>
                <p:nvPr/>
              </p:nvSpPr>
              <p:spPr>
                <a:xfrm>
                  <a:off x="4701750" y="4945400"/>
                  <a:ext cx="18750" cy="18500"/>
                </a:xfrm>
                <a:custGeom>
                  <a:avLst/>
                  <a:gdLst/>
                  <a:ahLst/>
                  <a:cxnLst/>
                  <a:rect l="l" t="t" r="r" b="b"/>
                  <a:pathLst>
                    <a:path w="750" h="740" extrusionOk="0">
                      <a:moveTo>
                        <a:pt x="407" y="1"/>
                      </a:moveTo>
                      <a:cubicBezTo>
                        <a:pt x="209" y="1"/>
                        <a:pt x="33" y="115"/>
                        <a:pt x="12" y="323"/>
                      </a:cubicBezTo>
                      <a:cubicBezTo>
                        <a:pt x="1" y="500"/>
                        <a:pt x="137" y="739"/>
                        <a:pt x="334" y="739"/>
                      </a:cubicBezTo>
                      <a:cubicBezTo>
                        <a:pt x="532" y="739"/>
                        <a:pt x="708" y="625"/>
                        <a:pt x="729" y="417"/>
                      </a:cubicBezTo>
                      <a:cubicBezTo>
                        <a:pt x="750" y="240"/>
                        <a:pt x="615"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9" name="Google Shape;3219;p47"/>
                <p:cNvSpPr/>
                <p:nvPr/>
              </p:nvSpPr>
              <p:spPr>
                <a:xfrm>
                  <a:off x="4404000" y="4596425"/>
                  <a:ext cx="62175" cy="47350"/>
                </a:xfrm>
                <a:custGeom>
                  <a:avLst/>
                  <a:gdLst/>
                  <a:ahLst/>
                  <a:cxnLst/>
                  <a:rect l="l" t="t" r="r" b="b"/>
                  <a:pathLst>
                    <a:path w="2487" h="1894" extrusionOk="0">
                      <a:moveTo>
                        <a:pt x="1093" y="0"/>
                      </a:moveTo>
                      <a:cubicBezTo>
                        <a:pt x="895" y="333"/>
                        <a:pt x="697" y="666"/>
                        <a:pt x="510" y="999"/>
                      </a:cubicBezTo>
                      <a:cubicBezTo>
                        <a:pt x="375" y="1238"/>
                        <a:pt x="230" y="1477"/>
                        <a:pt x="94" y="1716"/>
                      </a:cubicBezTo>
                      <a:cubicBezTo>
                        <a:pt x="63" y="1778"/>
                        <a:pt x="32" y="1831"/>
                        <a:pt x="1" y="1893"/>
                      </a:cubicBezTo>
                      <a:cubicBezTo>
                        <a:pt x="281" y="1727"/>
                        <a:pt x="593" y="1602"/>
                        <a:pt x="926" y="1529"/>
                      </a:cubicBezTo>
                      <a:cubicBezTo>
                        <a:pt x="1166" y="1477"/>
                        <a:pt x="1405" y="1446"/>
                        <a:pt x="1644" y="1436"/>
                      </a:cubicBezTo>
                      <a:cubicBezTo>
                        <a:pt x="1702" y="1436"/>
                        <a:pt x="1763" y="1435"/>
                        <a:pt x="1826" y="1435"/>
                      </a:cubicBezTo>
                      <a:cubicBezTo>
                        <a:pt x="1978" y="1435"/>
                        <a:pt x="2139" y="1440"/>
                        <a:pt x="2278" y="1477"/>
                      </a:cubicBezTo>
                      <a:cubicBezTo>
                        <a:pt x="2352" y="1009"/>
                        <a:pt x="2424" y="541"/>
                        <a:pt x="2487" y="72"/>
                      </a:cubicBezTo>
                      <a:lnTo>
                        <a:pt x="2487" y="72"/>
                      </a:lnTo>
                      <a:cubicBezTo>
                        <a:pt x="2375" y="78"/>
                        <a:pt x="2264" y="80"/>
                        <a:pt x="2151" y="80"/>
                      </a:cubicBezTo>
                      <a:cubicBezTo>
                        <a:pt x="1802" y="80"/>
                        <a:pt x="1447" y="55"/>
                        <a:pt x="1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0" name="Google Shape;3220;p47"/>
                <p:cNvSpPr/>
                <p:nvPr/>
              </p:nvSpPr>
              <p:spPr>
                <a:xfrm>
                  <a:off x="4468225" y="4584450"/>
                  <a:ext cx="69725" cy="41375"/>
                </a:xfrm>
                <a:custGeom>
                  <a:avLst/>
                  <a:gdLst/>
                  <a:ahLst/>
                  <a:cxnLst/>
                  <a:rect l="l" t="t" r="r" b="b"/>
                  <a:pathLst>
                    <a:path w="2789" h="1655" extrusionOk="0">
                      <a:moveTo>
                        <a:pt x="2310" y="1"/>
                      </a:moveTo>
                      <a:cubicBezTo>
                        <a:pt x="2154" y="73"/>
                        <a:pt x="2009" y="125"/>
                        <a:pt x="1852" y="188"/>
                      </a:cubicBezTo>
                      <a:cubicBezTo>
                        <a:pt x="1311" y="375"/>
                        <a:pt x="750" y="489"/>
                        <a:pt x="188" y="531"/>
                      </a:cubicBezTo>
                      <a:lnTo>
                        <a:pt x="1" y="1654"/>
                      </a:lnTo>
                      <a:cubicBezTo>
                        <a:pt x="344" y="1259"/>
                        <a:pt x="802" y="958"/>
                        <a:pt x="1301" y="812"/>
                      </a:cubicBezTo>
                      <a:cubicBezTo>
                        <a:pt x="1546" y="744"/>
                        <a:pt x="1799" y="712"/>
                        <a:pt x="2056" y="712"/>
                      </a:cubicBezTo>
                      <a:cubicBezTo>
                        <a:pt x="2192" y="712"/>
                        <a:pt x="2329" y="721"/>
                        <a:pt x="2466" y="739"/>
                      </a:cubicBezTo>
                      <a:cubicBezTo>
                        <a:pt x="2550" y="750"/>
                        <a:pt x="2664" y="770"/>
                        <a:pt x="2789" y="791"/>
                      </a:cubicBezTo>
                      <a:cubicBezTo>
                        <a:pt x="2622" y="531"/>
                        <a:pt x="2466" y="260"/>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1" name="Google Shape;3221;p47"/>
                <p:cNvSpPr/>
                <p:nvPr/>
              </p:nvSpPr>
              <p:spPr>
                <a:xfrm>
                  <a:off x="4534025" y="4544650"/>
                  <a:ext cx="78825" cy="59600"/>
                </a:xfrm>
                <a:custGeom>
                  <a:avLst/>
                  <a:gdLst/>
                  <a:ahLst/>
                  <a:cxnLst/>
                  <a:rect l="l" t="t" r="r" b="b"/>
                  <a:pathLst>
                    <a:path w="3153" h="2384" extrusionOk="0">
                      <a:moveTo>
                        <a:pt x="1041" y="1"/>
                      </a:moveTo>
                      <a:cubicBezTo>
                        <a:pt x="979" y="365"/>
                        <a:pt x="812" y="698"/>
                        <a:pt x="573" y="958"/>
                      </a:cubicBezTo>
                      <a:cubicBezTo>
                        <a:pt x="406" y="1145"/>
                        <a:pt x="219" y="1290"/>
                        <a:pt x="1" y="1415"/>
                      </a:cubicBezTo>
                      <a:cubicBezTo>
                        <a:pt x="209" y="1738"/>
                        <a:pt x="396" y="2060"/>
                        <a:pt x="593" y="2383"/>
                      </a:cubicBezTo>
                      <a:cubicBezTo>
                        <a:pt x="1020" y="1759"/>
                        <a:pt x="1624" y="1322"/>
                        <a:pt x="2341" y="1062"/>
                      </a:cubicBezTo>
                      <a:cubicBezTo>
                        <a:pt x="2601" y="968"/>
                        <a:pt x="2872" y="906"/>
                        <a:pt x="3152" y="864"/>
                      </a:cubicBezTo>
                      <a:lnTo>
                        <a:pt x="2716" y="677"/>
                      </a:lnTo>
                      <a:cubicBezTo>
                        <a:pt x="2165" y="448"/>
                        <a:pt x="1603" y="229"/>
                        <a:pt x="1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2" name="Google Shape;3222;p47"/>
                <p:cNvSpPr/>
                <p:nvPr/>
              </p:nvSpPr>
              <p:spPr>
                <a:xfrm>
                  <a:off x="4824000" y="4595375"/>
                  <a:ext cx="51775" cy="77525"/>
                </a:xfrm>
                <a:custGeom>
                  <a:avLst/>
                  <a:gdLst/>
                  <a:ahLst/>
                  <a:cxnLst/>
                  <a:rect l="l" t="t" r="r" b="b"/>
                  <a:pathLst>
                    <a:path w="2071" h="3101" extrusionOk="0">
                      <a:moveTo>
                        <a:pt x="781" y="0"/>
                      </a:moveTo>
                      <a:lnTo>
                        <a:pt x="781" y="0"/>
                      </a:lnTo>
                      <a:cubicBezTo>
                        <a:pt x="999" y="437"/>
                        <a:pt x="1123" y="905"/>
                        <a:pt x="1019" y="1374"/>
                      </a:cubicBezTo>
                      <a:cubicBezTo>
                        <a:pt x="895" y="1924"/>
                        <a:pt x="469" y="2361"/>
                        <a:pt x="0" y="2705"/>
                      </a:cubicBezTo>
                      <a:cubicBezTo>
                        <a:pt x="198" y="2632"/>
                        <a:pt x="395" y="2559"/>
                        <a:pt x="583" y="2476"/>
                      </a:cubicBezTo>
                      <a:cubicBezTo>
                        <a:pt x="593" y="2465"/>
                        <a:pt x="593" y="2445"/>
                        <a:pt x="603" y="2435"/>
                      </a:cubicBezTo>
                      <a:cubicBezTo>
                        <a:pt x="624" y="2393"/>
                        <a:pt x="656" y="2361"/>
                        <a:pt x="697" y="2351"/>
                      </a:cubicBezTo>
                      <a:lnTo>
                        <a:pt x="697" y="2341"/>
                      </a:lnTo>
                      <a:cubicBezTo>
                        <a:pt x="680" y="2214"/>
                        <a:pt x="786" y="2145"/>
                        <a:pt x="894" y="2145"/>
                      </a:cubicBezTo>
                      <a:cubicBezTo>
                        <a:pt x="981" y="2145"/>
                        <a:pt x="1069" y="2191"/>
                        <a:pt x="1093" y="2289"/>
                      </a:cubicBezTo>
                      <a:cubicBezTo>
                        <a:pt x="1155" y="2528"/>
                        <a:pt x="1248" y="2777"/>
                        <a:pt x="1290" y="3017"/>
                      </a:cubicBezTo>
                      <a:cubicBezTo>
                        <a:pt x="1301" y="3048"/>
                        <a:pt x="1301" y="3080"/>
                        <a:pt x="1311" y="3100"/>
                      </a:cubicBezTo>
                      <a:cubicBezTo>
                        <a:pt x="1352" y="3069"/>
                        <a:pt x="1394" y="3038"/>
                        <a:pt x="1436" y="2996"/>
                      </a:cubicBezTo>
                      <a:cubicBezTo>
                        <a:pt x="1581" y="2871"/>
                        <a:pt x="1696" y="2736"/>
                        <a:pt x="1789" y="2580"/>
                      </a:cubicBezTo>
                      <a:cubicBezTo>
                        <a:pt x="1976" y="2257"/>
                        <a:pt x="2071" y="1873"/>
                        <a:pt x="2018" y="1498"/>
                      </a:cubicBezTo>
                      <a:cubicBezTo>
                        <a:pt x="1914" y="822"/>
                        <a:pt x="1405" y="292"/>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3" name="Google Shape;3223;p47"/>
                <p:cNvSpPr/>
                <p:nvPr/>
              </p:nvSpPr>
              <p:spPr>
                <a:xfrm>
                  <a:off x="4782650" y="4608375"/>
                  <a:ext cx="31225" cy="32000"/>
                </a:xfrm>
                <a:custGeom>
                  <a:avLst/>
                  <a:gdLst/>
                  <a:ahLst/>
                  <a:cxnLst/>
                  <a:rect l="l" t="t" r="r" b="b"/>
                  <a:pathLst>
                    <a:path w="1249" h="1280" extrusionOk="0">
                      <a:moveTo>
                        <a:pt x="687" y="1"/>
                      </a:moveTo>
                      <a:cubicBezTo>
                        <a:pt x="521" y="1"/>
                        <a:pt x="375" y="21"/>
                        <a:pt x="239" y="135"/>
                      </a:cubicBezTo>
                      <a:cubicBezTo>
                        <a:pt x="115" y="239"/>
                        <a:pt x="31" y="396"/>
                        <a:pt x="21" y="562"/>
                      </a:cubicBezTo>
                      <a:cubicBezTo>
                        <a:pt x="0" y="729"/>
                        <a:pt x="52" y="905"/>
                        <a:pt x="156" y="1041"/>
                      </a:cubicBezTo>
                      <a:cubicBezTo>
                        <a:pt x="250" y="1155"/>
                        <a:pt x="417" y="1280"/>
                        <a:pt x="562" y="1280"/>
                      </a:cubicBezTo>
                      <a:cubicBezTo>
                        <a:pt x="739" y="1280"/>
                        <a:pt x="884" y="1259"/>
                        <a:pt x="1020" y="1145"/>
                      </a:cubicBezTo>
                      <a:cubicBezTo>
                        <a:pt x="1145" y="1030"/>
                        <a:pt x="1217" y="874"/>
                        <a:pt x="1238" y="718"/>
                      </a:cubicBezTo>
                      <a:cubicBezTo>
                        <a:pt x="1249" y="542"/>
                        <a:pt x="1207" y="364"/>
                        <a:pt x="1103" y="229"/>
                      </a:cubicBezTo>
                      <a:cubicBezTo>
                        <a:pt x="1009" y="125"/>
                        <a:pt x="843"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pSp>
        <p:sp>
          <p:nvSpPr>
            <p:cNvPr id="3224" name="Google Shape;3224;p47"/>
            <p:cNvSpPr/>
            <p:nvPr/>
          </p:nvSpPr>
          <p:spPr>
            <a:xfrm>
              <a:off x="343679" y="356400"/>
              <a:ext cx="2944800" cy="44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187102" y="1183612"/>
            <a:ext cx="3058067" cy="3737004"/>
          </a:xfrm>
          <a:prstGeom prst="rect">
            <a:avLst/>
          </a:prstGeom>
        </p:spPr>
      </p:pic>
    </p:spTree>
    <p:extLst>
      <p:ext uri="{BB962C8B-B14F-4D97-AF65-F5344CB8AC3E}">
        <p14:creationId xmlns:p14="http://schemas.microsoft.com/office/powerpoint/2010/main" val="17599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49"/>
                                        </p:tgtEl>
                                        <p:attrNameLst>
                                          <p:attrName>style.visibility</p:attrName>
                                        </p:attrNameLst>
                                      </p:cBhvr>
                                      <p:to>
                                        <p:strVal val="visible"/>
                                      </p:to>
                                    </p:set>
                                    <p:animEffect transition="in" filter="fade">
                                      <p:cBhvr>
                                        <p:cTn id="7" dur="1000"/>
                                        <p:tgtEl>
                                          <p:spTgt spid="3149"/>
                                        </p:tgtEl>
                                      </p:cBhvr>
                                    </p:animEffect>
                                    <p:anim calcmode="lin" valueType="num">
                                      <p:cBhvr>
                                        <p:cTn id="8" dur="1000" fill="hold"/>
                                        <p:tgtEl>
                                          <p:spTgt spid="3149"/>
                                        </p:tgtEl>
                                        <p:attrNameLst>
                                          <p:attrName>ppt_x</p:attrName>
                                        </p:attrNameLst>
                                      </p:cBhvr>
                                      <p:tavLst>
                                        <p:tav tm="0">
                                          <p:val>
                                            <p:strVal val="#ppt_x"/>
                                          </p:val>
                                        </p:tav>
                                        <p:tav tm="100000">
                                          <p:val>
                                            <p:strVal val="#ppt_x"/>
                                          </p:val>
                                        </p:tav>
                                      </p:tavLst>
                                    </p:anim>
                                    <p:anim calcmode="lin" valueType="num">
                                      <p:cBhvr>
                                        <p:cTn id="9" dur="1000" fill="hold"/>
                                        <p:tgtEl>
                                          <p:spTgt spid="3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sp>
        <p:nvSpPr>
          <p:cNvPr id="4195" name="Google Shape;4195;p62"/>
          <p:cNvSpPr txBox="1">
            <a:spLocks noGrp="1"/>
          </p:cNvSpPr>
          <p:nvPr>
            <p:ph type="title"/>
          </p:nvPr>
        </p:nvSpPr>
        <p:spPr>
          <a:xfrm>
            <a:off x="856612" y="394639"/>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solidFill>
                  <a:srgbClr val="FF0000"/>
                </a:solidFill>
              </a:rPr>
              <a:t>L</a:t>
            </a:r>
            <a:r>
              <a:rPr lang="en" dirty="0" smtClean="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185512" y="399874"/>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FF0000"/>
                </a:solidFill>
              </a:rPr>
              <a:t>03.</a:t>
            </a:r>
            <a:endParaRPr dirty="0">
              <a:solidFill>
                <a:srgbClr val="FF0000"/>
              </a:solidFill>
            </a:endParaRPr>
          </a:p>
        </p:txBody>
      </p:sp>
      <p:sp>
        <p:nvSpPr>
          <p:cNvPr id="4197" name="Google Shape;4197;p62"/>
          <p:cNvSpPr txBox="1">
            <a:spLocks noGrp="1"/>
          </p:cNvSpPr>
          <p:nvPr>
            <p:ph type="subTitle" idx="1"/>
          </p:nvPr>
        </p:nvSpPr>
        <p:spPr>
          <a:xfrm>
            <a:off x="2365829" y="1545771"/>
            <a:ext cx="6531429" cy="2358571"/>
          </a:xfrm>
          <a:prstGeom prst="rect">
            <a:avLst/>
          </a:prstGeom>
        </p:spPr>
        <p:txBody>
          <a:bodyPr spcFirstLastPara="1" wrap="square" lIns="91425" tIns="91425" rIns="91425" bIns="91425" anchor="ctr" anchorCtr="0">
            <a:noAutofit/>
          </a:bodyPr>
          <a:lstStyle/>
          <a:p>
            <a:pPr algn="just"/>
            <a:r>
              <a:rPr lang="vi-VN" sz="3200" dirty="0">
                <a:solidFill>
                  <a:srgbClr val="0070C0"/>
                </a:solidFill>
              </a:rPr>
              <a:t>2, Cho các yếu </a:t>
            </a:r>
            <a:r>
              <a:rPr lang="vi-VN" sz="3200" dirty="0" smtClean="0">
                <a:solidFill>
                  <a:srgbClr val="0070C0"/>
                </a:solidFill>
              </a:rPr>
              <a:t>tố</a:t>
            </a:r>
            <a:r>
              <a:rPr lang="en-US" sz="3200" dirty="0" smtClean="0">
                <a:solidFill>
                  <a:srgbClr val="0070C0"/>
                </a:solidFill>
              </a:rPr>
              <a:t> </a:t>
            </a:r>
            <a:r>
              <a:rPr lang="vi-VN" sz="3200" dirty="0" smtClean="0">
                <a:solidFill>
                  <a:srgbClr val="0070C0"/>
                </a:solidFill>
              </a:rPr>
              <a:t>nước </a:t>
            </a:r>
            <a:r>
              <a:rPr lang="vi-VN" sz="3200" dirty="0">
                <a:solidFill>
                  <a:srgbClr val="0070C0"/>
                </a:solidFill>
              </a:rPr>
              <a:t>uống, </a:t>
            </a:r>
            <a:r>
              <a:rPr lang="vi-VN" sz="3200" dirty="0" smtClean="0">
                <a:solidFill>
                  <a:srgbClr val="0070C0"/>
                </a:solidFill>
              </a:rPr>
              <a:t>carbondioxide,</a:t>
            </a:r>
            <a:r>
              <a:rPr lang="en-US" sz="3200" dirty="0" smtClean="0">
                <a:solidFill>
                  <a:srgbClr val="0070C0"/>
                </a:solidFill>
              </a:rPr>
              <a:t> </a:t>
            </a:r>
            <a:r>
              <a:rPr lang="vi-VN" sz="3200" dirty="0" smtClean="0">
                <a:solidFill>
                  <a:srgbClr val="0070C0"/>
                </a:solidFill>
              </a:rPr>
              <a:t>Oxygen,</a:t>
            </a:r>
            <a:r>
              <a:rPr lang="en-US" sz="3200" dirty="0" smtClean="0">
                <a:solidFill>
                  <a:srgbClr val="0070C0"/>
                </a:solidFill>
              </a:rPr>
              <a:t> </a:t>
            </a:r>
            <a:r>
              <a:rPr lang="vi-VN" sz="3200" dirty="0" smtClean="0">
                <a:solidFill>
                  <a:srgbClr val="0070C0"/>
                </a:solidFill>
              </a:rPr>
              <a:t>năng </a:t>
            </a:r>
            <a:r>
              <a:rPr lang="vi-VN" sz="3200" dirty="0">
                <a:solidFill>
                  <a:srgbClr val="0070C0"/>
                </a:solidFill>
              </a:rPr>
              <a:t>lượng nhiệt, chất thải, thức ăn</a:t>
            </a:r>
            <a:r>
              <a:rPr lang="vi-VN" sz="3200" dirty="0" smtClean="0">
                <a:solidFill>
                  <a:srgbClr val="0070C0"/>
                </a:solidFill>
              </a:rPr>
              <a:t>.</a:t>
            </a:r>
            <a:r>
              <a:rPr lang="en-US" sz="3200" dirty="0" smtClean="0">
                <a:solidFill>
                  <a:srgbClr val="0070C0"/>
                </a:solidFill>
              </a:rPr>
              <a:t> </a:t>
            </a:r>
            <a:r>
              <a:rPr lang="vi-VN" sz="3200" dirty="0" smtClean="0">
                <a:solidFill>
                  <a:srgbClr val="0070C0"/>
                </a:solidFill>
              </a:rPr>
              <a:t>Xác </a:t>
            </a:r>
            <a:r>
              <a:rPr lang="vi-VN" sz="3200" dirty="0">
                <a:solidFill>
                  <a:srgbClr val="0070C0"/>
                </a:solidFill>
              </a:rPr>
              <a:t>định những yếu tố mà cơ thể lấy </a:t>
            </a:r>
            <a:r>
              <a:rPr lang="vi-VN" sz="3200" dirty="0" smtClean="0">
                <a:solidFill>
                  <a:srgbClr val="0070C0"/>
                </a:solidFill>
              </a:rPr>
              <a:t>vào,</a:t>
            </a:r>
            <a:r>
              <a:rPr lang="en-US" sz="3200" dirty="0" smtClean="0">
                <a:solidFill>
                  <a:srgbClr val="0070C0"/>
                </a:solidFill>
              </a:rPr>
              <a:t> </a:t>
            </a:r>
            <a:r>
              <a:rPr lang="vi-VN" sz="3200" dirty="0" smtClean="0">
                <a:solidFill>
                  <a:srgbClr val="0070C0"/>
                </a:solidFill>
              </a:rPr>
              <a:t>thải ra</a:t>
            </a:r>
            <a:r>
              <a:rPr lang="en-US" sz="3200" dirty="0" smtClean="0">
                <a:solidFill>
                  <a:srgbClr val="0070C0"/>
                </a:solidFill>
              </a:rPr>
              <a:t>.</a:t>
            </a:r>
            <a:endParaRPr lang="en-US" sz="3200" dirty="0">
              <a:solidFill>
                <a:srgbClr val="0070C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120198" y="2015575"/>
            <a:ext cx="2245631" cy="1524000"/>
          </a:xfrm>
          <a:prstGeom prst="rect">
            <a:avLst/>
          </a:prstGeom>
        </p:spPr>
      </p:pic>
    </p:spTree>
    <p:extLst>
      <p:ext uri="{BB962C8B-B14F-4D97-AF65-F5344CB8AC3E}">
        <p14:creationId xmlns:p14="http://schemas.microsoft.com/office/powerpoint/2010/main" val="16984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197">
                                            <p:txEl>
                                              <p:pRg st="0" end="0"/>
                                            </p:txEl>
                                          </p:spTgt>
                                        </p:tgtEl>
                                        <p:attrNameLst>
                                          <p:attrName>style.visibility</p:attrName>
                                        </p:attrNameLst>
                                      </p:cBhvr>
                                      <p:to>
                                        <p:strVal val="visible"/>
                                      </p:to>
                                    </p:set>
                                    <p:animEffect transition="in" filter="wheel(1)">
                                      <p:cBhvr>
                                        <p:cTn id="15" dur="2000"/>
                                        <p:tgtEl>
                                          <p:spTgt spid="4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P spid="419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1"/>
        <p:cNvGrpSpPr/>
        <p:nvPr/>
      </p:nvGrpSpPr>
      <p:grpSpPr>
        <a:xfrm>
          <a:off x="0" y="0"/>
          <a:ext cx="0" cy="0"/>
          <a:chOff x="0" y="0"/>
          <a:chExt cx="0" cy="0"/>
        </a:xfrm>
      </p:grpSpPr>
      <p:sp>
        <p:nvSpPr>
          <p:cNvPr id="4892" name="Google Shape;4892;p7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FF0000"/>
                </a:solidFill>
              </a:rPr>
              <a:t>04. Vận dụng</a:t>
            </a:r>
            <a:endParaRPr dirty="0">
              <a:solidFill>
                <a:srgbClr val="FF0000"/>
              </a:solidFill>
            </a:endParaRPr>
          </a:p>
        </p:txBody>
      </p:sp>
      <p:sp>
        <p:nvSpPr>
          <p:cNvPr id="4893" name="Google Shape;4893;p73"/>
          <p:cNvSpPr txBox="1">
            <a:spLocks noGrp="1"/>
          </p:cNvSpPr>
          <p:nvPr>
            <p:ph type="body" idx="1"/>
          </p:nvPr>
        </p:nvSpPr>
        <p:spPr>
          <a:xfrm>
            <a:off x="283535" y="1063350"/>
            <a:ext cx="8683256" cy="3600799"/>
          </a:xfrm>
          <a:prstGeom prst="rect">
            <a:avLst/>
          </a:prstGeom>
        </p:spPr>
        <p:txBody>
          <a:bodyPr spcFirstLastPara="1" wrap="square" lIns="91425" tIns="91425" rIns="91425" bIns="91425" anchor="t" anchorCtr="0">
            <a:noAutofit/>
          </a:bodyPr>
          <a:lstStyle/>
          <a:p>
            <a:pPr marL="133350" indent="0">
              <a:buNone/>
            </a:pPr>
            <a:r>
              <a:rPr lang="en-US" sz="2400" dirty="0">
                <a:solidFill>
                  <a:srgbClr val="0070C0"/>
                </a:solidFill>
              </a:rPr>
              <a:t>- </a:t>
            </a:r>
            <a:r>
              <a:rPr lang="en-US" sz="2400" dirty="0" err="1">
                <a:solidFill>
                  <a:srgbClr val="0070C0"/>
                </a:solidFill>
              </a:rPr>
              <a:t>Dựa</a:t>
            </a:r>
            <a:r>
              <a:rPr lang="en-US" sz="2400" dirty="0">
                <a:solidFill>
                  <a:srgbClr val="0070C0"/>
                </a:solidFill>
              </a:rPr>
              <a:t> </a:t>
            </a:r>
            <a:r>
              <a:rPr lang="en-US" sz="2400" dirty="0" err="1">
                <a:solidFill>
                  <a:srgbClr val="0070C0"/>
                </a:solidFill>
              </a:rPr>
              <a:t>vào</a:t>
            </a:r>
            <a:r>
              <a:rPr lang="en-US" sz="2400" dirty="0">
                <a:solidFill>
                  <a:srgbClr val="0070C0"/>
                </a:solidFill>
              </a:rPr>
              <a:t> </a:t>
            </a:r>
            <a:r>
              <a:rPr lang="en-US" sz="2400" dirty="0" err="1">
                <a:solidFill>
                  <a:srgbClr val="0070C0"/>
                </a:solidFill>
              </a:rPr>
              <a:t>kiến</a:t>
            </a:r>
            <a:r>
              <a:rPr lang="en-US" sz="2400" dirty="0">
                <a:solidFill>
                  <a:srgbClr val="0070C0"/>
                </a:solidFill>
              </a:rPr>
              <a:t> </a:t>
            </a:r>
            <a:r>
              <a:rPr lang="en-US" sz="2400" dirty="0" err="1">
                <a:solidFill>
                  <a:srgbClr val="0070C0"/>
                </a:solidFill>
              </a:rPr>
              <a:t>thức</a:t>
            </a:r>
            <a:r>
              <a:rPr lang="en-US" sz="2400" dirty="0">
                <a:solidFill>
                  <a:srgbClr val="0070C0"/>
                </a:solidFill>
              </a:rPr>
              <a:t> </a:t>
            </a:r>
            <a:r>
              <a:rPr lang="en-US" sz="2400" dirty="0" err="1">
                <a:solidFill>
                  <a:srgbClr val="0070C0"/>
                </a:solidFill>
              </a:rPr>
              <a:t>đã</a:t>
            </a:r>
            <a:r>
              <a:rPr lang="en-US" sz="2400" dirty="0">
                <a:solidFill>
                  <a:srgbClr val="0070C0"/>
                </a:solidFill>
              </a:rPr>
              <a:t> </a:t>
            </a:r>
            <a:r>
              <a:rPr lang="en-US" sz="2400" dirty="0" err="1">
                <a:solidFill>
                  <a:srgbClr val="0070C0"/>
                </a:solidFill>
              </a:rPr>
              <a:t>học</a:t>
            </a:r>
            <a:r>
              <a:rPr lang="en-US" sz="2400" dirty="0">
                <a:solidFill>
                  <a:srgbClr val="0070C0"/>
                </a:solidFill>
              </a:rPr>
              <a:t> </a:t>
            </a:r>
            <a:r>
              <a:rPr lang="en-US" sz="2400" dirty="0" err="1">
                <a:solidFill>
                  <a:srgbClr val="0070C0"/>
                </a:solidFill>
              </a:rPr>
              <a:t>hoàn</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sơ</a:t>
            </a:r>
            <a:r>
              <a:rPr lang="en-US" sz="2400" dirty="0">
                <a:solidFill>
                  <a:srgbClr val="0070C0"/>
                </a:solidFill>
              </a:rPr>
              <a:t> </a:t>
            </a:r>
            <a:r>
              <a:rPr lang="en-US" sz="2400" dirty="0" err="1">
                <a:solidFill>
                  <a:srgbClr val="0070C0"/>
                </a:solidFill>
              </a:rPr>
              <a:t>đồ</a:t>
            </a:r>
            <a:r>
              <a:rPr lang="en-US" sz="2400" dirty="0">
                <a:solidFill>
                  <a:srgbClr val="0070C0"/>
                </a:solidFill>
              </a:rPr>
              <a:t> </a:t>
            </a:r>
            <a:r>
              <a:rPr lang="en-US" sz="2400" dirty="0" err="1">
                <a:solidFill>
                  <a:srgbClr val="0070C0"/>
                </a:solidFill>
              </a:rPr>
              <a:t>tư</a:t>
            </a:r>
            <a:r>
              <a:rPr lang="en-US" sz="2400" dirty="0">
                <a:solidFill>
                  <a:srgbClr val="0070C0"/>
                </a:solidFill>
              </a:rPr>
              <a:t> </a:t>
            </a:r>
            <a:r>
              <a:rPr lang="en-US" sz="2400" dirty="0" err="1">
                <a:solidFill>
                  <a:srgbClr val="0070C0"/>
                </a:solidFill>
              </a:rPr>
              <a:t>duy</a:t>
            </a:r>
            <a:r>
              <a:rPr lang="en-US" sz="2400" dirty="0">
                <a:solidFill>
                  <a:srgbClr val="0070C0"/>
                </a:solidFill>
              </a:rPr>
              <a:t> </a:t>
            </a:r>
            <a:r>
              <a:rPr lang="en-US" sz="2400" dirty="0" err="1">
                <a:solidFill>
                  <a:srgbClr val="0070C0"/>
                </a:solidFill>
              </a:rPr>
              <a:t>tổng</a:t>
            </a:r>
            <a:r>
              <a:rPr lang="en-US" sz="2400" dirty="0">
                <a:solidFill>
                  <a:srgbClr val="0070C0"/>
                </a:solidFill>
              </a:rPr>
              <a:t> </a:t>
            </a:r>
            <a:r>
              <a:rPr lang="en-US" sz="2400" dirty="0" err="1">
                <a:solidFill>
                  <a:srgbClr val="0070C0"/>
                </a:solidFill>
              </a:rPr>
              <a:t>kết</a:t>
            </a:r>
            <a:r>
              <a:rPr lang="en-US" sz="2400" dirty="0">
                <a:solidFill>
                  <a:srgbClr val="0070C0"/>
                </a:solidFill>
              </a:rPr>
              <a:t> </a:t>
            </a:r>
            <a:r>
              <a:rPr lang="en-US" sz="2400" dirty="0" err="1">
                <a:solidFill>
                  <a:srgbClr val="0070C0"/>
                </a:solidFill>
              </a:rPr>
              <a:t>bài</a:t>
            </a:r>
            <a:r>
              <a:rPr lang="en-US" sz="2400" dirty="0">
                <a:solidFill>
                  <a:srgbClr val="0070C0"/>
                </a:solidFill>
              </a:rPr>
              <a:t> </a:t>
            </a:r>
            <a:r>
              <a:rPr lang="en-US" sz="2400" dirty="0" err="1" smtClean="0">
                <a:solidFill>
                  <a:srgbClr val="0070C0"/>
                </a:solidFill>
              </a:rPr>
              <a:t>học</a:t>
            </a:r>
            <a:r>
              <a:rPr lang="en-US" sz="2400" dirty="0" smtClean="0">
                <a:solidFill>
                  <a:srgbClr val="0070C0"/>
                </a:solidFill>
              </a:rPr>
              <a:t>.</a:t>
            </a:r>
            <a:endParaRPr lang="en-US" sz="2400" dirty="0">
              <a:solidFill>
                <a:srgbClr val="0070C0"/>
              </a:solidFill>
            </a:endParaRPr>
          </a:p>
          <a:p>
            <a:pPr marL="133350" indent="0">
              <a:buNone/>
            </a:pPr>
            <a:r>
              <a:rPr lang="en-US" sz="2400" dirty="0">
                <a:solidFill>
                  <a:srgbClr val="0070C0"/>
                </a:solidFill>
              </a:rPr>
              <a:t>- </a:t>
            </a:r>
            <a:r>
              <a:rPr lang="en-US" sz="2400" dirty="0" err="1" smtClean="0">
                <a:solidFill>
                  <a:srgbClr val="0070C0"/>
                </a:solidFill>
              </a:rPr>
              <a:t>Hãy</a:t>
            </a:r>
            <a:r>
              <a:rPr lang="en-US" sz="2400" dirty="0" smtClean="0">
                <a:solidFill>
                  <a:srgbClr val="0070C0"/>
                </a:solidFill>
              </a:rPr>
              <a:t> </a:t>
            </a:r>
            <a:r>
              <a:rPr lang="en-US" sz="2400" dirty="0" err="1" smtClean="0">
                <a:solidFill>
                  <a:srgbClr val="0070C0"/>
                </a:solidFill>
              </a:rPr>
              <a:t>cho</a:t>
            </a:r>
            <a:r>
              <a:rPr lang="en-US" sz="2400" dirty="0" smtClean="0">
                <a:solidFill>
                  <a:srgbClr val="0070C0"/>
                </a:solidFill>
              </a:rPr>
              <a:t> </a:t>
            </a:r>
            <a:r>
              <a:rPr lang="en-US" sz="2400" dirty="0" err="1" smtClean="0">
                <a:solidFill>
                  <a:srgbClr val="0070C0"/>
                </a:solidFill>
              </a:rPr>
              <a:t>biết</a:t>
            </a:r>
            <a:r>
              <a:rPr lang="en-US" sz="2400" dirty="0" smtClean="0">
                <a:solidFill>
                  <a:srgbClr val="0070C0"/>
                </a:solidFill>
              </a:rPr>
              <a:t>: </a:t>
            </a:r>
            <a:r>
              <a:rPr lang="en-US" sz="2400" dirty="0" err="1" smtClean="0">
                <a:solidFill>
                  <a:srgbClr val="0070C0"/>
                </a:solidFill>
              </a:rPr>
              <a:t>Tại</a:t>
            </a:r>
            <a:r>
              <a:rPr lang="en-US" sz="2400" dirty="0" smtClean="0">
                <a:solidFill>
                  <a:srgbClr val="0070C0"/>
                </a:solidFill>
              </a:rPr>
              <a:t> </a:t>
            </a:r>
            <a:r>
              <a:rPr lang="en-US" sz="2400" dirty="0" err="1">
                <a:solidFill>
                  <a:srgbClr val="0070C0"/>
                </a:solidFill>
              </a:rPr>
              <a:t>sao</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nắng</a:t>
            </a:r>
            <a:r>
              <a:rPr lang="en-US" sz="2400" dirty="0">
                <a:solidFill>
                  <a:srgbClr val="0070C0"/>
                </a:solidFill>
              </a:rPr>
              <a:t> </a:t>
            </a:r>
            <a:r>
              <a:rPr lang="en-US" sz="2400" dirty="0" err="1">
                <a:solidFill>
                  <a:srgbClr val="0070C0"/>
                </a:solidFill>
              </a:rPr>
              <a:t>nóng</a:t>
            </a:r>
            <a:r>
              <a:rPr lang="en-US" sz="2400" dirty="0">
                <a:solidFill>
                  <a:srgbClr val="0070C0"/>
                </a:solidFill>
              </a:rPr>
              <a:t> </a:t>
            </a:r>
            <a:r>
              <a:rPr lang="en-US" sz="2400" dirty="0" err="1">
                <a:solidFill>
                  <a:srgbClr val="0070C0"/>
                </a:solidFill>
              </a:rPr>
              <a:t>cây</a:t>
            </a:r>
            <a:r>
              <a:rPr lang="en-US" sz="2400" dirty="0">
                <a:solidFill>
                  <a:srgbClr val="0070C0"/>
                </a:solidFill>
              </a:rPr>
              <a:t> </a:t>
            </a:r>
            <a:r>
              <a:rPr lang="en-US" sz="2400" dirty="0" err="1">
                <a:solidFill>
                  <a:srgbClr val="0070C0"/>
                </a:solidFill>
              </a:rPr>
              <a:t>có</a:t>
            </a:r>
            <a:r>
              <a:rPr lang="en-US" sz="2400" dirty="0">
                <a:solidFill>
                  <a:srgbClr val="0070C0"/>
                </a:solidFill>
              </a:rPr>
              <a:t> </a:t>
            </a:r>
            <a:r>
              <a:rPr lang="en-US" sz="2400" dirty="0" err="1">
                <a:solidFill>
                  <a:srgbClr val="0070C0"/>
                </a:solidFill>
              </a:rPr>
              <a:t>hiện</a:t>
            </a:r>
            <a:r>
              <a:rPr lang="en-US" sz="2400" dirty="0">
                <a:solidFill>
                  <a:srgbClr val="0070C0"/>
                </a:solidFill>
              </a:rPr>
              <a:t> </a:t>
            </a:r>
            <a:r>
              <a:rPr lang="en-US" sz="2400" dirty="0" err="1">
                <a:solidFill>
                  <a:srgbClr val="0070C0"/>
                </a:solidFill>
              </a:rPr>
              <a:t>tượng</a:t>
            </a:r>
            <a:r>
              <a:rPr lang="en-US" sz="2400" dirty="0">
                <a:solidFill>
                  <a:srgbClr val="0070C0"/>
                </a:solidFill>
              </a:rPr>
              <a:t> </a:t>
            </a:r>
            <a:r>
              <a:rPr lang="en-US" sz="2400" dirty="0" err="1">
                <a:solidFill>
                  <a:srgbClr val="0070C0"/>
                </a:solidFill>
              </a:rPr>
              <a:t>bị</a:t>
            </a:r>
            <a:r>
              <a:rPr lang="en-US" sz="2400" dirty="0">
                <a:solidFill>
                  <a:srgbClr val="0070C0"/>
                </a:solidFill>
              </a:rPr>
              <a:t> </a:t>
            </a:r>
            <a:r>
              <a:rPr lang="en-US" sz="2400" dirty="0" err="1">
                <a:solidFill>
                  <a:srgbClr val="0070C0"/>
                </a:solidFill>
              </a:rPr>
              <a:t>héo</a:t>
            </a:r>
            <a:r>
              <a:rPr lang="en-US" sz="2400" dirty="0">
                <a:solidFill>
                  <a:srgbClr val="0070C0"/>
                </a:solidFill>
              </a:rPr>
              <a:t> </a:t>
            </a:r>
            <a:r>
              <a:rPr lang="en-US" sz="2400" dirty="0" err="1">
                <a:solidFill>
                  <a:srgbClr val="0070C0"/>
                </a:solidFill>
              </a:rPr>
              <a:t>lá</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cảm</a:t>
            </a:r>
            <a:r>
              <a:rPr lang="en-US" sz="2400" dirty="0">
                <a:solidFill>
                  <a:srgbClr val="0070C0"/>
                </a:solidFill>
              </a:rPr>
              <a:t> </a:t>
            </a:r>
            <a:r>
              <a:rPr lang="en-US" sz="2400" dirty="0" err="1">
                <a:solidFill>
                  <a:srgbClr val="0070C0"/>
                </a:solidFill>
              </a:rPr>
              <a:t>thấy</a:t>
            </a:r>
            <a:r>
              <a:rPr lang="en-US" sz="2400" dirty="0">
                <a:solidFill>
                  <a:srgbClr val="0070C0"/>
                </a:solidFill>
              </a:rPr>
              <a:t> </a:t>
            </a:r>
            <a:r>
              <a:rPr lang="en-US" sz="2400" dirty="0" err="1">
                <a:solidFill>
                  <a:srgbClr val="0070C0"/>
                </a:solidFill>
              </a:rPr>
              <a:t>nhanh</a:t>
            </a:r>
            <a:r>
              <a:rPr lang="en-US" sz="2400" dirty="0">
                <a:solidFill>
                  <a:srgbClr val="0070C0"/>
                </a:solidFill>
              </a:rPr>
              <a:t> </a:t>
            </a:r>
            <a:r>
              <a:rPr lang="en-US" sz="2400" dirty="0" err="1">
                <a:solidFill>
                  <a:srgbClr val="0070C0"/>
                </a:solidFill>
              </a:rPr>
              <a:t>khát</a:t>
            </a:r>
            <a:r>
              <a:rPr lang="en-US" sz="2400" dirty="0">
                <a:solidFill>
                  <a:srgbClr val="0070C0"/>
                </a:solidFill>
              </a:rPr>
              <a:t> </a:t>
            </a:r>
            <a:r>
              <a:rPr lang="en-US" sz="2400" dirty="0" err="1">
                <a:solidFill>
                  <a:srgbClr val="0070C0"/>
                </a:solidFill>
              </a:rPr>
              <a:t>nước</a:t>
            </a:r>
            <a:r>
              <a:rPr lang="en-US" sz="2400" dirty="0">
                <a:solidFill>
                  <a:srgbClr val="0070C0"/>
                </a:solidFill>
              </a:rPr>
              <a:t>?</a:t>
            </a:r>
          </a:p>
        </p:txBody>
      </p:sp>
      <p:sp>
        <p:nvSpPr>
          <p:cNvPr id="4894" name="Google Shape;4894;p73"/>
          <p:cNvSpPr/>
          <p:nvPr/>
        </p:nvSpPr>
        <p:spPr>
          <a:xfrm>
            <a:off x="2953494" y="3890538"/>
            <a:ext cx="703410" cy="713703"/>
          </a:xfrm>
          <a:custGeom>
            <a:avLst/>
            <a:gdLst/>
            <a:ahLst/>
            <a:cxnLst/>
            <a:rect l="l" t="t" r="r" b="b"/>
            <a:pathLst>
              <a:path w="13094" h="13285" extrusionOk="0">
                <a:moveTo>
                  <a:pt x="4986" y="1"/>
                </a:moveTo>
                <a:cubicBezTo>
                  <a:pt x="3957" y="1"/>
                  <a:pt x="2845" y="561"/>
                  <a:pt x="2011" y="1395"/>
                </a:cubicBezTo>
                <a:cubicBezTo>
                  <a:pt x="1817" y="1589"/>
                  <a:pt x="4705" y="1324"/>
                  <a:pt x="3409" y="2814"/>
                </a:cubicBezTo>
                <a:cubicBezTo>
                  <a:pt x="3299" y="2941"/>
                  <a:pt x="3177" y="2988"/>
                  <a:pt x="3043" y="2988"/>
                </a:cubicBezTo>
                <a:cubicBezTo>
                  <a:pt x="2662" y="2988"/>
                  <a:pt x="2189" y="2603"/>
                  <a:pt x="1635" y="2603"/>
                </a:cubicBezTo>
                <a:cubicBezTo>
                  <a:pt x="1450" y="2603"/>
                  <a:pt x="1255" y="2647"/>
                  <a:pt x="1052" y="2762"/>
                </a:cubicBezTo>
                <a:cubicBezTo>
                  <a:pt x="276" y="4447"/>
                  <a:pt x="542" y="5293"/>
                  <a:pt x="542" y="5293"/>
                </a:cubicBezTo>
                <a:cubicBezTo>
                  <a:pt x="542" y="5293"/>
                  <a:pt x="2158" y="4855"/>
                  <a:pt x="3035" y="4855"/>
                </a:cubicBezTo>
                <a:cubicBezTo>
                  <a:pt x="3385" y="4855"/>
                  <a:pt x="3618" y="4925"/>
                  <a:pt x="3583" y="5120"/>
                </a:cubicBezTo>
                <a:cubicBezTo>
                  <a:pt x="3419" y="6039"/>
                  <a:pt x="0" y="5569"/>
                  <a:pt x="317" y="7202"/>
                </a:cubicBezTo>
                <a:cubicBezTo>
                  <a:pt x="542" y="8396"/>
                  <a:pt x="705" y="8896"/>
                  <a:pt x="705" y="8896"/>
                </a:cubicBezTo>
                <a:cubicBezTo>
                  <a:pt x="705" y="8896"/>
                  <a:pt x="2080" y="7887"/>
                  <a:pt x="2706" y="7887"/>
                </a:cubicBezTo>
                <a:cubicBezTo>
                  <a:pt x="2819" y="7887"/>
                  <a:pt x="2908" y="7920"/>
                  <a:pt x="2960" y="7998"/>
                </a:cubicBezTo>
                <a:cubicBezTo>
                  <a:pt x="3297" y="8498"/>
                  <a:pt x="1276" y="8672"/>
                  <a:pt x="939" y="9457"/>
                </a:cubicBezTo>
                <a:cubicBezTo>
                  <a:pt x="592" y="10243"/>
                  <a:pt x="1440" y="10815"/>
                  <a:pt x="1776" y="11825"/>
                </a:cubicBezTo>
                <a:cubicBezTo>
                  <a:pt x="2113" y="12835"/>
                  <a:pt x="2286" y="13284"/>
                  <a:pt x="2286" y="13284"/>
                </a:cubicBezTo>
                <a:cubicBezTo>
                  <a:pt x="2286" y="13284"/>
                  <a:pt x="3029" y="12891"/>
                  <a:pt x="3902" y="12891"/>
                </a:cubicBezTo>
                <a:cubicBezTo>
                  <a:pt x="3962" y="12891"/>
                  <a:pt x="4022" y="12893"/>
                  <a:pt x="4082" y="12896"/>
                </a:cubicBezTo>
                <a:cubicBezTo>
                  <a:pt x="4615" y="12925"/>
                  <a:pt x="5268" y="13104"/>
                  <a:pt x="5853" y="13104"/>
                </a:cubicBezTo>
                <a:cubicBezTo>
                  <a:pt x="6321" y="13104"/>
                  <a:pt x="6746" y="12989"/>
                  <a:pt x="7032" y="12590"/>
                </a:cubicBezTo>
                <a:cubicBezTo>
                  <a:pt x="8175" y="11008"/>
                  <a:pt x="6348" y="9579"/>
                  <a:pt x="7205" y="9498"/>
                </a:cubicBezTo>
                <a:cubicBezTo>
                  <a:pt x="7222" y="9496"/>
                  <a:pt x="7238" y="9495"/>
                  <a:pt x="7255" y="9495"/>
                </a:cubicBezTo>
                <a:cubicBezTo>
                  <a:pt x="7900" y="9495"/>
                  <a:pt x="8489" y="10816"/>
                  <a:pt x="8420" y="11651"/>
                </a:cubicBezTo>
                <a:cubicBezTo>
                  <a:pt x="8338" y="12611"/>
                  <a:pt x="7797" y="12947"/>
                  <a:pt x="7797" y="12947"/>
                </a:cubicBezTo>
                <a:cubicBezTo>
                  <a:pt x="7797" y="12947"/>
                  <a:pt x="10634" y="11947"/>
                  <a:pt x="10502" y="10468"/>
                </a:cubicBezTo>
                <a:cubicBezTo>
                  <a:pt x="10359" y="8722"/>
                  <a:pt x="8991" y="8314"/>
                  <a:pt x="9777" y="7978"/>
                </a:cubicBezTo>
                <a:cubicBezTo>
                  <a:pt x="9825" y="7957"/>
                  <a:pt x="9873" y="7947"/>
                  <a:pt x="9919" y="7947"/>
                </a:cubicBezTo>
                <a:cubicBezTo>
                  <a:pt x="10638" y="7947"/>
                  <a:pt x="11124" y="10243"/>
                  <a:pt x="11124" y="10243"/>
                </a:cubicBezTo>
                <a:cubicBezTo>
                  <a:pt x="11124" y="10243"/>
                  <a:pt x="13094" y="8080"/>
                  <a:pt x="12359" y="6334"/>
                </a:cubicBezTo>
                <a:cubicBezTo>
                  <a:pt x="12012" y="5508"/>
                  <a:pt x="10103" y="5651"/>
                  <a:pt x="10103" y="4977"/>
                </a:cubicBezTo>
                <a:cubicBezTo>
                  <a:pt x="10103" y="4530"/>
                  <a:pt x="10295" y="4367"/>
                  <a:pt x="10578" y="4367"/>
                </a:cubicBezTo>
                <a:cubicBezTo>
                  <a:pt x="11347" y="4367"/>
                  <a:pt x="12790" y="5581"/>
                  <a:pt x="12856" y="5581"/>
                </a:cubicBezTo>
                <a:cubicBezTo>
                  <a:pt x="12858" y="5581"/>
                  <a:pt x="12859" y="5580"/>
                  <a:pt x="12859" y="5579"/>
                </a:cubicBezTo>
                <a:cubicBezTo>
                  <a:pt x="12859" y="3507"/>
                  <a:pt x="11341" y="1648"/>
                  <a:pt x="9776" y="1648"/>
                </a:cubicBezTo>
                <a:cubicBezTo>
                  <a:pt x="9261" y="1648"/>
                  <a:pt x="8740" y="1850"/>
                  <a:pt x="8266" y="2313"/>
                </a:cubicBezTo>
                <a:cubicBezTo>
                  <a:pt x="8283" y="2312"/>
                  <a:pt x="8301" y="2311"/>
                  <a:pt x="8319" y="2311"/>
                </a:cubicBezTo>
                <a:cubicBezTo>
                  <a:pt x="8411" y="2311"/>
                  <a:pt x="8527" y="2331"/>
                  <a:pt x="8756" y="2365"/>
                </a:cubicBezTo>
                <a:cubicBezTo>
                  <a:pt x="9312" y="2450"/>
                  <a:pt x="9202" y="2550"/>
                  <a:pt x="8948" y="2550"/>
                </a:cubicBezTo>
                <a:cubicBezTo>
                  <a:pt x="8899" y="2550"/>
                  <a:pt x="8844" y="2546"/>
                  <a:pt x="8787" y="2538"/>
                </a:cubicBezTo>
                <a:cubicBezTo>
                  <a:pt x="8733" y="2531"/>
                  <a:pt x="8681" y="2527"/>
                  <a:pt x="8630" y="2527"/>
                </a:cubicBezTo>
                <a:cubicBezTo>
                  <a:pt x="8395" y="2527"/>
                  <a:pt x="8190" y="2600"/>
                  <a:pt x="7930" y="2701"/>
                </a:cubicBezTo>
                <a:cubicBezTo>
                  <a:pt x="7869" y="2773"/>
                  <a:pt x="7817" y="2855"/>
                  <a:pt x="7777" y="2926"/>
                </a:cubicBezTo>
                <a:cubicBezTo>
                  <a:pt x="8144" y="3018"/>
                  <a:pt x="8379" y="3079"/>
                  <a:pt x="9001" y="3416"/>
                </a:cubicBezTo>
                <a:cubicBezTo>
                  <a:pt x="9551" y="3704"/>
                  <a:pt x="9749" y="3919"/>
                  <a:pt x="9585" y="3919"/>
                </a:cubicBezTo>
                <a:cubicBezTo>
                  <a:pt x="9488" y="3919"/>
                  <a:pt x="9264" y="3843"/>
                  <a:pt x="8910" y="3660"/>
                </a:cubicBezTo>
                <a:cubicBezTo>
                  <a:pt x="8226" y="3304"/>
                  <a:pt x="7981" y="3263"/>
                  <a:pt x="7613" y="3181"/>
                </a:cubicBezTo>
                <a:cubicBezTo>
                  <a:pt x="7593" y="3222"/>
                  <a:pt x="7572" y="3252"/>
                  <a:pt x="7552" y="3293"/>
                </a:cubicBezTo>
                <a:cubicBezTo>
                  <a:pt x="7470" y="3447"/>
                  <a:pt x="7389" y="3599"/>
                  <a:pt x="7307" y="3762"/>
                </a:cubicBezTo>
                <a:cubicBezTo>
                  <a:pt x="7613" y="4007"/>
                  <a:pt x="7695" y="4120"/>
                  <a:pt x="8399" y="4783"/>
                </a:cubicBezTo>
                <a:cubicBezTo>
                  <a:pt x="8865" y="5218"/>
                  <a:pt x="8950" y="5395"/>
                  <a:pt x="8853" y="5395"/>
                </a:cubicBezTo>
                <a:cubicBezTo>
                  <a:pt x="8761" y="5395"/>
                  <a:pt x="8505" y="5236"/>
                  <a:pt x="8257" y="4987"/>
                </a:cubicBezTo>
                <a:cubicBezTo>
                  <a:pt x="7858" y="4590"/>
                  <a:pt x="7532" y="4385"/>
                  <a:pt x="7103" y="4140"/>
                </a:cubicBezTo>
                <a:cubicBezTo>
                  <a:pt x="6858" y="4599"/>
                  <a:pt x="6593" y="5089"/>
                  <a:pt x="6338" y="5579"/>
                </a:cubicBezTo>
                <a:cubicBezTo>
                  <a:pt x="6583" y="5844"/>
                  <a:pt x="6572" y="5722"/>
                  <a:pt x="7021" y="6395"/>
                </a:cubicBezTo>
                <a:cubicBezTo>
                  <a:pt x="7368" y="6903"/>
                  <a:pt x="7482" y="7166"/>
                  <a:pt x="7410" y="7166"/>
                </a:cubicBezTo>
                <a:cubicBezTo>
                  <a:pt x="7354" y="7166"/>
                  <a:pt x="7187" y="7011"/>
                  <a:pt x="6930" y="6692"/>
                </a:cubicBezTo>
                <a:cubicBezTo>
                  <a:pt x="6501" y="6150"/>
                  <a:pt x="6368" y="6089"/>
                  <a:pt x="6164" y="5896"/>
                </a:cubicBezTo>
                <a:cubicBezTo>
                  <a:pt x="5787" y="6600"/>
                  <a:pt x="5399" y="7314"/>
                  <a:pt x="5042" y="7978"/>
                </a:cubicBezTo>
                <a:cubicBezTo>
                  <a:pt x="5225" y="8232"/>
                  <a:pt x="5572" y="8651"/>
                  <a:pt x="5674" y="9171"/>
                </a:cubicBezTo>
                <a:cubicBezTo>
                  <a:pt x="5736" y="9447"/>
                  <a:pt x="5749" y="9576"/>
                  <a:pt x="5720" y="9576"/>
                </a:cubicBezTo>
                <a:cubicBezTo>
                  <a:pt x="5686" y="9576"/>
                  <a:pt x="5597" y="9406"/>
                  <a:pt x="5460" y="9090"/>
                </a:cubicBezTo>
                <a:cubicBezTo>
                  <a:pt x="5246" y="8579"/>
                  <a:pt x="5032" y="8427"/>
                  <a:pt x="4899" y="8253"/>
                </a:cubicBezTo>
                <a:cubicBezTo>
                  <a:pt x="3878" y="10151"/>
                  <a:pt x="3072" y="11651"/>
                  <a:pt x="3072" y="11651"/>
                </a:cubicBezTo>
                <a:cubicBezTo>
                  <a:pt x="3072" y="11651"/>
                  <a:pt x="3531" y="10722"/>
                  <a:pt x="4154" y="9457"/>
                </a:cubicBezTo>
                <a:cubicBezTo>
                  <a:pt x="4128" y="9439"/>
                  <a:pt x="4092" y="9429"/>
                  <a:pt x="4031" y="9429"/>
                </a:cubicBezTo>
                <a:cubicBezTo>
                  <a:pt x="3951" y="9429"/>
                  <a:pt x="3827" y="9447"/>
                  <a:pt x="3623" y="9488"/>
                </a:cubicBezTo>
                <a:cubicBezTo>
                  <a:pt x="3473" y="9520"/>
                  <a:pt x="3369" y="9535"/>
                  <a:pt x="3313" y="9535"/>
                </a:cubicBezTo>
                <a:cubicBezTo>
                  <a:pt x="3189" y="9535"/>
                  <a:pt x="3288" y="9464"/>
                  <a:pt x="3603" y="9345"/>
                </a:cubicBezTo>
                <a:cubicBezTo>
                  <a:pt x="3758" y="9290"/>
                  <a:pt x="3873" y="9274"/>
                  <a:pt x="3962" y="9274"/>
                </a:cubicBezTo>
                <a:cubicBezTo>
                  <a:pt x="4091" y="9274"/>
                  <a:pt x="4165" y="9308"/>
                  <a:pt x="4225" y="9314"/>
                </a:cubicBezTo>
                <a:cubicBezTo>
                  <a:pt x="4572" y="8600"/>
                  <a:pt x="5011" y="7702"/>
                  <a:pt x="5409" y="6855"/>
                </a:cubicBezTo>
                <a:cubicBezTo>
                  <a:pt x="5256" y="6763"/>
                  <a:pt x="5144" y="6783"/>
                  <a:pt x="4787" y="6763"/>
                </a:cubicBezTo>
                <a:cubicBezTo>
                  <a:pt x="4246" y="6733"/>
                  <a:pt x="4164" y="6559"/>
                  <a:pt x="4756" y="6538"/>
                </a:cubicBezTo>
                <a:cubicBezTo>
                  <a:pt x="4942" y="6530"/>
                  <a:pt x="5077" y="6525"/>
                  <a:pt x="5183" y="6525"/>
                </a:cubicBezTo>
                <a:cubicBezTo>
                  <a:pt x="5334" y="6525"/>
                  <a:pt x="5426" y="6535"/>
                  <a:pt x="5522" y="6559"/>
                </a:cubicBezTo>
                <a:cubicBezTo>
                  <a:pt x="5807" y="5937"/>
                  <a:pt x="6093" y="5304"/>
                  <a:pt x="6358" y="4701"/>
                </a:cubicBezTo>
                <a:cubicBezTo>
                  <a:pt x="6216" y="4620"/>
                  <a:pt x="6093" y="4549"/>
                  <a:pt x="5511" y="4487"/>
                </a:cubicBezTo>
                <a:cubicBezTo>
                  <a:pt x="4798" y="4416"/>
                  <a:pt x="4623" y="4252"/>
                  <a:pt x="5207" y="4252"/>
                </a:cubicBezTo>
                <a:cubicBezTo>
                  <a:pt x="5292" y="4252"/>
                  <a:pt x="5393" y="4255"/>
                  <a:pt x="5511" y="4263"/>
                </a:cubicBezTo>
                <a:cubicBezTo>
                  <a:pt x="6134" y="4293"/>
                  <a:pt x="6318" y="4314"/>
                  <a:pt x="6511" y="4354"/>
                </a:cubicBezTo>
                <a:cubicBezTo>
                  <a:pt x="6654" y="4028"/>
                  <a:pt x="6787" y="3712"/>
                  <a:pt x="6910" y="3406"/>
                </a:cubicBezTo>
                <a:cubicBezTo>
                  <a:pt x="6572" y="3140"/>
                  <a:pt x="6123" y="2691"/>
                  <a:pt x="5429" y="2415"/>
                </a:cubicBezTo>
                <a:cubicBezTo>
                  <a:pt x="4916" y="2219"/>
                  <a:pt x="4675" y="2109"/>
                  <a:pt x="4759" y="2109"/>
                </a:cubicBezTo>
                <a:cubicBezTo>
                  <a:pt x="4819" y="2109"/>
                  <a:pt x="5043" y="2164"/>
                  <a:pt x="5450" y="2283"/>
                </a:cubicBezTo>
                <a:cubicBezTo>
                  <a:pt x="6225" y="2497"/>
                  <a:pt x="6705" y="2783"/>
                  <a:pt x="7073" y="2998"/>
                </a:cubicBezTo>
                <a:cubicBezTo>
                  <a:pt x="7123" y="2875"/>
                  <a:pt x="7164" y="2762"/>
                  <a:pt x="7205" y="2651"/>
                </a:cubicBezTo>
                <a:cubicBezTo>
                  <a:pt x="7062" y="2446"/>
                  <a:pt x="6981" y="2344"/>
                  <a:pt x="6593" y="2089"/>
                </a:cubicBezTo>
                <a:cubicBezTo>
                  <a:pt x="6270" y="1868"/>
                  <a:pt x="6199" y="1754"/>
                  <a:pt x="6288" y="1754"/>
                </a:cubicBezTo>
                <a:cubicBezTo>
                  <a:pt x="6360" y="1754"/>
                  <a:pt x="6535" y="1827"/>
                  <a:pt x="6767" y="1977"/>
                </a:cubicBezTo>
                <a:cubicBezTo>
                  <a:pt x="7123" y="2202"/>
                  <a:pt x="7164" y="2191"/>
                  <a:pt x="7297" y="2344"/>
                </a:cubicBezTo>
                <a:cubicBezTo>
                  <a:pt x="7430" y="1640"/>
                  <a:pt x="6981" y="997"/>
                  <a:pt x="6736" y="732"/>
                </a:cubicBezTo>
                <a:cubicBezTo>
                  <a:pt x="6244" y="221"/>
                  <a:pt x="5631" y="1"/>
                  <a:pt x="4986"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3"/>
          <p:cNvSpPr/>
          <p:nvPr/>
        </p:nvSpPr>
        <p:spPr>
          <a:xfrm>
            <a:off x="1299833" y="3892123"/>
            <a:ext cx="806606" cy="710534"/>
          </a:xfrm>
          <a:custGeom>
            <a:avLst/>
            <a:gdLst/>
            <a:ahLst/>
            <a:cxnLst/>
            <a:rect l="l" t="t" r="r" b="b"/>
            <a:pathLst>
              <a:path w="15015" h="13226" extrusionOk="0">
                <a:moveTo>
                  <a:pt x="6364" y="0"/>
                </a:moveTo>
                <a:cubicBezTo>
                  <a:pt x="6009" y="0"/>
                  <a:pt x="5317" y="503"/>
                  <a:pt x="5124" y="884"/>
                </a:cubicBezTo>
                <a:cubicBezTo>
                  <a:pt x="4287" y="2487"/>
                  <a:pt x="4868" y="4334"/>
                  <a:pt x="5011" y="4711"/>
                </a:cubicBezTo>
                <a:cubicBezTo>
                  <a:pt x="5215" y="4895"/>
                  <a:pt x="5246" y="4905"/>
                  <a:pt x="5573" y="5191"/>
                </a:cubicBezTo>
                <a:cubicBezTo>
                  <a:pt x="5399" y="4854"/>
                  <a:pt x="5195" y="4120"/>
                  <a:pt x="5267" y="3272"/>
                </a:cubicBezTo>
                <a:cubicBezTo>
                  <a:pt x="5302" y="2872"/>
                  <a:pt x="5335" y="2706"/>
                  <a:pt x="5372" y="2706"/>
                </a:cubicBezTo>
                <a:cubicBezTo>
                  <a:pt x="5430" y="2706"/>
                  <a:pt x="5495" y="3133"/>
                  <a:pt x="5583" y="3711"/>
                </a:cubicBezTo>
                <a:cubicBezTo>
                  <a:pt x="5716" y="4660"/>
                  <a:pt x="5991" y="5405"/>
                  <a:pt x="5991" y="5405"/>
                </a:cubicBezTo>
                <a:cubicBezTo>
                  <a:pt x="5991" y="5405"/>
                  <a:pt x="6063" y="4191"/>
                  <a:pt x="6777" y="2884"/>
                </a:cubicBezTo>
                <a:cubicBezTo>
                  <a:pt x="7053" y="2374"/>
                  <a:pt x="7194" y="2174"/>
                  <a:pt x="7237" y="2174"/>
                </a:cubicBezTo>
                <a:cubicBezTo>
                  <a:pt x="7299" y="2174"/>
                  <a:pt x="7158" y="2589"/>
                  <a:pt x="6930" y="3088"/>
                </a:cubicBezTo>
                <a:cubicBezTo>
                  <a:pt x="6410" y="4231"/>
                  <a:pt x="6308" y="5660"/>
                  <a:pt x="6308" y="5660"/>
                </a:cubicBezTo>
                <a:cubicBezTo>
                  <a:pt x="6308" y="5660"/>
                  <a:pt x="6909" y="4018"/>
                  <a:pt x="7909" y="3324"/>
                </a:cubicBezTo>
                <a:cubicBezTo>
                  <a:pt x="8658" y="2804"/>
                  <a:pt x="8977" y="2577"/>
                  <a:pt x="9008" y="2577"/>
                </a:cubicBezTo>
                <a:cubicBezTo>
                  <a:pt x="9046" y="2577"/>
                  <a:pt x="8614" y="2947"/>
                  <a:pt x="8002" y="3548"/>
                </a:cubicBezTo>
                <a:cubicBezTo>
                  <a:pt x="7206" y="4334"/>
                  <a:pt x="6766" y="6150"/>
                  <a:pt x="6766" y="6150"/>
                </a:cubicBezTo>
                <a:cubicBezTo>
                  <a:pt x="6766" y="6150"/>
                  <a:pt x="6920" y="6313"/>
                  <a:pt x="7001" y="6415"/>
                </a:cubicBezTo>
                <a:cubicBezTo>
                  <a:pt x="7195" y="6263"/>
                  <a:pt x="7624" y="5548"/>
                  <a:pt x="9093" y="4916"/>
                </a:cubicBezTo>
                <a:cubicBezTo>
                  <a:pt x="9869" y="4572"/>
                  <a:pt x="10209" y="4439"/>
                  <a:pt x="10281" y="4439"/>
                </a:cubicBezTo>
                <a:cubicBezTo>
                  <a:pt x="10399" y="4439"/>
                  <a:pt x="9788" y="4800"/>
                  <a:pt x="9185" y="5181"/>
                </a:cubicBezTo>
                <a:cubicBezTo>
                  <a:pt x="7430" y="6283"/>
                  <a:pt x="7358" y="6814"/>
                  <a:pt x="7358" y="6814"/>
                </a:cubicBezTo>
                <a:cubicBezTo>
                  <a:pt x="7358" y="6814"/>
                  <a:pt x="7705" y="7171"/>
                  <a:pt x="7828" y="7293"/>
                </a:cubicBezTo>
                <a:cubicBezTo>
                  <a:pt x="8124" y="7171"/>
                  <a:pt x="8848" y="6783"/>
                  <a:pt x="9900" y="6610"/>
                </a:cubicBezTo>
                <a:cubicBezTo>
                  <a:pt x="10256" y="6553"/>
                  <a:pt x="10493" y="6528"/>
                  <a:pt x="10632" y="6528"/>
                </a:cubicBezTo>
                <a:cubicBezTo>
                  <a:pt x="11045" y="6528"/>
                  <a:pt x="10575" y="6750"/>
                  <a:pt x="9726" y="7018"/>
                </a:cubicBezTo>
                <a:cubicBezTo>
                  <a:pt x="8940" y="7263"/>
                  <a:pt x="8430" y="7508"/>
                  <a:pt x="8175" y="7630"/>
                </a:cubicBezTo>
                <a:cubicBezTo>
                  <a:pt x="8512" y="7957"/>
                  <a:pt x="8655" y="8150"/>
                  <a:pt x="8869" y="8385"/>
                </a:cubicBezTo>
                <a:cubicBezTo>
                  <a:pt x="8996" y="8355"/>
                  <a:pt x="9239" y="8329"/>
                  <a:pt x="9573" y="8329"/>
                </a:cubicBezTo>
                <a:cubicBezTo>
                  <a:pt x="10148" y="8329"/>
                  <a:pt x="10990" y="8406"/>
                  <a:pt x="11971" y="8671"/>
                </a:cubicBezTo>
                <a:cubicBezTo>
                  <a:pt x="12922" y="8927"/>
                  <a:pt x="13221" y="9018"/>
                  <a:pt x="13111" y="9018"/>
                </a:cubicBezTo>
                <a:cubicBezTo>
                  <a:pt x="12999" y="9018"/>
                  <a:pt x="12455" y="8922"/>
                  <a:pt x="11746" y="8814"/>
                </a:cubicBezTo>
                <a:cubicBezTo>
                  <a:pt x="11282" y="8738"/>
                  <a:pt x="10830" y="8713"/>
                  <a:pt x="10433" y="8713"/>
                </a:cubicBezTo>
                <a:cubicBezTo>
                  <a:pt x="9922" y="8713"/>
                  <a:pt x="9502" y="8754"/>
                  <a:pt x="9267" y="8783"/>
                </a:cubicBezTo>
                <a:cubicBezTo>
                  <a:pt x="9338" y="8885"/>
                  <a:pt x="9900" y="9558"/>
                  <a:pt x="10624" y="10161"/>
                </a:cubicBezTo>
                <a:cubicBezTo>
                  <a:pt x="11315" y="10730"/>
                  <a:pt x="11545" y="10949"/>
                  <a:pt x="11492" y="10949"/>
                </a:cubicBezTo>
                <a:cubicBezTo>
                  <a:pt x="11447" y="10949"/>
                  <a:pt x="11200" y="10792"/>
                  <a:pt x="10859" y="10559"/>
                </a:cubicBezTo>
                <a:cubicBezTo>
                  <a:pt x="10247" y="10150"/>
                  <a:pt x="9920" y="9783"/>
                  <a:pt x="9920" y="9783"/>
                </a:cubicBezTo>
                <a:lnTo>
                  <a:pt x="9920" y="9783"/>
                </a:lnTo>
                <a:cubicBezTo>
                  <a:pt x="9920" y="9783"/>
                  <a:pt x="9971" y="10110"/>
                  <a:pt x="10532" y="11191"/>
                </a:cubicBezTo>
                <a:cubicBezTo>
                  <a:pt x="10729" y="11568"/>
                  <a:pt x="10777" y="11746"/>
                  <a:pt x="10724" y="11746"/>
                </a:cubicBezTo>
                <a:cubicBezTo>
                  <a:pt x="10642" y="11746"/>
                  <a:pt x="10317" y="11319"/>
                  <a:pt x="9920" y="10538"/>
                </a:cubicBezTo>
                <a:cubicBezTo>
                  <a:pt x="9542" y="9803"/>
                  <a:pt x="9063" y="9048"/>
                  <a:pt x="8991" y="8998"/>
                </a:cubicBezTo>
                <a:cubicBezTo>
                  <a:pt x="8930" y="9222"/>
                  <a:pt x="8798" y="9712"/>
                  <a:pt x="8940" y="10304"/>
                </a:cubicBezTo>
                <a:cubicBezTo>
                  <a:pt x="9047" y="10738"/>
                  <a:pt x="9082" y="11092"/>
                  <a:pt x="9025" y="11092"/>
                </a:cubicBezTo>
                <a:cubicBezTo>
                  <a:pt x="8984" y="11092"/>
                  <a:pt x="8897" y="10911"/>
                  <a:pt x="8757" y="10447"/>
                </a:cubicBezTo>
                <a:cubicBezTo>
                  <a:pt x="8481" y="9549"/>
                  <a:pt x="8491" y="8814"/>
                  <a:pt x="8593" y="8610"/>
                </a:cubicBezTo>
                <a:cubicBezTo>
                  <a:pt x="8175" y="8202"/>
                  <a:pt x="8052" y="8038"/>
                  <a:pt x="7583" y="7549"/>
                </a:cubicBezTo>
                <a:cubicBezTo>
                  <a:pt x="7267" y="7753"/>
                  <a:pt x="6705" y="8447"/>
                  <a:pt x="6471" y="9130"/>
                </a:cubicBezTo>
                <a:cubicBezTo>
                  <a:pt x="6347" y="9505"/>
                  <a:pt x="6059" y="9911"/>
                  <a:pt x="5960" y="9911"/>
                </a:cubicBezTo>
                <a:cubicBezTo>
                  <a:pt x="5887" y="9911"/>
                  <a:pt x="5917" y="9689"/>
                  <a:pt x="6195" y="9069"/>
                </a:cubicBezTo>
                <a:cubicBezTo>
                  <a:pt x="6664" y="8038"/>
                  <a:pt x="6991" y="7406"/>
                  <a:pt x="7226" y="7161"/>
                </a:cubicBezTo>
                <a:cubicBezTo>
                  <a:pt x="7175" y="7109"/>
                  <a:pt x="7032" y="6957"/>
                  <a:pt x="6981" y="6905"/>
                </a:cubicBezTo>
                <a:cubicBezTo>
                  <a:pt x="6970" y="6901"/>
                  <a:pt x="6955" y="6899"/>
                  <a:pt x="6937" y="6899"/>
                </a:cubicBezTo>
                <a:cubicBezTo>
                  <a:pt x="6719" y="6899"/>
                  <a:pt x="6051" y="7212"/>
                  <a:pt x="5532" y="8354"/>
                </a:cubicBezTo>
                <a:cubicBezTo>
                  <a:pt x="5219" y="9048"/>
                  <a:pt x="4932" y="9621"/>
                  <a:pt x="4864" y="9621"/>
                </a:cubicBezTo>
                <a:cubicBezTo>
                  <a:pt x="4810" y="9621"/>
                  <a:pt x="4894" y="9258"/>
                  <a:pt x="5215" y="8304"/>
                </a:cubicBezTo>
                <a:cubicBezTo>
                  <a:pt x="5593" y="7181"/>
                  <a:pt x="6389" y="6742"/>
                  <a:pt x="6644" y="6548"/>
                </a:cubicBezTo>
                <a:cubicBezTo>
                  <a:pt x="6562" y="6467"/>
                  <a:pt x="6297" y="6252"/>
                  <a:pt x="6226" y="6170"/>
                </a:cubicBezTo>
                <a:cubicBezTo>
                  <a:pt x="5695" y="6283"/>
                  <a:pt x="4430" y="6436"/>
                  <a:pt x="3185" y="7793"/>
                </a:cubicBezTo>
                <a:cubicBezTo>
                  <a:pt x="2925" y="8074"/>
                  <a:pt x="2755" y="8199"/>
                  <a:pt x="2685" y="8199"/>
                </a:cubicBezTo>
                <a:cubicBezTo>
                  <a:pt x="2587" y="8199"/>
                  <a:pt x="2688" y="7954"/>
                  <a:pt x="3022" y="7549"/>
                </a:cubicBezTo>
                <a:cubicBezTo>
                  <a:pt x="4083" y="6263"/>
                  <a:pt x="5297" y="5905"/>
                  <a:pt x="5297" y="5905"/>
                </a:cubicBezTo>
                <a:cubicBezTo>
                  <a:pt x="5297" y="5905"/>
                  <a:pt x="5085" y="5729"/>
                  <a:pt x="4282" y="5729"/>
                </a:cubicBezTo>
                <a:cubicBezTo>
                  <a:pt x="4028" y="5729"/>
                  <a:pt x="3714" y="5746"/>
                  <a:pt x="3328" y="5793"/>
                </a:cubicBezTo>
                <a:cubicBezTo>
                  <a:pt x="2621" y="5883"/>
                  <a:pt x="2159" y="5951"/>
                  <a:pt x="2010" y="5951"/>
                </a:cubicBezTo>
                <a:cubicBezTo>
                  <a:pt x="1822" y="5951"/>
                  <a:pt x="2138" y="5842"/>
                  <a:pt x="3103" y="5528"/>
                </a:cubicBezTo>
                <a:cubicBezTo>
                  <a:pt x="3483" y="5408"/>
                  <a:pt x="3879" y="5364"/>
                  <a:pt x="4244" y="5364"/>
                </a:cubicBezTo>
                <a:cubicBezTo>
                  <a:pt x="4839" y="5364"/>
                  <a:pt x="5351" y="5480"/>
                  <a:pt x="5573" y="5569"/>
                </a:cubicBezTo>
                <a:cubicBezTo>
                  <a:pt x="5348" y="5374"/>
                  <a:pt x="4736" y="4854"/>
                  <a:pt x="4552" y="4701"/>
                </a:cubicBezTo>
                <a:cubicBezTo>
                  <a:pt x="4355" y="4675"/>
                  <a:pt x="4109" y="4654"/>
                  <a:pt x="3835" y="4654"/>
                </a:cubicBezTo>
                <a:cubicBezTo>
                  <a:pt x="3129" y="4654"/>
                  <a:pt x="2236" y="4797"/>
                  <a:pt x="1501" y="5385"/>
                </a:cubicBezTo>
                <a:cubicBezTo>
                  <a:pt x="705" y="6007"/>
                  <a:pt x="1" y="6916"/>
                  <a:pt x="153" y="7304"/>
                </a:cubicBezTo>
                <a:cubicBezTo>
                  <a:pt x="170" y="7342"/>
                  <a:pt x="218" y="7358"/>
                  <a:pt x="291" y="7358"/>
                </a:cubicBezTo>
                <a:cubicBezTo>
                  <a:pt x="582" y="7358"/>
                  <a:pt x="1260" y="7097"/>
                  <a:pt x="1807" y="6966"/>
                </a:cubicBezTo>
                <a:cubicBezTo>
                  <a:pt x="1846" y="6958"/>
                  <a:pt x="1878" y="6954"/>
                  <a:pt x="1904" y="6954"/>
                </a:cubicBezTo>
                <a:cubicBezTo>
                  <a:pt x="2315" y="6954"/>
                  <a:pt x="1194" y="7993"/>
                  <a:pt x="858" y="9385"/>
                </a:cubicBezTo>
                <a:cubicBezTo>
                  <a:pt x="621" y="10371"/>
                  <a:pt x="1264" y="11488"/>
                  <a:pt x="1798" y="11488"/>
                </a:cubicBezTo>
                <a:cubicBezTo>
                  <a:pt x="1839" y="11488"/>
                  <a:pt x="1880" y="11481"/>
                  <a:pt x="1919" y="11467"/>
                </a:cubicBezTo>
                <a:cubicBezTo>
                  <a:pt x="2470" y="11273"/>
                  <a:pt x="2276" y="10100"/>
                  <a:pt x="3348" y="8681"/>
                </a:cubicBezTo>
                <a:cubicBezTo>
                  <a:pt x="3819" y="8052"/>
                  <a:pt x="4125" y="7779"/>
                  <a:pt x="4290" y="7779"/>
                </a:cubicBezTo>
                <a:cubicBezTo>
                  <a:pt x="4499" y="7779"/>
                  <a:pt x="4481" y="8222"/>
                  <a:pt x="4287" y="8936"/>
                </a:cubicBezTo>
                <a:cubicBezTo>
                  <a:pt x="3940" y="10212"/>
                  <a:pt x="3511" y="11681"/>
                  <a:pt x="3909" y="12610"/>
                </a:cubicBezTo>
                <a:cubicBezTo>
                  <a:pt x="3963" y="12740"/>
                  <a:pt x="4043" y="12799"/>
                  <a:pt x="4136" y="12799"/>
                </a:cubicBezTo>
                <a:cubicBezTo>
                  <a:pt x="4499" y="12799"/>
                  <a:pt x="5080" y="11924"/>
                  <a:pt x="5307" y="10926"/>
                </a:cubicBezTo>
                <a:cubicBezTo>
                  <a:pt x="5378" y="10614"/>
                  <a:pt x="5476" y="10486"/>
                  <a:pt x="5600" y="10486"/>
                </a:cubicBezTo>
                <a:cubicBezTo>
                  <a:pt x="5973" y="10486"/>
                  <a:pt x="6579" y="11662"/>
                  <a:pt x="7369" y="12498"/>
                </a:cubicBezTo>
                <a:cubicBezTo>
                  <a:pt x="7800" y="12953"/>
                  <a:pt x="8214" y="13155"/>
                  <a:pt x="8497" y="13155"/>
                </a:cubicBezTo>
                <a:cubicBezTo>
                  <a:pt x="8702" y="13155"/>
                  <a:pt x="8837" y="13048"/>
                  <a:pt x="8859" y="12855"/>
                </a:cubicBezTo>
                <a:cubicBezTo>
                  <a:pt x="8940" y="12080"/>
                  <a:pt x="8195" y="11763"/>
                  <a:pt x="7797" y="10824"/>
                </a:cubicBezTo>
                <a:cubicBezTo>
                  <a:pt x="7657" y="10494"/>
                  <a:pt x="7695" y="10352"/>
                  <a:pt x="7818" y="10352"/>
                </a:cubicBezTo>
                <a:cubicBezTo>
                  <a:pt x="8043" y="10352"/>
                  <a:pt x="8555" y="10833"/>
                  <a:pt x="8767" y="11508"/>
                </a:cubicBezTo>
                <a:cubicBezTo>
                  <a:pt x="9026" y="12308"/>
                  <a:pt x="9514" y="13102"/>
                  <a:pt x="9814" y="13102"/>
                </a:cubicBezTo>
                <a:cubicBezTo>
                  <a:pt x="9904" y="13102"/>
                  <a:pt x="9977" y="13030"/>
                  <a:pt x="10022" y="12865"/>
                </a:cubicBezTo>
                <a:cubicBezTo>
                  <a:pt x="10206" y="12161"/>
                  <a:pt x="9777" y="11753"/>
                  <a:pt x="9501" y="11018"/>
                </a:cubicBezTo>
                <a:cubicBezTo>
                  <a:pt x="9461" y="10913"/>
                  <a:pt x="9470" y="10852"/>
                  <a:pt x="9515" y="10852"/>
                </a:cubicBezTo>
                <a:cubicBezTo>
                  <a:pt x="9607" y="10852"/>
                  <a:pt x="9848" y="11099"/>
                  <a:pt x="10134" y="11733"/>
                </a:cubicBezTo>
                <a:cubicBezTo>
                  <a:pt x="10480" y="12487"/>
                  <a:pt x="11044" y="13226"/>
                  <a:pt x="11481" y="13226"/>
                </a:cubicBezTo>
                <a:cubicBezTo>
                  <a:pt x="11534" y="13226"/>
                  <a:pt x="11586" y="13215"/>
                  <a:pt x="11635" y="13191"/>
                </a:cubicBezTo>
                <a:cubicBezTo>
                  <a:pt x="12084" y="12967"/>
                  <a:pt x="11155" y="11386"/>
                  <a:pt x="11155" y="11386"/>
                </a:cubicBezTo>
                <a:lnTo>
                  <a:pt x="11155" y="11386"/>
                </a:lnTo>
                <a:cubicBezTo>
                  <a:pt x="11155" y="11386"/>
                  <a:pt x="12532" y="12092"/>
                  <a:pt x="13342" y="12092"/>
                </a:cubicBezTo>
                <a:cubicBezTo>
                  <a:pt x="13599" y="12092"/>
                  <a:pt x="13799" y="12021"/>
                  <a:pt x="13880" y="11835"/>
                </a:cubicBezTo>
                <a:cubicBezTo>
                  <a:pt x="14216" y="11069"/>
                  <a:pt x="13165" y="10998"/>
                  <a:pt x="12440" y="10620"/>
                </a:cubicBezTo>
                <a:cubicBezTo>
                  <a:pt x="11933" y="10356"/>
                  <a:pt x="12112" y="9901"/>
                  <a:pt x="12597" y="9901"/>
                </a:cubicBezTo>
                <a:cubicBezTo>
                  <a:pt x="12804" y="9901"/>
                  <a:pt x="13068" y="9984"/>
                  <a:pt x="13359" y="10202"/>
                </a:cubicBezTo>
                <a:cubicBezTo>
                  <a:pt x="13905" y="10610"/>
                  <a:pt x="14370" y="10807"/>
                  <a:pt x="14663" y="10807"/>
                </a:cubicBezTo>
                <a:cubicBezTo>
                  <a:pt x="14890" y="10807"/>
                  <a:pt x="15014" y="10688"/>
                  <a:pt x="14992" y="10457"/>
                </a:cubicBezTo>
                <a:cubicBezTo>
                  <a:pt x="14900" y="9447"/>
                  <a:pt x="14236" y="8794"/>
                  <a:pt x="12481" y="8273"/>
                </a:cubicBezTo>
                <a:cubicBezTo>
                  <a:pt x="11278" y="7929"/>
                  <a:pt x="10024" y="7395"/>
                  <a:pt x="11174" y="7395"/>
                </a:cubicBezTo>
                <a:cubicBezTo>
                  <a:pt x="11185" y="7395"/>
                  <a:pt x="11195" y="7395"/>
                  <a:pt x="11206" y="7395"/>
                </a:cubicBezTo>
                <a:cubicBezTo>
                  <a:pt x="11541" y="7401"/>
                  <a:pt x="11882" y="7415"/>
                  <a:pt x="12204" y="7415"/>
                </a:cubicBezTo>
                <a:cubicBezTo>
                  <a:pt x="13030" y="7415"/>
                  <a:pt x="13727" y="7319"/>
                  <a:pt x="13859" y="6732"/>
                </a:cubicBezTo>
                <a:cubicBezTo>
                  <a:pt x="14014" y="6051"/>
                  <a:pt x="13536" y="5815"/>
                  <a:pt x="12880" y="5815"/>
                </a:cubicBezTo>
                <a:cubicBezTo>
                  <a:pt x="12632" y="5815"/>
                  <a:pt x="12358" y="5849"/>
                  <a:pt x="12084" y="5905"/>
                </a:cubicBezTo>
                <a:cubicBezTo>
                  <a:pt x="11937" y="5935"/>
                  <a:pt x="11791" y="5948"/>
                  <a:pt x="11649" y="5948"/>
                </a:cubicBezTo>
                <a:cubicBezTo>
                  <a:pt x="10461" y="5948"/>
                  <a:pt x="9553" y="5016"/>
                  <a:pt x="11131" y="5016"/>
                </a:cubicBezTo>
                <a:cubicBezTo>
                  <a:pt x="11168" y="5016"/>
                  <a:pt x="11207" y="5017"/>
                  <a:pt x="11247" y="5018"/>
                </a:cubicBezTo>
                <a:cubicBezTo>
                  <a:pt x="12077" y="5039"/>
                  <a:pt x="12628" y="5085"/>
                  <a:pt x="13011" y="5085"/>
                </a:cubicBezTo>
                <a:cubicBezTo>
                  <a:pt x="13523" y="5085"/>
                  <a:pt x="13735" y="5003"/>
                  <a:pt x="13910" y="4671"/>
                </a:cubicBezTo>
                <a:cubicBezTo>
                  <a:pt x="14177" y="4179"/>
                  <a:pt x="12734" y="3309"/>
                  <a:pt x="11411" y="3309"/>
                </a:cubicBezTo>
                <a:cubicBezTo>
                  <a:pt x="11168" y="3309"/>
                  <a:pt x="10929" y="3339"/>
                  <a:pt x="10705" y="3405"/>
                </a:cubicBezTo>
                <a:cubicBezTo>
                  <a:pt x="9927" y="3634"/>
                  <a:pt x="9299" y="3753"/>
                  <a:pt x="8954" y="3753"/>
                </a:cubicBezTo>
                <a:cubicBezTo>
                  <a:pt x="8485" y="3753"/>
                  <a:pt x="8539" y="3533"/>
                  <a:pt x="9451" y="3068"/>
                </a:cubicBezTo>
                <a:cubicBezTo>
                  <a:pt x="9986" y="2799"/>
                  <a:pt x="10461" y="2735"/>
                  <a:pt x="10861" y="2735"/>
                </a:cubicBezTo>
                <a:cubicBezTo>
                  <a:pt x="11221" y="2735"/>
                  <a:pt x="11520" y="2787"/>
                  <a:pt x="11746" y="2787"/>
                </a:cubicBezTo>
                <a:cubicBezTo>
                  <a:pt x="12012" y="2787"/>
                  <a:pt x="12179" y="2715"/>
                  <a:pt x="12226" y="2405"/>
                </a:cubicBezTo>
                <a:cubicBezTo>
                  <a:pt x="12318" y="1813"/>
                  <a:pt x="11583" y="1158"/>
                  <a:pt x="10666" y="1158"/>
                </a:cubicBezTo>
                <a:cubicBezTo>
                  <a:pt x="10254" y="1158"/>
                  <a:pt x="9806" y="1290"/>
                  <a:pt x="9379" y="1619"/>
                </a:cubicBezTo>
                <a:cubicBezTo>
                  <a:pt x="8725" y="2118"/>
                  <a:pt x="8299" y="2311"/>
                  <a:pt x="8115" y="2311"/>
                </a:cubicBezTo>
                <a:cubicBezTo>
                  <a:pt x="7910" y="2311"/>
                  <a:pt x="8002" y="2074"/>
                  <a:pt x="8410" y="1752"/>
                </a:cubicBezTo>
                <a:cubicBezTo>
                  <a:pt x="9185" y="1150"/>
                  <a:pt x="9859" y="1038"/>
                  <a:pt x="9828" y="741"/>
                </a:cubicBezTo>
                <a:cubicBezTo>
                  <a:pt x="9795" y="474"/>
                  <a:pt x="9558" y="354"/>
                  <a:pt x="9225" y="354"/>
                </a:cubicBezTo>
                <a:cubicBezTo>
                  <a:pt x="8632" y="354"/>
                  <a:pt x="7736" y="736"/>
                  <a:pt x="7154" y="1344"/>
                </a:cubicBezTo>
                <a:cubicBezTo>
                  <a:pt x="6825" y="1684"/>
                  <a:pt x="6578" y="1820"/>
                  <a:pt x="6415" y="1820"/>
                </a:cubicBezTo>
                <a:cubicBezTo>
                  <a:pt x="6128" y="1820"/>
                  <a:pt x="6101" y="1397"/>
                  <a:pt x="6348" y="915"/>
                </a:cubicBezTo>
                <a:cubicBezTo>
                  <a:pt x="6693" y="238"/>
                  <a:pt x="6608" y="0"/>
                  <a:pt x="6364"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3"/>
          <p:cNvSpPr/>
          <p:nvPr/>
        </p:nvSpPr>
        <p:spPr>
          <a:xfrm>
            <a:off x="2150668" y="3111081"/>
            <a:ext cx="655374" cy="641342"/>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3"/>
          <p:cNvSpPr/>
          <p:nvPr/>
        </p:nvSpPr>
        <p:spPr>
          <a:xfrm>
            <a:off x="1278551" y="3076817"/>
            <a:ext cx="806606" cy="709922"/>
          </a:xfrm>
          <a:custGeom>
            <a:avLst/>
            <a:gdLst/>
            <a:ahLst/>
            <a:cxnLst/>
            <a:rect l="l" t="t" r="r" b="b"/>
            <a:pathLst>
              <a:path w="15015" h="13214" extrusionOk="0">
                <a:moveTo>
                  <a:pt x="13025" y="9449"/>
                </a:moveTo>
                <a:lnTo>
                  <a:pt x="13025" y="9449"/>
                </a:lnTo>
                <a:cubicBezTo>
                  <a:pt x="13188" y="9868"/>
                  <a:pt x="13188" y="10154"/>
                  <a:pt x="13188" y="10154"/>
                </a:cubicBezTo>
                <a:cubicBezTo>
                  <a:pt x="13188" y="10154"/>
                  <a:pt x="13157" y="9868"/>
                  <a:pt x="13025" y="9449"/>
                </a:cubicBezTo>
                <a:close/>
                <a:moveTo>
                  <a:pt x="8659" y="0"/>
                </a:moveTo>
                <a:cubicBezTo>
                  <a:pt x="8416" y="0"/>
                  <a:pt x="8331" y="239"/>
                  <a:pt x="8677" y="918"/>
                </a:cubicBezTo>
                <a:cubicBezTo>
                  <a:pt x="9054" y="1663"/>
                  <a:pt x="9014" y="3112"/>
                  <a:pt x="9014" y="3112"/>
                </a:cubicBezTo>
                <a:cubicBezTo>
                  <a:pt x="9014" y="3112"/>
                  <a:pt x="8779" y="2285"/>
                  <a:pt x="7861" y="1337"/>
                </a:cubicBezTo>
                <a:cubicBezTo>
                  <a:pt x="7279" y="735"/>
                  <a:pt x="6384" y="352"/>
                  <a:pt x="5791" y="352"/>
                </a:cubicBezTo>
                <a:cubicBezTo>
                  <a:pt x="5458" y="352"/>
                  <a:pt x="5220" y="473"/>
                  <a:pt x="5187" y="745"/>
                </a:cubicBezTo>
                <a:cubicBezTo>
                  <a:pt x="5156" y="1040"/>
                  <a:pt x="5830" y="1142"/>
                  <a:pt x="6605" y="1755"/>
                </a:cubicBezTo>
                <a:cubicBezTo>
                  <a:pt x="7381" y="2367"/>
                  <a:pt x="7748" y="3000"/>
                  <a:pt x="7616" y="3112"/>
                </a:cubicBezTo>
                <a:cubicBezTo>
                  <a:pt x="7604" y="3122"/>
                  <a:pt x="7589" y="3126"/>
                  <a:pt x="7572" y="3126"/>
                </a:cubicBezTo>
                <a:cubicBezTo>
                  <a:pt x="7388" y="3126"/>
                  <a:pt x="6896" y="2583"/>
                  <a:pt x="5636" y="1612"/>
                </a:cubicBezTo>
                <a:cubicBezTo>
                  <a:pt x="5211" y="1285"/>
                  <a:pt x="4766" y="1153"/>
                  <a:pt x="4357" y="1153"/>
                </a:cubicBezTo>
                <a:cubicBezTo>
                  <a:pt x="3440" y="1153"/>
                  <a:pt x="2704" y="1815"/>
                  <a:pt x="2788" y="2408"/>
                </a:cubicBezTo>
                <a:cubicBezTo>
                  <a:pt x="2836" y="2712"/>
                  <a:pt x="3001" y="2782"/>
                  <a:pt x="3266" y="2782"/>
                </a:cubicBezTo>
                <a:cubicBezTo>
                  <a:pt x="3492" y="2782"/>
                  <a:pt x="3791" y="2731"/>
                  <a:pt x="4150" y="2731"/>
                </a:cubicBezTo>
                <a:cubicBezTo>
                  <a:pt x="4554" y="2731"/>
                  <a:pt x="5035" y="2796"/>
                  <a:pt x="5575" y="3071"/>
                </a:cubicBezTo>
                <a:cubicBezTo>
                  <a:pt x="7156" y="3867"/>
                  <a:pt x="6514" y="4408"/>
                  <a:pt x="6228" y="4673"/>
                </a:cubicBezTo>
                <a:cubicBezTo>
                  <a:pt x="6195" y="4703"/>
                  <a:pt x="6169" y="4717"/>
                  <a:pt x="6146" y="4717"/>
                </a:cubicBezTo>
                <a:cubicBezTo>
                  <a:pt x="5964" y="4717"/>
                  <a:pt x="5947" y="3877"/>
                  <a:pt x="4319" y="3398"/>
                </a:cubicBezTo>
                <a:cubicBezTo>
                  <a:pt x="4094" y="3331"/>
                  <a:pt x="3854" y="3302"/>
                  <a:pt x="3610" y="3302"/>
                </a:cubicBezTo>
                <a:cubicBezTo>
                  <a:pt x="2281" y="3302"/>
                  <a:pt x="837" y="4172"/>
                  <a:pt x="1105" y="4663"/>
                </a:cubicBezTo>
                <a:cubicBezTo>
                  <a:pt x="1283" y="5002"/>
                  <a:pt x="1499" y="5084"/>
                  <a:pt x="2031" y="5084"/>
                </a:cubicBezTo>
                <a:cubicBezTo>
                  <a:pt x="2413" y="5084"/>
                  <a:pt x="2957" y="5042"/>
                  <a:pt x="3768" y="5020"/>
                </a:cubicBezTo>
                <a:cubicBezTo>
                  <a:pt x="3827" y="5018"/>
                  <a:pt x="3884" y="5017"/>
                  <a:pt x="3940" y="5017"/>
                </a:cubicBezTo>
                <a:cubicBezTo>
                  <a:pt x="5716" y="5017"/>
                  <a:pt x="5860" y="5942"/>
                  <a:pt x="5830" y="6347"/>
                </a:cubicBezTo>
                <a:cubicBezTo>
                  <a:pt x="5822" y="6456"/>
                  <a:pt x="5721" y="6499"/>
                  <a:pt x="5553" y="6499"/>
                </a:cubicBezTo>
                <a:cubicBezTo>
                  <a:pt x="5058" y="6499"/>
                  <a:pt x="3975" y="6122"/>
                  <a:pt x="2931" y="5908"/>
                </a:cubicBezTo>
                <a:cubicBezTo>
                  <a:pt x="2653" y="5852"/>
                  <a:pt x="2375" y="5817"/>
                  <a:pt x="2125" y="5817"/>
                </a:cubicBezTo>
                <a:cubicBezTo>
                  <a:pt x="1474" y="5817"/>
                  <a:pt x="1004" y="6050"/>
                  <a:pt x="1166" y="6735"/>
                </a:cubicBezTo>
                <a:cubicBezTo>
                  <a:pt x="1301" y="7326"/>
                  <a:pt x="2018" y="7412"/>
                  <a:pt x="2865" y="7412"/>
                </a:cubicBezTo>
                <a:cubicBezTo>
                  <a:pt x="3173" y="7412"/>
                  <a:pt x="3499" y="7401"/>
                  <a:pt x="3820" y="7398"/>
                </a:cubicBezTo>
                <a:cubicBezTo>
                  <a:pt x="3829" y="7398"/>
                  <a:pt x="3839" y="7398"/>
                  <a:pt x="3848" y="7398"/>
                </a:cubicBezTo>
                <a:cubicBezTo>
                  <a:pt x="5012" y="7398"/>
                  <a:pt x="4932" y="8041"/>
                  <a:pt x="4932" y="8041"/>
                </a:cubicBezTo>
                <a:cubicBezTo>
                  <a:pt x="4932" y="8041"/>
                  <a:pt x="4736" y="8021"/>
                  <a:pt x="4422" y="8021"/>
                </a:cubicBezTo>
                <a:cubicBezTo>
                  <a:pt x="3964" y="8021"/>
                  <a:pt x="3254" y="8064"/>
                  <a:pt x="2534" y="8276"/>
                </a:cubicBezTo>
                <a:cubicBezTo>
                  <a:pt x="778" y="8786"/>
                  <a:pt x="115" y="9439"/>
                  <a:pt x="23" y="10449"/>
                </a:cubicBezTo>
                <a:cubicBezTo>
                  <a:pt x="1" y="10681"/>
                  <a:pt x="124" y="10800"/>
                  <a:pt x="352" y="10800"/>
                </a:cubicBezTo>
                <a:cubicBezTo>
                  <a:pt x="645" y="10800"/>
                  <a:pt x="1110" y="10602"/>
                  <a:pt x="1656" y="10195"/>
                </a:cubicBezTo>
                <a:cubicBezTo>
                  <a:pt x="2244" y="9755"/>
                  <a:pt x="3046" y="9668"/>
                  <a:pt x="3586" y="9668"/>
                </a:cubicBezTo>
                <a:cubicBezTo>
                  <a:pt x="3936" y="9668"/>
                  <a:pt x="4176" y="9705"/>
                  <a:pt x="4176" y="9705"/>
                </a:cubicBezTo>
                <a:cubicBezTo>
                  <a:pt x="4176" y="9705"/>
                  <a:pt x="3299" y="10235"/>
                  <a:pt x="2575" y="10613"/>
                </a:cubicBezTo>
                <a:cubicBezTo>
                  <a:pt x="1850" y="10991"/>
                  <a:pt x="799" y="11062"/>
                  <a:pt x="1135" y="11837"/>
                </a:cubicBezTo>
                <a:cubicBezTo>
                  <a:pt x="1216" y="12020"/>
                  <a:pt x="1412" y="12089"/>
                  <a:pt x="1665" y="12089"/>
                </a:cubicBezTo>
                <a:cubicBezTo>
                  <a:pt x="2474" y="12089"/>
                  <a:pt x="3860" y="11378"/>
                  <a:pt x="3860" y="11378"/>
                </a:cubicBezTo>
                <a:lnTo>
                  <a:pt x="3860" y="11378"/>
                </a:lnTo>
                <a:cubicBezTo>
                  <a:pt x="3860" y="11378"/>
                  <a:pt x="2931" y="12970"/>
                  <a:pt x="3380" y="13184"/>
                </a:cubicBezTo>
                <a:cubicBezTo>
                  <a:pt x="3420" y="13204"/>
                  <a:pt x="3461" y="13214"/>
                  <a:pt x="3502" y="13214"/>
                </a:cubicBezTo>
                <a:cubicBezTo>
                  <a:pt x="3924" y="13214"/>
                  <a:pt x="4409" y="12230"/>
                  <a:pt x="4911" y="11551"/>
                </a:cubicBezTo>
                <a:cubicBezTo>
                  <a:pt x="5462" y="10796"/>
                  <a:pt x="5636" y="9980"/>
                  <a:pt x="5636" y="9980"/>
                </a:cubicBezTo>
                <a:lnTo>
                  <a:pt x="5636" y="9980"/>
                </a:lnTo>
                <a:cubicBezTo>
                  <a:pt x="5636" y="9980"/>
                  <a:pt x="5759" y="10317"/>
                  <a:pt x="5514" y="11021"/>
                </a:cubicBezTo>
                <a:cubicBezTo>
                  <a:pt x="5269" y="11766"/>
                  <a:pt x="4809" y="12154"/>
                  <a:pt x="5003" y="12868"/>
                </a:cubicBezTo>
                <a:cubicBezTo>
                  <a:pt x="5046" y="13032"/>
                  <a:pt x="5117" y="13104"/>
                  <a:pt x="5206" y="13104"/>
                </a:cubicBezTo>
                <a:cubicBezTo>
                  <a:pt x="5503" y="13104"/>
                  <a:pt x="5997" y="12302"/>
                  <a:pt x="6248" y="11501"/>
                </a:cubicBezTo>
                <a:cubicBezTo>
                  <a:pt x="6575" y="10460"/>
                  <a:pt x="6840" y="9143"/>
                  <a:pt x="7381" y="9133"/>
                </a:cubicBezTo>
                <a:cubicBezTo>
                  <a:pt x="7382" y="9133"/>
                  <a:pt x="7383" y="9133"/>
                  <a:pt x="7384" y="9133"/>
                </a:cubicBezTo>
                <a:cubicBezTo>
                  <a:pt x="7555" y="9133"/>
                  <a:pt x="7613" y="9895"/>
                  <a:pt x="7217" y="10827"/>
                </a:cubicBezTo>
                <a:cubicBezTo>
                  <a:pt x="6820" y="11766"/>
                  <a:pt x="6074" y="12082"/>
                  <a:pt x="6156" y="12858"/>
                </a:cubicBezTo>
                <a:cubicBezTo>
                  <a:pt x="6178" y="13046"/>
                  <a:pt x="6314" y="13150"/>
                  <a:pt x="6520" y="13150"/>
                </a:cubicBezTo>
                <a:cubicBezTo>
                  <a:pt x="6804" y="13150"/>
                  <a:pt x="7220" y="12951"/>
                  <a:pt x="7646" y="12501"/>
                </a:cubicBezTo>
                <a:cubicBezTo>
                  <a:pt x="8698" y="11378"/>
                  <a:pt x="9167" y="8980"/>
                  <a:pt x="9167" y="8980"/>
                </a:cubicBezTo>
                <a:cubicBezTo>
                  <a:pt x="9167" y="8980"/>
                  <a:pt x="9422" y="9664"/>
                  <a:pt x="9707" y="10919"/>
                </a:cubicBezTo>
                <a:cubicBezTo>
                  <a:pt x="9935" y="11926"/>
                  <a:pt x="10518" y="12797"/>
                  <a:pt x="10880" y="12797"/>
                </a:cubicBezTo>
                <a:cubicBezTo>
                  <a:pt x="10973" y="12797"/>
                  <a:pt x="11052" y="12740"/>
                  <a:pt x="11106" y="12613"/>
                </a:cubicBezTo>
                <a:cubicBezTo>
                  <a:pt x="11504" y="11674"/>
                  <a:pt x="11086" y="10215"/>
                  <a:pt x="10728" y="8939"/>
                </a:cubicBezTo>
                <a:cubicBezTo>
                  <a:pt x="10381" y="7653"/>
                  <a:pt x="10259" y="7051"/>
                  <a:pt x="10259" y="7051"/>
                </a:cubicBezTo>
                <a:lnTo>
                  <a:pt x="10259" y="7051"/>
                </a:lnTo>
                <a:cubicBezTo>
                  <a:pt x="10259" y="7051"/>
                  <a:pt x="10596" y="7256"/>
                  <a:pt x="11667" y="8674"/>
                </a:cubicBezTo>
                <a:cubicBezTo>
                  <a:pt x="12749" y="10102"/>
                  <a:pt x="12544" y="11266"/>
                  <a:pt x="13096" y="11460"/>
                </a:cubicBezTo>
                <a:cubicBezTo>
                  <a:pt x="13135" y="11474"/>
                  <a:pt x="13176" y="11480"/>
                  <a:pt x="13217" y="11480"/>
                </a:cubicBezTo>
                <a:cubicBezTo>
                  <a:pt x="13751" y="11480"/>
                  <a:pt x="14394" y="10364"/>
                  <a:pt x="14157" y="9388"/>
                </a:cubicBezTo>
                <a:cubicBezTo>
                  <a:pt x="13800" y="7898"/>
                  <a:pt x="12086" y="6898"/>
                  <a:pt x="12086" y="6898"/>
                </a:cubicBezTo>
                <a:cubicBezTo>
                  <a:pt x="12086" y="6898"/>
                  <a:pt x="12210" y="6876"/>
                  <a:pt x="12421" y="6876"/>
                </a:cubicBezTo>
                <a:cubicBezTo>
                  <a:pt x="12618" y="6876"/>
                  <a:pt x="12892" y="6895"/>
                  <a:pt x="13208" y="6970"/>
                </a:cubicBezTo>
                <a:cubicBezTo>
                  <a:pt x="13766" y="7092"/>
                  <a:pt x="14442" y="7360"/>
                  <a:pt x="14728" y="7360"/>
                </a:cubicBezTo>
                <a:cubicBezTo>
                  <a:pt x="14799" y="7360"/>
                  <a:pt x="14845" y="7344"/>
                  <a:pt x="14861" y="7306"/>
                </a:cubicBezTo>
                <a:cubicBezTo>
                  <a:pt x="15014" y="6918"/>
                  <a:pt x="14320" y="6010"/>
                  <a:pt x="13524" y="5378"/>
                </a:cubicBezTo>
                <a:cubicBezTo>
                  <a:pt x="12783" y="4792"/>
                  <a:pt x="11876" y="4648"/>
                  <a:pt x="11165" y="4648"/>
                </a:cubicBezTo>
                <a:cubicBezTo>
                  <a:pt x="10896" y="4648"/>
                  <a:pt x="10656" y="4669"/>
                  <a:pt x="10463" y="4694"/>
                </a:cubicBezTo>
                <a:cubicBezTo>
                  <a:pt x="10279" y="4847"/>
                  <a:pt x="9667" y="5378"/>
                  <a:pt x="9442" y="5571"/>
                </a:cubicBezTo>
                <a:cubicBezTo>
                  <a:pt x="9664" y="5482"/>
                  <a:pt x="10178" y="5362"/>
                  <a:pt x="10775" y="5362"/>
                </a:cubicBezTo>
                <a:cubicBezTo>
                  <a:pt x="11139" y="5362"/>
                  <a:pt x="11533" y="5407"/>
                  <a:pt x="11912" y="5530"/>
                </a:cubicBezTo>
                <a:cubicBezTo>
                  <a:pt x="13637" y="6092"/>
                  <a:pt x="14290" y="7011"/>
                  <a:pt x="14290" y="7011"/>
                </a:cubicBezTo>
                <a:cubicBezTo>
                  <a:pt x="14290" y="7011"/>
                  <a:pt x="13474" y="6194"/>
                  <a:pt x="11861" y="5877"/>
                </a:cubicBezTo>
                <a:cubicBezTo>
                  <a:pt x="11366" y="5779"/>
                  <a:pt x="10971" y="5745"/>
                  <a:pt x="10662" y="5745"/>
                </a:cubicBezTo>
                <a:cubicBezTo>
                  <a:pt x="9983" y="5745"/>
                  <a:pt x="9718" y="5908"/>
                  <a:pt x="9718" y="5908"/>
                </a:cubicBezTo>
                <a:cubicBezTo>
                  <a:pt x="9718" y="5908"/>
                  <a:pt x="10932" y="6265"/>
                  <a:pt x="11993" y="7541"/>
                </a:cubicBezTo>
                <a:cubicBezTo>
                  <a:pt x="12565" y="8235"/>
                  <a:pt x="12871" y="8950"/>
                  <a:pt x="13025" y="9449"/>
                </a:cubicBezTo>
                <a:cubicBezTo>
                  <a:pt x="12861" y="9011"/>
                  <a:pt x="12463" y="8469"/>
                  <a:pt x="11841" y="7796"/>
                </a:cubicBezTo>
                <a:cubicBezTo>
                  <a:pt x="10585" y="6439"/>
                  <a:pt x="9422" y="6184"/>
                  <a:pt x="8891" y="6081"/>
                </a:cubicBezTo>
                <a:cubicBezTo>
                  <a:pt x="8820" y="6153"/>
                  <a:pt x="8453" y="6459"/>
                  <a:pt x="8371" y="6551"/>
                </a:cubicBezTo>
                <a:cubicBezTo>
                  <a:pt x="8636" y="6735"/>
                  <a:pt x="9249" y="7255"/>
                  <a:pt x="9800" y="8296"/>
                </a:cubicBezTo>
                <a:cubicBezTo>
                  <a:pt x="10534" y="9674"/>
                  <a:pt x="10473" y="10408"/>
                  <a:pt x="10473" y="10408"/>
                </a:cubicBezTo>
                <a:cubicBezTo>
                  <a:pt x="10473" y="10408"/>
                  <a:pt x="10412" y="9572"/>
                  <a:pt x="9555" y="8378"/>
                </a:cubicBezTo>
                <a:cubicBezTo>
                  <a:pt x="8769" y="7276"/>
                  <a:pt x="8310" y="6929"/>
                  <a:pt x="8126" y="6816"/>
                </a:cubicBezTo>
                <a:cubicBezTo>
                  <a:pt x="8085" y="6868"/>
                  <a:pt x="7942" y="7000"/>
                  <a:pt x="7891" y="7051"/>
                </a:cubicBezTo>
                <a:cubicBezTo>
                  <a:pt x="8115" y="7286"/>
                  <a:pt x="8850" y="8174"/>
                  <a:pt x="8605" y="9399"/>
                </a:cubicBezTo>
                <a:cubicBezTo>
                  <a:pt x="8320" y="10837"/>
                  <a:pt x="7575" y="11960"/>
                  <a:pt x="7575" y="11960"/>
                </a:cubicBezTo>
                <a:cubicBezTo>
                  <a:pt x="7575" y="11960"/>
                  <a:pt x="8197" y="10755"/>
                  <a:pt x="8360" y="9317"/>
                </a:cubicBezTo>
                <a:cubicBezTo>
                  <a:pt x="8483" y="8215"/>
                  <a:pt x="7820" y="7653"/>
                  <a:pt x="7503" y="7460"/>
                </a:cubicBezTo>
                <a:cubicBezTo>
                  <a:pt x="7034" y="7939"/>
                  <a:pt x="6555" y="8429"/>
                  <a:pt x="6197" y="8745"/>
                </a:cubicBezTo>
                <a:cubicBezTo>
                  <a:pt x="6299" y="8950"/>
                  <a:pt x="6534" y="9551"/>
                  <a:pt x="6269" y="10439"/>
                </a:cubicBezTo>
                <a:cubicBezTo>
                  <a:pt x="5922" y="11551"/>
                  <a:pt x="5330" y="12347"/>
                  <a:pt x="5330" y="12347"/>
                </a:cubicBezTo>
                <a:cubicBezTo>
                  <a:pt x="5330" y="12347"/>
                  <a:pt x="5891" y="11041"/>
                  <a:pt x="6074" y="10306"/>
                </a:cubicBezTo>
                <a:cubicBezTo>
                  <a:pt x="6217" y="9714"/>
                  <a:pt x="6074" y="9123"/>
                  <a:pt x="6003" y="8898"/>
                </a:cubicBezTo>
                <a:cubicBezTo>
                  <a:pt x="5932" y="8950"/>
                  <a:pt x="5881" y="8990"/>
                  <a:pt x="5820" y="9021"/>
                </a:cubicBezTo>
                <a:cubicBezTo>
                  <a:pt x="5697" y="9306"/>
                  <a:pt x="5483" y="9796"/>
                  <a:pt x="5105" y="10541"/>
                </a:cubicBezTo>
                <a:cubicBezTo>
                  <a:pt x="4442" y="11827"/>
                  <a:pt x="3799" y="12449"/>
                  <a:pt x="3799" y="12449"/>
                </a:cubicBezTo>
                <a:cubicBezTo>
                  <a:pt x="3799" y="12449"/>
                  <a:pt x="3983" y="12154"/>
                  <a:pt x="4483" y="11184"/>
                </a:cubicBezTo>
                <a:cubicBezTo>
                  <a:pt x="5044" y="10113"/>
                  <a:pt x="5095" y="9776"/>
                  <a:pt x="5095" y="9776"/>
                </a:cubicBezTo>
                <a:lnTo>
                  <a:pt x="5095" y="9776"/>
                </a:lnTo>
                <a:cubicBezTo>
                  <a:pt x="5095" y="9776"/>
                  <a:pt x="4779" y="10143"/>
                  <a:pt x="4156" y="10562"/>
                </a:cubicBezTo>
                <a:cubicBezTo>
                  <a:pt x="3638" y="10910"/>
                  <a:pt x="2843" y="11198"/>
                  <a:pt x="2407" y="11342"/>
                </a:cubicBezTo>
                <a:lnTo>
                  <a:pt x="2407" y="11342"/>
                </a:lnTo>
                <a:cubicBezTo>
                  <a:pt x="2804" y="11197"/>
                  <a:pt x="3541" y="10861"/>
                  <a:pt x="4391" y="10154"/>
                </a:cubicBezTo>
                <a:cubicBezTo>
                  <a:pt x="5115" y="9551"/>
                  <a:pt x="5677" y="8878"/>
                  <a:pt x="5759" y="8786"/>
                </a:cubicBezTo>
                <a:cubicBezTo>
                  <a:pt x="5517" y="8752"/>
                  <a:pt x="5094" y="8711"/>
                  <a:pt x="4581" y="8711"/>
                </a:cubicBezTo>
                <a:cubicBezTo>
                  <a:pt x="4184" y="8711"/>
                  <a:pt x="3732" y="8735"/>
                  <a:pt x="3269" y="8807"/>
                </a:cubicBezTo>
                <a:cubicBezTo>
                  <a:pt x="1870" y="9031"/>
                  <a:pt x="543" y="10011"/>
                  <a:pt x="543" y="10011"/>
                </a:cubicBezTo>
                <a:cubicBezTo>
                  <a:pt x="543" y="10011"/>
                  <a:pt x="1115" y="9194"/>
                  <a:pt x="3044" y="8674"/>
                </a:cubicBezTo>
                <a:cubicBezTo>
                  <a:pt x="3835" y="8455"/>
                  <a:pt x="4496" y="8390"/>
                  <a:pt x="5002" y="8390"/>
                </a:cubicBezTo>
                <a:cubicBezTo>
                  <a:pt x="5487" y="8390"/>
                  <a:pt x="5828" y="8450"/>
                  <a:pt x="6003" y="8490"/>
                </a:cubicBezTo>
                <a:cubicBezTo>
                  <a:pt x="6217" y="8256"/>
                  <a:pt x="6503" y="7959"/>
                  <a:pt x="6840" y="7633"/>
                </a:cubicBezTo>
                <a:cubicBezTo>
                  <a:pt x="6595" y="7500"/>
                  <a:pt x="6074" y="7255"/>
                  <a:pt x="5289" y="7011"/>
                </a:cubicBezTo>
                <a:cubicBezTo>
                  <a:pt x="4219" y="6673"/>
                  <a:pt x="2587" y="6664"/>
                  <a:pt x="2407" y="6664"/>
                </a:cubicBezTo>
                <a:cubicBezTo>
                  <a:pt x="2396" y="6664"/>
                  <a:pt x="2391" y="6664"/>
                  <a:pt x="2391" y="6664"/>
                </a:cubicBezTo>
                <a:cubicBezTo>
                  <a:pt x="2391" y="6664"/>
                  <a:pt x="2834" y="6608"/>
                  <a:pt x="3484" y="6608"/>
                </a:cubicBezTo>
                <a:cubicBezTo>
                  <a:pt x="3950" y="6608"/>
                  <a:pt x="4523" y="6637"/>
                  <a:pt x="5115" y="6735"/>
                </a:cubicBezTo>
                <a:cubicBezTo>
                  <a:pt x="6167" y="6898"/>
                  <a:pt x="6891" y="7163"/>
                  <a:pt x="7187" y="7296"/>
                </a:cubicBezTo>
                <a:cubicBezTo>
                  <a:pt x="7320" y="7174"/>
                  <a:pt x="7595" y="6888"/>
                  <a:pt x="7595" y="6888"/>
                </a:cubicBezTo>
                <a:cubicBezTo>
                  <a:pt x="7595" y="6888"/>
                  <a:pt x="7585" y="6286"/>
                  <a:pt x="5830" y="5174"/>
                </a:cubicBezTo>
                <a:cubicBezTo>
                  <a:pt x="4860" y="4571"/>
                  <a:pt x="2452" y="4326"/>
                  <a:pt x="2452" y="4326"/>
                </a:cubicBezTo>
                <a:cubicBezTo>
                  <a:pt x="2452" y="4326"/>
                  <a:pt x="2694" y="4272"/>
                  <a:pt x="3123" y="4272"/>
                </a:cubicBezTo>
                <a:cubicBezTo>
                  <a:pt x="3732" y="4272"/>
                  <a:pt x="4718" y="4381"/>
                  <a:pt x="5922" y="4908"/>
                </a:cubicBezTo>
                <a:cubicBezTo>
                  <a:pt x="7391" y="5551"/>
                  <a:pt x="7830" y="6265"/>
                  <a:pt x="8013" y="6419"/>
                </a:cubicBezTo>
                <a:cubicBezTo>
                  <a:pt x="8351" y="6153"/>
                  <a:pt x="8054" y="4571"/>
                  <a:pt x="7013" y="3551"/>
                </a:cubicBezTo>
                <a:cubicBezTo>
                  <a:pt x="5922" y="2480"/>
                  <a:pt x="3799" y="1816"/>
                  <a:pt x="3799" y="1816"/>
                </a:cubicBezTo>
                <a:lnTo>
                  <a:pt x="3799" y="1816"/>
                </a:lnTo>
                <a:cubicBezTo>
                  <a:pt x="3799" y="1816"/>
                  <a:pt x="5106" y="1928"/>
                  <a:pt x="7106" y="3326"/>
                </a:cubicBezTo>
                <a:cubicBezTo>
                  <a:pt x="8336" y="4171"/>
                  <a:pt x="8655" y="5725"/>
                  <a:pt x="8657" y="5725"/>
                </a:cubicBezTo>
                <a:cubicBezTo>
                  <a:pt x="8657" y="5725"/>
                  <a:pt x="8657" y="5725"/>
                  <a:pt x="8657" y="5725"/>
                </a:cubicBezTo>
                <a:lnTo>
                  <a:pt x="8800" y="5571"/>
                </a:lnTo>
                <a:cubicBezTo>
                  <a:pt x="8800" y="5571"/>
                  <a:pt x="8544" y="4081"/>
                  <a:pt x="8085" y="3092"/>
                </a:cubicBezTo>
                <a:cubicBezTo>
                  <a:pt x="7698" y="2244"/>
                  <a:pt x="6330" y="1031"/>
                  <a:pt x="6330" y="1030"/>
                </a:cubicBezTo>
                <a:lnTo>
                  <a:pt x="6330" y="1030"/>
                </a:lnTo>
                <a:cubicBezTo>
                  <a:pt x="6330" y="1031"/>
                  <a:pt x="7432" y="1714"/>
                  <a:pt x="8249" y="2877"/>
                </a:cubicBezTo>
                <a:cubicBezTo>
                  <a:pt x="9054" y="4040"/>
                  <a:pt x="9085" y="5276"/>
                  <a:pt x="9085" y="5276"/>
                </a:cubicBezTo>
                <a:cubicBezTo>
                  <a:pt x="9085" y="5276"/>
                  <a:pt x="9299" y="4653"/>
                  <a:pt x="9432" y="3714"/>
                </a:cubicBezTo>
                <a:cubicBezTo>
                  <a:pt x="9575" y="2765"/>
                  <a:pt x="9177" y="1255"/>
                  <a:pt x="9177" y="1255"/>
                </a:cubicBezTo>
                <a:lnTo>
                  <a:pt x="9177" y="1255"/>
                </a:lnTo>
                <a:cubicBezTo>
                  <a:pt x="9177" y="1255"/>
                  <a:pt x="9657" y="2224"/>
                  <a:pt x="9748" y="3265"/>
                </a:cubicBezTo>
                <a:cubicBezTo>
                  <a:pt x="9820" y="4112"/>
                  <a:pt x="9361" y="5143"/>
                  <a:pt x="9361" y="5143"/>
                </a:cubicBezTo>
                <a:lnTo>
                  <a:pt x="10054" y="4551"/>
                </a:lnTo>
                <a:cubicBezTo>
                  <a:pt x="10054" y="4551"/>
                  <a:pt x="10728" y="2489"/>
                  <a:pt x="9891" y="887"/>
                </a:cubicBezTo>
                <a:cubicBezTo>
                  <a:pt x="9698" y="501"/>
                  <a:pt x="9012" y="0"/>
                  <a:pt x="8659"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3"/>
          <p:cNvSpPr/>
          <p:nvPr/>
        </p:nvSpPr>
        <p:spPr>
          <a:xfrm>
            <a:off x="2171949" y="3906654"/>
            <a:ext cx="716034" cy="681470"/>
          </a:xfrm>
          <a:custGeom>
            <a:avLst/>
            <a:gdLst/>
            <a:ahLst/>
            <a:cxnLst/>
            <a:rect l="l" t="t" r="r" b="b"/>
            <a:pathLst>
              <a:path w="13329" h="12685" extrusionOk="0">
                <a:moveTo>
                  <a:pt x="6523" y="2427"/>
                </a:moveTo>
                <a:cubicBezTo>
                  <a:pt x="6962" y="2427"/>
                  <a:pt x="7193" y="3642"/>
                  <a:pt x="6654" y="4000"/>
                </a:cubicBezTo>
                <a:cubicBezTo>
                  <a:pt x="6607" y="4032"/>
                  <a:pt x="6563" y="4046"/>
                  <a:pt x="6522" y="4046"/>
                </a:cubicBezTo>
                <a:cubicBezTo>
                  <a:pt x="6093" y="4046"/>
                  <a:pt x="6016" y="2494"/>
                  <a:pt x="6491" y="2429"/>
                </a:cubicBezTo>
                <a:cubicBezTo>
                  <a:pt x="6502" y="2427"/>
                  <a:pt x="6513" y="2427"/>
                  <a:pt x="6523" y="2427"/>
                </a:cubicBezTo>
                <a:close/>
                <a:moveTo>
                  <a:pt x="8126" y="2924"/>
                </a:moveTo>
                <a:cubicBezTo>
                  <a:pt x="8550" y="2924"/>
                  <a:pt x="8822" y="4194"/>
                  <a:pt x="8415" y="4194"/>
                </a:cubicBezTo>
                <a:cubicBezTo>
                  <a:pt x="8413" y="4194"/>
                  <a:pt x="8411" y="4194"/>
                  <a:pt x="8410" y="4194"/>
                </a:cubicBezTo>
                <a:cubicBezTo>
                  <a:pt x="7981" y="4184"/>
                  <a:pt x="7603" y="3021"/>
                  <a:pt x="8083" y="2928"/>
                </a:cubicBezTo>
                <a:cubicBezTo>
                  <a:pt x="8098" y="2925"/>
                  <a:pt x="8112" y="2924"/>
                  <a:pt x="8126" y="2924"/>
                </a:cubicBezTo>
                <a:close/>
                <a:moveTo>
                  <a:pt x="6869" y="4284"/>
                </a:moveTo>
                <a:cubicBezTo>
                  <a:pt x="7316" y="4284"/>
                  <a:pt x="7770" y="5321"/>
                  <a:pt x="7379" y="5418"/>
                </a:cubicBezTo>
                <a:cubicBezTo>
                  <a:pt x="7350" y="5425"/>
                  <a:pt x="7320" y="5428"/>
                  <a:pt x="7290" y="5428"/>
                </a:cubicBezTo>
                <a:cubicBezTo>
                  <a:pt x="6832" y="5428"/>
                  <a:pt x="6206" y="4740"/>
                  <a:pt x="6675" y="4357"/>
                </a:cubicBezTo>
                <a:cubicBezTo>
                  <a:pt x="6738" y="4306"/>
                  <a:pt x="6803" y="4284"/>
                  <a:pt x="6869" y="4284"/>
                </a:cubicBezTo>
                <a:close/>
                <a:moveTo>
                  <a:pt x="4953" y="3456"/>
                </a:moveTo>
                <a:cubicBezTo>
                  <a:pt x="5318" y="3456"/>
                  <a:pt x="6084" y="5304"/>
                  <a:pt x="5623" y="5439"/>
                </a:cubicBezTo>
                <a:cubicBezTo>
                  <a:pt x="5604" y="5445"/>
                  <a:pt x="5584" y="5448"/>
                  <a:pt x="5565" y="5448"/>
                </a:cubicBezTo>
                <a:cubicBezTo>
                  <a:pt x="5084" y="5448"/>
                  <a:pt x="4614" y="3695"/>
                  <a:pt x="4889" y="3479"/>
                </a:cubicBezTo>
                <a:cubicBezTo>
                  <a:pt x="4908" y="3464"/>
                  <a:pt x="4930" y="3456"/>
                  <a:pt x="4953" y="3456"/>
                </a:cubicBezTo>
                <a:close/>
                <a:moveTo>
                  <a:pt x="10387" y="4917"/>
                </a:moveTo>
                <a:cubicBezTo>
                  <a:pt x="10681" y="4917"/>
                  <a:pt x="10921" y="4977"/>
                  <a:pt x="11002" y="5123"/>
                </a:cubicBezTo>
                <a:cubicBezTo>
                  <a:pt x="11197" y="5477"/>
                  <a:pt x="10154" y="5764"/>
                  <a:pt x="9445" y="5764"/>
                </a:cubicBezTo>
                <a:cubicBezTo>
                  <a:pt x="9152" y="5764"/>
                  <a:pt x="8917" y="5715"/>
                  <a:pt x="8848" y="5602"/>
                </a:cubicBezTo>
                <a:cubicBezTo>
                  <a:pt x="8653" y="5270"/>
                  <a:pt x="9676" y="4917"/>
                  <a:pt x="10387" y="4917"/>
                </a:cubicBezTo>
                <a:close/>
                <a:moveTo>
                  <a:pt x="3580" y="5029"/>
                </a:moveTo>
                <a:cubicBezTo>
                  <a:pt x="3835" y="5029"/>
                  <a:pt x="4475" y="6126"/>
                  <a:pt x="4328" y="6337"/>
                </a:cubicBezTo>
                <a:cubicBezTo>
                  <a:pt x="4313" y="6360"/>
                  <a:pt x="4290" y="6370"/>
                  <a:pt x="4262" y="6370"/>
                </a:cubicBezTo>
                <a:cubicBezTo>
                  <a:pt x="4004" y="6370"/>
                  <a:pt x="3272" y="5468"/>
                  <a:pt x="3511" y="5071"/>
                </a:cubicBezTo>
                <a:cubicBezTo>
                  <a:pt x="3529" y="5042"/>
                  <a:pt x="3552" y="5029"/>
                  <a:pt x="3580" y="5029"/>
                </a:cubicBezTo>
                <a:close/>
                <a:moveTo>
                  <a:pt x="11316" y="6297"/>
                </a:moveTo>
                <a:cubicBezTo>
                  <a:pt x="11458" y="6297"/>
                  <a:pt x="11575" y="6326"/>
                  <a:pt x="11614" y="6388"/>
                </a:cubicBezTo>
                <a:cubicBezTo>
                  <a:pt x="11784" y="6661"/>
                  <a:pt x="11365" y="7015"/>
                  <a:pt x="10997" y="7015"/>
                </a:cubicBezTo>
                <a:cubicBezTo>
                  <a:pt x="10857" y="7015"/>
                  <a:pt x="10724" y="6964"/>
                  <a:pt x="10634" y="6837"/>
                </a:cubicBezTo>
                <a:cubicBezTo>
                  <a:pt x="10405" y="6498"/>
                  <a:pt x="10946" y="6297"/>
                  <a:pt x="11316" y="6297"/>
                </a:cubicBezTo>
                <a:close/>
                <a:moveTo>
                  <a:pt x="9886" y="6589"/>
                </a:moveTo>
                <a:cubicBezTo>
                  <a:pt x="10158" y="6589"/>
                  <a:pt x="10378" y="6661"/>
                  <a:pt x="10399" y="6847"/>
                </a:cubicBezTo>
                <a:cubicBezTo>
                  <a:pt x="10424" y="7104"/>
                  <a:pt x="9830" y="7261"/>
                  <a:pt x="9348" y="7261"/>
                </a:cubicBezTo>
                <a:cubicBezTo>
                  <a:pt x="9046" y="7261"/>
                  <a:pt x="8788" y="7199"/>
                  <a:pt x="8757" y="7062"/>
                </a:cubicBezTo>
                <a:cubicBezTo>
                  <a:pt x="8697" y="6836"/>
                  <a:pt x="9382" y="6589"/>
                  <a:pt x="9886" y="6589"/>
                </a:cubicBezTo>
                <a:close/>
                <a:moveTo>
                  <a:pt x="4710" y="6843"/>
                </a:moveTo>
                <a:cubicBezTo>
                  <a:pt x="5048" y="6843"/>
                  <a:pt x="5931" y="7803"/>
                  <a:pt x="5491" y="7878"/>
                </a:cubicBezTo>
                <a:cubicBezTo>
                  <a:pt x="5471" y="7882"/>
                  <a:pt x="5451" y="7883"/>
                  <a:pt x="5430" y="7883"/>
                </a:cubicBezTo>
                <a:cubicBezTo>
                  <a:pt x="4971" y="7883"/>
                  <a:pt x="4419" y="7043"/>
                  <a:pt x="4634" y="6868"/>
                </a:cubicBezTo>
                <a:cubicBezTo>
                  <a:pt x="4654" y="6851"/>
                  <a:pt x="4680" y="6843"/>
                  <a:pt x="4710" y="6843"/>
                </a:cubicBezTo>
                <a:close/>
                <a:moveTo>
                  <a:pt x="7611" y="7909"/>
                </a:moveTo>
                <a:cubicBezTo>
                  <a:pt x="7882" y="7909"/>
                  <a:pt x="8210" y="8033"/>
                  <a:pt x="8215" y="8276"/>
                </a:cubicBezTo>
                <a:cubicBezTo>
                  <a:pt x="8219" y="8401"/>
                  <a:pt x="8106" y="8450"/>
                  <a:pt x="7956" y="8450"/>
                </a:cubicBezTo>
                <a:cubicBezTo>
                  <a:pt x="7665" y="8450"/>
                  <a:pt x="7236" y="8264"/>
                  <a:pt x="7256" y="8082"/>
                </a:cubicBezTo>
                <a:cubicBezTo>
                  <a:pt x="7269" y="7967"/>
                  <a:pt x="7427" y="7909"/>
                  <a:pt x="7611" y="7909"/>
                </a:cubicBezTo>
                <a:close/>
                <a:moveTo>
                  <a:pt x="9938" y="8080"/>
                </a:moveTo>
                <a:cubicBezTo>
                  <a:pt x="10426" y="8080"/>
                  <a:pt x="10880" y="8162"/>
                  <a:pt x="10950" y="8348"/>
                </a:cubicBezTo>
                <a:cubicBezTo>
                  <a:pt x="11034" y="8557"/>
                  <a:pt x="10234" y="8699"/>
                  <a:pt x="9549" y="8699"/>
                </a:cubicBezTo>
                <a:cubicBezTo>
                  <a:pt x="9066" y="8699"/>
                  <a:pt x="8641" y="8628"/>
                  <a:pt x="8624" y="8460"/>
                </a:cubicBezTo>
                <a:cubicBezTo>
                  <a:pt x="8595" y="8222"/>
                  <a:pt x="9296" y="8080"/>
                  <a:pt x="9938" y="8080"/>
                </a:cubicBezTo>
                <a:close/>
                <a:moveTo>
                  <a:pt x="3751" y="8499"/>
                </a:moveTo>
                <a:cubicBezTo>
                  <a:pt x="4005" y="8499"/>
                  <a:pt x="4494" y="8801"/>
                  <a:pt x="4328" y="9042"/>
                </a:cubicBezTo>
                <a:cubicBezTo>
                  <a:pt x="4296" y="9089"/>
                  <a:pt x="4247" y="9109"/>
                  <a:pt x="4190" y="9109"/>
                </a:cubicBezTo>
                <a:cubicBezTo>
                  <a:pt x="3936" y="9109"/>
                  <a:pt x="3515" y="8718"/>
                  <a:pt x="3623" y="8552"/>
                </a:cubicBezTo>
                <a:cubicBezTo>
                  <a:pt x="3646" y="8515"/>
                  <a:pt x="3692" y="8499"/>
                  <a:pt x="3751" y="8499"/>
                </a:cubicBezTo>
                <a:close/>
                <a:moveTo>
                  <a:pt x="6172" y="9457"/>
                </a:moveTo>
                <a:cubicBezTo>
                  <a:pt x="6373" y="9457"/>
                  <a:pt x="6734" y="9678"/>
                  <a:pt x="6603" y="9899"/>
                </a:cubicBezTo>
                <a:cubicBezTo>
                  <a:pt x="6575" y="9946"/>
                  <a:pt x="6534" y="9966"/>
                  <a:pt x="6487" y="9966"/>
                </a:cubicBezTo>
                <a:cubicBezTo>
                  <a:pt x="6289" y="9966"/>
                  <a:pt x="5980" y="9624"/>
                  <a:pt x="6063" y="9500"/>
                </a:cubicBezTo>
                <a:cubicBezTo>
                  <a:pt x="6083" y="9470"/>
                  <a:pt x="6123" y="9457"/>
                  <a:pt x="6172" y="9457"/>
                </a:cubicBezTo>
                <a:close/>
                <a:moveTo>
                  <a:pt x="8088" y="9387"/>
                </a:moveTo>
                <a:cubicBezTo>
                  <a:pt x="8479" y="9387"/>
                  <a:pt x="9264" y="9617"/>
                  <a:pt x="9185" y="9878"/>
                </a:cubicBezTo>
                <a:cubicBezTo>
                  <a:pt x="9166" y="9946"/>
                  <a:pt x="9090" y="9974"/>
                  <a:pt x="8985" y="9974"/>
                </a:cubicBezTo>
                <a:cubicBezTo>
                  <a:pt x="8600" y="9974"/>
                  <a:pt x="7815" y="9602"/>
                  <a:pt x="7879" y="9450"/>
                </a:cubicBezTo>
                <a:cubicBezTo>
                  <a:pt x="7895" y="9406"/>
                  <a:pt x="7975" y="9387"/>
                  <a:pt x="8088" y="9387"/>
                </a:cubicBezTo>
                <a:close/>
                <a:moveTo>
                  <a:pt x="7907" y="1"/>
                </a:moveTo>
                <a:cubicBezTo>
                  <a:pt x="7602" y="1"/>
                  <a:pt x="7278" y="58"/>
                  <a:pt x="7246" y="295"/>
                </a:cubicBezTo>
                <a:cubicBezTo>
                  <a:pt x="7192" y="703"/>
                  <a:pt x="6985" y="2114"/>
                  <a:pt x="6554" y="2114"/>
                </a:cubicBezTo>
                <a:cubicBezTo>
                  <a:pt x="6499" y="2114"/>
                  <a:pt x="6441" y="2092"/>
                  <a:pt x="6379" y="2041"/>
                </a:cubicBezTo>
                <a:cubicBezTo>
                  <a:pt x="5818" y="1592"/>
                  <a:pt x="6276" y="245"/>
                  <a:pt x="6276" y="245"/>
                </a:cubicBezTo>
                <a:cubicBezTo>
                  <a:pt x="6276" y="245"/>
                  <a:pt x="6276" y="245"/>
                  <a:pt x="6274" y="245"/>
                </a:cubicBezTo>
                <a:cubicBezTo>
                  <a:pt x="6210" y="245"/>
                  <a:pt x="4968" y="255"/>
                  <a:pt x="4889" y="1041"/>
                </a:cubicBezTo>
                <a:cubicBezTo>
                  <a:pt x="4767" y="2297"/>
                  <a:pt x="5368" y="3269"/>
                  <a:pt x="5048" y="3269"/>
                </a:cubicBezTo>
                <a:cubicBezTo>
                  <a:pt x="5020" y="3269"/>
                  <a:pt x="4984" y="3261"/>
                  <a:pt x="4940" y="3245"/>
                </a:cubicBezTo>
                <a:cubicBezTo>
                  <a:pt x="4399" y="3051"/>
                  <a:pt x="4521" y="1061"/>
                  <a:pt x="4521" y="1061"/>
                </a:cubicBezTo>
                <a:lnTo>
                  <a:pt x="4521" y="1061"/>
                </a:lnTo>
                <a:cubicBezTo>
                  <a:pt x="4521" y="1061"/>
                  <a:pt x="3256" y="1265"/>
                  <a:pt x="3205" y="2153"/>
                </a:cubicBezTo>
                <a:cubicBezTo>
                  <a:pt x="3144" y="3030"/>
                  <a:pt x="3929" y="4561"/>
                  <a:pt x="3450" y="4684"/>
                </a:cubicBezTo>
                <a:cubicBezTo>
                  <a:pt x="3436" y="4688"/>
                  <a:pt x="3421" y="4690"/>
                  <a:pt x="3407" y="4690"/>
                </a:cubicBezTo>
                <a:cubicBezTo>
                  <a:pt x="2935" y="4690"/>
                  <a:pt x="2368" y="2663"/>
                  <a:pt x="2368" y="2663"/>
                </a:cubicBezTo>
                <a:cubicBezTo>
                  <a:pt x="2368" y="2663"/>
                  <a:pt x="1072" y="3572"/>
                  <a:pt x="1439" y="4082"/>
                </a:cubicBezTo>
                <a:cubicBezTo>
                  <a:pt x="1817" y="4602"/>
                  <a:pt x="2174" y="5418"/>
                  <a:pt x="2675" y="6062"/>
                </a:cubicBezTo>
                <a:cubicBezTo>
                  <a:pt x="3133" y="6654"/>
                  <a:pt x="3899" y="7092"/>
                  <a:pt x="3603" y="7235"/>
                </a:cubicBezTo>
                <a:cubicBezTo>
                  <a:pt x="3576" y="7249"/>
                  <a:pt x="3545" y="7256"/>
                  <a:pt x="3511" y="7256"/>
                </a:cubicBezTo>
                <a:cubicBezTo>
                  <a:pt x="3175" y="7256"/>
                  <a:pt x="2499" y="6618"/>
                  <a:pt x="2083" y="6072"/>
                </a:cubicBezTo>
                <a:cubicBezTo>
                  <a:pt x="1613" y="5480"/>
                  <a:pt x="1144" y="4684"/>
                  <a:pt x="1144" y="4684"/>
                </a:cubicBezTo>
                <a:cubicBezTo>
                  <a:pt x="1144" y="4684"/>
                  <a:pt x="266" y="5725"/>
                  <a:pt x="766" y="6276"/>
                </a:cubicBezTo>
                <a:cubicBezTo>
                  <a:pt x="1276" y="6827"/>
                  <a:pt x="3378" y="8153"/>
                  <a:pt x="2909" y="8419"/>
                </a:cubicBezTo>
                <a:cubicBezTo>
                  <a:pt x="2873" y="8440"/>
                  <a:pt x="2830" y="8450"/>
                  <a:pt x="2781" y="8450"/>
                </a:cubicBezTo>
                <a:cubicBezTo>
                  <a:pt x="2191" y="8450"/>
                  <a:pt x="705" y="7042"/>
                  <a:pt x="705" y="7041"/>
                </a:cubicBezTo>
                <a:lnTo>
                  <a:pt x="705" y="7041"/>
                </a:lnTo>
                <a:cubicBezTo>
                  <a:pt x="704" y="7042"/>
                  <a:pt x="1" y="8940"/>
                  <a:pt x="1092" y="9164"/>
                </a:cubicBezTo>
                <a:cubicBezTo>
                  <a:pt x="2185" y="9389"/>
                  <a:pt x="3042" y="9133"/>
                  <a:pt x="3001" y="9715"/>
                </a:cubicBezTo>
                <a:cubicBezTo>
                  <a:pt x="2987" y="9915"/>
                  <a:pt x="2764" y="9980"/>
                  <a:pt x="2480" y="9980"/>
                </a:cubicBezTo>
                <a:cubicBezTo>
                  <a:pt x="1952" y="9980"/>
                  <a:pt x="1215" y="9756"/>
                  <a:pt x="1215" y="9756"/>
                </a:cubicBezTo>
                <a:lnTo>
                  <a:pt x="1215" y="9756"/>
                </a:lnTo>
                <a:cubicBezTo>
                  <a:pt x="1215" y="9756"/>
                  <a:pt x="1358" y="10786"/>
                  <a:pt x="2092" y="10827"/>
                </a:cubicBezTo>
                <a:cubicBezTo>
                  <a:pt x="2145" y="10830"/>
                  <a:pt x="2198" y="10831"/>
                  <a:pt x="2250" y="10831"/>
                </a:cubicBezTo>
                <a:cubicBezTo>
                  <a:pt x="3713" y="10831"/>
                  <a:pt x="4950" y="9766"/>
                  <a:pt x="4950" y="9766"/>
                </a:cubicBezTo>
                <a:lnTo>
                  <a:pt x="4950" y="9766"/>
                </a:lnTo>
                <a:cubicBezTo>
                  <a:pt x="4950" y="9766"/>
                  <a:pt x="4430" y="10358"/>
                  <a:pt x="4103" y="11205"/>
                </a:cubicBezTo>
                <a:cubicBezTo>
                  <a:pt x="3777" y="12042"/>
                  <a:pt x="3756" y="12684"/>
                  <a:pt x="3756" y="12684"/>
                </a:cubicBezTo>
                <a:lnTo>
                  <a:pt x="4093" y="12684"/>
                </a:lnTo>
                <a:cubicBezTo>
                  <a:pt x="4093" y="12684"/>
                  <a:pt x="4154" y="11634"/>
                  <a:pt x="4440" y="11113"/>
                </a:cubicBezTo>
                <a:cubicBezTo>
                  <a:pt x="4960" y="10154"/>
                  <a:pt x="5328" y="9940"/>
                  <a:pt x="5328" y="9940"/>
                </a:cubicBezTo>
                <a:lnTo>
                  <a:pt x="5328" y="9940"/>
                </a:lnTo>
                <a:cubicBezTo>
                  <a:pt x="5328" y="9940"/>
                  <a:pt x="5093" y="11848"/>
                  <a:pt x="5603" y="12256"/>
                </a:cubicBezTo>
                <a:cubicBezTo>
                  <a:pt x="5915" y="12512"/>
                  <a:pt x="6292" y="12562"/>
                  <a:pt x="6538" y="12562"/>
                </a:cubicBezTo>
                <a:cubicBezTo>
                  <a:pt x="6694" y="12562"/>
                  <a:pt x="6797" y="12542"/>
                  <a:pt x="6797" y="12542"/>
                </a:cubicBezTo>
                <a:cubicBezTo>
                  <a:pt x="6797" y="12542"/>
                  <a:pt x="5562" y="11664"/>
                  <a:pt x="6195" y="11368"/>
                </a:cubicBezTo>
                <a:cubicBezTo>
                  <a:pt x="6264" y="11337"/>
                  <a:pt x="6323" y="11323"/>
                  <a:pt x="6374" y="11323"/>
                </a:cubicBezTo>
                <a:cubicBezTo>
                  <a:pt x="6790" y="11323"/>
                  <a:pt x="6689" y="12257"/>
                  <a:pt x="7471" y="12430"/>
                </a:cubicBezTo>
                <a:cubicBezTo>
                  <a:pt x="7542" y="12445"/>
                  <a:pt x="7613" y="12452"/>
                  <a:pt x="7684" y="12452"/>
                </a:cubicBezTo>
                <a:cubicBezTo>
                  <a:pt x="8492" y="12452"/>
                  <a:pt x="9277" y="11521"/>
                  <a:pt x="9277" y="11521"/>
                </a:cubicBezTo>
                <a:cubicBezTo>
                  <a:pt x="9277" y="11521"/>
                  <a:pt x="6664" y="10879"/>
                  <a:pt x="7297" y="10593"/>
                </a:cubicBezTo>
                <a:cubicBezTo>
                  <a:pt x="7362" y="10564"/>
                  <a:pt x="7436" y="10550"/>
                  <a:pt x="7517" y="10550"/>
                </a:cubicBezTo>
                <a:cubicBezTo>
                  <a:pt x="8231" y="10550"/>
                  <a:pt x="9521" y="11552"/>
                  <a:pt x="10157" y="11552"/>
                </a:cubicBezTo>
                <a:cubicBezTo>
                  <a:pt x="10160" y="11552"/>
                  <a:pt x="10162" y="11552"/>
                  <a:pt x="10165" y="11552"/>
                </a:cubicBezTo>
                <a:cubicBezTo>
                  <a:pt x="10869" y="11532"/>
                  <a:pt x="11624" y="10358"/>
                  <a:pt x="11624" y="10358"/>
                </a:cubicBezTo>
                <a:lnTo>
                  <a:pt x="11624" y="10358"/>
                </a:lnTo>
                <a:cubicBezTo>
                  <a:pt x="11624" y="10358"/>
                  <a:pt x="11561" y="10359"/>
                  <a:pt x="11456" y="10359"/>
                </a:cubicBezTo>
                <a:cubicBezTo>
                  <a:pt x="10914" y="10359"/>
                  <a:pt x="9261" y="10323"/>
                  <a:pt x="9440" y="9878"/>
                </a:cubicBezTo>
                <a:cubicBezTo>
                  <a:pt x="9498" y="9742"/>
                  <a:pt x="9677" y="9697"/>
                  <a:pt x="9921" y="9697"/>
                </a:cubicBezTo>
                <a:cubicBezTo>
                  <a:pt x="10374" y="9697"/>
                  <a:pt x="11047" y="9851"/>
                  <a:pt x="11569" y="9851"/>
                </a:cubicBezTo>
                <a:cubicBezTo>
                  <a:pt x="11854" y="9851"/>
                  <a:pt x="12093" y="9805"/>
                  <a:pt x="12226" y="9664"/>
                </a:cubicBezTo>
                <a:cubicBezTo>
                  <a:pt x="12726" y="9123"/>
                  <a:pt x="12665" y="8062"/>
                  <a:pt x="12665" y="8062"/>
                </a:cubicBezTo>
                <a:lnTo>
                  <a:pt x="12665" y="8062"/>
                </a:lnTo>
                <a:cubicBezTo>
                  <a:pt x="12665" y="8062"/>
                  <a:pt x="11888" y="8458"/>
                  <a:pt x="11484" y="8458"/>
                </a:cubicBezTo>
                <a:cubicBezTo>
                  <a:pt x="11304" y="8458"/>
                  <a:pt x="11198" y="8380"/>
                  <a:pt x="11267" y="8153"/>
                </a:cubicBezTo>
                <a:cubicBezTo>
                  <a:pt x="11481" y="7429"/>
                  <a:pt x="12961" y="7888"/>
                  <a:pt x="13145" y="7174"/>
                </a:cubicBezTo>
                <a:cubicBezTo>
                  <a:pt x="13329" y="6470"/>
                  <a:pt x="13165" y="6001"/>
                  <a:pt x="13165" y="6001"/>
                </a:cubicBezTo>
                <a:lnTo>
                  <a:pt x="13165" y="6001"/>
                </a:lnTo>
                <a:cubicBezTo>
                  <a:pt x="13165" y="6001"/>
                  <a:pt x="12384" y="6634"/>
                  <a:pt x="12038" y="6634"/>
                </a:cubicBezTo>
                <a:cubicBezTo>
                  <a:pt x="11930" y="6634"/>
                  <a:pt x="11865" y="6572"/>
                  <a:pt x="11879" y="6409"/>
                </a:cubicBezTo>
                <a:cubicBezTo>
                  <a:pt x="11941" y="5715"/>
                  <a:pt x="12900" y="6276"/>
                  <a:pt x="12971" y="5561"/>
                </a:cubicBezTo>
                <a:cubicBezTo>
                  <a:pt x="13043" y="4847"/>
                  <a:pt x="12655" y="4388"/>
                  <a:pt x="12655" y="4388"/>
                </a:cubicBezTo>
                <a:cubicBezTo>
                  <a:pt x="12655" y="4388"/>
                  <a:pt x="11856" y="5268"/>
                  <a:pt x="11412" y="5268"/>
                </a:cubicBezTo>
                <a:cubicBezTo>
                  <a:pt x="11309" y="5268"/>
                  <a:pt x="11225" y="5220"/>
                  <a:pt x="11175" y="5102"/>
                </a:cubicBezTo>
                <a:cubicBezTo>
                  <a:pt x="10920" y="4470"/>
                  <a:pt x="12553" y="4613"/>
                  <a:pt x="12880" y="3857"/>
                </a:cubicBezTo>
                <a:cubicBezTo>
                  <a:pt x="13053" y="3449"/>
                  <a:pt x="12685" y="2959"/>
                  <a:pt x="12685" y="2959"/>
                </a:cubicBezTo>
                <a:cubicBezTo>
                  <a:pt x="12685" y="2959"/>
                  <a:pt x="11018" y="4232"/>
                  <a:pt x="10287" y="4232"/>
                </a:cubicBezTo>
                <a:cubicBezTo>
                  <a:pt x="10116" y="4232"/>
                  <a:pt x="9996" y="4162"/>
                  <a:pt x="9961" y="3990"/>
                </a:cubicBezTo>
                <a:cubicBezTo>
                  <a:pt x="9848" y="3459"/>
                  <a:pt x="10889" y="3755"/>
                  <a:pt x="11614" y="3306"/>
                </a:cubicBezTo>
                <a:cubicBezTo>
                  <a:pt x="12542" y="2714"/>
                  <a:pt x="12553" y="2408"/>
                  <a:pt x="11971" y="1796"/>
                </a:cubicBezTo>
                <a:cubicBezTo>
                  <a:pt x="11655" y="1459"/>
                  <a:pt x="11757" y="1204"/>
                  <a:pt x="11757" y="1204"/>
                </a:cubicBezTo>
                <a:lnTo>
                  <a:pt x="11757" y="1204"/>
                </a:lnTo>
                <a:cubicBezTo>
                  <a:pt x="11757" y="1204"/>
                  <a:pt x="11663" y="1298"/>
                  <a:pt x="11483" y="1298"/>
                </a:cubicBezTo>
                <a:cubicBezTo>
                  <a:pt x="11385" y="1298"/>
                  <a:pt x="11261" y="1270"/>
                  <a:pt x="11114" y="1184"/>
                </a:cubicBezTo>
                <a:cubicBezTo>
                  <a:pt x="10881" y="1044"/>
                  <a:pt x="10592" y="798"/>
                  <a:pt x="10343" y="798"/>
                </a:cubicBezTo>
                <a:cubicBezTo>
                  <a:pt x="10155" y="798"/>
                  <a:pt x="9990" y="938"/>
                  <a:pt x="9889" y="1367"/>
                </a:cubicBezTo>
                <a:cubicBezTo>
                  <a:pt x="9681" y="2264"/>
                  <a:pt x="9601" y="3371"/>
                  <a:pt x="9350" y="3371"/>
                </a:cubicBezTo>
                <a:cubicBezTo>
                  <a:pt x="9318" y="3371"/>
                  <a:pt x="9284" y="3354"/>
                  <a:pt x="9247" y="3316"/>
                </a:cubicBezTo>
                <a:cubicBezTo>
                  <a:pt x="8920" y="2969"/>
                  <a:pt x="8961" y="2674"/>
                  <a:pt x="9206" y="1755"/>
                </a:cubicBezTo>
                <a:cubicBezTo>
                  <a:pt x="9440" y="837"/>
                  <a:pt x="9807" y="479"/>
                  <a:pt x="9807" y="479"/>
                </a:cubicBezTo>
                <a:cubicBezTo>
                  <a:pt x="9807" y="479"/>
                  <a:pt x="9529" y="244"/>
                  <a:pt x="9249" y="244"/>
                </a:cubicBezTo>
                <a:cubicBezTo>
                  <a:pt x="9121" y="244"/>
                  <a:pt x="8992" y="294"/>
                  <a:pt x="8889" y="438"/>
                </a:cubicBezTo>
                <a:cubicBezTo>
                  <a:pt x="8308" y="1276"/>
                  <a:pt x="8697" y="2627"/>
                  <a:pt x="8265" y="2627"/>
                </a:cubicBezTo>
                <a:cubicBezTo>
                  <a:pt x="8249" y="2627"/>
                  <a:pt x="8233" y="2626"/>
                  <a:pt x="8215" y="2622"/>
                </a:cubicBezTo>
                <a:cubicBezTo>
                  <a:pt x="7716" y="2520"/>
                  <a:pt x="8460" y="51"/>
                  <a:pt x="8460" y="51"/>
                </a:cubicBezTo>
                <a:cubicBezTo>
                  <a:pt x="8460" y="51"/>
                  <a:pt x="8192" y="1"/>
                  <a:pt x="7907"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3"/>
          <p:cNvSpPr/>
          <p:nvPr/>
        </p:nvSpPr>
        <p:spPr>
          <a:xfrm>
            <a:off x="3592432" y="3054391"/>
            <a:ext cx="776415" cy="754747"/>
          </a:xfrm>
          <a:custGeom>
            <a:avLst/>
            <a:gdLst/>
            <a:ahLst/>
            <a:cxnLst/>
            <a:rect l="l" t="t" r="r" b="b"/>
            <a:pathLst>
              <a:path w="14453" h="14049" extrusionOk="0">
                <a:moveTo>
                  <a:pt x="3921" y="0"/>
                </a:moveTo>
                <a:cubicBezTo>
                  <a:pt x="3395" y="0"/>
                  <a:pt x="2885" y="114"/>
                  <a:pt x="2457" y="363"/>
                </a:cubicBezTo>
                <a:cubicBezTo>
                  <a:pt x="2855" y="772"/>
                  <a:pt x="3508" y="853"/>
                  <a:pt x="3906" y="1261"/>
                </a:cubicBezTo>
                <a:cubicBezTo>
                  <a:pt x="4232" y="1506"/>
                  <a:pt x="4396" y="1833"/>
                  <a:pt x="4712" y="2078"/>
                </a:cubicBezTo>
                <a:cubicBezTo>
                  <a:pt x="4122" y="1879"/>
                  <a:pt x="3473" y="1738"/>
                  <a:pt x="2822" y="1738"/>
                </a:cubicBezTo>
                <a:cubicBezTo>
                  <a:pt x="2268" y="1738"/>
                  <a:pt x="1712" y="1840"/>
                  <a:pt x="1191" y="2098"/>
                </a:cubicBezTo>
                <a:cubicBezTo>
                  <a:pt x="497" y="2547"/>
                  <a:pt x="48" y="3191"/>
                  <a:pt x="7" y="3996"/>
                </a:cubicBezTo>
                <a:cubicBezTo>
                  <a:pt x="0" y="4116"/>
                  <a:pt x="78" y="4165"/>
                  <a:pt x="222" y="4165"/>
                </a:cubicBezTo>
                <a:cubicBezTo>
                  <a:pt x="692" y="4165"/>
                  <a:pt x="1868" y="3654"/>
                  <a:pt x="3141" y="3436"/>
                </a:cubicBezTo>
                <a:cubicBezTo>
                  <a:pt x="3337" y="3404"/>
                  <a:pt x="3545" y="3390"/>
                  <a:pt x="3754" y="3390"/>
                </a:cubicBezTo>
                <a:cubicBezTo>
                  <a:pt x="4481" y="3390"/>
                  <a:pt x="5238" y="3548"/>
                  <a:pt x="5681" y="3619"/>
                </a:cubicBezTo>
                <a:cubicBezTo>
                  <a:pt x="3937" y="4384"/>
                  <a:pt x="1426" y="4619"/>
                  <a:pt x="365" y="6558"/>
                </a:cubicBezTo>
                <a:cubicBezTo>
                  <a:pt x="422" y="6780"/>
                  <a:pt x="606" y="6840"/>
                  <a:pt x="812" y="6840"/>
                </a:cubicBezTo>
                <a:cubicBezTo>
                  <a:pt x="1013" y="6840"/>
                  <a:pt x="1234" y="6783"/>
                  <a:pt x="1375" y="6762"/>
                </a:cubicBezTo>
                <a:cubicBezTo>
                  <a:pt x="2549" y="6486"/>
                  <a:pt x="3447" y="5844"/>
                  <a:pt x="4620" y="5558"/>
                </a:cubicBezTo>
                <a:lnTo>
                  <a:pt x="4620" y="5558"/>
                </a:lnTo>
                <a:cubicBezTo>
                  <a:pt x="3314" y="6609"/>
                  <a:pt x="2212" y="8262"/>
                  <a:pt x="2447" y="9967"/>
                </a:cubicBezTo>
                <a:cubicBezTo>
                  <a:pt x="2525" y="10123"/>
                  <a:pt x="2640" y="10541"/>
                  <a:pt x="2901" y="10541"/>
                </a:cubicBezTo>
                <a:cubicBezTo>
                  <a:pt x="2912" y="10541"/>
                  <a:pt x="2924" y="10540"/>
                  <a:pt x="2937" y="10538"/>
                </a:cubicBezTo>
                <a:cubicBezTo>
                  <a:pt x="3100" y="10457"/>
                  <a:pt x="3263" y="10375"/>
                  <a:pt x="3304" y="10252"/>
                </a:cubicBezTo>
                <a:cubicBezTo>
                  <a:pt x="3712" y="9038"/>
                  <a:pt x="3916" y="7629"/>
                  <a:pt x="5304" y="7150"/>
                </a:cubicBezTo>
                <a:lnTo>
                  <a:pt x="5304" y="7150"/>
                </a:lnTo>
                <a:cubicBezTo>
                  <a:pt x="5416" y="7997"/>
                  <a:pt x="4681" y="8558"/>
                  <a:pt x="4232" y="9089"/>
                </a:cubicBezTo>
                <a:cubicBezTo>
                  <a:pt x="3743" y="9732"/>
                  <a:pt x="3222" y="10497"/>
                  <a:pt x="3457" y="11395"/>
                </a:cubicBezTo>
                <a:lnTo>
                  <a:pt x="3702" y="11477"/>
                </a:lnTo>
                <a:cubicBezTo>
                  <a:pt x="4508" y="11069"/>
                  <a:pt x="4559" y="10140"/>
                  <a:pt x="5049" y="9497"/>
                </a:cubicBezTo>
                <a:cubicBezTo>
                  <a:pt x="5061" y="9485"/>
                  <a:pt x="5070" y="9480"/>
                  <a:pt x="5078" y="9480"/>
                </a:cubicBezTo>
                <a:cubicBezTo>
                  <a:pt x="5205" y="9480"/>
                  <a:pt x="4816" y="10972"/>
                  <a:pt x="4508" y="11885"/>
                </a:cubicBezTo>
                <a:cubicBezTo>
                  <a:pt x="4508" y="12242"/>
                  <a:pt x="4279" y="12967"/>
                  <a:pt x="4664" y="12967"/>
                </a:cubicBezTo>
                <a:cubicBezTo>
                  <a:pt x="4709" y="12967"/>
                  <a:pt x="4762" y="12957"/>
                  <a:pt x="4824" y="12936"/>
                </a:cubicBezTo>
                <a:cubicBezTo>
                  <a:pt x="5273" y="12814"/>
                  <a:pt x="5396" y="12049"/>
                  <a:pt x="5559" y="11559"/>
                </a:cubicBezTo>
                <a:cubicBezTo>
                  <a:pt x="5845" y="12334"/>
                  <a:pt x="6080" y="13222"/>
                  <a:pt x="6804" y="13875"/>
                </a:cubicBezTo>
                <a:lnTo>
                  <a:pt x="7171" y="13997"/>
                </a:lnTo>
                <a:cubicBezTo>
                  <a:pt x="7457" y="13967"/>
                  <a:pt x="7661" y="13763"/>
                  <a:pt x="7580" y="13600"/>
                </a:cubicBezTo>
                <a:cubicBezTo>
                  <a:pt x="7141" y="12507"/>
                  <a:pt x="6651" y="11528"/>
                  <a:pt x="6661" y="10314"/>
                </a:cubicBezTo>
                <a:lnTo>
                  <a:pt x="6661" y="10314"/>
                </a:lnTo>
                <a:cubicBezTo>
                  <a:pt x="7141" y="10885"/>
                  <a:pt x="7631" y="11457"/>
                  <a:pt x="7906" y="12222"/>
                </a:cubicBezTo>
                <a:cubicBezTo>
                  <a:pt x="8069" y="12956"/>
                  <a:pt x="8100" y="14049"/>
                  <a:pt x="8917" y="14049"/>
                </a:cubicBezTo>
                <a:cubicBezTo>
                  <a:pt x="9314" y="14049"/>
                  <a:pt x="9559" y="13324"/>
                  <a:pt x="9570" y="12916"/>
                </a:cubicBezTo>
                <a:cubicBezTo>
                  <a:pt x="9407" y="11375"/>
                  <a:pt x="8529" y="9997"/>
                  <a:pt x="7559" y="8854"/>
                </a:cubicBezTo>
                <a:cubicBezTo>
                  <a:pt x="7638" y="8753"/>
                  <a:pt x="7738" y="8713"/>
                  <a:pt x="7843" y="8713"/>
                </a:cubicBezTo>
                <a:cubicBezTo>
                  <a:pt x="8066" y="8713"/>
                  <a:pt x="8316" y="8889"/>
                  <a:pt x="8447" y="9028"/>
                </a:cubicBezTo>
                <a:cubicBezTo>
                  <a:pt x="9019" y="9752"/>
                  <a:pt x="9457" y="10446"/>
                  <a:pt x="10223" y="10977"/>
                </a:cubicBezTo>
                <a:cubicBezTo>
                  <a:pt x="10380" y="11068"/>
                  <a:pt x="10545" y="11109"/>
                  <a:pt x="10701" y="11109"/>
                </a:cubicBezTo>
                <a:cubicBezTo>
                  <a:pt x="11102" y="11109"/>
                  <a:pt x="11449" y="10839"/>
                  <a:pt x="11478" y="10457"/>
                </a:cubicBezTo>
                <a:cubicBezTo>
                  <a:pt x="11407" y="9487"/>
                  <a:pt x="10274" y="9232"/>
                  <a:pt x="9672" y="8629"/>
                </a:cubicBezTo>
                <a:cubicBezTo>
                  <a:pt x="9305" y="8099"/>
                  <a:pt x="8416" y="7936"/>
                  <a:pt x="8539" y="7160"/>
                </a:cubicBezTo>
                <a:cubicBezTo>
                  <a:pt x="8763" y="7063"/>
                  <a:pt x="8969" y="7020"/>
                  <a:pt x="9160" y="7020"/>
                </a:cubicBezTo>
                <a:cubicBezTo>
                  <a:pt x="10461" y="7020"/>
                  <a:pt x="11102" y="9010"/>
                  <a:pt x="12294" y="9650"/>
                </a:cubicBezTo>
                <a:cubicBezTo>
                  <a:pt x="12333" y="9727"/>
                  <a:pt x="12444" y="9768"/>
                  <a:pt x="12573" y="9768"/>
                </a:cubicBezTo>
                <a:cubicBezTo>
                  <a:pt x="12716" y="9768"/>
                  <a:pt x="12881" y="9717"/>
                  <a:pt x="12988" y="9609"/>
                </a:cubicBezTo>
                <a:cubicBezTo>
                  <a:pt x="13560" y="8722"/>
                  <a:pt x="12917" y="7833"/>
                  <a:pt x="12468" y="7140"/>
                </a:cubicBezTo>
                <a:cubicBezTo>
                  <a:pt x="11784" y="6364"/>
                  <a:pt x="9886" y="5180"/>
                  <a:pt x="10294" y="5180"/>
                </a:cubicBezTo>
                <a:cubicBezTo>
                  <a:pt x="10313" y="5180"/>
                  <a:pt x="10332" y="5179"/>
                  <a:pt x="10350" y="5179"/>
                </a:cubicBezTo>
                <a:cubicBezTo>
                  <a:pt x="11418" y="5179"/>
                  <a:pt x="12324" y="6022"/>
                  <a:pt x="12836" y="6854"/>
                </a:cubicBezTo>
                <a:cubicBezTo>
                  <a:pt x="12951" y="6892"/>
                  <a:pt x="13102" y="7184"/>
                  <a:pt x="13349" y="7184"/>
                </a:cubicBezTo>
                <a:cubicBezTo>
                  <a:pt x="13365" y="7184"/>
                  <a:pt x="13380" y="7183"/>
                  <a:pt x="13396" y="7180"/>
                </a:cubicBezTo>
                <a:cubicBezTo>
                  <a:pt x="13886" y="6946"/>
                  <a:pt x="14172" y="6497"/>
                  <a:pt x="14101" y="5935"/>
                </a:cubicBezTo>
                <a:cubicBezTo>
                  <a:pt x="13897" y="5323"/>
                  <a:pt x="13570" y="4690"/>
                  <a:pt x="12968" y="4466"/>
                </a:cubicBezTo>
                <a:cubicBezTo>
                  <a:pt x="11917" y="4078"/>
                  <a:pt x="10947" y="4058"/>
                  <a:pt x="10019" y="4007"/>
                </a:cubicBezTo>
                <a:cubicBezTo>
                  <a:pt x="10353" y="3841"/>
                  <a:pt x="10697" y="3788"/>
                  <a:pt x="11045" y="3788"/>
                </a:cubicBezTo>
                <a:cubicBezTo>
                  <a:pt x="11656" y="3788"/>
                  <a:pt x="12278" y="3952"/>
                  <a:pt x="12877" y="3952"/>
                </a:cubicBezTo>
                <a:cubicBezTo>
                  <a:pt x="13091" y="3952"/>
                  <a:pt x="13302" y="3931"/>
                  <a:pt x="13509" y="3874"/>
                </a:cubicBezTo>
                <a:cubicBezTo>
                  <a:pt x="14453" y="3615"/>
                  <a:pt x="11850" y="2510"/>
                  <a:pt x="10480" y="2510"/>
                </a:cubicBezTo>
                <a:cubicBezTo>
                  <a:pt x="10339" y="2510"/>
                  <a:pt x="10211" y="2521"/>
                  <a:pt x="10101" y="2547"/>
                </a:cubicBezTo>
                <a:cubicBezTo>
                  <a:pt x="10386" y="1701"/>
                  <a:pt x="11325" y="1751"/>
                  <a:pt x="11927" y="1139"/>
                </a:cubicBezTo>
                <a:cubicBezTo>
                  <a:pt x="11961" y="1037"/>
                  <a:pt x="11628" y="301"/>
                  <a:pt x="10988" y="301"/>
                </a:cubicBezTo>
                <a:cubicBezTo>
                  <a:pt x="10858" y="301"/>
                  <a:pt x="10715" y="332"/>
                  <a:pt x="10559" y="404"/>
                </a:cubicBezTo>
                <a:cubicBezTo>
                  <a:pt x="9162" y="1057"/>
                  <a:pt x="7549" y="2088"/>
                  <a:pt x="7661" y="3751"/>
                </a:cubicBezTo>
                <a:cubicBezTo>
                  <a:pt x="8355" y="2506"/>
                  <a:pt x="9457" y="1660"/>
                  <a:pt x="10795" y="1302"/>
                </a:cubicBezTo>
                <a:lnTo>
                  <a:pt x="10795" y="1302"/>
                </a:lnTo>
                <a:cubicBezTo>
                  <a:pt x="9661" y="1864"/>
                  <a:pt x="8437" y="2660"/>
                  <a:pt x="7906" y="3833"/>
                </a:cubicBezTo>
                <a:cubicBezTo>
                  <a:pt x="8679" y="3344"/>
                  <a:pt x="9546" y="3179"/>
                  <a:pt x="10451" y="3179"/>
                </a:cubicBezTo>
                <a:cubicBezTo>
                  <a:pt x="11171" y="3179"/>
                  <a:pt x="11914" y="3284"/>
                  <a:pt x="12652" y="3415"/>
                </a:cubicBezTo>
                <a:cubicBezTo>
                  <a:pt x="12470" y="3439"/>
                  <a:pt x="12284" y="3448"/>
                  <a:pt x="12097" y="3448"/>
                </a:cubicBezTo>
                <a:cubicBezTo>
                  <a:pt x="11500" y="3448"/>
                  <a:pt x="10891" y="3356"/>
                  <a:pt x="10354" y="3356"/>
                </a:cubicBezTo>
                <a:cubicBezTo>
                  <a:pt x="10267" y="3356"/>
                  <a:pt x="10183" y="3358"/>
                  <a:pt x="10101" y="3364"/>
                </a:cubicBezTo>
                <a:cubicBezTo>
                  <a:pt x="9101" y="3425"/>
                  <a:pt x="8437" y="3885"/>
                  <a:pt x="7702" y="4445"/>
                </a:cubicBezTo>
                <a:cubicBezTo>
                  <a:pt x="8157" y="4289"/>
                  <a:pt x="8619" y="4220"/>
                  <a:pt x="9079" y="4220"/>
                </a:cubicBezTo>
                <a:cubicBezTo>
                  <a:pt x="10631" y="4220"/>
                  <a:pt x="12173" y="5001"/>
                  <a:pt x="13448" y="5844"/>
                </a:cubicBezTo>
                <a:cubicBezTo>
                  <a:pt x="12193" y="5302"/>
                  <a:pt x="11010" y="4569"/>
                  <a:pt x="9574" y="4569"/>
                </a:cubicBezTo>
                <a:cubicBezTo>
                  <a:pt x="9387" y="4569"/>
                  <a:pt x="9195" y="4582"/>
                  <a:pt x="8999" y="4609"/>
                </a:cubicBezTo>
                <a:cubicBezTo>
                  <a:pt x="8427" y="4690"/>
                  <a:pt x="7865" y="4772"/>
                  <a:pt x="7416" y="5293"/>
                </a:cubicBezTo>
                <a:cubicBezTo>
                  <a:pt x="9396" y="5833"/>
                  <a:pt x="11008" y="7048"/>
                  <a:pt x="12264" y="8558"/>
                </a:cubicBezTo>
                <a:cubicBezTo>
                  <a:pt x="10810" y="7411"/>
                  <a:pt x="9366" y="5890"/>
                  <a:pt x="7402" y="5890"/>
                </a:cubicBezTo>
                <a:cubicBezTo>
                  <a:pt x="7339" y="5890"/>
                  <a:pt x="7276" y="5891"/>
                  <a:pt x="7212" y="5895"/>
                </a:cubicBezTo>
                <a:lnTo>
                  <a:pt x="7008" y="6507"/>
                </a:lnTo>
                <a:cubicBezTo>
                  <a:pt x="8090" y="7691"/>
                  <a:pt x="9345" y="8783"/>
                  <a:pt x="10264" y="10048"/>
                </a:cubicBezTo>
                <a:cubicBezTo>
                  <a:pt x="9141" y="8987"/>
                  <a:pt x="8253" y="7609"/>
                  <a:pt x="6835" y="6987"/>
                </a:cubicBezTo>
                <a:cubicBezTo>
                  <a:pt x="6713" y="7354"/>
                  <a:pt x="6508" y="7967"/>
                  <a:pt x="6672" y="8283"/>
                </a:cubicBezTo>
                <a:cubicBezTo>
                  <a:pt x="7753" y="9874"/>
                  <a:pt x="8804" y="11579"/>
                  <a:pt x="8999" y="13405"/>
                </a:cubicBezTo>
                <a:cubicBezTo>
                  <a:pt x="8518" y="11620"/>
                  <a:pt x="7753" y="9874"/>
                  <a:pt x="6468" y="8487"/>
                </a:cubicBezTo>
                <a:lnTo>
                  <a:pt x="6468" y="8487"/>
                </a:lnTo>
                <a:cubicBezTo>
                  <a:pt x="5978" y="9946"/>
                  <a:pt x="5967" y="11569"/>
                  <a:pt x="6733" y="12906"/>
                </a:cubicBezTo>
                <a:cubicBezTo>
                  <a:pt x="6130" y="11885"/>
                  <a:pt x="5845" y="10711"/>
                  <a:pt x="5978" y="9538"/>
                </a:cubicBezTo>
                <a:lnTo>
                  <a:pt x="5978" y="9538"/>
                </a:lnTo>
                <a:cubicBezTo>
                  <a:pt x="5570" y="10344"/>
                  <a:pt x="5273" y="11212"/>
                  <a:pt x="4988" y="12058"/>
                </a:cubicBezTo>
                <a:cubicBezTo>
                  <a:pt x="5121" y="10885"/>
                  <a:pt x="5835" y="9078"/>
                  <a:pt x="5947" y="8895"/>
                </a:cubicBezTo>
                <a:cubicBezTo>
                  <a:pt x="6049" y="8711"/>
                  <a:pt x="6121" y="8456"/>
                  <a:pt x="6162" y="8344"/>
                </a:cubicBezTo>
                <a:lnTo>
                  <a:pt x="6162" y="8344"/>
                </a:lnTo>
                <a:cubicBezTo>
                  <a:pt x="4855" y="8579"/>
                  <a:pt x="4396" y="9813"/>
                  <a:pt x="3906" y="10865"/>
                </a:cubicBezTo>
                <a:cubicBezTo>
                  <a:pt x="4314" y="9650"/>
                  <a:pt x="4804" y="8201"/>
                  <a:pt x="6223" y="7997"/>
                </a:cubicBezTo>
                <a:cubicBezTo>
                  <a:pt x="6355" y="7446"/>
                  <a:pt x="6437" y="6966"/>
                  <a:pt x="6682" y="6303"/>
                </a:cubicBezTo>
                <a:cubicBezTo>
                  <a:pt x="6486" y="6220"/>
                  <a:pt x="6286" y="6182"/>
                  <a:pt x="6084" y="6182"/>
                </a:cubicBezTo>
                <a:cubicBezTo>
                  <a:pt x="4894" y="6182"/>
                  <a:pt x="3639" y="7495"/>
                  <a:pt x="2906" y="8629"/>
                </a:cubicBezTo>
                <a:cubicBezTo>
                  <a:pt x="3275" y="7530"/>
                  <a:pt x="4951" y="5752"/>
                  <a:pt x="6401" y="5752"/>
                </a:cubicBezTo>
                <a:cubicBezTo>
                  <a:pt x="6552" y="5752"/>
                  <a:pt x="6700" y="5772"/>
                  <a:pt x="6845" y="5813"/>
                </a:cubicBezTo>
                <a:cubicBezTo>
                  <a:pt x="6886" y="5701"/>
                  <a:pt x="6926" y="5579"/>
                  <a:pt x="6926" y="5579"/>
                </a:cubicBezTo>
                <a:cubicBezTo>
                  <a:pt x="6085" y="5162"/>
                  <a:pt x="5220" y="5037"/>
                  <a:pt x="4491" y="5037"/>
                </a:cubicBezTo>
                <a:cubicBezTo>
                  <a:pt x="3504" y="5037"/>
                  <a:pt x="2765" y="5266"/>
                  <a:pt x="2671" y="5313"/>
                </a:cubicBezTo>
                <a:cubicBezTo>
                  <a:pt x="3434" y="4879"/>
                  <a:pt x="4273" y="4734"/>
                  <a:pt x="5134" y="4734"/>
                </a:cubicBezTo>
                <a:cubicBezTo>
                  <a:pt x="5794" y="4734"/>
                  <a:pt x="6467" y="4819"/>
                  <a:pt x="7131" y="4925"/>
                </a:cubicBezTo>
                <a:cubicBezTo>
                  <a:pt x="7131" y="4925"/>
                  <a:pt x="7416" y="4486"/>
                  <a:pt x="7294" y="4445"/>
                </a:cubicBezTo>
                <a:cubicBezTo>
                  <a:pt x="6337" y="3314"/>
                  <a:pt x="4847" y="2711"/>
                  <a:pt x="3384" y="2711"/>
                </a:cubicBezTo>
                <a:cubicBezTo>
                  <a:pt x="2657" y="2711"/>
                  <a:pt x="1937" y="2860"/>
                  <a:pt x="1293" y="3166"/>
                </a:cubicBezTo>
                <a:lnTo>
                  <a:pt x="1293" y="3166"/>
                </a:lnTo>
                <a:cubicBezTo>
                  <a:pt x="2115" y="2773"/>
                  <a:pt x="3038" y="2558"/>
                  <a:pt x="3951" y="2558"/>
                </a:cubicBezTo>
                <a:cubicBezTo>
                  <a:pt x="5022" y="2558"/>
                  <a:pt x="6078" y="2854"/>
                  <a:pt x="6937" y="3507"/>
                </a:cubicBezTo>
                <a:cubicBezTo>
                  <a:pt x="6396" y="2435"/>
                  <a:pt x="5212" y="445"/>
                  <a:pt x="3477" y="394"/>
                </a:cubicBezTo>
                <a:cubicBezTo>
                  <a:pt x="3497" y="394"/>
                  <a:pt x="3516" y="394"/>
                  <a:pt x="3536" y="394"/>
                </a:cubicBezTo>
                <a:cubicBezTo>
                  <a:pt x="5405" y="394"/>
                  <a:pt x="6831" y="1862"/>
                  <a:pt x="7427" y="3670"/>
                </a:cubicBezTo>
                <a:cubicBezTo>
                  <a:pt x="7304" y="3231"/>
                  <a:pt x="7590" y="2782"/>
                  <a:pt x="7468" y="2333"/>
                </a:cubicBezTo>
                <a:cubicBezTo>
                  <a:pt x="7273" y="1731"/>
                  <a:pt x="6865" y="1323"/>
                  <a:pt x="6468" y="914"/>
                </a:cubicBezTo>
                <a:cubicBezTo>
                  <a:pt x="5800" y="344"/>
                  <a:pt x="4836" y="0"/>
                  <a:pt x="3921"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73"/>
          <p:cNvSpPr/>
          <p:nvPr/>
        </p:nvSpPr>
        <p:spPr>
          <a:xfrm>
            <a:off x="2871542" y="3091041"/>
            <a:ext cx="655385" cy="681457"/>
          </a:xfrm>
          <a:custGeom>
            <a:avLst/>
            <a:gdLst/>
            <a:ahLst/>
            <a:cxnLst/>
            <a:rect l="l" t="t" r="r" b="b"/>
            <a:pathLst>
              <a:path w="12921" h="13435" extrusionOk="0">
                <a:moveTo>
                  <a:pt x="7640" y="2809"/>
                </a:moveTo>
                <a:cubicBezTo>
                  <a:pt x="7662" y="2809"/>
                  <a:pt x="7684" y="2813"/>
                  <a:pt x="7705" y="2821"/>
                </a:cubicBezTo>
                <a:cubicBezTo>
                  <a:pt x="8146" y="3005"/>
                  <a:pt x="7561" y="4778"/>
                  <a:pt x="7120" y="4778"/>
                </a:cubicBezTo>
                <a:cubicBezTo>
                  <a:pt x="7072" y="4778"/>
                  <a:pt x="7025" y="4756"/>
                  <a:pt x="6981" y="4708"/>
                </a:cubicBezTo>
                <a:cubicBezTo>
                  <a:pt x="6564" y="4243"/>
                  <a:pt x="7207" y="2809"/>
                  <a:pt x="7640" y="2809"/>
                </a:cubicBezTo>
                <a:close/>
                <a:moveTo>
                  <a:pt x="5988" y="2898"/>
                </a:moveTo>
                <a:cubicBezTo>
                  <a:pt x="6010" y="2898"/>
                  <a:pt x="6032" y="2903"/>
                  <a:pt x="6052" y="2912"/>
                </a:cubicBezTo>
                <a:cubicBezTo>
                  <a:pt x="6480" y="3111"/>
                  <a:pt x="5579" y="4825"/>
                  <a:pt x="5155" y="4825"/>
                </a:cubicBezTo>
                <a:cubicBezTo>
                  <a:pt x="5144" y="4825"/>
                  <a:pt x="5134" y="4823"/>
                  <a:pt x="5124" y="4821"/>
                </a:cubicBezTo>
                <a:cubicBezTo>
                  <a:pt x="4725" y="4724"/>
                  <a:pt x="5547" y="2898"/>
                  <a:pt x="5988" y="2898"/>
                </a:cubicBezTo>
                <a:close/>
                <a:moveTo>
                  <a:pt x="3308" y="4327"/>
                </a:moveTo>
                <a:cubicBezTo>
                  <a:pt x="3832" y="4327"/>
                  <a:pt x="4713" y="5080"/>
                  <a:pt x="4389" y="5413"/>
                </a:cubicBezTo>
                <a:cubicBezTo>
                  <a:pt x="4343" y="5459"/>
                  <a:pt x="4273" y="5480"/>
                  <a:pt x="4189" y="5480"/>
                </a:cubicBezTo>
                <a:cubicBezTo>
                  <a:pt x="3699" y="5480"/>
                  <a:pt x="2721" y="4780"/>
                  <a:pt x="3052" y="4423"/>
                </a:cubicBezTo>
                <a:cubicBezTo>
                  <a:pt x="3115" y="4356"/>
                  <a:pt x="3205" y="4327"/>
                  <a:pt x="3308" y="4327"/>
                </a:cubicBezTo>
                <a:close/>
                <a:moveTo>
                  <a:pt x="6430" y="4769"/>
                </a:moveTo>
                <a:cubicBezTo>
                  <a:pt x="6496" y="4769"/>
                  <a:pt x="6559" y="4800"/>
                  <a:pt x="6614" y="4872"/>
                </a:cubicBezTo>
                <a:cubicBezTo>
                  <a:pt x="6959" y="5344"/>
                  <a:pt x="6414" y="6092"/>
                  <a:pt x="5995" y="6092"/>
                </a:cubicBezTo>
                <a:cubicBezTo>
                  <a:pt x="5944" y="6092"/>
                  <a:pt x="5894" y="6080"/>
                  <a:pt x="5848" y="6056"/>
                </a:cubicBezTo>
                <a:cubicBezTo>
                  <a:pt x="5498" y="5872"/>
                  <a:pt x="6032" y="4769"/>
                  <a:pt x="6430" y="4769"/>
                </a:cubicBezTo>
                <a:close/>
                <a:moveTo>
                  <a:pt x="1898" y="5346"/>
                </a:moveTo>
                <a:cubicBezTo>
                  <a:pt x="2237" y="5346"/>
                  <a:pt x="2959" y="5741"/>
                  <a:pt x="2593" y="6056"/>
                </a:cubicBezTo>
                <a:cubicBezTo>
                  <a:pt x="2510" y="6126"/>
                  <a:pt x="2417" y="6156"/>
                  <a:pt x="2323" y="6156"/>
                </a:cubicBezTo>
                <a:cubicBezTo>
                  <a:pt x="1928" y="6156"/>
                  <a:pt x="1511" y="5629"/>
                  <a:pt x="1766" y="5382"/>
                </a:cubicBezTo>
                <a:cubicBezTo>
                  <a:pt x="1794" y="5357"/>
                  <a:pt x="1840" y="5346"/>
                  <a:pt x="1898" y="5346"/>
                </a:cubicBezTo>
                <a:close/>
                <a:moveTo>
                  <a:pt x="8938" y="4209"/>
                </a:moveTo>
                <a:cubicBezTo>
                  <a:pt x="8965" y="4209"/>
                  <a:pt x="8986" y="4219"/>
                  <a:pt x="9002" y="4239"/>
                </a:cubicBezTo>
                <a:cubicBezTo>
                  <a:pt x="9205" y="4520"/>
                  <a:pt x="7829" y="6811"/>
                  <a:pt x="7312" y="6811"/>
                </a:cubicBezTo>
                <a:cubicBezTo>
                  <a:pt x="7284" y="6811"/>
                  <a:pt x="7258" y="6805"/>
                  <a:pt x="7236" y="6790"/>
                </a:cubicBezTo>
                <a:cubicBezTo>
                  <a:pt x="6824" y="6541"/>
                  <a:pt x="8521" y="4209"/>
                  <a:pt x="8938" y="4209"/>
                </a:cubicBezTo>
                <a:close/>
                <a:moveTo>
                  <a:pt x="3100" y="6002"/>
                </a:moveTo>
                <a:cubicBezTo>
                  <a:pt x="3758" y="6002"/>
                  <a:pt x="5318" y="6816"/>
                  <a:pt x="5174" y="7076"/>
                </a:cubicBezTo>
                <a:cubicBezTo>
                  <a:pt x="5149" y="7123"/>
                  <a:pt x="5075" y="7144"/>
                  <a:pt x="4969" y="7144"/>
                </a:cubicBezTo>
                <a:cubicBezTo>
                  <a:pt x="4364" y="7144"/>
                  <a:pt x="2706" y="6466"/>
                  <a:pt x="2827" y="6127"/>
                </a:cubicBezTo>
                <a:cubicBezTo>
                  <a:pt x="2860" y="6039"/>
                  <a:pt x="2959" y="6002"/>
                  <a:pt x="3100" y="6002"/>
                </a:cubicBezTo>
                <a:close/>
                <a:moveTo>
                  <a:pt x="9878" y="6086"/>
                </a:moveTo>
                <a:cubicBezTo>
                  <a:pt x="9910" y="6086"/>
                  <a:pt x="9932" y="6099"/>
                  <a:pt x="9941" y="6127"/>
                </a:cubicBezTo>
                <a:cubicBezTo>
                  <a:pt x="10071" y="6576"/>
                  <a:pt x="8531" y="7813"/>
                  <a:pt x="8194" y="7813"/>
                </a:cubicBezTo>
                <a:cubicBezTo>
                  <a:pt x="8163" y="7813"/>
                  <a:pt x="8142" y="7803"/>
                  <a:pt x="8134" y="7781"/>
                </a:cubicBezTo>
                <a:cubicBezTo>
                  <a:pt x="8050" y="7538"/>
                  <a:pt x="9542" y="6086"/>
                  <a:pt x="9878" y="6086"/>
                </a:cubicBezTo>
                <a:close/>
                <a:moveTo>
                  <a:pt x="2157" y="7368"/>
                </a:moveTo>
                <a:cubicBezTo>
                  <a:pt x="2884" y="7368"/>
                  <a:pt x="4818" y="8205"/>
                  <a:pt x="4695" y="8546"/>
                </a:cubicBezTo>
                <a:cubicBezTo>
                  <a:pt x="4675" y="8599"/>
                  <a:pt x="4604" y="8623"/>
                  <a:pt x="4495" y="8623"/>
                </a:cubicBezTo>
                <a:cubicBezTo>
                  <a:pt x="3821" y="8623"/>
                  <a:pt x="1724" y="7707"/>
                  <a:pt x="1909" y="7443"/>
                </a:cubicBezTo>
                <a:cubicBezTo>
                  <a:pt x="1948" y="7391"/>
                  <a:pt x="2036" y="7368"/>
                  <a:pt x="2157" y="7368"/>
                </a:cubicBezTo>
                <a:close/>
                <a:moveTo>
                  <a:pt x="3738" y="9204"/>
                </a:moveTo>
                <a:cubicBezTo>
                  <a:pt x="4308" y="9204"/>
                  <a:pt x="5167" y="9370"/>
                  <a:pt x="5154" y="9505"/>
                </a:cubicBezTo>
                <a:cubicBezTo>
                  <a:pt x="5130" y="9728"/>
                  <a:pt x="4717" y="9852"/>
                  <a:pt x="4281" y="9852"/>
                </a:cubicBezTo>
                <a:cubicBezTo>
                  <a:pt x="3799" y="9852"/>
                  <a:pt x="3289" y="9700"/>
                  <a:pt x="3246" y="9362"/>
                </a:cubicBezTo>
                <a:cubicBezTo>
                  <a:pt x="3229" y="9248"/>
                  <a:pt x="3445" y="9204"/>
                  <a:pt x="3738" y="9204"/>
                </a:cubicBezTo>
                <a:close/>
                <a:moveTo>
                  <a:pt x="5429" y="1"/>
                </a:moveTo>
                <a:cubicBezTo>
                  <a:pt x="5201" y="1"/>
                  <a:pt x="4981" y="106"/>
                  <a:pt x="4981" y="106"/>
                </a:cubicBezTo>
                <a:cubicBezTo>
                  <a:pt x="4981" y="106"/>
                  <a:pt x="5246" y="545"/>
                  <a:pt x="5256" y="1494"/>
                </a:cubicBezTo>
                <a:cubicBezTo>
                  <a:pt x="5256" y="1831"/>
                  <a:pt x="5297" y="2045"/>
                  <a:pt x="4889" y="2290"/>
                </a:cubicBezTo>
                <a:cubicBezTo>
                  <a:pt x="4852" y="2313"/>
                  <a:pt x="4821" y="2323"/>
                  <a:pt x="4794" y="2323"/>
                </a:cubicBezTo>
                <a:cubicBezTo>
                  <a:pt x="4532" y="2323"/>
                  <a:pt x="4722" y="1315"/>
                  <a:pt x="4685" y="953"/>
                </a:cubicBezTo>
                <a:cubicBezTo>
                  <a:pt x="4636" y="503"/>
                  <a:pt x="4509" y="366"/>
                  <a:pt x="4342" y="366"/>
                </a:cubicBezTo>
                <a:cubicBezTo>
                  <a:pt x="4127" y="366"/>
                  <a:pt x="3847" y="593"/>
                  <a:pt x="3582" y="667"/>
                </a:cubicBezTo>
                <a:cubicBezTo>
                  <a:pt x="3499" y="693"/>
                  <a:pt x="3421" y="702"/>
                  <a:pt x="3346" y="702"/>
                </a:cubicBezTo>
                <a:cubicBezTo>
                  <a:pt x="3166" y="702"/>
                  <a:pt x="3009" y="649"/>
                  <a:pt x="2873" y="649"/>
                </a:cubicBezTo>
                <a:cubicBezTo>
                  <a:pt x="2754" y="649"/>
                  <a:pt x="2652" y="689"/>
                  <a:pt x="2562" y="841"/>
                </a:cubicBezTo>
                <a:cubicBezTo>
                  <a:pt x="2133" y="1565"/>
                  <a:pt x="3899" y="2463"/>
                  <a:pt x="2807" y="2637"/>
                </a:cubicBezTo>
                <a:cubicBezTo>
                  <a:pt x="2790" y="2640"/>
                  <a:pt x="2772" y="2641"/>
                  <a:pt x="2754" y="2641"/>
                </a:cubicBezTo>
                <a:cubicBezTo>
                  <a:pt x="2291" y="2641"/>
                  <a:pt x="1582" y="1800"/>
                  <a:pt x="1582" y="1800"/>
                </a:cubicBezTo>
                <a:cubicBezTo>
                  <a:pt x="1582" y="1800"/>
                  <a:pt x="1092" y="2178"/>
                  <a:pt x="1164" y="2617"/>
                </a:cubicBezTo>
                <a:cubicBezTo>
                  <a:pt x="1287" y="3433"/>
                  <a:pt x="2389" y="3372"/>
                  <a:pt x="1990" y="3923"/>
                </a:cubicBezTo>
                <a:cubicBezTo>
                  <a:pt x="1902" y="4040"/>
                  <a:pt x="1804" y="4086"/>
                  <a:pt x="1705" y="4086"/>
                </a:cubicBezTo>
                <a:cubicBezTo>
                  <a:pt x="1346" y="4086"/>
                  <a:pt x="970" y="3484"/>
                  <a:pt x="970" y="3484"/>
                </a:cubicBezTo>
                <a:cubicBezTo>
                  <a:pt x="970" y="3484"/>
                  <a:pt x="766" y="3535"/>
                  <a:pt x="654" y="4250"/>
                </a:cubicBezTo>
                <a:cubicBezTo>
                  <a:pt x="552" y="4953"/>
                  <a:pt x="1307" y="4892"/>
                  <a:pt x="1185" y="5035"/>
                </a:cubicBezTo>
                <a:cubicBezTo>
                  <a:pt x="1088" y="5152"/>
                  <a:pt x="994" y="5198"/>
                  <a:pt x="905" y="5198"/>
                </a:cubicBezTo>
                <a:cubicBezTo>
                  <a:pt x="593" y="5198"/>
                  <a:pt x="358" y="4627"/>
                  <a:pt x="358" y="4627"/>
                </a:cubicBezTo>
                <a:cubicBezTo>
                  <a:pt x="358" y="4627"/>
                  <a:pt x="82" y="5035"/>
                  <a:pt x="82" y="5770"/>
                </a:cubicBezTo>
                <a:cubicBezTo>
                  <a:pt x="82" y="6505"/>
                  <a:pt x="1235" y="6341"/>
                  <a:pt x="1164" y="6781"/>
                </a:cubicBezTo>
                <a:cubicBezTo>
                  <a:pt x="1116" y="7071"/>
                  <a:pt x="936" y="7160"/>
                  <a:pt x="735" y="7160"/>
                </a:cubicBezTo>
                <a:cubicBezTo>
                  <a:pt x="419" y="7160"/>
                  <a:pt x="51" y="6944"/>
                  <a:pt x="51" y="6944"/>
                </a:cubicBezTo>
                <a:lnTo>
                  <a:pt x="51" y="6944"/>
                </a:lnTo>
                <a:cubicBezTo>
                  <a:pt x="51" y="6944"/>
                  <a:pt x="1" y="7750"/>
                  <a:pt x="358" y="8403"/>
                </a:cubicBezTo>
                <a:cubicBezTo>
                  <a:pt x="715" y="9056"/>
                  <a:pt x="1950" y="8556"/>
                  <a:pt x="2031" y="9128"/>
                </a:cubicBezTo>
                <a:cubicBezTo>
                  <a:pt x="2062" y="9341"/>
                  <a:pt x="1893" y="9408"/>
                  <a:pt x="1670" y="9408"/>
                </a:cubicBezTo>
                <a:cubicBezTo>
                  <a:pt x="1295" y="9408"/>
                  <a:pt x="766" y="9219"/>
                  <a:pt x="766" y="9219"/>
                </a:cubicBezTo>
                <a:lnTo>
                  <a:pt x="766" y="9219"/>
                </a:lnTo>
                <a:cubicBezTo>
                  <a:pt x="766" y="9219"/>
                  <a:pt x="1205" y="10556"/>
                  <a:pt x="1879" y="10740"/>
                </a:cubicBezTo>
                <a:cubicBezTo>
                  <a:pt x="1941" y="10758"/>
                  <a:pt x="2004" y="10766"/>
                  <a:pt x="2066" y="10766"/>
                </a:cubicBezTo>
                <a:cubicBezTo>
                  <a:pt x="2557" y="10766"/>
                  <a:pt x="3038" y="10279"/>
                  <a:pt x="3461" y="10279"/>
                </a:cubicBezTo>
                <a:cubicBezTo>
                  <a:pt x="3570" y="10279"/>
                  <a:pt x="3676" y="10311"/>
                  <a:pt x="3777" y="10393"/>
                </a:cubicBezTo>
                <a:cubicBezTo>
                  <a:pt x="4328" y="10822"/>
                  <a:pt x="2786" y="11403"/>
                  <a:pt x="2786" y="11403"/>
                </a:cubicBezTo>
                <a:cubicBezTo>
                  <a:pt x="2786" y="11403"/>
                  <a:pt x="3378" y="12240"/>
                  <a:pt x="4276" y="12271"/>
                </a:cubicBezTo>
                <a:cubicBezTo>
                  <a:pt x="4286" y="12271"/>
                  <a:pt x="4295" y="12271"/>
                  <a:pt x="4304" y="12271"/>
                </a:cubicBezTo>
                <a:cubicBezTo>
                  <a:pt x="5008" y="12271"/>
                  <a:pt x="4936" y="11637"/>
                  <a:pt x="5175" y="11637"/>
                </a:cubicBezTo>
                <a:cubicBezTo>
                  <a:pt x="5230" y="11637"/>
                  <a:pt x="5300" y="11670"/>
                  <a:pt x="5399" y="11750"/>
                </a:cubicBezTo>
                <a:cubicBezTo>
                  <a:pt x="5950" y="12179"/>
                  <a:pt x="4899" y="12536"/>
                  <a:pt x="4899" y="12536"/>
                </a:cubicBezTo>
                <a:cubicBezTo>
                  <a:pt x="4899" y="12536"/>
                  <a:pt x="5195" y="12682"/>
                  <a:pt x="5576" y="12682"/>
                </a:cubicBezTo>
                <a:cubicBezTo>
                  <a:pt x="5748" y="12682"/>
                  <a:pt x="5937" y="12652"/>
                  <a:pt x="6124" y="12566"/>
                </a:cubicBezTo>
                <a:cubicBezTo>
                  <a:pt x="6726" y="12291"/>
                  <a:pt x="7246" y="11046"/>
                  <a:pt x="7246" y="11046"/>
                </a:cubicBezTo>
                <a:cubicBezTo>
                  <a:pt x="7246" y="11046"/>
                  <a:pt x="7250" y="10988"/>
                  <a:pt x="7272" y="10988"/>
                </a:cubicBezTo>
                <a:cubicBezTo>
                  <a:pt x="7304" y="10988"/>
                  <a:pt x="7378" y="11116"/>
                  <a:pt x="7542" y="11750"/>
                </a:cubicBezTo>
                <a:cubicBezTo>
                  <a:pt x="7685" y="12321"/>
                  <a:pt x="7481" y="13353"/>
                  <a:pt x="7481" y="13353"/>
                </a:cubicBezTo>
                <a:lnTo>
                  <a:pt x="7807" y="13434"/>
                </a:lnTo>
                <a:cubicBezTo>
                  <a:pt x="7807" y="13434"/>
                  <a:pt x="7950" y="12811"/>
                  <a:pt x="7838" y="11913"/>
                </a:cubicBezTo>
                <a:cubicBezTo>
                  <a:pt x="7726" y="11015"/>
                  <a:pt x="7655" y="10852"/>
                  <a:pt x="7655" y="10852"/>
                </a:cubicBezTo>
                <a:lnTo>
                  <a:pt x="7655" y="10852"/>
                </a:lnTo>
                <a:cubicBezTo>
                  <a:pt x="7655" y="10852"/>
                  <a:pt x="8379" y="11750"/>
                  <a:pt x="9879" y="12046"/>
                </a:cubicBezTo>
                <a:cubicBezTo>
                  <a:pt x="9932" y="12057"/>
                  <a:pt x="9983" y="12063"/>
                  <a:pt x="10033" y="12063"/>
                </a:cubicBezTo>
                <a:cubicBezTo>
                  <a:pt x="10658" y="12063"/>
                  <a:pt x="10991" y="11230"/>
                  <a:pt x="10991" y="11230"/>
                </a:cubicBezTo>
                <a:lnTo>
                  <a:pt x="10991" y="11230"/>
                </a:lnTo>
                <a:cubicBezTo>
                  <a:pt x="10991" y="11230"/>
                  <a:pt x="10899" y="11234"/>
                  <a:pt x="10756" y="11234"/>
                </a:cubicBezTo>
                <a:cubicBezTo>
                  <a:pt x="10267" y="11234"/>
                  <a:pt x="9190" y="11185"/>
                  <a:pt x="9277" y="10750"/>
                </a:cubicBezTo>
                <a:cubicBezTo>
                  <a:pt x="9319" y="10535"/>
                  <a:pt x="9452" y="10466"/>
                  <a:pt x="9661" y="10466"/>
                </a:cubicBezTo>
                <a:cubicBezTo>
                  <a:pt x="10009" y="10466"/>
                  <a:pt x="10566" y="10657"/>
                  <a:pt x="11267" y="10689"/>
                </a:cubicBezTo>
                <a:cubicBezTo>
                  <a:pt x="11284" y="10690"/>
                  <a:pt x="11300" y="10690"/>
                  <a:pt x="11316" y="10690"/>
                </a:cubicBezTo>
                <a:cubicBezTo>
                  <a:pt x="12373" y="10690"/>
                  <a:pt x="12165" y="8729"/>
                  <a:pt x="12165" y="8729"/>
                </a:cubicBezTo>
                <a:lnTo>
                  <a:pt x="12165" y="8729"/>
                </a:lnTo>
                <a:cubicBezTo>
                  <a:pt x="12165" y="8729"/>
                  <a:pt x="11467" y="9167"/>
                  <a:pt x="10987" y="9167"/>
                </a:cubicBezTo>
                <a:cubicBezTo>
                  <a:pt x="10858" y="9167"/>
                  <a:pt x="10745" y="9136"/>
                  <a:pt x="10665" y="9056"/>
                </a:cubicBezTo>
                <a:cubicBezTo>
                  <a:pt x="10277" y="8679"/>
                  <a:pt x="11675" y="8382"/>
                  <a:pt x="12297" y="7974"/>
                </a:cubicBezTo>
                <a:cubicBezTo>
                  <a:pt x="12920" y="7566"/>
                  <a:pt x="12329" y="6341"/>
                  <a:pt x="12329" y="6341"/>
                </a:cubicBezTo>
                <a:lnTo>
                  <a:pt x="12329" y="6341"/>
                </a:lnTo>
                <a:cubicBezTo>
                  <a:pt x="12328" y="6341"/>
                  <a:pt x="10968" y="7457"/>
                  <a:pt x="10569" y="7457"/>
                </a:cubicBezTo>
                <a:cubicBezTo>
                  <a:pt x="10536" y="7457"/>
                  <a:pt x="10510" y="7450"/>
                  <a:pt x="10492" y="7434"/>
                </a:cubicBezTo>
                <a:cubicBezTo>
                  <a:pt x="10247" y="7219"/>
                  <a:pt x="11696" y="6096"/>
                  <a:pt x="12186" y="5688"/>
                </a:cubicBezTo>
                <a:cubicBezTo>
                  <a:pt x="12675" y="5280"/>
                  <a:pt x="11644" y="4086"/>
                  <a:pt x="11644" y="4086"/>
                </a:cubicBezTo>
                <a:cubicBezTo>
                  <a:pt x="11644" y="4086"/>
                  <a:pt x="10817" y="5258"/>
                  <a:pt x="10343" y="5258"/>
                </a:cubicBezTo>
                <a:cubicBezTo>
                  <a:pt x="10301" y="5258"/>
                  <a:pt x="10262" y="5249"/>
                  <a:pt x="10226" y="5229"/>
                </a:cubicBezTo>
                <a:cubicBezTo>
                  <a:pt x="9787" y="4984"/>
                  <a:pt x="10798" y="4250"/>
                  <a:pt x="10961" y="3372"/>
                </a:cubicBezTo>
                <a:cubicBezTo>
                  <a:pt x="11124" y="2504"/>
                  <a:pt x="9961" y="1984"/>
                  <a:pt x="9961" y="1984"/>
                </a:cubicBezTo>
                <a:cubicBezTo>
                  <a:pt x="9961" y="1984"/>
                  <a:pt x="9900" y="3525"/>
                  <a:pt x="9328" y="3576"/>
                </a:cubicBezTo>
                <a:cubicBezTo>
                  <a:pt x="9291" y="3580"/>
                  <a:pt x="9260" y="3582"/>
                  <a:pt x="9232" y="3582"/>
                </a:cubicBezTo>
                <a:cubicBezTo>
                  <a:pt x="8836" y="3582"/>
                  <a:pt x="9403" y="3152"/>
                  <a:pt x="9603" y="1882"/>
                </a:cubicBezTo>
                <a:cubicBezTo>
                  <a:pt x="9726" y="1076"/>
                  <a:pt x="8460" y="760"/>
                  <a:pt x="8460" y="760"/>
                </a:cubicBezTo>
                <a:lnTo>
                  <a:pt x="8460" y="760"/>
                </a:lnTo>
                <a:cubicBezTo>
                  <a:pt x="8460" y="760"/>
                  <a:pt x="8573" y="1658"/>
                  <a:pt x="7920" y="1953"/>
                </a:cubicBezTo>
                <a:cubicBezTo>
                  <a:pt x="7849" y="1986"/>
                  <a:pt x="7788" y="2002"/>
                  <a:pt x="7735" y="2002"/>
                </a:cubicBezTo>
                <a:cubicBezTo>
                  <a:pt x="7307" y="2002"/>
                  <a:pt x="7466" y="985"/>
                  <a:pt x="7512" y="576"/>
                </a:cubicBezTo>
                <a:cubicBezTo>
                  <a:pt x="7562" y="106"/>
                  <a:pt x="6399" y="25"/>
                  <a:pt x="6399" y="25"/>
                </a:cubicBezTo>
                <a:lnTo>
                  <a:pt x="6399" y="25"/>
                </a:lnTo>
                <a:cubicBezTo>
                  <a:pt x="6399" y="25"/>
                  <a:pt x="6520" y="2025"/>
                  <a:pt x="6022" y="2025"/>
                </a:cubicBezTo>
                <a:cubicBezTo>
                  <a:pt x="6019" y="2025"/>
                  <a:pt x="6015" y="2025"/>
                  <a:pt x="6011" y="2025"/>
                </a:cubicBezTo>
                <a:cubicBezTo>
                  <a:pt x="5491" y="2005"/>
                  <a:pt x="6246" y="1290"/>
                  <a:pt x="5879" y="300"/>
                </a:cubicBezTo>
                <a:cubicBezTo>
                  <a:pt x="5793" y="66"/>
                  <a:pt x="5609" y="1"/>
                  <a:pt x="5429"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1" name="Google Shape;4901;p73"/>
          <p:cNvGrpSpPr/>
          <p:nvPr/>
        </p:nvGrpSpPr>
        <p:grpSpPr>
          <a:xfrm>
            <a:off x="6314684" y="2837958"/>
            <a:ext cx="2098167" cy="1766153"/>
            <a:chOff x="3600075" y="2229925"/>
            <a:chExt cx="1553047" cy="1307293"/>
          </a:xfrm>
        </p:grpSpPr>
        <p:sp>
          <p:nvSpPr>
            <p:cNvPr id="4902" name="Google Shape;4902;p73"/>
            <p:cNvSpPr/>
            <p:nvPr/>
          </p:nvSpPr>
          <p:spPr>
            <a:xfrm>
              <a:off x="4821425" y="3066290"/>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73"/>
            <p:cNvSpPr/>
            <p:nvPr/>
          </p:nvSpPr>
          <p:spPr>
            <a:xfrm>
              <a:off x="4895777" y="3356135"/>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3"/>
            <p:cNvSpPr/>
            <p:nvPr/>
          </p:nvSpPr>
          <p:spPr>
            <a:xfrm>
              <a:off x="4895777" y="3356135"/>
              <a:ext cx="616" cy="56"/>
            </a:xfrm>
            <a:custGeom>
              <a:avLst/>
              <a:gdLst/>
              <a:ahLst/>
              <a:cxnLst/>
              <a:rect l="l" t="t" r="r" b="b"/>
              <a:pathLst>
                <a:path w="11" h="1" extrusionOk="0">
                  <a:moveTo>
                    <a:pt x="0" y="1"/>
                  </a:moveTo>
                  <a:lnTo>
                    <a:pt x="1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3"/>
            <p:cNvSpPr/>
            <p:nvPr/>
          </p:nvSpPr>
          <p:spPr>
            <a:xfrm>
              <a:off x="4822602" y="3067411"/>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3"/>
            <p:cNvSpPr/>
            <p:nvPr/>
          </p:nvSpPr>
          <p:spPr>
            <a:xfrm>
              <a:off x="4822042" y="3066850"/>
              <a:ext cx="616" cy="616"/>
            </a:xfrm>
            <a:custGeom>
              <a:avLst/>
              <a:gdLst/>
              <a:ahLst/>
              <a:cxnLst/>
              <a:rect l="l" t="t" r="r" b="b"/>
              <a:pathLst>
                <a:path w="11" h="11" extrusionOk="0">
                  <a:moveTo>
                    <a:pt x="0" y="11"/>
                  </a:moveTo>
                  <a:cubicBezTo>
                    <a:pt x="0" y="11"/>
                    <a:pt x="10" y="11"/>
                    <a:pt x="0"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3"/>
            <p:cNvSpPr/>
            <p:nvPr/>
          </p:nvSpPr>
          <p:spPr>
            <a:xfrm>
              <a:off x="4822042" y="3066850"/>
              <a:ext cx="56" cy="56"/>
            </a:xfrm>
            <a:custGeom>
              <a:avLst/>
              <a:gdLst/>
              <a:ahLst/>
              <a:cxnLst/>
              <a:rect l="l" t="t" r="r" b="b"/>
              <a:pathLst>
                <a:path w="1" h="1" extrusionOk="0">
                  <a:moveTo>
                    <a:pt x="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3"/>
            <p:cNvSpPr/>
            <p:nvPr/>
          </p:nvSpPr>
          <p:spPr>
            <a:xfrm>
              <a:off x="4821425" y="3066290"/>
              <a:ext cx="672" cy="616"/>
            </a:xfrm>
            <a:custGeom>
              <a:avLst/>
              <a:gdLst/>
              <a:ahLst/>
              <a:cxnLst/>
              <a:rect l="l" t="t" r="r" b="b"/>
              <a:pathLst>
                <a:path w="12" h="11" extrusionOk="0">
                  <a:moveTo>
                    <a:pt x="1" y="0"/>
                  </a:moveTo>
                  <a:cubicBezTo>
                    <a:pt x="11" y="0"/>
                    <a:pt x="11" y="10"/>
                    <a:pt x="11"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3"/>
            <p:cNvSpPr/>
            <p:nvPr/>
          </p:nvSpPr>
          <p:spPr>
            <a:xfrm>
              <a:off x="4947213" y="2877019"/>
              <a:ext cx="672" cy="504"/>
            </a:xfrm>
            <a:custGeom>
              <a:avLst/>
              <a:gdLst/>
              <a:ahLst/>
              <a:cxnLst/>
              <a:rect l="l" t="t" r="r" b="b"/>
              <a:pathLst>
                <a:path w="12" h="9" extrusionOk="0">
                  <a:moveTo>
                    <a:pt x="1" y="0"/>
                  </a:moveTo>
                  <a:cubicBezTo>
                    <a:pt x="1" y="5"/>
                    <a:pt x="3" y="8"/>
                    <a:pt x="6" y="8"/>
                  </a:cubicBezTo>
                  <a:cubicBezTo>
                    <a:pt x="9" y="8"/>
                    <a:pt x="11" y="5"/>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3"/>
            <p:cNvSpPr/>
            <p:nvPr/>
          </p:nvSpPr>
          <p:spPr>
            <a:xfrm>
              <a:off x="4947830" y="2877019"/>
              <a:ext cx="56" cy="56"/>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73"/>
            <p:cNvSpPr/>
            <p:nvPr/>
          </p:nvSpPr>
          <p:spPr>
            <a:xfrm>
              <a:off x="4860310" y="3210400"/>
              <a:ext cx="66956" cy="112676"/>
            </a:xfrm>
            <a:custGeom>
              <a:avLst/>
              <a:gdLst/>
              <a:ahLst/>
              <a:cxnLst/>
              <a:rect l="l" t="t" r="r" b="b"/>
              <a:pathLst>
                <a:path w="1195" h="2011" extrusionOk="0">
                  <a:moveTo>
                    <a:pt x="1" y="0"/>
                  </a:moveTo>
                  <a:lnTo>
                    <a:pt x="1" y="0"/>
                  </a:lnTo>
                  <a:cubicBezTo>
                    <a:pt x="11" y="92"/>
                    <a:pt x="21" y="194"/>
                    <a:pt x="32" y="286"/>
                  </a:cubicBezTo>
                  <a:cubicBezTo>
                    <a:pt x="103" y="674"/>
                    <a:pt x="245" y="1041"/>
                    <a:pt x="490" y="1357"/>
                  </a:cubicBezTo>
                  <a:cubicBezTo>
                    <a:pt x="603" y="1510"/>
                    <a:pt x="735" y="1653"/>
                    <a:pt x="878" y="1776"/>
                  </a:cubicBezTo>
                  <a:cubicBezTo>
                    <a:pt x="980" y="1857"/>
                    <a:pt x="1082" y="1928"/>
                    <a:pt x="1195" y="2010"/>
                  </a:cubicBezTo>
                  <a:cubicBezTo>
                    <a:pt x="1184" y="1908"/>
                    <a:pt x="1175" y="1806"/>
                    <a:pt x="1144" y="1715"/>
                  </a:cubicBezTo>
                  <a:cubicBezTo>
                    <a:pt x="1113" y="1602"/>
                    <a:pt x="1072" y="1500"/>
                    <a:pt x="1011" y="1398"/>
                  </a:cubicBezTo>
                  <a:cubicBezTo>
                    <a:pt x="899" y="1194"/>
                    <a:pt x="746" y="1010"/>
                    <a:pt x="592" y="837"/>
                  </a:cubicBezTo>
                  <a:cubicBezTo>
                    <a:pt x="368" y="581"/>
                    <a:pt x="123" y="3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3"/>
            <p:cNvSpPr/>
            <p:nvPr/>
          </p:nvSpPr>
          <p:spPr>
            <a:xfrm>
              <a:off x="4945532" y="2877019"/>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3"/>
            <p:cNvSpPr/>
            <p:nvPr/>
          </p:nvSpPr>
          <p:spPr>
            <a:xfrm>
              <a:off x="4864905" y="3206926"/>
              <a:ext cx="70934" cy="119568"/>
            </a:xfrm>
            <a:custGeom>
              <a:avLst/>
              <a:gdLst/>
              <a:ahLst/>
              <a:cxnLst/>
              <a:rect l="l" t="t" r="r" b="b"/>
              <a:pathLst>
                <a:path w="1266" h="2134" extrusionOk="0">
                  <a:moveTo>
                    <a:pt x="0" y="1"/>
                  </a:moveTo>
                  <a:cubicBezTo>
                    <a:pt x="143" y="358"/>
                    <a:pt x="408" y="643"/>
                    <a:pt x="653" y="940"/>
                  </a:cubicBezTo>
                  <a:cubicBezTo>
                    <a:pt x="807" y="1113"/>
                    <a:pt x="939" y="1296"/>
                    <a:pt x="1052" y="1501"/>
                  </a:cubicBezTo>
                  <a:cubicBezTo>
                    <a:pt x="1143" y="1684"/>
                    <a:pt x="1215" y="1909"/>
                    <a:pt x="1184" y="2113"/>
                  </a:cubicBezTo>
                  <a:cubicBezTo>
                    <a:pt x="1195" y="2123"/>
                    <a:pt x="1204" y="2133"/>
                    <a:pt x="1215" y="2133"/>
                  </a:cubicBezTo>
                  <a:cubicBezTo>
                    <a:pt x="1235" y="1899"/>
                    <a:pt x="1266" y="1654"/>
                    <a:pt x="1245" y="1409"/>
                  </a:cubicBezTo>
                  <a:cubicBezTo>
                    <a:pt x="1225" y="1194"/>
                    <a:pt x="1164" y="990"/>
                    <a:pt x="1041" y="817"/>
                  </a:cubicBezTo>
                  <a:cubicBezTo>
                    <a:pt x="929" y="664"/>
                    <a:pt x="796" y="541"/>
                    <a:pt x="644" y="439"/>
                  </a:cubicBezTo>
                  <a:cubicBezTo>
                    <a:pt x="439" y="296"/>
                    <a:pt x="204" y="16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3"/>
            <p:cNvSpPr/>
            <p:nvPr/>
          </p:nvSpPr>
          <p:spPr>
            <a:xfrm>
              <a:off x="4944916" y="2877019"/>
              <a:ext cx="672" cy="56"/>
            </a:xfrm>
            <a:custGeom>
              <a:avLst/>
              <a:gdLst/>
              <a:ahLst/>
              <a:cxnLst/>
              <a:rect l="l" t="t" r="r" b="b"/>
              <a:pathLst>
                <a:path w="12" h="1" extrusionOk="0">
                  <a:moveTo>
                    <a:pt x="12" y="0"/>
                  </a:moveTo>
                  <a:lnTo>
                    <a:pt x="12"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73"/>
            <p:cNvSpPr/>
            <p:nvPr/>
          </p:nvSpPr>
          <p:spPr>
            <a:xfrm>
              <a:off x="4950631" y="2874162"/>
              <a:ext cx="56" cy="56"/>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3"/>
            <p:cNvSpPr/>
            <p:nvPr/>
          </p:nvSpPr>
          <p:spPr>
            <a:xfrm>
              <a:off x="4990133" y="2687973"/>
              <a:ext cx="65219" cy="80459"/>
            </a:xfrm>
            <a:custGeom>
              <a:avLst/>
              <a:gdLst/>
              <a:ahLst/>
              <a:cxnLst/>
              <a:rect l="l" t="t" r="r" b="b"/>
              <a:pathLst>
                <a:path w="1164" h="1436" extrusionOk="0">
                  <a:moveTo>
                    <a:pt x="477" y="1"/>
                  </a:moveTo>
                  <a:cubicBezTo>
                    <a:pt x="313" y="1"/>
                    <a:pt x="151" y="32"/>
                    <a:pt x="1" y="99"/>
                  </a:cubicBezTo>
                  <a:cubicBezTo>
                    <a:pt x="112" y="344"/>
                    <a:pt x="205" y="589"/>
                    <a:pt x="327" y="823"/>
                  </a:cubicBezTo>
                  <a:cubicBezTo>
                    <a:pt x="439" y="1027"/>
                    <a:pt x="561" y="1231"/>
                    <a:pt x="694" y="1435"/>
                  </a:cubicBezTo>
                  <a:cubicBezTo>
                    <a:pt x="797" y="997"/>
                    <a:pt x="949" y="578"/>
                    <a:pt x="1164" y="180"/>
                  </a:cubicBezTo>
                  <a:cubicBezTo>
                    <a:pt x="953" y="66"/>
                    <a:pt x="713"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3"/>
            <p:cNvSpPr/>
            <p:nvPr/>
          </p:nvSpPr>
          <p:spPr>
            <a:xfrm>
              <a:off x="5033612" y="2701476"/>
              <a:ext cx="56086" cy="70374"/>
            </a:xfrm>
            <a:custGeom>
              <a:avLst/>
              <a:gdLst/>
              <a:ahLst/>
              <a:cxnLst/>
              <a:rect l="l" t="t" r="r" b="b"/>
              <a:pathLst>
                <a:path w="1001" h="1256" extrusionOk="0">
                  <a:moveTo>
                    <a:pt x="479" y="1"/>
                  </a:moveTo>
                  <a:cubicBezTo>
                    <a:pt x="286" y="409"/>
                    <a:pt x="123" y="827"/>
                    <a:pt x="0" y="1255"/>
                  </a:cubicBezTo>
                  <a:cubicBezTo>
                    <a:pt x="153" y="1144"/>
                    <a:pt x="306" y="1041"/>
                    <a:pt x="470" y="939"/>
                  </a:cubicBezTo>
                  <a:cubicBezTo>
                    <a:pt x="551" y="878"/>
                    <a:pt x="643" y="827"/>
                    <a:pt x="735" y="766"/>
                  </a:cubicBezTo>
                  <a:cubicBezTo>
                    <a:pt x="816" y="704"/>
                    <a:pt x="908" y="643"/>
                    <a:pt x="1000" y="592"/>
                  </a:cubicBezTo>
                  <a:cubicBezTo>
                    <a:pt x="878" y="357"/>
                    <a:pt x="704" y="153"/>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73"/>
            <p:cNvSpPr/>
            <p:nvPr/>
          </p:nvSpPr>
          <p:spPr>
            <a:xfrm>
              <a:off x="4976965" y="2785522"/>
              <a:ext cx="56702" cy="48074"/>
            </a:xfrm>
            <a:custGeom>
              <a:avLst/>
              <a:gdLst/>
              <a:ahLst/>
              <a:cxnLst/>
              <a:rect l="l" t="t" r="r" b="b"/>
              <a:pathLst>
                <a:path w="1012" h="858" extrusionOk="0">
                  <a:moveTo>
                    <a:pt x="1011" y="0"/>
                  </a:moveTo>
                  <a:lnTo>
                    <a:pt x="1011" y="0"/>
                  </a:lnTo>
                  <a:cubicBezTo>
                    <a:pt x="898" y="21"/>
                    <a:pt x="796" y="41"/>
                    <a:pt x="685" y="62"/>
                  </a:cubicBezTo>
                  <a:cubicBezTo>
                    <a:pt x="603" y="113"/>
                    <a:pt x="521" y="164"/>
                    <a:pt x="449" y="204"/>
                  </a:cubicBezTo>
                  <a:cubicBezTo>
                    <a:pt x="358" y="266"/>
                    <a:pt x="276" y="317"/>
                    <a:pt x="195" y="368"/>
                  </a:cubicBezTo>
                  <a:cubicBezTo>
                    <a:pt x="133" y="409"/>
                    <a:pt x="62" y="460"/>
                    <a:pt x="0" y="490"/>
                  </a:cubicBezTo>
                  <a:cubicBezTo>
                    <a:pt x="41" y="531"/>
                    <a:pt x="93" y="572"/>
                    <a:pt x="133" y="613"/>
                  </a:cubicBezTo>
                  <a:cubicBezTo>
                    <a:pt x="245" y="694"/>
                    <a:pt x="368" y="766"/>
                    <a:pt x="480" y="848"/>
                  </a:cubicBezTo>
                  <a:cubicBezTo>
                    <a:pt x="490" y="848"/>
                    <a:pt x="490" y="848"/>
                    <a:pt x="490" y="858"/>
                  </a:cubicBezTo>
                  <a:cubicBezTo>
                    <a:pt x="582" y="684"/>
                    <a:pt x="685" y="511"/>
                    <a:pt x="787" y="347"/>
                  </a:cubicBezTo>
                  <a:cubicBezTo>
                    <a:pt x="858" y="225"/>
                    <a:pt x="929" y="113"/>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73"/>
            <p:cNvSpPr/>
            <p:nvPr/>
          </p:nvSpPr>
          <p:spPr>
            <a:xfrm>
              <a:off x="5045042" y="2784962"/>
              <a:ext cx="51492" cy="49250"/>
            </a:xfrm>
            <a:custGeom>
              <a:avLst/>
              <a:gdLst/>
              <a:ahLst/>
              <a:cxnLst/>
              <a:rect l="l" t="t" r="r" b="b"/>
              <a:pathLst>
                <a:path w="919" h="879" extrusionOk="0">
                  <a:moveTo>
                    <a:pt x="173" y="1"/>
                  </a:moveTo>
                  <a:cubicBezTo>
                    <a:pt x="132" y="276"/>
                    <a:pt x="71" y="541"/>
                    <a:pt x="21" y="817"/>
                  </a:cubicBezTo>
                  <a:cubicBezTo>
                    <a:pt x="10" y="837"/>
                    <a:pt x="10" y="858"/>
                    <a:pt x="0" y="878"/>
                  </a:cubicBezTo>
                  <a:cubicBezTo>
                    <a:pt x="112" y="858"/>
                    <a:pt x="214" y="837"/>
                    <a:pt x="316" y="786"/>
                  </a:cubicBezTo>
                  <a:cubicBezTo>
                    <a:pt x="429" y="725"/>
                    <a:pt x="541" y="654"/>
                    <a:pt x="622" y="561"/>
                  </a:cubicBezTo>
                  <a:cubicBezTo>
                    <a:pt x="765" y="419"/>
                    <a:pt x="867" y="235"/>
                    <a:pt x="919" y="51"/>
                  </a:cubicBezTo>
                  <a:lnTo>
                    <a:pt x="919" y="51"/>
                  </a:lnTo>
                  <a:cubicBezTo>
                    <a:pt x="898" y="58"/>
                    <a:pt x="876" y="60"/>
                    <a:pt x="852" y="60"/>
                  </a:cubicBezTo>
                  <a:cubicBezTo>
                    <a:pt x="805" y="60"/>
                    <a:pt x="755" y="51"/>
                    <a:pt x="715" y="51"/>
                  </a:cubicBezTo>
                  <a:cubicBezTo>
                    <a:pt x="643" y="41"/>
                    <a:pt x="572" y="41"/>
                    <a:pt x="500" y="31"/>
                  </a:cubicBezTo>
                  <a:cubicBezTo>
                    <a:pt x="398" y="21"/>
                    <a:pt x="286" y="10"/>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3"/>
            <p:cNvSpPr/>
            <p:nvPr/>
          </p:nvSpPr>
          <p:spPr>
            <a:xfrm>
              <a:off x="4878072" y="2648864"/>
              <a:ext cx="64659" cy="60680"/>
            </a:xfrm>
            <a:custGeom>
              <a:avLst/>
              <a:gdLst/>
              <a:ahLst/>
              <a:cxnLst/>
              <a:rect l="l" t="t" r="r" b="b"/>
              <a:pathLst>
                <a:path w="1154" h="1083" extrusionOk="0">
                  <a:moveTo>
                    <a:pt x="694" y="1"/>
                  </a:moveTo>
                  <a:cubicBezTo>
                    <a:pt x="694" y="72"/>
                    <a:pt x="704" y="144"/>
                    <a:pt x="704" y="205"/>
                  </a:cubicBezTo>
                  <a:cubicBezTo>
                    <a:pt x="704" y="257"/>
                    <a:pt x="660" y="288"/>
                    <a:pt x="616" y="288"/>
                  </a:cubicBezTo>
                  <a:cubicBezTo>
                    <a:pt x="600" y="288"/>
                    <a:pt x="585" y="284"/>
                    <a:pt x="572" y="276"/>
                  </a:cubicBezTo>
                  <a:cubicBezTo>
                    <a:pt x="439" y="205"/>
                    <a:pt x="306" y="133"/>
                    <a:pt x="153" y="92"/>
                  </a:cubicBezTo>
                  <a:lnTo>
                    <a:pt x="0" y="62"/>
                  </a:lnTo>
                  <a:lnTo>
                    <a:pt x="0" y="62"/>
                  </a:lnTo>
                  <a:cubicBezTo>
                    <a:pt x="112" y="164"/>
                    <a:pt x="225" y="266"/>
                    <a:pt x="347" y="378"/>
                  </a:cubicBezTo>
                  <a:cubicBezTo>
                    <a:pt x="439" y="460"/>
                    <a:pt x="531" y="552"/>
                    <a:pt x="633" y="633"/>
                  </a:cubicBezTo>
                  <a:cubicBezTo>
                    <a:pt x="735" y="725"/>
                    <a:pt x="837" y="817"/>
                    <a:pt x="919" y="949"/>
                  </a:cubicBezTo>
                  <a:cubicBezTo>
                    <a:pt x="939" y="990"/>
                    <a:pt x="960" y="1031"/>
                    <a:pt x="980" y="1082"/>
                  </a:cubicBezTo>
                  <a:cubicBezTo>
                    <a:pt x="1021" y="990"/>
                    <a:pt x="1071" y="899"/>
                    <a:pt x="1133" y="806"/>
                  </a:cubicBezTo>
                  <a:cubicBezTo>
                    <a:pt x="1143" y="797"/>
                    <a:pt x="1143" y="786"/>
                    <a:pt x="1153" y="776"/>
                  </a:cubicBezTo>
                  <a:cubicBezTo>
                    <a:pt x="1071" y="480"/>
                    <a:pt x="939" y="184"/>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3"/>
            <p:cNvSpPr/>
            <p:nvPr/>
          </p:nvSpPr>
          <p:spPr>
            <a:xfrm>
              <a:off x="5057033" y="2741482"/>
              <a:ext cx="41798" cy="42415"/>
            </a:xfrm>
            <a:custGeom>
              <a:avLst/>
              <a:gdLst/>
              <a:ahLst/>
              <a:cxnLst/>
              <a:rect l="l" t="t" r="r" b="b"/>
              <a:pathLst>
                <a:path w="746" h="757" extrusionOk="0">
                  <a:moveTo>
                    <a:pt x="633" y="1"/>
                  </a:moveTo>
                  <a:cubicBezTo>
                    <a:pt x="562" y="52"/>
                    <a:pt x="480" y="103"/>
                    <a:pt x="398" y="154"/>
                  </a:cubicBezTo>
                  <a:cubicBezTo>
                    <a:pt x="317" y="215"/>
                    <a:pt x="225" y="276"/>
                    <a:pt x="133" y="337"/>
                  </a:cubicBezTo>
                  <a:cubicBezTo>
                    <a:pt x="92" y="368"/>
                    <a:pt x="41" y="399"/>
                    <a:pt x="0" y="430"/>
                  </a:cubicBezTo>
                  <a:cubicBezTo>
                    <a:pt x="0" y="439"/>
                    <a:pt x="11" y="450"/>
                    <a:pt x="11" y="460"/>
                  </a:cubicBezTo>
                  <a:cubicBezTo>
                    <a:pt x="0" y="491"/>
                    <a:pt x="0" y="511"/>
                    <a:pt x="0" y="532"/>
                  </a:cubicBezTo>
                  <a:cubicBezTo>
                    <a:pt x="52" y="562"/>
                    <a:pt x="72" y="643"/>
                    <a:pt x="11" y="674"/>
                  </a:cubicBezTo>
                  <a:cubicBezTo>
                    <a:pt x="102" y="684"/>
                    <a:pt x="204" y="695"/>
                    <a:pt x="296" y="695"/>
                  </a:cubicBezTo>
                  <a:cubicBezTo>
                    <a:pt x="367" y="705"/>
                    <a:pt x="439" y="705"/>
                    <a:pt x="510" y="715"/>
                  </a:cubicBezTo>
                  <a:cubicBezTo>
                    <a:pt x="582" y="725"/>
                    <a:pt x="664" y="715"/>
                    <a:pt x="714" y="756"/>
                  </a:cubicBezTo>
                  <a:cubicBezTo>
                    <a:pt x="735" y="695"/>
                    <a:pt x="735" y="634"/>
                    <a:pt x="745" y="562"/>
                  </a:cubicBezTo>
                  <a:cubicBezTo>
                    <a:pt x="745" y="368"/>
                    <a:pt x="705" y="174"/>
                    <a:pt x="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3"/>
            <p:cNvSpPr/>
            <p:nvPr/>
          </p:nvSpPr>
          <p:spPr>
            <a:xfrm>
              <a:off x="4962678" y="2791797"/>
              <a:ext cx="32609" cy="15520"/>
            </a:xfrm>
            <a:custGeom>
              <a:avLst/>
              <a:gdLst/>
              <a:ahLst/>
              <a:cxnLst/>
              <a:rect l="l" t="t" r="r" b="b"/>
              <a:pathLst>
                <a:path w="582" h="277" extrusionOk="0">
                  <a:moveTo>
                    <a:pt x="582" y="1"/>
                  </a:moveTo>
                  <a:cubicBezTo>
                    <a:pt x="500" y="11"/>
                    <a:pt x="409" y="21"/>
                    <a:pt x="317" y="31"/>
                  </a:cubicBezTo>
                  <a:cubicBezTo>
                    <a:pt x="215" y="52"/>
                    <a:pt x="103" y="62"/>
                    <a:pt x="1" y="72"/>
                  </a:cubicBezTo>
                  <a:cubicBezTo>
                    <a:pt x="31" y="123"/>
                    <a:pt x="72" y="174"/>
                    <a:pt x="113" y="225"/>
                  </a:cubicBezTo>
                  <a:cubicBezTo>
                    <a:pt x="123" y="246"/>
                    <a:pt x="144" y="256"/>
                    <a:pt x="153" y="276"/>
                  </a:cubicBezTo>
                  <a:cubicBezTo>
                    <a:pt x="215" y="215"/>
                    <a:pt x="307" y="174"/>
                    <a:pt x="378" y="133"/>
                  </a:cubicBezTo>
                  <a:cubicBezTo>
                    <a:pt x="450" y="83"/>
                    <a:pt x="511" y="42"/>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3"/>
            <p:cNvSpPr/>
            <p:nvPr/>
          </p:nvSpPr>
          <p:spPr>
            <a:xfrm>
              <a:off x="4948950" y="2754649"/>
              <a:ext cx="70374" cy="30929"/>
            </a:xfrm>
            <a:custGeom>
              <a:avLst/>
              <a:gdLst/>
              <a:ahLst/>
              <a:cxnLst/>
              <a:rect l="l" t="t" r="r" b="b"/>
              <a:pathLst>
                <a:path w="1256" h="552" extrusionOk="0">
                  <a:moveTo>
                    <a:pt x="1" y="0"/>
                  </a:moveTo>
                  <a:cubicBezTo>
                    <a:pt x="1" y="52"/>
                    <a:pt x="11" y="102"/>
                    <a:pt x="21" y="154"/>
                  </a:cubicBezTo>
                  <a:cubicBezTo>
                    <a:pt x="42" y="286"/>
                    <a:pt x="82" y="419"/>
                    <a:pt x="144" y="551"/>
                  </a:cubicBezTo>
                  <a:cubicBezTo>
                    <a:pt x="327" y="531"/>
                    <a:pt x="511" y="510"/>
                    <a:pt x="704" y="490"/>
                  </a:cubicBezTo>
                  <a:lnTo>
                    <a:pt x="1256" y="399"/>
                  </a:lnTo>
                  <a:cubicBezTo>
                    <a:pt x="1164" y="388"/>
                    <a:pt x="1072" y="358"/>
                    <a:pt x="990" y="327"/>
                  </a:cubicBezTo>
                  <a:cubicBezTo>
                    <a:pt x="868" y="297"/>
                    <a:pt x="745" y="256"/>
                    <a:pt x="633" y="225"/>
                  </a:cubicBezTo>
                  <a:cubicBezTo>
                    <a:pt x="419" y="154"/>
                    <a:pt x="205" y="8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3"/>
            <p:cNvSpPr/>
            <p:nvPr/>
          </p:nvSpPr>
          <p:spPr>
            <a:xfrm>
              <a:off x="4823162" y="3067971"/>
              <a:ext cx="616" cy="56"/>
            </a:xfrm>
            <a:custGeom>
              <a:avLst/>
              <a:gdLst/>
              <a:ahLst/>
              <a:cxnLst/>
              <a:rect l="l" t="t" r="r" b="b"/>
              <a:pathLst>
                <a:path w="11" h="1" extrusionOk="0">
                  <a:moveTo>
                    <a:pt x="10"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3"/>
            <p:cNvSpPr/>
            <p:nvPr/>
          </p:nvSpPr>
          <p:spPr>
            <a:xfrm>
              <a:off x="4926650" y="3182329"/>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3"/>
            <p:cNvSpPr/>
            <p:nvPr/>
          </p:nvSpPr>
          <p:spPr>
            <a:xfrm>
              <a:off x="4823162" y="3067971"/>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3"/>
            <p:cNvSpPr/>
            <p:nvPr/>
          </p:nvSpPr>
          <p:spPr>
            <a:xfrm>
              <a:off x="4926650" y="3182329"/>
              <a:ext cx="56" cy="672"/>
            </a:xfrm>
            <a:custGeom>
              <a:avLst/>
              <a:gdLst/>
              <a:ahLst/>
              <a:cxnLst/>
              <a:rect l="l" t="t" r="r" b="b"/>
              <a:pathLst>
                <a:path w="1" h="12" extrusionOk="0">
                  <a:moveTo>
                    <a:pt x="0" y="1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3"/>
            <p:cNvSpPr/>
            <p:nvPr/>
          </p:nvSpPr>
          <p:spPr>
            <a:xfrm>
              <a:off x="4822602" y="3067411"/>
              <a:ext cx="616" cy="616"/>
            </a:xfrm>
            <a:custGeom>
              <a:avLst/>
              <a:gdLst/>
              <a:ahLst/>
              <a:cxnLst/>
              <a:rect l="l" t="t" r="r" b="b"/>
              <a:pathLst>
                <a:path w="11" h="11" extrusionOk="0">
                  <a:moveTo>
                    <a:pt x="0" y="1"/>
                  </a:moveTo>
                  <a:lnTo>
                    <a:pt x="0" y="11"/>
                  </a:lnTo>
                  <a:lnTo>
                    <a:pt x="11" y="11"/>
                  </a:lnTo>
                  <a:cubicBezTo>
                    <a:pt x="0"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3"/>
            <p:cNvSpPr/>
            <p:nvPr/>
          </p:nvSpPr>
          <p:spPr>
            <a:xfrm>
              <a:off x="4949511" y="2696322"/>
              <a:ext cx="73848" cy="76089"/>
            </a:xfrm>
            <a:custGeom>
              <a:avLst/>
              <a:gdLst/>
              <a:ahLst/>
              <a:cxnLst/>
              <a:rect l="l" t="t" r="r" b="b"/>
              <a:pathLst>
                <a:path w="1318" h="1358" extrusionOk="0">
                  <a:moveTo>
                    <a:pt x="623" y="0"/>
                  </a:moveTo>
                  <a:cubicBezTo>
                    <a:pt x="419" y="102"/>
                    <a:pt x="245" y="276"/>
                    <a:pt x="134" y="470"/>
                  </a:cubicBezTo>
                  <a:cubicBezTo>
                    <a:pt x="52" y="613"/>
                    <a:pt x="11" y="755"/>
                    <a:pt x="1" y="909"/>
                  </a:cubicBezTo>
                  <a:cubicBezTo>
                    <a:pt x="215" y="1000"/>
                    <a:pt x="440" y="1082"/>
                    <a:pt x="664" y="1164"/>
                  </a:cubicBezTo>
                  <a:cubicBezTo>
                    <a:pt x="787" y="1205"/>
                    <a:pt x="909" y="1245"/>
                    <a:pt x="1032" y="1276"/>
                  </a:cubicBezTo>
                  <a:cubicBezTo>
                    <a:pt x="1123" y="1307"/>
                    <a:pt x="1225" y="1317"/>
                    <a:pt x="1317" y="1358"/>
                  </a:cubicBezTo>
                  <a:cubicBezTo>
                    <a:pt x="1184" y="1154"/>
                    <a:pt x="1062" y="939"/>
                    <a:pt x="950" y="725"/>
                  </a:cubicBezTo>
                  <a:cubicBezTo>
                    <a:pt x="828" y="490"/>
                    <a:pt x="705" y="245"/>
                    <a:pt x="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3"/>
            <p:cNvSpPr/>
            <p:nvPr/>
          </p:nvSpPr>
          <p:spPr>
            <a:xfrm>
              <a:off x="4945532" y="2796392"/>
              <a:ext cx="57263" cy="50931"/>
            </a:xfrm>
            <a:custGeom>
              <a:avLst/>
              <a:gdLst/>
              <a:ahLst/>
              <a:cxnLst/>
              <a:rect l="l" t="t" r="r" b="b"/>
              <a:pathLst>
                <a:path w="1022" h="909" extrusionOk="0">
                  <a:moveTo>
                    <a:pt x="174" y="1"/>
                  </a:moveTo>
                  <a:cubicBezTo>
                    <a:pt x="123" y="1"/>
                    <a:pt x="62" y="10"/>
                    <a:pt x="1" y="10"/>
                  </a:cubicBezTo>
                  <a:cubicBezTo>
                    <a:pt x="51" y="123"/>
                    <a:pt x="123" y="225"/>
                    <a:pt x="194" y="317"/>
                  </a:cubicBezTo>
                  <a:cubicBezTo>
                    <a:pt x="205" y="337"/>
                    <a:pt x="225" y="357"/>
                    <a:pt x="245" y="378"/>
                  </a:cubicBezTo>
                  <a:cubicBezTo>
                    <a:pt x="316" y="470"/>
                    <a:pt x="409" y="552"/>
                    <a:pt x="500" y="623"/>
                  </a:cubicBezTo>
                  <a:cubicBezTo>
                    <a:pt x="582" y="633"/>
                    <a:pt x="684" y="623"/>
                    <a:pt x="765" y="654"/>
                  </a:cubicBezTo>
                  <a:cubicBezTo>
                    <a:pt x="797" y="664"/>
                    <a:pt x="797" y="704"/>
                    <a:pt x="765" y="715"/>
                  </a:cubicBezTo>
                  <a:cubicBezTo>
                    <a:pt x="725" y="735"/>
                    <a:pt x="684" y="735"/>
                    <a:pt x="654" y="735"/>
                  </a:cubicBezTo>
                  <a:cubicBezTo>
                    <a:pt x="745" y="806"/>
                    <a:pt x="837" y="858"/>
                    <a:pt x="939" y="908"/>
                  </a:cubicBezTo>
                  <a:cubicBezTo>
                    <a:pt x="960" y="847"/>
                    <a:pt x="990" y="786"/>
                    <a:pt x="1021" y="725"/>
                  </a:cubicBezTo>
                  <a:lnTo>
                    <a:pt x="1001" y="725"/>
                  </a:lnTo>
                  <a:cubicBezTo>
                    <a:pt x="847" y="654"/>
                    <a:pt x="715" y="552"/>
                    <a:pt x="592" y="450"/>
                  </a:cubicBezTo>
                  <a:cubicBezTo>
                    <a:pt x="459" y="348"/>
                    <a:pt x="347" y="235"/>
                    <a:pt x="245" y="103"/>
                  </a:cubicBezTo>
                  <a:cubicBezTo>
                    <a:pt x="235" y="92"/>
                    <a:pt x="235" y="72"/>
                    <a:pt x="225" y="62"/>
                  </a:cubicBezTo>
                  <a:cubicBezTo>
                    <a:pt x="205" y="41"/>
                    <a:pt x="194" y="21"/>
                    <a:pt x="174" y="1"/>
                  </a:cubicBezTo>
                  <a:close/>
                </a:path>
              </a:pathLst>
            </a:custGeom>
            <a:solidFill>
              <a:srgbClr val="FFF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3"/>
            <p:cNvSpPr/>
            <p:nvPr/>
          </p:nvSpPr>
          <p:spPr>
            <a:xfrm>
              <a:off x="4863728" y="2650545"/>
              <a:ext cx="64098" cy="84717"/>
            </a:xfrm>
            <a:custGeom>
              <a:avLst/>
              <a:gdLst/>
              <a:ahLst/>
              <a:cxnLst/>
              <a:rect l="l" t="t" r="r" b="b"/>
              <a:pathLst>
                <a:path w="1144" h="1512" extrusionOk="0">
                  <a:moveTo>
                    <a:pt x="1" y="1"/>
                  </a:moveTo>
                  <a:lnTo>
                    <a:pt x="1" y="1"/>
                  </a:lnTo>
                  <a:cubicBezTo>
                    <a:pt x="21" y="266"/>
                    <a:pt x="154" y="542"/>
                    <a:pt x="327" y="736"/>
                  </a:cubicBezTo>
                  <a:cubicBezTo>
                    <a:pt x="374" y="801"/>
                    <a:pt x="336" y="892"/>
                    <a:pt x="259" y="892"/>
                  </a:cubicBezTo>
                  <a:cubicBezTo>
                    <a:pt x="252" y="892"/>
                    <a:pt x="244" y="891"/>
                    <a:pt x="236" y="889"/>
                  </a:cubicBezTo>
                  <a:cubicBezTo>
                    <a:pt x="224" y="883"/>
                    <a:pt x="192" y="877"/>
                    <a:pt x="163" y="877"/>
                  </a:cubicBezTo>
                  <a:cubicBezTo>
                    <a:pt x="142" y="877"/>
                    <a:pt x="122" y="880"/>
                    <a:pt x="113" y="889"/>
                  </a:cubicBezTo>
                  <a:cubicBezTo>
                    <a:pt x="82" y="919"/>
                    <a:pt x="195" y="1012"/>
                    <a:pt x="216" y="1032"/>
                  </a:cubicBezTo>
                  <a:cubicBezTo>
                    <a:pt x="297" y="1114"/>
                    <a:pt x="389" y="1185"/>
                    <a:pt x="491" y="1257"/>
                  </a:cubicBezTo>
                  <a:cubicBezTo>
                    <a:pt x="583" y="1318"/>
                    <a:pt x="695" y="1368"/>
                    <a:pt x="807" y="1420"/>
                  </a:cubicBezTo>
                  <a:cubicBezTo>
                    <a:pt x="858" y="1440"/>
                    <a:pt x="919" y="1461"/>
                    <a:pt x="980" y="1470"/>
                  </a:cubicBezTo>
                  <a:cubicBezTo>
                    <a:pt x="1011" y="1481"/>
                    <a:pt x="1052" y="1491"/>
                    <a:pt x="1093" y="1511"/>
                  </a:cubicBezTo>
                  <a:cubicBezTo>
                    <a:pt x="1103" y="1470"/>
                    <a:pt x="1103" y="1440"/>
                    <a:pt x="1114" y="1409"/>
                  </a:cubicBezTo>
                  <a:cubicBezTo>
                    <a:pt x="1123" y="1368"/>
                    <a:pt x="1134" y="1338"/>
                    <a:pt x="1144" y="1307"/>
                  </a:cubicBezTo>
                  <a:cubicBezTo>
                    <a:pt x="1103" y="1266"/>
                    <a:pt x="1103" y="1195"/>
                    <a:pt x="1083" y="1144"/>
                  </a:cubicBezTo>
                  <a:cubicBezTo>
                    <a:pt x="1062" y="1083"/>
                    <a:pt x="1032" y="1021"/>
                    <a:pt x="1001" y="971"/>
                  </a:cubicBezTo>
                  <a:cubicBezTo>
                    <a:pt x="940" y="858"/>
                    <a:pt x="858" y="736"/>
                    <a:pt x="767" y="654"/>
                  </a:cubicBezTo>
                  <a:cubicBezTo>
                    <a:pt x="665" y="552"/>
                    <a:pt x="562" y="450"/>
                    <a:pt x="460" y="358"/>
                  </a:cubicBezTo>
                  <a:cubicBezTo>
                    <a:pt x="338" y="246"/>
                    <a:pt x="205" y="134"/>
                    <a:pt x="82" y="12"/>
                  </a:cubicBezTo>
                  <a:cubicBezTo>
                    <a:pt x="62" y="12"/>
                    <a:pt x="32" y="1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3"/>
            <p:cNvSpPr/>
            <p:nvPr/>
          </p:nvSpPr>
          <p:spPr>
            <a:xfrm>
              <a:off x="4812853" y="2838695"/>
              <a:ext cx="24653" cy="18938"/>
            </a:xfrm>
            <a:custGeom>
              <a:avLst/>
              <a:gdLst/>
              <a:ahLst/>
              <a:cxnLst/>
              <a:rect l="l" t="t" r="r" b="b"/>
              <a:pathLst>
                <a:path w="440" h="338" extrusionOk="0">
                  <a:moveTo>
                    <a:pt x="1" y="1"/>
                  </a:moveTo>
                  <a:cubicBezTo>
                    <a:pt x="21" y="51"/>
                    <a:pt x="31" y="113"/>
                    <a:pt x="42" y="164"/>
                  </a:cubicBezTo>
                  <a:cubicBezTo>
                    <a:pt x="103" y="205"/>
                    <a:pt x="164" y="235"/>
                    <a:pt x="225" y="276"/>
                  </a:cubicBezTo>
                  <a:cubicBezTo>
                    <a:pt x="256" y="296"/>
                    <a:pt x="296" y="317"/>
                    <a:pt x="337" y="337"/>
                  </a:cubicBezTo>
                  <a:cubicBezTo>
                    <a:pt x="368" y="296"/>
                    <a:pt x="399" y="255"/>
                    <a:pt x="439" y="215"/>
                  </a:cubicBezTo>
                  <a:cubicBezTo>
                    <a:pt x="419" y="153"/>
                    <a:pt x="399" y="92"/>
                    <a:pt x="389" y="31"/>
                  </a:cubicBezTo>
                  <a:cubicBezTo>
                    <a:pt x="378" y="21"/>
                    <a:pt x="378" y="11"/>
                    <a:pt x="378" y="1"/>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3"/>
            <p:cNvSpPr/>
            <p:nvPr/>
          </p:nvSpPr>
          <p:spPr>
            <a:xfrm>
              <a:off x="4836890" y="2796392"/>
              <a:ext cx="100126" cy="13167"/>
            </a:xfrm>
            <a:custGeom>
              <a:avLst/>
              <a:gdLst/>
              <a:ahLst/>
              <a:cxnLst/>
              <a:rect l="l" t="t" r="r" b="b"/>
              <a:pathLst>
                <a:path w="1787" h="235" extrusionOk="0">
                  <a:moveTo>
                    <a:pt x="1" y="1"/>
                  </a:moveTo>
                  <a:lnTo>
                    <a:pt x="1" y="10"/>
                  </a:lnTo>
                  <a:cubicBezTo>
                    <a:pt x="21" y="82"/>
                    <a:pt x="31" y="153"/>
                    <a:pt x="51" y="235"/>
                  </a:cubicBezTo>
                  <a:cubicBezTo>
                    <a:pt x="194" y="205"/>
                    <a:pt x="348" y="184"/>
                    <a:pt x="490" y="174"/>
                  </a:cubicBezTo>
                  <a:cubicBezTo>
                    <a:pt x="612" y="167"/>
                    <a:pt x="729" y="159"/>
                    <a:pt x="845" y="159"/>
                  </a:cubicBezTo>
                  <a:cubicBezTo>
                    <a:pt x="894" y="159"/>
                    <a:pt x="942" y="161"/>
                    <a:pt x="990" y="164"/>
                  </a:cubicBezTo>
                  <a:cubicBezTo>
                    <a:pt x="1164" y="164"/>
                    <a:pt x="1327" y="174"/>
                    <a:pt x="1500" y="184"/>
                  </a:cubicBezTo>
                  <a:cubicBezTo>
                    <a:pt x="1582" y="194"/>
                    <a:pt x="1664" y="194"/>
                    <a:pt x="1756" y="205"/>
                  </a:cubicBezTo>
                  <a:cubicBezTo>
                    <a:pt x="1766" y="215"/>
                    <a:pt x="1776" y="215"/>
                    <a:pt x="1786" y="215"/>
                  </a:cubicBezTo>
                  <a:lnTo>
                    <a:pt x="1695" y="31"/>
                  </a:lnTo>
                  <a:cubicBezTo>
                    <a:pt x="1483" y="39"/>
                    <a:pt x="1272" y="44"/>
                    <a:pt x="1060" y="44"/>
                  </a:cubicBezTo>
                  <a:cubicBezTo>
                    <a:pt x="760" y="44"/>
                    <a:pt x="458" y="34"/>
                    <a:pt x="153" y="10"/>
                  </a:cubicBezTo>
                  <a:cubicBezTo>
                    <a:pt x="103" y="10"/>
                    <a:pt x="51"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3"/>
            <p:cNvSpPr/>
            <p:nvPr/>
          </p:nvSpPr>
          <p:spPr>
            <a:xfrm>
              <a:off x="4826020" y="2746637"/>
              <a:ext cx="101807" cy="41238"/>
            </a:xfrm>
            <a:custGeom>
              <a:avLst/>
              <a:gdLst/>
              <a:ahLst/>
              <a:cxnLst/>
              <a:rect l="l" t="t" r="r" b="b"/>
              <a:pathLst>
                <a:path w="1817" h="736" extrusionOk="0">
                  <a:moveTo>
                    <a:pt x="1307" y="0"/>
                  </a:moveTo>
                  <a:cubicBezTo>
                    <a:pt x="1154" y="0"/>
                    <a:pt x="991" y="11"/>
                    <a:pt x="827" y="11"/>
                  </a:cubicBezTo>
                  <a:cubicBezTo>
                    <a:pt x="664" y="21"/>
                    <a:pt x="501" y="31"/>
                    <a:pt x="327" y="41"/>
                  </a:cubicBezTo>
                  <a:cubicBezTo>
                    <a:pt x="225" y="41"/>
                    <a:pt x="113" y="52"/>
                    <a:pt x="0" y="52"/>
                  </a:cubicBezTo>
                  <a:cubicBezTo>
                    <a:pt x="52" y="266"/>
                    <a:pt x="102" y="480"/>
                    <a:pt x="143" y="694"/>
                  </a:cubicBezTo>
                  <a:cubicBezTo>
                    <a:pt x="498" y="722"/>
                    <a:pt x="849" y="735"/>
                    <a:pt x="1202" y="735"/>
                  </a:cubicBezTo>
                  <a:cubicBezTo>
                    <a:pt x="1376" y="735"/>
                    <a:pt x="1550" y="732"/>
                    <a:pt x="1725" y="725"/>
                  </a:cubicBezTo>
                  <a:lnTo>
                    <a:pt x="1817" y="725"/>
                  </a:lnTo>
                  <a:cubicBezTo>
                    <a:pt x="1756" y="531"/>
                    <a:pt x="1725" y="317"/>
                    <a:pt x="1725" y="113"/>
                  </a:cubicBezTo>
                  <a:cubicBezTo>
                    <a:pt x="1725" y="72"/>
                    <a:pt x="1735" y="41"/>
                    <a:pt x="1735" y="0"/>
                  </a:cubicBezTo>
                  <a:lnTo>
                    <a:pt x="1735" y="0"/>
                  </a:lnTo>
                  <a:cubicBezTo>
                    <a:pt x="1715" y="4"/>
                    <a:pt x="1693" y="5"/>
                    <a:pt x="1672" y="5"/>
                  </a:cubicBezTo>
                  <a:cubicBezTo>
                    <a:pt x="1629" y="5"/>
                    <a:pt x="1586"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3"/>
            <p:cNvSpPr/>
            <p:nvPr/>
          </p:nvSpPr>
          <p:spPr>
            <a:xfrm>
              <a:off x="4842605" y="2985102"/>
              <a:ext cx="35523" cy="86959"/>
            </a:xfrm>
            <a:custGeom>
              <a:avLst/>
              <a:gdLst/>
              <a:ahLst/>
              <a:cxnLst/>
              <a:rect l="l" t="t" r="r" b="b"/>
              <a:pathLst>
                <a:path w="634" h="1552" extrusionOk="0">
                  <a:moveTo>
                    <a:pt x="1" y="0"/>
                  </a:moveTo>
                  <a:lnTo>
                    <a:pt x="1" y="0"/>
                  </a:lnTo>
                  <a:cubicBezTo>
                    <a:pt x="51" y="275"/>
                    <a:pt x="103" y="551"/>
                    <a:pt x="164" y="826"/>
                  </a:cubicBezTo>
                  <a:cubicBezTo>
                    <a:pt x="205" y="1071"/>
                    <a:pt x="255" y="1307"/>
                    <a:pt x="296" y="1551"/>
                  </a:cubicBezTo>
                  <a:cubicBezTo>
                    <a:pt x="327" y="1470"/>
                    <a:pt x="368" y="1388"/>
                    <a:pt x="409" y="1307"/>
                  </a:cubicBezTo>
                  <a:cubicBezTo>
                    <a:pt x="419" y="1286"/>
                    <a:pt x="429" y="1276"/>
                    <a:pt x="450" y="1276"/>
                  </a:cubicBezTo>
                  <a:cubicBezTo>
                    <a:pt x="450" y="1266"/>
                    <a:pt x="450" y="1245"/>
                    <a:pt x="459" y="1235"/>
                  </a:cubicBezTo>
                  <a:cubicBezTo>
                    <a:pt x="500" y="1173"/>
                    <a:pt x="552" y="1143"/>
                    <a:pt x="613" y="1123"/>
                  </a:cubicBezTo>
                  <a:cubicBezTo>
                    <a:pt x="623" y="1112"/>
                    <a:pt x="623" y="1112"/>
                    <a:pt x="633" y="1112"/>
                  </a:cubicBezTo>
                  <a:cubicBezTo>
                    <a:pt x="613" y="1051"/>
                    <a:pt x="593" y="990"/>
                    <a:pt x="582" y="929"/>
                  </a:cubicBezTo>
                  <a:cubicBezTo>
                    <a:pt x="552" y="847"/>
                    <a:pt x="531" y="765"/>
                    <a:pt x="511" y="684"/>
                  </a:cubicBezTo>
                  <a:cubicBezTo>
                    <a:pt x="480" y="561"/>
                    <a:pt x="450" y="439"/>
                    <a:pt x="429" y="327"/>
                  </a:cubicBezTo>
                  <a:cubicBezTo>
                    <a:pt x="398" y="327"/>
                    <a:pt x="378" y="306"/>
                    <a:pt x="348" y="286"/>
                  </a:cubicBezTo>
                  <a:cubicBezTo>
                    <a:pt x="327" y="275"/>
                    <a:pt x="307" y="255"/>
                    <a:pt x="286" y="235"/>
                  </a:cubicBezTo>
                  <a:cubicBezTo>
                    <a:pt x="246" y="204"/>
                    <a:pt x="194" y="173"/>
                    <a:pt x="153" y="133"/>
                  </a:cubicBezTo>
                  <a:cubicBezTo>
                    <a:pt x="103" y="92"/>
                    <a:pt x="51" y="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3"/>
            <p:cNvSpPr/>
            <p:nvPr/>
          </p:nvSpPr>
          <p:spPr>
            <a:xfrm>
              <a:off x="4829438" y="2897583"/>
              <a:ext cx="41238" cy="38941"/>
            </a:xfrm>
            <a:custGeom>
              <a:avLst/>
              <a:gdLst/>
              <a:ahLst/>
              <a:cxnLst/>
              <a:rect l="l" t="t" r="r" b="b"/>
              <a:pathLst>
                <a:path w="736" h="695" extrusionOk="0">
                  <a:moveTo>
                    <a:pt x="0" y="0"/>
                  </a:moveTo>
                  <a:lnTo>
                    <a:pt x="0" y="0"/>
                  </a:lnTo>
                  <a:cubicBezTo>
                    <a:pt x="21" y="41"/>
                    <a:pt x="41" y="82"/>
                    <a:pt x="52" y="123"/>
                  </a:cubicBezTo>
                  <a:cubicBezTo>
                    <a:pt x="72" y="174"/>
                    <a:pt x="93" y="236"/>
                    <a:pt x="113" y="286"/>
                  </a:cubicBezTo>
                  <a:cubicBezTo>
                    <a:pt x="123" y="317"/>
                    <a:pt x="134" y="338"/>
                    <a:pt x="143" y="368"/>
                  </a:cubicBezTo>
                  <a:cubicBezTo>
                    <a:pt x="154" y="399"/>
                    <a:pt x="143" y="419"/>
                    <a:pt x="143" y="440"/>
                  </a:cubicBezTo>
                  <a:cubicBezTo>
                    <a:pt x="195" y="450"/>
                    <a:pt x="236" y="481"/>
                    <a:pt x="286" y="501"/>
                  </a:cubicBezTo>
                  <a:cubicBezTo>
                    <a:pt x="368" y="542"/>
                    <a:pt x="450" y="572"/>
                    <a:pt x="531" y="613"/>
                  </a:cubicBezTo>
                  <a:cubicBezTo>
                    <a:pt x="592" y="644"/>
                    <a:pt x="664" y="664"/>
                    <a:pt x="735" y="694"/>
                  </a:cubicBezTo>
                  <a:cubicBezTo>
                    <a:pt x="735" y="685"/>
                    <a:pt x="725" y="674"/>
                    <a:pt x="725" y="674"/>
                  </a:cubicBezTo>
                  <a:cubicBezTo>
                    <a:pt x="685" y="592"/>
                    <a:pt x="654" y="521"/>
                    <a:pt x="623" y="440"/>
                  </a:cubicBezTo>
                  <a:cubicBezTo>
                    <a:pt x="592" y="409"/>
                    <a:pt x="572" y="368"/>
                    <a:pt x="552" y="327"/>
                  </a:cubicBezTo>
                  <a:cubicBezTo>
                    <a:pt x="552" y="317"/>
                    <a:pt x="542" y="297"/>
                    <a:pt x="542" y="276"/>
                  </a:cubicBezTo>
                  <a:cubicBezTo>
                    <a:pt x="536" y="278"/>
                    <a:pt x="530" y="279"/>
                    <a:pt x="524" y="279"/>
                  </a:cubicBezTo>
                  <a:cubicBezTo>
                    <a:pt x="497" y="279"/>
                    <a:pt x="465" y="262"/>
                    <a:pt x="440" y="245"/>
                  </a:cubicBezTo>
                  <a:cubicBezTo>
                    <a:pt x="399" y="236"/>
                    <a:pt x="368" y="215"/>
                    <a:pt x="338" y="195"/>
                  </a:cubicBezTo>
                  <a:cubicBezTo>
                    <a:pt x="276" y="164"/>
                    <a:pt x="215" y="123"/>
                    <a:pt x="164" y="93"/>
                  </a:cubicBezTo>
                  <a:cubicBezTo>
                    <a:pt x="103" y="62"/>
                    <a:pt x="52" y="3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73"/>
            <p:cNvSpPr/>
            <p:nvPr/>
          </p:nvSpPr>
          <p:spPr>
            <a:xfrm>
              <a:off x="4831174" y="2928455"/>
              <a:ext cx="33226" cy="65835"/>
            </a:xfrm>
            <a:custGeom>
              <a:avLst/>
              <a:gdLst/>
              <a:ahLst/>
              <a:cxnLst/>
              <a:rect l="l" t="t" r="r" b="b"/>
              <a:pathLst>
                <a:path w="593" h="1175" extrusionOk="0">
                  <a:moveTo>
                    <a:pt x="1" y="1"/>
                  </a:moveTo>
                  <a:lnTo>
                    <a:pt x="1" y="1"/>
                  </a:lnTo>
                  <a:cubicBezTo>
                    <a:pt x="62" y="286"/>
                    <a:pt x="123" y="583"/>
                    <a:pt x="174" y="878"/>
                  </a:cubicBezTo>
                  <a:cubicBezTo>
                    <a:pt x="266" y="939"/>
                    <a:pt x="347" y="991"/>
                    <a:pt x="429" y="1062"/>
                  </a:cubicBezTo>
                  <a:cubicBezTo>
                    <a:pt x="480" y="1093"/>
                    <a:pt x="521" y="1123"/>
                    <a:pt x="561" y="1154"/>
                  </a:cubicBezTo>
                  <a:cubicBezTo>
                    <a:pt x="572" y="1164"/>
                    <a:pt x="582" y="1175"/>
                    <a:pt x="592" y="1175"/>
                  </a:cubicBezTo>
                  <a:lnTo>
                    <a:pt x="500" y="715"/>
                  </a:lnTo>
                  <a:cubicBezTo>
                    <a:pt x="490" y="623"/>
                    <a:pt x="480" y="542"/>
                    <a:pt x="470" y="460"/>
                  </a:cubicBezTo>
                  <a:cubicBezTo>
                    <a:pt x="459" y="399"/>
                    <a:pt x="450" y="338"/>
                    <a:pt x="450" y="277"/>
                  </a:cubicBezTo>
                  <a:cubicBezTo>
                    <a:pt x="439" y="266"/>
                    <a:pt x="419" y="256"/>
                    <a:pt x="409" y="256"/>
                  </a:cubicBezTo>
                  <a:cubicBezTo>
                    <a:pt x="316" y="215"/>
                    <a:pt x="235" y="174"/>
                    <a:pt x="164" y="123"/>
                  </a:cubicBezTo>
                  <a:cubicBezTo>
                    <a:pt x="112" y="93"/>
                    <a:pt x="41" y="5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73"/>
            <p:cNvSpPr/>
            <p:nvPr/>
          </p:nvSpPr>
          <p:spPr>
            <a:xfrm>
              <a:off x="4863728" y="2872425"/>
              <a:ext cx="41238" cy="69253"/>
            </a:xfrm>
            <a:custGeom>
              <a:avLst/>
              <a:gdLst/>
              <a:ahLst/>
              <a:cxnLst/>
              <a:rect l="l" t="t" r="r" b="b"/>
              <a:pathLst>
                <a:path w="736" h="1236" extrusionOk="0">
                  <a:moveTo>
                    <a:pt x="501" y="0"/>
                  </a:moveTo>
                  <a:cubicBezTo>
                    <a:pt x="470" y="52"/>
                    <a:pt x="429" y="93"/>
                    <a:pt x="399" y="143"/>
                  </a:cubicBezTo>
                  <a:cubicBezTo>
                    <a:pt x="358" y="205"/>
                    <a:pt x="318" y="266"/>
                    <a:pt x="266" y="327"/>
                  </a:cubicBezTo>
                  <a:cubicBezTo>
                    <a:pt x="184" y="449"/>
                    <a:pt x="93" y="572"/>
                    <a:pt x="1" y="685"/>
                  </a:cubicBezTo>
                  <a:cubicBezTo>
                    <a:pt x="11" y="685"/>
                    <a:pt x="11" y="694"/>
                    <a:pt x="11" y="694"/>
                  </a:cubicBezTo>
                  <a:lnTo>
                    <a:pt x="11" y="705"/>
                  </a:lnTo>
                  <a:lnTo>
                    <a:pt x="11" y="725"/>
                  </a:lnTo>
                  <a:cubicBezTo>
                    <a:pt x="11" y="725"/>
                    <a:pt x="11" y="735"/>
                    <a:pt x="21" y="735"/>
                  </a:cubicBezTo>
                  <a:cubicBezTo>
                    <a:pt x="32" y="735"/>
                    <a:pt x="52" y="746"/>
                    <a:pt x="62" y="766"/>
                  </a:cubicBezTo>
                  <a:cubicBezTo>
                    <a:pt x="123" y="858"/>
                    <a:pt x="184" y="950"/>
                    <a:pt x="236" y="1052"/>
                  </a:cubicBezTo>
                  <a:lnTo>
                    <a:pt x="318" y="1195"/>
                  </a:lnTo>
                  <a:lnTo>
                    <a:pt x="318" y="1205"/>
                  </a:lnTo>
                  <a:cubicBezTo>
                    <a:pt x="348" y="1215"/>
                    <a:pt x="368" y="1225"/>
                    <a:pt x="399" y="1236"/>
                  </a:cubicBezTo>
                  <a:cubicBezTo>
                    <a:pt x="420" y="1195"/>
                    <a:pt x="450" y="1154"/>
                    <a:pt x="470" y="1113"/>
                  </a:cubicBezTo>
                  <a:cubicBezTo>
                    <a:pt x="522" y="1052"/>
                    <a:pt x="562" y="991"/>
                    <a:pt x="613" y="919"/>
                  </a:cubicBezTo>
                  <a:cubicBezTo>
                    <a:pt x="634" y="889"/>
                    <a:pt x="654" y="858"/>
                    <a:pt x="695" y="848"/>
                  </a:cubicBezTo>
                  <a:lnTo>
                    <a:pt x="736" y="848"/>
                  </a:lnTo>
                  <a:cubicBezTo>
                    <a:pt x="674" y="562"/>
                    <a:pt x="593" y="276"/>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3"/>
            <p:cNvSpPr/>
            <p:nvPr/>
          </p:nvSpPr>
          <p:spPr>
            <a:xfrm>
              <a:off x="4816831" y="2857017"/>
              <a:ext cx="10366" cy="19498"/>
            </a:xfrm>
            <a:custGeom>
              <a:avLst/>
              <a:gdLst/>
              <a:ahLst/>
              <a:cxnLst/>
              <a:rect l="l" t="t" r="r" b="b"/>
              <a:pathLst>
                <a:path w="185" h="348" extrusionOk="0">
                  <a:moveTo>
                    <a:pt x="1" y="0"/>
                  </a:moveTo>
                  <a:cubicBezTo>
                    <a:pt x="21" y="112"/>
                    <a:pt x="52" y="235"/>
                    <a:pt x="73" y="347"/>
                  </a:cubicBezTo>
                  <a:cubicBezTo>
                    <a:pt x="103" y="275"/>
                    <a:pt x="134" y="194"/>
                    <a:pt x="185" y="123"/>
                  </a:cubicBezTo>
                  <a:cubicBezTo>
                    <a:pt x="154" y="102"/>
                    <a:pt x="114" y="71"/>
                    <a:pt x="83" y="51"/>
                  </a:cubicBezTo>
                  <a:cubicBezTo>
                    <a:pt x="52" y="41"/>
                    <a:pt x="32" y="21"/>
                    <a:pt x="1" y="0"/>
                  </a:cubicBezTo>
                  <a:close/>
                </a:path>
              </a:pathLst>
            </a:custGeom>
            <a:solidFill>
              <a:srgbClr val="E8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3"/>
            <p:cNvSpPr/>
            <p:nvPr/>
          </p:nvSpPr>
          <p:spPr>
            <a:xfrm>
              <a:off x="4803720" y="2792974"/>
              <a:ext cx="29192" cy="41742"/>
            </a:xfrm>
            <a:custGeom>
              <a:avLst/>
              <a:gdLst/>
              <a:ahLst/>
              <a:cxnLst/>
              <a:rect l="l" t="t" r="r" b="b"/>
              <a:pathLst>
                <a:path w="521" h="745" extrusionOk="0">
                  <a:moveTo>
                    <a:pt x="1" y="0"/>
                  </a:moveTo>
                  <a:lnTo>
                    <a:pt x="1" y="0"/>
                  </a:lnTo>
                  <a:cubicBezTo>
                    <a:pt x="51" y="235"/>
                    <a:pt x="103" y="480"/>
                    <a:pt x="144" y="715"/>
                  </a:cubicBezTo>
                  <a:cubicBezTo>
                    <a:pt x="276" y="725"/>
                    <a:pt x="398" y="735"/>
                    <a:pt x="521" y="745"/>
                  </a:cubicBezTo>
                  <a:cubicBezTo>
                    <a:pt x="511" y="684"/>
                    <a:pt x="491" y="622"/>
                    <a:pt x="480" y="561"/>
                  </a:cubicBezTo>
                  <a:lnTo>
                    <a:pt x="357" y="41"/>
                  </a:lnTo>
                  <a:cubicBezTo>
                    <a:pt x="246" y="31"/>
                    <a:pt x="123" y="21"/>
                    <a:pt x="1" y="0"/>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3"/>
            <p:cNvSpPr/>
            <p:nvPr/>
          </p:nvSpPr>
          <p:spPr>
            <a:xfrm>
              <a:off x="4978086" y="2657437"/>
              <a:ext cx="159013" cy="141308"/>
            </a:xfrm>
            <a:custGeom>
              <a:avLst/>
              <a:gdLst/>
              <a:ahLst/>
              <a:cxnLst/>
              <a:rect l="l" t="t" r="r" b="b"/>
              <a:pathLst>
                <a:path w="2838" h="2522" extrusionOk="0">
                  <a:moveTo>
                    <a:pt x="972" y="1"/>
                  </a:moveTo>
                  <a:cubicBezTo>
                    <a:pt x="668" y="1"/>
                    <a:pt x="366" y="77"/>
                    <a:pt x="103" y="235"/>
                  </a:cubicBezTo>
                  <a:cubicBezTo>
                    <a:pt x="62" y="256"/>
                    <a:pt x="32" y="276"/>
                    <a:pt x="1" y="307"/>
                  </a:cubicBezTo>
                  <a:cubicBezTo>
                    <a:pt x="73" y="256"/>
                    <a:pt x="154" y="225"/>
                    <a:pt x="236" y="195"/>
                  </a:cubicBezTo>
                  <a:cubicBezTo>
                    <a:pt x="430" y="118"/>
                    <a:pt x="631" y="82"/>
                    <a:pt x="831" y="82"/>
                  </a:cubicBezTo>
                  <a:cubicBezTo>
                    <a:pt x="1534" y="82"/>
                    <a:pt x="2218" y="525"/>
                    <a:pt x="2511" y="1184"/>
                  </a:cubicBezTo>
                  <a:cubicBezTo>
                    <a:pt x="2691" y="1605"/>
                    <a:pt x="2705" y="2065"/>
                    <a:pt x="2561" y="2487"/>
                  </a:cubicBezTo>
                  <a:lnTo>
                    <a:pt x="2561" y="2487"/>
                  </a:lnTo>
                  <a:cubicBezTo>
                    <a:pt x="2614" y="2382"/>
                    <a:pt x="2657" y="2263"/>
                    <a:pt x="2685" y="2143"/>
                  </a:cubicBezTo>
                  <a:cubicBezTo>
                    <a:pt x="2838" y="1490"/>
                    <a:pt x="2593" y="746"/>
                    <a:pt x="2042" y="347"/>
                  </a:cubicBezTo>
                  <a:cubicBezTo>
                    <a:pt x="1735" y="120"/>
                    <a:pt x="1353" y="1"/>
                    <a:pt x="972" y="1"/>
                  </a:cubicBezTo>
                  <a:close/>
                  <a:moveTo>
                    <a:pt x="2561" y="2487"/>
                  </a:moveTo>
                  <a:cubicBezTo>
                    <a:pt x="2555" y="2498"/>
                    <a:pt x="2548" y="2510"/>
                    <a:pt x="2542" y="2521"/>
                  </a:cubicBezTo>
                  <a:lnTo>
                    <a:pt x="2552" y="2511"/>
                  </a:lnTo>
                  <a:cubicBezTo>
                    <a:pt x="2555" y="2503"/>
                    <a:pt x="2558" y="2495"/>
                    <a:pt x="2561" y="2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3"/>
            <p:cNvSpPr/>
            <p:nvPr/>
          </p:nvSpPr>
          <p:spPr>
            <a:xfrm>
              <a:off x="4934102" y="2671836"/>
              <a:ext cx="185291" cy="180641"/>
            </a:xfrm>
            <a:custGeom>
              <a:avLst/>
              <a:gdLst/>
              <a:ahLst/>
              <a:cxnLst/>
              <a:rect l="l" t="t" r="r" b="b"/>
              <a:pathLst>
                <a:path w="3307" h="3224" extrusionOk="0">
                  <a:moveTo>
                    <a:pt x="1620" y="1"/>
                  </a:moveTo>
                  <a:cubicBezTo>
                    <a:pt x="1089" y="1"/>
                    <a:pt x="565" y="261"/>
                    <a:pt x="235" y="682"/>
                  </a:cubicBezTo>
                  <a:cubicBezTo>
                    <a:pt x="71" y="999"/>
                    <a:pt x="0" y="1356"/>
                    <a:pt x="41" y="1703"/>
                  </a:cubicBezTo>
                  <a:cubicBezTo>
                    <a:pt x="62" y="1825"/>
                    <a:pt x="92" y="1938"/>
                    <a:pt x="123" y="2050"/>
                  </a:cubicBezTo>
                  <a:cubicBezTo>
                    <a:pt x="173" y="2040"/>
                    <a:pt x="235" y="2040"/>
                    <a:pt x="286" y="2040"/>
                  </a:cubicBezTo>
                  <a:cubicBezTo>
                    <a:pt x="194" y="1836"/>
                    <a:pt x="143" y="1621"/>
                    <a:pt x="143" y="1407"/>
                  </a:cubicBezTo>
                  <a:cubicBezTo>
                    <a:pt x="143" y="1397"/>
                    <a:pt x="153" y="1387"/>
                    <a:pt x="153" y="1387"/>
                  </a:cubicBezTo>
                  <a:cubicBezTo>
                    <a:pt x="173" y="866"/>
                    <a:pt x="541" y="437"/>
                    <a:pt x="1021" y="254"/>
                  </a:cubicBezTo>
                  <a:cubicBezTo>
                    <a:pt x="1179" y="189"/>
                    <a:pt x="1342" y="159"/>
                    <a:pt x="1504" y="159"/>
                  </a:cubicBezTo>
                  <a:cubicBezTo>
                    <a:pt x="1854" y="159"/>
                    <a:pt x="2198" y="299"/>
                    <a:pt x="2470" y="530"/>
                  </a:cubicBezTo>
                  <a:cubicBezTo>
                    <a:pt x="2919" y="897"/>
                    <a:pt x="3144" y="1499"/>
                    <a:pt x="3031" y="2070"/>
                  </a:cubicBezTo>
                  <a:cubicBezTo>
                    <a:pt x="2980" y="2335"/>
                    <a:pt x="2847" y="2571"/>
                    <a:pt x="2643" y="2754"/>
                  </a:cubicBezTo>
                  <a:cubicBezTo>
                    <a:pt x="2471" y="2907"/>
                    <a:pt x="2237" y="3042"/>
                    <a:pt x="1998" y="3042"/>
                  </a:cubicBezTo>
                  <a:cubicBezTo>
                    <a:pt x="1982" y="3042"/>
                    <a:pt x="1966" y="3041"/>
                    <a:pt x="1949" y="3040"/>
                  </a:cubicBezTo>
                  <a:lnTo>
                    <a:pt x="1919" y="3224"/>
                  </a:lnTo>
                  <a:lnTo>
                    <a:pt x="2103" y="3193"/>
                  </a:lnTo>
                  <a:cubicBezTo>
                    <a:pt x="2225" y="3172"/>
                    <a:pt x="2337" y="3131"/>
                    <a:pt x="2450" y="3081"/>
                  </a:cubicBezTo>
                  <a:cubicBezTo>
                    <a:pt x="2521" y="3029"/>
                    <a:pt x="2592" y="2979"/>
                    <a:pt x="2664" y="2918"/>
                  </a:cubicBezTo>
                  <a:cubicBezTo>
                    <a:pt x="2745" y="2846"/>
                    <a:pt x="2827" y="2764"/>
                    <a:pt x="2899" y="2673"/>
                  </a:cubicBezTo>
                  <a:cubicBezTo>
                    <a:pt x="3042" y="2489"/>
                    <a:pt x="3144" y="2285"/>
                    <a:pt x="3205" y="2060"/>
                  </a:cubicBezTo>
                  <a:cubicBezTo>
                    <a:pt x="3307" y="1662"/>
                    <a:pt x="3266" y="1233"/>
                    <a:pt x="3062" y="877"/>
                  </a:cubicBezTo>
                  <a:cubicBezTo>
                    <a:pt x="2858" y="519"/>
                    <a:pt x="2531" y="233"/>
                    <a:pt x="2143" y="90"/>
                  </a:cubicBezTo>
                  <a:cubicBezTo>
                    <a:pt x="1973" y="29"/>
                    <a:pt x="1796" y="1"/>
                    <a:pt x="1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3"/>
            <p:cNvSpPr/>
            <p:nvPr/>
          </p:nvSpPr>
          <p:spPr>
            <a:xfrm>
              <a:off x="4731665" y="2772355"/>
              <a:ext cx="309398" cy="690514"/>
            </a:xfrm>
            <a:custGeom>
              <a:avLst/>
              <a:gdLst/>
              <a:ahLst/>
              <a:cxnLst/>
              <a:rect l="l" t="t" r="r" b="b"/>
              <a:pathLst>
                <a:path w="5522" h="12324" extrusionOk="0">
                  <a:moveTo>
                    <a:pt x="1" y="1"/>
                  </a:moveTo>
                  <a:lnTo>
                    <a:pt x="1" y="1"/>
                  </a:lnTo>
                  <a:cubicBezTo>
                    <a:pt x="133" y="368"/>
                    <a:pt x="215" y="766"/>
                    <a:pt x="307" y="1154"/>
                  </a:cubicBezTo>
                  <a:cubicBezTo>
                    <a:pt x="389" y="1573"/>
                    <a:pt x="470" y="1991"/>
                    <a:pt x="541" y="2409"/>
                  </a:cubicBezTo>
                  <a:cubicBezTo>
                    <a:pt x="807" y="3920"/>
                    <a:pt x="949" y="5460"/>
                    <a:pt x="940" y="7002"/>
                  </a:cubicBezTo>
                  <a:cubicBezTo>
                    <a:pt x="929" y="7767"/>
                    <a:pt x="878" y="8532"/>
                    <a:pt x="786" y="9288"/>
                  </a:cubicBezTo>
                  <a:cubicBezTo>
                    <a:pt x="736" y="9665"/>
                    <a:pt x="674" y="10043"/>
                    <a:pt x="603" y="10420"/>
                  </a:cubicBezTo>
                  <a:cubicBezTo>
                    <a:pt x="531" y="10798"/>
                    <a:pt x="460" y="11175"/>
                    <a:pt x="348" y="11543"/>
                  </a:cubicBezTo>
                  <a:cubicBezTo>
                    <a:pt x="337" y="11563"/>
                    <a:pt x="327" y="11574"/>
                    <a:pt x="317" y="11594"/>
                  </a:cubicBezTo>
                  <a:cubicBezTo>
                    <a:pt x="368" y="11737"/>
                    <a:pt x="480" y="11869"/>
                    <a:pt x="603" y="11961"/>
                  </a:cubicBezTo>
                  <a:cubicBezTo>
                    <a:pt x="634" y="11982"/>
                    <a:pt x="674" y="12002"/>
                    <a:pt x="705" y="12023"/>
                  </a:cubicBezTo>
                  <a:lnTo>
                    <a:pt x="705" y="12002"/>
                  </a:lnTo>
                  <a:cubicBezTo>
                    <a:pt x="705" y="11941"/>
                    <a:pt x="715" y="11880"/>
                    <a:pt x="715" y="11808"/>
                  </a:cubicBezTo>
                  <a:cubicBezTo>
                    <a:pt x="736" y="11685"/>
                    <a:pt x="766" y="11553"/>
                    <a:pt x="817" y="11440"/>
                  </a:cubicBezTo>
                  <a:cubicBezTo>
                    <a:pt x="821" y="11419"/>
                    <a:pt x="836" y="11411"/>
                    <a:pt x="851" y="11411"/>
                  </a:cubicBezTo>
                  <a:cubicBezTo>
                    <a:pt x="871" y="11411"/>
                    <a:pt x="890" y="11427"/>
                    <a:pt x="878" y="11451"/>
                  </a:cubicBezTo>
                  <a:cubicBezTo>
                    <a:pt x="847" y="11574"/>
                    <a:pt x="827" y="11696"/>
                    <a:pt x="817" y="11818"/>
                  </a:cubicBezTo>
                  <a:lnTo>
                    <a:pt x="817" y="12002"/>
                  </a:lnTo>
                  <a:lnTo>
                    <a:pt x="817" y="12084"/>
                  </a:lnTo>
                  <a:cubicBezTo>
                    <a:pt x="929" y="12125"/>
                    <a:pt x="1052" y="12155"/>
                    <a:pt x="1164" y="12175"/>
                  </a:cubicBezTo>
                  <a:cubicBezTo>
                    <a:pt x="1657" y="12278"/>
                    <a:pt x="2167" y="12324"/>
                    <a:pt x="2674" y="12324"/>
                  </a:cubicBezTo>
                  <a:cubicBezTo>
                    <a:pt x="2976" y="12324"/>
                    <a:pt x="3276" y="12308"/>
                    <a:pt x="3573" y="12277"/>
                  </a:cubicBezTo>
                  <a:cubicBezTo>
                    <a:pt x="3593" y="12267"/>
                    <a:pt x="3623" y="12267"/>
                    <a:pt x="3644" y="12267"/>
                  </a:cubicBezTo>
                  <a:lnTo>
                    <a:pt x="3664" y="12267"/>
                  </a:lnTo>
                  <a:lnTo>
                    <a:pt x="3664" y="12125"/>
                  </a:lnTo>
                  <a:cubicBezTo>
                    <a:pt x="3664" y="12043"/>
                    <a:pt x="3675" y="11961"/>
                    <a:pt x="3675" y="11880"/>
                  </a:cubicBezTo>
                  <a:cubicBezTo>
                    <a:pt x="3675" y="11859"/>
                    <a:pt x="3687" y="11849"/>
                    <a:pt x="3701" y="11849"/>
                  </a:cubicBezTo>
                  <a:cubicBezTo>
                    <a:pt x="3715" y="11849"/>
                    <a:pt x="3731" y="11859"/>
                    <a:pt x="3736" y="11880"/>
                  </a:cubicBezTo>
                  <a:lnTo>
                    <a:pt x="3736" y="12032"/>
                  </a:lnTo>
                  <a:cubicBezTo>
                    <a:pt x="3736" y="12104"/>
                    <a:pt x="3736" y="12175"/>
                    <a:pt x="3746" y="12257"/>
                  </a:cubicBezTo>
                  <a:cubicBezTo>
                    <a:pt x="3858" y="12236"/>
                    <a:pt x="3981" y="12227"/>
                    <a:pt x="4093" y="12196"/>
                  </a:cubicBezTo>
                  <a:lnTo>
                    <a:pt x="4093" y="12094"/>
                  </a:lnTo>
                  <a:cubicBezTo>
                    <a:pt x="4083" y="12023"/>
                    <a:pt x="4072" y="11951"/>
                    <a:pt x="4072" y="11880"/>
                  </a:cubicBezTo>
                  <a:cubicBezTo>
                    <a:pt x="4062" y="11737"/>
                    <a:pt x="4062" y="11594"/>
                    <a:pt x="4062" y="11451"/>
                  </a:cubicBezTo>
                  <a:cubicBezTo>
                    <a:pt x="4062" y="11431"/>
                    <a:pt x="4075" y="11420"/>
                    <a:pt x="4089" y="11420"/>
                  </a:cubicBezTo>
                  <a:cubicBezTo>
                    <a:pt x="4103" y="11420"/>
                    <a:pt x="4118" y="11431"/>
                    <a:pt x="4124" y="11451"/>
                  </a:cubicBezTo>
                  <a:cubicBezTo>
                    <a:pt x="4144" y="11594"/>
                    <a:pt x="4164" y="11726"/>
                    <a:pt x="4174" y="11880"/>
                  </a:cubicBezTo>
                  <a:cubicBezTo>
                    <a:pt x="4185" y="11951"/>
                    <a:pt x="4195" y="12023"/>
                    <a:pt x="4195" y="12094"/>
                  </a:cubicBezTo>
                  <a:cubicBezTo>
                    <a:pt x="4205" y="12114"/>
                    <a:pt x="4205" y="12145"/>
                    <a:pt x="4215" y="12175"/>
                  </a:cubicBezTo>
                  <a:cubicBezTo>
                    <a:pt x="4358" y="12145"/>
                    <a:pt x="4491" y="12104"/>
                    <a:pt x="4634" y="12053"/>
                  </a:cubicBezTo>
                  <a:cubicBezTo>
                    <a:pt x="4766" y="12002"/>
                    <a:pt x="4899" y="11930"/>
                    <a:pt x="5011" y="11839"/>
                  </a:cubicBezTo>
                  <a:cubicBezTo>
                    <a:pt x="5134" y="11757"/>
                    <a:pt x="5215" y="11645"/>
                    <a:pt x="5297" y="11533"/>
                  </a:cubicBezTo>
                  <a:cubicBezTo>
                    <a:pt x="5185" y="11175"/>
                    <a:pt x="5113" y="10798"/>
                    <a:pt x="5042" y="10420"/>
                  </a:cubicBezTo>
                  <a:cubicBezTo>
                    <a:pt x="4970" y="10043"/>
                    <a:pt x="4909" y="9665"/>
                    <a:pt x="4858" y="9288"/>
                  </a:cubicBezTo>
                  <a:cubicBezTo>
                    <a:pt x="4766" y="8532"/>
                    <a:pt x="4716" y="7767"/>
                    <a:pt x="4705" y="7002"/>
                  </a:cubicBezTo>
                  <a:cubicBezTo>
                    <a:pt x="4695" y="5460"/>
                    <a:pt x="4838" y="3920"/>
                    <a:pt x="5103" y="2409"/>
                  </a:cubicBezTo>
                  <a:cubicBezTo>
                    <a:pt x="5174" y="1991"/>
                    <a:pt x="5256" y="1573"/>
                    <a:pt x="5348" y="1154"/>
                  </a:cubicBezTo>
                  <a:cubicBezTo>
                    <a:pt x="5399" y="909"/>
                    <a:pt x="5450" y="664"/>
                    <a:pt x="5521" y="419"/>
                  </a:cubicBezTo>
                  <a:lnTo>
                    <a:pt x="5521" y="419"/>
                  </a:lnTo>
                  <a:cubicBezTo>
                    <a:pt x="5460" y="511"/>
                    <a:pt x="5410" y="603"/>
                    <a:pt x="5348" y="695"/>
                  </a:cubicBezTo>
                  <a:cubicBezTo>
                    <a:pt x="5226" y="919"/>
                    <a:pt x="5103" y="1154"/>
                    <a:pt x="4981" y="1368"/>
                  </a:cubicBezTo>
                  <a:cubicBezTo>
                    <a:pt x="4889" y="1889"/>
                    <a:pt x="4797" y="2399"/>
                    <a:pt x="4716" y="2920"/>
                  </a:cubicBezTo>
                  <a:cubicBezTo>
                    <a:pt x="4623" y="3562"/>
                    <a:pt x="4542" y="4205"/>
                    <a:pt x="4491" y="4848"/>
                  </a:cubicBezTo>
                  <a:cubicBezTo>
                    <a:pt x="4399" y="6134"/>
                    <a:pt x="4389" y="7420"/>
                    <a:pt x="4471" y="8706"/>
                  </a:cubicBezTo>
                  <a:cubicBezTo>
                    <a:pt x="4511" y="9430"/>
                    <a:pt x="4593" y="10145"/>
                    <a:pt x="4685" y="10869"/>
                  </a:cubicBezTo>
                  <a:cubicBezTo>
                    <a:pt x="4685" y="10880"/>
                    <a:pt x="4685" y="10900"/>
                    <a:pt x="4675" y="10910"/>
                  </a:cubicBezTo>
                  <a:cubicBezTo>
                    <a:pt x="4675" y="10930"/>
                    <a:pt x="4664" y="10961"/>
                    <a:pt x="4634" y="10971"/>
                  </a:cubicBezTo>
                  <a:cubicBezTo>
                    <a:pt x="4511" y="11043"/>
                    <a:pt x="4369" y="11073"/>
                    <a:pt x="4236" y="11114"/>
                  </a:cubicBezTo>
                  <a:cubicBezTo>
                    <a:pt x="4144" y="11145"/>
                    <a:pt x="4052" y="11165"/>
                    <a:pt x="3960" y="11186"/>
                  </a:cubicBezTo>
                  <a:lnTo>
                    <a:pt x="3838" y="11216"/>
                  </a:lnTo>
                  <a:cubicBezTo>
                    <a:pt x="3473" y="11288"/>
                    <a:pt x="3090" y="11328"/>
                    <a:pt x="2712" y="11328"/>
                  </a:cubicBezTo>
                  <a:cubicBezTo>
                    <a:pt x="2604" y="11328"/>
                    <a:pt x="2496" y="11325"/>
                    <a:pt x="2389" y="11318"/>
                  </a:cubicBezTo>
                  <a:cubicBezTo>
                    <a:pt x="2144" y="11298"/>
                    <a:pt x="1899" y="11267"/>
                    <a:pt x="1654" y="11216"/>
                  </a:cubicBezTo>
                  <a:cubicBezTo>
                    <a:pt x="1532" y="11186"/>
                    <a:pt x="1419" y="11155"/>
                    <a:pt x="1296" y="11125"/>
                  </a:cubicBezTo>
                  <a:cubicBezTo>
                    <a:pt x="1185" y="11084"/>
                    <a:pt x="1072" y="11053"/>
                    <a:pt x="970" y="10991"/>
                  </a:cubicBezTo>
                  <a:cubicBezTo>
                    <a:pt x="940" y="10982"/>
                    <a:pt x="940" y="10941"/>
                    <a:pt x="960" y="10930"/>
                  </a:cubicBezTo>
                  <a:cubicBezTo>
                    <a:pt x="919" y="10920"/>
                    <a:pt x="888" y="10900"/>
                    <a:pt x="899" y="10869"/>
                  </a:cubicBezTo>
                  <a:cubicBezTo>
                    <a:pt x="981" y="10145"/>
                    <a:pt x="1062" y="9430"/>
                    <a:pt x="1113" y="8706"/>
                  </a:cubicBezTo>
                  <a:cubicBezTo>
                    <a:pt x="1194" y="7420"/>
                    <a:pt x="1185" y="6134"/>
                    <a:pt x="1083" y="4848"/>
                  </a:cubicBezTo>
                  <a:cubicBezTo>
                    <a:pt x="1031" y="4205"/>
                    <a:pt x="960" y="3562"/>
                    <a:pt x="868" y="2920"/>
                  </a:cubicBezTo>
                  <a:cubicBezTo>
                    <a:pt x="766" y="2297"/>
                    <a:pt x="654" y="1675"/>
                    <a:pt x="541" y="1052"/>
                  </a:cubicBezTo>
                  <a:cubicBezTo>
                    <a:pt x="541" y="1042"/>
                    <a:pt x="531" y="1021"/>
                    <a:pt x="531" y="1011"/>
                  </a:cubicBezTo>
                  <a:lnTo>
                    <a:pt x="521" y="1001"/>
                  </a:lnTo>
                  <a:cubicBezTo>
                    <a:pt x="511" y="990"/>
                    <a:pt x="511" y="981"/>
                    <a:pt x="511" y="970"/>
                  </a:cubicBezTo>
                  <a:cubicBezTo>
                    <a:pt x="491" y="909"/>
                    <a:pt x="470" y="858"/>
                    <a:pt x="450" y="807"/>
                  </a:cubicBezTo>
                  <a:cubicBezTo>
                    <a:pt x="398" y="675"/>
                    <a:pt x="348" y="532"/>
                    <a:pt x="296" y="389"/>
                  </a:cubicBezTo>
                  <a:cubicBezTo>
                    <a:pt x="290" y="369"/>
                    <a:pt x="314" y="349"/>
                    <a:pt x="337" y="349"/>
                  </a:cubicBezTo>
                  <a:cubicBezTo>
                    <a:pt x="349" y="349"/>
                    <a:pt x="361" y="354"/>
                    <a:pt x="368" y="368"/>
                  </a:cubicBezTo>
                  <a:cubicBezTo>
                    <a:pt x="419" y="501"/>
                    <a:pt x="480" y="644"/>
                    <a:pt x="531" y="777"/>
                  </a:cubicBezTo>
                  <a:cubicBezTo>
                    <a:pt x="552" y="827"/>
                    <a:pt x="562" y="868"/>
                    <a:pt x="582" y="909"/>
                  </a:cubicBezTo>
                  <a:cubicBezTo>
                    <a:pt x="664" y="868"/>
                    <a:pt x="766" y="838"/>
                    <a:pt x="858" y="817"/>
                  </a:cubicBezTo>
                  <a:cubicBezTo>
                    <a:pt x="909" y="807"/>
                    <a:pt x="970" y="786"/>
                    <a:pt x="1021" y="786"/>
                  </a:cubicBezTo>
                  <a:cubicBezTo>
                    <a:pt x="1062" y="777"/>
                    <a:pt x="1113" y="766"/>
                    <a:pt x="1164" y="766"/>
                  </a:cubicBezTo>
                  <a:lnTo>
                    <a:pt x="1072" y="337"/>
                  </a:lnTo>
                  <a:cubicBezTo>
                    <a:pt x="1001" y="328"/>
                    <a:pt x="929" y="317"/>
                    <a:pt x="847" y="307"/>
                  </a:cubicBezTo>
                  <a:cubicBezTo>
                    <a:pt x="766" y="287"/>
                    <a:pt x="674" y="276"/>
                    <a:pt x="582" y="256"/>
                  </a:cubicBezTo>
                  <a:cubicBezTo>
                    <a:pt x="500" y="235"/>
                    <a:pt x="419" y="194"/>
                    <a:pt x="337" y="164"/>
                  </a:cubicBezTo>
                  <a:cubicBezTo>
                    <a:pt x="215" y="123"/>
                    <a:pt x="103" y="7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3"/>
            <p:cNvSpPr/>
            <p:nvPr/>
          </p:nvSpPr>
          <p:spPr>
            <a:xfrm>
              <a:off x="4784837" y="2699179"/>
              <a:ext cx="36644" cy="85222"/>
            </a:xfrm>
            <a:custGeom>
              <a:avLst/>
              <a:gdLst/>
              <a:ahLst/>
              <a:cxnLst/>
              <a:rect l="l" t="t" r="r" b="b"/>
              <a:pathLst>
                <a:path w="654" h="1521" extrusionOk="0">
                  <a:moveTo>
                    <a:pt x="0" y="1"/>
                  </a:moveTo>
                  <a:lnTo>
                    <a:pt x="0" y="1"/>
                  </a:lnTo>
                  <a:cubicBezTo>
                    <a:pt x="82" y="398"/>
                    <a:pt x="164" y="807"/>
                    <a:pt x="245" y="1215"/>
                  </a:cubicBezTo>
                  <a:cubicBezTo>
                    <a:pt x="317" y="1296"/>
                    <a:pt x="409" y="1368"/>
                    <a:pt x="490" y="1439"/>
                  </a:cubicBezTo>
                  <a:cubicBezTo>
                    <a:pt x="542" y="1470"/>
                    <a:pt x="583" y="1491"/>
                    <a:pt x="633" y="1521"/>
                  </a:cubicBezTo>
                  <a:lnTo>
                    <a:pt x="654" y="1521"/>
                  </a:lnTo>
                  <a:cubicBezTo>
                    <a:pt x="552" y="1062"/>
                    <a:pt x="440" y="602"/>
                    <a:pt x="338" y="144"/>
                  </a:cubicBezTo>
                  <a:cubicBezTo>
                    <a:pt x="307" y="133"/>
                    <a:pt x="266" y="133"/>
                    <a:pt x="236" y="123"/>
                  </a:cubicBezTo>
                  <a:cubicBezTo>
                    <a:pt x="174" y="103"/>
                    <a:pt x="123" y="72"/>
                    <a:pt x="72" y="42"/>
                  </a:cubicBezTo>
                  <a:cubicBezTo>
                    <a:pt x="41" y="31"/>
                    <a:pt x="21" y="11"/>
                    <a:pt x="0" y="1"/>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3"/>
            <p:cNvSpPr/>
            <p:nvPr/>
          </p:nvSpPr>
          <p:spPr>
            <a:xfrm>
              <a:off x="4776265" y="2662591"/>
              <a:ext cx="26390" cy="37204"/>
            </a:xfrm>
            <a:custGeom>
              <a:avLst/>
              <a:gdLst/>
              <a:ahLst/>
              <a:cxnLst/>
              <a:rect l="l" t="t" r="r" b="b"/>
              <a:pathLst>
                <a:path w="471" h="664" extrusionOk="0">
                  <a:moveTo>
                    <a:pt x="1" y="1"/>
                  </a:moveTo>
                  <a:cubicBezTo>
                    <a:pt x="25" y="117"/>
                    <a:pt x="33" y="137"/>
                    <a:pt x="38" y="137"/>
                  </a:cubicBezTo>
                  <a:cubicBezTo>
                    <a:pt x="41" y="137"/>
                    <a:pt x="42" y="132"/>
                    <a:pt x="45" y="132"/>
                  </a:cubicBezTo>
                  <a:cubicBezTo>
                    <a:pt x="50" y="132"/>
                    <a:pt x="58" y="152"/>
                    <a:pt x="82" y="276"/>
                  </a:cubicBezTo>
                  <a:cubicBezTo>
                    <a:pt x="92" y="327"/>
                    <a:pt x="103" y="388"/>
                    <a:pt x="113" y="450"/>
                  </a:cubicBezTo>
                  <a:cubicBezTo>
                    <a:pt x="164" y="500"/>
                    <a:pt x="225" y="541"/>
                    <a:pt x="287" y="582"/>
                  </a:cubicBezTo>
                  <a:cubicBezTo>
                    <a:pt x="337" y="613"/>
                    <a:pt x="378" y="633"/>
                    <a:pt x="429" y="654"/>
                  </a:cubicBezTo>
                  <a:cubicBezTo>
                    <a:pt x="439" y="654"/>
                    <a:pt x="460" y="654"/>
                    <a:pt x="470" y="664"/>
                  </a:cubicBezTo>
                  <a:cubicBezTo>
                    <a:pt x="439" y="521"/>
                    <a:pt x="409" y="388"/>
                    <a:pt x="378" y="255"/>
                  </a:cubicBezTo>
                  <a:cubicBezTo>
                    <a:pt x="365" y="191"/>
                    <a:pt x="358" y="170"/>
                    <a:pt x="355" y="170"/>
                  </a:cubicBezTo>
                  <a:lnTo>
                    <a:pt x="355" y="170"/>
                  </a:lnTo>
                  <a:cubicBezTo>
                    <a:pt x="350" y="170"/>
                    <a:pt x="355" y="238"/>
                    <a:pt x="350" y="238"/>
                  </a:cubicBezTo>
                  <a:cubicBezTo>
                    <a:pt x="347" y="238"/>
                    <a:pt x="341" y="218"/>
                    <a:pt x="327" y="153"/>
                  </a:cubicBezTo>
                  <a:cubicBezTo>
                    <a:pt x="296" y="153"/>
                    <a:pt x="266" y="133"/>
                    <a:pt x="235" y="133"/>
                  </a:cubicBezTo>
                  <a:lnTo>
                    <a:pt x="113" y="72"/>
                  </a:lnTo>
                  <a:cubicBezTo>
                    <a:pt x="72" y="51"/>
                    <a:pt x="42"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3"/>
            <p:cNvSpPr/>
            <p:nvPr/>
          </p:nvSpPr>
          <p:spPr>
            <a:xfrm>
              <a:off x="4762537" y="2599725"/>
              <a:ext cx="18938" cy="7452"/>
            </a:xfrm>
            <a:custGeom>
              <a:avLst/>
              <a:gdLst/>
              <a:ahLst/>
              <a:cxnLst/>
              <a:rect l="l" t="t" r="r" b="b"/>
              <a:pathLst>
                <a:path w="338" h="133" extrusionOk="0">
                  <a:moveTo>
                    <a:pt x="327" y="0"/>
                  </a:moveTo>
                  <a:cubicBezTo>
                    <a:pt x="317" y="10"/>
                    <a:pt x="296" y="10"/>
                    <a:pt x="287" y="10"/>
                  </a:cubicBezTo>
                  <a:lnTo>
                    <a:pt x="235" y="10"/>
                  </a:lnTo>
                  <a:cubicBezTo>
                    <a:pt x="215" y="20"/>
                    <a:pt x="194" y="20"/>
                    <a:pt x="174" y="20"/>
                  </a:cubicBezTo>
                  <a:cubicBezTo>
                    <a:pt x="123" y="41"/>
                    <a:pt x="62" y="51"/>
                    <a:pt x="1" y="71"/>
                  </a:cubicBezTo>
                  <a:cubicBezTo>
                    <a:pt x="11" y="82"/>
                    <a:pt x="31" y="91"/>
                    <a:pt x="42" y="102"/>
                  </a:cubicBezTo>
                  <a:cubicBezTo>
                    <a:pt x="42" y="102"/>
                    <a:pt x="52" y="102"/>
                    <a:pt x="62" y="112"/>
                  </a:cubicBezTo>
                  <a:cubicBezTo>
                    <a:pt x="72" y="112"/>
                    <a:pt x="72" y="112"/>
                    <a:pt x="83" y="123"/>
                  </a:cubicBezTo>
                  <a:cubicBezTo>
                    <a:pt x="92" y="123"/>
                    <a:pt x="92" y="123"/>
                    <a:pt x="103" y="132"/>
                  </a:cubicBezTo>
                  <a:lnTo>
                    <a:pt x="164" y="132"/>
                  </a:lnTo>
                  <a:cubicBezTo>
                    <a:pt x="174" y="132"/>
                    <a:pt x="185" y="132"/>
                    <a:pt x="194" y="123"/>
                  </a:cubicBezTo>
                  <a:lnTo>
                    <a:pt x="205" y="123"/>
                  </a:lnTo>
                  <a:cubicBezTo>
                    <a:pt x="215" y="112"/>
                    <a:pt x="235" y="112"/>
                    <a:pt x="246" y="102"/>
                  </a:cubicBezTo>
                  <a:lnTo>
                    <a:pt x="246" y="91"/>
                  </a:lnTo>
                  <a:cubicBezTo>
                    <a:pt x="256" y="91"/>
                    <a:pt x="256" y="91"/>
                    <a:pt x="256" y="82"/>
                  </a:cubicBezTo>
                  <a:cubicBezTo>
                    <a:pt x="266" y="82"/>
                    <a:pt x="266" y="71"/>
                    <a:pt x="276" y="71"/>
                  </a:cubicBezTo>
                  <a:cubicBezTo>
                    <a:pt x="276" y="61"/>
                    <a:pt x="276" y="61"/>
                    <a:pt x="287" y="61"/>
                  </a:cubicBezTo>
                  <a:cubicBezTo>
                    <a:pt x="287" y="41"/>
                    <a:pt x="296" y="30"/>
                    <a:pt x="317" y="30"/>
                  </a:cubicBezTo>
                  <a:cubicBezTo>
                    <a:pt x="317" y="20"/>
                    <a:pt x="327" y="20"/>
                    <a:pt x="337" y="20"/>
                  </a:cubicBezTo>
                  <a:cubicBezTo>
                    <a:pt x="337" y="10"/>
                    <a:pt x="327" y="10"/>
                    <a:pt x="32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3"/>
            <p:cNvSpPr/>
            <p:nvPr/>
          </p:nvSpPr>
          <p:spPr>
            <a:xfrm>
              <a:off x="4764834" y="2609419"/>
              <a:ext cx="28071" cy="54405"/>
            </a:xfrm>
            <a:custGeom>
              <a:avLst/>
              <a:gdLst/>
              <a:ahLst/>
              <a:cxnLst/>
              <a:rect l="l" t="t" r="r" b="b"/>
              <a:pathLst>
                <a:path w="501" h="971" extrusionOk="0">
                  <a:moveTo>
                    <a:pt x="317" y="0"/>
                  </a:moveTo>
                  <a:cubicBezTo>
                    <a:pt x="296" y="11"/>
                    <a:pt x="286" y="21"/>
                    <a:pt x="276" y="31"/>
                  </a:cubicBezTo>
                  <a:cubicBezTo>
                    <a:pt x="229" y="70"/>
                    <a:pt x="169" y="86"/>
                    <a:pt x="107" y="86"/>
                  </a:cubicBezTo>
                  <a:cubicBezTo>
                    <a:pt x="88" y="86"/>
                    <a:pt x="70" y="84"/>
                    <a:pt x="51" y="82"/>
                  </a:cubicBezTo>
                  <a:cubicBezTo>
                    <a:pt x="42" y="82"/>
                    <a:pt x="21" y="72"/>
                    <a:pt x="1" y="72"/>
                  </a:cubicBezTo>
                  <a:cubicBezTo>
                    <a:pt x="31" y="163"/>
                    <a:pt x="51" y="256"/>
                    <a:pt x="72" y="347"/>
                  </a:cubicBezTo>
                  <a:cubicBezTo>
                    <a:pt x="103" y="490"/>
                    <a:pt x="144" y="643"/>
                    <a:pt x="174" y="796"/>
                  </a:cubicBezTo>
                  <a:cubicBezTo>
                    <a:pt x="235" y="848"/>
                    <a:pt x="307" y="888"/>
                    <a:pt x="378" y="919"/>
                  </a:cubicBezTo>
                  <a:cubicBezTo>
                    <a:pt x="409" y="939"/>
                    <a:pt x="450" y="950"/>
                    <a:pt x="480" y="959"/>
                  </a:cubicBezTo>
                  <a:cubicBezTo>
                    <a:pt x="491" y="970"/>
                    <a:pt x="500" y="970"/>
                    <a:pt x="500" y="970"/>
                  </a:cubicBezTo>
                  <a:cubicBezTo>
                    <a:pt x="491" y="909"/>
                    <a:pt x="480" y="848"/>
                    <a:pt x="460" y="786"/>
                  </a:cubicBezTo>
                  <a:cubicBezTo>
                    <a:pt x="409" y="531"/>
                    <a:pt x="348" y="265"/>
                    <a:pt x="31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3"/>
            <p:cNvSpPr/>
            <p:nvPr/>
          </p:nvSpPr>
          <p:spPr>
            <a:xfrm>
              <a:off x="4732841" y="2752968"/>
              <a:ext cx="56646" cy="27455"/>
            </a:xfrm>
            <a:custGeom>
              <a:avLst/>
              <a:gdLst/>
              <a:ahLst/>
              <a:cxnLst/>
              <a:rect l="l" t="t" r="r" b="b"/>
              <a:pathLst>
                <a:path w="1011" h="490" extrusionOk="0">
                  <a:moveTo>
                    <a:pt x="908" y="0"/>
                  </a:moveTo>
                  <a:lnTo>
                    <a:pt x="908" y="10"/>
                  </a:lnTo>
                  <a:cubicBezTo>
                    <a:pt x="817" y="10"/>
                    <a:pt x="724" y="10"/>
                    <a:pt x="643" y="20"/>
                  </a:cubicBezTo>
                  <a:cubicBezTo>
                    <a:pt x="551" y="30"/>
                    <a:pt x="470" y="51"/>
                    <a:pt x="388" y="71"/>
                  </a:cubicBezTo>
                  <a:cubicBezTo>
                    <a:pt x="306" y="102"/>
                    <a:pt x="214" y="132"/>
                    <a:pt x="143" y="163"/>
                  </a:cubicBezTo>
                  <a:cubicBezTo>
                    <a:pt x="92" y="184"/>
                    <a:pt x="41" y="214"/>
                    <a:pt x="0" y="234"/>
                  </a:cubicBezTo>
                  <a:cubicBezTo>
                    <a:pt x="143" y="316"/>
                    <a:pt x="296" y="388"/>
                    <a:pt x="459" y="408"/>
                  </a:cubicBezTo>
                  <a:cubicBezTo>
                    <a:pt x="643" y="429"/>
                    <a:pt x="826" y="469"/>
                    <a:pt x="1010" y="490"/>
                  </a:cubicBezTo>
                  <a:cubicBezTo>
                    <a:pt x="1000" y="418"/>
                    <a:pt x="980" y="347"/>
                    <a:pt x="969" y="275"/>
                  </a:cubicBezTo>
                  <a:lnTo>
                    <a:pt x="908"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3"/>
            <p:cNvSpPr/>
            <p:nvPr/>
          </p:nvSpPr>
          <p:spPr>
            <a:xfrm>
              <a:off x="4801422" y="2779807"/>
              <a:ext cx="2353" cy="2353"/>
            </a:xfrm>
            <a:custGeom>
              <a:avLst/>
              <a:gdLst/>
              <a:ahLst/>
              <a:cxnLst/>
              <a:rect l="l" t="t" r="r" b="b"/>
              <a:pathLst>
                <a:path w="42" h="42" extrusionOk="0">
                  <a:moveTo>
                    <a:pt x="1" y="0"/>
                  </a:moveTo>
                  <a:cubicBezTo>
                    <a:pt x="1" y="11"/>
                    <a:pt x="1" y="31"/>
                    <a:pt x="11" y="41"/>
                  </a:cubicBezTo>
                  <a:lnTo>
                    <a:pt x="42" y="41"/>
                  </a:lnTo>
                  <a:cubicBezTo>
                    <a:pt x="31" y="31"/>
                    <a:pt x="11"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3"/>
            <p:cNvSpPr/>
            <p:nvPr/>
          </p:nvSpPr>
          <p:spPr>
            <a:xfrm>
              <a:off x="4908384" y="2932489"/>
              <a:ext cx="38885" cy="80123"/>
            </a:xfrm>
            <a:custGeom>
              <a:avLst/>
              <a:gdLst/>
              <a:ahLst/>
              <a:cxnLst/>
              <a:rect l="l" t="t" r="r" b="b"/>
              <a:pathLst>
                <a:path w="694" h="1430" extrusionOk="0">
                  <a:moveTo>
                    <a:pt x="694" y="0"/>
                  </a:moveTo>
                  <a:cubicBezTo>
                    <a:pt x="684" y="10"/>
                    <a:pt x="673" y="10"/>
                    <a:pt x="664" y="21"/>
                  </a:cubicBezTo>
                  <a:cubicBezTo>
                    <a:pt x="490" y="194"/>
                    <a:pt x="326" y="378"/>
                    <a:pt x="204" y="582"/>
                  </a:cubicBezTo>
                  <a:cubicBezTo>
                    <a:pt x="80" y="812"/>
                    <a:pt x="0" y="1114"/>
                    <a:pt x="58" y="1378"/>
                  </a:cubicBezTo>
                  <a:lnTo>
                    <a:pt x="58" y="1378"/>
                  </a:lnTo>
                  <a:cubicBezTo>
                    <a:pt x="58" y="1375"/>
                    <a:pt x="59" y="1372"/>
                    <a:pt x="61" y="1368"/>
                  </a:cubicBezTo>
                  <a:cubicBezTo>
                    <a:pt x="163" y="1123"/>
                    <a:pt x="265" y="888"/>
                    <a:pt x="367" y="654"/>
                  </a:cubicBezTo>
                  <a:cubicBezTo>
                    <a:pt x="459" y="449"/>
                    <a:pt x="551" y="245"/>
                    <a:pt x="664" y="51"/>
                  </a:cubicBezTo>
                  <a:cubicBezTo>
                    <a:pt x="673" y="31"/>
                    <a:pt x="684" y="10"/>
                    <a:pt x="694" y="0"/>
                  </a:cubicBezTo>
                  <a:close/>
                  <a:moveTo>
                    <a:pt x="58" y="1378"/>
                  </a:moveTo>
                  <a:lnTo>
                    <a:pt x="58" y="1378"/>
                  </a:lnTo>
                  <a:cubicBezTo>
                    <a:pt x="59" y="1381"/>
                    <a:pt x="59" y="1383"/>
                    <a:pt x="60" y="1385"/>
                  </a:cubicBezTo>
                  <a:lnTo>
                    <a:pt x="60" y="1385"/>
                  </a:lnTo>
                  <a:cubicBezTo>
                    <a:pt x="59" y="1383"/>
                    <a:pt x="59" y="1380"/>
                    <a:pt x="58" y="1378"/>
                  </a:cubicBezTo>
                  <a:close/>
                  <a:moveTo>
                    <a:pt x="60" y="1385"/>
                  </a:moveTo>
                  <a:lnTo>
                    <a:pt x="60" y="1385"/>
                  </a:lnTo>
                  <a:cubicBezTo>
                    <a:pt x="63" y="1400"/>
                    <a:pt x="67" y="1414"/>
                    <a:pt x="72" y="1429"/>
                  </a:cubicBezTo>
                  <a:cubicBezTo>
                    <a:pt x="81" y="1419"/>
                    <a:pt x="81" y="1409"/>
                    <a:pt x="92" y="1409"/>
                  </a:cubicBezTo>
                  <a:cubicBezTo>
                    <a:pt x="78" y="1402"/>
                    <a:pt x="64" y="1395"/>
                    <a:pt x="60" y="13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3"/>
            <p:cNvSpPr/>
            <p:nvPr/>
          </p:nvSpPr>
          <p:spPr>
            <a:xfrm>
              <a:off x="4855211" y="3070884"/>
              <a:ext cx="74912" cy="69197"/>
            </a:xfrm>
            <a:custGeom>
              <a:avLst/>
              <a:gdLst/>
              <a:ahLst/>
              <a:cxnLst/>
              <a:rect l="l" t="t" r="r" b="b"/>
              <a:pathLst>
                <a:path w="1337" h="1235" extrusionOk="0">
                  <a:moveTo>
                    <a:pt x="234" y="0"/>
                  </a:moveTo>
                  <a:cubicBezTo>
                    <a:pt x="132" y="286"/>
                    <a:pt x="51" y="561"/>
                    <a:pt x="0" y="857"/>
                  </a:cubicBezTo>
                  <a:cubicBezTo>
                    <a:pt x="7" y="857"/>
                    <a:pt x="14" y="853"/>
                    <a:pt x="23" y="853"/>
                  </a:cubicBezTo>
                  <a:cubicBezTo>
                    <a:pt x="28" y="853"/>
                    <a:pt x="34" y="854"/>
                    <a:pt x="41" y="857"/>
                  </a:cubicBezTo>
                  <a:cubicBezTo>
                    <a:pt x="71" y="867"/>
                    <a:pt x="102" y="898"/>
                    <a:pt x="123" y="928"/>
                  </a:cubicBezTo>
                  <a:cubicBezTo>
                    <a:pt x="163" y="990"/>
                    <a:pt x="214" y="1051"/>
                    <a:pt x="255" y="1112"/>
                  </a:cubicBezTo>
                  <a:cubicBezTo>
                    <a:pt x="286" y="1153"/>
                    <a:pt x="316" y="1194"/>
                    <a:pt x="336" y="1234"/>
                  </a:cubicBezTo>
                  <a:cubicBezTo>
                    <a:pt x="357" y="1225"/>
                    <a:pt x="388" y="1214"/>
                    <a:pt x="408" y="1204"/>
                  </a:cubicBezTo>
                  <a:lnTo>
                    <a:pt x="418" y="1204"/>
                  </a:lnTo>
                  <a:lnTo>
                    <a:pt x="490" y="1051"/>
                  </a:lnTo>
                  <a:cubicBezTo>
                    <a:pt x="551" y="959"/>
                    <a:pt x="612" y="867"/>
                    <a:pt x="663" y="765"/>
                  </a:cubicBezTo>
                  <a:cubicBezTo>
                    <a:pt x="675" y="750"/>
                    <a:pt x="690" y="744"/>
                    <a:pt x="706" y="744"/>
                  </a:cubicBezTo>
                  <a:cubicBezTo>
                    <a:pt x="742" y="744"/>
                    <a:pt x="777" y="780"/>
                    <a:pt x="755" y="816"/>
                  </a:cubicBezTo>
                  <a:cubicBezTo>
                    <a:pt x="714" y="918"/>
                    <a:pt x="674" y="1021"/>
                    <a:pt x="622" y="1123"/>
                  </a:cubicBezTo>
                  <a:cubicBezTo>
                    <a:pt x="612" y="1132"/>
                    <a:pt x="612" y="1132"/>
                    <a:pt x="612" y="1143"/>
                  </a:cubicBezTo>
                  <a:cubicBezTo>
                    <a:pt x="674" y="1123"/>
                    <a:pt x="745" y="1092"/>
                    <a:pt x="817" y="1061"/>
                  </a:cubicBezTo>
                  <a:cubicBezTo>
                    <a:pt x="898" y="1030"/>
                    <a:pt x="980" y="990"/>
                    <a:pt x="1061" y="949"/>
                  </a:cubicBezTo>
                  <a:cubicBezTo>
                    <a:pt x="1102" y="928"/>
                    <a:pt x="1153" y="908"/>
                    <a:pt x="1204" y="887"/>
                  </a:cubicBezTo>
                  <a:cubicBezTo>
                    <a:pt x="1194" y="867"/>
                    <a:pt x="1194" y="847"/>
                    <a:pt x="1204" y="826"/>
                  </a:cubicBezTo>
                  <a:cubicBezTo>
                    <a:pt x="1204" y="796"/>
                    <a:pt x="1225" y="765"/>
                    <a:pt x="1235" y="735"/>
                  </a:cubicBezTo>
                  <a:cubicBezTo>
                    <a:pt x="1245" y="683"/>
                    <a:pt x="1266" y="633"/>
                    <a:pt x="1286" y="581"/>
                  </a:cubicBezTo>
                  <a:cubicBezTo>
                    <a:pt x="1306" y="540"/>
                    <a:pt x="1327" y="500"/>
                    <a:pt x="1337" y="459"/>
                  </a:cubicBezTo>
                  <a:lnTo>
                    <a:pt x="1337" y="459"/>
                  </a:lnTo>
                  <a:lnTo>
                    <a:pt x="1184" y="551"/>
                  </a:lnTo>
                  <a:lnTo>
                    <a:pt x="1000" y="643"/>
                  </a:lnTo>
                  <a:lnTo>
                    <a:pt x="908" y="704"/>
                  </a:lnTo>
                  <a:cubicBezTo>
                    <a:pt x="877" y="712"/>
                    <a:pt x="846" y="731"/>
                    <a:pt x="815" y="731"/>
                  </a:cubicBezTo>
                  <a:cubicBezTo>
                    <a:pt x="805" y="731"/>
                    <a:pt x="795" y="729"/>
                    <a:pt x="786" y="724"/>
                  </a:cubicBezTo>
                  <a:lnTo>
                    <a:pt x="776" y="724"/>
                  </a:lnTo>
                  <a:cubicBezTo>
                    <a:pt x="765" y="724"/>
                    <a:pt x="755" y="724"/>
                    <a:pt x="745" y="704"/>
                  </a:cubicBezTo>
                  <a:cubicBezTo>
                    <a:pt x="643" y="581"/>
                    <a:pt x="551" y="459"/>
                    <a:pt x="459" y="336"/>
                  </a:cubicBezTo>
                  <a:cubicBezTo>
                    <a:pt x="418" y="275"/>
                    <a:pt x="377" y="214"/>
                    <a:pt x="327" y="143"/>
                  </a:cubicBezTo>
                  <a:cubicBezTo>
                    <a:pt x="296" y="102"/>
                    <a:pt x="265" y="5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3"/>
            <p:cNvSpPr/>
            <p:nvPr/>
          </p:nvSpPr>
          <p:spPr>
            <a:xfrm>
              <a:off x="4827140" y="2850125"/>
              <a:ext cx="61801" cy="54965"/>
            </a:xfrm>
            <a:custGeom>
              <a:avLst/>
              <a:gdLst/>
              <a:ahLst/>
              <a:cxnLst/>
              <a:rect l="l" t="t" r="r" b="b"/>
              <a:pathLst>
                <a:path w="1103" h="981" extrusionOk="0">
                  <a:moveTo>
                    <a:pt x="470" y="1"/>
                  </a:moveTo>
                  <a:cubicBezTo>
                    <a:pt x="460" y="11"/>
                    <a:pt x="460" y="21"/>
                    <a:pt x="450" y="31"/>
                  </a:cubicBezTo>
                  <a:cubicBezTo>
                    <a:pt x="440" y="51"/>
                    <a:pt x="429" y="62"/>
                    <a:pt x="409" y="83"/>
                  </a:cubicBezTo>
                  <a:lnTo>
                    <a:pt x="379" y="113"/>
                  </a:lnTo>
                  <a:cubicBezTo>
                    <a:pt x="368" y="133"/>
                    <a:pt x="358" y="144"/>
                    <a:pt x="338" y="144"/>
                  </a:cubicBezTo>
                  <a:lnTo>
                    <a:pt x="338" y="154"/>
                  </a:lnTo>
                  <a:cubicBezTo>
                    <a:pt x="297" y="194"/>
                    <a:pt x="256" y="235"/>
                    <a:pt x="225" y="276"/>
                  </a:cubicBezTo>
                  <a:cubicBezTo>
                    <a:pt x="225" y="296"/>
                    <a:pt x="215" y="317"/>
                    <a:pt x="195" y="317"/>
                  </a:cubicBezTo>
                  <a:cubicBezTo>
                    <a:pt x="123" y="419"/>
                    <a:pt x="62" y="532"/>
                    <a:pt x="1" y="643"/>
                  </a:cubicBezTo>
                  <a:cubicBezTo>
                    <a:pt x="32" y="654"/>
                    <a:pt x="73" y="674"/>
                    <a:pt x="103" y="695"/>
                  </a:cubicBezTo>
                  <a:lnTo>
                    <a:pt x="286" y="786"/>
                  </a:lnTo>
                  <a:lnTo>
                    <a:pt x="470" y="888"/>
                  </a:lnTo>
                  <a:cubicBezTo>
                    <a:pt x="501" y="909"/>
                    <a:pt x="531" y="929"/>
                    <a:pt x="562" y="940"/>
                  </a:cubicBezTo>
                  <a:cubicBezTo>
                    <a:pt x="583" y="950"/>
                    <a:pt x="603" y="960"/>
                    <a:pt x="613" y="981"/>
                  </a:cubicBezTo>
                  <a:cubicBezTo>
                    <a:pt x="685" y="868"/>
                    <a:pt x="756" y="756"/>
                    <a:pt x="828" y="654"/>
                  </a:cubicBezTo>
                  <a:lnTo>
                    <a:pt x="950" y="470"/>
                  </a:lnTo>
                  <a:cubicBezTo>
                    <a:pt x="1001" y="398"/>
                    <a:pt x="1042" y="327"/>
                    <a:pt x="1103" y="276"/>
                  </a:cubicBezTo>
                  <a:lnTo>
                    <a:pt x="1103" y="266"/>
                  </a:lnTo>
                  <a:cubicBezTo>
                    <a:pt x="1103" y="256"/>
                    <a:pt x="1093" y="235"/>
                    <a:pt x="1082" y="225"/>
                  </a:cubicBezTo>
                  <a:lnTo>
                    <a:pt x="1073" y="225"/>
                  </a:lnTo>
                  <a:cubicBezTo>
                    <a:pt x="1021" y="225"/>
                    <a:pt x="971" y="205"/>
                    <a:pt x="919" y="174"/>
                  </a:cubicBezTo>
                  <a:cubicBezTo>
                    <a:pt x="909" y="194"/>
                    <a:pt x="899" y="205"/>
                    <a:pt x="889" y="225"/>
                  </a:cubicBezTo>
                  <a:cubicBezTo>
                    <a:pt x="858" y="266"/>
                    <a:pt x="828" y="317"/>
                    <a:pt x="797" y="358"/>
                  </a:cubicBezTo>
                  <a:cubicBezTo>
                    <a:pt x="735" y="439"/>
                    <a:pt x="674" y="532"/>
                    <a:pt x="613" y="613"/>
                  </a:cubicBezTo>
                  <a:cubicBezTo>
                    <a:pt x="603" y="627"/>
                    <a:pt x="591" y="632"/>
                    <a:pt x="579" y="632"/>
                  </a:cubicBezTo>
                  <a:cubicBezTo>
                    <a:pt x="557" y="632"/>
                    <a:pt x="538" y="609"/>
                    <a:pt x="552" y="582"/>
                  </a:cubicBezTo>
                  <a:cubicBezTo>
                    <a:pt x="603" y="491"/>
                    <a:pt x="654" y="398"/>
                    <a:pt x="715" y="307"/>
                  </a:cubicBezTo>
                  <a:cubicBezTo>
                    <a:pt x="735" y="256"/>
                    <a:pt x="766" y="215"/>
                    <a:pt x="797" y="174"/>
                  </a:cubicBezTo>
                  <a:cubicBezTo>
                    <a:pt x="807" y="154"/>
                    <a:pt x="807" y="144"/>
                    <a:pt x="817" y="133"/>
                  </a:cubicBezTo>
                  <a:lnTo>
                    <a:pt x="797" y="123"/>
                  </a:lnTo>
                  <a:cubicBezTo>
                    <a:pt x="787" y="123"/>
                    <a:pt x="776" y="113"/>
                    <a:pt x="756" y="113"/>
                  </a:cubicBezTo>
                  <a:cubicBezTo>
                    <a:pt x="715" y="92"/>
                    <a:pt x="664" y="72"/>
                    <a:pt x="613" y="51"/>
                  </a:cubicBezTo>
                  <a:cubicBezTo>
                    <a:pt x="562" y="42"/>
                    <a:pt x="511" y="21"/>
                    <a:pt x="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3"/>
            <p:cNvSpPr/>
            <p:nvPr/>
          </p:nvSpPr>
          <p:spPr>
            <a:xfrm>
              <a:off x="4766515" y="2812136"/>
              <a:ext cx="236279" cy="585850"/>
            </a:xfrm>
            <a:custGeom>
              <a:avLst/>
              <a:gdLst/>
              <a:ahLst/>
              <a:cxnLst/>
              <a:rect l="l" t="t" r="r" b="b"/>
              <a:pathLst>
                <a:path w="4217" h="10456" extrusionOk="0">
                  <a:moveTo>
                    <a:pt x="3172" y="907"/>
                  </a:moveTo>
                  <a:cubicBezTo>
                    <a:pt x="3186" y="907"/>
                    <a:pt x="3200" y="912"/>
                    <a:pt x="3205" y="924"/>
                  </a:cubicBezTo>
                  <a:cubicBezTo>
                    <a:pt x="3216" y="944"/>
                    <a:pt x="3205" y="965"/>
                    <a:pt x="3196" y="974"/>
                  </a:cubicBezTo>
                  <a:lnTo>
                    <a:pt x="3185" y="974"/>
                  </a:lnTo>
                  <a:lnTo>
                    <a:pt x="3185" y="985"/>
                  </a:lnTo>
                  <a:lnTo>
                    <a:pt x="3164" y="1005"/>
                  </a:lnTo>
                  <a:cubicBezTo>
                    <a:pt x="3164" y="1015"/>
                    <a:pt x="3155" y="1015"/>
                    <a:pt x="3155" y="1015"/>
                  </a:cubicBezTo>
                  <a:lnTo>
                    <a:pt x="3155" y="1026"/>
                  </a:lnTo>
                  <a:lnTo>
                    <a:pt x="3155" y="1036"/>
                  </a:lnTo>
                  <a:lnTo>
                    <a:pt x="3144" y="1046"/>
                  </a:lnTo>
                  <a:lnTo>
                    <a:pt x="3144" y="1067"/>
                  </a:lnTo>
                  <a:lnTo>
                    <a:pt x="3144" y="1076"/>
                  </a:lnTo>
                  <a:lnTo>
                    <a:pt x="3144" y="1087"/>
                  </a:lnTo>
                  <a:lnTo>
                    <a:pt x="3144" y="1097"/>
                  </a:lnTo>
                  <a:lnTo>
                    <a:pt x="3144" y="1107"/>
                  </a:lnTo>
                  <a:lnTo>
                    <a:pt x="3144" y="1117"/>
                  </a:lnTo>
                  <a:lnTo>
                    <a:pt x="3155" y="1117"/>
                  </a:lnTo>
                  <a:lnTo>
                    <a:pt x="3155" y="1128"/>
                  </a:lnTo>
                  <a:lnTo>
                    <a:pt x="3175" y="1148"/>
                  </a:lnTo>
                  <a:lnTo>
                    <a:pt x="3185" y="1148"/>
                  </a:lnTo>
                  <a:cubicBezTo>
                    <a:pt x="3185" y="1148"/>
                    <a:pt x="3185" y="1158"/>
                    <a:pt x="3196" y="1158"/>
                  </a:cubicBezTo>
                  <a:lnTo>
                    <a:pt x="3216" y="1158"/>
                  </a:lnTo>
                  <a:lnTo>
                    <a:pt x="3226" y="1169"/>
                  </a:lnTo>
                  <a:cubicBezTo>
                    <a:pt x="3226" y="1158"/>
                    <a:pt x="3236" y="1158"/>
                    <a:pt x="3236" y="1158"/>
                  </a:cubicBezTo>
                  <a:lnTo>
                    <a:pt x="3257" y="1158"/>
                  </a:lnTo>
                  <a:lnTo>
                    <a:pt x="3257" y="1148"/>
                  </a:lnTo>
                  <a:lnTo>
                    <a:pt x="3267" y="1148"/>
                  </a:lnTo>
                  <a:lnTo>
                    <a:pt x="3267" y="1138"/>
                  </a:lnTo>
                  <a:cubicBezTo>
                    <a:pt x="3277" y="1138"/>
                    <a:pt x="3277" y="1138"/>
                    <a:pt x="3277" y="1128"/>
                  </a:cubicBezTo>
                  <a:lnTo>
                    <a:pt x="3277" y="1117"/>
                  </a:lnTo>
                  <a:cubicBezTo>
                    <a:pt x="3277" y="1117"/>
                    <a:pt x="3277" y="1107"/>
                    <a:pt x="3287" y="1107"/>
                  </a:cubicBezTo>
                  <a:cubicBezTo>
                    <a:pt x="3287" y="1097"/>
                    <a:pt x="3287" y="1097"/>
                    <a:pt x="3277" y="1087"/>
                  </a:cubicBezTo>
                  <a:lnTo>
                    <a:pt x="3277" y="1076"/>
                  </a:lnTo>
                  <a:lnTo>
                    <a:pt x="3277" y="1067"/>
                  </a:lnTo>
                  <a:lnTo>
                    <a:pt x="3277" y="1056"/>
                  </a:lnTo>
                  <a:lnTo>
                    <a:pt x="3277" y="1046"/>
                  </a:lnTo>
                  <a:cubicBezTo>
                    <a:pt x="3267" y="1046"/>
                    <a:pt x="3267" y="1036"/>
                    <a:pt x="3267" y="1036"/>
                  </a:cubicBezTo>
                  <a:cubicBezTo>
                    <a:pt x="3267" y="1026"/>
                    <a:pt x="3277" y="1015"/>
                    <a:pt x="3277" y="1005"/>
                  </a:cubicBezTo>
                  <a:cubicBezTo>
                    <a:pt x="3287" y="995"/>
                    <a:pt x="3298" y="995"/>
                    <a:pt x="3307" y="995"/>
                  </a:cubicBezTo>
                  <a:cubicBezTo>
                    <a:pt x="3389" y="995"/>
                    <a:pt x="3409" y="1097"/>
                    <a:pt x="3379" y="1158"/>
                  </a:cubicBezTo>
                  <a:cubicBezTo>
                    <a:pt x="3359" y="1219"/>
                    <a:pt x="3318" y="1260"/>
                    <a:pt x="3257" y="1271"/>
                  </a:cubicBezTo>
                  <a:cubicBezTo>
                    <a:pt x="3247" y="1272"/>
                    <a:pt x="3236" y="1273"/>
                    <a:pt x="3226" y="1273"/>
                  </a:cubicBezTo>
                  <a:cubicBezTo>
                    <a:pt x="3176" y="1273"/>
                    <a:pt x="3127" y="1253"/>
                    <a:pt x="3093" y="1219"/>
                  </a:cubicBezTo>
                  <a:cubicBezTo>
                    <a:pt x="3042" y="1169"/>
                    <a:pt x="3032" y="1107"/>
                    <a:pt x="3042" y="1046"/>
                  </a:cubicBezTo>
                  <a:cubicBezTo>
                    <a:pt x="3053" y="985"/>
                    <a:pt x="3093" y="934"/>
                    <a:pt x="3144" y="913"/>
                  </a:cubicBezTo>
                  <a:cubicBezTo>
                    <a:pt x="3152" y="909"/>
                    <a:pt x="3163" y="907"/>
                    <a:pt x="3172" y="907"/>
                  </a:cubicBezTo>
                  <a:close/>
                  <a:moveTo>
                    <a:pt x="3328" y="1848"/>
                  </a:moveTo>
                  <a:cubicBezTo>
                    <a:pt x="3361" y="1848"/>
                    <a:pt x="3393" y="1867"/>
                    <a:pt x="3400" y="1903"/>
                  </a:cubicBezTo>
                  <a:cubicBezTo>
                    <a:pt x="3461" y="2250"/>
                    <a:pt x="3420" y="2607"/>
                    <a:pt x="3277" y="2924"/>
                  </a:cubicBezTo>
                  <a:cubicBezTo>
                    <a:pt x="3236" y="3026"/>
                    <a:pt x="3185" y="3117"/>
                    <a:pt x="3134" y="3210"/>
                  </a:cubicBezTo>
                  <a:cubicBezTo>
                    <a:pt x="3093" y="3271"/>
                    <a:pt x="3053" y="3322"/>
                    <a:pt x="3012" y="3383"/>
                  </a:cubicBezTo>
                  <a:cubicBezTo>
                    <a:pt x="2910" y="3516"/>
                    <a:pt x="2787" y="3638"/>
                    <a:pt x="2624" y="3689"/>
                  </a:cubicBezTo>
                  <a:cubicBezTo>
                    <a:pt x="2618" y="3713"/>
                    <a:pt x="2598" y="3730"/>
                    <a:pt x="2577" y="3730"/>
                  </a:cubicBezTo>
                  <a:cubicBezTo>
                    <a:pt x="2561" y="3730"/>
                    <a:pt x="2545" y="3721"/>
                    <a:pt x="2532" y="3700"/>
                  </a:cubicBezTo>
                  <a:cubicBezTo>
                    <a:pt x="2450" y="3546"/>
                    <a:pt x="2409" y="3383"/>
                    <a:pt x="2420" y="3199"/>
                  </a:cubicBezTo>
                  <a:cubicBezTo>
                    <a:pt x="2420" y="3026"/>
                    <a:pt x="2471" y="2852"/>
                    <a:pt x="2552" y="2699"/>
                  </a:cubicBezTo>
                  <a:cubicBezTo>
                    <a:pt x="2695" y="2383"/>
                    <a:pt x="2951" y="2138"/>
                    <a:pt x="3216" y="1913"/>
                  </a:cubicBezTo>
                  <a:cubicBezTo>
                    <a:pt x="3236" y="1903"/>
                    <a:pt x="3257" y="1883"/>
                    <a:pt x="3267" y="1872"/>
                  </a:cubicBezTo>
                  <a:cubicBezTo>
                    <a:pt x="3283" y="1856"/>
                    <a:pt x="3306" y="1848"/>
                    <a:pt x="3328" y="1848"/>
                  </a:cubicBezTo>
                  <a:close/>
                  <a:moveTo>
                    <a:pt x="996" y="4366"/>
                  </a:moveTo>
                  <a:cubicBezTo>
                    <a:pt x="1006" y="4366"/>
                    <a:pt x="1016" y="4371"/>
                    <a:pt x="1021" y="4383"/>
                  </a:cubicBezTo>
                  <a:cubicBezTo>
                    <a:pt x="1032" y="4403"/>
                    <a:pt x="1021" y="4424"/>
                    <a:pt x="1012" y="4434"/>
                  </a:cubicBezTo>
                  <a:lnTo>
                    <a:pt x="1001" y="4444"/>
                  </a:lnTo>
                  <a:lnTo>
                    <a:pt x="991" y="4455"/>
                  </a:lnTo>
                  <a:lnTo>
                    <a:pt x="991" y="4465"/>
                  </a:lnTo>
                  <a:cubicBezTo>
                    <a:pt x="991" y="4475"/>
                    <a:pt x="981" y="4475"/>
                    <a:pt x="981" y="4485"/>
                  </a:cubicBezTo>
                  <a:lnTo>
                    <a:pt x="981" y="4505"/>
                  </a:lnTo>
                  <a:lnTo>
                    <a:pt x="981" y="4516"/>
                  </a:lnTo>
                  <a:lnTo>
                    <a:pt x="981" y="4526"/>
                  </a:lnTo>
                  <a:lnTo>
                    <a:pt x="981" y="4536"/>
                  </a:lnTo>
                  <a:cubicBezTo>
                    <a:pt x="991" y="4536"/>
                    <a:pt x="991" y="4546"/>
                    <a:pt x="991" y="4546"/>
                  </a:cubicBezTo>
                  <a:lnTo>
                    <a:pt x="991" y="4557"/>
                  </a:lnTo>
                  <a:lnTo>
                    <a:pt x="1001" y="4557"/>
                  </a:lnTo>
                  <a:cubicBezTo>
                    <a:pt x="1001" y="4567"/>
                    <a:pt x="1012" y="4567"/>
                    <a:pt x="1012" y="4567"/>
                  </a:cubicBezTo>
                  <a:lnTo>
                    <a:pt x="1021" y="4567"/>
                  </a:lnTo>
                  <a:lnTo>
                    <a:pt x="1032" y="4577"/>
                  </a:lnTo>
                  <a:lnTo>
                    <a:pt x="1052" y="4577"/>
                  </a:lnTo>
                  <a:lnTo>
                    <a:pt x="1062" y="4567"/>
                  </a:lnTo>
                  <a:lnTo>
                    <a:pt x="1073" y="4567"/>
                  </a:lnTo>
                  <a:cubicBezTo>
                    <a:pt x="1083" y="4567"/>
                    <a:pt x="1083" y="4557"/>
                    <a:pt x="1093" y="4557"/>
                  </a:cubicBezTo>
                  <a:lnTo>
                    <a:pt x="1103" y="4546"/>
                  </a:lnTo>
                  <a:lnTo>
                    <a:pt x="1114" y="4536"/>
                  </a:lnTo>
                  <a:cubicBezTo>
                    <a:pt x="1123" y="4526"/>
                    <a:pt x="1134" y="4526"/>
                    <a:pt x="1134" y="4516"/>
                  </a:cubicBezTo>
                  <a:lnTo>
                    <a:pt x="1164" y="4516"/>
                  </a:lnTo>
                  <a:cubicBezTo>
                    <a:pt x="1195" y="4526"/>
                    <a:pt x="1205" y="4557"/>
                    <a:pt x="1205" y="4577"/>
                  </a:cubicBezTo>
                  <a:cubicBezTo>
                    <a:pt x="1195" y="4587"/>
                    <a:pt x="1185" y="4607"/>
                    <a:pt x="1175" y="4618"/>
                  </a:cubicBezTo>
                  <a:cubicBezTo>
                    <a:pt x="1155" y="4648"/>
                    <a:pt x="1123" y="4669"/>
                    <a:pt x="1083" y="4679"/>
                  </a:cubicBezTo>
                  <a:cubicBezTo>
                    <a:pt x="1042" y="4679"/>
                    <a:pt x="1001" y="4679"/>
                    <a:pt x="960" y="4659"/>
                  </a:cubicBezTo>
                  <a:cubicBezTo>
                    <a:pt x="919" y="4638"/>
                    <a:pt x="899" y="4607"/>
                    <a:pt x="889" y="4567"/>
                  </a:cubicBezTo>
                  <a:cubicBezTo>
                    <a:pt x="879" y="4526"/>
                    <a:pt x="879" y="4485"/>
                    <a:pt x="889" y="4455"/>
                  </a:cubicBezTo>
                  <a:cubicBezTo>
                    <a:pt x="899" y="4434"/>
                    <a:pt x="910" y="4414"/>
                    <a:pt x="919" y="4403"/>
                  </a:cubicBezTo>
                  <a:lnTo>
                    <a:pt x="930" y="4394"/>
                  </a:lnTo>
                  <a:lnTo>
                    <a:pt x="940" y="4394"/>
                  </a:lnTo>
                  <a:cubicBezTo>
                    <a:pt x="940" y="4383"/>
                    <a:pt x="940" y="4383"/>
                    <a:pt x="950" y="4383"/>
                  </a:cubicBezTo>
                  <a:cubicBezTo>
                    <a:pt x="950" y="4373"/>
                    <a:pt x="960" y="4373"/>
                    <a:pt x="971" y="4373"/>
                  </a:cubicBezTo>
                  <a:cubicBezTo>
                    <a:pt x="979" y="4369"/>
                    <a:pt x="988" y="4366"/>
                    <a:pt x="996" y="4366"/>
                  </a:cubicBezTo>
                  <a:close/>
                  <a:moveTo>
                    <a:pt x="2870" y="6462"/>
                  </a:moveTo>
                  <a:cubicBezTo>
                    <a:pt x="2889" y="6462"/>
                    <a:pt x="2910" y="6479"/>
                    <a:pt x="2910" y="6496"/>
                  </a:cubicBezTo>
                  <a:cubicBezTo>
                    <a:pt x="2920" y="6516"/>
                    <a:pt x="2910" y="6537"/>
                    <a:pt x="2899" y="6546"/>
                  </a:cubicBezTo>
                  <a:lnTo>
                    <a:pt x="2889" y="6546"/>
                  </a:lnTo>
                  <a:lnTo>
                    <a:pt x="2889" y="6557"/>
                  </a:lnTo>
                  <a:lnTo>
                    <a:pt x="2879" y="6557"/>
                  </a:lnTo>
                  <a:lnTo>
                    <a:pt x="2879" y="6567"/>
                  </a:lnTo>
                  <a:cubicBezTo>
                    <a:pt x="2869" y="6567"/>
                    <a:pt x="2869" y="6577"/>
                    <a:pt x="2869" y="6577"/>
                  </a:cubicBezTo>
                  <a:lnTo>
                    <a:pt x="2869" y="6587"/>
                  </a:lnTo>
                  <a:lnTo>
                    <a:pt x="2858" y="6587"/>
                  </a:lnTo>
                  <a:lnTo>
                    <a:pt x="2858" y="6608"/>
                  </a:lnTo>
                  <a:lnTo>
                    <a:pt x="2858" y="6618"/>
                  </a:lnTo>
                  <a:lnTo>
                    <a:pt x="2858" y="6628"/>
                  </a:lnTo>
                  <a:lnTo>
                    <a:pt x="2858" y="6648"/>
                  </a:lnTo>
                  <a:lnTo>
                    <a:pt x="2869" y="6659"/>
                  </a:lnTo>
                  <a:lnTo>
                    <a:pt x="2869" y="6669"/>
                  </a:lnTo>
                  <a:cubicBezTo>
                    <a:pt x="2879" y="6669"/>
                    <a:pt x="2879" y="6679"/>
                    <a:pt x="2889" y="6679"/>
                  </a:cubicBezTo>
                  <a:lnTo>
                    <a:pt x="2899" y="6689"/>
                  </a:lnTo>
                  <a:cubicBezTo>
                    <a:pt x="2910" y="6689"/>
                    <a:pt x="2920" y="6689"/>
                    <a:pt x="2920" y="6700"/>
                  </a:cubicBezTo>
                  <a:lnTo>
                    <a:pt x="2951" y="6700"/>
                  </a:lnTo>
                  <a:lnTo>
                    <a:pt x="2951" y="6689"/>
                  </a:lnTo>
                  <a:lnTo>
                    <a:pt x="2971" y="6689"/>
                  </a:lnTo>
                  <a:cubicBezTo>
                    <a:pt x="2971" y="6689"/>
                    <a:pt x="2971" y="6679"/>
                    <a:pt x="2981" y="6679"/>
                  </a:cubicBezTo>
                  <a:lnTo>
                    <a:pt x="2991" y="6669"/>
                  </a:lnTo>
                  <a:lnTo>
                    <a:pt x="2991" y="6659"/>
                  </a:lnTo>
                  <a:lnTo>
                    <a:pt x="3001" y="6659"/>
                  </a:lnTo>
                  <a:lnTo>
                    <a:pt x="3001" y="6639"/>
                  </a:lnTo>
                  <a:lnTo>
                    <a:pt x="3001" y="6628"/>
                  </a:lnTo>
                  <a:lnTo>
                    <a:pt x="3001" y="6608"/>
                  </a:lnTo>
                  <a:lnTo>
                    <a:pt x="3001" y="6598"/>
                  </a:lnTo>
                  <a:lnTo>
                    <a:pt x="3001" y="6587"/>
                  </a:lnTo>
                  <a:cubicBezTo>
                    <a:pt x="2991" y="6577"/>
                    <a:pt x="2991" y="6567"/>
                    <a:pt x="2991" y="6557"/>
                  </a:cubicBezTo>
                  <a:lnTo>
                    <a:pt x="2991" y="6546"/>
                  </a:lnTo>
                  <a:cubicBezTo>
                    <a:pt x="2981" y="6546"/>
                    <a:pt x="2981" y="6537"/>
                    <a:pt x="2981" y="6537"/>
                  </a:cubicBezTo>
                  <a:cubicBezTo>
                    <a:pt x="2981" y="6526"/>
                    <a:pt x="2981" y="6516"/>
                    <a:pt x="2991" y="6516"/>
                  </a:cubicBezTo>
                  <a:cubicBezTo>
                    <a:pt x="2991" y="6496"/>
                    <a:pt x="3012" y="6485"/>
                    <a:pt x="3022" y="6485"/>
                  </a:cubicBezTo>
                  <a:cubicBezTo>
                    <a:pt x="3042" y="6496"/>
                    <a:pt x="3053" y="6496"/>
                    <a:pt x="3062" y="6506"/>
                  </a:cubicBezTo>
                  <a:cubicBezTo>
                    <a:pt x="3073" y="6506"/>
                    <a:pt x="3083" y="6516"/>
                    <a:pt x="3083" y="6516"/>
                  </a:cubicBezTo>
                  <a:cubicBezTo>
                    <a:pt x="3093" y="6526"/>
                    <a:pt x="3093" y="6537"/>
                    <a:pt x="3103" y="6546"/>
                  </a:cubicBezTo>
                  <a:cubicBezTo>
                    <a:pt x="3103" y="6557"/>
                    <a:pt x="3114" y="6577"/>
                    <a:pt x="3114" y="6598"/>
                  </a:cubicBezTo>
                  <a:cubicBezTo>
                    <a:pt x="3124" y="6628"/>
                    <a:pt x="3124" y="6659"/>
                    <a:pt x="3114" y="6700"/>
                  </a:cubicBezTo>
                  <a:cubicBezTo>
                    <a:pt x="3093" y="6750"/>
                    <a:pt x="3042" y="6802"/>
                    <a:pt x="2981" y="6812"/>
                  </a:cubicBezTo>
                  <a:lnTo>
                    <a:pt x="2971" y="6812"/>
                  </a:lnTo>
                  <a:cubicBezTo>
                    <a:pt x="2957" y="6814"/>
                    <a:pt x="2943" y="6815"/>
                    <a:pt x="2929" y="6815"/>
                  </a:cubicBezTo>
                  <a:cubicBezTo>
                    <a:pt x="2882" y="6815"/>
                    <a:pt x="2837" y="6800"/>
                    <a:pt x="2797" y="6761"/>
                  </a:cubicBezTo>
                  <a:cubicBezTo>
                    <a:pt x="2756" y="6720"/>
                    <a:pt x="2736" y="6659"/>
                    <a:pt x="2756" y="6598"/>
                  </a:cubicBezTo>
                  <a:cubicBezTo>
                    <a:pt x="2767" y="6537"/>
                    <a:pt x="2808" y="6485"/>
                    <a:pt x="2858" y="6465"/>
                  </a:cubicBezTo>
                  <a:cubicBezTo>
                    <a:pt x="2862" y="6463"/>
                    <a:pt x="2866" y="6462"/>
                    <a:pt x="2870" y="6462"/>
                  </a:cubicBezTo>
                  <a:close/>
                  <a:moveTo>
                    <a:pt x="1048" y="7837"/>
                  </a:moveTo>
                  <a:cubicBezTo>
                    <a:pt x="1069" y="7837"/>
                    <a:pt x="1089" y="7850"/>
                    <a:pt x="1083" y="7873"/>
                  </a:cubicBezTo>
                  <a:cubicBezTo>
                    <a:pt x="1062" y="7986"/>
                    <a:pt x="1073" y="8098"/>
                    <a:pt x="1083" y="8210"/>
                  </a:cubicBezTo>
                  <a:cubicBezTo>
                    <a:pt x="1083" y="8231"/>
                    <a:pt x="1083" y="8251"/>
                    <a:pt x="1093" y="8271"/>
                  </a:cubicBezTo>
                  <a:lnTo>
                    <a:pt x="1093" y="8281"/>
                  </a:lnTo>
                  <a:lnTo>
                    <a:pt x="1103" y="8271"/>
                  </a:lnTo>
                  <a:lnTo>
                    <a:pt x="1114" y="8261"/>
                  </a:lnTo>
                  <a:cubicBezTo>
                    <a:pt x="1123" y="8251"/>
                    <a:pt x="1144" y="8240"/>
                    <a:pt x="1155" y="8231"/>
                  </a:cubicBezTo>
                  <a:cubicBezTo>
                    <a:pt x="1177" y="8221"/>
                    <a:pt x="1200" y="8216"/>
                    <a:pt x="1222" y="8216"/>
                  </a:cubicBezTo>
                  <a:cubicBezTo>
                    <a:pt x="1249" y="8216"/>
                    <a:pt x="1275" y="8224"/>
                    <a:pt x="1297" y="8240"/>
                  </a:cubicBezTo>
                  <a:cubicBezTo>
                    <a:pt x="1338" y="8281"/>
                    <a:pt x="1338" y="8333"/>
                    <a:pt x="1348" y="8383"/>
                  </a:cubicBezTo>
                  <a:cubicBezTo>
                    <a:pt x="1348" y="8414"/>
                    <a:pt x="1368" y="8455"/>
                    <a:pt x="1399" y="8465"/>
                  </a:cubicBezTo>
                  <a:cubicBezTo>
                    <a:pt x="1405" y="8466"/>
                    <a:pt x="1410" y="8467"/>
                    <a:pt x="1415" y="8467"/>
                  </a:cubicBezTo>
                  <a:cubicBezTo>
                    <a:pt x="1446" y="8467"/>
                    <a:pt x="1463" y="8440"/>
                    <a:pt x="1481" y="8414"/>
                  </a:cubicBezTo>
                  <a:cubicBezTo>
                    <a:pt x="1487" y="8408"/>
                    <a:pt x="1494" y="8406"/>
                    <a:pt x="1501" y="8406"/>
                  </a:cubicBezTo>
                  <a:cubicBezTo>
                    <a:pt x="1517" y="8406"/>
                    <a:pt x="1532" y="8420"/>
                    <a:pt x="1532" y="8435"/>
                  </a:cubicBezTo>
                  <a:cubicBezTo>
                    <a:pt x="1552" y="8476"/>
                    <a:pt x="1511" y="8526"/>
                    <a:pt x="1470" y="8547"/>
                  </a:cubicBezTo>
                  <a:cubicBezTo>
                    <a:pt x="1450" y="8557"/>
                    <a:pt x="1427" y="8562"/>
                    <a:pt x="1404" y="8562"/>
                  </a:cubicBezTo>
                  <a:cubicBezTo>
                    <a:pt x="1381" y="8562"/>
                    <a:pt x="1359" y="8557"/>
                    <a:pt x="1338" y="8547"/>
                  </a:cubicBezTo>
                  <a:cubicBezTo>
                    <a:pt x="1297" y="8526"/>
                    <a:pt x="1266" y="8496"/>
                    <a:pt x="1246" y="8455"/>
                  </a:cubicBezTo>
                  <a:cubicBezTo>
                    <a:pt x="1236" y="8414"/>
                    <a:pt x="1236" y="8374"/>
                    <a:pt x="1216" y="8333"/>
                  </a:cubicBezTo>
                  <a:lnTo>
                    <a:pt x="1185" y="8363"/>
                  </a:lnTo>
                  <a:cubicBezTo>
                    <a:pt x="1151" y="8380"/>
                    <a:pt x="1125" y="8396"/>
                    <a:pt x="1094" y="8396"/>
                  </a:cubicBezTo>
                  <a:cubicBezTo>
                    <a:pt x="1087" y="8396"/>
                    <a:pt x="1080" y="8396"/>
                    <a:pt x="1073" y="8394"/>
                  </a:cubicBezTo>
                  <a:cubicBezTo>
                    <a:pt x="971" y="8374"/>
                    <a:pt x="960" y="8261"/>
                    <a:pt x="960" y="8179"/>
                  </a:cubicBezTo>
                  <a:cubicBezTo>
                    <a:pt x="960" y="8067"/>
                    <a:pt x="981" y="7965"/>
                    <a:pt x="1012" y="7863"/>
                  </a:cubicBezTo>
                  <a:cubicBezTo>
                    <a:pt x="1016" y="7845"/>
                    <a:pt x="1032" y="7837"/>
                    <a:pt x="1048" y="7837"/>
                  </a:cubicBezTo>
                  <a:close/>
                  <a:moveTo>
                    <a:pt x="1607" y="6597"/>
                  </a:moveTo>
                  <a:cubicBezTo>
                    <a:pt x="1632" y="6597"/>
                    <a:pt x="1656" y="6606"/>
                    <a:pt x="1675" y="6628"/>
                  </a:cubicBezTo>
                  <a:cubicBezTo>
                    <a:pt x="1817" y="6802"/>
                    <a:pt x="1991" y="6934"/>
                    <a:pt x="2175" y="7057"/>
                  </a:cubicBezTo>
                  <a:cubicBezTo>
                    <a:pt x="2338" y="7169"/>
                    <a:pt x="2511" y="7271"/>
                    <a:pt x="2665" y="7404"/>
                  </a:cubicBezTo>
                  <a:cubicBezTo>
                    <a:pt x="2828" y="7537"/>
                    <a:pt x="2951" y="7689"/>
                    <a:pt x="3032" y="7893"/>
                  </a:cubicBezTo>
                  <a:cubicBezTo>
                    <a:pt x="3114" y="8098"/>
                    <a:pt x="3134" y="8322"/>
                    <a:pt x="3144" y="8537"/>
                  </a:cubicBezTo>
                  <a:cubicBezTo>
                    <a:pt x="3144" y="8567"/>
                    <a:pt x="3144" y="8587"/>
                    <a:pt x="3134" y="8618"/>
                  </a:cubicBezTo>
                  <a:cubicBezTo>
                    <a:pt x="3134" y="8791"/>
                    <a:pt x="3114" y="8965"/>
                    <a:pt x="3073" y="9138"/>
                  </a:cubicBezTo>
                  <a:cubicBezTo>
                    <a:pt x="3083" y="9149"/>
                    <a:pt x="3093" y="9159"/>
                    <a:pt x="3093" y="9169"/>
                  </a:cubicBezTo>
                  <a:lnTo>
                    <a:pt x="3093" y="9200"/>
                  </a:lnTo>
                  <a:lnTo>
                    <a:pt x="3093" y="9251"/>
                  </a:lnTo>
                  <a:lnTo>
                    <a:pt x="3093" y="9292"/>
                  </a:lnTo>
                  <a:lnTo>
                    <a:pt x="3083" y="9302"/>
                  </a:lnTo>
                  <a:cubicBezTo>
                    <a:pt x="3083" y="9312"/>
                    <a:pt x="3083" y="9322"/>
                    <a:pt x="3073" y="9333"/>
                  </a:cubicBezTo>
                  <a:cubicBezTo>
                    <a:pt x="3062" y="9343"/>
                    <a:pt x="3062" y="9353"/>
                    <a:pt x="3042" y="9353"/>
                  </a:cubicBezTo>
                  <a:cubicBezTo>
                    <a:pt x="3035" y="9375"/>
                    <a:pt x="3017" y="9392"/>
                    <a:pt x="2988" y="9392"/>
                  </a:cubicBezTo>
                  <a:cubicBezTo>
                    <a:pt x="2977" y="9392"/>
                    <a:pt x="2965" y="9389"/>
                    <a:pt x="2951" y="9383"/>
                  </a:cubicBezTo>
                  <a:cubicBezTo>
                    <a:pt x="2726" y="9312"/>
                    <a:pt x="2532" y="9149"/>
                    <a:pt x="2359" y="8986"/>
                  </a:cubicBezTo>
                  <a:cubicBezTo>
                    <a:pt x="2053" y="8700"/>
                    <a:pt x="1828" y="8333"/>
                    <a:pt x="1675" y="7945"/>
                  </a:cubicBezTo>
                  <a:cubicBezTo>
                    <a:pt x="1604" y="7741"/>
                    <a:pt x="1542" y="7546"/>
                    <a:pt x="1522" y="7333"/>
                  </a:cubicBezTo>
                  <a:cubicBezTo>
                    <a:pt x="1501" y="7231"/>
                    <a:pt x="1491" y="7128"/>
                    <a:pt x="1491" y="7026"/>
                  </a:cubicBezTo>
                  <a:lnTo>
                    <a:pt x="1491" y="6710"/>
                  </a:lnTo>
                  <a:cubicBezTo>
                    <a:pt x="1491" y="6646"/>
                    <a:pt x="1550" y="6597"/>
                    <a:pt x="1607" y="6597"/>
                  </a:cubicBezTo>
                  <a:close/>
                  <a:moveTo>
                    <a:pt x="2175" y="9567"/>
                  </a:moveTo>
                  <a:cubicBezTo>
                    <a:pt x="2195" y="9567"/>
                    <a:pt x="2205" y="9587"/>
                    <a:pt x="2216" y="9598"/>
                  </a:cubicBezTo>
                  <a:lnTo>
                    <a:pt x="2216" y="9608"/>
                  </a:lnTo>
                  <a:lnTo>
                    <a:pt x="2216" y="9619"/>
                  </a:lnTo>
                  <a:lnTo>
                    <a:pt x="2216" y="9639"/>
                  </a:lnTo>
                  <a:cubicBezTo>
                    <a:pt x="2226" y="9639"/>
                    <a:pt x="2226" y="9649"/>
                    <a:pt x="2226" y="9649"/>
                  </a:cubicBezTo>
                  <a:lnTo>
                    <a:pt x="2226" y="9659"/>
                  </a:lnTo>
                  <a:lnTo>
                    <a:pt x="2236" y="9669"/>
                  </a:lnTo>
                  <a:lnTo>
                    <a:pt x="2236" y="9680"/>
                  </a:lnTo>
                  <a:cubicBezTo>
                    <a:pt x="2246" y="9680"/>
                    <a:pt x="2246" y="9680"/>
                    <a:pt x="2246" y="9690"/>
                  </a:cubicBezTo>
                  <a:lnTo>
                    <a:pt x="2257" y="9690"/>
                  </a:lnTo>
                  <a:lnTo>
                    <a:pt x="2266" y="9700"/>
                  </a:lnTo>
                  <a:lnTo>
                    <a:pt x="2277" y="9700"/>
                  </a:lnTo>
                  <a:cubicBezTo>
                    <a:pt x="2287" y="9710"/>
                    <a:pt x="2297" y="9710"/>
                    <a:pt x="2297" y="9710"/>
                  </a:cubicBezTo>
                  <a:lnTo>
                    <a:pt x="2318" y="9710"/>
                  </a:lnTo>
                  <a:lnTo>
                    <a:pt x="2328" y="9700"/>
                  </a:lnTo>
                  <a:cubicBezTo>
                    <a:pt x="2338" y="9700"/>
                    <a:pt x="2348" y="9700"/>
                    <a:pt x="2348" y="9690"/>
                  </a:cubicBezTo>
                  <a:lnTo>
                    <a:pt x="2359" y="9690"/>
                  </a:lnTo>
                  <a:lnTo>
                    <a:pt x="2359" y="9680"/>
                  </a:lnTo>
                  <a:cubicBezTo>
                    <a:pt x="2369" y="9680"/>
                    <a:pt x="2369" y="9680"/>
                    <a:pt x="2379" y="9669"/>
                  </a:cubicBezTo>
                  <a:cubicBezTo>
                    <a:pt x="2379" y="9659"/>
                    <a:pt x="2389" y="9659"/>
                    <a:pt x="2389" y="9659"/>
                  </a:cubicBezTo>
                  <a:lnTo>
                    <a:pt x="2389" y="9649"/>
                  </a:lnTo>
                  <a:cubicBezTo>
                    <a:pt x="2402" y="9629"/>
                    <a:pt x="2420" y="9613"/>
                    <a:pt x="2439" y="9613"/>
                  </a:cubicBezTo>
                  <a:cubicBezTo>
                    <a:pt x="2449" y="9613"/>
                    <a:pt x="2460" y="9618"/>
                    <a:pt x="2471" y="9628"/>
                  </a:cubicBezTo>
                  <a:cubicBezTo>
                    <a:pt x="2491" y="9649"/>
                    <a:pt x="2491" y="9669"/>
                    <a:pt x="2481" y="9700"/>
                  </a:cubicBezTo>
                  <a:cubicBezTo>
                    <a:pt x="2471" y="9730"/>
                    <a:pt x="2440" y="9771"/>
                    <a:pt x="2409" y="9792"/>
                  </a:cubicBezTo>
                  <a:cubicBezTo>
                    <a:pt x="2379" y="9812"/>
                    <a:pt x="2343" y="9822"/>
                    <a:pt x="2307" y="9822"/>
                  </a:cubicBezTo>
                  <a:cubicBezTo>
                    <a:pt x="2272" y="9822"/>
                    <a:pt x="2236" y="9812"/>
                    <a:pt x="2205" y="9792"/>
                  </a:cubicBezTo>
                  <a:cubicBezTo>
                    <a:pt x="2144" y="9741"/>
                    <a:pt x="2114" y="9669"/>
                    <a:pt x="2134" y="9587"/>
                  </a:cubicBezTo>
                  <a:cubicBezTo>
                    <a:pt x="2144" y="9578"/>
                    <a:pt x="2155" y="9567"/>
                    <a:pt x="2175" y="9567"/>
                  </a:cubicBezTo>
                  <a:close/>
                  <a:moveTo>
                    <a:pt x="2073" y="1"/>
                  </a:moveTo>
                  <a:cubicBezTo>
                    <a:pt x="1964" y="1"/>
                    <a:pt x="1855" y="5"/>
                    <a:pt x="1746" y="5"/>
                  </a:cubicBezTo>
                  <a:cubicBezTo>
                    <a:pt x="1604" y="15"/>
                    <a:pt x="1470" y="15"/>
                    <a:pt x="1328" y="26"/>
                  </a:cubicBezTo>
                  <a:cubicBezTo>
                    <a:pt x="1338" y="97"/>
                    <a:pt x="1359" y="169"/>
                    <a:pt x="1368" y="240"/>
                  </a:cubicBezTo>
                  <a:cubicBezTo>
                    <a:pt x="1389" y="291"/>
                    <a:pt x="1399" y="352"/>
                    <a:pt x="1420" y="414"/>
                  </a:cubicBezTo>
                  <a:cubicBezTo>
                    <a:pt x="1440" y="414"/>
                    <a:pt x="1440" y="434"/>
                    <a:pt x="1430" y="454"/>
                  </a:cubicBezTo>
                  <a:cubicBezTo>
                    <a:pt x="1440" y="485"/>
                    <a:pt x="1440" y="516"/>
                    <a:pt x="1450" y="546"/>
                  </a:cubicBezTo>
                  <a:lnTo>
                    <a:pt x="1481" y="546"/>
                  </a:lnTo>
                  <a:cubicBezTo>
                    <a:pt x="1491" y="536"/>
                    <a:pt x="1501" y="536"/>
                    <a:pt x="1511" y="536"/>
                  </a:cubicBezTo>
                  <a:cubicBezTo>
                    <a:pt x="1522" y="525"/>
                    <a:pt x="1542" y="505"/>
                    <a:pt x="1573" y="505"/>
                  </a:cubicBezTo>
                  <a:cubicBezTo>
                    <a:pt x="1624" y="505"/>
                    <a:pt x="1695" y="525"/>
                    <a:pt x="1746" y="536"/>
                  </a:cubicBezTo>
                  <a:cubicBezTo>
                    <a:pt x="1797" y="556"/>
                    <a:pt x="1858" y="566"/>
                    <a:pt x="1910" y="587"/>
                  </a:cubicBezTo>
                  <a:cubicBezTo>
                    <a:pt x="1971" y="607"/>
                    <a:pt x="2022" y="638"/>
                    <a:pt x="2083" y="658"/>
                  </a:cubicBezTo>
                  <a:cubicBezTo>
                    <a:pt x="2134" y="689"/>
                    <a:pt x="2195" y="720"/>
                    <a:pt x="2236" y="770"/>
                  </a:cubicBezTo>
                  <a:cubicBezTo>
                    <a:pt x="2246" y="791"/>
                    <a:pt x="2246" y="801"/>
                    <a:pt x="2246" y="822"/>
                  </a:cubicBezTo>
                  <a:cubicBezTo>
                    <a:pt x="2257" y="822"/>
                    <a:pt x="2266" y="832"/>
                    <a:pt x="2277" y="842"/>
                  </a:cubicBezTo>
                  <a:cubicBezTo>
                    <a:pt x="2461" y="1189"/>
                    <a:pt x="2573" y="1557"/>
                    <a:pt x="2644" y="1934"/>
                  </a:cubicBezTo>
                  <a:cubicBezTo>
                    <a:pt x="2654" y="2006"/>
                    <a:pt x="2604" y="2046"/>
                    <a:pt x="2552" y="2046"/>
                  </a:cubicBezTo>
                  <a:cubicBezTo>
                    <a:pt x="2542" y="2077"/>
                    <a:pt x="2522" y="2108"/>
                    <a:pt x="2491" y="2138"/>
                  </a:cubicBezTo>
                  <a:cubicBezTo>
                    <a:pt x="2440" y="2199"/>
                    <a:pt x="2400" y="2271"/>
                    <a:pt x="2338" y="2332"/>
                  </a:cubicBezTo>
                  <a:cubicBezTo>
                    <a:pt x="2297" y="2393"/>
                    <a:pt x="2246" y="2455"/>
                    <a:pt x="2185" y="2505"/>
                  </a:cubicBezTo>
                  <a:cubicBezTo>
                    <a:pt x="2168" y="2522"/>
                    <a:pt x="2148" y="2530"/>
                    <a:pt x="2130" y="2530"/>
                  </a:cubicBezTo>
                  <a:cubicBezTo>
                    <a:pt x="2116" y="2530"/>
                    <a:pt x="2103" y="2525"/>
                    <a:pt x="2093" y="2516"/>
                  </a:cubicBezTo>
                  <a:lnTo>
                    <a:pt x="2083" y="2505"/>
                  </a:lnTo>
                  <a:cubicBezTo>
                    <a:pt x="1991" y="2495"/>
                    <a:pt x="1899" y="2464"/>
                    <a:pt x="1817" y="2434"/>
                  </a:cubicBezTo>
                  <a:cubicBezTo>
                    <a:pt x="1808" y="2434"/>
                    <a:pt x="1797" y="2424"/>
                    <a:pt x="1787" y="2424"/>
                  </a:cubicBezTo>
                  <a:lnTo>
                    <a:pt x="1787" y="2424"/>
                  </a:lnTo>
                  <a:cubicBezTo>
                    <a:pt x="1797" y="2455"/>
                    <a:pt x="1797" y="2485"/>
                    <a:pt x="1808" y="2505"/>
                  </a:cubicBezTo>
                  <a:cubicBezTo>
                    <a:pt x="1828" y="2587"/>
                    <a:pt x="1838" y="2679"/>
                    <a:pt x="1858" y="2761"/>
                  </a:cubicBezTo>
                  <a:cubicBezTo>
                    <a:pt x="1889" y="2924"/>
                    <a:pt x="1919" y="3077"/>
                    <a:pt x="1951" y="3240"/>
                  </a:cubicBezTo>
                  <a:lnTo>
                    <a:pt x="2073" y="3730"/>
                  </a:lnTo>
                  <a:cubicBezTo>
                    <a:pt x="2093" y="3802"/>
                    <a:pt x="2114" y="3883"/>
                    <a:pt x="2134" y="3965"/>
                  </a:cubicBezTo>
                  <a:cubicBezTo>
                    <a:pt x="2155" y="4016"/>
                    <a:pt x="2164" y="4067"/>
                    <a:pt x="2175" y="4118"/>
                  </a:cubicBezTo>
                  <a:cubicBezTo>
                    <a:pt x="2216" y="4108"/>
                    <a:pt x="2257" y="4097"/>
                    <a:pt x="2297" y="4077"/>
                  </a:cubicBezTo>
                  <a:cubicBezTo>
                    <a:pt x="2347" y="4069"/>
                    <a:pt x="2397" y="4054"/>
                    <a:pt x="2447" y="4054"/>
                  </a:cubicBezTo>
                  <a:cubicBezTo>
                    <a:pt x="2458" y="4054"/>
                    <a:pt x="2470" y="4055"/>
                    <a:pt x="2481" y="4056"/>
                  </a:cubicBezTo>
                  <a:cubicBezTo>
                    <a:pt x="2511" y="4056"/>
                    <a:pt x="2532" y="4067"/>
                    <a:pt x="2542" y="4087"/>
                  </a:cubicBezTo>
                  <a:lnTo>
                    <a:pt x="2573" y="4087"/>
                  </a:lnTo>
                  <a:cubicBezTo>
                    <a:pt x="2593" y="4097"/>
                    <a:pt x="2613" y="4097"/>
                    <a:pt x="2634" y="4108"/>
                  </a:cubicBezTo>
                  <a:cubicBezTo>
                    <a:pt x="2654" y="4118"/>
                    <a:pt x="2675" y="4128"/>
                    <a:pt x="2695" y="4149"/>
                  </a:cubicBezTo>
                  <a:cubicBezTo>
                    <a:pt x="2726" y="4169"/>
                    <a:pt x="2746" y="4199"/>
                    <a:pt x="2777" y="4220"/>
                  </a:cubicBezTo>
                  <a:cubicBezTo>
                    <a:pt x="2828" y="4281"/>
                    <a:pt x="2879" y="4353"/>
                    <a:pt x="2930" y="4414"/>
                  </a:cubicBezTo>
                  <a:cubicBezTo>
                    <a:pt x="2981" y="4485"/>
                    <a:pt x="3022" y="4557"/>
                    <a:pt x="3053" y="4628"/>
                  </a:cubicBezTo>
                  <a:cubicBezTo>
                    <a:pt x="3083" y="4700"/>
                    <a:pt x="3103" y="4771"/>
                    <a:pt x="3124" y="4843"/>
                  </a:cubicBezTo>
                  <a:cubicBezTo>
                    <a:pt x="3144" y="4863"/>
                    <a:pt x="3155" y="4893"/>
                    <a:pt x="3134" y="4924"/>
                  </a:cubicBezTo>
                  <a:cubicBezTo>
                    <a:pt x="3134" y="5036"/>
                    <a:pt x="3093" y="5149"/>
                    <a:pt x="3062" y="5251"/>
                  </a:cubicBezTo>
                  <a:cubicBezTo>
                    <a:pt x="3042" y="5292"/>
                    <a:pt x="3032" y="5332"/>
                    <a:pt x="3022" y="5373"/>
                  </a:cubicBezTo>
                  <a:cubicBezTo>
                    <a:pt x="3012" y="5394"/>
                    <a:pt x="3012" y="5403"/>
                    <a:pt x="3012" y="5414"/>
                  </a:cubicBezTo>
                  <a:cubicBezTo>
                    <a:pt x="2991" y="5475"/>
                    <a:pt x="2971" y="5526"/>
                    <a:pt x="2920" y="5567"/>
                  </a:cubicBezTo>
                  <a:cubicBezTo>
                    <a:pt x="2899" y="5648"/>
                    <a:pt x="2797" y="5700"/>
                    <a:pt x="2736" y="5741"/>
                  </a:cubicBezTo>
                  <a:cubicBezTo>
                    <a:pt x="2654" y="5791"/>
                    <a:pt x="2573" y="5832"/>
                    <a:pt x="2491" y="5873"/>
                  </a:cubicBezTo>
                  <a:cubicBezTo>
                    <a:pt x="2409" y="5914"/>
                    <a:pt x="2318" y="5945"/>
                    <a:pt x="2236" y="5975"/>
                  </a:cubicBezTo>
                  <a:cubicBezTo>
                    <a:pt x="2155" y="6006"/>
                    <a:pt x="2062" y="6047"/>
                    <a:pt x="1971" y="6047"/>
                  </a:cubicBezTo>
                  <a:lnTo>
                    <a:pt x="1960" y="6057"/>
                  </a:lnTo>
                  <a:cubicBezTo>
                    <a:pt x="1945" y="6067"/>
                    <a:pt x="1927" y="6072"/>
                    <a:pt x="1910" y="6072"/>
                  </a:cubicBezTo>
                  <a:cubicBezTo>
                    <a:pt x="1892" y="6072"/>
                    <a:pt x="1874" y="6067"/>
                    <a:pt x="1858" y="6057"/>
                  </a:cubicBezTo>
                  <a:cubicBezTo>
                    <a:pt x="1808" y="5995"/>
                    <a:pt x="1756" y="5934"/>
                    <a:pt x="1706" y="5883"/>
                  </a:cubicBezTo>
                  <a:cubicBezTo>
                    <a:pt x="1654" y="5812"/>
                    <a:pt x="1604" y="5750"/>
                    <a:pt x="1552" y="5679"/>
                  </a:cubicBezTo>
                  <a:cubicBezTo>
                    <a:pt x="1532" y="5648"/>
                    <a:pt x="1511" y="5618"/>
                    <a:pt x="1501" y="5587"/>
                  </a:cubicBezTo>
                  <a:cubicBezTo>
                    <a:pt x="1450" y="5587"/>
                    <a:pt x="1389" y="5546"/>
                    <a:pt x="1399" y="5485"/>
                  </a:cubicBezTo>
                  <a:cubicBezTo>
                    <a:pt x="1440" y="5271"/>
                    <a:pt x="1491" y="5067"/>
                    <a:pt x="1563" y="4863"/>
                  </a:cubicBezTo>
                  <a:cubicBezTo>
                    <a:pt x="1563" y="4852"/>
                    <a:pt x="1552" y="4843"/>
                    <a:pt x="1552" y="4843"/>
                  </a:cubicBezTo>
                  <a:cubicBezTo>
                    <a:pt x="1461" y="4505"/>
                    <a:pt x="1399" y="4158"/>
                    <a:pt x="1318" y="3822"/>
                  </a:cubicBezTo>
                  <a:cubicBezTo>
                    <a:pt x="1257" y="3485"/>
                    <a:pt x="1175" y="3158"/>
                    <a:pt x="1114" y="2822"/>
                  </a:cubicBezTo>
                  <a:cubicBezTo>
                    <a:pt x="940" y="2036"/>
                    <a:pt x="777" y="1240"/>
                    <a:pt x="613" y="454"/>
                  </a:cubicBezTo>
                  <a:cubicBezTo>
                    <a:pt x="409" y="423"/>
                    <a:pt x="205" y="373"/>
                    <a:pt x="1" y="311"/>
                  </a:cubicBezTo>
                  <a:lnTo>
                    <a:pt x="1" y="311"/>
                  </a:lnTo>
                  <a:cubicBezTo>
                    <a:pt x="21" y="373"/>
                    <a:pt x="52" y="434"/>
                    <a:pt x="62" y="485"/>
                  </a:cubicBezTo>
                  <a:cubicBezTo>
                    <a:pt x="62" y="505"/>
                    <a:pt x="52" y="516"/>
                    <a:pt x="42" y="516"/>
                  </a:cubicBezTo>
                  <a:cubicBezTo>
                    <a:pt x="205" y="1148"/>
                    <a:pt x="318" y="1791"/>
                    <a:pt x="399" y="2424"/>
                  </a:cubicBezTo>
                  <a:cubicBezTo>
                    <a:pt x="583" y="3709"/>
                    <a:pt x="674" y="5006"/>
                    <a:pt x="674" y="6301"/>
                  </a:cubicBezTo>
                  <a:cubicBezTo>
                    <a:pt x="674" y="7598"/>
                    <a:pt x="603" y="8894"/>
                    <a:pt x="389" y="10170"/>
                  </a:cubicBezTo>
                  <a:cubicBezTo>
                    <a:pt x="389" y="10179"/>
                    <a:pt x="389" y="10190"/>
                    <a:pt x="379" y="10200"/>
                  </a:cubicBezTo>
                  <a:cubicBezTo>
                    <a:pt x="511" y="10220"/>
                    <a:pt x="644" y="10261"/>
                    <a:pt x="767" y="10292"/>
                  </a:cubicBezTo>
                  <a:cubicBezTo>
                    <a:pt x="899" y="10322"/>
                    <a:pt x="1032" y="10353"/>
                    <a:pt x="1164" y="10374"/>
                  </a:cubicBezTo>
                  <a:cubicBezTo>
                    <a:pt x="1477" y="10428"/>
                    <a:pt x="1790" y="10455"/>
                    <a:pt x="2106" y="10455"/>
                  </a:cubicBezTo>
                  <a:cubicBezTo>
                    <a:pt x="2264" y="10455"/>
                    <a:pt x="2423" y="10449"/>
                    <a:pt x="2583" y="10435"/>
                  </a:cubicBezTo>
                  <a:cubicBezTo>
                    <a:pt x="2818" y="10415"/>
                    <a:pt x="3053" y="10383"/>
                    <a:pt x="3277" y="10333"/>
                  </a:cubicBezTo>
                  <a:cubicBezTo>
                    <a:pt x="3298" y="10322"/>
                    <a:pt x="3318" y="10322"/>
                    <a:pt x="3338" y="10312"/>
                  </a:cubicBezTo>
                  <a:cubicBezTo>
                    <a:pt x="3430" y="10292"/>
                    <a:pt x="3532" y="10272"/>
                    <a:pt x="3624" y="10241"/>
                  </a:cubicBezTo>
                  <a:cubicBezTo>
                    <a:pt x="3726" y="10210"/>
                    <a:pt x="3828" y="10159"/>
                    <a:pt x="3940" y="10139"/>
                  </a:cubicBezTo>
                  <a:cubicBezTo>
                    <a:pt x="3736" y="8873"/>
                    <a:pt x="3654" y="7578"/>
                    <a:pt x="3654" y="6301"/>
                  </a:cubicBezTo>
                  <a:cubicBezTo>
                    <a:pt x="3654" y="5006"/>
                    <a:pt x="3747" y="3709"/>
                    <a:pt x="3930" y="2424"/>
                  </a:cubicBezTo>
                  <a:cubicBezTo>
                    <a:pt x="4012" y="1893"/>
                    <a:pt x="4094" y="1352"/>
                    <a:pt x="4216" y="822"/>
                  </a:cubicBezTo>
                  <a:lnTo>
                    <a:pt x="4216" y="822"/>
                  </a:lnTo>
                  <a:cubicBezTo>
                    <a:pt x="4205" y="832"/>
                    <a:pt x="4196" y="832"/>
                    <a:pt x="4185" y="832"/>
                  </a:cubicBezTo>
                  <a:cubicBezTo>
                    <a:pt x="4094" y="811"/>
                    <a:pt x="4001" y="781"/>
                    <a:pt x="3920" y="750"/>
                  </a:cubicBezTo>
                  <a:cubicBezTo>
                    <a:pt x="3756" y="679"/>
                    <a:pt x="3604" y="587"/>
                    <a:pt x="3471" y="464"/>
                  </a:cubicBezTo>
                  <a:lnTo>
                    <a:pt x="3318" y="464"/>
                  </a:lnTo>
                  <a:cubicBezTo>
                    <a:pt x="3155" y="464"/>
                    <a:pt x="2991" y="454"/>
                    <a:pt x="2828" y="454"/>
                  </a:cubicBezTo>
                  <a:cubicBezTo>
                    <a:pt x="2450" y="444"/>
                    <a:pt x="2062" y="434"/>
                    <a:pt x="1685" y="423"/>
                  </a:cubicBezTo>
                  <a:cubicBezTo>
                    <a:pt x="1644" y="423"/>
                    <a:pt x="1644" y="362"/>
                    <a:pt x="1685" y="362"/>
                  </a:cubicBezTo>
                  <a:cubicBezTo>
                    <a:pt x="2062" y="352"/>
                    <a:pt x="2450" y="342"/>
                    <a:pt x="2828" y="342"/>
                  </a:cubicBezTo>
                  <a:lnTo>
                    <a:pt x="3348" y="342"/>
                  </a:lnTo>
                  <a:lnTo>
                    <a:pt x="3328" y="321"/>
                  </a:lnTo>
                  <a:cubicBezTo>
                    <a:pt x="3257" y="240"/>
                    <a:pt x="3185" y="158"/>
                    <a:pt x="3124" y="67"/>
                  </a:cubicBezTo>
                  <a:cubicBezTo>
                    <a:pt x="3073" y="67"/>
                    <a:pt x="3012" y="46"/>
                    <a:pt x="2960" y="46"/>
                  </a:cubicBezTo>
                  <a:cubicBezTo>
                    <a:pt x="2879" y="36"/>
                    <a:pt x="2797" y="26"/>
                    <a:pt x="2715" y="26"/>
                  </a:cubicBezTo>
                  <a:cubicBezTo>
                    <a:pt x="2552" y="5"/>
                    <a:pt x="2400" y="5"/>
                    <a:pt x="2236" y="5"/>
                  </a:cubicBezTo>
                  <a:cubicBezTo>
                    <a:pt x="2182" y="2"/>
                    <a:pt x="2127" y="1"/>
                    <a:pt x="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3"/>
            <p:cNvSpPr/>
            <p:nvPr/>
          </p:nvSpPr>
          <p:spPr>
            <a:xfrm>
              <a:off x="4870620" y="3049145"/>
              <a:ext cx="62361" cy="54349"/>
            </a:xfrm>
            <a:custGeom>
              <a:avLst/>
              <a:gdLst/>
              <a:ahLst/>
              <a:cxnLst/>
              <a:rect l="l" t="t" r="r" b="b"/>
              <a:pathLst>
                <a:path w="1113" h="970" extrusionOk="0">
                  <a:moveTo>
                    <a:pt x="644" y="0"/>
                  </a:moveTo>
                  <a:cubicBezTo>
                    <a:pt x="592" y="21"/>
                    <a:pt x="542" y="30"/>
                    <a:pt x="501" y="51"/>
                  </a:cubicBezTo>
                  <a:cubicBezTo>
                    <a:pt x="449" y="71"/>
                    <a:pt x="399" y="82"/>
                    <a:pt x="347" y="102"/>
                  </a:cubicBezTo>
                  <a:cubicBezTo>
                    <a:pt x="337" y="112"/>
                    <a:pt x="327" y="112"/>
                    <a:pt x="317" y="123"/>
                  </a:cubicBezTo>
                  <a:lnTo>
                    <a:pt x="286" y="123"/>
                  </a:lnTo>
                  <a:cubicBezTo>
                    <a:pt x="297" y="143"/>
                    <a:pt x="306" y="153"/>
                    <a:pt x="317" y="164"/>
                  </a:cubicBezTo>
                  <a:cubicBezTo>
                    <a:pt x="347" y="204"/>
                    <a:pt x="368" y="255"/>
                    <a:pt x="399" y="296"/>
                  </a:cubicBezTo>
                  <a:cubicBezTo>
                    <a:pt x="449" y="388"/>
                    <a:pt x="501" y="479"/>
                    <a:pt x="562" y="572"/>
                  </a:cubicBezTo>
                  <a:cubicBezTo>
                    <a:pt x="577" y="601"/>
                    <a:pt x="549" y="625"/>
                    <a:pt x="525" y="625"/>
                  </a:cubicBezTo>
                  <a:cubicBezTo>
                    <a:pt x="516" y="625"/>
                    <a:pt x="506" y="621"/>
                    <a:pt x="501" y="613"/>
                  </a:cubicBezTo>
                  <a:cubicBezTo>
                    <a:pt x="429" y="520"/>
                    <a:pt x="368" y="439"/>
                    <a:pt x="306" y="347"/>
                  </a:cubicBezTo>
                  <a:cubicBezTo>
                    <a:pt x="276" y="306"/>
                    <a:pt x="245" y="266"/>
                    <a:pt x="225" y="214"/>
                  </a:cubicBezTo>
                  <a:cubicBezTo>
                    <a:pt x="215" y="204"/>
                    <a:pt x="204" y="184"/>
                    <a:pt x="195" y="173"/>
                  </a:cubicBezTo>
                  <a:cubicBezTo>
                    <a:pt x="133" y="194"/>
                    <a:pt x="82" y="214"/>
                    <a:pt x="31" y="214"/>
                  </a:cubicBezTo>
                  <a:lnTo>
                    <a:pt x="21" y="214"/>
                  </a:lnTo>
                  <a:cubicBezTo>
                    <a:pt x="21" y="235"/>
                    <a:pt x="11" y="245"/>
                    <a:pt x="0" y="266"/>
                  </a:cubicBezTo>
                  <a:lnTo>
                    <a:pt x="11" y="266"/>
                  </a:lnTo>
                  <a:cubicBezTo>
                    <a:pt x="72" y="327"/>
                    <a:pt x="113" y="398"/>
                    <a:pt x="154" y="459"/>
                  </a:cubicBezTo>
                  <a:cubicBezTo>
                    <a:pt x="204" y="520"/>
                    <a:pt x="245" y="582"/>
                    <a:pt x="286" y="643"/>
                  </a:cubicBezTo>
                  <a:cubicBezTo>
                    <a:pt x="358" y="755"/>
                    <a:pt x="429" y="857"/>
                    <a:pt x="490" y="969"/>
                  </a:cubicBezTo>
                  <a:cubicBezTo>
                    <a:pt x="511" y="960"/>
                    <a:pt x="531" y="949"/>
                    <a:pt x="542" y="939"/>
                  </a:cubicBezTo>
                  <a:cubicBezTo>
                    <a:pt x="572" y="919"/>
                    <a:pt x="613" y="898"/>
                    <a:pt x="644" y="878"/>
                  </a:cubicBezTo>
                  <a:lnTo>
                    <a:pt x="817" y="786"/>
                  </a:lnTo>
                  <a:lnTo>
                    <a:pt x="1000" y="694"/>
                  </a:lnTo>
                  <a:cubicBezTo>
                    <a:pt x="1041" y="674"/>
                    <a:pt x="1072" y="653"/>
                    <a:pt x="1113" y="633"/>
                  </a:cubicBezTo>
                  <a:cubicBezTo>
                    <a:pt x="1052" y="520"/>
                    <a:pt x="980" y="408"/>
                    <a:pt x="898" y="296"/>
                  </a:cubicBezTo>
                  <a:cubicBezTo>
                    <a:pt x="868" y="255"/>
                    <a:pt x="817" y="194"/>
                    <a:pt x="776" y="143"/>
                  </a:cubicBezTo>
                  <a:cubicBezTo>
                    <a:pt x="746" y="123"/>
                    <a:pt x="725" y="102"/>
                    <a:pt x="694" y="71"/>
                  </a:cubicBezTo>
                  <a:cubicBezTo>
                    <a:pt x="684" y="61"/>
                    <a:pt x="674" y="41"/>
                    <a:pt x="664" y="30"/>
                  </a:cubicBezTo>
                  <a:cubicBezTo>
                    <a:pt x="653" y="21"/>
                    <a:pt x="644" y="1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3"/>
            <p:cNvSpPr/>
            <p:nvPr/>
          </p:nvSpPr>
          <p:spPr>
            <a:xfrm>
              <a:off x="4769429" y="2821549"/>
              <a:ext cx="30312" cy="10366"/>
            </a:xfrm>
            <a:custGeom>
              <a:avLst/>
              <a:gdLst/>
              <a:ahLst/>
              <a:cxnLst/>
              <a:rect l="l" t="t" r="r" b="b"/>
              <a:pathLst>
                <a:path w="541" h="185" extrusionOk="0">
                  <a:moveTo>
                    <a:pt x="511" y="1"/>
                  </a:moveTo>
                  <a:cubicBezTo>
                    <a:pt x="470" y="10"/>
                    <a:pt x="418" y="10"/>
                    <a:pt x="378" y="21"/>
                  </a:cubicBezTo>
                  <a:cubicBezTo>
                    <a:pt x="327" y="21"/>
                    <a:pt x="266" y="31"/>
                    <a:pt x="214" y="51"/>
                  </a:cubicBezTo>
                  <a:cubicBezTo>
                    <a:pt x="143" y="62"/>
                    <a:pt x="71" y="82"/>
                    <a:pt x="0" y="103"/>
                  </a:cubicBezTo>
                  <a:cubicBezTo>
                    <a:pt x="173" y="133"/>
                    <a:pt x="357" y="164"/>
                    <a:pt x="541" y="184"/>
                  </a:cubicBezTo>
                  <a:lnTo>
                    <a:pt x="511" y="1"/>
                  </a:lnTo>
                  <a:close/>
                </a:path>
              </a:pathLst>
            </a:custGeom>
            <a:solidFill>
              <a:srgbClr val="A9C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3"/>
            <p:cNvSpPr/>
            <p:nvPr/>
          </p:nvSpPr>
          <p:spPr>
            <a:xfrm>
              <a:off x="4915780" y="2936468"/>
              <a:ext cx="35523" cy="72671"/>
            </a:xfrm>
            <a:custGeom>
              <a:avLst/>
              <a:gdLst/>
              <a:ahLst/>
              <a:cxnLst/>
              <a:rect l="l" t="t" r="r" b="b"/>
              <a:pathLst>
                <a:path w="634" h="1297" extrusionOk="0">
                  <a:moveTo>
                    <a:pt x="623" y="0"/>
                  </a:moveTo>
                  <a:lnTo>
                    <a:pt x="623" y="0"/>
                  </a:lnTo>
                  <a:cubicBezTo>
                    <a:pt x="582" y="82"/>
                    <a:pt x="552" y="164"/>
                    <a:pt x="511" y="245"/>
                  </a:cubicBezTo>
                  <a:cubicBezTo>
                    <a:pt x="460" y="368"/>
                    <a:pt x="398" y="490"/>
                    <a:pt x="348" y="613"/>
                  </a:cubicBezTo>
                  <a:cubicBezTo>
                    <a:pt x="235" y="848"/>
                    <a:pt x="123" y="1072"/>
                    <a:pt x="1" y="1297"/>
                  </a:cubicBezTo>
                  <a:cubicBezTo>
                    <a:pt x="92" y="1215"/>
                    <a:pt x="174" y="1143"/>
                    <a:pt x="246" y="1062"/>
                  </a:cubicBezTo>
                  <a:cubicBezTo>
                    <a:pt x="348" y="950"/>
                    <a:pt x="429" y="827"/>
                    <a:pt x="491" y="694"/>
                  </a:cubicBezTo>
                  <a:lnTo>
                    <a:pt x="491" y="685"/>
                  </a:lnTo>
                  <a:cubicBezTo>
                    <a:pt x="491" y="674"/>
                    <a:pt x="491" y="674"/>
                    <a:pt x="500" y="664"/>
                  </a:cubicBezTo>
                  <a:cubicBezTo>
                    <a:pt x="582" y="449"/>
                    <a:pt x="634" y="225"/>
                    <a:pt x="6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3"/>
            <p:cNvSpPr/>
            <p:nvPr/>
          </p:nvSpPr>
          <p:spPr>
            <a:xfrm>
              <a:off x="4850001" y="3181768"/>
              <a:ext cx="92730" cy="156604"/>
            </a:xfrm>
            <a:custGeom>
              <a:avLst/>
              <a:gdLst/>
              <a:ahLst/>
              <a:cxnLst/>
              <a:rect l="l" t="t" r="r" b="b"/>
              <a:pathLst>
                <a:path w="1655" h="2795" extrusionOk="0">
                  <a:moveTo>
                    <a:pt x="185" y="511"/>
                  </a:moveTo>
                  <a:cubicBezTo>
                    <a:pt x="307" y="827"/>
                    <a:pt x="552" y="1092"/>
                    <a:pt x="776" y="1348"/>
                  </a:cubicBezTo>
                  <a:cubicBezTo>
                    <a:pt x="930" y="1521"/>
                    <a:pt x="1083" y="1705"/>
                    <a:pt x="1195" y="1909"/>
                  </a:cubicBezTo>
                  <a:cubicBezTo>
                    <a:pt x="1256" y="2011"/>
                    <a:pt x="1297" y="2113"/>
                    <a:pt x="1328" y="2226"/>
                  </a:cubicBezTo>
                  <a:cubicBezTo>
                    <a:pt x="1359" y="2317"/>
                    <a:pt x="1368" y="2419"/>
                    <a:pt x="1379" y="2521"/>
                  </a:cubicBezTo>
                  <a:cubicBezTo>
                    <a:pt x="1266" y="2439"/>
                    <a:pt x="1164" y="2368"/>
                    <a:pt x="1062" y="2287"/>
                  </a:cubicBezTo>
                  <a:cubicBezTo>
                    <a:pt x="919" y="2164"/>
                    <a:pt x="787" y="2021"/>
                    <a:pt x="674" y="1868"/>
                  </a:cubicBezTo>
                  <a:cubicBezTo>
                    <a:pt x="429" y="1552"/>
                    <a:pt x="287" y="1185"/>
                    <a:pt x="216" y="797"/>
                  </a:cubicBezTo>
                  <a:cubicBezTo>
                    <a:pt x="205" y="705"/>
                    <a:pt x="195" y="603"/>
                    <a:pt x="185" y="511"/>
                  </a:cubicBezTo>
                  <a:close/>
                  <a:moveTo>
                    <a:pt x="266" y="450"/>
                  </a:moveTo>
                  <a:lnTo>
                    <a:pt x="266" y="450"/>
                  </a:lnTo>
                  <a:cubicBezTo>
                    <a:pt x="470" y="613"/>
                    <a:pt x="705" y="745"/>
                    <a:pt x="910" y="888"/>
                  </a:cubicBezTo>
                  <a:cubicBezTo>
                    <a:pt x="1062" y="990"/>
                    <a:pt x="1195" y="1113"/>
                    <a:pt x="1307" y="1266"/>
                  </a:cubicBezTo>
                  <a:cubicBezTo>
                    <a:pt x="1430" y="1439"/>
                    <a:pt x="1491" y="1643"/>
                    <a:pt x="1511" y="1858"/>
                  </a:cubicBezTo>
                  <a:cubicBezTo>
                    <a:pt x="1532" y="2103"/>
                    <a:pt x="1501" y="2348"/>
                    <a:pt x="1481" y="2582"/>
                  </a:cubicBezTo>
                  <a:cubicBezTo>
                    <a:pt x="1470" y="2582"/>
                    <a:pt x="1461" y="2572"/>
                    <a:pt x="1450" y="2562"/>
                  </a:cubicBezTo>
                  <a:cubicBezTo>
                    <a:pt x="1481" y="2358"/>
                    <a:pt x="1409" y="2133"/>
                    <a:pt x="1318" y="1950"/>
                  </a:cubicBezTo>
                  <a:cubicBezTo>
                    <a:pt x="1205" y="1745"/>
                    <a:pt x="1073" y="1562"/>
                    <a:pt x="919" y="1389"/>
                  </a:cubicBezTo>
                  <a:cubicBezTo>
                    <a:pt x="674" y="1092"/>
                    <a:pt x="409" y="807"/>
                    <a:pt x="266" y="450"/>
                  </a:cubicBezTo>
                  <a:close/>
                  <a:moveTo>
                    <a:pt x="117" y="0"/>
                  </a:moveTo>
                  <a:cubicBezTo>
                    <a:pt x="60" y="0"/>
                    <a:pt x="1" y="49"/>
                    <a:pt x="1" y="113"/>
                  </a:cubicBezTo>
                  <a:lnTo>
                    <a:pt x="1" y="429"/>
                  </a:lnTo>
                  <a:cubicBezTo>
                    <a:pt x="1" y="531"/>
                    <a:pt x="11" y="634"/>
                    <a:pt x="32" y="736"/>
                  </a:cubicBezTo>
                  <a:cubicBezTo>
                    <a:pt x="52" y="949"/>
                    <a:pt x="114" y="1144"/>
                    <a:pt x="185" y="1348"/>
                  </a:cubicBezTo>
                  <a:cubicBezTo>
                    <a:pt x="338" y="1736"/>
                    <a:pt x="563" y="2103"/>
                    <a:pt x="869" y="2389"/>
                  </a:cubicBezTo>
                  <a:cubicBezTo>
                    <a:pt x="1042" y="2552"/>
                    <a:pt x="1236" y="2715"/>
                    <a:pt x="1461" y="2786"/>
                  </a:cubicBezTo>
                  <a:cubicBezTo>
                    <a:pt x="1475" y="2792"/>
                    <a:pt x="1487" y="2795"/>
                    <a:pt x="1499" y="2795"/>
                  </a:cubicBezTo>
                  <a:cubicBezTo>
                    <a:pt x="1528" y="2795"/>
                    <a:pt x="1548" y="2778"/>
                    <a:pt x="1563" y="2756"/>
                  </a:cubicBezTo>
                  <a:cubicBezTo>
                    <a:pt x="1572" y="2756"/>
                    <a:pt x="1572" y="2746"/>
                    <a:pt x="1583" y="2736"/>
                  </a:cubicBezTo>
                  <a:cubicBezTo>
                    <a:pt x="1593" y="2725"/>
                    <a:pt x="1593" y="2715"/>
                    <a:pt x="1593" y="2705"/>
                  </a:cubicBezTo>
                  <a:lnTo>
                    <a:pt x="1603" y="2695"/>
                  </a:lnTo>
                  <a:lnTo>
                    <a:pt x="1603" y="2654"/>
                  </a:lnTo>
                  <a:lnTo>
                    <a:pt x="1603" y="2603"/>
                  </a:lnTo>
                  <a:lnTo>
                    <a:pt x="1603" y="2572"/>
                  </a:lnTo>
                  <a:cubicBezTo>
                    <a:pt x="1603" y="2562"/>
                    <a:pt x="1593" y="2552"/>
                    <a:pt x="1583" y="2541"/>
                  </a:cubicBezTo>
                  <a:cubicBezTo>
                    <a:pt x="1634" y="2348"/>
                    <a:pt x="1654" y="2144"/>
                    <a:pt x="1654" y="1940"/>
                  </a:cubicBezTo>
                  <a:cubicBezTo>
                    <a:pt x="1644" y="1725"/>
                    <a:pt x="1624" y="1501"/>
                    <a:pt x="1542" y="1296"/>
                  </a:cubicBezTo>
                  <a:cubicBezTo>
                    <a:pt x="1461" y="1092"/>
                    <a:pt x="1338" y="940"/>
                    <a:pt x="1175" y="807"/>
                  </a:cubicBezTo>
                  <a:cubicBezTo>
                    <a:pt x="1021" y="674"/>
                    <a:pt x="848" y="572"/>
                    <a:pt x="685" y="460"/>
                  </a:cubicBezTo>
                  <a:cubicBezTo>
                    <a:pt x="501" y="337"/>
                    <a:pt x="327" y="205"/>
                    <a:pt x="185" y="31"/>
                  </a:cubicBezTo>
                  <a:cubicBezTo>
                    <a:pt x="166" y="9"/>
                    <a:pt x="142"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3"/>
            <p:cNvSpPr/>
            <p:nvPr/>
          </p:nvSpPr>
          <p:spPr>
            <a:xfrm>
              <a:off x="4901493" y="2915680"/>
              <a:ext cx="58944" cy="105448"/>
            </a:xfrm>
            <a:custGeom>
              <a:avLst/>
              <a:gdLst/>
              <a:ahLst/>
              <a:cxnLst/>
              <a:rect l="l" t="t" r="r" b="b"/>
              <a:pathLst>
                <a:path w="1052" h="1882" extrusionOk="0">
                  <a:moveTo>
                    <a:pt x="878" y="371"/>
                  </a:moveTo>
                  <a:lnTo>
                    <a:pt x="878" y="371"/>
                  </a:lnTo>
                  <a:cubicBezTo>
                    <a:pt x="889" y="596"/>
                    <a:pt x="837" y="820"/>
                    <a:pt x="755" y="1035"/>
                  </a:cubicBezTo>
                  <a:cubicBezTo>
                    <a:pt x="694" y="1178"/>
                    <a:pt x="613" y="1310"/>
                    <a:pt x="501" y="1433"/>
                  </a:cubicBezTo>
                  <a:cubicBezTo>
                    <a:pt x="429" y="1514"/>
                    <a:pt x="347" y="1586"/>
                    <a:pt x="256" y="1668"/>
                  </a:cubicBezTo>
                  <a:cubicBezTo>
                    <a:pt x="378" y="1443"/>
                    <a:pt x="490" y="1219"/>
                    <a:pt x="603" y="984"/>
                  </a:cubicBezTo>
                  <a:cubicBezTo>
                    <a:pt x="694" y="780"/>
                    <a:pt x="796" y="576"/>
                    <a:pt x="878" y="371"/>
                  </a:cubicBezTo>
                  <a:close/>
                  <a:moveTo>
                    <a:pt x="817" y="300"/>
                  </a:moveTo>
                  <a:cubicBezTo>
                    <a:pt x="694" y="514"/>
                    <a:pt x="592" y="739"/>
                    <a:pt x="490" y="954"/>
                  </a:cubicBezTo>
                  <a:cubicBezTo>
                    <a:pt x="388" y="1188"/>
                    <a:pt x="286" y="1423"/>
                    <a:pt x="184" y="1668"/>
                  </a:cubicBezTo>
                  <a:cubicBezTo>
                    <a:pt x="182" y="1672"/>
                    <a:pt x="181" y="1675"/>
                    <a:pt x="181" y="1678"/>
                  </a:cubicBezTo>
                  <a:lnTo>
                    <a:pt x="181" y="1678"/>
                  </a:lnTo>
                  <a:cubicBezTo>
                    <a:pt x="123" y="1414"/>
                    <a:pt x="203" y="1112"/>
                    <a:pt x="337" y="882"/>
                  </a:cubicBezTo>
                  <a:cubicBezTo>
                    <a:pt x="460" y="668"/>
                    <a:pt x="633" y="473"/>
                    <a:pt x="817" y="300"/>
                  </a:cubicBezTo>
                  <a:close/>
                  <a:moveTo>
                    <a:pt x="183" y="1685"/>
                  </a:moveTo>
                  <a:cubicBezTo>
                    <a:pt x="188" y="1695"/>
                    <a:pt x="201" y="1702"/>
                    <a:pt x="215" y="1709"/>
                  </a:cubicBezTo>
                  <a:cubicBezTo>
                    <a:pt x="204" y="1709"/>
                    <a:pt x="204" y="1719"/>
                    <a:pt x="195" y="1729"/>
                  </a:cubicBezTo>
                  <a:cubicBezTo>
                    <a:pt x="190" y="1714"/>
                    <a:pt x="186" y="1700"/>
                    <a:pt x="183" y="1685"/>
                  </a:cubicBezTo>
                  <a:close/>
                  <a:moveTo>
                    <a:pt x="919" y="0"/>
                  </a:moveTo>
                  <a:cubicBezTo>
                    <a:pt x="897" y="0"/>
                    <a:pt x="874" y="8"/>
                    <a:pt x="858" y="24"/>
                  </a:cubicBezTo>
                  <a:cubicBezTo>
                    <a:pt x="572" y="249"/>
                    <a:pt x="297" y="514"/>
                    <a:pt x="143" y="841"/>
                  </a:cubicBezTo>
                  <a:cubicBezTo>
                    <a:pt x="62" y="1004"/>
                    <a:pt x="11" y="1178"/>
                    <a:pt x="11" y="1351"/>
                  </a:cubicBezTo>
                  <a:cubicBezTo>
                    <a:pt x="0" y="1535"/>
                    <a:pt x="41" y="1698"/>
                    <a:pt x="123" y="1852"/>
                  </a:cubicBezTo>
                  <a:cubicBezTo>
                    <a:pt x="136" y="1873"/>
                    <a:pt x="152" y="1882"/>
                    <a:pt x="168" y="1882"/>
                  </a:cubicBezTo>
                  <a:cubicBezTo>
                    <a:pt x="189" y="1882"/>
                    <a:pt x="209" y="1865"/>
                    <a:pt x="215" y="1841"/>
                  </a:cubicBezTo>
                  <a:cubicBezTo>
                    <a:pt x="378" y="1790"/>
                    <a:pt x="501" y="1668"/>
                    <a:pt x="603" y="1535"/>
                  </a:cubicBezTo>
                  <a:cubicBezTo>
                    <a:pt x="715" y="1392"/>
                    <a:pt x="807" y="1239"/>
                    <a:pt x="868" y="1076"/>
                  </a:cubicBezTo>
                  <a:cubicBezTo>
                    <a:pt x="1011" y="759"/>
                    <a:pt x="1052" y="402"/>
                    <a:pt x="991" y="55"/>
                  </a:cubicBezTo>
                  <a:cubicBezTo>
                    <a:pt x="984" y="19"/>
                    <a:pt x="95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3"/>
            <p:cNvSpPr/>
            <p:nvPr/>
          </p:nvSpPr>
          <p:spPr>
            <a:xfrm>
              <a:off x="4721411" y="2589416"/>
              <a:ext cx="431711" cy="886731"/>
            </a:xfrm>
            <a:custGeom>
              <a:avLst/>
              <a:gdLst/>
              <a:ahLst/>
              <a:cxnLst/>
              <a:rect l="l" t="t" r="r" b="b"/>
              <a:pathLst>
                <a:path w="7705" h="15826" extrusionOk="0">
                  <a:moveTo>
                    <a:pt x="1061" y="184"/>
                  </a:moveTo>
                  <a:cubicBezTo>
                    <a:pt x="1061" y="194"/>
                    <a:pt x="1071" y="194"/>
                    <a:pt x="1071" y="204"/>
                  </a:cubicBezTo>
                  <a:cubicBezTo>
                    <a:pt x="1061" y="204"/>
                    <a:pt x="1051" y="204"/>
                    <a:pt x="1051" y="214"/>
                  </a:cubicBezTo>
                  <a:cubicBezTo>
                    <a:pt x="1030" y="214"/>
                    <a:pt x="1021" y="225"/>
                    <a:pt x="1021" y="245"/>
                  </a:cubicBezTo>
                  <a:cubicBezTo>
                    <a:pt x="1010" y="245"/>
                    <a:pt x="1010" y="245"/>
                    <a:pt x="1010" y="255"/>
                  </a:cubicBezTo>
                  <a:cubicBezTo>
                    <a:pt x="1000" y="255"/>
                    <a:pt x="1000" y="266"/>
                    <a:pt x="990" y="266"/>
                  </a:cubicBezTo>
                  <a:cubicBezTo>
                    <a:pt x="990" y="275"/>
                    <a:pt x="990" y="275"/>
                    <a:pt x="980" y="275"/>
                  </a:cubicBezTo>
                  <a:lnTo>
                    <a:pt x="980" y="286"/>
                  </a:lnTo>
                  <a:cubicBezTo>
                    <a:pt x="969" y="296"/>
                    <a:pt x="949" y="296"/>
                    <a:pt x="939" y="307"/>
                  </a:cubicBezTo>
                  <a:lnTo>
                    <a:pt x="928" y="307"/>
                  </a:lnTo>
                  <a:cubicBezTo>
                    <a:pt x="919" y="316"/>
                    <a:pt x="908" y="316"/>
                    <a:pt x="898" y="316"/>
                  </a:cubicBezTo>
                  <a:lnTo>
                    <a:pt x="837" y="316"/>
                  </a:lnTo>
                  <a:cubicBezTo>
                    <a:pt x="826" y="307"/>
                    <a:pt x="826" y="307"/>
                    <a:pt x="817" y="307"/>
                  </a:cubicBezTo>
                  <a:cubicBezTo>
                    <a:pt x="806" y="296"/>
                    <a:pt x="806" y="296"/>
                    <a:pt x="796" y="296"/>
                  </a:cubicBezTo>
                  <a:cubicBezTo>
                    <a:pt x="786" y="286"/>
                    <a:pt x="776" y="286"/>
                    <a:pt x="776" y="286"/>
                  </a:cubicBezTo>
                  <a:cubicBezTo>
                    <a:pt x="765" y="275"/>
                    <a:pt x="745" y="266"/>
                    <a:pt x="735" y="255"/>
                  </a:cubicBezTo>
                  <a:cubicBezTo>
                    <a:pt x="796" y="235"/>
                    <a:pt x="857" y="225"/>
                    <a:pt x="908" y="204"/>
                  </a:cubicBezTo>
                  <a:cubicBezTo>
                    <a:pt x="928" y="204"/>
                    <a:pt x="949" y="204"/>
                    <a:pt x="969" y="194"/>
                  </a:cubicBezTo>
                  <a:lnTo>
                    <a:pt x="1021" y="194"/>
                  </a:lnTo>
                  <a:cubicBezTo>
                    <a:pt x="1030" y="194"/>
                    <a:pt x="1051" y="194"/>
                    <a:pt x="1061" y="184"/>
                  </a:cubicBezTo>
                  <a:close/>
                  <a:moveTo>
                    <a:pt x="1092" y="357"/>
                  </a:moveTo>
                  <a:cubicBezTo>
                    <a:pt x="1123" y="622"/>
                    <a:pt x="1184" y="888"/>
                    <a:pt x="1235" y="1143"/>
                  </a:cubicBezTo>
                  <a:cubicBezTo>
                    <a:pt x="1255" y="1205"/>
                    <a:pt x="1266" y="1266"/>
                    <a:pt x="1275" y="1327"/>
                  </a:cubicBezTo>
                  <a:cubicBezTo>
                    <a:pt x="1275" y="1327"/>
                    <a:pt x="1266" y="1327"/>
                    <a:pt x="1255" y="1316"/>
                  </a:cubicBezTo>
                  <a:cubicBezTo>
                    <a:pt x="1225" y="1307"/>
                    <a:pt x="1184" y="1296"/>
                    <a:pt x="1153" y="1276"/>
                  </a:cubicBezTo>
                  <a:cubicBezTo>
                    <a:pt x="1082" y="1245"/>
                    <a:pt x="1010" y="1205"/>
                    <a:pt x="949" y="1153"/>
                  </a:cubicBezTo>
                  <a:cubicBezTo>
                    <a:pt x="919" y="1000"/>
                    <a:pt x="878" y="847"/>
                    <a:pt x="847" y="704"/>
                  </a:cubicBezTo>
                  <a:cubicBezTo>
                    <a:pt x="826" y="613"/>
                    <a:pt x="806" y="520"/>
                    <a:pt x="776" y="429"/>
                  </a:cubicBezTo>
                  <a:cubicBezTo>
                    <a:pt x="796" y="429"/>
                    <a:pt x="817" y="439"/>
                    <a:pt x="826" y="439"/>
                  </a:cubicBezTo>
                  <a:cubicBezTo>
                    <a:pt x="845" y="441"/>
                    <a:pt x="863" y="443"/>
                    <a:pt x="882" y="443"/>
                  </a:cubicBezTo>
                  <a:cubicBezTo>
                    <a:pt x="944" y="443"/>
                    <a:pt x="1004" y="427"/>
                    <a:pt x="1051" y="388"/>
                  </a:cubicBezTo>
                  <a:cubicBezTo>
                    <a:pt x="1061" y="378"/>
                    <a:pt x="1071" y="368"/>
                    <a:pt x="1092" y="357"/>
                  </a:cubicBezTo>
                  <a:close/>
                  <a:moveTo>
                    <a:pt x="980" y="1307"/>
                  </a:moveTo>
                  <a:lnTo>
                    <a:pt x="980" y="1307"/>
                  </a:lnTo>
                  <a:cubicBezTo>
                    <a:pt x="1021" y="1337"/>
                    <a:pt x="1051" y="1357"/>
                    <a:pt x="1092" y="1378"/>
                  </a:cubicBezTo>
                  <a:lnTo>
                    <a:pt x="1214" y="1439"/>
                  </a:lnTo>
                  <a:cubicBezTo>
                    <a:pt x="1245" y="1439"/>
                    <a:pt x="1275" y="1459"/>
                    <a:pt x="1306" y="1459"/>
                  </a:cubicBezTo>
                  <a:cubicBezTo>
                    <a:pt x="1320" y="1524"/>
                    <a:pt x="1326" y="1544"/>
                    <a:pt x="1329" y="1544"/>
                  </a:cubicBezTo>
                  <a:cubicBezTo>
                    <a:pt x="1334" y="1544"/>
                    <a:pt x="1329" y="1476"/>
                    <a:pt x="1334" y="1476"/>
                  </a:cubicBezTo>
                  <a:lnTo>
                    <a:pt x="1334" y="1476"/>
                  </a:lnTo>
                  <a:cubicBezTo>
                    <a:pt x="1337" y="1476"/>
                    <a:pt x="1344" y="1497"/>
                    <a:pt x="1357" y="1561"/>
                  </a:cubicBezTo>
                  <a:cubicBezTo>
                    <a:pt x="1388" y="1694"/>
                    <a:pt x="1418" y="1827"/>
                    <a:pt x="1449" y="1970"/>
                  </a:cubicBezTo>
                  <a:cubicBezTo>
                    <a:pt x="1439" y="1960"/>
                    <a:pt x="1418" y="1960"/>
                    <a:pt x="1408" y="1960"/>
                  </a:cubicBezTo>
                  <a:cubicBezTo>
                    <a:pt x="1357" y="1939"/>
                    <a:pt x="1316" y="1919"/>
                    <a:pt x="1266" y="1888"/>
                  </a:cubicBezTo>
                  <a:cubicBezTo>
                    <a:pt x="1204" y="1847"/>
                    <a:pt x="1143" y="1806"/>
                    <a:pt x="1092" y="1756"/>
                  </a:cubicBezTo>
                  <a:cubicBezTo>
                    <a:pt x="1082" y="1694"/>
                    <a:pt x="1071" y="1633"/>
                    <a:pt x="1061" y="1582"/>
                  </a:cubicBezTo>
                  <a:cubicBezTo>
                    <a:pt x="1037" y="1458"/>
                    <a:pt x="1029" y="1438"/>
                    <a:pt x="1024" y="1438"/>
                  </a:cubicBezTo>
                  <a:cubicBezTo>
                    <a:pt x="1021" y="1438"/>
                    <a:pt x="1020" y="1443"/>
                    <a:pt x="1017" y="1443"/>
                  </a:cubicBezTo>
                  <a:cubicBezTo>
                    <a:pt x="1012" y="1443"/>
                    <a:pt x="1004" y="1423"/>
                    <a:pt x="980" y="1307"/>
                  </a:cubicBezTo>
                  <a:close/>
                  <a:moveTo>
                    <a:pt x="3490" y="1062"/>
                  </a:moveTo>
                  <a:cubicBezTo>
                    <a:pt x="3735" y="1245"/>
                    <a:pt x="3867" y="1541"/>
                    <a:pt x="3949" y="1837"/>
                  </a:cubicBezTo>
                  <a:cubicBezTo>
                    <a:pt x="3888" y="1939"/>
                    <a:pt x="3827" y="2041"/>
                    <a:pt x="3776" y="2143"/>
                  </a:cubicBezTo>
                  <a:cubicBezTo>
                    <a:pt x="3756" y="2092"/>
                    <a:pt x="3735" y="2051"/>
                    <a:pt x="3715" y="2010"/>
                  </a:cubicBezTo>
                  <a:cubicBezTo>
                    <a:pt x="3633" y="1878"/>
                    <a:pt x="3531" y="1786"/>
                    <a:pt x="3429" y="1694"/>
                  </a:cubicBezTo>
                  <a:cubicBezTo>
                    <a:pt x="3214" y="1511"/>
                    <a:pt x="3010" y="1307"/>
                    <a:pt x="2796" y="1123"/>
                  </a:cubicBezTo>
                  <a:lnTo>
                    <a:pt x="2796" y="1123"/>
                  </a:lnTo>
                  <a:lnTo>
                    <a:pt x="2949" y="1153"/>
                  </a:lnTo>
                  <a:cubicBezTo>
                    <a:pt x="3102" y="1194"/>
                    <a:pt x="3235" y="1266"/>
                    <a:pt x="3368" y="1337"/>
                  </a:cubicBezTo>
                  <a:cubicBezTo>
                    <a:pt x="3381" y="1345"/>
                    <a:pt x="3396" y="1349"/>
                    <a:pt x="3412" y="1349"/>
                  </a:cubicBezTo>
                  <a:cubicBezTo>
                    <a:pt x="3456" y="1349"/>
                    <a:pt x="3500" y="1318"/>
                    <a:pt x="3500" y="1266"/>
                  </a:cubicBezTo>
                  <a:cubicBezTo>
                    <a:pt x="3500" y="1205"/>
                    <a:pt x="3490" y="1133"/>
                    <a:pt x="3490" y="1062"/>
                  </a:cubicBezTo>
                  <a:close/>
                  <a:moveTo>
                    <a:pt x="2541" y="1092"/>
                  </a:moveTo>
                  <a:lnTo>
                    <a:pt x="2541" y="1092"/>
                  </a:lnTo>
                  <a:cubicBezTo>
                    <a:pt x="2572" y="1103"/>
                    <a:pt x="2602" y="1103"/>
                    <a:pt x="2622" y="1103"/>
                  </a:cubicBezTo>
                  <a:cubicBezTo>
                    <a:pt x="2847" y="1316"/>
                    <a:pt x="3082" y="1521"/>
                    <a:pt x="3307" y="1745"/>
                  </a:cubicBezTo>
                  <a:cubicBezTo>
                    <a:pt x="3398" y="1827"/>
                    <a:pt x="3480" y="1949"/>
                    <a:pt x="3541" y="2062"/>
                  </a:cubicBezTo>
                  <a:cubicBezTo>
                    <a:pt x="3572" y="2112"/>
                    <a:pt x="3602" y="2174"/>
                    <a:pt x="3623" y="2235"/>
                  </a:cubicBezTo>
                  <a:cubicBezTo>
                    <a:pt x="3643" y="2286"/>
                    <a:pt x="3643" y="2357"/>
                    <a:pt x="3684" y="2398"/>
                  </a:cubicBezTo>
                  <a:cubicBezTo>
                    <a:pt x="3663" y="2459"/>
                    <a:pt x="3643" y="2531"/>
                    <a:pt x="3633" y="2602"/>
                  </a:cubicBezTo>
                  <a:cubicBezTo>
                    <a:pt x="3592" y="2582"/>
                    <a:pt x="3551" y="2572"/>
                    <a:pt x="3520" y="2561"/>
                  </a:cubicBezTo>
                  <a:cubicBezTo>
                    <a:pt x="3459" y="2552"/>
                    <a:pt x="3398" y="2531"/>
                    <a:pt x="3347" y="2511"/>
                  </a:cubicBezTo>
                  <a:cubicBezTo>
                    <a:pt x="3235" y="2459"/>
                    <a:pt x="3123" y="2409"/>
                    <a:pt x="3031" y="2348"/>
                  </a:cubicBezTo>
                  <a:cubicBezTo>
                    <a:pt x="2929" y="2276"/>
                    <a:pt x="2837" y="2205"/>
                    <a:pt x="2756" y="2123"/>
                  </a:cubicBezTo>
                  <a:cubicBezTo>
                    <a:pt x="2735" y="2103"/>
                    <a:pt x="2622" y="2010"/>
                    <a:pt x="2653" y="1980"/>
                  </a:cubicBezTo>
                  <a:cubicBezTo>
                    <a:pt x="2662" y="1971"/>
                    <a:pt x="2682" y="1968"/>
                    <a:pt x="2703" y="1968"/>
                  </a:cubicBezTo>
                  <a:cubicBezTo>
                    <a:pt x="2732" y="1968"/>
                    <a:pt x="2764" y="1974"/>
                    <a:pt x="2776" y="1980"/>
                  </a:cubicBezTo>
                  <a:cubicBezTo>
                    <a:pt x="2784" y="1982"/>
                    <a:pt x="2792" y="1983"/>
                    <a:pt x="2799" y="1983"/>
                  </a:cubicBezTo>
                  <a:cubicBezTo>
                    <a:pt x="2876" y="1983"/>
                    <a:pt x="2914" y="1892"/>
                    <a:pt x="2867" y="1827"/>
                  </a:cubicBezTo>
                  <a:cubicBezTo>
                    <a:pt x="2694" y="1633"/>
                    <a:pt x="2561" y="1357"/>
                    <a:pt x="2541" y="1092"/>
                  </a:cubicBezTo>
                  <a:close/>
                  <a:moveTo>
                    <a:pt x="5273" y="1760"/>
                  </a:moveTo>
                  <a:cubicBezTo>
                    <a:pt x="5509" y="1760"/>
                    <a:pt x="5749" y="1825"/>
                    <a:pt x="5960" y="1939"/>
                  </a:cubicBezTo>
                  <a:cubicBezTo>
                    <a:pt x="5745" y="2337"/>
                    <a:pt x="5593" y="2756"/>
                    <a:pt x="5490" y="3194"/>
                  </a:cubicBezTo>
                  <a:cubicBezTo>
                    <a:pt x="5357" y="2990"/>
                    <a:pt x="5235" y="2786"/>
                    <a:pt x="5123" y="2582"/>
                  </a:cubicBezTo>
                  <a:cubicBezTo>
                    <a:pt x="5001" y="2348"/>
                    <a:pt x="4908" y="2103"/>
                    <a:pt x="4797" y="1858"/>
                  </a:cubicBezTo>
                  <a:cubicBezTo>
                    <a:pt x="4947" y="1791"/>
                    <a:pt x="5109" y="1760"/>
                    <a:pt x="5273" y="1760"/>
                  </a:cubicBezTo>
                  <a:close/>
                  <a:moveTo>
                    <a:pt x="6051" y="2001"/>
                  </a:moveTo>
                  <a:cubicBezTo>
                    <a:pt x="6276" y="2153"/>
                    <a:pt x="6450" y="2357"/>
                    <a:pt x="6572" y="2592"/>
                  </a:cubicBezTo>
                  <a:cubicBezTo>
                    <a:pt x="6480" y="2643"/>
                    <a:pt x="6388" y="2704"/>
                    <a:pt x="6307" y="2766"/>
                  </a:cubicBezTo>
                  <a:cubicBezTo>
                    <a:pt x="6215" y="2827"/>
                    <a:pt x="6123" y="2878"/>
                    <a:pt x="6042" y="2939"/>
                  </a:cubicBezTo>
                  <a:cubicBezTo>
                    <a:pt x="5878" y="3041"/>
                    <a:pt x="5725" y="3144"/>
                    <a:pt x="5572" y="3255"/>
                  </a:cubicBezTo>
                  <a:cubicBezTo>
                    <a:pt x="5695" y="2827"/>
                    <a:pt x="5858" y="2409"/>
                    <a:pt x="6051" y="2001"/>
                  </a:cubicBezTo>
                  <a:close/>
                  <a:moveTo>
                    <a:pt x="4694" y="1908"/>
                  </a:moveTo>
                  <a:cubicBezTo>
                    <a:pt x="4776" y="2153"/>
                    <a:pt x="4899" y="2398"/>
                    <a:pt x="5021" y="2633"/>
                  </a:cubicBezTo>
                  <a:cubicBezTo>
                    <a:pt x="5133" y="2847"/>
                    <a:pt x="5255" y="3062"/>
                    <a:pt x="5388" y="3266"/>
                  </a:cubicBezTo>
                  <a:cubicBezTo>
                    <a:pt x="5296" y="3225"/>
                    <a:pt x="5194" y="3215"/>
                    <a:pt x="5103" y="3184"/>
                  </a:cubicBezTo>
                  <a:cubicBezTo>
                    <a:pt x="4980" y="3153"/>
                    <a:pt x="4858" y="3113"/>
                    <a:pt x="4735" y="3072"/>
                  </a:cubicBezTo>
                  <a:cubicBezTo>
                    <a:pt x="4511" y="2990"/>
                    <a:pt x="4286" y="2908"/>
                    <a:pt x="4072" y="2817"/>
                  </a:cubicBezTo>
                  <a:cubicBezTo>
                    <a:pt x="4082" y="2663"/>
                    <a:pt x="4123" y="2521"/>
                    <a:pt x="4205" y="2378"/>
                  </a:cubicBezTo>
                  <a:cubicBezTo>
                    <a:pt x="4316" y="2184"/>
                    <a:pt x="4490" y="2010"/>
                    <a:pt x="4694" y="1908"/>
                  </a:cubicBezTo>
                  <a:close/>
                  <a:moveTo>
                    <a:pt x="1112" y="2919"/>
                  </a:moveTo>
                  <a:lnTo>
                    <a:pt x="1173" y="3194"/>
                  </a:lnTo>
                  <a:cubicBezTo>
                    <a:pt x="1184" y="3266"/>
                    <a:pt x="1204" y="3337"/>
                    <a:pt x="1214" y="3409"/>
                  </a:cubicBezTo>
                  <a:cubicBezTo>
                    <a:pt x="1030" y="3388"/>
                    <a:pt x="847" y="3348"/>
                    <a:pt x="663" y="3327"/>
                  </a:cubicBezTo>
                  <a:cubicBezTo>
                    <a:pt x="500" y="3307"/>
                    <a:pt x="347" y="3235"/>
                    <a:pt x="204" y="3153"/>
                  </a:cubicBezTo>
                  <a:cubicBezTo>
                    <a:pt x="245" y="3133"/>
                    <a:pt x="296" y="3103"/>
                    <a:pt x="347" y="3082"/>
                  </a:cubicBezTo>
                  <a:cubicBezTo>
                    <a:pt x="418" y="3051"/>
                    <a:pt x="510" y="3021"/>
                    <a:pt x="592" y="2990"/>
                  </a:cubicBezTo>
                  <a:cubicBezTo>
                    <a:pt x="674" y="2970"/>
                    <a:pt x="755" y="2949"/>
                    <a:pt x="847" y="2939"/>
                  </a:cubicBezTo>
                  <a:cubicBezTo>
                    <a:pt x="928" y="2929"/>
                    <a:pt x="1021" y="2929"/>
                    <a:pt x="1112" y="2929"/>
                  </a:cubicBezTo>
                  <a:lnTo>
                    <a:pt x="1112" y="2919"/>
                  </a:lnTo>
                  <a:close/>
                  <a:moveTo>
                    <a:pt x="1429" y="3398"/>
                  </a:moveTo>
                  <a:cubicBezTo>
                    <a:pt x="1439" y="3419"/>
                    <a:pt x="1459" y="3429"/>
                    <a:pt x="1470" y="3439"/>
                  </a:cubicBezTo>
                  <a:lnTo>
                    <a:pt x="1439" y="3439"/>
                  </a:lnTo>
                  <a:cubicBezTo>
                    <a:pt x="1429" y="3429"/>
                    <a:pt x="1429" y="3409"/>
                    <a:pt x="1429" y="3398"/>
                  </a:cubicBezTo>
                  <a:close/>
                  <a:moveTo>
                    <a:pt x="6623" y="2715"/>
                  </a:moveTo>
                  <a:cubicBezTo>
                    <a:pt x="6695" y="2888"/>
                    <a:pt x="6735" y="3082"/>
                    <a:pt x="6735" y="3276"/>
                  </a:cubicBezTo>
                  <a:cubicBezTo>
                    <a:pt x="6725" y="3348"/>
                    <a:pt x="6725" y="3409"/>
                    <a:pt x="6704" y="3470"/>
                  </a:cubicBezTo>
                  <a:cubicBezTo>
                    <a:pt x="6654" y="3429"/>
                    <a:pt x="6572" y="3439"/>
                    <a:pt x="6500" y="3429"/>
                  </a:cubicBezTo>
                  <a:cubicBezTo>
                    <a:pt x="6429" y="3419"/>
                    <a:pt x="6357" y="3419"/>
                    <a:pt x="6286" y="3409"/>
                  </a:cubicBezTo>
                  <a:cubicBezTo>
                    <a:pt x="6194" y="3409"/>
                    <a:pt x="6092" y="3398"/>
                    <a:pt x="6001" y="3388"/>
                  </a:cubicBezTo>
                  <a:cubicBezTo>
                    <a:pt x="6062" y="3357"/>
                    <a:pt x="6042" y="3276"/>
                    <a:pt x="5990" y="3246"/>
                  </a:cubicBezTo>
                  <a:cubicBezTo>
                    <a:pt x="5990" y="3225"/>
                    <a:pt x="5990" y="3205"/>
                    <a:pt x="6001" y="3174"/>
                  </a:cubicBezTo>
                  <a:cubicBezTo>
                    <a:pt x="6001" y="3164"/>
                    <a:pt x="5990" y="3153"/>
                    <a:pt x="5990" y="3144"/>
                  </a:cubicBezTo>
                  <a:cubicBezTo>
                    <a:pt x="6031" y="3113"/>
                    <a:pt x="6082" y="3082"/>
                    <a:pt x="6123" y="3051"/>
                  </a:cubicBezTo>
                  <a:cubicBezTo>
                    <a:pt x="6215" y="2990"/>
                    <a:pt x="6307" y="2929"/>
                    <a:pt x="6388" y="2868"/>
                  </a:cubicBezTo>
                  <a:cubicBezTo>
                    <a:pt x="6470" y="2817"/>
                    <a:pt x="6552" y="2766"/>
                    <a:pt x="6623" y="2715"/>
                  </a:cubicBezTo>
                  <a:close/>
                  <a:moveTo>
                    <a:pt x="1132" y="1960"/>
                  </a:moveTo>
                  <a:lnTo>
                    <a:pt x="1132" y="1960"/>
                  </a:lnTo>
                  <a:cubicBezTo>
                    <a:pt x="1153" y="1970"/>
                    <a:pt x="1173" y="1990"/>
                    <a:pt x="1204" y="2001"/>
                  </a:cubicBezTo>
                  <a:cubicBezTo>
                    <a:pt x="1255" y="2031"/>
                    <a:pt x="1306" y="2062"/>
                    <a:pt x="1368" y="2082"/>
                  </a:cubicBezTo>
                  <a:cubicBezTo>
                    <a:pt x="1398" y="2092"/>
                    <a:pt x="1439" y="2092"/>
                    <a:pt x="1470" y="2103"/>
                  </a:cubicBezTo>
                  <a:cubicBezTo>
                    <a:pt x="1572" y="2561"/>
                    <a:pt x="1684" y="3021"/>
                    <a:pt x="1786" y="3480"/>
                  </a:cubicBezTo>
                  <a:lnTo>
                    <a:pt x="1765" y="3480"/>
                  </a:lnTo>
                  <a:cubicBezTo>
                    <a:pt x="1715" y="3450"/>
                    <a:pt x="1674" y="3429"/>
                    <a:pt x="1622" y="3398"/>
                  </a:cubicBezTo>
                  <a:cubicBezTo>
                    <a:pt x="1541" y="3327"/>
                    <a:pt x="1449" y="3255"/>
                    <a:pt x="1377" y="3174"/>
                  </a:cubicBezTo>
                  <a:cubicBezTo>
                    <a:pt x="1296" y="2766"/>
                    <a:pt x="1214" y="2357"/>
                    <a:pt x="1132" y="1960"/>
                  </a:cubicBezTo>
                  <a:close/>
                  <a:moveTo>
                    <a:pt x="4062" y="2949"/>
                  </a:moveTo>
                  <a:cubicBezTo>
                    <a:pt x="4266" y="3031"/>
                    <a:pt x="4480" y="3103"/>
                    <a:pt x="4694" y="3174"/>
                  </a:cubicBezTo>
                  <a:cubicBezTo>
                    <a:pt x="4806" y="3205"/>
                    <a:pt x="4929" y="3246"/>
                    <a:pt x="5051" y="3276"/>
                  </a:cubicBezTo>
                  <a:cubicBezTo>
                    <a:pt x="5133" y="3307"/>
                    <a:pt x="5225" y="3337"/>
                    <a:pt x="5317" y="3348"/>
                  </a:cubicBezTo>
                  <a:lnTo>
                    <a:pt x="4765" y="3439"/>
                  </a:lnTo>
                  <a:cubicBezTo>
                    <a:pt x="4572" y="3459"/>
                    <a:pt x="4388" y="3480"/>
                    <a:pt x="4205" y="3500"/>
                  </a:cubicBezTo>
                  <a:cubicBezTo>
                    <a:pt x="4143" y="3368"/>
                    <a:pt x="4103" y="3235"/>
                    <a:pt x="4082" y="3103"/>
                  </a:cubicBezTo>
                  <a:cubicBezTo>
                    <a:pt x="4072" y="3051"/>
                    <a:pt x="4062" y="3001"/>
                    <a:pt x="4062" y="2949"/>
                  </a:cubicBezTo>
                  <a:close/>
                  <a:moveTo>
                    <a:pt x="3418" y="2806"/>
                  </a:moveTo>
                  <a:cubicBezTo>
                    <a:pt x="3453" y="2806"/>
                    <a:pt x="3496" y="2811"/>
                    <a:pt x="3539" y="2811"/>
                  </a:cubicBezTo>
                  <a:cubicBezTo>
                    <a:pt x="3560" y="2811"/>
                    <a:pt x="3582" y="2810"/>
                    <a:pt x="3602" y="2806"/>
                  </a:cubicBezTo>
                  <a:lnTo>
                    <a:pt x="3602" y="2806"/>
                  </a:lnTo>
                  <a:cubicBezTo>
                    <a:pt x="3602" y="2847"/>
                    <a:pt x="3592" y="2878"/>
                    <a:pt x="3592" y="2919"/>
                  </a:cubicBezTo>
                  <a:cubicBezTo>
                    <a:pt x="3592" y="3123"/>
                    <a:pt x="3623" y="3337"/>
                    <a:pt x="3684" y="3531"/>
                  </a:cubicBezTo>
                  <a:lnTo>
                    <a:pt x="3592" y="3531"/>
                  </a:lnTo>
                  <a:cubicBezTo>
                    <a:pt x="3417" y="3538"/>
                    <a:pt x="3243" y="3541"/>
                    <a:pt x="3069" y="3541"/>
                  </a:cubicBezTo>
                  <a:cubicBezTo>
                    <a:pt x="2716" y="3541"/>
                    <a:pt x="2365" y="3528"/>
                    <a:pt x="2010" y="3500"/>
                  </a:cubicBezTo>
                  <a:cubicBezTo>
                    <a:pt x="1969" y="3286"/>
                    <a:pt x="1919" y="3072"/>
                    <a:pt x="1867" y="2858"/>
                  </a:cubicBezTo>
                  <a:cubicBezTo>
                    <a:pt x="1980" y="2858"/>
                    <a:pt x="2092" y="2847"/>
                    <a:pt x="2194" y="2847"/>
                  </a:cubicBezTo>
                  <a:cubicBezTo>
                    <a:pt x="2368" y="2837"/>
                    <a:pt x="2531" y="2827"/>
                    <a:pt x="2694" y="2817"/>
                  </a:cubicBezTo>
                  <a:cubicBezTo>
                    <a:pt x="2858" y="2817"/>
                    <a:pt x="3021" y="2806"/>
                    <a:pt x="3174" y="2806"/>
                  </a:cubicBezTo>
                  <a:close/>
                  <a:moveTo>
                    <a:pt x="5553" y="1215"/>
                  </a:moveTo>
                  <a:cubicBezTo>
                    <a:pt x="5934" y="1215"/>
                    <a:pt x="6316" y="1334"/>
                    <a:pt x="6623" y="1561"/>
                  </a:cubicBezTo>
                  <a:cubicBezTo>
                    <a:pt x="7174" y="1960"/>
                    <a:pt x="7419" y="2704"/>
                    <a:pt x="7266" y="3357"/>
                  </a:cubicBezTo>
                  <a:cubicBezTo>
                    <a:pt x="7238" y="3477"/>
                    <a:pt x="7195" y="3596"/>
                    <a:pt x="7142" y="3701"/>
                  </a:cubicBezTo>
                  <a:lnTo>
                    <a:pt x="7142" y="3701"/>
                  </a:lnTo>
                  <a:cubicBezTo>
                    <a:pt x="7286" y="3279"/>
                    <a:pt x="7272" y="2819"/>
                    <a:pt x="7092" y="2398"/>
                  </a:cubicBezTo>
                  <a:cubicBezTo>
                    <a:pt x="6799" y="1739"/>
                    <a:pt x="6115" y="1296"/>
                    <a:pt x="5412" y="1296"/>
                  </a:cubicBezTo>
                  <a:cubicBezTo>
                    <a:pt x="5212" y="1296"/>
                    <a:pt x="5011" y="1332"/>
                    <a:pt x="4817" y="1409"/>
                  </a:cubicBezTo>
                  <a:cubicBezTo>
                    <a:pt x="4735" y="1439"/>
                    <a:pt x="4654" y="1470"/>
                    <a:pt x="4582" y="1521"/>
                  </a:cubicBezTo>
                  <a:cubicBezTo>
                    <a:pt x="4613" y="1490"/>
                    <a:pt x="4643" y="1470"/>
                    <a:pt x="4684" y="1449"/>
                  </a:cubicBezTo>
                  <a:cubicBezTo>
                    <a:pt x="4947" y="1291"/>
                    <a:pt x="5249" y="1215"/>
                    <a:pt x="5553" y="1215"/>
                  </a:cubicBezTo>
                  <a:close/>
                  <a:moveTo>
                    <a:pt x="4888" y="3613"/>
                  </a:moveTo>
                  <a:cubicBezTo>
                    <a:pt x="4817" y="3654"/>
                    <a:pt x="4756" y="3695"/>
                    <a:pt x="4684" y="3745"/>
                  </a:cubicBezTo>
                  <a:cubicBezTo>
                    <a:pt x="4613" y="3786"/>
                    <a:pt x="4521" y="3827"/>
                    <a:pt x="4459" y="3888"/>
                  </a:cubicBezTo>
                  <a:cubicBezTo>
                    <a:pt x="4450" y="3868"/>
                    <a:pt x="4429" y="3858"/>
                    <a:pt x="4419" y="3837"/>
                  </a:cubicBezTo>
                  <a:cubicBezTo>
                    <a:pt x="4378" y="3786"/>
                    <a:pt x="4337" y="3735"/>
                    <a:pt x="4307" y="3684"/>
                  </a:cubicBezTo>
                  <a:cubicBezTo>
                    <a:pt x="4409" y="3674"/>
                    <a:pt x="4521" y="3664"/>
                    <a:pt x="4623" y="3643"/>
                  </a:cubicBezTo>
                  <a:cubicBezTo>
                    <a:pt x="4715" y="3633"/>
                    <a:pt x="4806" y="3623"/>
                    <a:pt x="4888" y="3613"/>
                  </a:cubicBezTo>
                  <a:close/>
                  <a:moveTo>
                    <a:pt x="2062" y="3695"/>
                  </a:moveTo>
                  <a:cubicBezTo>
                    <a:pt x="2112" y="3704"/>
                    <a:pt x="2164" y="3704"/>
                    <a:pt x="2214" y="3704"/>
                  </a:cubicBezTo>
                  <a:cubicBezTo>
                    <a:pt x="2519" y="3728"/>
                    <a:pt x="2821" y="3738"/>
                    <a:pt x="3121" y="3738"/>
                  </a:cubicBezTo>
                  <a:cubicBezTo>
                    <a:pt x="3333" y="3738"/>
                    <a:pt x="3544" y="3733"/>
                    <a:pt x="3756" y="3725"/>
                  </a:cubicBezTo>
                  <a:lnTo>
                    <a:pt x="3847" y="3909"/>
                  </a:lnTo>
                  <a:cubicBezTo>
                    <a:pt x="3837" y="3909"/>
                    <a:pt x="3827" y="3909"/>
                    <a:pt x="3817" y="3899"/>
                  </a:cubicBezTo>
                  <a:cubicBezTo>
                    <a:pt x="3725" y="3888"/>
                    <a:pt x="3643" y="3888"/>
                    <a:pt x="3561" y="3878"/>
                  </a:cubicBezTo>
                  <a:cubicBezTo>
                    <a:pt x="3388" y="3868"/>
                    <a:pt x="3225" y="3858"/>
                    <a:pt x="3051" y="3858"/>
                  </a:cubicBezTo>
                  <a:cubicBezTo>
                    <a:pt x="3003" y="3855"/>
                    <a:pt x="2955" y="3853"/>
                    <a:pt x="2906" y="3853"/>
                  </a:cubicBezTo>
                  <a:cubicBezTo>
                    <a:pt x="2790" y="3853"/>
                    <a:pt x="2673" y="3861"/>
                    <a:pt x="2551" y="3868"/>
                  </a:cubicBezTo>
                  <a:cubicBezTo>
                    <a:pt x="2409" y="3878"/>
                    <a:pt x="2255" y="3899"/>
                    <a:pt x="2112" y="3929"/>
                  </a:cubicBezTo>
                  <a:cubicBezTo>
                    <a:pt x="2092" y="3847"/>
                    <a:pt x="2082" y="3776"/>
                    <a:pt x="2062" y="3704"/>
                  </a:cubicBezTo>
                  <a:lnTo>
                    <a:pt x="2062" y="3695"/>
                  </a:lnTo>
                  <a:close/>
                  <a:moveTo>
                    <a:pt x="1368" y="4144"/>
                  </a:moveTo>
                  <a:lnTo>
                    <a:pt x="1398" y="4327"/>
                  </a:lnTo>
                  <a:cubicBezTo>
                    <a:pt x="1214" y="4307"/>
                    <a:pt x="1030" y="4276"/>
                    <a:pt x="857" y="4246"/>
                  </a:cubicBezTo>
                  <a:cubicBezTo>
                    <a:pt x="928" y="4225"/>
                    <a:pt x="1000" y="4205"/>
                    <a:pt x="1071" y="4194"/>
                  </a:cubicBezTo>
                  <a:cubicBezTo>
                    <a:pt x="1123" y="4174"/>
                    <a:pt x="1184" y="4164"/>
                    <a:pt x="1235" y="4164"/>
                  </a:cubicBezTo>
                  <a:cubicBezTo>
                    <a:pt x="1275" y="4153"/>
                    <a:pt x="1327" y="4153"/>
                    <a:pt x="1368" y="4144"/>
                  </a:cubicBezTo>
                  <a:close/>
                  <a:moveTo>
                    <a:pt x="5572" y="3500"/>
                  </a:moveTo>
                  <a:cubicBezTo>
                    <a:pt x="5490" y="3613"/>
                    <a:pt x="5419" y="3725"/>
                    <a:pt x="5348" y="3847"/>
                  </a:cubicBezTo>
                  <a:cubicBezTo>
                    <a:pt x="5246" y="4011"/>
                    <a:pt x="5143" y="4184"/>
                    <a:pt x="5051" y="4358"/>
                  </a:cubicBezTo>
                  <a:cubicBezTo>
                    <a:pt x="5051" y="4348"/>
                    <a:pt x="5051" y="4348"/>
                    <a:pt x="5041" y="4348"/>
                  </a:cubicBezTo>
                  <a:cubicBezTo>
                    <a:pt x="4929" y="4266"/>
                    <a:pt x="4806" y="4194"/>
                    <a:pt x="4694" y="4113"/>
                  </a:cubicBezTo>
                  <a:cubicBezTo>
                    <a:pt x="4654" y="4072"/>
                    <a:pt x="4602" y="4031"/>
                    <a:pt x="4561" y="3990"/>
                  </a:cubicBezTo>
                  <a:cubicBezTo>
                    <a:pt x="4623" y="3960"/>
                    <a:pt x="4694" y="3909"/>
                    <a:pt x="4756" y="3868"/>
                  </a:cubicBezTo>
                  <a:cubicBezTo>
                    <a:pt x="4837" y="3817"/>
                    <a:pt x="4919" y="3766"/>
                    <a:pt x="5010" y="3704"/>
                  </a:cubicBezTo>
                  <a:cubicBezTo>
                    <a:pt x="5082" y="3664"/>
                    <a:pt x="5164" y="3613"/>
                    <a:pt x="5246" y="3562"/>
                  </a:cubicBezTo>
                  <a:cubicBezTo>
                    <a:pt x="5357" y="3541"/>
                    <a:pt x="5459" y="3521"/>
                    <a:pt x="5572" y="3500"/>
                  </a:cubicBezTo>
                  <a:close/>
                  <a:moveTo>
                    <a:pt x="5949" y="3491"/>
                  </a:moveTo>
                  <a:cubicBezTo>
                    <a:pt x="6062" y="3500"/>
                    <a:pt x="6174" y="3511"/>
                    <a:pt x="6276" y="3521"/>
                  </a:cubicBezTo>
                  <a:cubicBezTo>
                    <a:pt x="6348" y="3531"/>
                    <a:pt x="6419" y="3531"/>
                    <a:pt x="6491" y="3541"/>
                  </a:cubicBezTo>
                  <a:cubicBezTo>
                    <a:pt x="6531" y="3541"/>
                    <a:pt x="6581" y="3550"/>
                    <a:pt x="6628" y="3550"/>
                  </a:cubicBezTo>
                  <a:cubicBezTo>
                    <a:pt x="6652" y="3550"/>
                    <a:pt x="6674" y="3548"/>
                    <a:pt x="6695" y="3541"/>
                  </a:cubicBezTo>
                  <a:lnTo>
                    <a:pt x="6695" y="3541"/>
                  </a:lnTo>
                  <a:cubicBezTo>
                    <a:pt x="6643" y="3725"/>
                    <a:pt x="6541" y="3909"/>
                    <a:pt x="6398" y="4051"/>
                  </a:cubicBezTo>
                  <a:cubicBezTo>
                    <a:pt x="6317" y="4144"/>
                    <a:pt x="6205" y="4215"/>
                    <a:pt x="6092" y="4276"/>
                  </a:cubicBezTo>
                  <a:cubicBezTo>
                    <a:pt x="5990" y="4327"/>
                    <a:pt x="5888" y="4348"/>
                    <a:pt x="5776" y="4368"/>
                  </a:cubicBezTo>
                  <a:cubicBezTo>
                    <a:pt x="5786" y="4348"/>
                    <a:pt x="5786" y="4327"/>
                    <a:pt x="5797" y="4307"/>
                  </a:cubicBezTo>
                  <a:cubicBezTo>
                    <a:pt x="5847" y="4031"/>
                    <a:pt x="5908" y="3766"/>
                    <a:pt x="5949" y="3491"/>
                  </a:cubicBezTo>
                  <a:close/>
                  <a:moveTo>
                    <a:pt x="1470" y="3633"/>
                  </a:moveTo>
                  <a:lnTo>
                    <a:pt x="1470" y="3633"/>
                  </a:lnTo>
                  <a:cubicBezTo>
                    <a:pt x="1592" y="3654"/>
                    <a:pt x="1715" y="3664"/>
                    <a:pt x="1826" y="3674"/>
                  </a:cubicBezTo>
                  <a:lnTo>
                    <a:pt x="1949" y="4194"/>
                  </a:lnTo>
                  <a:cubicBezTo>
                    <a:pt x="1960" y="4255"/>
                    <a:pt x="1980" y="4317"/>
                    <a:pt x="1990" y="4378"/>
                  </a:cubicBezTo>
                  <a:cubicBezTo>
                    <a:pt x="1867" y="4368"/>
                    <a:pt x="1745" y="4358"/>
                    <a:pt x="1613" y="4348"/>
                  </a:cubicBezTo>
                  <a:cubicBezTo>
                    <a:pt x="1572" y="4113"/>
                    <a:pt x="1520" y="3868"/>
                    <a:pt x="1470" y="3633"/>
                  </a:cubicBezTo>
                  <a:close/>
                  <a:moveTo>
                    <a:pt x="4174" y="3695"/>
                  </a:moveTo>
                  <a:cubicBezTo>
                    <a:pt x="4205" y="3725"/>
                    <a:pt x="4225" y="3756"/>
                    <a:pt x="4245" y="3797"/>
                  </a:cubicBezTo>
                  <a:cubicBezTo>
                    <a:pt x="4347" y="3929"/>
                    <a:pt x="4459" y="4042"/>
                    <a:pt x="4592" y="4144"/>
                  </a:cubicBezTo>
                  <a:cubicBezTo>
                    <a:pt x="4715" y="4246"/>
                    <a:pt x="4847" y="4348"/>
                    <a:pt x="5001" y="4419"/>
                  </a:cubicBezTo>
                  <a:lnTo>
                    <a:pt x="5021" y="4419"/>
                  </a:lnTo>
                  <a:cubicBezTo>
                    <a:pt x="4990" y="4480"/>
                    <a:pt x="4960" y="4541"/>
                    <a:pt x="4939" y="4602"/>
                  </a:cubicBezTo>
                  <a:cubicBezTo>
                    <a:pt x="4837" y="4552"/>
                    <a:pt x="4745" y="4500"/>
                    <a:pt x="4643" y="4429"/>
                  </a:cubicBezTo>
                  <a:cubicBezTo>
                    <a:pt x="4684" y="4429"/>
                    <a:pt x="4725" y="4429"/>
                    <a:pt x="4765" y="4409"/>
                  </a:cubicBezTo>
                  <a:cubicBezTo>
                    <a:pt x="4797" y="4398"/>
                    <a:pt x="4797" y="4358"/>
                    <a:pt x="4765" y="4348"/>
                  </a:cubicBezTo>
                  <a:cubicBezTo>
                    <a:pt x="4684" y="4317"/>
                    <a:pt x="4582" y="4327"/>
                    <a:pt x="4500" y="4317"/>
                  </a:cubicBezTo>
                  <a:cubicBezTo>
                    <a:pt x="4409" y="4246"/>
                    <a:pt x="4316" y="4164"/>
                    <a:pt x="4245" y="4072"/>
                  </a:cubicBezTo>
                  <a:cubicBezTo>
                    <a:pt x="4143" y="3960"/>
                    <a:pt x="4072" y="3837"/>
                    <a:pt x="4001" y="3704"/>
                  </a:cubicBezTo>
                  <a:cubicBezTo>
                    <a:pt x="4062" y="3704"/>
                    <a:pt x="4123" y="3695"/>
                    <a:pt x="4174" y="3695"/>
                  </a:cubicBezTo>
                  <a:close/>
                  <a:moveTo>
                    <a:pt x="5416" y="1472"/>
                  </a:moveTo>
                  <a:cubicBezTo>
                    <a:pt x="5592" y="1472"/>
                    <a:pt x="5769" y="1500"/>
                    <a:pt x="5939" y="1561"/>
                  </a:cubicBezTo>
                  <a:cubicBezTo>
                    <a:pt x="6327" y="1704"/>
                    <a:pt x="6654" y="1990"/>
                    <a:pt x="6858" y="2348"/>
                  </a:cubicBezTo>
                  <a:cubicBezTo>
                    <a:pt x="7062" y="2704"/>
                    <a:pt x="7103" y="3133"/>
                    <a:pt x="7001" y="3531"/>
                  </a:cubicBezTo>
                  <a:cubicBezTo>
                    <a:pt x="6940" y="3756"/>
                    <a:pt x="6838" y="3960"/>
                    <a:pt x="6695" y="4144"/>
                  </a:cubicBezTo>
                  <a:cubicBezTo>
                    <a:pt x="6623" y="4235"/>
                    <a:pt x="6541" y="4317"/>
                    <a:pt x="6460" y="4389"/>
                  </a:cubicBezTo>
                  <a:cubicBezTo>
                    <a:pt x="6388" y="4450"/>
                    <a:pt x="6317" y="4500"/>
                    <a:pt x="6246" y="4552"/>
                  </a:cubicBezTo>
                  <a:cubicBezTo>
                    <a:pt x="6133" y="4602"/>
                    <a:pt x="6021" y="4643"/>
                    <a:pt x="5899" y="4664"/>
                  </a:cubicBezTo>
                  <a:lnTo>
                    <a:pt x="5715" y="4695"/>
                  </a:lnTo>
                  <a:lnTo>
                    <a:pt x="5745" y="4511"/>
                  </a:lnTo>
                  <a:cubicBezTo>
                    <a:pt x="5762" y="4512"/>
                    <a:pt x="5778" y="4513"/>
                    <a:pt x="5794" y="4513"/>
                  </a:cubicBezTo>
                  <a:cubicBezTo>
                    <a:pt x="6033" y="4513"/>
                    <a:pt x="6267" y="4378"/>
                    <a:pt x="6439" y="4225"/>
                  </a:cubicBezTo>
                  <a:cubicBezTo>
                    <a:pt x="6643" y="4042"/>
                    <a:pt x="6776" y="3806"/>
                    <a:pt x="6827" y="3541"/>
                  </a:cubicBezTo>
                  <a:cubicBezTo>
                    <a:pt x="6940" y="2970"/>
                    <a:pt x="6715" y="2368"/>
                    <a:pt x="6266" y="2001"/>
                  </a:cubicBezTo>
                  <a:cubicBezTo>
                    <a:pt x="5994" y="1770"/>
                    <a:pt x="5650" y="1630"/>
                    <a:pt x="5300" y="1630"/>
                  </a:cubicBezTo>
                  <a:cubicBezTo>
                    <a:pt x="5138" y="1630"/>
                    <a:pt x="4975" y="1660"/>
                    <a:pt x="4817" y="1725"/>
                  </a:cubicBezTo>
                  <a:cubicBezTo>
                    <a:pt x="4337" y="1908"/>
                    <a:pt x="3969" y="2337"/>
                    <a:pt x="3949" y="2858"/>
                  </a:cubicBezTo>
                  <a:cubicBezTo>
                    <a:pt x="3949" y="2858"/>
                    <a:pt x="3939" y="2868"/>
                    <a:pt x="3939" y="2878"/>
                  </a:cubicBezTo>
                  <a:cubicBezTo>
                    <a:pt x="3939" y="3092"/>
                    <a:pt x="3990" y="3307"/>
                    <a:pt x="4082" y="3511"/>
                  </a:cubicBezTo>
                  <a:cubicBezTo>
                    <a:pt x="4031" y="3511"/>
                    <a:pt x="3969" y="3511"/>
                    <a:pt x="3919" y="3521"/>
                  </a:cubicBezTo>
                  <a:cubicBezTo>
                    <a:pt x="3888" y="3409"/>
                    <a:pt x="3858" y="3296"/>
                    <a:pt x="3837" y="3174"/>
                  </a:cubicBezTo>
                  <a:cubicBezTo>
                    <a:pt x="3796" y="2827"/>
                    <a:pt x="3867" y="2470"/>
                    <a:pt x="4031" y="2153"/>
                  </a:cubicBezTo>
                  <a:cubicBezTo>
                    <a:pt x="4361" y="1732"/>
                    <a:pt x="4885" y="1472"/>
                    <a:pt x="5416" y="1472"/>
                  </a:cubicBezTo>
                  <a:close/>
                  <a:moveTo>
                    <a:pt x="2010" y="4450"/>
                  </a:moveTo>
                  <a:cubicBezTo>
                    <a:pt x="2010" y="4460"/>
                    <a:pt x="2010" y="4470"/>
                    <a:pt x="2021" y="4480"/>
                  </a:cubicBezTo>
                  <a:cubicBezTo>
                    <a:pt x="2031" y="4541"/>
                    <a:pt x="2051" y="4602"/>
                    <a:pt x="2071" y="4664"/>
                  </a:cubicBezTo>
                  <a:cubicBezTo>
                    <a:pt x="2031" y="4704"/>
                    <a:pt x="2000" y="4745"/>
                    <a:pt x="1969" y="4786"/>
                  </a:cubicBezTo>
                  <a:cubicBezTo>
                    <a:pt x="1928" y="4766"/>
                    <a:pt x="1888" y="4745"/>
                    <a:pt x="1857" y="4725"/>
                  </a:cubicBezTo>
                  <a:cubicBezTo>
                    <a:pt x="1796" y="4684"/>
                    <a:pt x="1735" y="4654"/>
                    <a:pt x="1674" y="4613"/>
                  </a:cubicBezTo>
                  <a:cubicBezTo>
                    <a:pt x="1663" y="4562"/>
                    <a:pt x="1653" y="4500"/>
                    <a:pt x="1633" y="4450"/>
                  </a:cubicBezTo>
                  <a:close/>
                  <a:moveTo>
                    <a:pt x="1704" y="4776"/>
                  </a:moveTo>
                  <a:cubicBezTo>
                    <a:pt x="1735" y="4797"/>
                    <a:pt x="1755" y="4817"/>
                    <a:pt x="1786" y="4827"/>
                  </a:cubicBezTo>
                  <a:cubicBezTo>
                    <a:pt x="1817" y="4847"/>
                    <a:pt x="1857" y="4878"/>
                    <a:pt x="1888" y="4899"/>
                  </a:cubicBezTo>
                  <a:cubicBezTo>
                    <a:pt x="1837" y="4970"/>
                    <a:pt x="1806" y="5051"/>
                    <a:pt x="1776" y="5123"/>
                  </a:cubicBezTo>
                  <a:cubicBezTo>
                    <a:pt x="1755" y="5011"/>
                    <a:pt x="1724" y="4888"/>
                    <a:pt x="1704" y="4776"/>
                  </a:cubicBezTo>
                  <a:close/>
                  <a:moveTo>
                    <a:pt x="2357" y="4654"/>
                  </a:moveTo>
                  <a:cubicBezTo>
                    <a:pt x="2398" y="4674"/>
                    <a:pt x="2449" y="4695"/>
                    <a:pt x="2500" y="4704"/>
                  </a:cubicBezTo>
                  <a:cubicBezTo>
                    <a:pt x="2551" y="4725"/>
                    <a:pt x="2602" y="4745"/>
                    <a:pt x="2643" y="4766"/>
                  </a:cubicBezTo>
                  <a:cubicBezTo>
                    <a:pt x="2663" y="4766"/>
                    <a:pt x="2674" y="4776"/>
                    <a:pt x="2684" y="4776"/>
                  </a:cubicBezTo>
                  <a:lnTo>
                    <a:pt x="2704" y="4786"/>
                  </a:lnTo>
                  <a:cubicBezTo>
                    <a:pt x="2694" y="4797"/>
                    <a:pt x="2694" y="4807"/>
                    <a:pt x="2684" y="4827"/>
                  </a:cubicBezTo>
                  <a:cubicBezTo>
                    <a:pt x="2653" y="4868"/>
                    <a:pt x="2622" y="4909"/>
                    <a:pt x="2602" y="4960"/>
                  </a:cubicBezTo>
                  <a:cubicBezTo>
                    <a:pt x="2541" y="5051"/>
                    <a:pt x="2490" y="5144"/>
                    <a:pt x="2439" y="5235"/>
                  </a:cubicBezTo>
                  <a:cubicBezTo>
                    <a:pt x="2425" y="5262"/>
                    <a:pt x="2444" y="5285"/>
                    <a:pt x="2466" y="5285"/>
                  </a:cubicBezTo>
                  <a:cubicBezTo>
                    <a:pt x="2478" y="5285"/>
                    <a:pt x="2490" y="5280"/>
                    <a:pt x="2500" y="5266"/>
                  </a:cubicBezTo>
                  <a:cubicBezTo>
                    <a:pt x="2561" y="5185"/>
                    <a:pt x="2622" y="5092"/>
                    <a:pt x="2684" y="5011"/>
                  </a:cubicBezTo>
                  <a:cubicBezTo>
                    <a:pt x="2715" y="4970"/>
                    <a:pt x="2745" y="4919"/>
                    <a:pt x="2776" y="4878"/>
                  </a:cubicBezTo>
                  <a:cubicBezTo>
                    <a:pt x="2786" y="4858"/>
                    <a:pt x="2796" y="4847"/>
                    <a:pt x="2806" y="4827"/>
                  </a:cubicBezTo>
                  <a:cubicBezTo>
                    <a:pt x="2858" y="4858"/>
                    <a:pt x="2908" y="4878"/>
                    <a:pt x="2960" y="4878"/>
                  </a:cubicBezTo>
                  <a:lnTo>
                    <a:pt x="2969" y="4878"/>
                  </a:lnTo>
                  <a:cubicBezTo>
                    <a:pt x="2980" y="4888"/>
                    <a:pt x="2990" y="4909"/>
                    <a:pt x="2990" y="4919"/>
                  </a:cubicBezTo>
                  <a:lnTo>
                    <a:pt x="2990" y="4929"/>
                  </a:lnTo>
                  <a:cubicBezTo>
                    <a:pt x="2929" y="4980"/>
                    <a:pt x="2888" y="5051"/>
                    <a:pt x="2837" y="5123"/>
                  </a:cubicBezTo>
                  <a:lnTo>
                    <a:pt x="2715" y="5307"/>
                  </a:lnTo>
                  <a:cubicBezTo>
                    <a:pt x="2643" y="5409"/>
                    <a:pt x="2572" y="5521"/>
                    <a:pt x="2500" y="5634"/>
                  </a:cubicBezTo>
                  <a:cubicBezTo>
                    <a:pt x="2490" y="5613"/>
                    <a:pt x="2470" y="5603"/>
                    <a:pt x="2449" y="5593"/>
                  </a:cubicBezTo>
                  <a:cubicBezTo>
                    <a:pt x="2418" y="5582"/>
                    <a:pt x="2388" y="5562"/>
                    <a:pt x="2357" y="5541"/>
                  </a:cubicBezTo>
                  <a:lnTo>
                    <a:pt x="2173" y="5439"/>
                  </a:lnTo>
                  <a:lnTo>
                    <a:pt x="1990" y="5348"/>
                  </a:lnTo>
                  <a:cubicBezTo>
                    <a:pt x="1960" y="5327"/>
                    <a:pt x="1919" y="5307"/>
                    <a:pt x="1888" y="5296"/>
                  </a:cubicBezTo>
                  <a:cubicBezTo>
                    <a:pt x="1949" y="5185"/>
                    <a:pt x="2010" y="5072"/>
                    <a:pt x="2082" y="4970"/>
                  </a:cubicBezTo>
                  <a:cubicBezTo>
                    <a:pt x="2102" y="4970"/>
                    <a:pt x="2112" y="4949"/>
                    <a:pt x="2112" y="4929"/>
                  </a:cubicBezTo>
                  <a:cubicBezTo>
                    <a:pt x="2143" y="4888"/>
                    <a:pt x="2184" y="4847"/>
                    <a:pt x="2225" y="4807"/>
                  </a:cubicBezTo>
                  <a:lnTo>
                    <a:pt x="2225" y="4797"/>
                  </a:lnTo>
                  <a:cubicBezTo>
                    <a:pt x="2245" y="4797"/>
                    <a:pt x="2255" y="4786"/>
                    <a:pt x="2266" y="4766"/>
                  </a:cubicBezTo>
                  <a:lnTo>
                    <a:pt x="2296" y="4736"/>
                  </a:lnTo>
                  <a:cubicBezTo>
                    <a:pt x="2316" y="4715"/>
                    <a:pt x="2327" y="4704"/>
                    <a:pt x="2337" y="4684"/>
                  </a:cubicBezTo>
                  <a:cubicBezTo>
                    <a:pt x="2347" y="4674"/>
                    <a:pt x="2347" y="4664"/>
                    <a:pt x="2357" y="4654"/>
                  </a:cubicBezTo>
                  <a:close/>
                  <a:moveTo>
                    <a:pt x="1928" y="5500"/>
                  </a:moveTo>
                  <a:lnTo>
                    <a:pt x="1928" y="5500"/>
                  </a:lnTo>
                  <a:cubicBezTo>
                    <a:pt x="1980" y="5532"/>
                    <a:pt x="2031" y="5562"/>
                    <a:pt x="2092" y="5593"/>
                  </a:cubicBezTo>
                  <a:cubicBezTo>
                    <a:pt x="2143" y="5623"/>
                    <a:pt x="2204" y="5664"/>
                    <a:pt x="2266" y="5695"/>
                  </a:cubicBezTo>
                  <a:cubicBezTo>
                    <a:pt x="2296" y="5715"/>
                    <a:pt x="2327" y="5736"/>
                    <a:pt x="2368" y="5745"/>
                  </a:cubicBezTo>
                  <a:cubicBezTo>
                    <a:pt x="2393" y="5762"/>
                    <a:pt x="2425" y="5779"/>
                    <a:pt x="2452" y="5779"/>
                  </a:cubicBezTo>
                  <a:cubicBezTo>
                    <a:pt x="2458" y="5779"/>
                    <a:pt x="2464" y="5778"/>
                    <a:pt x="2470" y="5776"/>
                  </a:cubicBezTo>
                  <a:cubicBezTo>
                    <a:pt x="2470" y="5797"/>
                    <a:pt x="2480" y="5817"/>
                    <a:pt x="2480" y="5827"/>
                  </a:cubicBezTo>
                  <a:cubicBezTo>
                    <a:pt x="2500" y="5868"/>
                    <a:pt x="2520" y="5909"/>
                    <a:pt x="2551" y="5940"/>
                  </a:cubicBezTo>
                  <a:cubicBezTo>
                    <a:pt x="2582" y="6021"/>
                    <a:pt x="2613" y="6092"/>
                    <a:pt x="2653" y="6174"/>
                  </a:cubicBezTo>
                  <a:cubicBezTo>
                    <a:pt x="2653" y="6174"/>
                    <a:pt x="2663" y="6185"/>
                    <a:pt x="2663" y="6194"/>
                  </a:cubicBezTo>
                  <a:cubicBezTo>
                    <a:pt x="2592" y="6164"/>
                    <a:pt x="2520" y="6144"/>
                    <a:pt x="2459" y="6113"/>
                  </a:cubicBezTo>
                  <a:cubicBezTo>
                    <a:pt x="2378" y="6072"/>
                    <a:pt x="2296" y="6042"/>
                    <a:pt x="2214" y="6001"/>
                  </a:cubicBezTo>
                  <a:cubicBezTo>
                    <a:pt x="2164" y="5981"/>
                    <a:pt x="2123" y="5950"/>
                    <a:pt x="2071" y="5940"/>
                  </a:cubicBezTo>
                  <a:cubicBezTo>
                    <a:pt x="2071" y="5919"/>
                    <a:pt x="2082" y="5899"/>
                    <a:pt x="2071" y="5868"/>
                  </a:cubicBezTo>
                  <a:cubicBezTo>
                    <a:pt x="2062" y="5838"/>
                    <a:pt x="2051" y="5817"/>
                    <a:pt x="2041" y="5786"/>
                  </a:cubicBezTo>
                  <a:cubicBezTo>
                    <a:pt x="2021" y="5736"/>
                    <a:pt x="2000" y="5674"/>
                    <a:pt x="1980" y="5623"/>
                  </a:cubicBezTo>
                  <a:cubicBezTo>
                    <a:pt x="1969" y="5582"/>
                    <a:pt x="1949" y="5541"/>
                    <a:pt x="1928" y="5500"/>
                  </a:cubicBezTo>
                  <a:close/>
                  <a:moveTo>
                    <a:pt x="3041" y="5051"/>
                  </a:moveTo>
                  <a:cubicBezTo>
                    <a:pt x="3133" y="5327"/>
                    <a:pt x="3214" y="5613"/>
                    <a:pt x="3276" y="5899"/>
                  </a:cubicBezTo>
                  <a:lnTo>
                    <a:pt x="3235" y="5899"/>
                  </a:lnTo>
                  <a:cubicBezTo>
                    <a:pt x="3194" y="5909"/>
                    <a:pt x="3174" y="5940"/>
                    <a:pt x="3153" y="5970"/>
                  </a:cubicBezTo>
                  <a:cubicBezTo>
                    <a:pt x="3102" y="6042"/>
                    <a:pt x="3062" y="6103"/>
                    <a:pt x="3010" y="6164"/>
                  </a:cubicBezTo>
                  <a:cubicBezTo>
                    <a:pt x="2990" y="6205"/>
                    <a:pt x="2960" y="6246"/>
                    <a:pt x="2939" y="6287"/>
                  </a:cubicBezTo>
                  <a:cubicBezTo>
                    <a:pt x="2908" y="6276"/>
                    <a:pt x="2888" y="6266"/>
                    <a:pt x="2858" y="6256"/>
                  </a:cubicBezTo>
                  <a:lnTo>
                    <a:pt x="2858" y="6246"/>
                  </a:lnTo>
                  <a:lnTo>
                    <a:pt x="2776" y="6103"/>
                  </a:lnTo>
                  <a:cubicBezTo>
                    <a:pt x="2724" y="6001"/>
                    <a:pt x="2663" y="5909"/>
                    <a:pt x="2602" y="5817"/>
                  </a:cubicBezTo>
                  <a:cubicBezTo>
                    <a:pt x="2592" y="5797"/>
                    <a:pt x="2572" y="5786"/>
                    <a:pt x="2561" y="5786"/>
                  </a:cubicBezTo>
                  <a:cubicBezTo>
                    <a:pt x="2551" y="5786"/>
                    <a:pt x="2551" y="5776"/>
                    <a:pt x="2551" y="5776"/>
                  </a:cubicBezTo>
                  <a:lnTo>
                    <a:pt x="2551" y="5756"/>
                  </a:lnTo>
                  <a:lnTo>
                    <a:pt x="2551" y="5745"/>
                  </a:lnTo>
                  <a:cubicBezTo>
                    <a:pt x="2551" y="5745"/>
                    <a:pt x="2551" y="5736"/>
                    <a:pt x="2541" y="5736"/>
                  </a:cubicBezTo>
                  <a:cubicBezTo>
                    <a:pt x="2633" y="5623"/>
                    <a:pt x="2724" y="5500"/>
                    <a:pt x="2806" y="5378"/>
                  </a:cubicBezTo>
                  <a:cubicBezTo>
                    <a:pt x="2858" y="5317"/>
                    <a:pt x="2898" y="5256"/>
                    <a:pt x="2939" y="5194"/>
                  </a:cubicBezTo>
                  <a:cubicBezTo>
                    <a:pt x="2969" y="5144"/>
                    <a:pt x="3010" y="5103"/>
                    <a:pt x="3041" y="5051"/>
                  </a:cubicBezTo>
                  <a:close/>
                  <a:moveTo>
                    <a:pt x="1960" y="6052"/>
                  </a:moveTo>
                  <a:cubicBezTo>
                    <a:pt x="2000" y="6103"/>
                    <a:pt x="2071" y="6144"/>
                    <a:pt x="2123" y="6174"/>
                  </a:cubicBezTo>
                  <a:cubicBezTo>
                    <a:pt x="2194" y="6225"/>
                    <a:pt x="2275" y="6266"/>
                    <a:pt x="2368" y="6307"/>
                  </a:cubicBezTo>
                  <a:cubicBezTo>
                    <a:pt x="2378" y="6307"/>
                    <a:pt x="2398" y="6317"/>
                    <a:pt x="2409" y="6328"/>
                  </a:cubicBezTo>
                  <a:cubicBezTo>
                    <a:pt x="2409" y="6389"/>
                    <a:pt x="2418" y="6450"/>
                    <a:pt x="2429" y="6511"/>
                  </a:cubicBezTo>
                  <a:cubicBezTo>
                    <a:pt x="2439" y="6593"/>
                    <a:pt x="2449" y="6674"/>
                    <a:pt x="2459" y="6766"/>
                  </a:cubicBezTo>
                  <a:lnTo>
                    <a:pt x="2551" y="7226"/>
                  </a:lnTo>
                  <a:cubicBezTo>
                    <a:pt x="2541" y="7226"/>
                    <a:pt x="2531" y="7215"/>
                    <a:pt x="2520" y="7205"/>
                  </a:cubicBezTo>
                  <a:cubicBezTo>
                    <a:pt x="2480" y="7174"/>
                    <a:pt x="2439" y="7144"/>
                    <a:pt x="2388" y="7113"/>
                  </a:cubicBezTo>
                  <a:cubicBezTo>
                    <a:pt x="2306" y="7042"/>
                    <a:pt x="2225" y="6990"/>
                    <a:pt x="2133" y="6929"/>
                  </a:cubicBezTo>
                  <a:cubicBezTo>
                    <a:pt x="2082" y="6634"/>
                    <a:pt x="2021" y="6337"/>
                    <a:pt x="1960" y="6052"/>
                  </a:cubicBezTo>
                  <a:close/>
                  <a:moveTo>
                    <a:pt x="2164" y="7062"/>
                  </a:moveTo>
                  <a:lnTo>
                    <a:pt x="2164" y="7062"/>
                  </a:lnTo>
                  <a:cubicBezTo>
                    <a:pt x="2214" y="7113"/>
                    <a:pt x="2266" y="7154"/>
                    <a:pt x="2316" y="7195"/>
                  </a:cubicBezTo>
                  <a:cubicBezTo>
                    <a:pt x="2357" y="7235"/>
                    <a:pt x="2409" y="7266"/>
                    <a:pt x="2449" y="7297"/>
                  </a:cubicBezTo>
                  <a:cubicBezTo>
                    <a:pt x="2470" y="7317"/>
                    <a:pt x="2490" y="7337"/>
                    <a:pt x="2511" y="7348"/>
                  </a:cubicBezTo>
                  <a:cubicBezTo>
                    <a:pt x="2541" y="7368"/>
                    <a:pt x="2561" y="7389"/>
                    <a:pt x="2592" y="7389"/>
                  </a:cubicBezTo>
                  <a:cubicBezTo>
                    <a:pt x="2613" y="7501"/>
                    <a:pt x="2643" y="7623"/>
                    <a:pt x="2674" y="7746"/>
                  </a:cubicBezTo>
                  <a:cubicBezTo>
                    <a:pt x="2694" y="7827"/>
                    <a:pt x="2715" y="7909"/>
                    <a:pt x="2745" y="7991"/>
                  </a:cubicBezTo>
                  <a:cubicBezTo>
                    <a:pt x="2756" y="8052"/>
                    <a:pt x="2776" y="8113"/>
                    <a:pt x="2796" y="8174"/>
                  </a:cubicBezTo>
                  <a:cubicBezTo>
                    <a:pt x="2786" y="8174"/>
                    <a:pt x="2786" y="8174"/>
                    <a:pt x="2776" y="8185"/>
                  </a:cubicBezTo>
                  <a:cubicBezTo>
                    <a:pt x="2715" y="8205"/>
                    <a:pt x="2663" y="8235"/>
                    <a:pt x="2622" y="8297"/>
                  </a:cubicBezTo>
                  <a:cubicBezTo>
                    <a:pt x="2613" y="8307"/>
                    <a:pt x="2613" y="8328"/>
                    <a:pt x="2613" y="8338"/>
                  </a:cubicBezTo>
                  <a:cubicBezTo>
                    <a:pt x="2592" y="8338"/>
                    <a:pt x="2582" y="8348"/>
                    <a:pt x="2572" y="8369"/>
                  </a:cubicBezTo>
                  <a:cubicBezTo>
                    <a:pt x="2531" y="8450"/>
                    <a:pt x="2490" y="8532"/>
                    <a:pt x="2459" y="8613"/>
                  </a:cubicBezTo>
                  <a:cubicBezTo>
                    <a:pt x="2418" y="8369"/>
                    <a:pt x="2368" y="8133"/>
                    <a:pt x="2327" y="7888"/>
                  </a:cubicBezTo>
                  <a:cubicBezTo>
                    <a:pt x="2266" y="7613"/>
                    <a:pt x="2214" y="7337"/>
                    <a:pt x="2164" y="7062"/>
                  </a:cubicBezTo>
                  <a:close/>
                  <a:moveTo>
                    <a:pt x="3307" y="8205"/>
                  </a:moveTo>
                  <a:cubicBezTo>
                    <a:pt x="3307" y="8215"/>
                    <a:pt x="3316" y="8226"/>
                    <a:pt x="3327" y="8235"/>
                  </a:cubicBezTo>
                  <a:cubicBezTo>
                    <a:pt x="3337" y="8246"/>
                    <a:pt x="3347" y="8266"/>
                    <a:pt x="3357" y="8276"/>
                  </a:cubicBezTo>
                  <a:cubicBezTo>
                    <a:pt x="3388" y="8307"/>
                    <a:pt x="3409" y="8328"/>
                    <a:pt x="3439" y="8348"/>
                  </a:cubicBezTo>
                  <a:cubicBezTo>
                    <a:pt x="3480" y="8399"/>
                    <a:pt x="3531" y="8460"/>
                    <a:pt x="3561" y="8501"/>
                  </a:cubicBezTo>
                  <a:cubicBezTo>
                    <a:pt x="3643" y="8613"/>
                    <a:pt x="3715" y="8725"/>
                    <a:pt x="3776" y="8838"/>
                  </a:cubicBezTo>
                  <a:cubicBezTo>
                    <a:pt x="3735" y="8858"/>
                    <a:pt x="3704" y="8879"/>
                    <a:pt x="3663" y="8899"/>
                  </a:cubicBezTo>
                  <a:lnTo>
                    <a:pt x="3480" y="8991"/>
                  </a:lnTo>
                  <a:lnTo>
                    <a:pt x="3307" y="9083"/>
                  </a:lnTo>
                  <a:cubicBezTo>
                    <a:pt x="3276" y="9103"/>
                    <a:pt x="3235" y="9124"/>
                    <a:pt x="3205" y="9144"/>
                  </a:cubicBezTo>
                  <a:cubicBezTo>
                    <a:pt x="3194" y="9154"/>
                    <a:pt x="3174" y="9165"/>
                    <a:pt x="3153" y="9174"/>
                  </a:cubicBezTo>
                  <a:cubicBezTo>
                    <a:pt x="3092" y="9062"/>
                    <a:pt x="3021" y="8960"/>
                    <a:pt x="2949" y="8848"/>
                  </a:cubicBezTo>
                  <a:cubicBezTo>
                    <a:pt x="2908" y="8787"/>
                    <a:pt x="2867" y="8725"/>
                    <a:pt x="2817" y="8664"/>
                  </a:cubicBezTo>
                  <a:cubicBezTo>
                    <a:pt x="2776" y="8603"/>
                    <a:pt x="2735" y="8532"/>
                    <a:pt x="2674" y="8471"/>
                  </a:cubicBezTo>
                  <a:lnTo>
                    <a:pt x="2663" y="8471"/>
                  </a:lnTo>
                  <a:cubicBezTo>
                    <a:pt x="2674" y="8450"/>
                    <a:pt x="2684" y="8440"/>
                    <a:pt x="2684" y="8419"/>
                  </a:cubicBezTo>
                  <a:lnTo>
                    <a:pt x="2694" y="8419"/>
                  </a:lnTo>
                  <a:cubicBezTo>
                    <a:pt x="2745" y="8419"/>
                    <a:pt x="2796" y="8399"/>
                    <a:pt x="2858" y="8378"/>
                  </a:cubicBezTo>
                  <a:cubicBezTo>
                    <a:pt x="2867" y="8389"/>
                    <a:pt x="2878" y="8409"/>
                    <a:pt x="2888" y="8419"/>
                  </a:cubicBezTo>
                  <a:cubicBezTo>
                    <a:pt x="2908" y="8471"/>
                    <a:pt x="2939" y="8511"/>
                    <a:pt x="2969" y="8552"/>
                  </a:cubicBezTo>
                  <a:cubicBezTo>
                    <a:pt x="3031" y="8644"/>
                    <a:pt x="3092" y="8725"/>
                    <a:pt x="3164" y="8818"/>
                  </a:cubicBezTo>
                  <a:cubicBezTo>
                    <a:pt x="3169" y="8826"/>
                    <a:pt x="3179" y="8830"/>
                    <a:pt x="3188" y="8830"/>
                  </a:cubicBezTo>
                  <a:cubicBezTo>
                    <a:pt x="3212" y="8830"/>
                    <a:pt x="3240" y="8806"/>
                    <a:pt x="3225" y="8777"/>
                  </a:cubicBezTo>
                  <a:cubicBezTo>
                    <a:pt x="3164" y="8684"/>
                    <a:pt x="3112" y="8593"/>
                    <a:pt x="3062" y="8501"/>
                  </a:cubicBezTo>
                  <a:cubicBezTo>
                    <a:pt x="3031" y="8460"/>
                    <a:pt x="3010" y="8409"/>
                    <a:pt x="2980" y="8369"/>
                  </a:cubicBezTo>
                  <a:cubicBezTo>
                    <a:pt x="2969" y="8358"/>
                    <a:pt x="2960" y="8348"/>
                    <a:pt x="2949" y="8328"/>
                  </a:cubicBezTo>
                  <a:lnTo>
                    <a:pt x="2980" y="8328"/>
                  </a:lnTo>
                  <a:cubicBezTo>
                    <a:pt x="2990" y="8317"/>
                    <a:pt x="3000" y="8317"/>
                    <a:pt x="3010" y="8307"/>
                  </a:cubicBezTo>
                  <a:cubicBezTo>
                    <a:pt x="3062" y="8287"/>
                    <a:pt x="3112" y="8276"/>
                    <a:pt x="3164" y="8256"/>
                  </a:cubicBezTo>
                  <a:cubicBezTo>
                    <a:pt x="3205" y="8235"/>
                    <a:pt x="3255" y="8226"/>
                    <a:pt x="3307" y="8205"/>
                  </a:cubicBezTo>
                  <a:close/>
                  <a:moveTo>
                    <a:pt x="2622" y="8593"/>
                  </a:moveTo>
                  <a:cubicBezTo>
                    <a:pt x="2653" y="8644"/>
                    <a:pt x="2684" y="8695"/>
                    <a:pt x="2715" y="8736"/>
                  </a:cubicBezTo>
                  <a:cubicBezTo>
                    <a:pt x="2765" y="8807"/>
                    <a:pt x="2806" y="8868"/>
                    <a:pt x="2847" y="8929"/>
                  </a:cubicBezTo>
                  <a:cubicBezTo>
                    <a:pt x="2939" y="9052"/>
                    <a:pt x="3031" y="9174"/>
                    <a:pt x="3133" y="9297"/>
                  </a:cubicBezTo>
                  <a:cubicBezTo>
                    <a:pt x="3143" y="9317"/>
                    <a:pt x="3153" y="9317"/>
                    <a:pt x="3164" y="9317"/>
                  </a:cubicBezTo>
                  <a:lnTo>
                    <a:pt x="3174" y="9317"/>
                  </a:lnTo>
                  <a:cubicBezTo>
                    <a:pt x="3183" y="9322"/>
                    <a:pt x="3193" y="9324"/>
                    <a:pt x="3203" y="9324"/>
                  </a:cubicBezTo>
                  <a:cubicBezTo>
                    <a:pt x="3234" y="9324"/>
                    <a:pt x="3265" y="9305"/>
                    <a:pt x="3296" y="9297"/>
                  </a:cubicBezTo>
                  <a:lnTo>
                    <a:pt x="3388" y="9236"/>
                  </a:lnTo>
                  <a:lnTo>
                    <a:pt x="3572" y="9144"/>
                  </a:lnTo>
                  <a:lnTo>
                    <a:pt x="3725" y="9052"/>
                  </a:lnTo>
                  <a:lnTo>
                    <a:pt x="3725" y="9052"/>
                  </a:lnTo>
                  <a:cubicBezTo>
                    <a:pt x="3715" y="9093"/>
                    <a:pt x="3694" y="9133"/>
                    <a:pt x="3674" y="9174"/>
                  </a:cubicBezTo>
                  <a:cubicBezTo>
                    <a:pt x="3654" y="9226"/>
                    <a:pt x="3633" y="9276"/>
                    <a:pt x="3623" y="9328"/>
                  </a:cubicBezTo>
                  <a:cubicBezTo>
                    <a:pt x="3613" y="9358"/>
                    <a:pt x="3592" y="9389"/>
                    <a:pt x="3592" y="9419"/>
                  </a:cubicBezTo>
                  <a:cubicBezTo>
                    <a:pt x="3582" y="9440"/>
                    <a:pt x="3582" y="9460"/>
                    <a:pt x="3592" y="9480"/>
                  </a:cubicBezTo>
                  <a:cubicBezTo>
                    <a:pt x="3541" y="9501"/>
                    <a:pt x="3490" y="9521"/>
                    <a:pt x="3449" y="9542"/>
                  </a:cubicBezTo>
                  <a:cubicBezTo>
                    <a:pt x="3368" y="9583"/>
                    <a:pt x="3286" y="9623"/>
                    <a:pt x="3205" y="9654"/>
                  </a:cubicBezTo>
                  <a:cubicBezTo>
                    <a:pt x="3133" y="9685"/>
                    <a:pt x="3062" y="9716"/>
                    <a:pt x="3000" y="9736"/>
                  </a:cubicBezTo>
                  <a:cubicBezTo>
                    <a:pt x="3000" y="9725"/>
                    <a:pt x="3000" y="9725"/>
                    <a:pt x="3010" y="9716"/>
                  </a:cubicBezTo>
                  <a:cubicBezTo>
                    <a:pt x="3062" y="9614"/>
                    <a:pt x="3102" y="9511"/>
                    <a:pt x="3143" y="9409"/>
                  </a:cubicBezTo>
                  <a:cubicBezTo>
                    <a:pt x="3165" y="9373"/>
                    <a:pt x="3130" y="9337"/>
                    <a:pt x="3094" y="9337"/>
                  </a:cubicBezTo>
                  <a:cubicBezTo>
                    <a:pt x="3078" y="9337"/>
                    <a:pt x="3063" y="9343"/>
                    <a:pt x="3051" y="9358"/>
                  </a:cubicBezTo>
                  <a:cubicBezTo>
                    <a:pt x="3000" y="9460"/>
                    <a:pt x="2939" y="9552"/>
                    <a:pt x="2878" y="9644"/>
                  </a:cubicBezTo>
                  <a:lnTo>
                    <a:pt x="2806" y="9797"/>
                  </a:lnTo>
                  <a:lnTo>
                    <a:pt x="2796" y="9797"/>
                  </a:lnTo>
                  <a:cubicBezTo>
                    <a:pt x="2776" y="9807"/>
                    <a:pt x="2745" y="9818"/>
                    <a:pt x="2724" y="9827"/>
                  </a:cubicBezTo>
                  <a:cubicBezTo>
                    <a:pt x="2704" y="9787"/>
                    <a:pt x="2674" y="9746"/>
                    <a:pt x="2643" y="9705"/>
                  </a:cubicBezTo>
                  <a:cubicBezTo>
                    <a:pt x="2602" y="9644"/>
                    <a:pt x="2551" y="9583"/>
                    <a:pt x="2511" y="9521"/>
                  </a:cubicBezTo>
                  <a:cubicBezTo>
                    <a:pt x="2490" y="9491"/>
                    <a:pt x="2459" y="9460"/>
                    <a:pt x="2429" y="9450"/>
                  </a:cubicBezTo>
                  <a:cubicBezTo>
                    <a:pt x="2422" y="9447"/>
                    <a:pt x="2416" y="9446"/>
                    <a:pt x="2411" y="9446"/>
                  </a:cubicBezTo>
                  <a:cubicBezTo>
                    <a:pt x="2402" y="9446"/>
                    <a:pt x="2395" y="9450"/>
                    <a:pt x="2388" y="9450"/>
                  </a:cubicBezTo>
                  <a:cubicBezTo>
                    <a:pt x="2439" y="9154"/>
                    <a:pt x="2520" y="8879"/>
                    <a:pt x="2622" y="8593"/>
                  </a:cubicBezTo>
                  <a:close/>
                  <a:moveTo>
                    <a:pt x="3041" y="3970"/>
                  </a:moveTo>
                  <a:cubicBezTo>
                    <a:pt x="3205" y="3980"/>
                    <a:pt x="3357" y="3980"/>
                    <a:pt x="3520" y="4001"/>
                  </a:cubicBezTo>
                  <a:cubicBezTo>
                    <a:pt x="3602" y="4001"/>
                    <a:pt x="3684" y="4011"/>
                    <a:pt x="3765" y="4021"/>
                  </a:cubicBezTo>
                  <a:cubicBezTo>
                    <a:pt x="3817" y="4021"/>
                    <a:pt x="3878" y="4042"/>
                    <a:pt x="3929" y="4042"/>
                  </a:cubicBezTo>
                  <a:cubicBezTo>
                    <a:pt x="4001" y="4133"/>
                    <a:pt x="4072" y="4225"/>
                    <a:pt x="4153" y="4317"/>
                  </a:cubicBezTo>
                  <a:lnTo>
                    <a:pt x="3633" y="4317"/>
                  </a:lnTo>
                  <a:cubicBezTo>
                    <a:pt x="3255" y="4327"/>
                    <a:pt x="2867" y="4327"/>
                    <a:pt x="2490" y="4337"/>
                  </a:cubicBezTo>
                  <a:cubicBezTo>
                    <a:pt x="2449" y="4337"/>
                    <a:pt x="2449" y="4398"/>
                    <a:pt x="2490" y="4398"/>
                  </a:cubicBezTo>
                  <a:cubicBezTo>
                    <a:pt x="2867" y="4409"/>
                    <a:pt x="3255" y="4419"/>
                    <a:pt x="3633" y="4429"/>
                  </a:cubicBezTo>
                  <a:cubicBezTo>
                    <a:pt x="3827" y="4429"/>
                    <a:pt x="4010" y="4439"/>
                    <a:pt x="4205" y="4439"/>
                  </a:cubicBezTo>
                  <a:lnTo>
                    <a:pt x="4276" y="4439"/>
                  </a:lnTo>
                  <a:cubicBezTo>
                    <a:pt x="4409" y="4562"/>
                    <a:pt x="4561" y="4654"/>
                    <a:pt x="4725" y="4725"/>
                  </a:cubicBezTo>
                  <a:cubicBezTo>
                    <a:pt x="4806" y="4756"/>
                    <a:pt x="4899" y="4786"/>
                    <a:pt x="4990" y="4807"/>
                  </a:cubicBezTo>
                  <a:cubicBezTo>
                    <a:pt x="5001" y="4807"/>
                    <a:pt x="5010" y="4807"/>
                    <a:pt x="5021" y="4797"/>
                  </a:cubicBezTo>
                  <a:lnTo>
                    <a:pt x="5021" y="4797"/>
                  </a:lnTo>
                  <a:cubicBezTo>
                    <a:pt x="4899" y="5327"/>
                    <a:pt x="4817" y="5868"/>
                    <a:pt x="4735" y="6399"/>
                  </a:cubicBezTo>
                  <a:cubicBezTo>
                    <a:pt x="4552" y="7684"/>
                    <a:pt x="4459" y="8981"/>
                    <a:pt x="4459" y="10276"/>
                  </a:cubicBezTo>
                  <a:cubicBezTo>
                    <a:pt x="4459" y="11553"/>
                    <a:pt x="4541" y="12848"/>
                    <a:pt x="4745" y="14114"/>
                  </a:cubicBezTo>
                  <a:cubicBezTo>
                    <a:pt x="4633" y="14134"/>
                    <a:pt x="4531" y="14185"/>
                    <a:pt x="4429" y="14216"/>
                  </a:cubicBezTo>
                  <a:cubicBezTo>
                    <a:pt x="4316" y="14247"/>
                    <a:pt x="4205" y="14277"/>
                    <a:pt x="4082" y="14308"/>
                  </a:cubicBezTo>
                  <a:cubicBezTo>
                    <a:pt x="3858" y="14358"/>
                    <a:pt x="3623" y="14390"/>
                    <a:pt x="3388" y="14410"/>
                  </a:cubicBezTo>
                  <a:cubicBezTo>
                    <a:pt x="3228" y="14424"/>
                    <a:pt x="3069" y="14430"/>
                    <a:pt x="2911" y="14430"/>
                  </a:cubicBezTo>
                  <a:cubicBezTo>
                    <a:pt x="2595" y="14430"/>
                    <a:pt x="2282" y="14403"/>
                    <a:pt x="1969" y="14349"/>
                  </a:cubicBezTo>
                  <a:cubicBezTo>
                    <a:pt x="1837" y="14328"/>
                    <a:pt x="1704" y="14297"/>
                    <a:pt x="1572" y="14267"/>
                  </a:cubicBezTo>
                  <a:cubicBezTo>
                    <a:pt x="1449" y="14236"/>
                    <a:pt x="1316" y="14195"/>
                    <a:pt x="1184" y="14175"/>
                  </a:cubicBezTo>
                  <a:cubicBezTo>
                    <a:pt x="1194" y="14165"/>
                    <a:pt x="1194" y="14154"/>
                    <a:pt x="1194" y="14145"/>
                  </a:cubicBezTo>
                  <a:cubicBezTo>
                    <a:pt x="1408" y="12869"/>
                    <a:pt x="1479" y="11573"/>
                    <a:pt x="1479" y="10276"/>
                  </a:cubicBezTo>
                  <a:cubicBezTo>
                    <a:pt x="1479" y="8981"/>
                    <a:pt x="1388" y="7684"/>
                    <a:pt x="1204" y="6399"/>
                  </a:cubicBezTo>
                  <a:cubicBezTo>
                    <a:pt x="1123" y="5766"/>
                    <a:pt x="1010" y="5123"/>
                    <a:pt x="847" y="4491"/>
                  </a:cubicBezTo>
                  <a:cubicBezTo>
                    <a:pt x="857" y="4491"/>
                    <a:pt x="867" y="4480"/>
                    <a:pt x="867" y="4470"/>
                  </a:cubicBezTo>
                  <a:cubicBezTo>
                    <a:pt x="857" y="4409"/>
                    <a:pt x="826" y="4348"/>
                    <a:pt x="806" y="4286"/>
                  </a:cubicBezTo>
                  <a:lnTo>
                    <a:pt x="806" y="4286"/>
                  </a:lnTo>
                  <a:cubicBezTo>
                    <a:pt x="1010" y="4348"/>
                    <a:pt x="1214" y="4398"/>
                    <a:pt x="1418" y="4429"/>
                  </a:cubicBezTo>
                  <a:cubicBezTo>
                    <a:pt x="1582" y="5215"/>
                    <a:pt x="1745" y="6011"/>
                    <a:pt x="1919" y="6797"/>
                  </a:cubicBezTo>
                  <a:cubicBezTo>
                    <a:pt x="1980" y="7133"/>
                    <a:pt x="2062" y="7460"/>
                    <a:pt x="2123" y="7797"/>
                  </a:cubicBezTo>
                  <a:cubicBezTo>
                    <a:pt x="2204" y="8133"/>
                    <a:pt x="2266" y="8480"/>
                    <a:pt x="2357" y="8818"/>
                  </a:cubicBezTo>
                  <a:cubicBezTo>
                    <a:pt x="2357" y="8818"/>
                    <a:pt x="2368" y="8827"/>
                    <a:pt x="2368" y="8838"/>
                  </a:cubicBezTo>
                  <a:cubicBezTo>
                    <a:pt x="2296" y="9042"/>
                    <a:pt x="2245" y="9246"/>
                    <a:pt x="2204" y="9460"/>
                  </a:cubicBezTo>
                  <a:cubicBezTo>
                    <a:pt x="2194" y="9521"/>
                    <a:pt x="2255" y="9562"/>
                    <a:pt x="2306" y="9562"/>
                  </a:cubicBezTo>
                  <a:cubicBezTo>
                    <a:pt x="2316" y="9593"/>
                    <a:pt x="2337" y="9623"/>
                    <a:pt x="2357" y="9654"/>
                  </a:cubicBezTo>
                  <a:cubicBezTo>
                    <a:pt x="2409" y="9725"/>
                    <a:pt x="2459" y="9787"/>
                    <a:pt x="2511" y="9858"/>
                  </a:cubicBezTo>
                  <a:cubicBezTo>
                    <a:pt x="2561" y="9909"/>
                    <a:pt x="2613" y="9970"/>
                    <a:pt x="2663" y="10022"/>
                  </a:cubicBezTo>
                  <a:cubicBezTo>
                    <a:pt x="2680" y="10038"/>
                    <a:pt x="2700" y="10046"/>
                    <a:pt x="2720" y="10046"/>
                  </a:cubicBezTo>
                  <a:cubicBezTo>
                    <a:pt x="2736" y="10046"/>
                    <a:pt x="2752" y="10041"/>
                    <a:pt x="2765" y="10032"/>
                  </a:cubicBezTo>
                  <a:lnTo>
                    <a:pt x="2776" y="10022"/>
                  </a:lnTo>
                  <a:cubicBezTo>
                    <a:pt x="2867" y="10022"/>
                    <a:pt x="2960" y="9981"/>
                    <a:pt x="3041" y="9950"/>
                  </a:cubicBezTo>
                  <a:cubicBezTo>
                    <a:pt x="3123" y="9920"/>
                    <a:pt x="3214" y="9889"/>
                    <a:pt x="3296" y="9848"/>
                  </a:cubicBezTo>
                  <a:cubicBezTo>
                    <a:pt x="3378" y="9807"/>
                    <a:pt x="3459" y="9766"/>
                    <a:pt x="3541" y="9716"/>
                  </a:cubicBezTo>
                  <a:cubicBezTo>
                    <a:pt x="3602" y="9675"/>
                    <a:pt x="3704" y="9623"/>
                    <a:pt x="3725" y="9542"/>
                  </a:cubicBezTo>
                  <a:cubicBezTo>
                    <a:pt x="3776" y="9501"/>
                    <a:pt x="3796" y="9450"/>
                    <a:pt x="3817" y="9389"/>
                  </a:cubicBezTo>
                  <a:cubicBezTo>
                    <a:pt x="3827" y="9338"/>
                    <a:pt x="3847" y="9287"/>
                    <a:pt x="3867" y="9226"/>
                  </a:cubicBezTo>
                  <a:cubicBezTo>
                    <a:pt x="3898" y="9124"/>
                    <a:pt x="3939" y="9011"/>
                    <a:pt x="3939" y="8899"/>
                  </a:cubicBezTo>
                  <a:cubicBezTo>
                    <a:pt x="3960" y="8868"/>
                    <a:pt x="3949" y="8838"/>
                    <a:pt x="3929" y="8818"/>
                  </a:cubicBezTo>
                  <a:cubicBezTo>
                    <a:pt x="3898" y="8664"/>
                    <a:pt x="3827" y="8521"/>
                    <a:pt x="3735" y="8389"/>
                  </a:cubicBezTo>
                  <a:cubicBezTo>
                    <a:pt x="3684" y="8328"/>
                    <a:pt x="3633" y="8256"/>
                    <a:pt x="3582" y="8195"/>
                  </a:cubicBezTo>
                  <a:cubicBezTo>
                    <a:pt x="3551" y="8174"/>
                    <a:pt x="3531" y="8144"/>
                    <a:pt x="3500" y="8124"/>
                  </a:cubicBezTo>
                  <a:cubicBezTo>
                    <a:pt x="3480" y="8103"/>
                    <a:pt x="3459" y="8093"/>
                    <a:pt x="3439" y="8083"/>
                  </a:cubicBezTo>
                  <a:cubicBezTo>
                    <a:pt x="3418" y="8072"/>
                    <a:pt x="3398" y="8072"/>
                    <a:pt x="3378" y="8062"/>
                  </a:cubicBezTo>
                  <a:lnTo>
                    <a:pt x="3347" y="8062"/>
                  </a:lnTo>
                  <a:cubicBezTo>
                    <a:pt x="3337" y="8042"/>
                    <a:pt x="3316" y="8031"/>
                    <a:pt x="3286" y="8031"/>
                  </a:cubicBezTo>
                  <a:cubicBezTo>
                    <a:pt x="3275" y="8030"/>
                    <a:pt x="3264" y="8029"/>
                    <a:pt x="3253" y="8029"/>
                  </a:cubicBezTo>
                  <a:cubicBezTo>
                    <a:pt x="3203" y="8029"/>
                    <a:pt x="3153" y="8046"/>
                    <a:pt x="3102" y="8062"/>
                  </a:cubicBezTo>
                  <a:lnTo>
                    <a:pt x="2980" y="8093"/>
                  </a:lnTo>
                  <a:cubicBezTo>
                    <a:pt x="2969" y="8042"/>
                    <a:pt x="2960" y="7991"/>
                    <a:pt x="2939" y="7940"/>
                  </a:cubicBezTo>
                  <a:cubicBezTo>
                    <a:pt x="2919" y="7858"/>
                    <a:pt x="2898" y="7777"/>
                    <a:pt x="2878" y="7705"/>
                  </a:cubicBezTo>
                  <a:lnTo>
                    <a:pt x="2756" y="7215"/>
                  </a:lnTo>
                  <a:cubicBezTo>
                    <a:pt x="2724" y="7052"/>
                    <a:pt x="2694" y="6899"/>
                    <a:pt x="2663" y="6736"/>
                  </a:cubicBezTo>
                  <a:cubicBezTo>
                    <a:pt x="2643" y="6654"/>
                    <a:pt x="2633" y="6562"/>
                    <a:pt x="2613" y="6480"/>
                  </a:cubicBezTo>
                  <a:cubicBezTo>
                    <a:pt x="2602" y="6460"/>
                    <a:pt x="2602" y="6430"/>
                    <a:pt x="2592" y="6399"/>
                  </a:cubicBezTo>
                  <a:lnTo>
                    <a:pt x="2592" y="6399"/>
                  </a:lnTo>
                  <a:cubicBezTo>
                    <a:pt x="2602" y="6399"/>
                    <a:pt x="2613" y="6409"/>
                    <a:pt x="2622" y="6409"/>
                  </a:cubicBezTo>
                  <a:cubicBezTo>
                    <a:pt x="2704" y="6439"/>
                    <a:pt x="2796" y="6470"/>
                    <a:pt x="2888" y="6480"/>
                  </a:cubicBezTo>
                  <a:lnTo>
                    <a:pt x="2898" y="6491"/>
                  </a:lnTo>
                  <a:cubicBezTo>
                    <a:pt x="2912" y="6500"/>
                    <a:pt x="2926" y="6505"/>
                    <a:pt x="2939" y="6505"/>
                  </a:cubicBezTo>
                  <a:cubicBezTo>
                    <a:pt x="2956" y="6505"/>
                    <a:pt x="2973" y="6497"/>
                    <a:pt x="2990" y="6480"/>
                  </a:cubicBezTo>
                  <a:cubicBezTo>
                    <a:pt x="3051" y="6430"/>
                    <a:pt x="3102" y="6368"/>
                    <a:pt x="3143" y="6307"/>
                  </a:cubicBezTo>
                  <a:cubicBezTo>
                    <a:pt x="3205" y="6246"/>
                    <a:pt x="3245" y="6174"/>
                    <a:pt x="3296" y="6113"/>
                  </a:cubicBezTo>
                  <a:cubicBezTo>
                    <a:pt x="3327" y="6083"/>
                    <a:pt x="3347" y="6052"/>
                    <a:pt x="3357" y="6021"/>
                  </a:cubicBezTo>
                  <a:cubicBezTo>
                    <a:pt x="3409" y="6021"/>
                    <a:pt x="3459" y="5981"/>
                    <a:pt x="3449" y="5909"/>
                  </a:cubicBezTo>
                  <a:cubicBezTo>
                    <a:pt x="3378" y="5532"/>
                    <a:pt x="3266" y="5164"/>
                    <a:pt x="3082" y="4817"/>
                  </a:cubicBezTo>
                  <a:cubicBezTo>
                    <a:pt x="3071" y="4807"/>
                    <a:pt x="3062" y="4797"/>
                    <a:pt x="3051" y="4797"/>
                  </a:cubicBezTo>
                  <a:cubicBezTo>
                    <a:pt x="3051" y="4776"/>
                    <a:pt x="3051" y="4766"/>
                    <a:pt x="3041" y="4745"/>
                  </a:cubicBezTo>
                  <a:cubicBezTo>
                    <a:pt x="3000" y="4695"/>
                    <a:pt x="2939" y="4664"/>
                    <a:pt x="2888" y="4633"/>
                  </a:cubicBezTo>
                  <a:cubicBezTo>
                    <a:pt x="2827" y="4613"/>
                    <a:pt x="2776" y="4582"/>
                    <a:pt x="2715" y="4562"/>
                  </a:cubicBezTo>
                  <a:cubicBezTo>
                    <a:pt x="2663" y="4541"/>
                    <a:pt x="2602" y="4531"/>
                    <a:pt x="2551" y="4511"/>
                  </a:cubicBezTo>
                  <a:cubicBezTo>
                    <a:pt x="2500" y="4500"/>
                    <a:pt x="2429" y="4480"/>
                    <a:pt x="2378" y="4480"/>
                  </a:cubicBezTo>
                  <a:cubicBezTo>
                    <a:pt x="2347" y="4480"/>
                    <a:pt x="2327" y="4500"/>
                    <a:pt x="2316" y="4511"/>
                  </a:cubicBezTo>
                  <a:cubicBezTo>
                    <a:pt x="2306" y="4511"/>
                    <a:pt x="2296" y="4511"/>
                    <a:pt x="2286" y="4521"/>
                  </a:cubicBezTo>
                  <a:lnTo>
                    <a:pt x="2255" y="4521"/>
                  </a:lnTo>
                  <a:cubicBezTo>
                    <a:pt x="2245" y="4491"/>
                    <a:pt x="2245" y="4460"/>
                    <a:pt x="2235" y="4429"/>
                  </a:cubicBezTo>
                  <a:cubicBezTo>
                    <a:pt x="2245" y="4409"/>
                    <a:pt x="2245" y="4389"/>
                    <a:pt x="2225" y="4389"/>
                  </a:cubicBezTo>
                  <a:cubicBezTo>
                    <a:pt x="2204" y="4327"/>
                    <a:pt x="2194" y="4266"/>
                    <a:pt x="2184" y="4215"/>
                  </a:cubicBezTo>
                  <a:cubicBezTo>
                    <a:pt x="2164" y="4144"/>
                    <a:pt x="2143" y="4072"/>
                    <a:pt x="2133" y="4001"/>
                  </a:cubicBezTo>
                  <a:cubicBezTo>
                    <a:pt x="2275" y="3990"/>
                    <a:pt x="2409" y="3990"/>
                    <a:pt x="2551" y="3980"/>
                  </a:cubicBezTo>
                  <a:cubicBezTo>
                    <a:pt x="2715" y="3980"/>
                    <a:pt x="2878" y="3970"/>
                    <a:pt x="3041" y="3970"/>
                  </a:cubicBezTo>
                  <a:close/>
                  <a:moveTo>
                    <a:pt x="184" y="3266"/>
                  </a:moveTo>
                  <a:lnTo>
                    <a:pt x="184" y="3266"/>
                  </a:lnTo>
                  <a:cubicBezTo>
                    <a:pt x="286" y="3337"/>
                    <a:pt x="398" y="3388"/>
                    <a:pt x="520" y="3429"/>
                  </a:cubicBezTo>
                  <a:cubicBezTo>
                    <a:pt x="602" y="3470"/>
                    <a:pt x="683" y="3500"/>
                    <a:pt x="765" y="3521"/>
                  </a:cubicBezTo>
                  <a:cubicBezTo>
                    <a:pt x="857" y="3541"/>
                    <a:pt x="949" y="3552"/>
                    <a:pt x="1030" y="3572"/>
                  </a:cubicBezTo>
                  <a:cubicBezTo>
                    <a:pt x="1112" y="3582"/>
                    <a:pt x="1184" y="3593"/>
                    <a:pt x="1255" y="3602"/>
                  </a:cubicBezTo>
                  <a:lnTo>
                    <a:pt x="1347" y="4031"/>
                  </a:lnTo>
                  <a:cubicBezTo>
                    <a:pt x="1296" y="4031"/>
                    <a:pt x="1245" y="4042"/>
                    <a:pt x="1204" y="4051"/>
                  </a:cubicBezTo>
                  <a:cubicBezTo>
                    <a:pt x="1153" y="4051"/>
                    <a:pt x="1092" y="4072"/>
                    <a:pt x="1041" y="4082"/>
                  </a:cubicBezTo>
                  <a:cubicBezTo>
                    <a:pt x="949" y="4103"/>
                    <a:pt x="847" y="4133"/>
                    <a:pt x="765" y="4174"/>
                  </a:cubicBezTo>
                  <a:cubicBezTo>
                    <a:pt x="745" y="4133"/>
                    <a:pt x="735" y="4092"/>
                    <a:pt x="714" y="4042"/>
                  </a:cubicBezTo>
                  <a:cubicBezTo>
                    <a:pt x="663" y="3909"/>
                    <a:pt x="612" y="3766"/>
                    <a:pt x="541" y="3633"/>
                  </a:cubicBezTo>
                  <a:cubicBezTo>
                    <a:pt x="537" y="3619"/>
                    <a:pt x="528" y="3614"/>
                    <a:pt x="517" y="3614"/>
                  </a:cubicBezTo>
                  <a:cubicBezTo>
                    <a:pt x="497" y="3614"/>
                    <a:pt x="473" y="3634"/>
                    <a:pt x="479" y="3654"/>
                  </a:cubicBezTo>
                  <a:cubicBezTo>
                    <a:pt x="531" y="3797"/>
                    <a:pt x="581" y="3940"/>
                    <a:pt x="633" y="4072"/>
                  </a:cubicBezTo>
                  <a:cubicBezTo>
                    <a:pt x="653" y="4123"/>
                    <a:pt x="674" y="4184"/>
                    <a:pt x="694" y="4235"/>
                  </a:cubicBezTo>
                  <a:cubicBezTo>
                    <a:pt x="694" y="4246"/>
                    <a:pt x="694" y="4255"/>
                    <a:pt x="704" y="4266"/>
                  </a:cubicBezTo>
                  <a:lnTo>
                    <a:pt x="714" y="4276"/>
                  </a:lnTo>
                  <a:cubicBezTo>
                    <a:pt x="714" y="4286"/>
                    <a:pt x="724" y="4296"/>
                    <a:pt x="724" y="4317"/>
                  </a:cubicBezTo>
                  <a:cubicBezTo>
                    <a:pt x="837" y="4940"/>
                    <a:pt x="949" y="5562"/>
                    <a:pt x="1051" y="6185"/>
                  </a:cubicBezTo>
                  <a:cubicBezTo>
                    <a:pt x="1143" y="6827"/>
                    <a:pt x="1214" y="7470"/>
                    <a:pt x="1266" y="8113"/>
                  </a:cubicBezTo>
                  <a:cubicBezTo>
                    <a:pt x="1368" y="9399"/>
                    <a:pt x="1377" y="10685"/>
                    <a:pt x="1296" y="11971"/>
                  </a:cubicBezTo>
                  <a:cubicBezTo>
                    <a:pt x="1245" y="12695"/>
                    <a:pt x="1164" y="13410"/>
                    <a:pt x="1082" y="14134"/>
                  </a:cubicBezTo>
                  <a:cubicBezTo>
                    <a:pt x="1071" y="14165"/>
                    <a:pt x="1102" y="14185"/>
                    <a:pt x="1143" y="14195"/>
                  </a:cubicBezTo>
                  <a:cubicBezTo>
                    <a:pt x="1123" y="14216"/>
                    <a:pt x="1123" y="14236"/>
                    <a:pt x="1153" y="14256"/>
                  </a:cubicBezTo>
                  <a:cubicBezTo>
                    <a:pt x="1255" y="14318"/>
                    <a:pt x="1368" y="14349"/>
                    <a:pt x="1479" y="14390"/>
                  </a:cubicBezTo>
                  <a:cubicBezTo>
                    <a:pt x="1602" y="14420"/>
                    <a:pt x="1715" y="14451"/>
                    <a:pt x="1837" y="14481"/>
                  </a:cubicBezTo>
                  <a:cubicBezTo>
                    <a:pt x="2082" y="14532"/>
                    <a:pt x="2327" y="14563"/>
                    <a:pt x="2572" y="14583"/>
                  </a:cubicBezTo>
                  <a:cubicBezTo>
                    <a:pt x="2679" y="14590"/>
                    <a:pt x="2787" y="14593"/>
                    <a:pt x="2895" y="14593"/>
                  </a:cubicBezTo>
                  <a:cubicBezTo>
                    <a:pt x="3273" y="14593"/>
                    <a:pt x="3656" y="14553"/>
                    <a:pt x="4021" y="14481"/>
                  </a:cubicBezTo>
                  <a:cubicBezTo>
                    <a:pt x="4153" y="14451"/>
                    <a:pt x="4296" y="14420"/>
                    <a:pt x="4429" y="14379"/>
                  </a:cubicBezTo>
                  <a:cubicBezTo>
                    <a:pt x="4552" y="14338"/>
                    <a:pt x="4694" y="14308"/>
                    <a:pt x="4817" y="14236"/>
                  </a:cubicBezTo>
                  <a:cubicBezTo>
                    <a:pt x="4847" y="14226"/>
                    <a:pt x="4858" y="14195"/>
                    <a:pt x="4858" y="14175"/>
                  </a:cubicBezTo>
                  <a:cubicBezTo>
                    <a:pt x="4868" y="14165"/>
                    <a:pt x="4868" y="14145"/>
                    <a:pt x="4868" y="14134"/>
                  </a:cubicBezTo>
                  <a:cubicBezTo>
                    <a:pt x="4776" y="13410"/>
                    <a:pt x="4694" y="12695"/>
                    <a:pt x="4654" y="11971"/>
                  </a:cubicBezTo>
                  <a:cubicBezTo>
                    <a:pt x="4572" y="10685"/>
                    <a:pt x="4582" y="9399"/>
                    <a:pt x="4674" y="8113"/>
                  </a:cubicBezTo>
                  <a:cubicBezTo>
                    <a:pt x="4725" y="7470"/>
                    <a:pt x="4806" y="6827"/>
                    <a:pt x="4899" y="6185"/>
                  </a:cubicBezTo>
                  <a:cubicBezTo>
                    <a:pt x="4980" y="5664"/>
                    <a:pt x="5072" y="5154"/>
                    <a:pt x="5164" y="4633"/>
                  </a:cubicBezTo>
                  <a:cubicBezTo>
                    <a:pt x="5286" y="4419"/>
                    <a:pt x="5409" y="4184"/>
                    <a:pt x="5531" y="3960"/>
                  </a:cubicBezTo>
                  <a:cubicBezTo>
                    <a:pt x="5593" y="3868"/>
                    <a:pt x="5643" y="3776"/>
                    <a:pt x="5704" y="3684"/>
                  </a:cubicBezTo>
                  <a:lnTo>
                    <a:pt x="5704" y="3684"/>
                  </a:lnTo>
                  <a:cubicBezTo>
                    <a:pt x="5633" y="3929"/>
                    <a:pt x="5582" y="4174"/>
                    <a:pt x="5531" y="4419"/>
                  </a:cubicBezTo>
                  <a:cubicBezTo>
                    <a:pt x="5439" y="4838"/>
                    <a:pt x="5357" y="5256"/>
                    <a:pt x="5286" y="5674"/>
                  </a:cubicBezTo>
                  <a:cubicBezTo>
                    <a:pt x="5021" y="7185"/>
                    <a:pt x="4878" y="8725"/>
                    <a:pt x="4888" y="10267"/>
                  </a:cubicBezTo>
                  <a:cubicBezTo>
                    <a:pt x="4899" y="11032"/>
                    <a:pt x="4949" y="11797"/>
                    <a:pt x="5041" y="12553"/>
                  </a:cubicBezTo>
                  <a:cubicBezTo>
                    <a:pt x="5092" y="12930"/>
                    <a:pt x="5153" y="13308"/>
                    <a:pt x="5225" y="13685"/>
                  </a:cubicBezTo>
                  <a:cubicBezTo>
                    <a:pt x="5296" y="14063"/>
                    <a:pt x="5368" y="14440"/>
                    <a:pt x="5480" y="14798"/>
                  </a:cubicBezTo>
                  <a:cubicBezTo>
                    <a:pt x="5398" y="14910"/>
                    <a:pt x="5317" y="15022"/>
                    <a:pt x="5194" y="15104"/>
                  </a:cubicBezTo>
                  <a:cubicBezTo>
                    <a:pt x="5082" y="15195"/>
                    <a:pt x="4949" y="15267"/>
                    <a:pt x="4817" y="15318"/>
                  </a:cubicBezTo>
                  <a:cubicBezTo>
                    <a:pt x="4674" y="15369"/>
                    <a:pt x="4541" y="15410"/>
                    <a:pt x="4398" y="15440"/>
                  </a:cubicBezTo>
                  <a:cubicBezTo>
                    <a:pt x="4388" y="15410"/>
                    <a:pt x="4388" y="15379"/>
                    <a:pt x="4378" y="15359"/>
                  </a:cubicBezTo>
                  <a:cubicBezTo>
                    <a:pt x="4378" y="15288"/>
                    <a:pt x="4368" y="15216"/>
                    <a:pt x="4357" y="15145"/>
                  </a:cubicBezTo>
                  <a:cubicBezTo>
                    <a:pt x="4347" y="15002"/>
                    <a:pt x="4327" y="14859"/>
                    <a:pt x="4307" y="14716"/>
                  </a:cubicBezTo>
                  <a:cubicBezTo>
                    <a:pt x="4301" y="14696"/>
                    <a:pt x="4286" y="14685"/>
                    <a:pt x="4272" y="14685"/>
                  </a:cubicBezTo>
                  <a:cubicBezTo>
                    <a:pt x="4258" y="14685"/>
                    <a:pt x="4245" y="14696"/>
                    <a:pt x="4245" y="14716"/>
                  </a:cubicBezTo>
                  <a:cubicBezTo>
                    <a:pt x="4245" y="14859"/>
                    <a:pt x="4245" y="15002"/>
                    <a:pt x="4255" y="15145"/>
                  </a:cubicBezTo>
                  <a:cubicBezTo>
                    <a:pt x="4255" y="15216"/>
                    <a:pt x="4266" y="15288"/>
                    <a:pt x="4276" y="15359"/>
                  </a:cubicBezTo>
                  <a:lnTo>
                    <a:pt x="4276" y="15461"/>
                  </a:lnTo>
                  <a:cubicBezTo>
                    <a:pt x="4164" y="15492"/>
                    <a:pt x="4041" y="15501"/>
                    <a:pt x="3929" y="15522"/>
                  </a:cubicBezTo>
                  <a:cubicBezTo>
                    <a:pt x="3919" y="15390"/>
                    <a:pt x="3919" y="15267"/>
                    <a:pt x="3919" y="15145"/>
                  </a:cubicBezTo>
                  <a:cubicBezTo>
                    <a:pt x="3914" y="15124"/>
                    <a:pt x="3898" y="15114"/>
                    <a:pt x="3884" y="15114"/>
                  </a:cubicBezTo>
                  <a:cubicBezTo>
                    <a:pt x="3870" y="15114"/>
                    <a:pt x="3858" y="15124"/>
                    <a:pt x="3858" y="15145"/>
                  </a:cubicBezTo>
                  <a:cubicBezTo>
                    <a:pt x="3858" y="15277"/>
                    <a:pt x="3847" y="15399"/>
                    <a:pt x="3847" y="15532"/>
                  </a:cubicBezTo>
                  <a:lnTo>
                    <a:pt x="3827" y="15532"/>
                  </a:lnTo>
                  <a:cubicBezTo>
                    <a:pt x="3510" y="15568"/>
                    <a:pt x="3187" y="15587"/>
                    <a:pt x="2864" y="15587"/>
                  </a:cubicBezTo>
                  <a:cubicBezTo>
                    <a:pt x="2353" y="15587"/>
                    <a:pt x="1840" y="15540"/>
                    <a:pt x="1347" y="15440"/>
                  </a:cubicBezTo>
                  <a:cubicBezTo>
                    <a:pt x="1235" y="15420"/>
                    <a:pt x="1112" y="15390"/>
                    <a:pt x="1000" y="15338"/>
                  </a:cubicBezTo>
                  <a:lnTo>
                    <a:pt x="1000" y="15267"/>
                  </a:lnTo>
                  <a:lnTo>
                    <a:pt x="1000" y="15083"/>
                  </a:lnTo>
                  <a:cubicBezTo>
                    <a:pt x="1010" y="14961"/>
                    <a:pt x="1030" y="14839"/>
                    <a:pt x="1061" y="14716"/>
                  </a:cubicBezTo>
                  <a:cubicBezTo>
                    <a:pt x="1073" y="14692"/>
                    <a:pt x="1054" y="14676"/>
                    <a:pt x="1034" y="14676"/>
                  </a:cubicBezTo>
                  <a:cubicBezTo>
                    <a:pt x="1019" y="14676"/>
                    <a:pt x="1004" y="14684"/>
                    <a:pt x="1000" y="14705"/>
                  </a:cubicBezTo>
                  <a:cubicBezTo>
                    <a:pt x="949" y="14818"/>
                    <a:pt x="919" y="14950"/>
                    <a:pt x="898" y="15073"/>
                  </a:cubicBezTo>
                  <a:cubicBezTo>
                    <a:pt x="898" y="15145"/>
                    <a:pt x="888" y="15206"/>
                    <a:pt x="888" y="15267"/>
                  </a:cubicBezTo>
                  <a:lnTo>
                    <a:pt x="888" y="15288"/>
                  </a:lnTo>
                  <a:cubicBezTo>
                    <a:pt x="857" y="15267"/>
                    <a:pt x="817" y="15247"/>
                    <a:pt x="786" y="15226"/>
                  </a:cubicBezTo>
                  <a:cubicBezTo>
                    <a:pt x="663" y="15134"/>
                    <a:pt x="551" y="15002"/>
                    <a:pt x="500" y="14859"/>
                  </a:cubicBezTo>
                  <a:cubicBezTo>
                    <a:pt x="510" y="14839"/>
                    <a:pt x="520" y="14828"/>
                    <a:pt x="531" y="14808"/>
                  </a:cubicBezTo>
                  <a:cubicBezTo>
                    <a:pt x="643" y="14440"/>
                    <a:pt x="714" y="14063"/>
                    <a:pt x="786" y="13685"/>
                  </a:cubicBezTo>
                  <a:cubicBezTo>
                    <a:pt x="857" y="13308"/>
                    <a:pt x="919" y="12930"/>
                    <a:pt x="969" y="12553"/>
                  </a:cubicBezTo>
                  <a:cubicBezTo>
                    <a:pt x="1061" y="11797"/>
                    <a:pt x="1112" y="11032"/>
                    <a:pt x="1123" y="10267"/>
                  </a:cubicBezTo>
                  <a:cubicBezTo>
                    <a:pt x="1132" y="8725"/>
                    <a:pt x="990" y="7185"/>
                    <a:pt x="724" y="5674"/>
                  </a:cubicBezTo>
                  <a:cubicBezTo>
                    <a:pt x="653" y="5256"/>
                    <a:pt x="572" y="4838"/>
                    <a:pt x="490" y="4419"/>
                  </a:cubicBezTo>
                  <a:cubicBezTo>
                    <a:pt x="398" y="4031"/>
                    <a:pt x="316" y="3633"/>
                    <a:pt x="184" y="3266"/>
                  </a:cubicBezTo>
                  <a:close/>
                  <a:moveTo>
                    <a:pt x="1021" y="0"/>
                  </a:moveTo>
                  <a:cubicBezTo>
                    <a:pt x="959" y="10"/>
                    <a:pt x="908" y="21"/>
                    <a:pt x="857" y="31"/>
                  </a:cubicBezTo>
                  <a:cubicBezTo>
                    <a:pt x="776" y="62"/>
                    <a:pt x="704" y="102"/>
                    <a:pt x="633" y="153"/>
                  </a:cubicBezTo>
                  <a:cubicBezTo>
                    <a:pt x="612" y="153"/>
                    <a:pt x="592" y="164"/>
                    <a:pt x="592" y="184"/>
                  </a:cubicBezTo>
                  <a:cubicBezTo>
                    <a:pt x="572" y="204"/>
                    <a:pt x="572" y="245"/>
                    <a:pt x="592" y="266"/>
                  </a:cubicBezTo>
                  <a:cubicBezTo>
                    <a:pt x="612" y="551"/>
                    <a:pt x="674" y="837"/>
                    <a:pt x="724" y="1112"/>
                  </a:cubicBezTo>
                  <a:cubicBezTo>
                    <a:pt x="749" y="1236"/>
                    <a:pt x="757" y="1256"/>
                    <a:pt x="762" y="1256"/>
                  </a:cubicBezTo>
                  <a:cubicBezTo>
                    <a:pt x="764" y="1256"/>
                    <a:pt x="766" y="1251"/>
                    <a:pt x="769" y="1251"/>
                  </a:cubicBezTo>
                  <a:cubicBezTo>
                    <a:pt x="773" y="1251"/>
                    <a:pt x="782" y="1271"/>
                    <a:pt x="806" y="1388"/>
                  </a:cubicBezTo>
                  <a:lnTo>
                    <a:pt x="1071" y="2735"/>
                  </a:lnTo>
                  <a:cubicBezTo>
                    <a:pt x="1047" y="2732"/>
                    <a:pt x="1022" y="2731"/>
                    <a:pt x="997" y="2731"/>
                  </a:cubicBezTo>
                  <a:cubicBezTo>
                    <a:pt x="936" y="2731"/>
                    <a:pt x="874" y="2738"/>
                    <a:pt x="817" y="2745"/>
                  </a:cubicBezTo>
                  <a:cubicBezTo>
                    <a:pt x="724" y="2766"/>
                    <a:pt x="622" y="2786"/>
                    <a:pt x="531" y="2806"/>
                  </a:cubicBezTo>
                  <a:cubicBezTo>
                    <a:pt x="439" y="2837"/>
                    <a:pt x="347" y="2878"/>
                    <a:pt x="255" y="2919"/>
                  </a:cubicBezTo>
                  <a:cubicBezTo>
                    <a:pt x="173" y="2960"/>
                    <a:pt x="82" y="3010"/>
                    <a:pt x="21" y="3092"/>
                  </a:cubicBezTo>
                  <a:cubicBezTo>
                    <a:pt x="0" y="3113"/>
                    <a:pt x="10" y="3133"/>
                    <a:pt x="21" y="3153"/>
                  </a:cubicBezTo>
                  <a:lnTo>
                    <a:pt x="21" y="3174"/>
                  </a:lnTo>
                  <a:cubicBezTo>
                    <a:pt x="61" y="3552"/>
                    <a:pt x="143" y="3929"/>
                    <a:pt x="225" y="4307"/>
                  </a:cubicBezTo>
                  <a:lnTo>
                    <a:pt x="439" y="5439"/>
                  </a:lnTo>
                  <a:cubicBezTo>
                    <a:pt x="572" y="6185"/>
                    <a:pt x="674" y="6940"/>
                    <a:pt x="755" y="7695"/>
                  </a:cubicBezTo>
                  <a:cubicBezTo>
                    <a:pt x="898" y="9205"/>
                    <a:pt x="919" y="10725"/>
                    <a:pt x="755" y="12226"/>
                  </a:cubicBezTo>
                  <a:cubicBezTo>
                    <a:pt x="704" y="12644"/>
                    <a:pt x="643" y="13063"/>
                    <a:pt x="572" y="13471"/>
                  </a:cubicBezTo>
                  <a:cubicBezTo>
                    <a:pt x="490" y="13900"/>
                    <a:pt x="388" y="14318"/>
                    <a:pt x="306" y="14746"/>
                  </a:cubicBezTo>
                  <a:cubicBezTo>
                    <a:pt x="286" y="14808"/>
                    <a:pt x="316" y="14848"/>
                    <a:pt x="357" y="14869"/>
                  </a:cubicBezTo>
                  <a:cubicBezTo>
                    <a:pt x="368" y="15032"/>
                    <a:pt x="418" y="15186"/>
                    <a:pt x="531" y="15308"/>
                  </a:cubicBezTo>
                  <a:cubicBezTo>
                    <a:pt x="663" y="15451"/>
                    <a:pt x="847" y="15542"/>
                    <a:pt x="1021" y="15604"/>
                  </a:cubicBezTo>
                  <a:cubicBezTo>
                    <a:pt x="1225" y="15675"/>
                    <a:pt x="1439" y="15706"/>
                    <a:pt x="1643" y="15737"/>
                  </a:cubicBezTo>
                  <a:cubicBezTo>
                    <a:pt x="1878" y="15767"/>
                    <a:pt x="2102" y="15798"/>
                    <a:pt x="2327" y="15808"/>
                  </a:cubicBezTo>
                  <a:cubicBezTo>
                    <a:pt x="2504" y="15820"/>
                    <a:pt x="2682" y="15826"/>
                    <a:pt x="2860" y="15826"/>
                  </a:cubicBezTo>
                  <a:cubicBezTo>
                    <a:pt x="3134" y="15826"/>
                    <a:pt x="3408" y="15812"/>
                    <a:pt x="3674" y="15787"/>
                  </a:cubicBezTo>
                  <a:cubicBezTo>
                    <a:pt x="4051" y="15757"/>
                    <a:pt x="4439" y="15706"/>
                    <a:pt x="4797" y="15583"/>
                  </a:cubicBezTo>
                  <a:cubicBezTo>
                    <a:pt x="5143" y="15461"/>
                    <a:pt x="5531" y="15247"/>
                    <a:pt x="5684" y="14900"/>
                  </a:cubicBezTo>
                  <a:cubicBezTo>
                    <a:pt x="5684" y="14879"/>
                    <a:pt x="5695" y="14859"/>
                    <a:pt x="5695" y="14839"/>
                  </a:cubicBezTo>
                  <a:cubicBezTo>
                    <a:pt x="5704" y="14818"/>
                    <a:pt x="5715" y="14787"/>
                    <a:pt x="5715" y="14746"/>
                  </a:cubicBezTo>
                  <a:cubicBezTo>
                    <a:pt x="5623" y="14318"/>
                    <a:pt x="5521" y="13900"/>
                    <a:pt x="5439" y="13471"/>
                  </a:cubicBezTo>
                  <a:cubicBezTo>
                    <a:pt x="5368" y="13063"/>
                    <a:pt x="5307" y="12644"/>
                    <a:pt x="5266" y="12226"/>
                  </a:cubicBezTo>
                  <a:cubicBezTo>
                    <a:pt x="5103" y="10725"/>
                    <a:pt x="5112" y="9205"/>
                    <a:pt x="5266" y="7695"/>
                  </a:cubicBezTo>
                  <a:cubicBezTo>
                    <a:pt x="5337" y="6940"/>
                    <a:pt x="5439" y="6185"/>
                    <a:pt x="5572" y="5439"/>
                  </a:cubicBezTo>
                  <a:cubicBezTo>
                    <a:pt x="5602" y="5266"/>
                    <a:pt x="5633" y="5103"/>
                    <a:pt x="5664" y="4929"/>
                  </a:cubicBezTo>
                  <a:cubicBezTo>
                    <a:pt x="6429" y="4888"/>
                    <a:pt x="7123" y="4378"/>
                    <a:pt x="7409" y="3684"/>
                  </a:cubicBezTo>
                  <a:cubicBezTo>
                    <a:pt x="7705" y="2970"/>
                    <a:pt x="7511" y="2103"/>
                    <a:pt x="6980" y="1561"/>
                  </a:cubicBezTo>
                  <a:cubicBezTo>
                    <a:pt x="6610" y="1184"/>
                    <a:pt x="6077" y="979"/>
                    <a:pt x="5548" y="979"/>
                  </a:cubicBezTo>
                  <a:cubicBezTo>
                    <a:pt x="5305" y="979"/>
                    <a:pt x="5062" y="1022"/>
                    <a:pt x="4837" y="1112"/>
                  </a:cubicBezTo>
                  <a:cubicBezTo>
                    <a:pt x="4541" y="1235"/>
                    <a:pt x="4276" y="1439"/>
                    <a:pt x="4072" y="1684"/>
                  </a:cubicBezTo>
                  <a:cubicBezTo>
                    <a:pt x="3990" y="1347"/>
                    <a:pt x="3735" y="1082"/>
                    <a:pt x="3449" y="908"/>
                  </a:cubicBezTo>
                  <a:cubicBezTo>
                    <a:pt x="3441" y="900"/>
                    <a:pt x="3431" y="896"/>
                    <a:pt x="3421" y="896"/>
                  </a:cubicBezTo>
                  <a:cubicBezTo>
                    <a:pt x="3394" y="896"/>
                    <a:pt x="3368" y="922"/>
                    <a:pt x="3368" y="960"/>
                  </a:cubicBezTo>
                  <a:cubicBezTo>
                    <a:pt x="3357" y="1010"/>
                    <a:pt x="3357" y="1062"/>
                    <a:pt x="3347" y="1123"/>
                  </a:cubicBezTo>
                  <a:cubicBezTo>
                    <a:pt x="3235" y="1051"/>
                    <a:pt x="3112" y="1010"/>
                    <a:pt x="2990" y="980"/>
                  </a:cubicBezTo>
                  <a:cubicBezTo>
                    <a:pt x="2917" y="963"/>
                    <a:pt x="2845" y="955"/>
                    <a:pt x="2772" y="955"/>
                  </a:cubicBezTo>
                  <a:cubicBezTo>
                    <a:pt x="2671" y="955"/>
                    <a:pt x="2570" y="971"/>
                    <a:pt x="2470" y="1000"/>
                  </a:cubicBezTo>
                  <a:cubicBezTo>
                    <a:pt x="2439" y="1010"/>
                    <a:pt x="2429" y="1051"/>
                    <a:pt x="2449" y="1071"/>
                  </a:cubicBezTo>
                  <a:cubicBezTo>
                    <a:pt x="2439" y="1082"/>
                    <a:pt x="2439" y="1082"/>
                    <a:pt x="2439" y="1092"/>
                  </a:cubicBezTo>
                  <a:cubicBezTo>
                    <a:pt x="2439" y="1245"/>
                    <a:pt x="2449" y="1398"/>
                    <a:pt x="2500" y="1552"/>
                  </a:cubicBezTo>
                  <a:cubicBezTo>
                    <a:pt x="2531" y="1654"/>
                    <a:pt x="2582" y="1745"/>
                    <a:pt x="2643" y="1827"/>
                  </a:cubicBezTo>
                  <a:cubicBezTo>
                    <a:pt x="2582" y="1858"/>
                    <a:pt x="2531" y="1908"/>
                    <a:pt x="2531" y="1990"/>
                  </a:cubicBezTo>
                  <a:cubicBezTo>
                    <a:pt x="2531" y="2062"/>
                    <a:pt x="2592" y="2123"/>
                    <a:pt x="2633" y="2174"/>
                  </a:cubicBezTo>
                  <a:cubicBezTo>
                    <a:pt x="2694" y="2235"/>
                    <a:pt x="2745" y="2296"/>
                    <a:pt x="2806" y="2348"/>
                  </a:cubicBezTo>
                  <a:cubicBezTo>
                    <a:pt x="2919" y="2450"/>
                    <a:pt x="3041" y="2541"/>
                    <a:pt x="3184" y="2602"/>
                  </a:cubicBezTo>
                  <a:lnTo>
                    <a:pt x="3174" y="2602"/>
                  </a:lnTo>
                  <a:cubicBezTo>
                    <a:pt x="3010" y="2602"/>
                    <a:pt x="2847" y="2613"/>
                    <a:pt x="2684" y="2613"/>
                  </a:cubicBezTo>
                  <a:lnTo>
                    <a:pt x="2194" y="2643"/>
                  </a:lnTo>
                  <a:cubicBezTo>
                    <a:pt x="2071" y="2654"/>
                    <a:pt x="1949" y="2654"/>
                    <a:pt x="1826" y="2684"/>
                  </a:cubicBezTo>
                  <a:lnTo>
                    <a:pt x="1826" y="2663"/>
                  </a:lnTo>
                  <a:cubicBezTo>
                    <a:pt x="1674" y="1980"/>
                    <a:pt x="1622" y="1919"/>
                    <a:pt x="1470" y="1225"/>
                  </a:cubicBezTo>
                  <a:cubicBezTo>
                    <a:pt x="1398" y="858"/>
                    <a:pt x="1327" y="470"/>
                    <a:pt x="1214" y="112"/>
                  </a:cubicBezTo>
                  <a:cubicBezTo>
                    <a:pt x="1214" y="82"/>
                    <a:pt x="1214" y="51"/>
                    <a:pt x="1194" y="41"/>
                  </a:cubicBezTo>
                  <a:cubicBezTo>
                    <a:pt x="1184" y="31"/>
                    <a:pt x="1173" y="21"/>
                    <a:pt x="1164" y="21"/>
                  </a:cubicBezTo>
                  <a:cubicBezTo>
                    <a:pt x="1164" y="21"/>
                    <a:pt x="1132" y="10"/>
                    <a:pt x="1153" y="10"/>
                  </a:cubicBezTo>
                  <a:cubicBezTo>
                    <a:pt x="1132" y="10"/>
                    <a:pt x="1112"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3"/>
            <p:cNvSpPr/>
            <p:nvPr/>
          </p:nvSpPr>
          <p:spPr>
            <a:xfrm>
              <a:off x="4936399" y="2862900"/>
              <a:ext cx="21179" cy="20619"/>
            </a:xfrm>
            <a:custGeom>
              <a:avLst/>
              <a:gdLst/>
              <a:ahLst/>
              <a:cxnLst/>
              <a:rect l="l" t="t" r="r" b="b"/>
              <a:pathLst>
                <a:path w="378" h="368" extrusionOk="0">
                  <a:moveTo>
                    <a:pt x="140" y="1"/>
                  </a:moveTo>
                  <a:cubicBezTo>
                    <a:pt x="131" y="1"/>
                    <a:pt x="120" y="3"/>
                    <a:pt x="112" y="7"/>
                  </a:cubicBezTo>
                  <a:cubicBezTo>
                    <a:pt x="61" y="28"/>
                    <a:pt x="21" y="79"/>
                    <a:pt x="10" y="140"/>
                  </a:cubicBezTo>
                  <a:cubicBezTo>
                    <a:pt x="0" y="201"/>
                    <a:pt x="10" y="263"/>
                    <a:pt x="61" y="313"/>
                  </a:cubicBezTo>
                  <a:cubicBezTo>
                    <a:pt x="95" y="347"/>
                    <a:pt x="144" y="367"/>
                    <a:pt x="194" y="367"/>
                  </a:cubicBezTo>
                  <a:cubicBezTo>
                    <a:pt x="204" y="367"/>
                    <a:pt x="215" y="366"/>
                    <a:pt x="225" y="365"/>
                  </a:cubicBezTo>
                  <a:cubicBezTo>
                    <a:pt x="286" y="354"/>
                    <a:pt x="327" y="313"/>
                    <a:pt x="347" y="252"/>
                  </a:cubicBezTo>
                  <a:cubicBezTo>
                    <a:pt x="377" y="191"/>
                    <a:pt x="357" y="89"/>
                    <a:pt x="275" y="89"/>
                  </a:cubicBezTo>
                  <a:cubicBezTo>
                    <a:pt x="273" y="88"/>
                    <a:pt x="270" y="87"/>
                    <a:pt x="267" y="87"/>
                  </a:cubicBezTo>
                  <a:cubicBezTo>
                    <a:pt x="250" y="87"/>
                    <a:pt x="235" y="112"/>
                    <a:pt x="235" y="130"/>
                  </a:cubicBezTo>
                  <a:cubicBezTo>
                    <a:pt x="235" y="130"/>
                    <a:pt x="235" y="140"/>
                    <a:pt x="245" y="140"/>
                  </a:cubicBezTo>
                  <a:lnTo>
                    <a:pt x="245" y="150"/>
                  </a:lnTo>
                  <a:lnTo>
                    <a:pt x="245" y="170"/>
                  </a:lnTo>
                  <a:lnTo>
                    <a:pt x="245" y="181"/>
                  </a:lnTo>
                  <a:lnTo>
                    <a:pt x="255" y="181"/>
                  </a:lnTo>
                  <a:lnTo>
                    <a:pt x="255" y="201"/>
                  </a:lnTo>
                  <a:lnTo>
                    <a:pt x="245" y="201"/>
                  </a:lnTo>
                  <a:lnTo>
                    <a:pt x="245" y="211"/>
                  </a:lnTo>
                  <a:lnTo>
                    <a:pt x="245" y="222"/>
                  </a:lnTo>
                  <a:cubicBezTo>
                    <a:pt x="245" y="232"/>
                    <a:pt x="235" y="232"/>
                    <a:pt x="235" y="232"/>
                  </a:cubicBezTo>
                  <a:lnTo>
                    <a:pt x="235" y="242"/>
                  </a:lnTo>
                  <a:lnTo>
                    <a:pt x="225" y="242"/>
                  </a:lnTo>
                  <a:lnTo>
                    <a:pt x="225" y="252"/>
                  </a:lnTo>
                  <a:lnTo>
                    <a:pt x="204" y="252"/>
                  </a:lnTo>
                  <a:cubicBezTo>
                    <a:pt x="204" y="257"/>
                    <a:pt x="202" y="260"/>
                    <a:pt x="199" y="260"/>
                  </a:cubicBezTo>
                  <a:cubicBezTo>
                    <a:pt x="196" y="260"/>
                    <a:pt x="194" y="257"/>
                    <a:pt x="194" y="252"/>
                  </a:cubicBezTo>
                  <a:lnTo>
                    <a:pt x="194" y="263"/>
                  </a:lnTo>
                  <a:lnTo>
                    <a:pt x="184" y="252"/>
                  </a:lnTo>
                  <a:lnTo>
                    <a:pt x="164" y="252"/>
                  </a:lnTo>
                  <a:cubicBezTo>
                    <a:pt x="153" y="252"/>
                    <a:pt x="153" y="242"/>
                    <a:pt x="153" y="242"/>
                  </a:cubicBezTo>
                  <a:lnTo>
                    <a:pt x="143" y="242"/>
                  </a:lnTo>
                  <a:lnTo>
                    <a:pt x="123" y="222"/>
                  </a:lnTo>
                  <a:lnTo>
                    <a:pt x="123" y="211"/>
                  </a:lnTo>
                  <a:lnTo>
                    <a:pt x="112" y="211"/>
                  </a:lnTo>
                  <a:lnTo>
                    <a:pt x="112" y="201"/>
                  </a:lnTo>
                  <a:lnTo>
                    <a:pt x="112" y="191"/>
                  </a:lnTo>
                  <a:lnTo>
                    <a:pt x="112" y="181"/>
                  </a:lnTo>
                  <a:lnTo>
                    <a:pt x="112" y="170"/>
                  </a:lnTo>
                  <a:lnTo>
                    <a:pt x="112" y="161"/>
                  </a:lnTo>
                  <a:lnTo>
                    <a:pt x="112" y="140"/>
                  </a:lnTo>
                  <a:lnTo>
                    <a:pt x="123" y="130"/>
                  </a:lnTo>
                  <a:lnTo>
                    <a:pt x="123" y="120"/>
                  </a:lnTo>
                  <a:lnTo>
                    <a:pt x="123" y="109"/>
                  </a:lnTo>
                  <a:cubicBezTo>
                    <a:pt x="123" y="109"/>
                    <a:pt x="132" y="109"/>
                    <a:pt x="132" y="99"/>
                  </a:cubicBezTo>
                  <a:lnTo>
                    <a:pt x="153" y="79"/>
                  </a:lnTo>
                  <a:cubicBezTo>
                    <a:pt x="173" y="59"/>
                    <a:pt x="184" y="38"/>
                    <a:pt x="173" y="18"/>
                  </a:cubicBezTo>
                  <a:cubicBezTo>
                    <a:pt x="168" y="6"/>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3"/>
            <p:cNvSpPr/>
            <p:nvPr/>
          </p:nvSpPr>
          <p:spPr>
            <a:xfrm>
              <a:off x="4947213" y="2877019"/>
              <a:ext cx="672" cy="56"/>
            </a:xfrm>
            <a:custGeom>
              <a:avLst/>
              <a:gdLst/>
              <a:ahLst/>
              <a:cxnLst/>
              <a:rect l="l" t="t" r="r" b="b"/>
              <a:pathLst>
                <a:path w="12" h="1" extrusionOk="0">
                  <a:moveTo>
                    <a:pt x="1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3"/>
            <p:cNvSpPr/>
            <p:nvPr/>
          </p:nvSpPr>
          <p:spPr>
            <a:xfrm>
              <a:off x="4945532" y="2877019"/>
              <a:ext cx="56" cy="56"/>
            </a:xfrm>
            <a:custGeom>
              <a:avLst/>
              <a:gdLst/>
              <a:ahLst/>
              <a:cxnLst/>
              <a:rect l="l" t="t" r="r" b="b"/>
              <a:pathLst>
                <a:path w="1" h="1" extrusionOk="0">
                  <a:moveTo>
                    <a:pt x="1" y="0"/>
                  </a:moveTo>
                  <a:lnTo>
                    <a:pt x="1" y="0"/>
                  </a:ln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3"/>
            <p:cNvSpPr/>
            <p:nvPr/>
          </p:nvSpPr>
          <p:spPr>
            <a:xfrm>
              <a:off x="4821425" y="3066290"/>
              <a:ext cx="672" cy="616"/>
            </a:xfrm>
            <a:custGeom>
              <a:avLst/>
              <a:gdLst/>
              <a:ahLst/>
              <a:cxnLst/>
              <a:rect l="l" t="t" r="r" b="b"/>
              <a:pathLst>
                <a:path w="12" h="11" extrusionOk="0">
                  <a:moveTo>
                    <a:pt x="11" y="10"/>
                  </a:moveTo>
                  <a:cubicBezTo>
                    <a:pt x="11" y="10"/>
                    <a:pt x="11" y="0"/>
                    <a:pt x="1" y="0"/>
                  </a:cubicBezTo>
                  <a:lnTo>
                    <a:pt x="1" y="0"/>
                  </a:lnTo>
                  <a:cubicBezTo>
                    <a:pt x="11" y="0"/>
                    <a:pt x="11" y="10"/>
                    <a:pt x="11" y="1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3"/>
            <p:cNvSpPr/>
            <p:nvPr/>
          </p:nvSpPr>
          <p:spPr>
            <a:xfrm>
              <a:off x="4823162" y="3067971"/>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3"/>
            <p:cNvSpPr/>
            <p:nvPr/>
          </p:nvSpPr>
          <p:spPr>
            <a:xfrm>
              <a:off x="4815710" y="3056765"/>
              <a:ext cx="18378" cy="17593"/>
            </a:xfrm>
            <a:custGeom>
              <a:avLst/>
              <a:gdLst/>
              <a:ahLst/>
              <a:cxnLst/>
              <a:rect l="l" t="t" r="r" b="b"/>
              <a:pathLst>
                <a:path w="328" h="314" extrusionOk="0">
                  <a:moveTo>
                    <a:pt x="107" y="118"/>
                  </a:moveTo>
                  <a:cubicBezTo>
                    <a:pt x="107" y="118"/>
                    <a:pt x="106" y="121"/>
                    <a:pt x="103" y="130"/>
                  </a:cubicBezTo>
                  <a:cubicBezTo>
                    <a:pt x="103" y="131"/>
                    <a:pt x="103" y="131"/>
                    <a:pt x="103" y="131"/>
                  </a:cubicBezTo>
                  <a:cubicBezTo>
                    <a:pt x="104" y="131"/>
                    <a:pt x="108" y="118"/>
                    <a:pt x="107" y="118"/>
                  </a:cubicBezTo>
                  <a:close/>
                  <a:moveTo>
                    <a:pt x="118" y="0"/>
                  </a:moveTo>
                  <a:cubicBezTo>
                    <a:pt x="110" y="0"/>
                    <a:pt x="101" y="3"/>
                    <a:pt x="93" y="7"/>
                  </a:cubicBezTo>
                  <a:cubicBezTo>
                    <a:pt x="82" y="7"/>
                    <a:pt x="72" y="7"/>
                    <a:pt x="72" y="17"/>
                  </a:cubicBezTo>
                  <a:cubicBezTo>
                    <a:pt x="62" y="17"/>
                    <a:pt x="62" y="28"/>
                    <a:pt x="52" y="28"/>
                  </a:cubicBezTo>
                  <a:cubicBezTo>
                    <a:pt x="52" y="28"/>
                    <a:pt x="52" y="28"/>
                    <a:pt x="52" y="29"/>
                  </a:cubicBezTo>
                  <a:lnTo>
                    <a:pt x="52" y="29"/>
                  </a:lnTo>
                  <a:cubicBezTo>
                    <a:pt x="49" y="30"/>
                    <a:pt x="47" y="32"/>
                    <a:pt x="41" y="37"/>
                  </a:cubicBezTo>
                  <a:cubicBezTo>
                    <a:pt x="32" y="48"/>
                    <a:pt x="21" y="68"/>
                    <a:pt x="11" y="89"/>
                  </a:cubicBezTo>
                  <a:cubicBezTo>
                    <a:pt x="1" y="119"/>
                    <a:pt x="1" y="160"/>
                    <a:pt x="11" y="201"/>
                  </a:cubicBezTo>
                  <a:cubicBezTo>
                    <a:pt x="21" y="241"/>
                    <a:pt x="52" y="272"/>
                    <a:pt x="82" y="293"/>
                  </a:cubicBezTo>
                  <a:cubicBezTo>
                    <a:pt x="123" y="313"/>
                    <a:pt x="164" y="313"/>
                    <a:pt x="205" y="313"/>
                  </a:cubicBezTo>
                  <a:cubicBezTo>
                    <a:pt x="245" y="303"/>
                    <a:pt x="277" y="282"/>
                    <a:pt x="297" y="252"/>
                  </a:cubicBezTo>
                  <a:cubicBezTo>
                    <a:pt x="307" y="241"/>
                    <a:pt x="317" y="221"/>
                    <a:pt x="327" y="211"/>
                  </a:cubicBezTo>
                  <a:cubicBezTo>
                    <a:pt x="327" y="191"/>
                    <a:pt x="317" y="160"/>
                    <a:pt x="286" y="150"/>
                  </a:cubicBezTo>
                  <a:lnTo>
                    <a:pt x="256" y="150"/>
                  </a:lnTo>
                  <a:lnTo>
                    <a:pt x="236" y="170"/>
                  </a:lnTo>
                  <a:lnTo>
                    <a:pt x="225" y="180"/>
                  </a:lnTo>
                  <a:lnTo>
                    <a:pt x="215" y="191"/>
                  </a:lnTo>
                  <a:cubicBezTo>
                    <a:pt x="205" y="191"/>
                    <a:pt x="205" y="201"/>
                    <a:pt x="195" y="201"/>
                  </a:cubicBezTo>
                  <a:lnTo>
                    <a:pt x="184" y="201"/>
                  </a:lnTo>
                  <a:cubicBezTo>
                    <a:pt x="184" y="201"/>
                    <a:pt x="174" y="201"/>
                    <a:pt x="174" y="211"/>
                  </a:cubicBezTo>
                  <a:lnTo>
                    <a:pt x="154" y="211"/>
                  </a:lnTo>
                  <a:lnTo>
                    <a:pt x="143" y="201"/>
                  </a:lnTo>
                  <a:lnTo>
                    <a:pt x="123" y="201"/>
                  </a:lnTo>
                  <a:lnTo>
                    <a:pt x="123" y="191"/>
                  </a:lnTo>
                  <a:lnTo>
                    <a:pt x="113" y="191"/>
                  </a:lnTo>
                  <a:lnTo>
                    <a:pt x="113" y="180"/>
                  </a:lnTo>
                  <a:lnTo>
                    <a:pt x="113" y="170"/>
                  </a:lnTo>
                  <a:lnTo>
                    <a:pt x="103" y="170"/>
                  </a:lnTo>
                  <a:lnTo>
                    <a:pt x="103" y="160"/>
                  </a:lnTo>
                  <a:lnTo>
                    <a:pt x="103" y="150"/>
                  </a:lnTo>
                  <a:lnTo>
                    <a:pt x="103" y="139"/>
                  </a:lnTo>
                  <a:lnTo>
                    <a:pt x="103" y="130"/>
                  </a:lnTo>
                  <a:lnTo>
                    <a:pt x="103" y="119"/>
                  </a:lnTo>
                  <a:cubicBezTo>
                    <a:pt x="103" y="109"/>
                    <a:pt x="103" y="109"/>
                    <a:pt x="113" y="99"/>
                  </a:cubicBezTo>
                  <a:lnTo>
                    <a:pt x="113" y="89"/>
                  </a:lnTo>
                  <a:lnTo>
                    <a:pt x="113" y="78"/>
                  </a:lnTo>
                  <a:lnTo>
                    <a:pt x="123" y="78"/>
                  </a:lnTo>
                  <a:lnTo>
                    <a:pt x="134" y="68"/>
                  </a:lnTo>
                  <a:cubicBezTo>
                    <a:pt x="143" y="58"/>
                    <a:pt x="154" y="37"/>
                    <a:pt x="143" y="17"/>
                  </a:cubicBezTo>
                  <a:cubicBezTo>
                    <a:pt x="138" y="5"/>
                    <a:pt x="12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3"/>
            <p:cNvSpPr/>
            <p:nvPr/>
          </p:nvSpPr>
          <p:spPr>
            <a:xfrm>
              <a:off x="4822602" y="3067411"/>
              <a:ext cx="616" cy="616"/>
            </a:xfrm>
            <a:custGeom>
              <a:avLst/>
              <a:gdLst/>
              <a:ahLst/>
              <a:cxnLst/>
              <a:rect l="l" t="t" r="r" b="b"/>
              <a:pathLst>
                <a:path w="11" h="11" extrusionOk="0">
                  <a:moveTo>
                    <a:pt x="11" y="11"/>
                  </a:moveTo>
                  <a:cubicBezTo>
                    <a:pt x="0" y="11"/>
                    <a:pt x="0" y="11"/>
                    <a:pt x="0" y="1"/>
                  </a:cubicBezTo>
                  <a:lnTo>
                    <a:pt x="0" y="1"/>
                  </a:lnTo>
                  <a:cubicBezTo>
                    <a:pt x="0" y="11"/>
                    <a:pt x="0" y="11"/>
                    <a:pt x="11" y="1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3"/>
            <p:cNvSpPr/>
            <p:nvPr/>
          </p:nvSpPr>
          <p:spPr>
            <a:xfrm>
              <a:off x="4822042" y="3066850"/>
              <a:ext cx="56" cy="616"/>
            </a:xfrm>
            <a:custGeom>
              <a:avLst/>
              <a:gdLst/>
              <a:ahLst/>
              <a:cxnLst/>
              <a:rect l="l" t="t" r="r" b="b"/>
              <a:pathLst>
                <a:path w="1" h="11" extrusionOk="0">
                  <a:moveTo>
                    <a:pt x="0"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3"/>
            <p:cNvSpPr/>
            <p:nvPr/>
          </p:nvSpPr>
          <p:spPr>
            <a:xfrm>
              <a:off x="4919758" y="3174204"/>
              <a:ext cx="21796" cy="19835"/>
            </a:xfrm>
            <a:custGeom>
              <a:avLst/>
              <a:gdLst/>
              <a:ahLst/>
              <a:cxnLst/>
              <a:rect l="l" t="t" r="r" b="b"/>
              <a:pathLst>
                <a:path w="389" h="354" extrusionOk="0">
                  <a:moveTo>
                    <a:pt x="135" y="0"/>
                  </a:moveTo>
                  <a:cubicBezTo>
                    <a:pt x="131" y="0"/>
                    <a:pt x="127" y="1"/>
                    <a:pt x="123" y="3"/>
                  </a:cubicBezTo>
                  <a:cubicBezTo>
                    <a:pt x="73" y="23"/>
                    <a:pt x="32" y="75"/>
                    <a:pt x="21" y="136"/>
                  </a:cubicBezTo>
                  <a:cubicBezTo>
                    <a:pt x="1" y="197"/>
                    <a:pt x="21" y="258"/>
                    <a:pt x="62" y="299"/>
                  </a:cubicBezTo>
                  <a:cubicBezTo>
                    <a:pt x="102" y="338"/>
                    <a:pt x="147" y="353"/>
                    <a:pt x="194" y="353"/>
                  </a:cubicBezTo>
                  <a:cubicBezTo>
                    <a:pt x="208" y="353"/>
                    <a:pt x="222" y="352"/>
                    <a:pt x="236" y="350"/>
                  </a:cubicBezTo>
                  <a:cubicBezTo>
                    <a:pt x="307" y="340"/>
                    <a:pt x="358" y="288"/>
                    <a:pt x="379" y="227"/>
                  </a:cubicBezTo>
                  <a:cubicBezTo>
                    <a:pt x="389" y="197"/>
                    <a:pt x="389" y="166"/>
                    <a:pt x="379" y="136"/>
                  </a:cubicBezTo>
                  <a:cubicBezTo>
                    <a:pt x="379" y="115"/>
                    <a:pt x="368" y="95"/>
                    <a:pt x="368" y="84"/>
                  </a:cubicBezTo>
                  <a:cubicBezTo>
                    <a:pt x="358" y="75"/>
                    <a:pt x="358" y="64"/>
                    <a:pt x="348" y="54"/>
                  </a:cubicBezTo>
                  <a:cubicBezTo>
                    <a:pt x="338" y="54"/>
                    <a:pt x="338" y="44"/>
                    <a:pt x="327" y="44"/>
                  </a:cubicBezTo>
                  <a:cubicBezTo>
                    <a:pt x="318" y="34"/>
                    <a:pt x="307" y="34"/>
                    <a:pt x="287" y="23"/>
                  </a:cubicBezTo>
                  <a:cubicBezTo>
                    <a:pt x="266" y="23"/>
                    <a:pt x="246" y="44"/>
                    <a:pt x="246" y="75"/>
                  </a:cubicBezTo>
                  <a:cubicBezTo>
                    <a:pt x="246" y="84"/>
                    <a:pt x="256" y="84"/>
                    <a:pt x="256" y="95"/>
                  </a:cubicBezTo>
                  <a:cubicBezTo>
                    <a:pt x="256" y="105"/>
                    <a:pt x="256" y="115"/>
                    <a:pt x="266" y="125"/>
                  </a:cubicBezTo>
                  <a:lnTo>
                    <a:pt x="266" y="136"/>
                  </a:lnTo>
                  <a:lnTo>
                    <a:pt x="266" y="146"/>
                  </a:lnTo>
                  <a:lnTo>
                    <a:pt x="266" y="166"/>
                  </a:lnTo>
                  <a:lnTo>
                    <a:pt x="266" y="177"/>
                  </a:lnTo>
                  <a:lnTo>
                    <a:pt x="266" y="197"/>
                  </a:lnTo>
                  <a:lnTo>
                    <a:pt x="256" y="197"/>
                  </a:lnTo>
                  <a:lnTo>
                    <a:pt x="256" y="207"/>
                  </a:lnTo>
                  <a:lnTo>
                    <a:pt x="246" y="217"/>
                  </a:lnTo>
                  <a:cubicBezTo>
                    <a:pt x="236" y="217"/>
                    <a:pt x="236" y="227"/>
                    <a:pt x="236" y="227"/>
                  </a:cubicBezTo>
                  <a:lnTo>
                    <a:pt x="216" y="227"/>
                  </a:lnTo>
                  <a:cubicBezTo>
                    <a:pt x="205" y="238"/>
                    <a:pt x="205" y="238"/>
                    <a:pt x="195" y="238"/>
                  </a:cubicBezTo>
                  <a:lnTo>
                    <a:pt x="185" y="238"/>
                  </a:lnTo>
                  <a:cubicBezTo>
                    <a:pt x="185" y="227"/>
                    <a:pt x="175" y="227"/>
                    <a:pt x="164" y="227"/>
                  </a:cubicBezTo>
                  <a:cubicBezTo>
                    <a:pt x="154" y="227"/>
                    <a:pt x="154" y="217"/>
                    <a:pt x="154" y="217"/>
                  </a:cubicBezTo>
                  <a:cubicBezTo>
                    <a:pt x="144" y="217"/>
                    <a:pt x="144" y="207"/>
                    <a:pt x="134" y="207"/>
                  </a:cubicBezTo>
                  <a:lnTo>
                    <a:pt x="134" y="197"/>
                  </a:lnTo>
                  <a:lnTo>
                    <a:pt x="123" y="186"/>
                  </a:lnTo>
                  <a:lnTo>
                    <a:pt x="123" y="166"/>
                  </a:lnTo>
                  <a:lnTo>
                    <a:pt x="123" y="156"/>
                  </a:lnTo>
                  <a:lnTo>
                    <a:pt x="123" y="146"/>
                  </a:lnTo>
                  <a:lnTo>
                    <a:pt x="123" y="125"/>
                  </a:lnTo>
                  <a:cubicBezTo>
                    <a:pt x="126" y="125"/>
                    <a:pt x="128" y="125"/>
                    <a:pt x="130" y="125"/>
                  </a:cubicBezTo>
                  <a:lnTo>
                    <a:pt x="130" y="125"/>
                  </a:lnTo>
                  <a:cubicBezTo>
                    <a:pt x="129" y="126"/>
                    <a:pt x="129" y="127"/>
                    <a:pt x="129" y="127"/>
                  </a:cubicBezTo>
                  <a:cubicBezTo>
                    <a:pt x="130" y="127"/>
                    <a:pt x="131" y="126"/>
                    <a:pt x="131" y="125"/>
                  </a:cubicBezTo>
                  <a:lnTo>
                    <a:pt x="131" y="125"/>
                  </a:lnTo>
                  <a:cubicBezTo>
                    <a:pt x="134" y="124"/>
                    <a:pt x="134" y="122"/>
                    <a:pt x="134" y="115"/>
                  </a:cubicBezTo>
                  <a:lnTo>
                    <a:pt x="134" y="115"/>
                  </a:lnTo>
                  <a:cubicBezTo>
                    <a:pt x="134" y="115"/>
                    <a:pt x="134" y="115"/>
                    <a:pt x="134" y="115"/>
                  </a:cubicBezTo>
                  <a:lnTo>
                    <a:pt x="134" y="115"/>
                  </a:lnTo>
                  <a:cubicBezTo>
                    <a:pt x="134" y="115"/>
                    <a:pt x="134" y="115"/>
                    <a:pt x="134" y="115"/>
                  </a:cubicBezTo>
                  <a:cubicBezTo>
                    <a:pt x="134" y="115"/>
                    <a:pt x="134" y="105"/>
                    <a:pt x="144" y="105"/>
                  </a:cubicBezTo>
                  <a:lnTo>
                    <a:pt x="144" y="95"/>
                  </a:lnTo>
                  <a:lnTo>
                    <a:pt x="154" y="95"/>
                  </a:lnTo>
                  <a:lnTo>
                    <a:pt x="154" y="84"/>
                  </a:lnTo>
                  <a:lnTo>
                    <a:pt x="164" y="84"/>
                  </a:lnTo>
                  <a:cubicBezTo>
                    <a:pt x="175" y="75"/>
                    <a:pt x="185" y="54"/>
                    <a:pt x="175" y="34"/>
                  </a:cubicBezTo>
                  <a:cubicBezTo>
                    <a:pt x="175" y="17"/>
                    <a:pt x="154"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3"/>
            <p:cNvSpPr/>
            <p:nvPr/>
          </p:nvSpPr>
          <p:spPr>
            <a:xfrm>
              <a:off x="4926650" y="3182329"/>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3"/>
            <p:cNvSpPr/>
            <p:nvPr/>
          </p:nvSpPr>
          <p:spPr>
            <a:xfrm>
              <a:off x="4820305" y="3251246"/>
              <a:ext cx="33226" cy="40622"/>
            </a:xfrm>
            <a:custGeom>
              <a:avLst/>
              <a:gdLst/>
              <a:ahLst/>
              <a:cxnLst/>
              <a:rect l="l" t="t" r="r" b="b"/>
              <a:pathLst>
                <a:path w="593" h="725" extrusionOk="0">
                  <a:moveTo>
                    <a:pt x="88" y="0"/>
                  </a:moveTo>
                  <a:cubicBezTo>
                    <a:pt x="72" y="0"/>
                    <a:pt x="56" y="8"/>
                    <a:pt x="52" y="26"/>
                  </a:cubicBezTo>
                  <a:cubicBezTo>
                    <a:pt x="21" y="128"/>
                    <a:pt x="0" y="230"/>
                    <a:pt x="0" y="342"/>
                  </a:cubicBezTo>
                  <a:cubicBezTo>
                    <a:pt x="0" y="424"/>
                    <a:pt x="11" y="537"/>
                    <a:pt x="113" y="557"/>
                  </a:cubicBezTo>
                  <a:cubicBezTo>
                    <a:pt x="120" y="559"/>
                    <a:pt x="127" y="559"/>
                    <a:pt x="134" y="559"/>
                  </a:cubicBezTo>
                  <a:cubicBezTo>
                    <a:pt x="165" y="559"/>
                    <a:pt x="191" y="543"/>
                    <a:pt x="225" y="526"/>
                  </a:cubicBezTo>
                  <a:lnTo>
                    <a:pt x="256" y="496"/>
                  </a:lnTo>
                  <a:cubicBezTo>
                    <a:pt x="276" y="537"/>
                    <a:pt x="276" y="577"/>
                    <a:pt x="286" y="618"/>
                  </a:cubicBezTo>
                  <a:cubicBezTo>
                    <a:pt x="306" y="659"/>
                    <a:pt x="337" y="689"/>
                    <a:pt x="378" y="710"/>
                  </a:cubicBezTo>
                  <a:cubicBezTo>
                    <a:pt x="399" y="720"/>
                    <a:pt x="421" y="725"/>
                    <a:pt x="444" y="725"/>
                  </a:cubicBezTo>
                  <a:cubicBezTo>
                    <a:pt x="467" y="725"/>
                    <a:pt x="490" y="720"/>
                    <a:pt x="510" y="710"/>
                  </a:cubicBezTo>
                  <a:cubicBezTo>
                    <a:pt x="551" y="689"/>
                    <a:pt x="592" y="639"/>
                    <a:pt x="572" y="598"/>
                  </a:cubicBezTo>
                  <a:cubicBezTo>
                    <a:pt x="572" y="578"/>
                    <a:pt x="560" y="571"/>
                    <a:pt x="546" y="571"/>
                  </a:cubicBezTo>
                  <a:cubicBezTo>
                    <a:pt x="537" y="571"/>
                    <a:pt x="529" y="573"/>
                    <a:pt x="521" y="577"/>
                  </a:cubicBezTo>
                  <a:cubicBezTo>
                    <a:pt x="503" y="603"/>
                    <a:pt x="486" y="630"/>
                    <a:pt x="455" y="630"/>
                  </a:cubicBezTo>
                  <a:cubicBezTo>
                    <a:pt x="450" y="630"/>
                    <a:pt x="445" y="629"/>
                    <a:pt x="439" y="628"/>
                  </a:cubicBezTo>
                  <a:cubicBezTo>
                    <a:pt x="408" y="618"/>
                    <a:pt x="388" y="577"/>
                    <a:pt x="388" y="546"/>
                  </a:cubicBezTo>
                  <a:cubicBezTo>
                    <a:pt x="378" y="496"/>
                    <a:pt x="378" y="444"/>
                    <a:pt x="337" y="403"/>
                  </a:cubicBezTo>
                  <a:cubicBezTo>
                    <a:pt x="315" y="387"/>
                    <a:pt x="289" y="379"/>
                    <a:pt x="262" y="379"/>
                  </a:cubicBezTo>
                  <a:cubicBezTo>
                    <a:pt x="240" y="379"/>
                    <a:pt x="217" y="384"/>
                    <a:pt x="195" y="394"/>
                  </a:cubicBezTo>
                  <a:cubicBezTo>
                    <a:pt x="184" y="403"/>
                    <a:pt x="163" y="414"/>
                    <a:pt x="154" y="424"/>
                  </a:cubicBezTo>
                  <a:lnTo>
                    <a:pt x="143" y="434"/>
                  </a:lnTo>
                  <a:lnTo>
                    <a:pt x="133" y="444"/>
                  </a:lnTo>
                  <a:lnTo>
                    <a:pt x="133" y="434"/>
                  </a:lnTo>
                  <a:cubicBezTo>
                    <a:pt x="123" y="414"/>
                    <a:pt x="123" y="394"/>
                    <a:pt x="123" y="373"/>
                  </a:cubicBezTo>
                  <a:cubicBezTo>
                    <a:pt x="113" y="261"/>
                    <a:pt x="113" y="149"/>
                    <a:pt x="123" y="36"/>
                  </a:cubicBezTo>
                  <a:cubicBezTo>
                    <a:pt x="129" y="13"/>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3"/>
            <p:cNvSpPr/>
            <p:nvPr/>
          </p:nvSpPr>
          <p:spPr>
            <a:xfrm>
              <a:off x="4895777" y="3356135"/>
              <a:ext cx="616" cy="56"/>
            </a:xfrm>
            <a:custGeom>
              <a:avLst/>
              <a:gdLst/>
              <a:ahLst/>
              <a:cxnLst/>
              <a:rect l="l" t="t" r="r" b="b"/>
              <a:pathLst>
                <a:path w="11" h="1" extrusionOk="0">
                  <a:moveTo>
                    <a:pt x="11" y="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3"/>
            <p:cNvSpPr/>
            <p:nvPr/>
          </p:nvSpPr>
          <p:spPr>
            <a:xfrm>
              <a:off x="4884908" y="3348179"/>
              <a:ext cx="21179" cy="14344"/>
            </a:xfrm>
            <a:custGeom>
              <a:avLst/>
              <a:gdLst/>
              <a:ahLst/>
              <a:cxnLst/>
              <a:rect l="l" t="t" r="r" b="b"/>
              <a:pathLst>
                <a:path w="378" h="256" extrusionOk="0">
                  <a:moveTo>
                    <a:pt x="62" y="0"/>
                  </a:moveTo>
                  <a:cubicBezTo>
                    <a:pt x="42" y="0"/>
                    <a:pt x="31" y="11"/>
                    <a:pt x="21" y="20"/>
                  </a:cubicBezTo>
                  <a:cubicBezTo>
                    <a:pt x="1" y="102"/>
                    <a:pt x="31" y="174"/>
                    <a:pt x="92" y="225"/>
                  </a:cubicBezTo>
                  <a:cubicBezTo>
                    <a:pt x="123" y="245"/>
                    <a:pt x="159" y="255"/>
                    <a:pt x="194" y="255"/>
                  </a:cubicBezTo>
                  <a:cubicBezTo>
                    <a:pt x="230" y="255"/>
                    <a:pt x="266" y="245"/>
                    <a:pt x="296" y="225"/>
                  </a:cubicBezTo>
                  <a:cubicBezTo>
                    <a:pt x="327" y="204"/>
                    <a:pt x="358" y="174"/>
                    <a:pt x="368" y="133"/>
                  </a:cubicBezTo>
                  <a:cubicBezTo>
                    <a:pt x="378" y="102"/>
                    <a:pt x="378" y="82"/>
                    <a:pt x="358" y="61"/>
                  </a:cubicBezTo>
                  <a:cubicBezTo>
                    <a:pt x="347" y="51"/>
                    <a:pt x="336" y="46"/>
                    <a:pt x="326" y="46"/>
                  </a:cubicBezTo>
                  <a:cubicBezTo>
                    <a:pt x="307" y="46"/>
                    <a:pt x="289" y="62"/>
                    <a:pt x="276" y="82"/>
                  </a:cubicBezTo>
                  <a:lnTo>
                    <a:pt x="276" y="92"/>
                  </a:lnTo>
                  <a:cubicBezTo>
                    <a:pt x="276" y="92"/>
                    <a:pt x="266" y="92"/>
                    <a:pt x="266" y="102"/>
                  </a:cubicBezTo>
                  <a:lnTo>
                    <a:pt x="246" y="123"/>
                  </a:lnTo>
                  <a:lnTo>
                    <a:pt x="246" y="123"/>
                  </a:lnTo>
                  <a:cubicBezTo>
                    <a:pt x="251" y="118"/>
                    <a:pt x="253" y="115"/>
                    <a:pt x="252" y="115"/>
                  </a:cubicBezTo>
                  <a:lnTo>
                    <a:pt x="252" y="115"/>
                  </a:lnTo>
                  <a:cubicBezTo>
                    <a:pt x="250" y="115"/>
                    <a:pt x="245" y="118"/>
                    <a:pt x="235" y="123"/>
                  </a:cubicBezTo>
                  <a:cubicBezTo>
                    <a:pt x="235" y="133"/>
                    <a:pt x="225" y="133"/>
                    <a:pt x="215" y="133"/>
                  </a:cubicBezTo>
                  <a:lnTo>
                    <a:pt x="205" y="143"/>
                  </a:lnTo>
                  <a:lnTo>
                    <a:pt x="184" y="143"/>
                  </a:lnTo>
                  <a:cubicBezTo>
                    <a:pt x="184" y="143"/>
                    <a:pt x="174" y="143"/>
                    <a:pt x="164" y="133"/>
                  </a:cubicBezTo>
                  <a:lnTo>
                    <a:pt x="153" y="133"/>
                  </a:lnTo>
                  <a:lnTo>
                    <a:pt x="144" y="123"/>
                  </a:lnTo>
                  <a:lnTo>
                    <a:pt x="133" y="123"/>
                  </a:lnTo>
                  <a:cubicBezTo>
                    <a:pt x="133" y="113"/>
                    <a:pt x="123" y="102"/>
                    <a:pt x="123" y="102"/>
                  </a:cubicBezTo>
                  <a:lnTo>
                    <a:pt x="113" y="92"/>
                  </a:lnTo>
                  <a:lnTo>
                    <a:pt x="113" y="82"/>
                  </a:lnTo>
                  <a:lnTo>
                    <a:pt x="103" y="72"/>
                  </a:lnTo>
                  <a:lnTo>
                    <a:pt x="103" y="52"/>
                  </a:lnTo>
                  <a:lnTo>
                    <a:pt x="103" y="31"/>
                  </a:lnTo>
                  <a:cubicBezTo>
                    <a:pt x="103" y="20"/>
                    <a:pt x="8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3"/>
            <p:cNvSpPr/>
            <p:nvPr/>
          </p:nvSpPr>
          <p:spPr>
            <a:xfrm>
              <a:off x="4931805" y="3451667"/>
              <a:ext cx="5211" cy="8629"/>
            </a:xfrm>
            <a:custGeom>
              <a:avLst/>
              <a:gdLst/>
              <a:ahLst/>
              <a:cxnLst/>
              <a:rect l="l" t="t" r="r" b="b"/>
              <a:pathLst>
                <a:path w="93" h="154" extrusionOk="0">
                  <a:moveTo>
                    <a:pt x="92" y="1"/>
                  </a:moveTo>
                  <a:lnTo>
                    <a:pt x="82" y="21"/>
                  </a:lnTo>
                  <a:cubicBezTo>
                    <a:pt x="41" y="62"/>
                    <a:pt x="10" y="112"/>
                    <a:pt x="1" y="153"/>
                  </a:cubicBezTo>
                  <a:cubicBezTo>
                    <a:pt x="21" y="143"/>
                    <a:pt x="51" y="143"/>
                    <a:pt x="72" y="143"/>
                  </a:cubicBezTo>
                  <a:lnTo>
                    <a:pt x="92" y="143"/>
                  </a:lnTo>
                  <a:lnTo>
                    <a:pt x="92"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3"/>
            <p:cNvSpPr/>
            <p:nvPr/>
          </p:nvSpPr>
          <p:spPr>
            <a:xfrm>
              <a:off x="4934102" y="3179471"/>
              <a:ext cx="616" cy="5827"/>
            </a:xfrm>
            <a:custGeom>
              <a:avLst/>
              <a:gdLst/>
              <a:ahLst/>
              <a:cxnLst/>
              <a:rect l="l" t="t" r="r" b="b"/>
              <a:pathLst>
                <a:path w="11" h="104" extrusionOk="0">
                  <a:moveTo>
                    <a:pt x="0" y="1"/>
                  </a:moveTo>
                  <a:lnTo>
                    <a:pt x="0" y="103"/>
                  </a:lnTo>
                  <a:lnTo>
                    <a:pt x="10" y="103"/>
                  </a:lnTo>
                  <a:lnTo>
                    <a:pt x="10" y="83"/>
                  </a:lnTo>
                  <a:lnTo>
                    <a:pt x="10" y="72"/>
                  </a:lnTo>
                  <a:lnTo>
                    <a:pt x="10" y="52"/>
                  </a:lnTo>
                  <a:lnTo>
                    <a:pt x="10" y="42"/>
                  </a:lnTo>
                  <a:lnTo>
                    <a:pt x="10" y="31"/>
                  </a:lnTo>
                  <a:cubicBezTo>
                    <a:pt x="0" y="21"/>
                    <a:pt x="0" y="1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3"/>
            <p:cNvSpPr/>
            <p:nvPr/>
          </p:nvSpPr>
          <p:spPr>
            <a:xfrm>
              <a:off x="4945532" y="2932489"/>
              <a:ext cx="1737" cy="2914"/>
            </a:xfrm>
            <a:custGeom>
              <a:avLst/>
              <a:gdLst/>
              <a:ahLst/>
              <a:cxnLst/>
              <a:rect l="l" t="t" r="r" b="b"/>
              <a:pathLst>
                <a:path w="31" h="52" extrusionOk="0">
                  <a:moveTo>
                    <a:pt x="31" y="0"/>
                  </a:moveTo>
                  <a:cubicBezTo>
                    <a:pt x="21" y="10"/>
                    <a:pt x="10" y="10"/>
                    <a:pt x="1" y="21"/>
                  </a:cubicBezTo>
                  <a:lnTo>
                    <a:pt x="1" y="51"/>
                  </a:lnTo>
                  <a:cubicBezTo>
                    <a:pt x="10" y="31"/>
                    <a:pt x="21" y="10"/>
                    <a:pt x="31"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3"/>
            <p:cNvSpPr/>
            <p:nvPr/>
          </p:nvSpPr>
          <p:spPr>
            <a:xfrm>
              <a:off x="4943235" y="2936468"/>
              <a:ext cx="8068" cy="38381"/>
            </a:xfrm>
            <a:custGeom>
              <a:avLst/>
              <a:gdLst/>
              <a:ahLst/>
              <a:cxnLst/>
              <a:rect l="l" t="t" r="r" b="b"/>
              <a:pathLst>
                <a:path w="144" h="685" extrusionOk="0">
                  <a:moveTo>
                    <a:pt x="133" y="0"/>
                  </a:moveTo>
                  <a:lnTo>
                    <a:pt x="133" y="0"/>
                  </a:lnTo>
                  <a:cubicBezTo>
                    <a:pt x="92" y="82"/>
                    <a:pt x="62" y="164"/>
                    <a:pt x="21" y="245"/>
                  </a:cubicBezTo>
                  <a:cubicBezTo>
                    <a:pt x="11" y="388"/>
                    <a:pt x="1" y="541"/>
                    <a:pt x="1" y="684"/>
                  </a:cubicBezTo>
                  <a:lnTo>
                    <a:pt x="1" y="684"/>
                  </a:lnTo>
                  <a:cubicBezTo>
                    <a:pt x="1" y="674"/>
                    <a:pt x="1" y="674"/>
                    <a:pt x="10" y="664"/>
                  </a:cubicBezTo>
                  <a:cubicBezTo>
                    <a:pt x="92" y="449"/>
                    <a:pt x="144" y="225"/>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3"/>
            <p:cNvSpPr/>
            <p:nvPr/>
          </p:nvSpPr>
          <p:spPr>
            <a:xfrm>
              <a:off x="4949511" y="2871865"/>
              <a:ext cx="1177" cy="4034"/>
            </a:xfrm>
            <a:custGeom>
              <a:avLst/>
              <a:gdLst/>
              <a:ahLst/>
              <a:cxnLst/>
              <a:rect l="l" t="t" r="r" b="b"/>
              <a:pathLst>
                <a:path w="21" h="72" extrusionOk="0">
                  <a:moveTo>
                    <a:pt x="11" y="1"/>
                  </a:moveTo>
                  <a:cubicBezTo>
                    <a:pt x="11" y="21"/>
                    <a:pt x="1" y="51"/>
                    <a:pt x="1" y="72"/>
                  </a:cubicBezTo>
                  <a:cubicBezTo>
                    <a:pt x="11" y="72"/>
                    <a:pt x="11" y="72"/>
                    <a:pt x="11" y="62"/>
                  </a:cubicBezTo>
                  <a:lnTo>
                    <a:pt x="11" y="51"/>
                  </a:lnTo>
                  <a:cubicBezTo>
                    <a:pt x="11" y="51"/>
                    <a:pt x="11" y="41"/>
                    <a:pt x="21" y="41"/>
                  </a:cubicBezTo>
                  <a:cubicBezTo>
                    <a:pt x="21" y="31"/>
                    <a:pt x="21" y="31"/>
                    <a:pt x="11" y="21"/>
                  </a:cubicBezTo>
                  <a:lnTo>
                    <a:pt x="11" y="10"/>
                  </a:lnTo>
                  <a:lnTo>
                    <a:pt x="11" y="1"/>
                  </a:ln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3"/>
            <p:cNvSpPr/>
            <p:nvPr/>
          </p:nvSpPr>
          <p:spPr>
            <a:xfrm>
              <a:off x="4933486" y="2838134"/>
              <a:ext cx="69309" cy="551839"/>
            </a:xfrm>
            <a:custGeom>
              <a:avLst/>
              <a:gdLst/>
              <a:ahLst/>
              <a:cxnLst/>
              <a:rect l="l" t="t" r="r" b="b"/>
              <a:pathLst>
                <a:path w="1237" h="9849" extrusionOk="0">
                  <a:moveTo>
                    <a:pt x="338" y="0"/>
                  </a:moveTo>
                  <a:cubicBezTo>
                    <a:pt x="327" y="163"/>
                    <a:pt x="318" y="347"/>
                    <a:pt x="297" y="541"/>
                  </a:cubicBezTo>
                  <a:cubicBezTo>
                    <a:pt x="307" y="531"/>
                    <a:pt x="318" y="531"/>
                    <a:pt x="327" y="531"/>
                  </a:cubicBezTo>
                  <a:cubicBezTo>
                    <a:pt x="409" y="531"/>
                    <a:pt x="429" y="633"/>
                    <a:pt x="399" y="694"/>
                  </a:cubicBezTo>
                  <a:cubicBezTo>
                    <a:pt x="379" y="755"/>
                    <a:pt x="338" y="796"/>
                    <a:pt x="277" y="807"/>
                  </a:cubicBezTo>
                  <a:cubicBezTo>
                    <a:pt x="266" y="1011"/>
                    <a:pt x="246" y="1225"/>
                    <a:pt x="236" y="1449"/>
                  </a:cubicBezTo>
                  <a:cubicBezTo>
                    <a:pt x="256" y="1439"/>
                    <a:pt x="277" y="1419"/>
                    <a:pt x="287" y="1408"/>
                  </a:cubicBezTo>
                  <a:cubicBezTo>
                    <a:pt x="303" y="1392"/>
                    <a:pt x="326" y="1384"/>
                    <a:pt x="348" y="1384"/>
                  </a:cubicBezTo>
                  <a:cubicBezTo>
                    <a:pt x="381" y="1384"/>
                    <a:pt x="413" y="1403"/>
                    <a:pt x="420" y="1439"/>
                  </a:cubicBezTo>
                  <a:cubicBezTo>
                    <a:pt x="481" y="1786"/>
                    <a:pt x="440" y="2143"/>
                    <a:pt x="297" y="2460"/>
                  </a:cubicBezTo>
                  <a:cubicBezTo>
                    <a:pt x="256" y="2562"/>
                    <a:pt x="205" y="2653"/>
                    <a:pt x="154" y="2746"/>
                  </a:cubicBezTo>
                  <a:cubicBezTo>
                    <a:pt x="123" y="3215"/>
                    <a:pt x="93" y="3694"/>
                    <a:pt x="73" y="4164"/>
                  </a:cubicBezTo>
                  <a:cubicBezTo>
                    <a:pt x="103" y="4236"/>
                    <a:pt x="123" y="4307"/>
                    <a:pt x="144" y="4379"/>
                  </a:cubicBezTo>
                  <a:cubicBezTo>
                    <a:pt x="164" y="4399"/>
                    <a:pt x="175" y="4429"/>
                    <a:pt x="154" y="4460"/>
                  </a:cubicBezTo>
                  <a:cubicBezTo>
                    <a:pt x="154" y="4572"/>
                    <a:pt x="113" y="4685"/>
                    <a:pt x="82" y="4787"/>
                  </a:cubicBezTo>
                  <a:cubicBezTo>
                    <a:pt x="62" y="4828"/>
                    <a:pt x="52" y="4868"/>
                    <a:pt x="42" y="4909"/>
                  </a:cubicBezTo>
                  <a:cubicBezTo>
                    <a:pt x="21" y="5317"/>
                    <a:pt x="11" y="5705"/>
                    <a:pt x="11" y="6052"/>
                  </a:cubicBezTo>
                  <a:cubicBezTo>
                    <a:pt x="11" y="6032"/>
                    <a:pt x="32" y="6021"/>
                    <a:pt x="42" y="6021"/>
                  </a:cubicBezTo>
                  <a:cubicBezTo>
                    <a:pt x="62" y="6032"/>
                    <a:pt x="73" y="6032"/>
                    <a:pt x="82" y="6042"/>
                  </a:cubicBezTo>
                  <a:cubicBezTo>
                    <a:pt x="93" y="6042"/>
                    <a:pt x="103" y="6052"/>
                    <a:pt x="103" y="6052"/>
                  </a:cubicBezTo>
                  <a:cubicBezTo>
                    <a:pt x="113" y="6062"/>
                    <a:pt x="113" y="6073"/>
                    <a:pt x="123" y="6082"/>
                  </a:cubicBezTo>
                  <a:cubicBezTo>
                    <a:pt x="123" y="6093"/>
                    <a:pt x="134" y="6113"/>
                    <a:pt x="134" y="6134"/>
                  </a:cubicBezTo>
                  <a:cubicBezTo>
                    <a:pt x="144" y="6164"/>
                    <a:pt x="144" y="6195"/>
                    <a:pt x="134" y="6236"/>
                  </a:cubicBezTo>
                  <a:cubicBezTo>
                    <a:pt x="113" y="6286"/>
                    <a:pt x="62" y="6338"/>
                    <a:pt x="1" y="6348"/>
                  </a:cubicBezTo>
                  <a:cubicBezTo>
                    <a:pt x="1" y="6807"/>
                    <a:pt x="21" y="7185"/>
                    <a:pt x="52" y="7429"/>
                  </a:cubicBezTo>
                  <a:cubicBezTo>
                    <a:pt x="134" y="7634"/>
                    <a:pt x="154" y="7858"/>
                    <a:pt x="164" y="8073"/>
                  </a:cubicBezTo>
                  <a:cubicBezTo>
                    <a:pt x="164" y="8103"/>
                    <a:pt x="164" y="8123"/>
                    <a:pt x="154" y="8154"/>
                  </a:cubicBezTo>
                  <a:cubicBezTo>
                    <a:pt x="256" y="8777"/>
                    <a:pt x="358" y="9359"/>
                    <a:pt x="358" y="9848"/>
                  </a:cubicBezTo>
                  <a:cubicBezTo>
                    <a:pt x="450" y="9828"/>
                    <a:pt x="552" y="9808"/>
                    <a:pt x="644" y="9777"/>
                  </a:cubicBezTo>
                  <a:cubicBezTo>
                    <a:pt x="746" y="9746"/>
                    <a:pt x="848" y="9695"/>
                    <a:pt x="960" y="9675"/>
                  </a:cubicBezTo>
                  <a:cubicBezTo>
                    <a:pt x="756" y="8409"/>
                    <a:pt x="674" y="7114"/>
                    <a:pt x="674" y="5837"/>
                  </a:cubicBezTo>
                  <a:cubicBezTo>
                    <a:pt x="674" y="4542"/>
                    <a:pt x="767" y="3245"/>
                    <a:pt x="950" y="1960"/>
                  </a:cubicBezTo>
                  <a:cubicBezTo>
                    <a:pt x="1032" y="1429"/>
                    <a:pt x="1114" y="888"/>
                    <a:pt x="1236" y="358"/>
                  </a:cubicBezTo>
                  <a:lnTo>
                    <a:pt x="1236" y="358"/>
                  </a:lnTo>
                  <a:cubicBezTo>
                    <a:pt x="1225" y="368"/>
                    <a:pt x="1216" y="368"/>
                    <a:pt x="1205" y="368"/>
                  </a:cubicBezTo>
                  <a:cubicBezTo>
                    <a:pt x="1114" y="347"/>
                    <a:pt x="1021" y="317"/>
                    <a:pt x="940" y="286"/>
                  </a:cubicBezTo>
                  <a:cubicBezTo>
                    <a:pt x="776" y="215"/>
                    <a:pt x="624" y="123"/>
                    <a:pt x="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3"/>
            <p:cNvSpPr/>
            <p:nvPr/>
          </p:nvSpPr>
          <p:spPr>
            <a:xfrm>
              <a:off x="4952928" y="2830122"/>
              <a:ext cx="1233" cy="1177"/>
            </a:xfrm>
            <a:custGeom>
              <a:avLst/>
              <a:gdLst/>
              <a:ahLst/>
              <a:cxnLst/>
              <a:rect l="l" t="t" r="r" b="b"/>
              <a:pathLst>
                <a:path w="22" h="21" extrusionOk="0">
                  <a:moveTo>
                    <a:pt x="1" y="0"/>
                  </a:moveTo>
                  <a:lnTo>
                    <a:pt x="1" y="21"/>
                  </a:lnTo>
                  <a:lnTo>
                    <a:pt x="21" y="21"/>
                  </a:lnTo>
                  <a:lnTo>
                    <a:pt x="1" y="0"/>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3"/>
            <p:cNvSpPr/>
            <p:nvPr/>
          </p:nvSpPr>
          <p:spPr>
            <a:xfrm>
              <a:off x="4940938" y="2795775"/>
              <a:ext cx="100126" cy="663339"/>
            </a:xfrm>
            <a:custGeom>
              <a:avLst/>
              <a:gdLst/>
              <a:ahLst/>
              <a:cxnLst/>
              <a:rect l="l" t="t" r="r" b="b"/>
              <a:pathLst>
                <a:path w="1787" h="11839" extrusionOk="0">
                  <a:moveTo>
                    <a:pt x="1786" y="1"/>
                  </a:moveTo>
                  <a:lnTo>
                    <a:pt x="1786" y="1"/>
                  </a:lnTo>
                  <a:cubicBezTo>
                    <a:pt x="1725" y="93"/>
                    <a:pt x="1675" y="185"/>
                    <a:pt x="1613" y="277"/>
                  </a:cubicBezTo>
                  <a:cubicBezTo>
                    <a:pt x="1491" y="501"/>
                    <a:pt x="1368" y="736"/>
                    <a:pt x="1246" y="950"/>
                  </a:cubicBezTo>
                  <a:cubicBezTo>
                    <a:pt x="1154" y="1471"/>
                    <a:pt x="1062" y="1981"/>
                    <a:pt x="981" y="2502"/>
                  </a:cubicBezTo>
                  <a:cubicBezTo>
                    <a:pt x="888" y="3144"/>
                    <a:pt x="807" y="3787"/>
                    <a:pt x="756" y="4430"/>
                  </a:cubicBezTo>
                  <a:cubicBezTo>
                    <a:pt x="664" y="5716"/>
                    <a:pt x="654" y="7002"/>
                    <a:pt x="736" y="8288"/>
                  </a:cubicBezTo>
                  <a:cubicBezTo>
                    <a:pt x="776" y="9012"/>
                    <a:pt x="858" y="9727"/>
                    <a:pt x="950" y="10451"/>
                  </a:cubicBezTo>
                  <a:cubicBezTo>
                    <a:pt x="950" y="10462"/>
                    <a:pt x="950" y="10482"/>
                    <a:pt x="940" y="10492"/>
                  </a:cubicBezTo>
                  <a:cubicBezTo>
                    <a:pt x="940" y="10512"/>
                    <a:pt x="929" y="10543"/>
                    <a:pt x="899" y="10553"/>
                  </a:cubicBezTo>
                  <a:cubicBezTo>
                    <a:pt x="776" y="10625"/>
                    <a:pt x="634" y="10655"/>
                    <a:pt x="501" y="10696"/>
                  </a:cubicBezTo>
                  <a:cubicBezTo>
                    <a:pt x="409" y="10727"/>
                    <a:pt x="317" y="10747"/>
                    <a:pt x="225" y="10768"/>
                  </a:cubicBezTo>
                  <a:cubicBezTo>
                    <a:pt x="215" y="11104"/>
                    <a:pt x="154" y="11400"/>
                    <a:pt x="1" y="11614"/>
                  </a:cubicBezTo>
                  <a:cubicBezTo>
                    <a:pt x="1" y="11686"/>
                    <a:pt x="1" y="11757"/>
                    <a:pt x="11" y="11839"/>
                  </a:cubicBezTo>
                  <a:cubicBezTo>
                    <a:pt x="123" y="11818"/>
                    <a:pt x="246" y="11809"/>
                    <a:pt x="358" y="11778"/>
                  </a:cubicBezTo>
                  <a:lnTo>
                    <a:pt x="358" y="11676"/>
                  </a:lnTo>
                  <a:cubicBezTo>
                    <a:pt x="348" y="11605"/>
                    <a:pt x="337" y="11533"/>
                    <a:pt x="337" y="11462"/>
                  </a:cubicBezTo>
                  <a:cubicBezTo>
                    <a:pt x="327" y="11319"/>
                    <a:pt x="327" y="11176"/>
                    <a:pt x="327" y="11033"/>
                  </a:cubicBezTo>
                  <a:cubicBezTo>
                    <a:pt x="327" y="11013"/>
                    <a:pt x="340" y="11002"/>
                    <a:pt x="354" y="11002"/>
                  </a:cubicBezTo>
                  <a:cubicBezTo>
                    <a:pt x="368" y="11002"/>
                    <a:pt x="383" y="11013"/>
                    <a:pt x="389" y="11033"/>
                  </a:cubicBezTo>
                  <a:cubicBezTo>
                    <a:pt x="409" y="11176"/>
                    <a:pt x="429" y="11308"/>
                    <a:pt x="439" y="11462"/>
                  </a:cubicBezTo>
                  <a:cubicBezTo>
                    <a:pt x="450" y="11533"/>
                    <a:pt x="460" y="11605"/>
                    <a:pt x="460" y="11676"/>
                  </a:cubicBezTo>
                  <a:cubicBezTo>
                    <a:pt x="470" y="11696"/>
                    <a:pt x="470" y="11727"/>
                    <a:pt x="480" y="11757"/>
                  </a:cubicBezTo>
                  <a:cubicBezTo>
                    <a:pt x="623" y="11727"/>
                    <a:pt x="756" y="11686"/>
                    <a:pt x="899" y="11635"/>
                  </a:cubicBezTo>
                  <a:cubicBezTo>
                    <a:pt x="1031" y="11584"/>
                    <a:pt x="1164" y="11512"/>
                    <a:pt x="1276" y="11421"/>
                  </a:cubicBezTo>
                  <a:cubicBezTo>
                    <a:pt x="1399" y="11339"/>
                    <a:pt x="1480" y="11227"/>
                    <a:pt x="1562" y="11115"/>
                  </a:cubicBezTo>
                  <a:cubicBezTo>
                    <a:pt x="1450" y="10757"/>
                    <a:pt x="1378" y="10380"/>
                    <a:pt x="1307" y="10002"/>
                  </a:cubicBezTo>
                  <a:cubicBezTo>
                    <a:pt x="1235" y="9625"/>
                    <a:pt x="1174" y="9247"/>
                    <a:pt x="1123" y="8870"/>
                  </a:cubicBezTo>
                  <a:cubicBezTo>
                    <a:pt x="1031" y="8114"/>
                    <a:pt x="981" y="7349"/>
                    <a:pt x="970" y="6584"/>
                  </a:cubicBezTo>
                  <a:cubicBezTo>
                    <a:pt x="960" y="5042"/>
                    <a:pt x="1103" y="3502"/>
                    <a:pt x="1368" y="1991"/>
                  </a:cubicBezTo>
                  <a:cubicBezTo>
                    <a:pt x="1439" y="1573"/>
                    <a:pt x="1521" y="1155"/>
                    <a:pt x="1613" y="736"/>
                  </a:cubicBezTo>
                  <a:cubicBezTo>
                    <a:pt x="1664" y="491"/>
                    <a:pt x="1715" y="246"/>
                    <a:pt x="1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3"/>
            <p:cNvSpPr/>
            <p:nvPr/>
          </p:nvSpPr>
          <p:spPr>
            <a:xfrm>
              <a:off x="4956963" y="2730668"/>
              <a:ext cx="44432" cy="27679"/>
            </a:xfrm>
            <a:custGeom>
              <a:avLst/>
              <a:gdLst/>
              <a:ahLst/>
              <a:cxnLst/>
              <a:rect l="l" t="t" r="r" b="b"/>
              <a:pathLst>
                <a:path w="793" h="494" extrusionOk="0">
                  <a:moveTo>
                    <a:pt x="94" y="0"/>
                  </a:moveTo>
                  <a:cubicBezTo>
                    <a:pt x="73" y="0"/>
                    <a:pt x="52" y="3"/>
                    <a:pt x="31" y="10"/>
                  </a:cubicBezTo>
                  <a:cubicBezTo>
                    <a:pt x="10" y="20"/>
                    <a:pt x="1" y="51"/>
                    <a:pt x="1" y="81"/>
                  </a:cubicBezTo>
                  <a:cubicBezTo>
                    <a:pt x="21" y="214"/>
                    <a:pt x="164" y="285"/>
                    <a:pt x="266" y="347"/>
                  </a:cubicBezTo>
                  <a:cubicBezTo>
                    <a:pt x="337" y="387"/>
                    <a:pt x="409" y="398"/>
                    <a:pt x="480" y="398"/>
                  </a:cubicBezTo>
                  <a:cubicBezTo>
                    <a:pt x="572" y="398"/>
                    <a:pt x="664" y="459"/>
                    <a:pt x="745" y="489"/>
                  </a:cubicBezTo>
                  <a:cubicBezTo>
                    <a:pt x="751" y="492"/>
                    <a:pt x="756" y="494"/>
                    <a:pt x="761" y="494"/>
                  </a:cubicBezTo>
                  <a:cubicBezTo>
                    <a:pt x="788" y="494"/>
                    <a:pt x="792" y="447"/>
                    <a:pt x="766" y="439"/>
                  </a:cubicBezTo>
                  <a:cubicBezTo>
                    <a:pt x="684" y="398"/>
                    <a:pt x="593" y="357"/>
                    <a:pt x="531" y="296"/>
                  </a:cubicBezTo>
                  <a:cubicBezTo>
                    <a:pt x="480" y="235"/>
                    <a:pt x="439" y="183"/>
                    <a:pt x="378" y="133"/>
                  </a:cubicBezTo>
                  <a:cubicBezTo>
                    <a:pt x="302" y="73"/>
                    <a:pt x="198"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3"/>
            <p:cNvSpPr/>
            <p:nvPr/>
          </p:nvSpPr>
          <p:spPr>
            <a:xfrm>
              <a:off x="5001563" y="2700076"/>
              <a:ext cx="23252" cy="49531"/>
            </a:xfrm>
            <a:custGeom>
              <a:avLst/>
              <a:gdLst/>
              <a:ahLst/>
              <a:cxnLst/>
              <a:rect l="l" t="t" r="r" b="b"/>
              <a:pathLst>
                <a:path w="415" h="884" extrusionOk="0">
                  <a:moveTo>
                    <a:pt x="115" y="1"/>
                  </a:moveTo>
                  <a:cubicBezTo>
                    <a:pt x="101" y="1"/>
                    <a:pt x="89" y="8"/>
                    <a:pt x="82" y="15"/>
                  </a:cubicBezTo>
                  <a:cubicBezTo>
                    <a:pt x="1" y="158"/>
                    <a:pt x="62" y="321"/>
                    <a:pt x="112" y="454"/>
                  </a:cubicBezTo>
                  <a:cubicBezTo>
                    <a:pt x="143" y="525"/>
                    <a:pt x="184" y="597"/>
                    <a:pt x="235" y="638"/>
                  </a:cubicBezTo>
                  <a:cubicBezTo>
                    <a:pt x="307" y="699"/>
                    <a:pt x="327" y="801"/>
                    <a:pt x="378" y="872"/>
                  </a:cubicBezTo>
                  <a:cubicBezTo>
                    <a:pt x="382" y="880"/>
                    <a:pt x="389" y="883"/>
                    <a:pt x="395" y="883"/>
                  </a:cubicBezTo>
                  <a:cubicBezTo>
                    <a:pt x="406" y="883"/>
                    <a:pt x="415" y="875"/>
                    <a:pt x="409" y="862"/>
                  </a:cubicBezTo>
                  <a:cubicBezTo>
                    <a:pt x="378" y="679"/>
                    <a:pt x="357" y="505"/>
                    <a:pt x="317" y="321"/>
                  </a:cubicBezTo>
                  <a:cubicBezTo>
                    <a:pt x="286" y="199"/>
                    <a:pt x="246" y="66"/>
                    <a:pt x="133" y="5"/>
                  </a:cubicBezTo>
                  <a:cubicBezTo>
                    <a:pt x="127" y="2"/>
                    <a:pt x="121"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3"/>
            <p:cNvSpPr/>
            <p:nvPr/>
          </p:nvSpPr>
          <p:spPr>
            <a:xfrm>
              <a:off x="5044426" y="2722376"/>
              <a:ext cx="29248" cy="34290"/>
            </a:xfrm>
            <a:custGeom>
              <a:avLst/>
              <a:gdLst/>
              <a:ahLst/>
              <a:cxnLst/>
              <a:rect l="l" t="t" r="r" b="b"/>
              <a:pathLst>
                <a:path w="522" h="612" extrusionOk="0">
                  <a:moveTo>
                    <a:pt x="381" y="1"/>
                  </a:moveTo>
                  <a:cubicBezTo>
                    <a:pt x="363" y="1"/>
                    <a:pt x="342" y="10"/>
                    <a:pt x="327" y="25"/>
                  </a:cubicBezTo>
                  <a:cubicBezTo>
                    <a:pt x="246" y="86"/>
                    <a:pt x="174" y="188"/>
                    <a:pt x="123" y="281"/>
                  </a:cubicBezTo>
                  <a:cubicBezTo>
                    <a:pt x="93" y="331"/>
                    <a:pt x="93" y="393"/>
                    <a:pt x="72" y="444"/>
                  </a:cubicBezTo>
                  <a:cubicBezTo>
                    <a:pt x="41" y="495"/>
                    <a:pt x="11" y="535"/>
                    <a:pt x="1" y="597"/>
                  </a:cubicBezTo>
                  <a:cubicBezTo>
                    <a:pt x="1" y="604"/>
                    <a:pt x="6" y="611"/>
                    <a:pt x="13" y="611"/>
                  </a:cubicBezTo>
                  <a:cubicBezTo>
                    <a:pt x="15" y="611"/>
                    <a:pt x="18" y="610"/>
                    <a:pt x="21" y="607"/>
                  </a:cubicBezTo>
                  <a:cubicBezTo>
                    <a:pt x="82" y="556"/>
                    <a:pt x="113" y="464"/>
                    <a:pt x="184" y="433"/>
                  </a:cubicBezTo>
                  <a:cubicBezTo>
                    <a:pt x="256" y="403"/>
                    <a:pt x="297" y="322"/>
                    <a:pt x="348" y="260"/>
                  </a:cubicBezTo>
                  <a:cubicBezTo>
                    <a:pt x="388" y="209"/>
                    <a:pt x="521" y="56"/>
                    <a:pt x="399" y="5"/>
                  </a:cubicBezTo>
                  <a:cubicBezTo>
                    <a:pt x="394" y="2"/>
                    <a:pt x="387"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3"/>
            <p:cNvSpPr/>
            <p:nvPr/>
          </p:nvSpPr>
          <p:spPr>
            <a:xfrm>
              <a:off x="5061571" y="2753865"/>
              <a:ext cx="29808" cy="15688"/>
            </a:xfrm>
            <a:custGeom>
              <a:avLst/>
              <a:gdLst/>
              <a:ahLst/>
              <a:cxnLst/>
              <a:rect l="l" t="t" r="r" b="b"/>
              <a:pathLst>
                <a:path w="532" h="280" extrusionOk="0">
                  <a:moveTo>
                    <a:pt x="443" y="1"/>
                  </a:moveTo>
                  <a:cubicBezTo>
                    <a:pt x="382" y="1"/>
                    <a:pt x="321" y="42"/>
                    <a:pt x="266" y="66"/>
                  </a:cubicBezTo>
                  <a:cubicBezTo>
                    <a:pt x="215" y="96"/>
                    <a:pt x="184" y="127"/>
                    <a:pt x="144" y="157"/>
                  </a:cubicBezTo>
                  <a:cubicBezTo>
                    <a:pt x="103" y="198"/>
                    <a:pt x="52" y="218"/>
                    <a:pt x="11" y="259"/>
                  </a:cubicBezTo>
                  <a:cubicBezTo>
                    <a:pt x="1" y="259"/>
                    <a:pt x="1" y="280"/>
                    <a:pt x="21" y="280"/>
                  </a:cubicBezTo>
                  <a:cubicBezTo>
                    <a:pt x="73" y="280"/>
                    <a:pt x="113" y="259"/>
                    <a:pt x="175" y="259"/>
                  </a:cubicBezTo>
                  <a:cubicBezTo>
                    <a:pt x="215" y="259"/>
                    <a:pt x="266" y="259"/>
                    <a:pt x="307" y="249"/>
                  </a:cubicBezTo>
                  <a:cubicBezTo>
                    <a:pt x="399" y="209"/>
                    <a:pt x="511" y="178"/>
                    <a:pt x="531" y="66"/>
                  </a:cubicBezTo>
                  <a:cubicBezTo>
                    <a:pt x="531" y="45"/>
                    <a:pt x="522" y="25"/>
                    <a:pt x="501" y="14"/>
                  </a:cubicBezTo>
                  <a:cubicBezTo>
                    <a:pt x="482" y="5"/>
                    <a:pt x="463"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3"/>
            <p:cNvSpPr/>
            <p:nvPr/>
          </p:nvSpPr>
          <p:spPr>
            <a:xfrm>
              <a:off x="4954105" y="2762998"/>
              <a:ext cx="33786" cy="13615"/>
            </a:xfrm>
            <a:custGeom>
              <a:avLst/>
              <a:gdLst/>
              <a:ahLst/>
              <a:cxnLst/>
              <a:rect l="l" t="t" r="r" b="b"/>
              <a:pathLst>
                <a:path w="603" h="243" extrusionOk="0">
                  <a:moveTo>
                    <a:pt x="108" y="0"/>
                  </a:moveTo>
                  <a:cubicBezTo>
                    <a:pt x="73" y="0"/>
                    <a:pt x="40" y="10"/>
                    <a:pt x="11" y="35"/>
                  </a:cubicBezTo>
                  <a:cubicBezTo>
                    <a:pt x="0" y="46"/>
                    <a:pt x="0" y="66"/>
                    <a:pt x="0" y="76"/>
                  </a:cubicBezTo>
                  <a:cubicBezTo>
                    <a:pt x="21" y="188"/>
                    <a:pt x="123" y="219"/>
                    <a:pt x="215" y="239"/>
                  </a:cubicBezTo>
                  <a:cubicBezTo>
                    <a:pt x="230" y="241"/>
                    <a:pt x="244" y="242"/>
                    <a:pt x="258" y="242"/>
                  </a:cubicBezTo>
                  <a:cubicBezTo>
                    <a:pt x="312" y="242"/>
                    <a:pt x="362" y="229"/>
                    <a:pt x="419" y="229"/>
                  </a:cubicBezTo>
                  <a:cubicBezTo>
                    <a:pt x="470" y="229"/>
                    <a:pt x="521" y="229"/>
                    <a:pt x="582" y="219"/>
                  </a:cubicBezTo>
                  <a:cubicBezTo>
                    <a:pt x="603" y="219"/>
                    <a:pt x="603" y="178"/>
                    <a:pt x="582" y="178"/>
                  </a:cubicBezTo>
                  <a:cubicBezTo>
                    <a:pt x="541" y="157"/>
                    <a:pt x="501" y="148"/>
                    <a:pt x="460" y="137"/>
                  </a:cubicBezTo>
                  <a:cubicBezTo>
                    <a:pt x="388" y="127"/>
                    <a:pt x="327" y="86"/>
                    <a:pt x="256" y="46"/>
                  </a:cubicBezTo>
                  <a:cubicBezTo>
                    <a:pt x="213" y="21"/>
                    <a:pt x="16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3"/>
            <p:cNvSpPr/>
            <p:nvPr/>
          </p:nvSpPr>
          <p:spPr>
            <a:xfrm>
              <a:off x="5062188" y="2792358"/>
              <a:ext cx="22692" cy="16809"/>
            </a:xfrm>
            <a:custGeom>
              <a:avLst/>
              <a:gdLst/>
              <a:ahLst/>
              <a:cxnLst/>
              <a:rect l="l" t="t" r="r" b="b"/>
              <a:pathLst>
                <a:path w="405" h="300" extrusionOk="0">
                  <a:moveTo>
                    <a:pt x="31" y="1"/>
                  </a:moveTo>
                  <a:cubicBezTo>
                    <a:pt x="10" y="1"/>
                    <a:pt x="0" y="11"/>
                    <a:pt x="10" y="32"/>
                  </a:cubicBezTo>
                  <a:cubicBezTo>
                    <a:pt x="41" y="93"/>
                    <a:pt x="102" y="123"/>
                    <a:pt x="153" y="164"/>
                  </a:cubicBezTo>
                  <a:cubicBezTo>
                    <a:pt x="153" y="175"/>
                    <a:pt x="164" y="184"/>
                    <a:pt x="164" y="195"/>
                  </a:cubicBezTo>
                  <a:cubicBezTo>
                    <a:pt x="173" y="215"/>
                    <a:pt x="194" y="236"/>
                    <a:pt x="204" y="246"/>
                  </a:cubicBezTo>
                  <a:cubicBezTo>
                    <a:pt x="235" y="277"/>
                    <a:pt x="266" y="287"/>
                    <a:pt x="306" y="297"/>
                  </a:cubicBezTo>
                  <a:cubicBezTo>
                    <a:pt x="313" y="299"/>
                    <a:pt x="319" y="300"/>
                    <a:pt x="324" y="300"/>
                  </a:cubicBezTo>
                  <a:cubicBezTo>
                    <a:pt x="382" y="300"/>
                    <a:pt x="405" y="211"/>
                    <a:pt x="368" y="164"/>
                  </a:cubicBezTo>
                  <a:cubicBezTo>
                    <a:pt x="341" y="110"/>
                    <a:pt x="290" y="81"/>
                    <a:pt x="230" y="81"/>
                  </a:cubicBezTo>
                  <a:cubicBezTo>
                    <a:pt x="222" y="81"/>
                    <a:pt x="213" y="81"/>
                    <a:pt x="204" y="82"/>
                  </a:cubicBezTo>
                  <a:cubicBezTo>
                    <a:pt x="184" y="82"/>
                    <a:pt x="133" y="42"/>
                    <a:pt x="112" y="32"/>
                  </a:cubicBezTo>
                  <a:cubicBezTo>
                    <a:pt x="82" y="11"/>
                    <a:pt x="6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3"/>
            <p:cNvSpPr/>
            <p:nvPr/>
          </p:nvSpPr>
          <p:spPr>
            <a:xfrm>
              <a:off x="4991253" y="2793590"/>
              <a:ext cx="25101" cy="25213"/>
            </a:xfrm>
            <a:custGeom>
              <a:avLst/>
              <a:gdLst/>
              <a:ahLst/>
              <a:cxnLst/>
              <a:rect l="l" t="t" r="r" b="b"/>
              <a:pathLst>
                <a:path w="448" h="450" extrusionOk="0">
                  <a:moveTo>
                    <a:pt x="408" y="0"/>
                  </a:moveTo>
                  <a:cubicBezTo>
                    <a:pt x="402" y="0"/>
                    <a:pt x="395" y="3"/>
                    <a:pt x="389" y="10"/>
                  </a:cubicBezTo>
                  <a:cubicBezTo>
                    <a:pt x="358" y="40"/>
                    <a:pt x="327" y="71"/>
                    <a:pt x="296" y="91"/>
                  </a:cubicBezTo>
                  <a:cubicBezTo>
                    <a:pt x="256" y="132"/>
                    <a:pt x="205" y="142"/>
                    <a:pt x="164" y="173"/>
                  </a:cubicBezTo>
                  <a:cubicBezTo>
                    <a:pt x="92" y="234"/>
                    <a:pt x="21" y="296"/>
                    <a:pt x="1" y="398"/>
                  </a:cubicBezTo>
                  <a:cubicBezTo>
                    <a:pt x="1" y="418"/>
                    <a:pt x="21" y="448"/>
                    <a:pt x="42" y="448"/>
                  </a:cubicBezTo>
                  <a:cubicBezTo>
                    <a:pt x="48" y="449"/>
                    <a:pt x="54" y="449"/>
                    <a:pt x="60" y="449"/>
                  </a:cubicBezTo>
                  <a:cubicBezTo>
                    <a:pt x="144" y="449"/>
                    <a:pt x="218" y="382"/>
                    <a:pt x="266" y="316"/>
                  </a:cubicBezTo>
                  <a:cubicBezTo>
                    <a:pt x="296" y="285"/>
                    <a:pt x="307" y="244"/>
                    <a:pt x="327" y="203"/>
                  </a:cubicBezTo>
                  <a:cubicBezTo>
                    <a:pt x="368" y="162"/>
                    <a:pt x="399" y="112"/>
                    <a:pt x="439" y="60"/>
                  </a:cubicBezTo>
                  <a:cubicBezTo>
                    <a:pt x="448" y="37"/>
                    <a:pt x="43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3"/>
            <p:cNvSpPr/>
            <p:nvPr/>
          </p:nvSpPr>
          <p:spPr>
            <a:xfrm>
              <a:off x="4883787" y="2670604"/>
              <a:ext cx="44040" cy="58944"/>
            </a:xfrm>
            <a:custGeom>
              <a:avLst/>
              <a:gdLst/>
              <a:ahLst/>
              <a:cxnLst/>
              <a:rect l="l" t="t" r="r" b="b"/>
              <a:pathLst>
                <a:path w="786" h="1052" extrusionOk="0">
                  <a:moveTo>
                    <a:pt x="102" y="0"/>
                  </a:moveTo>
                  <a:lnTo>
                    <a:pt x="41" y="31"/>
                  </a:lnTo>
                  <a:cubicBezTo>
                    <a:pt x="31" y="41"/>
                    <a:pt x="10" y="51"/>
                    <a:pt x="10" y="62"/>
                  </a:cubicBezTo>
                  <a:cubicBezTo>
                    <a:pt x="0" y="82"/>
                    <a:pt x="0" y="103"/>
                    <a:pt x="0" y="123"/>
                  </a:cubicBezTo>
                  <a:cubicBezTo>
                    <a:pt x="31" y="307"/>
                    <a:pt x="164" y="459"/>
                    <a:pt x="296" y="592"/>
                  </a:cubicBezTo>
                  <a:cubicBezTo>
                    <a:pt x="225" y="592"/>
                    <a:pt x="164" y="613"/>
                    <a:pt x="112" y="654"/>
                  </a:cubicBezTo>
                  <a:cubicBezTo>
                    <a:pt x="102" y="694"/>
                    <a:pt x="133" y="725"/>
                    <a:pt x="164" y="756"/>
                  </a:cubicBezTo>
                  <a:cubicBezTo>
                    <a:pt x="327" y="899"/>
                    <a:pt x="541" y="1001"/>
                    <a:pt x="756" y="1051"/>
                  </a:cubicBezTo>
                  <a:cubicBezTo>
                    <a:pt x="765" y="1010"/>
                    <a:pt x="776" y="980"/>
                    <a:pt x="786" y="949"/>
                  </a:cubicBezTo>
                  <a:cubicBezTo>
                    <a:pt x="745" y="908"/>
                    <a:pt x="745" y="837"/>
                    <a:pt x="725" y="786"/>
                  </a:cubicBezTo>
                  <a:cubicBezTo>
                    <a:pt x="704" y="725"/>
                    <a:pt x="674" y="663"/>
                    <a:pt x="643" y="613"/>
                  </a:cubicBezTo>
                  <a:cubicBezTo>
                    <a:pt x="582" y="500"/>
                    <a:pt x="500" y="378"/>
                    <a:pt x="409" y="296"/>
                  </a:cubicBezTo>
                  <a:cubicBezTo>
                    <a:pt x="307" y="194"/>
                    <a:pt x="204" y="9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3"/>
            <p:cNvSpPr/>
            <p:nvPr/>
          </p:nvSpPr>
          <p:spPr>
            <a:xfrm>
              <a:off x="4897514" y="2666457"/>
              <a:ext cx="44040" cy="43087"/>
            </a:xfrm>
            <a:custGeom>
              <a:avLst/>
              <a:gdLst/>
              <a:ahLst/>
              <a:cxnLst/>
              <a:rect l="l" t="t" r="r" b="b"/>
              <a:pathLst>
                <a:path w="786" h="769" extrusionOk="0">
                  <a:moveTo>
                    <a:pt x="415" y="0"/>
                  </a:moveTo>
                  <a:cubicBezTo>
                    <a:pt x="397" y="0"/>
                    <a:pt x="380" y="7"/>
                    <a:pt x="368" y="23"/>
                  </a:cubicBezTo>
                  <a:cubicBezTo>
                    <a:pt x="357" y="43"/>
                    <a:pt x="357" y="54"/>
                    <a:pt x="368" y="74"/>
                  </a:cubicBezTo>
                  <a:cubicBezTo>
                    <a:pt x="368" y="115"/>
                    <a:pt x="377" y="166"/>
                    <a:pt x="388" y="197"/>
                  </a:cubicBezTo>
                  <a:cubicBezTo>
                    <a:pt x="306" y="156"/>
                    <a:pt x="235" y="115"/>
                    <a:pt x="153" y="95"/>
                  </a:cubicBezTo>
                  <a:cubicBezTo>
                    <a:pt x="102" y="74"/>
                    <a:pt x="51" y="64"/>
                    <a:pt x="0" y="64"/>
                  </a:cubicBezTo>
                  <a:cubicBezTo>
                    <a:pt x="92" y="146"/>
                    <a:pt x="184" y="238"/>
                    <a:pt x="286" y="319"/>
                  </a:cubicBezTo>
                  <a:cubicBezTo>
                    <a:pt x="388" y="411"/>
                    <a:pt x="490" y="503"/>
                    <a:pt x="572" y="635"/>
                  </a:cubicBezTo>
                  <a:cubicBezTo>
                    <a:pt x="592" y="676"/>
                    <a:pt x="613" y="717"/>
                    <a:pt x="633" y="768"/>
                  </a:cubicBezTo>
                  <a:cubicBezTo>
                    <a:pt x="674" y="676"/>
                    <a:pt x="724" y="585"/>
                    <a:pt x="786" y="492"/>
                  </a:cubicBezTo>
                  <a:cubicBezTo>
                    <a:pt x="755" y="411"/>
                    <a:pt x="715" y="340"/>
                    <a:pt x="674" y="258"/>
                  </a:cubicBezTo>
                  <a:cubicBezTo>
                    <a:pt x="633" y="177"/>
                    <a:pt x="582" y="95"/>
                    <a:pt x="500" y="34"/>
                  </a:cubicBezTo>
                  <a:cubicBezTo>
                    <a:pt x="475" y="15"/>
                    <a:pt x="444"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3"/>
            <p:cNvSpPr/>
            <p:nvPr/>
          </p:nvSpPr>
          <p:spPr>
            <a:xfrm>
              <a:off x="4956402" y="2799810"/>
              <a:ext cx="46393" cy="47513"/>
            </a:xfrm>
            <a:custGeom>
              <a:avLst/>
              <a:gdLst/>
              <a:ahLst/>
              <a:cxnLst/>
              <a:rect l="l" t="t" r="r" b="b"/>
              <a:pathLst>
                <a:path w="828" h="848" extrusionOk="0">
                  <a:moveTo>
                    <a:pt x="31" y="1"/>
                  </a:moveTo>
                  <a:lnTo>
                    <a:pt x="0" y="256"/>
                  </a:lnTo>
                  <a:cubicBezTo>
                    <a:pt x="11" y="276"/>
                    <a:pt x="31" y="296"/>
                    <a:pt x="51" y="317"/>
                  </a:cubicBezTo>
                  <a:cubicBezTo>
                    <a:pt x="122" y="409"/>
                    <a:pt x="215" y="491"/>
                    <a:pt x="306" y="562"/>
                  </a:cubicBezTo>
                  <a:cubicBezTo>
                    <a:pt x="388" y="572"/>
                    <a:pt x="490" y="562"/>
                    <a:pt x="571" y="593"/>
                  </a:cubicBezTo>
                  <a:cubicBezTo>
                    <a:pt x="603" y="603"/>
                    <a:pt x="603" y="643"/>
                    <a:pt x="571" y="654"/>
                  </a:cubicBezTo>
                  <a:cubicBezTo>
                    <a:pt x="531" y="674"/>
                    <a:pt x="490" y="674"/>
                    <a:pt x="460" y="674"/>
                  </a:cubicBezTo>
                  <a:cubicBezTo>
                    <a:pt x="551" y="745"/>
                    <a:pt x="643" y="797"/>
                    <a:pt x="745" y="847"/>
                  </a:cubicBezTo>
                  <a:cubicBezTo>
                    <a:pt x="766" y="786"/>
                    <a:pt x="796" y="725"/>
                    <a:pt x="827" y="664"/>
                  </a:cubicBezTo>
                  <a:lnTo>
                    <a:pt x="807" y="664"/>
                  </a:lnTo>
                  <a:cubicBezTo>
                    <a:pt x="653" y="593"/>
                    <a:pt x="521" y="491"/>
                    <a:pt x="398" y="389"/>
                  </a:cubicBezTo>
                  <a:cubicBezTo>
                    <a:pt x="265" y="287"/>
                    <a:pt x="153" y="174"/>
                    <a:pt x="51" y="42"/>
                  </a:cubicBezTo>
                  <a:cubicBezTo>
                    <a:pt x="41" y="31"/>
                    <a:pt x="41" y="11"/>
                    <a:pt x="31" y="1"/>
                  </a:cubicBezTo>
                  <a:close/>
                </a:path>
              </a:pathLst>
            </a:custGeom>
            <a:solidFill>
              <a:srgbClr val="D7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3"/>
            <p:cNvSpPr/>
            <p:nvPr/>
          </p:nvSpPr>
          <p:spPr>
            <a:xfrm>
              <a:off x="3850531" y="3218356"/>
              <a:ext cx="23533" cy="37204"/>
            </a:xfrm>
            <a:custGeom>
              <a:avLst/>
              <a:gdLst/>
              <a:ahLst/>
              <a:cxnLst/>
              <a:rect l="l" t="t" r="r" b="b"/>
              <a:pathLst>
                <a:path w="420" h="664" extrusionOk="0">
                  <a:moveTo>
                    <a:pt x="419" y="1"/>
                  </a:moveTo>
                  <a:lnTo>
                    <a:pt x="419" y="1"/>
                  </a:lnTo>
                  <a:cubicBezTo>
                    <a:pt x="347" y="154"/>
                    <a:pt x="256" y="296"/>
                    <a:pt x="164" y="439"/>
                  </a:cubicBezTo>
                  <a:cubicBezTo>
                    <a:pt x="134" y="480"/>
                    <a:pt x="103" y="532"/>
                    <a:pt x="72" y="572"/>
                  </a:cubicBezTo>
                  <a:cubicBezTo>
                    <a:pt x="52" y="603"/>
                    <a:pt x="21" y="634"/>
                    <a:pt x="0" y="664"/>
                  </a:cubicBezTo>
                  <a:cubicBezTo>
                    <a:pt x="11" y="654"/>
                    <a:pt x="21" y="654"/>
                    <a:pt x="31" y="643"/>
                  </a:cubicBezTo>
                  <a:cubicBezTo>
                    <a:pt x="41" y="634"/>
                    <a:pt x="52" y="634"/>
                    <a:pt x="72" y="623"/>
                  </a:cubicBezTo>
                  <a:cubicBezTo>
                    <a:pt x="154" y="572"/>
                    <a:pt x="225" y="501"/>
                    <a:pt x="276" y="430"/>
                  </a:cubicBezTo>
                  <a:cubicBezTo>
                    <a:pt x="368" y="296"/>
                    <a:pt x="409" y="154"/>
                    <a:pt x="419" y="1"/>
                  </a:cubicBezTo>
                  <a:close/>
                </a:path>
              </a:pathLst>
            </a:custGeom>
            <a:solidFill>
              <a:srgbClr val="41B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3"/>
            <p:cNvSpPr/>
            <p:nvPr/>
          </p:nvSpPr>
          <p:spPr>
            <a:xfrm>
              <a:off x="3837420" y="3209784"/>
              <a:ext cx="36644" cy="50371"/>
            </a:xfrm>
            <a:custGeom>
              <a:avLst/>
              <a:gdLst/>
              <a:ahLst/>
              <a:cxnLst/>
              <a:rect l="l" t="t" r="r" b="b"/>
              <a:pathLst>
                <a:path w="654" h="899" extrusionOk="0">
                  <a:moveTo>
                    <a:pt x="653" y="0"/>
                  </a:moveTo>
                  <a:cubicBezTo>
                    <a:pt x="520" y="93"/>
                    <a:pt x="398" y="205"/>
                    <a:pt x="306" y="327"/>
                  </a:cubicBezTo>
                  <a:cubicBezTo>
                    <a:pt x="163" y="501"/>
                    <a:pt x="61" y="694"/>
                    <a:pt x="0" y="899"/>
                  </a:cubicBezTo>
                  <a:cubicBezTo>
                    <a:pt x="21" y="899"/>
                    <a:pt x="41" y="889"/>
                    <a:pt x="71" y="878"/>
                  </a:cubicBezTo>
                  <a:cubicBezTo>
                    <a:pt x="153" y="776"/>
                    <a:pt x="225" y="674"/>
                    <a:pt x="306" y="562"/>
                  </a:cubicBezTo>
                  <a:cubicBezTo>
                    <a:pt x="306" y="552"/>
                    <a:pt x="316" y="542"/>
                    <a:pt x="327" y="531"/>
                  </a:cubicBezTo>
                  <a:cubicBezTo>
                    <a:pt x="429" y="388"/>
                    <a:pt x="520" y="225"/>
                    <a:pt x="622" y="72"/>
                  </a:cubicBezTo>
                  <a:cubicBezTo>
                    <a:pt x="622" y="52"/>
                    <a:pt x="643" y="52"/>
                    <a:pt x="653" y="52"/>
                  </a:cubicBezTo>
                  <a:lnTo>
                    <a:pt x="6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3"/>
            <p:cNvSpPr/>
            <p:nvPr/>
          </p:nvSpPr>
          <p:spPr>
            <a:xfrm>
              <a:off x="3662437" y="2804964"/>
              <a:ext cx="18882" cy="69253"/>
            </a:xfrm>
            <a:custGeom>
              <a:avLst/>
              <a:gdLst/>
              <a:ahLst/>
              <a:cxnLst/>
              <a:rect l="l" t="t" r="r" b="b"/>
              <a:pathLst>
                <a:path w="337" h="1236" extrusionOk="0">
                  <a:moveTo>
                    <a:pt x="0" y="0"/>
                  </a:moveTo>
                  <a:cubicBezTo>
                    <a:pt x="71" y="297"/>
                    <a:pt x="133" y="603"/>
                    <a:pt x="205" y="898"/>
                  </a:cubicBezTo>
                  <a:cubicBezTo>
                    <a:pt x="225" y="1011"/>
                    <a:pt x="245" y="1123"/>
                    <a:pt x="276" y="1235"/>
                  </a:cubicBezTo>
                  <a:cubicBezTo>
                    <a:pt x="296" y="1235"/>
                    <a:pt x="316" y="1225"/>
                    <a:pt x="337" y="1225"/>
                  </a:cubicBezTo>
                  <a:cubicBezTo>
                    <a:pt x="245" y="817"/>
                    <a:pt x="153" y="419"/>
                    <a:pt x="62" y="11"/>
                  </a:cubicBezTo>
                  <a:cubicBezTo>
                    <a:pt x="41" y="11"/>
                    <a:pt x="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3"/>
            <p:cNvSpPr/>
            <p:nvPr/>
          </p:nvSpPr>
          <p:spPr>
            <a:xfrm>
              <a:off x="3667031" y="2766640"/>
              <a:ext cx="272194" cy="42079"/>
            </a:xfrm>
            <a:custGeom>
              <a:avLst/>
              <a:gdLst/>
              <a:ahLst/>
              <a:cxnLst/>
              <a:rect l="l" t="t" r="r" b="b"/>
              <a:pathLst>
                <a:path w="4858" h="751" extrusionOk="0">
                  <a:moveTo>
                    <a:pt x="2000" y="1"/>
                  </a:moveTo>
                  <a:cubicBezTo>
                    <a:pt x="1653" y="1"/>
                    <a:pt x="1316" y="11"/>
                    <a:pt x="969" y="31"/>
                  </a:cubicBezTo>
                  <a:cubicBezTo>
                    <a:pt x="806" y="42"/>
                    <a:pt x="633" y="62"/>
                    <a:pt x="469" y="83"/>
                  </a:cubicBezTo>
                  <a:cubicBezTo>
                    <a:pt x="338" y="91"/>
                    <a:pt x="199" y="115"/>
                    <a:pt x="66" y="115"/>
                  </a:cubicBezTo>
                  <a:cubicBezTo>
                    <a:pt x="44" y="115"/>
                    <a:pt x="22" y="114"/>
                    <a:pt x="0" y="113"/>
                  </a:cubicBezTo>
                  <a:lnTo>
                    <a:pt x="0" y="113"/>
                  </a:lnTo>
                  <a:cubicBezTo>
                    <a:pt x="30" y="256"/>
                    <a:pt x="61" y="389"/>
                    <a:pt x="91" y="521"/>
                  </a:cubicBezTo>
                  <a:cubicBezTo>
                    <a:pt x="225" y="552"/>
                    <a:pt x="357" y="572"/>
                    <a:pt x="490" y="603"/>
                  </a:cubicBezTo>
                  <a:cubicBezTo>
                    <a:pt x="1051" y="703"/>
                    <a:pt x="1619" y="751"/>
                    <a:pt x="2187" y="751"/>
                  </a:cubicBezTo>
                  <a:cubicBezTo>
                    <a:pt x="2373" y="751"/>
                    <a:pt x="2559" y="746"/>
                    <a:pt x="2745" y="736"/>
                  </a:cubicBezTo>
                  <a:cubicBezTo>
                    <a:pt x="3123" y="705"/>
                    <a:pt x="3500" y="664"/>
                    <a:pt x="3878" y="582"/>
                  </a:cubicBezTo>
                  <a:cubicBezTo>
                    <a:pt x="4205" y="521"/>
                    <a:pt x="4531" y="430"/>
                    <a:pt x="4858" y="348"/>
                  </a:cubicBezTo>
                  <a:cubicBezTo>
                    <a:pt x="4776" y="328"/>
                    <a:pt x="4704" y="307"/>
                    <a:pt x="4623" y="296"/>
                  </a:cubicBezTo>
                  <a:cubicBezTo>
                    <a:pt x="4439" y="256"/>
                    <a:pt x="4245" y="215"/>
                    <a:pt x="4051" y="185"/>
                  </a:cubicBezTo>
                  <a:cubicBezTo>
                    <a:pt x="3378" y="62"/>
                    <a:pt x="269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3"/>
            <p:cNvSpPr/>
            <p:nvPr/>
          </p:nvSpPr>
          <p:spPr>
            <a:xfrm>
              <a:off x="3659523" y="2891307"/>
              <a:ext cx="251687" cy="544219"/>
            </a:xfrm>
            <a:custGeom>
              <a:avLst/>
              <a:gdLst/>
              <a:ahLst/>
              <a:cxnLst/>
              <a:rect l="l" t="t" r="r" b="b"/>
              <a:pathLst>
                <a:path w="4492" h="9713" extrusionOk="0">
                  <a:moveTo>
                    <a:pt x="3751" y="2170"/>
                  </a:moveTo>
                  <a:cubicBezTo>
                    <a:pt x="3756" y="2170"/>
                    <a:pt x="3762" y="2171"/>
                    <a:pt x="3767" y="2174"/>
                  </a:cubicBezTo>
                  <a:cubicBezTo>
                    <a:pt x="3797" y="2174"/>
                    <a:pt x="3808" y="2194"/>
                    <a:pt x="3818" y="2215"/>
                  </a:cubicBezTo>
                  <a:cubicBezTo>
                    <a:pt x="3838" y="2256"/>
                    <a:pt x="3808" y="2307"/>
                    <a:pt x="3777" y="2348"/>
                  </a:cubicBezTo>
                  <a:cubicBezTo>
                    <a:pt x="3747" y="2378"/>
                    <a:pt x="3706" y="2398"/>
                    <a:pt x="3654" y="2398"/>
                  </a:cubicBezTo>
                  <a:cubicBezTo>
                    <a:pt x="3648" y="2399"/>
                    <a:pt x="3642" y="2400"/>
                    <a:pt x="3636" y="2400"/>
                  </a:cubicBezTo>
                  <a:cubicBezTo>
                    <a:pt x="3561" y="2400"/>
                    <a:pt x="3490" y="2342"/>
                    <a:pt x="3481" y="2266"/>
                  </a:cubicBezTo>
                  <a:lnTo>
                    <a:pt x="3481" y="2256"/>
                  </a:lnTo>
                  <a:lnTo>
                    <a:pt x="3481" y="2246"/>
                  </a:lnTo>
                  <a:cubicBezTo>
                    <a:pt x="3481" y="2215"/>
                    <a:pt x="3491" y="2205"/>
                    <a:pt x="3522" y="2194"/>
                  </a:cubicBezTo>
                  <a:cubicBezTo>
                    <a:pt x="3526" y="2193"/>
                    <a:pt x="3530" y="2192"/>
                    <a:pt x="3534" y="2192"/>
                  </a:cubicBezTo>
                  <a:cubicBezTo>
                    <a:pt x="3555" y="2192"/>
                    <a:pt x="3583" y="2210"/>
                    <a:pt x="3583" y="2235"/>
                  </a:cubicBezTo>
                  <a:cubicBezTo>
                    <a:pt x="3593" y="2235"/>
                    <a:pt x="3593" y="2235"/>
                    <a:pt x="3593" y="2246"/>
                  </a:cubicBezTo>
                  <a:lnTo>
                    <a:pt x="3593" y="2256"/>
                  </a:lnTo>
                  <a:lnTo>
                    <a:pt x="3604" y="2256"/>
                  </a:lnTo>
                  <a:lnTo>
                    <a:pt x="3614" y="2266"/>
                  </a:lnTo>
                  <a:cubicBezTo>
                    <a:pt x="3614" y="2266"/>
                    <a:pt x="3624" y="2266"/>
                    <a:pt x="3624" y="2276"/>
                  </a:cubicBezTo>
                  <a:lnTo>
                    <a:pt x="3654" y="2276"/>
                  </a:lnTo>
                  <a:cubicBezTo>
                    <a:pt x="3665" y="2276"/>
                    <a:pt x="3665" y="2276"/>
                    <a:pt x="3665" y="2266"/>
                  </a:cubicBezTo>
                  <a:lnTo>
                    <a:pt x="3675" y="2266"/>
                  </a:lnTo>
                  <a:lnTo>
                    <a:pt x="3685" y="2256"/>
                  </a:lnTo>
                  <a:lnTo>
                    <a:pt x="3685" y="2246"/>
                  </a:lnTo>
                  <a:cubicBezTo>
                    <a:pt x="3695" y="2246"/>
                    <a:pt x="3695" y="2246"/>
                    <a:pt x="3695" y="2235"/>
                  </a:cubicBezTo>
                  <a:cubicBezTo>
                    <a:pt x="3695" y="2225"/>
                    <a:pt x="3706" y="2215"/>
                    <a:pt x="3716" y="2194"/>
                  </a:cubicBezTo>
                  <a:cubicBezTo>
                    <a:pt x="3723" y="2179"/>
                    <a:pt x="3736" y="2170"/>
                    <a:pt x="3751" y="2170"/>
                  </a:cubicBezTo>
                  <a:close/>
                  <a:moveTo>
                    <a:pt x="786" y="3076"/>
                  </a:moveTo>
                  <a:cubicBezTo>
                    <a:pt x="814" y="3076"/>
                    <a:pt x="840" y="3098"/>
                    <a:pt x="828" y="3133"/>
                  </a:cubicBezTo>
                  <a:cubicBezTo>
                    <a:pt x="808" y="3246"/>
                    <a:pt x="767" y="3419"/>
                    <a:pt x="889" y="3491"/>
                  </a:cubicBezTo>
                  <a:cubicBezTo>
                    <a:pt x="906" y="3500"/>
                    <a:pt x="921" y="3504"/>
                    <a:pt x="934" y="3504"/>
                  </a:cubicBezTo>
                  <a:cubicBezTo>
                    <a:pt x="992" y="3504"/>
                    <a:pt x="1015" y="3426"/>
                    <a:pt x="1032" y="3368"/>
                  </a:cubicBezTo>
                  <a:cubicBezTo>
                    <a:pt x="1062" y="3266"/>
                    <a:pt x="1124" y="3164"/>
                    <a:pt x="1246" y="3154"/>
                  </a:cubicBezTo>
                  <a:cubicBezTo>
                    <a:pt x="1318" y="3154"/>
                    <a:pt x="1379" y="3194"/>
                    <a:pt x="1440" y="3205"/>
                  </a:cubicBezTo>
                  <a:cubicBezTo>
                    <a:pt x="1481" y="3205"/>
                    <a:pt x="1532" y="3194"/>
                    <a:pt x="1542" y="3164"/>
                  </a:cubicBezTo>
                  <a:cubicBezTo>
                    <a:pt x="1548" y="3146"/>
                    <a:pt x="1569" y="3131"/>
                    <a:pt x="1587" y="3131"/>
                  </a:cubicBezTo>
                  <a:cubicBezTo>
                    <a:pt x="1599" y="3131"/>
                    <a:pt x="1609" y="3137"/>
                    <a:pt x="1613" y="3154"/>
                  </a:cubicBezTo>
                  <a:cubicBezTo>
                    <a:pt x="1675" y="3268"/>
                    <a:pt x="1541" y="3321"/>
                    <a:pt x="1437" y="3321"/>
                  </a:cubicBezTo>
                  <a:cubicBezTo>
                    <a:pt x="1420" y="3321"/>
                    <a:pt x="1403" y="3320"/>
                    <a:pt x="1389" y="3317"/>
                  </a:cubicBezTo>
                  <a:cubicBezTo>
                    <a:pt x="1354" y="3303"/>
                    <a:pt x="1308" y="3284"/>
                    <a:pt x="1270" y="3284"/>
                  </a:cubicBezTo>
                  <a:cubicBezTo>
                    <a:pt x="1253" y="3284"/>
                    <a:pt x="1238" y="3287"/>
                    <a:pt x="1226" y="3296"/>
                  </a:cubicBezTo>
                  <a:cubicBezTo>
                    <a:pt x="1195" y="3317"/>
                    <a:pt x="1185" y="3358"/>
                    <a:pt x="1175" y="3389"/>
                  </a:cubicBezTo>
                  <a:cubicBezTo>
                    <a:pt x="1144" y="3491"/>
                    <a:pt x="1114" y="3593"/>
                    <a:pt x="1012" y="3634"/>
                  </a:cubicBezTo>
                  <a:cubicBezTo>
                    <a:pt x="989" y="3642"/>
                    <a:pt x="967" y="3645"/>
                    <a:pt x="944" y="3645"/>
                  </a:cubicBezTo>
                  <a:cubicBezTo>
                    <a:pt x="853" y="3645"/>
                    <a:pt x="764" y="3585"/>
                    <a:pt x="715" y="3511"/>
                  </a:cubicBezTo>
                  <a:cubicBezTo>
                    <a:pt x="644" y="3378"/>
                    <a:pt x="695" y="3235"/>
                    <a:pt x="736" y="3113"/>
                  </a:cubicBezTo>
                  <a:cubicBezTo>
                    <a:pt x="744" y="3087"/>
                    <a:pt x="765" y="3076"/>
                    <a:pt x="786" y="3076"/>
                  </a:cubicBezTo>
                  <a:close/>
                  <a:moveTo>
                    <a:pt x="2812" y="2805"/>
                  </a:moveTo>
                  <a:cubicBezTo>
                    <a:pt x="2836" y="2805"/>
                    <a:pt x="2859" y="2807"/>
                    <a:pt x="2879" y="2807"/>
                  </a:cubicBezTo>
                  <a:cubicBezTo>
                    <a:pt x="2940" y="2817"/>
                    <a:pt x="2991" y="2827"/>
                    <a:pt x="3053" y="2838"/>
                  </a:cubicBezTo>
                  <a:cubicBezTo>
                    <a:pt x="3144" y="2868"/>
                    <a:pt x="3246" y="2899"/>
                    <a:pt x="3338" y="2929"/>
                  </a:cubicBezTo>
                  <a:cubicBezTo>
                    <a:pt x="3389" y="2950"/>
                    <a:pt x="3430" y="2970"/>
                    <a:pt x="3481" y="2990"/>
                  </a:cubicBezTo>
                  <a:cubicBezTo>
                    <a:pt x="3532" y="3011"/>
                    <a:pt x="3583" y="3042"/>
                    <a:pt x="3634" y="3072"/>
                  </a:cubicBezTo>
                  <a:cubicBezTo>
                    <a:pt x="3726" y="3113"/>
                    <a:pt x="3858" y="3174"/>
                    <a:pt x="3858" y="3296"/>
                  </a:cubicBezTo>
                  <a:cubicBezTo>
                    <a:pt x="3858" y="3307"/>
                    <a:pt x="3849" y="3327"/>
                    <a:pt x="3838" y="3337"/>
                  </a:cubicBezTo>
                  <a:cubicBezTo>
                    <a:pt x="3838" y="3348"/>
                    <a:pt x="3838" y="3358"/>
                    <a:pt x="3828" y="3368"/>
                  </a:cubicBezTo>
                  <a:cubicBezTo>
                    <a:pt x="3828" y="3613"/>
                    <a:pt x="3808" y="3858"/>
                    <a:pt x="3777" y="4103"/>
                  </a:cubicBezTo>
                  <a:cubicBezTo>
                    <a:pt x="3756" y="4226"/>
                    <a:pt x="3747" y="4348"/>
                    <a:pt x="3726" y="4470"/>
                  </a:cubicBezTo>
                  <a:cubicBezTo>
                    <a:pt x="3706" y="4593"/>
                    <a:pt x="3685" y="4725"/>
                    <a:pt x="3614" y="4838"/>
                  </a:cubicBezTo>
                  <a:cubicBezTo>
                    <a:pt x="3606" y="4853"/>
                    <a:pt x="3588" y="4862"/>
                    <a:pt x="3570" y="4862"/>
                  </a:cubicBezTo>
                  <a:cubicBezTo>
                    <a:pt x="3564" y="4862"/>
                    <a:pt x="3558" y="4861"/>
                    <a:pt x="3552" y="4858"/>
                  </a:cubicBezTo>
                  <a:cubicBezTo>
                    <a:pt x="3532" y="4879"/>
                    <a:pt x="3502" y="4899"/>
                    <a:pt x="3481" y="4919"/>
                  </a:cubicBezTo>
                  <a:cubicBezTo>
                    <a:pt x="3389" y="4981"/>
                    <a:pt x="3277" y="5022"/>
                    <a:pt x="3175" y="5042"/>
                  </a:cubicBezTo>
                  <a:cubicBezTo>
                    <a:pt x="3078" y="5065"/>
                    <a:pt x="2982" y="5075"/>
                    <a:pt x="2885" y="5075"/>
                  </a:cubicBezTo>
                  <a:cubicBezTo>
                    <a:pt x="2768" y="5075"/>
                    <a:pt x="2650" y="5060"/>
                    <a:pt x="2532" y="5031"/>
                  </a:cubicBezTo>
                  <a:cubicBezTo>
                    <a:pt x="2348" y="4991"/>
                    <a:pt x="2144" y="4950"/>
                    <a:pt x="1991" y="4838"/>
                  </a:cubicBezTo>
                  <a:cubicBezTo>
                    <a:pt x="1838" y="4715"/>
                    <a:pt x="1767" y="4552"/>
                    <a:pt x="1756" y="4358"/>
                  </a:cubicBezTo>
                  <a:cubicBezTo>
                    <a:pt x="1746" y="4276"/>
                    <a:pt x="1756" y="4185"/>
                    <a:pt x="1756" y="4092"/>
                  </a:cubicBezTo>
                  <a:cubicBezTo>
                    <a:pt x="1756" y="4001"/>
                    <a:pt x="1746" y="3909"/>
                    <a:pt x="1756" y="3827"/>
                  </a:cubicBezTo>
                  <a:cubicBezTo>
                    <a:pt x="1756" y="3797"/>
                    <a:pt x="1777" y="3766"/>
                    <a:pt x="1808" y="3756"/>
                  </a:cubicBezTo>
                  <a:lnTo>
                    <a:pt x="1808" y="3745"/>
                  </a:lnTo>
                  <a:cubicBezTo>
                    <a:pt x="1920" y="3562"/>
                    <a:pt x="2053" y="3389"/>
                    <a:pt x="2195" y="3225"/>
                  </a:cubicBezTo>
                  <a:cubicBezTo>
                    <a:pt x="2266" y="3144"/>
                    <a:pt x="2348" y="3072"/>
                    <a:pt x="2430" y="3001"/>
                  </a:cubicBezTo>
                  <a:cubicBezTo>
                    <a:pt x="2471" y="2960"/>
                    <a:pt x="2522" y="2929"/>
                    <a:pt x="2563" y="2899"/>
                  </a:cubicBezTo>
                  <a:cubicBezTo>
                    <a:pt x="2599" y="2871"/>
                    <a:pt x="2643" y="2836"/>
                    <a:pt x="2689" y="2836"/>
                  </a:cubicBezTo>
                  <a:cubicBezTo>
                    <a:pt x="2694" y="2836"/>
                    <a:pt x="2700" y="2836"/>
                    <a:pt x="2706" y="2838"/>
                  </a:cubicBezTo>
                  <a:cubicBezTo>
                    <a:pt x="2716" y="2838"/>
                    <a:pt x="2716" y="2827"/>
                    <a:pt x="2716" y="2827"/>
                  </a:cubicBezTo>
                  <a:cubicBezTo>
                    <a:pt x="2740" y="2809"/>
                    <a:pt x="2776" y="2805"/>
                    <a:pt x="2812" y="2805"/>
                  </a:cubicBezTo>
                  <a:close/>
                  <a:moveTo>
                    <a:pt x="602" y="4374"/>
                  </a:moveTo>
                  <a:cubicBezTo>
                    <a:pt x="619" y="4374"/>
                    <a:pt x="637" y="4379"/>
                    <a:pt x="654" y="4389"/>
                  </a:cubicBezTo>
                  <a:cubicBezTo>
                    <a:pt x="858" y="4491"/>
                    <a:pt x="1042" y="4603"/>
                    <a:pt x="1226" y="4725"/>
                  </a:cubicBezTo>
                  <a:cubicBezTo>
                    <a:pt x="1869" y="5164"/>
                    <a:pt x="2430" y="5736"/>
                    <a:pt x="2869" y="6378"/>
                  </a:cubicBezTo>
                  <a:cubicBezTo>
                    <a:pt x="2889" y="6409"/>
                    <a:pt x="2858" y="6440"/>
                    <a:pt x="2838" y="6450"/>
                  </a:cubicBezTo>
                  <a:cubicBezTo>
                    <a:pt x="2838" y="6471"/>
                    <a:pt x="2828" y="6501"/>
                    <a:pt x="2797" y="6511"/>
                  </a:cubicBezTo>
                  <a:cubicBezTo>
                    <a:pt x="2603" y="6631"/>
                    <a:pt x="2381" y="6685"/>
                    <a:pt x="2156" y="6685"/>
                  </a:cubicBezTo>
                  <a:cubicBezTo>
                    <a:pt x="2074" y="6685"/>
                    <a:pt x="1991" y="6678"/>
                    <a:pt x="1910" y="6664"/>
                  </a:cubicBezTo>
                  <a:cubicBezTo>
                    <a:pt x="1440" y="6603"/>
                    <a:pt x="1042" y="6317"/>
                    <a:pt x="787" y="5929"/>
                  </a:cubicBezTo>
                  <a:cubicBezTo>
                    <a:pt x="644" y="5715"/>
                    <a:pt x="552" y="5480"/>
                    <a:pt x="501" y="5235"/>
                  </a:cubicBezTo>
                  <a:cubicBezTo>
                    <a:pt x="461" y="4981"/>
                    <a:pt x="470" y="4725"/>
                    <a:pt x="501" y="4470"/>
                  </a:cubicBezTo>
                  <a:cubicBezTo>
                    <a:pt x="509" y="4416"/>
                    <a:pt x="551" y="4374"/>
                    <a:pt x="602" y="4374"/>
                  </a:cubicBezTo>
                  <a:close/>
                  <a:moveTo>
                    <a:pt x="3883" y="5448"/>
                  </a:moveTo>
                  <a:cubicBezTo>
                    <a:pt x="3924" y="5448"/>
                    <a:pt x="3963" y="5474"/>
                    <a:pt x="3971" y="5511"/>
                  </a:cubicBezTo>
                  <a:cubicBezTo>
                    <a:pt x="4053" y="5797"/>
                    <a:pt x="3981" y="6103"/>
                    <a:pt x="3808" y="6348"/>
                  </a:cubicBezTo>
                  <a:cubicBezTo>
                    <a:pt x="3726" y="6450"/>
                    <a:pt x="3634" y="6542"/>
                    <a:pt x="3512" y="6614"/>
                  </a:cubicBezTo>
                  <a:cubicBezTo>
                    <a:pt x="3502" y="6614"/>
                    <a:pt x="3491" y="6623"/>
                    <a:pt x="3481" y="6634"/>
                  </a:cubicBezTo>
                  <a:cubicBezTo>
                    <a:pt x="3400" y="6675"/>
                    <a:pt x="3307" y="6716"/>
                    <a:pt x="3216" y="6725"/>
                  </a:cubicBezTo>
                  <a:cubicBezTo>
                    <a:pt x="3206" y="6731"/>
                    <a:pt x="3198" y="6733"/>
                    <a:pt x="3192" y="6733"/>
                  </a:cubicBezTo>
                  <a:cubicBezTo>
                    <a:pt x="3185" y="6733"/>
                    <a:pt x="3180" y="6731"/>
                    <a:pt x="3175" y="6725"/>
                  </a:cubicBezTo>
                  <a:lnTo>
                    <a:pt x="3134" y="6725"/>
                  </a:lnTo>
                  <a:cubicBezTo>
                    <a:pt x="3129" y="6754"/>
                    <a:pt x="3105" y="6767"/>
                    <a:pt x="3081" y="6767"/>
                  </a:cubicBezTo>
                  <a:cubicBezTo>
                    <a:pt x="3054" y="6767"/>
                    <a:pt x="3027" y="6749"/>
                    <a:pt x="3032" y="6716"/>
                  </a:cubicBezTo>
                  <a:cubicBezTo>
                    <a:pt x="3073" y="6348"/>
                    <a:pt x="3236" y="6022"/>
                    <a:pt x="3481" y="5756"/>
                  </a:cubicBezTo>
                  <a:cubicBezTo>
                    <a:pt x="3583" y="5644"/>
                    <a:pt x="3706" y="5542"/>
                    <a:pt x="3838" y="5460"/>
                  </a:cubicBezTo>
                  <a:cubicBezTo>
                    <a:pt x="3852" y="5452"/>
                    <a:pt x="3868" y="5448"/>
                    <a:pt x="3883" y="5448"/>
                  </a:cubicBezTo>
                  <a:close/>
                  <a:moveTo>
                    <a:pt x="927" y="6770"/>
                  </a:moveTo>
                  <a:cubicBezTo>
                    <a:pt x="976" y="6770"/>
                    <a:pt x="1014" y="6834"/>
                    <a:pt x="971" y="6868"/>
                  </a:cubicBezTo>
                  <a:cubicBezTo>
                    <a:pt x="930" y="6920"/>
                    <a:pt x="869" y="6950"/>
                    <a:pt x="808" y="6970"/>
                  </a:cubicBezTo>
                  <a:cubicBezTo>
                    <a:pt x="797" y="6981"/>
                    <a:pt x="777" y="6981"/>
                    <a:pt x="767" y="6991"/>
                  </a:cubicBezTo>
                  <a:lnTo>
                    <a:pt x="736" y="6991"/>
                  </a:lnTo>
                  <a:lnTo>
                    <a:pt x="736" y="7001"/>
                  </a:lnTo>
                  <a:cubicBezTo>
                    <a:pt x="726" y="7001"/>
                    <a:pt x="715" y="7011"/>
                    <a:pt x="706" y="7011"/>
                  </a:cubicBezTo>
                  <a:cubicBezTo>
                    <a:pt x="695" y="7022"/>
                    <a:pt x="685" y="7022"/>
                    <a:pt x="685" y="7022"/>
                  </a:cubicBezTo>
                  <a:lnTo>
                    <a:pt x="685" y="7032"/>
                  </a:lnTo>
                  <a:cubicBezTo>
                    <a:pt x="675" y="7032"/>
                    <a:pt x="675" y="7032"/>
                    <a:pt x="675" y="7042"/>
                  </a:cubicBezTo>
                  <a:lnTo>
                    <a:pt x="665" y="7042"/>
                  </a:lnTo>
                  <a:cubicBezTo>
                    <a:pt x="665" y="7052"/>
                    <a:pt x="654" y="7063"/>
                    <a:pt x="654" y="7072"/>
                  </a:cubicBezTo>
                  <a:cubicBezTo>
                    <a:pt x="644" y="7072"/>
                    <a:pt x="644" y="7083"/>
                    <a:pt x="644" y="7083"/>
                  </a:cubicBezTo>
                  <a:lnTo>
                    <a:pt x="634" y="7103"/>
                  </a:lnTo>
                  <a:lnTo>
                    <a:pt x="634" y="7113"/>
                  </a:lnTo>
                  <a:lnTo>
                    <a:pt x="634" y="7134"/>
                  </a:lnTo>
                  <a:lnTo>
                    <a:pt x="634" y="7144"/>
                  </a:lnTo>
                  <a:lnTo>
                    <a:pt x="634" y="7154"/>
                  </a:lnTo>
                  <a:lnTo>
                    <a:pt x="644" y="7154"/>
                  </a:lnTo>
                  <a:lnTo>
                    <a:pt x="644" y="7165"/>
                  </a:lnTo>
                  <a:cubicBezTo>
                    <a:pt x="644" y="7165"/>
                    <a:pt x="654" y="7174"/>
                    <a:pt x="654" y="7185"/>
                  </a:cubicBezTo>
                  <a:cubicBezTo>
                    <a:pt x="685" y="7215"/>
                    <a:pt x="654" y="7256"/>
                    <a:pt x="613" y="7256"/>
                  </a:cubicBezTo>
                  <a:cubicBezTo>
                    <a:pt x="552" y="7256"/>
                    <a:pt x="501" y="7195"/>
                    <a:pt x="491" y="7144"/>
                  </a:cubicBezTo>
                  <a:cubicBezTo>
                    <a:pt x="481" y="7042"/>
                    <a:pt x="542" y="6950"/>
                    <a:pt x="624" y="6899"/>
                  </a:cubicBezTo>
                  <a:cubicBezTo>
                    <a:pt x="665" y="6868"/>
                    <a:pt x="726" y="6848"/>
                    <a:pt x="777" y="6827"/>
                  </a:cubicBezTo>
                  <a:cubicBezTo>
                    <a:pt x="797" y="6827"/>
                    <a:pt x="817" y="6818"/>
                    <a:pt x="848" y="6807"/>
                  </a:cubicBezTo>
                  <a:lnTo>
                    <a:pt x="869" y="6807"/>
                  </a:lnTo>
                  <a:cubicBezTo>
                    <a:pt x="869" y="6797"/>
                    <a:pt x="869" y="6797"/>
                    <a:pt x="879" y="6797"/>
                  </a:cubicBezTo>
                  <a:cubicBezTo>
                    <a:pt x="889" y="6797"/>
                    <a:pt x="899" y="6787"/>
                    <a:pt x="899" y="6777"/>
                  </a:cubicBezTo>
                  <a:cubicBezTo>
                    <a:pt x="908" y="6772"/>
                    <a:pt x="918" y="6770"/>
                    <a:pt x="927" y="6770"/>
                  </a:cubicBezTo>
                  <a:close/>
                  <a:moveTo>
                    <a:pt x="3823" y="7274"/>
                  </a:moveTo>
                  <a:cubicBezTo>
                    <a:pt x="3828" y="7274"/>
                    <a:pt x="3833" y="7275"/>
                    <a:pt x="3838" y="7276"/>
                  </a:cubicBezTo>
                  <a:cubicBezTo>
                    <a:pt x="3869" y="7276"/>
                    <a:pt x="3890" y="7297"/>
                    <a:pt x="3890" y="7328"/>
                  </a:cubicBezTo>
                  <a:cubicBezTo>
                    <a:pt x="3890" y="7348"/>
                    <a:pt x="3890" y="7369"/>
                    <a:pt x="3879" y="7389"/>
                  </a:cubicBezTo>
                  <a:cubicBezTo>
                    <a:pt x="3879" y="7399"/>
                    <a:pt x="3879" y="7399"/>
                    <a:pt x="3869" y="7410"/>
                  </a:cubicBezTo>
                  <a:lnTo>
                    <a:pt x="3869" y="7419"/>
                  </a:lnTo>
                  <a:cubicBezTo>
                    <a:pt x="3858" y="7440"/>
                    <a:pt x="3849" y="7450"/>
                    <a:pt x="3838" y="7460"/>
                  </a:cubicBezTo>
                  <a:cubicBezTo>
                    <a:pt x="3818" y="7481"/>
                    <a:pt x="3787" y="7491"/>
                    <a:pt x="3767" y="7501"/>
                  </a:cubicBezTo>
                  <a:cubicBezTo>
                    <a:pt x="3747" y="7501"/>
                    <a:pt x="3736" y="7512"/>
                    <a:pt x="3716" y="7512"/>
                  </a:cubicBezTo>
                  <a:lnTo>
                    <a:pt x="3685" y="7512"/>
                  </a:lnTo>
                  <a:cubicBezTo>
                    <a:pt x="3654" y="7501"/>
                    <a:pt x="3614" y="7491"/>
                    <a:pt x="3593" y="7460"/>
                  </a:cubicBezTo>
                  <a:lnTo>
                    <a:pt x="3583" y="7460"/>
                  </a:lnTo>
                  <a:cubicBezTo>
                    <a:pt x="3563" y="7430"/>
                    <a:pt x="3563" y="7410"/>
                    <a:pt x="3573" y="7378"/>
                  </a:cubicBezTo>
                  <a:cubicBezTo>
                    <a:pt x="3588" y="7356"/>
                    <a:pt x="3609" y="7344"/>
                    <a:pt x="3632" y="7344"/>
                  </a:cubicBezTo>
                  <a:cubicBezTo>
                    <a:pt x="3639" y="7344"/>
                    <a:pt x="3647" y="7346"/>
                    <a:pt x="3654" y="7348"/>
                  </a:cubicBezTo>
                  <a:lnTo>
                    <a:pt x="3665" y="7348"/>
                  </a:lnTo>
                  <a:cubicBezTo>
                    <a:pt x="3675" y="7348"/>
                    <a:pt x="3685" y="7358"/>
                    <a:pt x="3695" y="7358"/>
                  </a:cubicBezTo>
                  <a:lnTo>
                    <a:pt x="3716" y="7358"/>
                  </a:lnTo>
                  <a:cubicBezTo>
                    <a:pt x="3726" y="7358"/>
                    <a:pt x="3726" y="7358"/>
                    <a:pt x="3736" y="7348"/>
                  </a:cubicBezTo>
                  <a:cubicBezTo>
                    <a:pt x="3747" y="7348"/>
                    <a:pt x="3747" y="7348"/>
                    <a:pt x="3756" y="7338"/>
                  </a:cubicBezTo>
                  <a:lnTo>
                    <a:pt x="3767" y="7338"/>
                  </a:lnTo>
                  <a:lnTo>
                    <a:pt x="3767" y="7328"/>
                  </a:lnTo>
                  <a:cubicBezTo>
                    <a:pt x="3767" y="7328"/>
                    <a:pt x="3777" y="7328"/>
                    <a:pt x="3777" y="7317"/>
                  </a:cubicBezTo>
                  <a:cubicBezTo>
                    <a:pt x="3786" y="7292"/>
                    <a:pt x="3801" y="7274"/>
                    <a:pt x="3823" y="7274"/>
                  </a:cubicBezTo>
                  <a:close/>
                  <a:moveTo>
                    <a:pt x="3702" y="8487"/>
                  </a:moveTo>
                  <a:cubicBezTo>
                    <a:pt x="3710" y="8487"/>
                    <a:pt x="3718" y="8489"/>
                    <a:pt x="3726" y="8491"/>
                  </a:cubicBezTo>
                  <a:lnTo>
                    <a:pt x="3756" y="8521"/>
                  </a:lnTo>
                  <a:cubicBezTo>
                    <a:pt x="3756" y="8532"/>
                    <a:pt x="3767" y="8552"/>
                    <a:pt x="3756" y="8573"/>
                  </a:cubicBezTo>
                  <a:cubicBezTo>
                    <a:pt x="3747" y="8614"/>
                    <a:pt x="3716" y="8655"/>
                    <a:pt x="3685" y="8675"/>
                  </a:cubicBezTo>
                  <a:cubicBezTo>
                    <a:pt x="3675" y="8685"/>
                    <a:pt x="3654" y="8695"/>
                    <a:pt x="3645" y="8705"/>
                  </a:cubicBezTo>
                  <a:cubicBezTo>
                    <a:pt x="3634" y="8716"/>
                    <a:pt x="3624" y="8716"/>
                    <a:pt x="3604" y="8726"/>
                  </a:cubicBezTo>
                  <a:lnTo>
                    <a:pt x="3583" y="8726"/>
                  </a:lnTo>
                  <a:cubicBezTo>
                    <a:pt x="3573" y="8731"/>
                    <a:pt x="3563" y="8734"/>
                    <a:pt x="3553" y="8734"/>
                  </a:cubicBezTo>
                  <a:cubicBezTo>
                    <a:pt x="3543" y="8734"/>
                    <a:pt x="3532" y="8731"/>
                    <a:pt x="3522" y="8726"/>
                  </a:cubicBezTo>
                  <a:lnTo>
                    <a:pt x="3512" y="8726"/>
                  </a:lnTo>
                  <a:cubicBezTo>
                    <a:pt x="3502" y="8726"/>
                    <a:pt x="3491" y="8726"/>
                    <a:pt x="3481" y="8716"/>
                  </a:cubicBezTo>
                  <a:cubicBezTo>
                    <a:pt x="3481" y="8716"/>
                    <a:pt x="3471" y="8705"/>
                    <a:pt x="3461" y="8705"/>
                  </a:cubicBezTo>
                  <a:cubicBezTo>
                    <a:pt x="3461" y="8705"/>
                    <a:pt x="3461" y="8695"/>
                    <a:pt x="3450" y="8695"/>
                  </a:cubicBezTo>
                  <a:cubicBezTo>
                    <a:pt x="3430" y="8675"/>
                    <a:pt x="3430" y="8624"/>
                    <a:pt x="3471" y="8603"/>
                  </a:cubicBezTo>
                  <a:cubicBezTo>
                    <a:pt x="3481" y="8603"/>
                    <a:pt x="3481" y="8603"/>
                    <a:pt x="3491" y="8593"/>
                  </a:cubicBezTo>
                  <a:lnTo>
                    <a:pt x="3502" y="8593"/>
                  </a:lnTo>
                  <a:cubicBezTo>
                    <a:pt x="3502" y="8593"/>
                    <a:pt x="3512" y="8583"/>
                    <a:pt x="3522" y="8583"/>
                  </a:cubicBezTo>
                  <a:cubicBezTo>
                    <a:pt x="3543" y="8573"/>
                    <a:pt x="3563" y="8573"/>
                    <a:pt x="3583" y="8562"/>
                  </a:cubicBezTo>
                  <a:cubicBezTo>
                    <a:pt x="3593" y="8562"/>
                    <a:pt x="3604" y="8552"/>
                    <a:pt x="3614" y="8552"/>
                  </a:cubicBezTo>
                  <a:lnTo>
                    <a:pt x="3645" y="8521"/>
                  </a:lnTo>
                  <a:cubicBezTo>
                    <a:pt x="3652" y="8499"/>
                    <a:pt x="3677" y="8487"/>
                    <a:pt x="3702" y="8487"/>
                  </a:cubicBezTo>
                  <a:close/>
                  <a:moveTo>
                    <a:pt x="2163" y="7060"/>
                  </a:moveTo>
                  <a:cubicBezTo>
                    <a:pt x="2355" y="7060"/>
                    <a:pt x="2539" y="7088"/>
                    <a:pt x="2716" y="7124"/>
                  </a:cubicBezTo>
                  <a:lnTo>
                    <a:pt x="2726" y="7124"/>
                  </a:lnTo>
                  <a:cubicBezTo>
                    <a:pt x="2739" y="7119"/>
                    <a:pt x="2753" y="7117"/>
                    <a:pt x="2767" y="7117"/>
                  </a:cubicBezTo>
                  <a:cubicBezTo>
                    <a:pt x="2787" y="7117"/>
                    <a:pt x="2806" y="7122"/>
                    <a:pt x="2818" y="7134"/>
                  </a:cubicBezTo>
                  <a:cubicBezTo>
                    <a:pt x="2889" y="7185"/>
                    <a:pt x="2951" y="7256"/>
                    <a:pt x="3012" y="7307"/>
                  </a:cubicBezTo>
                  <a:cubicBezTo>
                    <a:pt x="3083" y="7369"/>
                    <a:pt x="3155" y="7430"/>
                    <a:pt x="3216" y="7491"/>
                  </a:cubicBezTo>
                  <a:cubicBezTo>
                    <a:pt x="3348" y="7623"/>
                    <a:pt x="3430" y="7787"/>
                    <a:pt x="3409" y="7981"/>
                  </a:cubicBezTo>
                  <a:cubicBezTo>
                    <a:pt x="3389" y="8174"/>
                    <a:pt x="3287" y="8358"/>
                    <a:pt x="3196" y="8521"/>
                  </a:cubicBezTo>
                  <a:cubicBezTo>
                    <a:pt x="3094" y="8705"/>
                    <a:pt x="2951" y="8879"/>
                    <a:pt x="2777" y="9002"/>
                  </a:cubicBezTo>
                  <a:cubicBezTo>
                    <a:pt x="2665" y="9083"/>
                    <a:pt x="2532" y="9144"/>
                    <a:pt x="2389" y="9154"/>
                  </a:cubicBezTo>
                  <a:cubicBezTo>
                    <a:pt x="2369" y="9185"/>
                    <a:pt x="2348" y="9195"/>
                    <a:pt x="2328" y="9195"/>
                  </a:cubicBezTo>
                  <a:cubicBezTo>
                    <a:pt x="2195" y="9165"/>
                    <a:pt x="2093" y="9093"/>
                    <a:pt x="1981" y="9032"/>
                  </a:cubicBezTo>
                  <a:lnTo>
                    <a:pt x="1675" y="8818"/>
                  </a:lnTo>
                  <a:cubicBezTo>
                    <a:pt x="1471" y="8685"/>
                    <a:pt x="1277" y="8532"/>
                    <a:pt x="1093" y="8369"/>
                  </a:cubicBezTo>
                  <a:cubicBezTo>
                    <a:pt x="1073" y="8369"/>
                    <a:pt x="1062" y="8369"/>
                    <a:pt x="1053" y="8358"/>
                  </a:cubicBezTo>
                  <a:cubicBezTo>
                    <a:pt x="1042" y="8358"/>
                    <a:pt x="1032" y="8348"/>
                    <a:pt x="1012" y="8338"/>
                  </a:cubicBezTo>
                  <a:cubicBezTo>
                    <a:pt x="930" y="8267"/>
                    <a:pt x="971" y="8124"/>
                    <a:pt x="1001" y="8022"/>
                  </a:cubicBezTo>
                  <a:cubicBezTo>
                    <a:pt x="1021" y="7920"/>
                    <a:pt x="1053" y="7818"/>
                    <a:pt x="1093" y="7716"/>
                  </a:cubicBezTo>
                  <a:cubicBezTo>
                    <a:pt x="1134" y="7623"/>
                    <a:pt x="1175" y="7521"/>
                    <a:pt x="1216" y="7440"/>
                  </a:cubicBezTo>
                  <a:lnTo>
                    <a:pt x="1307" y="7287"/>
                  </a:lnTo>
                  <a:cubicBezTo>
                    <a:pt x="1338" y="7246"/>
                    <a:pt x="1379" y="7195"/>
                    <a:pt x="1430" y="7185"/>
                  </a:cubicBezTo>
                  <a:lnTo>
                    <a:pt x="1450" y="7185"/>
                  </a:lnTo>
                  <a:cubicBezTo>
                    <a:pt x="1481" y="7134"/>
                    <a:pt x="1532" y="7124"/>
                    <a:pt x="1583" y="7113"/>
                  </a:cubicBezTo>
                  <a:cubicBezTo>
                    <a:pt x="1644" y="7103"/>
                    <a:pt x="1695" y="7093"/>
                    <a:pt x="1756" y="7083"/>
                  </a:cubicBezTo>
                  <a:cubicBezTo>
                    <a:pt x="1858" y="7072"/>
                    <a:pt x="1971" y="7063"/>
                    <a:pt x="2073" y="7063"/>
                  </a:cubicBezTo>
                  <a:cubicBezTo>
                    <a:pt x="2103" y="7061"/>
                    <a:pt x="2133" y="7060"/>
                    <a:pt x="2163" y="7060"/>
                  </a:cubicBezTo>
                  <a:close/>
                  <a:moveTo>
                    <a:pt x="1" y="1"/>
                  </a:moveTo>
                  <a:cubicBezTo>
                    <a:pt x="42" y="337"/>
                    <a:pt x="42" y="674"/>
                    <a:pt x="62" y="1011"/>
                  </a:cubicBezTo>
                  <a:cubicBezTo>
                    <a:pt x="73" y="1358"/>
                    <a:pt x="83" y="1695"/>
                    <a:pt x="93" y="2031"/>
                  </a:cubicBezTo>
                  <a:cubicBezTo>
                    <a:pt x="123" y="3256"/>
                    <a:pt x="164" y="4470"/>
                    <a:pt x="205" y="5684"/>
                  </a:cubicBezTo>
                  <a:cubicBezTo>
                    <a:pt x="225" y="6297"/>
                    <a:pt x="257" y="6909"/>
                    <a:pt x="277" y="7521"/>
                  </a:cubicBezTo>
                  <a:cubicBezTo>
                    <a:pt x="287" y="7818"/>
                    <a:pt x="297" y="8124"/>
                    <a:pt x="318" y="8430"/>
                  </a:cubicBezTo>
                  <a:cubicBezTo>
                    <a:pt x="318" y="8583"/>
                    <a:pt x="328" y="8736"/>
                    <a:pt x="338" y="8879"/>
                  </a:cubicBezTo>
                  <a:lnTo>
                    <a:pt x="338" y="9348"/>
                  </a:lnTo>
                  <a:cubicBezTo>
                    <a:pt x="338" y="9358"/>
                    <a:pt x="338" y="9369"/>
                    <a:pt x="328" y="9379"/>
                  </a:cubicBezTo>
                  <a:cubicBezTo>
                    <a:pt x="379" y="9379"/>
                    <a:pt x="420" y="9399"/>
                    <a:pt x="470" y="9410"/>
                  </a:cubicBezTo>
                  <a:cubicBezTo>
                    <a:pt x="532" y="9430"/>
                    <a:pt x="603" y="9460"/>
                    <a:pt x="675" y="9481"/>
                  </a:cubicBezTo>
                  <a:cubicBezTo>
                    <a:pt x="817" y="9522"/>
                    <a:pt x="960" y="9553"/>
                    <a:pt x="1103" y="9593"/>
                  </a:cubicBezTo>
                  <a:cubicBezTo>
                    <a:pt x="1479" y="9674"/>
                    <a:pt x="1864" y="9713"/>
                    <a:pt x="2249" y="9713"/>
                  </a:cubicBezTo>
                  <a:cubicBezTo>
                    <a:pt x="2398" y="9713"/>
                    <a:pt x="2547" y="9707"/>
                    <a:pt x="2695" y="9695"/>
                  </a:cubicBezTo>
                  <a:cubicBezTo>
                    <a:pt x="2889" y="9675"/>
                    <a:pt x="3083" y="9655"/>
                    <a:pt x="3277" y="9614"/>
                  </a:cubicBezTo>
                  <a:cubicBezTo>
                    <a:pt x="3338" y="9603"/>
                    <a:pt x="3409" y="9583"/>
                    <a:pt x="3481" y="9573"/>
                  </a:cubicBezTo>
                  <a:cubicBezTo>
                    <a:pt x="3604" y="9542"/>
                    <a:pt x="3726" y="9501"/>
                    <a:pt x="3858" y="9460"/>
                  </a:cubicBezTo>
                  <a:cubicBezTo>
                    <a:pt x="3971" y="9430"/>
                    <a:pt x="4083" y="9389"/>
                    <a:pt x="4196" y="9348"/>
                  </a:cubicBezTo>
                  <a:cubicBezTo>
                    <a:pt x="4196" y="9195"/>
                    <a:pt x="4185" y="9042"/>
                    <a:pt x="4196" y="8879"/>
                  </a:cubicBezTo>
                  <a:cubicBezTo>
                    <a:pt x="4196" y="8736"/>
                    <a:pt x="4205" y="8583"/>
                    <a:pt x="4216" y="8430"/>
                  </a:cubicBezTo>
                  <a:cubicBezTo>
                    <a:pt x="4226" y="8124"/>
                    <a:pt x="4236" y="7818"/>
                    <a:pt x="4246" y="7521"/>
                  </a:cubicBezTo>
                  <a:cubicBezTo>
                    <a:pt x="4277" y="6909"/>
                    <a:pt x="4298" y="6297"/>
                    <a:pt x="4318" y="5684"/>
                  </a:cubicBezTo>
                  <a:cubicBezTo>
                    <a:pt x="4369" y="4470"/>
                    <a:pt x="4400" y="3256"/>
                    <a:pt x="4441" y="2031"/>
                  </a:cubicBezTo>
                  <a:cubicBezTo>
                    <a:pt x="4450" y="1695"/>
                    <a:pt x="4461" y="1358"/>
                    <a:pt x="4471" y="1011"/>
                  </a:cubicBezTo>
                  <a:cubicBezTo>
                    <a:pt x="4481" y="837"/>
                    <a:pt x="4481" y="654"/>
                    <a:pt x="4491" y="470"/>
                  </a:cubicBezTo>
                  <a:cubicBezTo>
                    <a:pt x="4481" y="398"/>
                    <a:pt x="4481" y="337"/>
                    <a:pt x="4481" y="266"/>
                  </a:cubicBezTo>
                  <a:cubicBezTo>
                    <a:pt x="4491" y="225"/>
                    <a:pt x="4491" y="184"/>
                    <a:pt x="4491" y="133"/>
                  </a:cubicBezTo>
                  <a:lnTo>
                    <a:pt x="4491" y="133"/>
                  </a:lnTo>
                  <a:cubicBezTo>
                    <a:pt x="4175" y="235"/>
                    <a:pt x="3858" y="286"/>
                    <a:pt x="3532" y="327"/>
                  </a:cubicBezTo>
                  <a:cubicBezTo>
                    <a:pt x="3512" y="327"/>
                    <a:pt x="3502" y="337"/>
                    <a:pt x="3481" y="337"/>
                  </a:cubicBezTo>
                  <a:cubicBezTo>
                    <a:pt x="3389" y="348"/>
                    <a:pt x="3307" y="357"/>
                    <a:pt x="3226" y="357"/>
                  </a:cubicBezTo>
                  <a:lnTo>
                    <a:pt x="3196" y="541"/>
                  </a:lnTo>
                  <a:cubicBezTo>
                    <a:pt x="3287" y="521"/>
                    <a:pt x="3379" y="500"/>
                    <a:pt x="3481" y="490"/>
                  </a:cubicBezTo>
                  <a:cubicBezTo>
                    <a:pt x="3491" y="490"/>
                    <a:pt x="3512" y="480"/>
                    <a:pt x="3522" y="480"/>
                  </a:cubicBezTo>
                  <a:cubicBezTo>
                    <a:pt x="3563" y="474"/>
                    <a:pt x="3605" y="471"/>
                    <a:pt x="3646" y="471"/>
                  </a:cubicBezTo>
                  <a:cubicBezTo>
                    <a:pt x="3746" y="471"/>
                    <a:pt x="3843" y="491"/>
                    <a:pt x="3930" y="541"/>
                  </a:cubicBezTo>
                  <a:cubicBezTo>
                    <a:pt x="4175" y="674"/>
                    <a:pt x="4267" y="960"/>
                    <a:pt x="4205" y="1215"/>
                  </a:cubicBezTo>
                  <a:cubicBezTo>
                    <a:pt x="4144" y="1470"/>
                    <a:pt x="3961" y="1695"/>
                    <a:pt x="3736" y="1838"/>
                  </a:cubicBezTo>
                  <a:cubicBezTo>
                    <a:pt x="3654" y="1888"/>
                    <a:pt x="3573" y="1929"/>
                    <a:pt x="3481" y="1960"/>
                  </a:cubicBezTo>
                  <a:cubicBezTo>
                    <a:pt x="3377" y="1994"/>
                    <a:pt x="3268" y="2015"/>
                    <a:pt x="3157" y="2015"/>
                  </a:cubicBezTo>
                  <a:cubicBezTo>
                    <a:pt x="3105" y="2015"/>
                    <a:pt x="3053" y="2010"/>
                    <a:pt x="3001" y="2001"/>
                  </a:cubicBezTo>
                  <a:cubicBezTo>
                    <a:pt x="2879" y="1990"/>
                    <a:pt x="2756" y="1940"/>
                    <a:pt x="2644" y="1878"/>
                  </a:cubicBezTo>
                  <a:cubicBezTo>
                    <a:pt x="2613" y="1858"/>
                    <a:pt x="2573" y="1838"/>
                    <a:pt x="2532" y="1807"/>
                  </a:cubicBezTo>
                  <a:lnTo>
                    <a:pt x="2532" y="1807"/>
                  </a:lnTo>
                  <a:cubicBezTo>
                    <a:pt x="2583" y="1949"/>
                    <a:pt x="2583" y="2092"/>
                    <a:pt x="2522" y="2225"/>
                  </a:cubicBezTo>
                  <a:cubicBezTo>
                    <a:pt x="2440" y="2419"/>
                    <a:pt x="2266" y="2552"/>
                    <a:pt x="2083" y="2634"/>
                  </a:cubicBezTo>
                  <a:cubicBezTo>
                    <a:pt x="1927" y="2696"/>
                    <a:pt x="1759" y="2727"/>
                    <a:pt x="1589" y="2727"/>
                  </a:cubicBezTo>
                  <a:cubicBezTo>
                    <a:pt x="1291" y="2727"/>
                    <a:pt x="990" y="2632"/>
                    <a:pt x="756" y="2450"/>
                  </a:cubicBezTo>
                  <a:cubicBezTo>
                    <a:pt x="399" y="2185"/>
                    <a:pt x="144" y="1664"/>
                    <a:pt x="297" y="1215"/>
                  </a:cubicBezTo>
                  <a:cubicBezTo>
                    <a:pt x="328" y="1133"/>
                    <a:pt x="368" y="1051"/>
                    <a:pt x="430" y="990"/>
                  </a:cubicBezTo>
                  <a:cubicBezTo>
                    <a:pt x="399" y="868"/>
                    <a:pt x="368" y="725"/>
                    <a:pt x="338" y="593"/>
                  </a:cubicBezTo>
                  <a:cubicBezTo>
                    <a:pt x="307" y="439"/>
                    <a:pt x="266" y="286"/>
                    <a:pt x="236" y="133"/>
                  </a:cubicBezTo>
                  <a:cubicBezTo>
                    <a:pt x="225" y="112"/>
                    <a:pt x="225" y="92"/>
                    <a:pt x="216" y="72"/>
                  </a:cubicBezTo>
                  <a:cubicBezTo>
                    <a:pt x="144" y="51"/>
                    <a:pt x="73" y="3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3"/>
            <p:cNvSpPr/>
            <p:nvPr/>
          </p:nvSpPr>
          <p:spPr>
            <a:xfrm>
              <a:off x="3659019" y="2883295"/>
              <a:ext cx="11486" cy="5211"/>
            </a:xfrm>
            <a:custGeom>
              <a:avLst/>
              <a:gdLst/>
              <a:ahLst/>
              <a:cxnLst/>
              <a:rect l="l" t="t" r="r" b="b"/>
              <a:pathLst>
                <a:path w="205" h="93" extrusionOk="0">
                  <a:moveTo>
                    <a:pt x="173" y="1"/>
                  </a:moveTo>
                  <a:cubicBezTo>
                    <a:pt x="123" y="11"/>
                    <a:pt x="61" y="21"/>
                    <a:pt x="0" y="31"/>
                  </a:cubicBezTo>
                  <a:lnTo>
                    <a:pt x="10" y="42"/>
                  </a:lnTo>
                  <a:cubicBezTo>
                    <a:pt x="71" y="62"/>
                    <a:pt x="132" y="72"/>
                    <a:pt x="204" y="92"/>
                  </a:cubicBezTo>
                  <a:lnTo>
                    <a:pt x="173" y="1"/>
                  </a:ln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3"/>
            <p:cNvSpPr/>
            <p:nvPr/>
          </p:nvSpPr>
          <p:spPr>
            <a:xfrm>
              <a:off x="3842518" y="2875843"/>
              <a:ext cx="69253" cy="24093"/>
            </a:xfrm>
            <a:custGeom>
              <a:avLst/>
              <a:gdLst/>
              <a:ahLst/>
              <a:cxnLst/>
              <a:rect l="l" t="t" r="r" b="b"/>
              <a:pathLst>
                <a:path w="1236" h="430" extrusionOk="0">
                  <a:moveTo>
                    <a:pt x="113" y="1"/>
                  </a:moveTo>
                  <a:cubicBezTo>
                    <a:pt x="113" y="21"/>
                    <a:pt x="103" y="32"/>
                    <a:pt x="103" y="52"/>
                  </a:cubicBezTo>
                  <a:cubicBezTo>
                    <a:pt x="62" y="175"/>
                    <a:pt x="32" y="307"/>
                    <a:pt x="1" y="429"/>
                  </a:cubicBezTo>
                  <a:cubicBezTo>
                    <a:pt x="72" y="420"/>
                    <a:pt x="143" y="420"/>
                    <a:pt x="215" y="409"/>
                  </a:cubicBezTo>
                  <a:cubicBezTo>
                    <a:pt x="256" y="399"/>
                    <a:pt x="307" y="399"/>
                    <a:pt x="348" y="388"/>
                  </a:cubicBezTo>
                  <a:cubicBezTo>
                    <a:pt x="644" y="348"/>
                    <a:pt x="930" y="277"/>
                    <a:pt x="1225" y="225"/>
                  </a:cubicBezTo>
                  <a:lnTo>
                    <a:pt x="1236" y="225"/>
                  </a:lnTo>
                  <a:lnTo>
                    <a:pt x="1236" y="205"/>
                  </a:lnTo>
                  <a:cubicBezTo>
                    <a:pt x="1154" y="205"/>
                    <a:pt x="1062" y="184"/>
                    <a:pt x="980" y="164"/>
                  </a:cubicBezTo>
                  <a:cubicBezTo>
                    <a:pt x="899" y="144"/>
                    <a:pt x="817" y="123"/>
                    <a:pt x="735" y="113"/>
                  </a:cubicBezTo>
                  <a:cubicBezTo>
                    <a:pt x="572" y="73"/>
                    <a:pt x="409" y="52"/>
                    <a:pt x="246" y="21"/>
                  </a:cubicBezTo>
                  <a:lnTo>
                    <a:pt x="215" y="21"/>
                  </a:lnTo>
                  <a:cubicBezTo>
                    <a:pt x="184" y="11"/>
                    <a:pt x="143" y="11"/>
                    <a:pt x="113" y="1"/>
                  </a:cubicBez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3"/>
            <p:cNvSpPr/>
            <p:nvPr/>
          </p:nvSpPr>
          <p:spPr>
            <a:xfrm>
              <a:off x="3790522" y="3304139"/>
              <a:ext cx="48074" cy="70374"/>
            </a:xfrm>
            <a:custGeom>
              <a:avLst/>
              <a:gdLst/>
              <a:ahLst/>
              <a:cxnLst/>
              <a:rect l="l" t="t" r="r" b="b"/>
              <a:pathLst>
                <a:path w="858" h="1256" extrusionOk="0">
                  <a:moveTo>
                    <a:pt x="429" y="1"/>
                  </a:moveTo>
                  <a:cubicBezTo>
                    <a:pt x="388" y="153"/>
                    <a:pt x="337" y="296"/>
                    <a:pt x="266" y="439"/>
                  </a:cubicBezTo>
                  <a:cubicBezTo>
                    <a:pt x="235" y="511"/>
                    <a:pt x="194" y="593"/>
                    <a:pt x="143" y="664"/>
                  </a:cubicBezTo>
                  <a:cubicBezTo>
                    <a:pt x="112" y="725"/>
                    <a:pt x="62" y="817"/>
                    <a:pt x="0" y="838"/>
                  </a:cubicBezTo>
                  <a:cubicBezTo>
                    <a:pt x="71" y="909"/>
                    <a:pt x="153" y="980"/>
                    <a:pt x="235" y="1042"/>
                  </a:cubicBezTo>
                  <a:cubicBezTo>
                    <a:pt x="286" y="1082"/>
                    <a:pt x="337" y="1123"/>
                    <a:pt x="388" y="1153"/>
                  </a:cubicBezTo>
                  <a:lnTo>
                    <a:pt x="480" y="1215"/>
                  </a:lnTo>
                  <a:cubicBezTo>
                    <a:pt x="490" y="1225"/>
                    <a:pt x="511" y="1246"/>
                    <a:pt x="531" y="1256"/>
                  </a:cubicBezTo>
                  <a:cubicBezTo>
                    <a:pt x="643" y="1113"/>
                    <a:pt x="724" y="960"/>
                    <a:pt x="796" y="797"/>
                  </a:cubicBezTo>
                  <a:cubicBezTo>
                    <a:pt x="827" y="704"/>
                    <a:pt x="858" y="613"/>
                    <a:pt x="858" y="521"/>
                  </a:cubicBezTo>
                  <a:cubicBezTo>
                    <a:pt x="847" y="439"/>
                    <a:pt x="806" y="357"/>
                    <a:pt x="745" y="296"/>
                  </a:cubicBezTo>
                  <a:cubicBezTo>
                    <a:pt x="653" y="205"/>
                    <a:pt x="520" y="113"/>
                    <a:pt x="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3"/>
            <p:cNvSpPr/>
            <p:nvPr/>
          </p:nvSpPr>
          <p:spPr>
            <a:xfrm>
              <a:off x="3825373" y="3090831"/>
              <a:ext cx="40061" cy="72727"/>
            </a:xfrm>
            <a:custGeom>
              <a:avLst/>
              <a:gdLst/>
              <a:ahLst/>
              <a:cxnLst/>
              <a:rect l="l" t="t" r="r" b="b"/>
              <a:pathLst>
                <a:path w="715" h="1298" extrusionOk="0">
                  <a:moveTo>
                    <a:pt x="715" y="1"/>
                  </a:moveTo>
                  <a:cubicBezTo>
                    <a:pt x="694" y="11"/>
                    <a:pt x="685" y="32"/>
                    <a:pt x="674" y="42"/>
                  </a:cubicBezTo>
                  <a:cubicBezTo>
                    <a:pt x="623" y="93"/>
                    <a:pt x="572" y="144"/>
                    <a:pt x="521" y="184"/>
                  </a:cubicBezTo>
                  <a:cubicBezTo>
                    <a:pt x="501" y="205"/>
                    <a:pt x="480" y="216"/>
                    <a:pt x="470" y="236"/>
                  </a:cubicBezTo>
                  <a:cubicBezTo>
                    <a:pt x="399" y="297"/>
                    <a:pt x="327" y="368"/>
                    <a:pt x="256" y="429"/>
                  </a:cubicBezTo>
                  <a:cubicBezTo>
                    <a:pt x="195" y="491"/>
                    <a:pt x="123" y="572"/>
                    <a:pt x="41" y="583"/>
                  </a:cubicBezTo>
                  <a:cubicBezTo>
                    <a:pt x="52" y="705"/>
                    <a:pt x="62" y="828"/>
                    <a:pt x="62" y="940"/>
                  </a:cubicBezTo>
                  <a:cubicBezTo>
                    <a:pt x="52" y="1021"/>
                    <a:pt x="52" y="1093"/>
                    <a:pt x="31" y="1164"/>
                  </a:cubicBezTo>
                  <a:cubicBezTo>
                    <a:pt x="31" y="1205"/>
                    <a:pt x="21" y="1256"/>
                    <a:pt x="0" y="1297"/>
                  </a:cubicBezTo>
                  <a:lnTo>
                    <a:pt x="52" y="1297"/>
                  </a:lnTo>
                  <a:cubicBezTo>
                    <a:pt x="236" y="1277"/>
                    <a:pt x="378" y="1205"/>
                    <a:pt x="521" y="1103"/>
                  </a:cubicBezTo>
                  <a:cubicBezTo>
                    <a:pt x="531" y="1103"/>
                    <a:pt x="531" y="1093"/>
                    <a:pt x="542" y="1093"/>
                  </a:cubicBezTo>
                  <a:cubicBezTo>
                    <a:pt x="552" y="1021"/>
                    <a:pt x="562" y="950"/>
                    <a:pt x="572" y="889"/>
                  </a:cubicBezTo>
                  <a:lnTo>
                    <a:pt x="633" y="522"/>
                  </a:lnTo>
                  <a:cubicBezTo>
                    <a:pt x="664" y="348"/>
                    <a:pt x="685" y="175"/>
                    <a:pt x="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3"/>
            <p:cNvSpPr/>
            <p:nvPr/>
          </p:nvSpPr>
          <p:spPr>
            <a:xfrm>
              <a:off x="3766485" y="3058838"/>
              <a:ext cx="97828" cy="59504"/>
            </a:xfrm>
            <a:custGeom>
              <a:avLst/>
              <a:gdLst/>
              <a:ahLst/>
              <a:cxnLst/>
              <a:rect l="l" t="t" r="r" b="b"/>
              <a:pathLst>
                <a:path w="1746" h="1062" extrusionOk="0">
                  <a:moveTo>
                    <a:pt x="858" y="0"/>
                  </a:moveTo>
                  <a:cubicBezTo>
                    <a:pt x="838" y="31"/>
                    <a:pt x="807" y="52"/>
                    <a:pt x="776" y="72"/>
                  </a:cubicBezTo>
                  <a:cubicBezTo>
                    <a:pt x="725" y="102"/>
                    <a:pt x="684" y="133"/>
                    <a:pt x="643" y="164"/>
                  </a:cubicBezTo>
                  <a:cubicBezTo>
                    <a:pt x="562" y="225"/>
                    <a:pt x="491" y="286"/>
                    <a:pt x="419" y="358"/>
                  </a:cubicBezTo>
                  <a:cubicBezTo>
                    <a:pt x="266" y="490"/>
                    <a:pt x="123" y="644"/>
                    <a:pt x="1" y="807"/>
                  </a:cubicBezTo>
                  <a:cubicBezTo>
                    <a:pt x="1" y="817"/>
                    <a:pt x="11" y="827"/>
                    <a:pt x="21" y="837"/>
                  </a:cubicBezTo>
                  <a:lnTo>
                    <a:pt x="42" y="837"/>
                  </a:lnTo>
                  <a:cubicBezTo>
                    <a:pt x="215" y="889"/>
                    <a:pt x="389" y="919"/>
                    <a:pt x="562" y="950"/>
                  </a:cubicBezTo>
                  <a:cubicBezTo>
                    <a:pt x="643" y="970"/>
                    <a:pt x="735" y="991"/>
                    <a:pt x="817" y="1000"/>
                  </a:cubicBezTo>
                  <a:cubicBezTo>
                    <a:pt x="868" y="1011"/>
                    <a:pt x="940" y="1031"/>
                    <a:pt x="980" y="1062"/>
                  </a:cubicBezTo>
                  <a:cubicBezTo>
                    <a:pt x="990" y="1052"/>
                    <a:pt x="1001" y="1052"/>
                    <a:pt x="1011" y="1052"/>
                  </a:cubicBezTo>
                  <a:cubicBezTo>
                    <a:pt x="1021" y="1011"/>
                    <a:pt x="1042" y="991"/>
                    <a:pt x="1072" y="960"/>
                  </a:cubicBezTo>
                  <a:cubicBezTo>
                    <a:pt x="1103" y="919"/>
                    <a:pt x="1144" y="889"/>
                    <a:pt x="1174" y="858"/>
                  </a:cubicBezTo>
                  <a:cubicBezTo>
                    <a:pt x="1246" y="787"/>
                    <a:pt x="1317" y="725"/>
                    <a:pt x="1389" y="664"/>
                  </a:cubicBezTo>
                  <a:cubicBezTo>
                    <a:pt x="1450" y="603"/>
                    <a:pt x="1511" y="551"/>
                    <a:pt x="1572" y="490"/>
                  </a:cubicBezTo>
                  <a:lnTo>
                    <a:pt x="1603" y="460"/>
                  </a:lnTo>
                  <a:cubicBezTo>
                    <a:pt x="1654" y="429"/>
                    <a:pt x="1695" y="388"/>
                    <a:pt x="1745" y="358"/>
                  </a:cubicBezTo>
                  <a:cubicBezTo>
                    <a:pt x="1695" y="327"/>
                    <a:pt x="1643" y="297"/>
                    <a:pt x="1603" y="276"/>
                  </a:cubicBezTo>
                  <a:cubicBezTo>
                    <a:pt x="1593" y="266"/>
                    <a:pt x="1582" y="256"/>
                    <a:pt x="1572" y="256"/>
                  </a:cubicBezTo>
                  <a:cubicBezTo>
                    <a:pt x="1552" y="245"/>
                    <a:pt x="1521" y="235"/>
                    <a:pt x="1500" y="215"/>
                  </a:cubicBezTo>
                  <a:cubicBezTo>
                    <a:pt x="1500" y="225"/>
                    <a:pt x="1491" y="225"/>
                    <a:pt x="1491" y="235"/>
                  </a:cubicBezTo>
                  <a:cubicBezTo>
                    <a:pt x="1470" y="245"/>
                    <a:pt x="1460" y="256"/>
                    <a:pt x="1450" y="256"/>
                  </a:cubicBezTo>
                  <a:cubicBezTo>
                    <a:pt x="1419" y="276"/>
                    <a:pt x="1398" y="297"/>
                    <a:pt x="1368" y="317"/>
                  </a:cubicBezTo>
                  <a:cubicBezTo>
                    <a:pt x="1327" y="358"/>
                    <a:pt x="1276" y="399"/>
                    <a:pt x="1235" y="440"/>
                  </a:cubicBezTo>
                  <a:cubicBezTo>
                    <a:pt x="1144" y="521"/>
                    <a:pt x="1051" y="623"/>
                    <a:pt x="980" y="725"/>
                  </a:cubicBezTo>
                  <a:cubicBezTo>
                    <a:pt x="971" y="737"/>
                    <a:pt x="959" y="742"/>
                    <a:pt x="946" y="742"/>
                  </a:cubicBezTo>
                  <a:cubicBezTo>
                    <a:pt x="916" y="742"/>
                    <a:pt x="887" y="713"/>
                    <a:pt x="909" y="684"/>
                  </a:cubicBezTo>
                  <a:cubicBezTo>
                    <a:pt x="970" y="562"/>
                    <a:pt x="1051" y="460"/>
                    <a:pt x="1144" y="358"/>
                  </a:cubicBezTo>
                  <a:cubicBezTo>
                    <a:pt x="1194" y="306"/>
                    <a:pt x="1246" y="266"/>
                    <a:pt x="1296" y="225"/>
                  </a:cubicBezTo>
                  <a:cubicBezTo>
                    <a:pt x="1327" y="204"/>
                    <a:pt x="1348" y="184"/>
                    <a:pt x="1378" y="164"/>
                  </a:cubicBezTo>
                  <a:cubicBezTo>
                    <a:pt x="1368" y="164"/>
                    <a:pt x="1358" y="154"/>
                    <a:pt x="1348" y="154"/>
                  </a:cubicBezTo>
                  <a:cubicBezTo>
                    <a:pt x="1256" y="113"/>
                    <a:pt x="1153" y="82"/>
                    <a:pt x="1051" y="52"/>
                  </a:cubicBezTo>
                  <a:cubicBezTo>
                    <a:pt x="1001" y="31"/>
                    <a:pt x="919" y="21"/>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3"/>
            <p:cNvSpPr/>
            <p:nvPr/>
          </p:nvSpPr>
          <p:spPr>
            <a:xfrm>
              <a:off x="3769343" y="3112571"/>
              <a:ext cx="51492" cy="50987"/>
            </a:xfrm>
            <a:custGeom>
              <a:avLst/>
              <a:gdLst/>
              <a:ahLst/>
              <a:cxnLst/>
              <a:rect l="l" t="t" r="r" b="b"/>
              <a:pathLst>
                <a:path w="919" h="910" extrusionOk="0">
                  <a:moveTo>
                    <a:pt x="0" y="1"/>
                  </a:moveTo>
                  <a:cubicBezTo>
                    <a:pt x="31" y="143"/>
                    <a:pt x="0" y="297"/>
                    <a:pt x="11" y="429"/>
                  </a:cubicBezTo>
                  <a:cubicBezTo>
                    <a:pt x="21" y="511"/>
                    <a:pt x="52" y="603"/>
                    <a:pt x="102" y="664"/>
                  </a:cubicBezTo>
                  <a:cubicBezTo>
                    <a:pt x="174" y="726"/>
                    <a:pt x="266" y="766"/>
                    <a:pt x="347" y="797"/>
                  </a:cubicBezTo>
                  <a:cubicBezTo>
                    <a:pt x="521" y="848"/>
                    <a:pt x="694" y="899"/>
                    <a:pt x="878" y="909"/>
                  </a:cubicBezTo>
                  <a:lnTo>
                    <a:pt x="878" y="848"/>
                  </a:lnTo>
                  <a:cubicBezTo>
                    <a:pt x="878" y="807"/>
                    <a:pt x="878" y="776"/>
                    <a:pt x="889" y="735"/>
                  </a:cubicBezTo>
                  <a:cubicBezTo>
                    <a:pt x="898" y="674"/>
                    <a:pt x="898" y="613"/>
                    <a:pt x="909" y="552"/>
                  </a:cubicBezTo>
                  <a:cubicBezTo>
                    <a:pt x="919" y="450"/>
                    <a:pt x="919" y="338"/>
                    <a:pt x="919" y="236"/>
                  </a:cubicBezTo>
                  <a:lnTo>
                    <a:pt x="919" y="236"/>
                  </a:lnTo>
                  <a:cubicBezTo>
                    <a:pt x="896" y="251"/>
                    <a:pt x="867" y="256"/>
                    <a:pt x="837" y="256"/>
                  </a:cubicBezTo>
                  <a:cubicBezTo>
                    <a:pt x="787" y="256"/>
                    <a:pt x="733" y="242"/>
                    <a:pt x="694" y="236"/>
                  </a:cubicBezTo>
                  <a:cubicBezTo>
                    <a:pt x="603" y="215"/>
                    <a:pt x="521" y="195"/>
                    <a:pt x="440" y="164"/>
                  </a:cubicBezTo>
                  <a:cubicBezTo>
                    <a:pt x="286" y="123"/>
                    <a:pt x="143" y="6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3"/>
            <p:cNvSpPr/>
            <p:nvPr/>
          </p:nvSpPr>
          <p:spPr>
            <a:xfrm>
              <a:off x="3863082" y="3018776"/>
              <a:ext cx="672" cy="56"/>
            </a:xfrm>
            <a:custGeom>
              <a:avLst/>
              <a:gdLst/>
              <a:ahLst/>
              <a:cxnLst/>
              <a:rect l="l" t="t" r="r" b="b"/>
              <a:pathLst>
                <a:path w="12" h="1" extrusionOk="0">
                  <a:moveTo>
                    <a:pt x="12"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3"/>
            <p:cNvSpPr/>
            <p:nvPr/>
          </p:nvSpPr>
          <p:spPr>
            <a:xfrm>
              <a:off x="3694990" y="3160085"/>
              <a:ext cx="108698" cy="94523"/>
            </a:xfrm>
            <a:custGeom>
              <a:avLst/>
              <a:gdLst/>
              <a:ahLst/>
              <a:cxnLst/>
              <a:rect l="l" t="t" r="r" b="b"/>
              <a:pathLst>
                <a:path w="1940" h="1687" extrusionOk="0">
                  <a:moveTo>
                    <a:pt x="11" y="0"/>
                  </a:moveTo>
                  <a:cubicBezTo>
                    <a:pt x="1" y="163"/>
                    <a:pt x="21" y="327"/>
                    <a:pt x="52" y="479"/>
                  </a:cubicBezTo>
                  <a:cubicBezTo>
                    <a:pt x="103" y="694"/>
                    <a:pt x="184" y="908"/>
                    <a:pt x="327" y="1082"/>
                  </a:cubicBezTo>
                  <a:cubicBezTo>
                    <a:pt x="450" y="1245"/>
                    <a:pt x="613" y="1388"/>
                    <a:pt x="797" y="1490"/>
                  </a:cubicBezTo>
                  <a:cubicBezTo>
                    <a:pt x="980" y="1592"/>
                    <a:pt x="1184" y="1663"/>
                    <a:pt x="1399" y="1683"/>
                  </a:cubicBezTo>
                  <a:cubicBezTo>
                    <a:pt x="1429" y="1685"/>
                    <a:pt x="1459" y="1686"/>
                    <a:pt x="1489" y="1686"/>
                  </a:cubicBezTo>
                  <a:cubicBezTo>
                    <a:pt x="1635" y="1686"/>
                    <a:pt x="1787" y="1665"/>
                    <a:pt x="1940" y="1622"/>
                  </a:cubicBezTo>
                  <a:cubicBezTo>
                    <a:pt x="1501" y="1418"/>
                    <a:pt x="1062" y="1204"/>
                    <a:pt x="685" y="887"/>
                  </a:cubicBezTo>
                  <a:cubicBezTo>
                    <a:pt x="409" y="663"/>
                    <a:pt x="134" y="347"/>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3"/>
            <p:cNvSpPr/>
            <p:nvPr/>
          </p:nvSpPr>
          <p:spPr>
            <a:xfrm>
              <a:off x="3725863" y="3295510"/>
              <a:ext cx="85278" cy="56702"/>
            </a:xfrm>
            <a:custGeom>
              <a:avLst/>
              <a:gdLst/>
              <a:ahLst/>
              <a:cxnLst/>
              <a:rect l="l" t="t" r="r" b="b"/>
              <a:pathLst>
                <a:path w="1522" h="1012" extrusionOk="0">
                  <a:moveTo>
                    <a:pt x="1272" y="1"/>
                  </a:moveTo>
                  <a:cubicBezTo>
                    <a:pt x="1145" y="1"/>
                    <a:pt x="1018" y="9"/>
                    <a:pt x="899" y="22"/>
                  </a:cubicBezTo>
                  <a:cubicBezTo>
                    <a:pt x="797" y="32"/>
                    <a:pt x="705" y="42"/>
                    <a:pt x="603" y="62"/>
                  </a:cubicBezTo>
                  <a:lnTo>
                    <a:pt x="450" y="93"/>
                  </a:lnTo>
                  <a:cubicBezTo>
                    <a:pt x="409" y="103"/>
                    <a:pt x="368" y="114"/>
                    <a:pt x="327" y="114"/>
                  </a:cubicBezTo>
                  <a:cubicBezTo>
                    <a:pt x="307" y="175"/>
                    <a:pt x="266" y="236"/>
                    <a:pt x="246" y="298"/>
                  </a:cubicBezTo>
                  <a:cubicBezTo>
                    <a:pt x="205" y="389"/>
                    <a:pt x="154" y="481"/>
                    <a:pt x="123" y="573"/>
                  </a:cubicBezTo>
                  <a:cubicBezTo>
                    <a:pt x="113" y="583"/>
                    <a:pt x="113" y="593"/>
                    <a:pt x="113" y="604"/>
                  </a:cubicBezTo>
                  <a:cubicBezTo>
                    <a:pt x="144" y="604"/>
                    <a:pt x="175" y="593"/>
                    <a:pt x="205" y="593"/>
                  </a:cubicBezTo>
                  <a:cubicBezTo>
                    <a:pt x="277" y="583"/>
                    <a:pt x="338" y="573"/>
                    <a:pt x="409" y="573"/>
                  </a:cubicBezTo>
                  <a:cubicBezTo>
                    <a:pt x="442" y="570"/>
                    <a:pt x="475" y="569"/>
                    <a:pt x="508" y="569"/>
                  </a:cubicBezTo>
                  <a:cubicBezTo>
                    <a:pt x="608" y="569"/>
                    <a:pt x="707" y="580"/>
                    <a:pt x="807" y="604"/>
                  </a:cubicBezTo>
                  <a:cubicBezTo>
                    <a:pt x="869" y="614"/>
                    <a:pt x="848" y="685"/>
                    <a:pt x="797" y="685"/>
                  </a:cubicBezTo>
                  <a:cubicBezTo>
                    <a:pt x="731" y="680"/>
                    <a:pt x="667" y="677"/>
                    <a:pt x="603" y="677"/>
                  </a:cubicBezTo>
                  <a:cubicBezTo>
                    <a:pt x="539" y="677"/>
                    <a:pt x="476" y="680"/>
                    <a:pt x="409" y="685"/>
                  </a:cubicBezTo>
                  <a:cubicBezTo>
                    <a:pt x="348" y="685"/>
                    <a:pt x="287" y="695"/>
                    <a:pt x="225" y="706"/>
                  </a:cubicBezTo>
                  <a:cubicBezTo>
                    <a:pt x="195" y="716"/>
                    <a:pt x="164" y="716"/>
                    <a:pt x="134" y="726"/>
                  </a:cubicBezTo>
                  <a:cubicBezTo>
                    <a:pt x="123" y="726"/>
                    <a:pt x="103" y="736"/>
                    <a:pt x="93" y="736"/>
                  </a:cubicBezTo>
                  <a:lnTo>
                    <a:pt x="73" y="736"/>
                  </a:lnTo>
                  <a:cubicBezTo>
                    <a:pt x="62" y="777"/>
                    <a:pt x="52" y="808"/>
                    <a:pt x="42" y="849"/>
                  </a:cubicBezTo>
                  <a:cubicBezTo>
                    <a:pt x="32" y="889"/>
                    <a:pt x="21" y="951"/>
                    <a:pt x="1" y="1012"/>
                  </a:cubicBezTo>
                  <a:cubicBezTo>
                    <a:pt x="62" y="1001"/>
                    <a:pt x="123" y="981"/>
                    <a:pt x="184" y="981"/>
                  </a:cubicBezTo>
                  <a:cubicBezTo>
                    <a:pt x="277" y="960"/>
                    <a:pt x="379" y="960"/>
                    <a:pt x="470" y="951"/>
                  </a:cubicBezTo>
                  <a:cubicBezTo>
                    <a:pt x="572" y="940"/>
                    <a:pt x="665" y="930"/>
                    <a:pt x="756" y="920"/>
                  </a:cubicBezTo>
                  <a:cubicBezTo>
                    <a:pt x="807" y="920"/>
                    <a:pt x="858" y="910"/>
                    <a:pt x="899" y="910"/>
                  </a:cubicBezTo>
                  <a:cubicBezTo>
                    <a:pt x="940" y="910"/>
                    <a:pt x="980" y="910"/>
                    <a:pt x="1011" y="930"/>
                  </a:cubicBezTo>
                  <a:cubicBezTo>
                    <a:pt x="1021" y="920"/>
                    <a:pt x="1032" y="920"/>
                    <a:pt x="1042" y="920"/>
                  </a:cubicBezTo>
                  <a:cubicBezTo>
                    <a:pt x="1042" y="858"/>
                    <a:pt x="1082" y="797"/>
                    <a:pt x="1103" y="756"/>
                  </a:cubicBezTo>
                  <a:cubicBezTo>
                    <a:pt x="1154" y="685"/>
                    <a:pt x="1195" y="604"/>
                    <a:pt x="1246" y="532"/>
                  </a:cubicBezTo>
                  <a:cubicBezTo>
                    <a:pt x="1338" y="379"/>
                    <a:pt x="1429" y="226"/>
                    <a:pt x="1511" y="62"/>
                  </a:cubicBezTo>
                  <a:lnTo>
                    <a:pt x="1522" y="53"/>
                  </a:lnTo>
                  <a:cubicBezTo>
                    <a:pt x="1522" y="32"/>
                    <a:pt x="1511" y="22"/>
                    <a:pt x="1511" y="12"/>
                  </a:cubicBezTo>
                  <a:cubicBezTo>
                    <a:pt x="1432" y="4"/>
                    <a:pt x="1352"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3"/>
            <p:cNvSpPr/>
            <p:nvPr/>
          </p:nvSpPr>
          <p:spPr>
            <a:xfrm>
              <a:off x="3699025" y="3152072"/>
              <a:ext cx="113797" cy="97268"/>
            </a:xfrm>
            <a:custGeom>
              <a:avLst/>
              <a:gdLst/>
              <a:ahLst/>
              <a:cxnLst/>
              <a:rect l="l" t="t" r="r" b="b"/>
              <a:pathLst>
                <a:path w="2031" h="1736" extrusionOk="0">
                  <a:moveTo>
                    <a:pt x="1" y="0"/>
                  </a:moveTo>
                  <a:cubicBezTo>
                    <a:pt x="72" y="173"/>
                    <a:pt x="153" y="347"/>
                    <a:pt x="266" y="500"/>
                  </a:cubicBezTo>
                  <a:cubicBezTo>
                    <a:pt x="388" y="674"/>
                    <a:pt x="541" y="826"/>
                    <a:pt x="704" y="969"/>
                  </a:cubicBezTo>
                  <a:cubicBezTo>
                    <a:pt x="1082" y="1266"/>
                    <a:pt x="1521" y="1479"/>
                    <a:pt x="1949" y="1674"/>
                  </a:cubicBezTo>
                  <a:cubicBezTo>
                    <a:pt x="1970" y="1694"/>
                    <a:pt x="1980" y="1715"/>
                    <a:pt x="1970" y="1735"/>
                  </a:cubicBezTo>
                  <a:cubicBezTo>
                    <a:pt x="1990" y="1735"/>
                    <a:pt x="2011" y="1724"/>
                    <a:pt x="2031" y="1715"/>
                  </a:cubicBezTo>
                  <a:cubicBezTo>
                    <a:pt x="1908" y="1572"/>
                    <a:pt x="1786" y="1429"/>
                    <a:pt x="1654" y="1286"/>
                  </a:cubicBezTo>
                  <a:cubicBezTo>
                    <a:pt x="1164" y="786"/>
                    <a:pt x="602" y="36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3"/>
            <p:cNvSpPr/>
            <p:nvPr/>
          </p:nvSpPr>
          <p:spPr>
            <a:xfrm>
              <a:off x="3734492" y="3354454"/>
              <a:ext cx="80627" cy="40117"/>
            </a:xfrm>
            <a:custGeom>
              <a:avLst/>
              <a:gdLst/>
              <a:ahLst/>
              <a:cxnLst/>
              <a:rect l="l" t="t" r="r" b="b"/>
              <a:pathLst>
                <a:path w="1439" h="716" extrusionOk="0">
                  <a:moveTo>
                    <a:pt x="888" y="1"/>
                  </a:moveTo>
                  <a:cubicBezTo>
                    <a:pt x="817" y="62"/>
                    <a:pt x="715" y="62"/>
                    <a:pt x="622" y="72"/>
                  </a:cubicBezTo>
                  <a:cubicBezTo>
                    <a:pt x="531" y="72"/>
                    <a:pt x="439" y="82"/>
                    <a:pt x="337" y="92"/>
                  </a:cubicBezTo>
                  <a:cubicBezTo>
                    <a:pt x="245" y="103"/>
                    <a:pt x="153" y="113"/>
                    <a:pt x="61" y="113"/>
                  </a:cubicBezTo>
                  <a:lnTo>
                    <a:pt x="0" y="113"/>
                  </a:lnTo>
                  <a:cubicBezTo>
                    <a:pt x="143" y="215"/>
                    <a:pt x="296" y="307"/>
                    <a:pt x="439" y="409"/>
                  </a:cubicBezTo>
                  <a:cubicBezTo>
                    <a:pt x="541" y="470"/>
                    <a:pt x="643" y="541"/>
                    <a:pt x="755" y="602"/>
                  </a:cubicBezTo>
                  <a:cubicBezTo>
                    <a:pt x="806" y="643"/>
                    <a:pt x="867" y="674"/>
                    <a:pt x="919" y="715"/>
                  </a:cubicBezTo>
                  <a:cubicBezTo>
                    <a:pt x="1102" y="684"/>
                    <a:pt x="1266" y="623"/>
                    <a:pt x="1409" y="491"/>
                  </a:cubicBezTo>
                  <a:lnTo>
                    <a:pt x="1439" y="460"/>
                  </a:lnTo>
                  <a:cubicBezTo>
                    <a:pt x="1398" y="439"/>
                    <a:pt x="1357" y="409"/>
                    <a:pt x="1316" y="389"/>
                  </a:cubicBezTo>
                  <a:cubicBezTo>
                    <a:pt x="1255" y="348"/>
                    <a:pt x="1194" y="307"/>
                    <a:pt x="1143" y="255"/>
                  </a:cubicBezTo>
                  <a:cubicBezTo>
                    <a:pt x="1051" y="184"/>
                    <a:pt x="969" y="92"/>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3"/>
            <p:cNvSpPr/>
            <p:nvPr/>
          </p:nvSpPr>
          <p:spPr>
            <a:xfrm>
              <a:off x="3683000" y="2898199"/>
              <a:ext cx="14960" cy="42919"/>
            </a:xfrm>
            <a:custGeom>
              <a:avLst/>
              <a:gdLst/>
              <a:ahLst/>
              <a:cxnLst/>
              <a:rect l="l" t="t" r="r" b="b"/>
              <a:pathLst>
                <a:path w="267" h="766" extrusionOk="0">
                  <a:moveTo>
                    <a:pt x="1" y="0"/>
                  </a:moveTo>
                  <a:cubicBezTo>
                    <a:pt x="11" y="21"/>
                    <a:pt x="11" y="51"/>
                    <a:pt x="21" y="82"/>
                  </a:cubicBezTo>
                  <a:cubicBezTo>
                    <a:pt x="62" y="306"/>
                    <a:pt x="123" y="531"/>
                    <a:pt x="164" y="765"/>
                  </a:cubicBezTo>
                  <a:cubicBezTo>
                    <a:pt x="194" y="755"/>
                    <a:pt x="225" y="745"/>
                    <a:pt x="266" y="735"/>
                  </a:cubicBezTo>
                  <a:cubicBezTo>
                    <a:pt x="194" y="500"/>
                    <a:pt x="144" y="255"/>
                    <a:pt x="82" y="21"/>
                  </a:cubicBezTo>
                  <a:cubicBezTo>
                    <a:pt x="51" y="10"/>
                    <a:pt x="31" y="1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3"/>
            <p:cNvSpPr/>
            <p:nvPr/>
          </p:nvSpPr>
          <p:spPr>
            <a:xfrm>
              <a:off x="3617837" y="2671724"/>
              <a:ext cx="32609" cy="33786"/>
            </a:xfrm>
            <a:custGeom>
              <a:avLst/>
              <a:gdLst/>
              <a:ahLst/>
              <a:cxnLst/>
              <a:rect l="l" t="t" r="r" b="b"/>
              <a:pathLst>
                <a:path w="582" h="603" extrusionOk="0">
                  <a:moveTo>
                    <a:pt x="255" y="1"/>
                  </a:moveTo>
                  <a:cubicBezTo>
                    <a:pt x="184" y="21"/>
                    <a:pt x="133" y="62"/>
                    <a:pt x="92" y="113"/>
                  </a:cubicBezTo>
                  <a:cubicBezTo>
                    <a:pt x="71" y="123"/>
                    <a:pt x="62" y="133"/>
                    <a:pt x="51" y="164"/>
                  </a:cubicBezTo>
                  <a:cubicBezTo>
                    <a:pt x="41" y="174"/>
                    <a:pt x="41" y="185"/>
                    <a:pt x="31" y="194"/>
                  </a:cubicBezTo>
                  <a:lnTo>
                    <a:pt x="21" y="215"/>
                  </a:lnTo>
                  <a:cubicBezTo>
                    <a:pt x="10" y="235"/>
                    <a:pt x="10" y="256"/>
                    <a:pt x="0" y="276"/>
                  </a:cubicBezTo>
                  <a:lnTo>
                    <a:pt x="0" y="287"/>
                  </a:lnTo>
                  <a:lnTo>
                    <a:pt x="0" y="296"/>
                  </a:lnTo>
                  <a:lnTo>
                    <a:pt x="0" y="327"/>
                  </a:lnTo>
                  <a:lnTo>
                    <a:pt x="0" y="348"/>
                  </a:lnTo>
                  <a:lnTo>
                    <a:pt x="0" y="358"/>
                  </a:lnTo>
                  <a:cubicBezTo>
                    <a:pt x="0" y="368"/>
                    <a:pt x="10" y="378"/>
                    <a:pt x="10" y="389"/>
                  </a:cubicBezTo>
                  <a:lnTo>
                    <a:pt x="10" y="409"/>
                  </a:lnTo>
                  <a:cubicBezTo>
                    <a:pt x="21" y="409"/>
                    <a:pt x="21" y="419"/>
                    <a:pt x="21" y="419"/>
                  </a:cubicBezTo>
                  <a:cubicBezTo>
                    <a:pt x="31" y="439"/>
                    <a:pt x="41" y="450"/>
                    <a:pt x="51" y="470"/>
                  </a:cubicBezTo>
                  <a:lnTo>
                    <a:pt x="51" y="480"/>
                  </a:lnTo>
                  <a:cubicBezTo>
                    <a:pt x="62" y="480"/>
                    <a:pt x="71" y="491"/>
                    <a:pt x="71" y="501"/>
                  </a:cubicBezTo>
                  <a:lnTo>
                    <a:pt x="102" y="532"/>
                  </a:lnTo>
                  <a:lnTo>
                    <a:pt x="112" y="532"/>
                  </a:lnTo>
                  <a:cubicBezTo>
                    <a:pt x="133" y="541"/>
                    <a:pt x="143" y="552"/>
                    <a:pt x="153" y="562"/>
                  </a:cubicBezTo>
                  <a:cubicBezTo>
                    <a:pt x="164" y="562"/>
                    <a:pt x="173" y="572"/>
                    <a:pt x="184" y="572"/>
                  </a:cubicBezTo>
                  <a:lnTo>
                    <a:pt x="184" y="582"/>
                  </a:lnTo>
                  <a:lnTo>
                    <a:pt x="194" y="582"/>
                  </a:lnTo>
                  <a:cubicBezTo>
                    <a:pt x="214" y="582"/>
                    <a:pt x="235" y="593"/>
                    <a:pt x="255" y="593"/>
                  </a:cubicBezTo>
                  <a:cubicBezTo>
                    <a:pt x="255" y="603"/>
                    <a:pt x="266" y="603"/>
                    <a:pt x="266" y="603"/>
                  </a:cubicBezTo>
                  <a:lnTo>
                    <a:pt x="337" y="603"/>
                  </a:lnTo>
                  <a:cubicBezTo>
                    <a:pt x="357" y="593"/>
                    <a:pt x="378" y="593"/>
                    <a:pt x="388" y="582"/>
                  </a:cubicBezTo>
                  <a:lnTo>
                    <a:pt x="398" y="582"/>
                  </a:lnTo>
                  <a:cubicBezTo>
                    <a:pt x="409" y="582"/>
                    <a:pt x="418" y="572"/>
                    <a:pt x="429" y="572"/>
                  </a:cubicBezTo>
                  <a:cubicBezTo>
                    <a:pt x="439" y="562"/>
                    <a:pt x="449" y="552"/>
                    <a:pt x="459" y="552"/>
                  </a:cubicBezTo>
                  <a:lnTo>
                    <a:pt x="470" y="541"/>
                  </a:lnTo>
                  <a:cubicBezTo>
                    <a:pt x="480" y="532"/>
                    <a:pt x="490" y="521"/>
                    <a:pt x="500" y="501"/>
                  </a:cubicBezTo>
                  <a:cubicBezTo>
                    <a:pt x="500" y="501"/>
                    <a:pt x="511" y="491"/>
                    <a:pt x="520" y="491"/>
                  </a:cubicBezTo>
                  <a:cubicBezTo>
                    <a:pt x="520" y="480"/>
                    <a:pt x="520" y="480"/>
                    <a:pt x="531" y="470"/>
                  </a:cubicBezTo>
                  <a:cubicBezTo>
                    <a:pt x="541" y="450"/>
                    <a:pt x="551" y="439"/>
                    <a:pt x="561" y="419"/>
                  </a:cubicBezTo>
                  <a:lnTo>
                    <a:pt x="561" y="398"/>
                  </a:lnTo>
                  <a:cubicBezTo>
                    <a:pt x="572" y="389"/>
                    <a:pt x="572" y="378"/>
                    <a:pt x="572" y="368"/>
                  </a:cubicBezTo>
                  <a:cubicBezTo>
                    <a:pt x="572" y="368"/>
                    <a:pt x="572" y="358"/>
                    <a:pt x="582" y="348"/>
                  </a:cubicBezTo>
                  <a:lnTo>
                    <a:pt x="582" y="337"/>
                  </a:lnTo>
                  <a:lnTo>
                    <a:pt x="582" y="276"/>
                  </a:lnTo>
                  <a:lnTo>
                    <a:pt x="582" y="256"/>
                  </a:lnTo>
                  <a:lnTo>
                    <a:pt x="582" y="246"/>
                  </a:lnTo>
                  <a:cubicBezTo>
                    <a:pt x="572" y="225"/>
                    <a:pt x="572" y="205"/>
                    <a:pt x="561" y="194"/>
                  </a:cubicBezTo>
                  <a:lnTo>
                    <a:pt x="561" y="174"/>
                  </a:lnTo>
                  <a:cubicBezTo>
                    <a:pt x="551" y="164"/>
                    <a:pt x="551" y="154"/>
                    <a:pt x="541" y="154"/>
                  </a:cubicBezTo>
                  <a:cubicBezTo>
                    <a:pt x="541" y="144"/>
                    <a:pt x="531" y="133"/>
                    <a:pt x="531" y="133"/>
                  </a:cubicBezTo>
                  <a:cubicBezTo>
                    <a:pt x="531" y="133"/>
                    <a:pt x="520" y="123"/>
                    <a:pt x="520" y="113"/>
                  </a:cubicBezTo>
                  <a:cubicBezTo>
                    <a:pt x="511" y="103"/>
                    <a:pt x="490" y="92"/>
                    <a:pt x="480" y="83"/>
                  </a:cubicBezTo>
                  <a:cubicBezTo>
                    <a:pt x="470" y="72"/>
                    <a:pt x="470" y="72"/>
                    <a:pt x="480" y="72"/>
                  </a:cubicBezTo>
                  <a:lnTo>
                    <a:pt x="459" y="72"/>
                  </a:lnTo>
                  <a:cubicBezTo>
                    <a:pt x="459" y="62"/>
                    <a:pt x="449" y="62"/>
                    <a:pt x="439" y="52"/>
                  </a:cubicBezTo>
                  <a:cubicBezTo>
                    <a:pt x="439" y="52"/>
                    <a:pt x="429" y="42"/>
                    <a:pt x="418" y="42"/>
                  </a:cubicBezTo>
                  <a:cubicBezTo>
                    <a:pt x="418" y="42"/>
                    <a:pt x="409" y="31"/>
                    <a:pt x="398" y="31"/>
                  </a:cubicBezTo>
                  <a:cubicBezTo>
                    <a:pt x="368" y="21"/>
                    <a:pt x="337" y="1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3"/>
            <p:cNvSpPr/>
            <p:nvPr/>
          </p:nvSpPr>
          <p:spPr>
            <a:xfrm>
              <a:off x="3605230" y="2603143"/>
              <a:ext cx="19498" cy="59504"/>
            </a:xfrm>
            <a:custGeom>
              <a:avLst/>
              <a:gdLst/>
              <a:ahLst/>
              <a:cxnLst/>
              <a:rect l="l" t="t" r="r" b="b"/>
              <a:pathLst>
                <a:path w="348" h="1062" extrusionOk="0">
                  <a:moveTo>
                    <a:pt x="1" y="0"/>
                  </a:moveTo>
                  <a:cubicBezTo>
                    <a:pt x="62" y="194"/>
                    <a:pt x="123" y="388"/>
                    <a:pt x="174" y="572"/>
                  </a:cubicBezTo>
                  <a:cubicBezTo>
                    <a:pt x="225" y="735"/>
                    <a:pt x="287" y="898"/>
                    <a:pt x="317" y="1062"/>
                  </a:cubicBezTo>
                  <a:cubicBezTo>
                    <a:pt x="327" y="1051"/>
                    <a:pt x="337" y="1051"/>
                    <a:pt x="348" y="1051"/>
                  </a:cubicBezTo>
                  <a:lnTo>
                    <a:pt x="348" y="1041"/>
                  </a:lnTo>
                  <a:cubicBezTo>
                    <a:pt x="317" y="939"/>
                    <a:pt x="296" y="826"/>
                    <a:pt x="276" y="724"/>
                  </a:cubicBezTo>
                  <a:cubicBezTo>
                    <a:pt x="256" y="622"/>
                    <a:pt x="225" y="511"/>
                    <a:pt x="205" y="408"/>
                  </a:cubicBezTo>
                  <a:cubicBezTo>
                    <a:pt x="185" y="306"/>
                    <a:pt x="164" y="204"/>
                    <a:pt x="133" y="112"/>
                  </a:cubicBezTo>
                  <a:cubicBezTo>
                    <a:pt x="113" y="41"/>
                    <a:pt x="7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3"/>
            <p:cNvSpPr/>
            <p:nvPr/>
          </p:nvSpPr>
          <p:spPr>
            <a:xfrm>
              <a:off x="3641257" y="2714587"/>
              <a:ext cx="21796" cy="79002"/>
            </a:xfrm>
            <a:custGeom>
              <a:avLst/>
              <a:gdLst/>
              <a:ahLst/>
              <a:cxnLst/>
              <a:rect l="l" t="t" r="r" b="b"/>
              <a:pathLst>
                <a:path w="389" h="1410" extrusionOk="0">
                  <a:moveTo>
                    <a:pt x="82" y="1"/>
                  </a:moveTo>
                  <a:cubicBezTo>
                    <a:pt x="52" y="11"/>
                    <a:pt x="31" y="21"/>
                    <a:pt x="0" y="32"/>
                  </a:cubicBezTo>
                  <a:cubicBezTo>
                    <a:pt x="41" y="154"/>
                    <a:pt x="72" y="277"/>
                    <a:pt x="102" y="399"/>
                  </a:cubicBezTo>
                  <a:cubicBezTo>
                    <a:pt x="133" y="552"/>
                    <a:pt x="174" y="705"/>
                    <a:pt x="205" y="858"/>
                  </a:cubicBezTo>
                  <a:cubicBezTo>
                    <a:pt x="245" y="1042"/>
                    <a:pt x="286" y="1216"/>
                    <a:pt x="327" y="1399"/>
                  </a:cubicBezTo>
                  <a:cubicBezTo>
                    <a:pt x="347" y="1399"/>
                    <a:pt x="368" y="1399"/>
                    <a:pt x="388" y="1409"/>
                  </a:cubicBezTo>
                  <a:cubicBezTo>
                    <a:pt x="338" y="1195"/>
                    <a:pt x="286" y="971"/>
                    <a:pt x="236" y="756"/>
                  </a:cubicBezTo>
                  <a:cubicBezTo>
                    <a:pt x="174" y="501"/>
                    <a:pt x="123" y="256"/>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3"/>
            <p:cNvSpPr/>
            <p:nvPr/>
          </p:nvSpPr>
          <p:spPr>
            <a:xfrm>
              <a:off x="3678966" y="2880437"/>
              <a:ext cx="6948" cy="11486"/>
            </a:xfrm>
            <a:custGeom>
              <a:avLst/>
              <a:gdLst/>
              <a:ahLst/>
              <a:cxnLst/>
              <a:rect l="l" t="t" r="r" b="b"/>
              <a:pathLst>
                <a:path w="124" h="205" extrusionOk="0">
                  <a:moveTo>
                    <a:pt x="32" y="0"/>
                  </a:moveTo>
                  <a:cubicBezTo>
                    <a:pt x="21" y="11"/>
                    <a:pt x="12" y="11"/>
                    <a:pt x="1" y="11"/>
                  </a:cubicBezTo>
                  <a:cubicBezTo>
                    <a:pt x="21" y="72"/>
                    <a:pt x="32" y="133"/>
                    <a:pt x="42" y="195"/>
                  </a:cubicBezTo>
                  <a:cubicBezTo>
                    <a:pt x="73" y="195"/>
                    <a:pt x="103" y="204"/>
                    <a:pt x="123" y="204"/>
                  </a:cubicBezTo>
                  <a:cubicBezTo>
                    <a:pt x="114" y="143"/>
                    <a:pt x="93" y="72"/>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3"/>
            <p:cNvSpPr/>
            <p:nvPr/>
          </p:nvSpPr>
          <p:spPr>
            <a:xfrm>
              <a:off x="3628146" y="2793534"/>
              <a:ext cx="321948" cy="705474"/>
            </a:xfrm>
            <a:custGeom>
              <a:avLst/>
              <a:gdLst/>
              <a:ahLst/>
              <a:cxnLst/>
              <a:rect l="l" t="t" r="r" b="b"/>
              <a:pathLst>
                <a:path w="5746" h="12591" extrusionOk="0">
                  <a:moveTo>
                    <a:pt x="0" y="0"/>
                  </a:moveTo>
                  <a:cubicBezTo>
                    <a:pt x="61" y="419"/>
                    <a:pt x="71" y="857"/>
                    <a:pt x="92" y="1286"/>
                  </a:cubicBezTo>
                  <a:cubicBezTo>
                    <a:pt x="112" y="1715"/>
                    <a:pt x="132" y="2154"/>
                    <a:pt x="153" y="2582"/>
                  </a:cubicBezTo>
                  <a:cubicBezTo>
                    <a:pt x="214" y="4134"/>
                    <a:pt x="265" y="5685"/>
                    <a:pt x="296" y="7246"/>
                  </a:cubicBezTo>
                  <a:cubicBezTo>
                    <a:pt x="306" y="8021"/>
                    <a:pt x="327" y="8808"/>
                    <a:pt x="327" y="9583"/>
                  </a:cubicBezTo>
                  <a:cubicBezTo>
                    <a:pt x="336" y="9981"/>
                    <a:pt x="336" y="10379"/>
                    <a:pt x="336" y="10767"/>
                  </a:cubicBezTo>
                  <a:cubicBezTo>
                    <a:pt x="336" y="11155"/>
                    <a:pt x="357" y="11543"/>
                    <a:pt x="327" y="11930"/>
                  </a:cubicBezTo>
                  <a:cubicBezTo>
                    <a:pt x="327" y="11961"/>
                    <a:pt x="316" y="11981"/>
                    <a:pt x="306" y="11992"/>
                  </a:cubicBezTo>
                  <a:cubicBezTo>
                    <a:pt x="306" y="12001"/>
                    <a:pt x="306" y="12001"/>
                    <a:pt x="316" y="12012"/>
                  </a:cubicBezTo>
                  <a:cubicBezTo>
                    <a:pt x="316" y="12012"/>
                    <a:pt x="316" y="12022"/>
                    <a:pt x="327" y="12022"/>
                  </a:cubicBezTo>
                  <a:lnTo>
                    <a:pt x="327" y="12032"/>
                  </a:lnTo>
                  <a:lnTo>
                    <a:pt x="336" y="12042"/>
                  </a:lnTo>
                  <a:lnTo>
                    <a:pt x="347" y="12053"/>
                  </a:lnTo>
                  <a:cubicBezTo>
                    <a:pt x="347" y="12053"/>
                    <a:pt x="357" y="12063"/>
                    <a:pt x="357" y="12073"/>
                  </a:cubicBezTo>
                  <a:cubicBezTo>
                    <a:pt x="398" y="12094"/>
                    <a:pt x="439" y="12103"/>
                    <a:pt x="479" y="12124"/>
                  </a:cubicBezTo>
                  <a:cubicBezTo>
                    <a:pt x="572" y="12165"/>
                    <a:pt x="674" y="12196"/>
                    <a:pt x="765" y="12226"/>
                  </a:cubicBezTo>
                  <a:cubicBezTo>
                    <a:pt x="949" y="12298"/>
                    <a:pt x="1143" y="12359"/>
                    <a:pt x="1337" y="12410"/>
                  </a:cubicBezTo>
                  <a:cubicBezTo>
                    <a:pt x="1779" y="12529"/>
                    <a:pt x="2243" y="12591"/>
                    <a:pt x="2704" y="12591"/>
                  </a:cubicBezTo>
                  <a:cubicBezTo>
                    <a:pt x="2796" y="12591"/>
                    <a:pt x="2888" y="12588"/>
                    <a:pt x="2980" y="12583"/>
                  </a:cubicBezTo>
                  <a:cubicBezTo>
                    <a:pt x="3133" y="12583"/>
                    <a:pt x="3286" y="12573"/>
                    <a:pt x="3439" y="12552"/>
                  </a:cubicBezTo>
                  <a:cubicBezTo>
                    <a:pt x="3786" y="12512"/>
                    <a:pt x="4133" y="12430"/>
                    <a:pt x="4459" y="12328"/>
                  </a:cubicBezTo>
                  <a:cubicBezTo>
                    <a:pt x="4796" y="12216"/>
                    <a:pt x="5103" y="12073"/>
                    <a:pt x="5419" y="11910"/>
                  </a:cubicBezTo>
                  <a:cubicBezTo>
                    <a:pt x="5388" y="11532"/>
                    <a:pt x="5409" y="11144"/>
                    <a:pt x="5409" y="10767"/>
                  </a:cubicBezTo>
                  <a:cubicBezTo>
                    <a:pt x="5409" y="10379"/>
                    <a:pt x="5409" y="9981"/>
                    <a:pt x="5419" y="9583"/>
                  </a:cubicBezTo>
                  <a:cubicBezTo>
                    <a:pt x="5419" y="8808"/>
                    <a:pt x="5439" y="8021"/>
                    <a:pt x="5450" y="7246"/>
                  </a:cubicBezTo>
                  <a:cubicBezTo>
                    <a:pt x="5480" y="5685"/>
                    <a:pt x="5531" y="4134"/>
                    <a:pt x="5592" y="2582"/>
                  </a:cubicBezTo>
                  <a:cubicBezTo>
                    <a:pt x="5613" y="2154"/>
                    <a:pt x="5633" y="1715"/>
                    <a:pt x="5654" y="1286"/>
                  </a:cubicBezTo>
                  <a:cubicBezTo>
                    <a:pt x="5674" y="857"/>
                    <a:pt x="5684" y="429"/>
                    <a:pt x="5745" y="0"/>
                  </a:cubicBezTo>
                  <a:lnTo>
                    <a:pt x="5745" y="0"/>
                  </a:lnTo>
                  <a:lnTo>
                    <a:pt x="5735" y="11"/>
                  </a:lnTo>
                  <a:cubicBezTo>
                    <a:pt x="5337" y="174"/>
                    <a:pt x="4899" y="266"/>
                    <a:pt x="4470" y="347"/>
                  </a:cubicBezTo>
                  <a:lnTo>
                    <a:pt x="4041" y="408"/>
                  </a:lnTo>
                  <a:cubicBezTo>
                    <a:pt x="3646" y="460"/>
                    <a:pt x="3247" y="487"/>
                    <a:pt x="2849" y="487"/>
                  </a:cubicBezTo>
                  <a:cubicBezTo>
                    <a:pt x="2620" y="487"/>
                    <a:pt x="2391" y="478"/>
                    <a:pt x="2164" y="460"/>
                  </a:cubicBezTo>
                  <a:cubicBezTo>
                    <a:pt x="1765" y="429"/>
                    <a:pt x="1377" y="378"/>
                    <a:pt x="1000" y="297"/>
                  </a:cubicBezTo>
                  <a:cubicBezTo>
                    <a:pt x="939" y="286"/>
                    <a:pt x="888" y="276"/>
                    <a:pt x="837" y="256"/>
                  </a:cubicBezTo>
                  <a:lnTo>
                    <a:pt x="837" y="256"/>
                  </a:lnTo>
                  <a:cubicBezTo>
                    <a:pt x="898" y="521"/>
                    <a:pt x="959" y="786"/>
                    <a:pt x="1021" y="1041"/>
                  </a:cubicBezTo>
                  <a:cubicBezTo>
                    <a:pt x="1051" y="1154"/>
                    <a:pt x="1082" y="1276"/>
                    <a:pt x="1102" y="1388"/>
                  </a:cubicBezTo>
                  <a:cubicBezTo>
                    <a:pt x="1235" y="1358"/>
                    <a:pt x="1357" y="1337"/>
                    <a:pt x="1490" y="1317"/>
                  </a:cubicBezTo>
                  <a:cubicBezTo>
                    <a:pt x="1932" y="1233"/>
                    <a:pt x="2390" y="1189"/>
                    <a:pt x="2845" y="1189"/>
                  </a:cubicBezTo>
                  <a:cubicBezTo>
                    <a:pt x="2999" y="1189"/>
                    <a:pt x="3154" y="1194"/>
                    <a:pt x="3307" y="1204"/>
                  </a:cubicBezTo>
                  <a:cubicBezTo>
                    <a:pt x="3480" y="1204"/>
                    <a:pt x="3654" y="1225"/>
                    <a:pt x="3817" y="1245"/>
                  </a:cubicBezTo>
                  <a:cubicBezTo>
                    <a:pt x="3878" y="1123"/>
                    <a:pt x="3939" y="1000"/>
                    <a:pt x="4010" y="878"/>
                  </a:cubicBezTo>
                  <a:cubicBezTo>
                    <a:pt x="4021" y="857"/>
                    <a:pt x="4031" y="848"/>
                    <a:pt x="4041" y="827"/>
                  </a:cubicBezTo>
                  <a:cubicBezTo>
                    <a:pt x="4082" y="755"/>
                    <a:pt x="4123" y="684"/>
                    <a:pt x="4164" y="623"/>
                  </a:cubicBezTo>
                  <a:cubicBezTo>
                    <a:pt x="4214" y="541"/>
                    <a:pt x="4266" y="449"/>
                    <a:pt x="4357" y="408"/>
                  </a:cubicBezTo>
                  <a:cubicBezTo>
                    <a:pt x="4362" y="407"/>
                    <a:pt x="4368" y="406"/>
                    <a:pt x="4373" y="406"/>
                  </a:cubicBezTo>
                  <a:cubicBezTo>
                    <a:pt x="4398" y="406"/>
                    <a:pt x="4418" y="426"/>
                    <a:pt x="4418" y="460"/>
                  </a:cubicBezTo>
                  <a:cubicBezTo>
                    <a:pt x="4409" y="551"/>
                    <a:pt x="4337" y="633"/>
                    <a:pt x="4286" y="705"/>
                  </a:cubicBezTo>
                  <a:cubicBezTo>
                    <a:pt x="4235" y="796"/>
                    <a:pt x="4184" y="878"/>
                    <a:pt x="4143" y="970"/>
                  </a:cubicBezTo>
                  <a:cubicBezTo>
                    <a:pt x="4103" y="1041"/>
                    <a:pt x="4072" y="1123"/>
                    <a:pt x="4041" y="1195"/>
                  </a:cubicBezTo>
                  <a:cubicBezTo>
                    <a:pt x="4031" y="1225"/>
                    <a:pt x="4021" y="1245"/>
                    <a:pt x="4010" y="1266"/>
                  </a:cubicBezTo>
                  <a:cubicBezTo>
                    <a:pt x="4021" y="1266"/>
                    <a:pt x="4031" y="1266"/>
                    <a:pt x="4041" y="1276"/>
                  </a:cubicBezTo>
                  <a:cubicBezTo>
                    <a:pt x="4103" y="1276"/>
                    <a:pt x="4164" y="1286"/>
                    <a:pt x="4225" y="1297"/>
                  </a:cubicBezTo>
                  <a:cubicBezTo>
                    <a:pt x="4368" y="1327"/>
                    <a:pt x="4521" y="1347"/>
                    <a:pt x="4663" y="1378"/>
                  </a:cubicBezTo>
                  <a:lnTo>
                    <a:pt x="4908" y="1439"/>
                  </a:lnTo>
                  <a:cubicBezTo>
                    <a:pt x="4960" y="1449"/>
                    <a:pt x="5021" y="1470"/>
                    <a:pt x="5072" y="1490"/>
                  </a:cubicBezTo>
                  <a:lnTo>
                    <a:pt x="5072" y="1399"/>
                  </a:lnTo>
                  <a:cubicBezTo>
                    <a:pt x="5072" y="1297"/>
                    <a:pt x="5092" y="1195"/>
                    <a:pt x="5103" y="1093"/>
                  </a:cubicBezTo>
                  <a:cubicBezTo>
                    <a:pt x="5103" y="1072"/>
                    <a:pt x="5118" y="1062"/>
                    <a:pt x="5133" y="1062"/>
                  </a:cubicBezTo>
                  <a:cubicBezTo>
                    <a:pt x="5149" y="1062"/>
                    <a:pt x="5164" y="1072"/>
                    <a:pt x="5164" y="1093"/>
                  </a:cubicBezTo>
                  <a:cubicBezTo>
                    <a:pt x="5164" y="1195"/>
                    <a:pt x="5174" y="1297"/>
                    <a:pt x="5174" y="1399"/>
                  </a:cubicBezTo>
                  <a:cubicBezTo>
                    <a:pt x="5164" y="1501"/>
                    <a:pt x="5164" y="1603"/>
                    <a:pt x="5164" y="1705"/>
                  </a:cubicBezTo>
                  <a:lnTo>
                    <a:pt x="5164" y="1766"/>
                  </a:lnTo>
                  <a:lnTo>
                    <a:pt x="5164" y="1796"/>
                  </a:lnTo>
                  <a:cubicBezTo>
                    <a:pt x="5184" y="2082"/>
                    <a:pt x="5174" y="2378"/>
                    <a:pt x="5164" y="2664"/>
                  </a:cubicBezTo>
                  <a:cubicBezTo>
                    <a:pt x="5164" y="2970"/>
                    <a:pt x="5153" y="3276"/>
                    <a:pt x="5153" y="3583"/>
                  </a:cubicBezTo>
                  <a:cubicBezTo>
                    <a:pt x="5133" y="4184"/>
                    <a:pt x="5112" y="4797"/>
                    <a:pt x="5103" y="5399"/>
                  </a:cubicBezTo>
                  <a:cubicBezTo>
                    <a:pt x="5062" y="6613"/>
                    <a:pt x="5021" y="7828"/>
                    <a:pt x="4970" y="9032"/>
                  </a:cubicBezTo>
                  <a:cubicBezTo>
                    <a:pt x="4960" y="9379"/>
                    <a:pt x="4939" y="9715"/>
                    <a:pt x="4929" y="10062"/>
                  </a:cubicBezTo>
                  <a:cubicBezTo>
                    <a:pt x="4919" y="10226"/>
                    <a:pt x="4919" y="10389"/>
                    <a:pt x="4908" y="10563"/>
                  </a:cubicBezTo>
                  <a:cubicBezTo>
                    <a:pt x="4899" y="10736"/>
                    <a:pt x="4878" y="10920"/>
                    <a:pt x="4868" y="11093"/>
                  </a:cubicBezTo>
                  <a:cubicBezTo>
                    <a:pt x="4868" y="11103"/>
                    <a:pt x="4868" y="11103"/>
                    <a:pt x="4858" y="11114"/>
                  </a:cubicBezTo>
                  <a:cubicBezTo>
                    <a:pt x="4888" y="11144"/>
                    <a:pt x="4888" y="11185"/>
                    <a:pt x="4847" y="11205"/>
                  </a:cubicBezTo>
                  <a:cubicBezTo>
                    <a:pt x="4715" y="11277"/>
                    <a:pt x="4561" y="11328"/>
                    <a:pt x="4418" y="11369"/>
                  </a:cubicBezTo>
                  <a:cubicBezTo>
                    <a:pt x="4266" y="11420"/>
                    <a:pt x="4112" y="11461"/>
                    <a:pt x="3960" y="11491"/>
                  </a:cubicBezTo>
                  <a:cubicBezTo>
                    <a:pt x="3898" y="11502"/>
                    <a:pt x="3837" y="11522"/>
                    <a:pt x="3776" y="11532"/>
                  </a:cubicBezTo>
                  <a:cubicBezTo>
                    <a:pt x="3456" y="11586"/>
                    <a:pt x="3136" y="11614"/>
                    <a:pt x="2816" y="11614"/>
                  </a:cubicBezTo>
                  <a:cubicBezTo>
                    <a:pt x="2657" y="11614"/>
                    <a:pt x="2497" y="11607"/>
                    <a:pt x="2337" y="11593"/>
                  </a:cubicBezTo>
                  <a:cubicBezTo>
                    <a:pt x="2062" y="11573"/>
                    <a:pt x="1796" y="11522"/>
                    <a:pt x="1531" y="11461"/>
                  </a:cubicBezTo>
                  <a:cubicBezTo>
                    <a:pt x="1398" y="11430"/>
                    <a:pt x="1275" y="11389"/>
                    <a:pt x="1143" y="11348"/>
                  </a:cubicBezTo>
                  <a:cubicBezTo>
                    <a:pt x="1082" y="11318"/>
                    <a:pt x="1021" y="11298"/>
                    <a:pt x="949" y="11267"/>
                  </a:cubicBezTo>
                  <a:cubicBezTo>
                    <a:pt x="898" y="11246"/>
                    <a:pt x="837" y="11226"/>
                    <a:pt x="806" y="11175"/>
                  </a:cubicBezTo>
                  <a:cubicBezTo>
                    <a:pt x="796" y="11165"/>
                    <a:pt x="806" y="11144"/>
                    <a:pt x="806" y="11134"/>
                  </a:cubicBezTo>
                  <a:cubicBezTo>
                    <a:pt x="796" y="11124"/>
                    <a:pt x="785" y="11114"/>
                    <a:pt x="785" y="11093"/>
                  </a:cubicBezTo>
                  <a:cubicBezTo>
                    <a:pt x="765" y="10920"/>
                    <a:pt x="745" y="10736"/>
                    <a:pt x="745" y="10563"/>
                  </a:cubicBezTo>
                  <a:cubicBezTo>
                    <a:pt x="735" y="10389"/>
                    <a:pt x="724" y="10226"/>
                    <a:pt x="724" y="10062"/>
                  </a:cubicBezTo>
                  <a:cubicBezTo>
                    <a:pt x="704" y="9715"/>
                    <a:pt x="694" y="9379"/>
                    <a:pt x="683" y="9032"/>
                  </a:cubicBezTo>
                  <a:cubicBezTo>
                    <a:pt x="633" y="7828"/>
                    <a:pt x="592" y="6613"/>
                    <a:pt x="551" y="5399"/>
                  </a:cubicBezTo>
                  <a:cubicBezTo>
                    <a:pt x="531" y="4797"/>
                    <a:pt x="510" y="4184"/>
                    <a:pt x="500" y="3583"/>
                  </a:cubicBezTo>
                  <a:cubicBezTo>
                    <a:pt x="490" y="3276"/>
                    <a:pt x="490" y="2970"/>
                    <a:pt x="479" y="2664"/>
                  </a:cubicBezTo>
                  <a:cubicBezTo>
                    <a:pt x="479" y="2470"/>
                    <a:pt x="470" y="2286"/>
                    <a:pt x="470" y="2093"/>
                  </a:cubicBezTo>
                  <a:lnTo>
                    <a:pt x="470" y="1929"/>
                  </a:lnTo>
                  <a:lnTo>
                    <a:pt x="470" y="1644"/>
                  </a:lnTo>
                  <a:cubicBezTo>
                    <a:pt x="439" y="1623"/>
                    <a:pt x="439" y="1582"/>
                    <a:pt x="470" y="1562"/>
                  </a:cubicBezTo>
                  <a:lnTo>
                    <a:pt x="470" y="1082"/>
                  </a:lnTo>
                  <a:cubicBezTo>
                    <a:pt x="470" y="1063"/>
                    <a:pt x="483" y="1055"/>
                    <a:pt x="497" y="1055"/>
                  </a:cubicBezTo>
                  <a:cubicBezTo>
                    <a:pt x="513" y="1055"/>
                    <a:pt x="531" y="1066"/>
                    <a:pt x="531" y="1082"/>
                  </a:cubicBezTo>
                  <a:cubicBezTo>
                    <a:pt x="541" y="1235"/>
                    <a:pt x="551" y="1388"/>
                    <a:pt x="551" y="1531"/>
                  </a:cubicBezTo>
                  <a:cubicBezTo>
                    <a:pt x="602" y="1521"/>
                    <a:pt x="653" y="1501"/>
                    <a:pt x="704" y="1490"/>
                  </a:cubicBezTo>
                  <a:cubicBezTo>
                    <a:pt x="612" y="1061"/>
                    <a:pt x="510" y="633"/>
                    <a:pt x="418" y="215"/>
                  </a:cubicBezTo>
                  <a:cubicBezTo>
                    <a:pt x="418" y="194"/>
                    <a:pt x="408" y="163"/>
                    <a:pt x="408" y="143"/>
                  </a:cubicBezTo>
                  <a:cubicBezTo>
                    <a:pt x="265" y="102"/>
                    <a:pt x="132" y="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3"/>
            <p:cNvSpPr/>
            <p:nvPr/>
          </p:nvSpPr>
          <p:spPr>
            <a:xfrm>
              <a:off x="3697288" y="2901617"/>
              <a:ext cx="130438" cy="69813"/>
            </a:xfrm>
            <a:custGeom>
              <a:avLst/>
              <a:gdLst/>
              <a:ahLst/>
              <a:cxnLst/>
              <a:rect l="l" t="t" r="r" b="b"/>
              <a:pathLst>
                <a:path w="2328" h="1246" extrusionOk="0">
                  <a:moveTo>
                    <a:pt x="1028" y="482"/>
                  </a:moveTo>
                  <a:cubicBezTo>
                    <a:pt x="1034" y="482"/>
                    <a:pt x="1042" y="485"/>
                    <a:pt x="1052" y="490"/>
                  </a:cubicBezTo>
                  <a:cubicBezTo>
                    <a:pt x="1062" y="490"/>
                    <a:pt x="1072" y="500"/>
                    <a:pt x="1082" y="511"/>
                  </a:cubicBezTo>
                  <a:cubicBezTo>
                    <a:pt x="1093" y="520"/>
                    <a:pt x="1093" y="541"/>
                    <a:pt x="1082" y="551"/>
                  </a:cubicBezTo>
                  <a:cubicBezTo>
                    <a:pt x="1082" y="561"/>
                    <a:pt x="1082" y="582"/>
                    <a:pt x="1072" y="592"/>
                  </a:cubicBezTo>
                  <a:cubicBezTo>
                    <a:pt x="1062" y="592"/>
                    <a:pt x="1052" y="602"/>
                    <a:pt x="1041" y="613"/>
                  </a:cubicBezTo>
                  <a:cubicBezTo>
                    <a:pt x="1032" y="613"/>
                    <a:pt x="1021" y="622"/>
                    <a:pt x="1011" y="633"/>
                  </a:cubicBezTo>
                  <a:cubicBezTo>
                    <a:pt x="991" y="643"/>
                    <a:pt x="960" y="653"/>
                    <a:pt x="939" y="663"/>
                  </a:cubicBezTo>
                  <a:cubicBezTo>
                    <a:pt x="929" y="671"/>
                    <a:pt x="918" y="674"/>
                    <a:pt x="907" y="674"/>
                  </a:cubicBezTo>
                  <a:cubicBezTo>
                    <a:pt x="888" y="674"/>
                    <a:pt x="871" y="663"/>
                    <a:pt x="858" y="643"/>
                  </a:cubicBezTo>
                  <a:cubicBezTo>
                    <a:pt x="848" y="633"/>
                    <a:pt x="848" y="613"/>
                    <a:pt x="848" y="602"/>
                  </a:cubicBezTo>
                  <a:cubicBezTo>
                    <a:pt x="858" y="582"/>
                    <a:pt x="868" y="572"/>
                    <a:pt x="878" y="561"/>
                  </a:cubicBezTo>
                  <a:cubicBezTo>
                    <a:pt x="899" y="551"/>
                    <a:pt x="919" y="531"/>
                    <a:pt x="939" y="520"/>
                  </a:cubicBezTo>
                  <a:cubicBezTo>
                    <a:pt x="960" y="511"/>
                    <a:pt x="970" y="511"/>
                    <a:pt x="980" y="500"/>
                  </a:cubicBezTo>
                  <a:cubicBezTo>
                    <a:pt x="991" y="490"/>
                    <a:pt x="1001" y="490"/>
                    <a:pt x="1011" y="490"/>
                  </a:cubicBezTo>
                  <a:cubicBezTo>
                    <a:pt x="1016" y="485"/>
                    <a:pt x="1021" y="482"/>
                    <a:pt x="1028" y="482"/>
                  </a:cubicBezTo>
                  <a:close/>
                  <a:moveTo>
                    <a:pt x="1" y="0"/>
                  </a:moveTo>
                  <a:lnTo>
                    <a:pt x="1" y="0"/>
                  </a:lnTo>
                  <a:cubicBezTo>
                    <a:pt x="52" y="214"/>
                    <a:pt x="103" y="439"/>
                    <a:pt x="143" y="663"/>
                  </a:cubicBezTo>
                  <a:cubicBezTo>
                    <a:pt x="317" y="674"/>
                    <a:pt x="481" y="776"/>
                    <a:pt x="613" y="898"/>
                  </a:cubicBezTo>
                  <a:cubicBezTo>
                    <a:pt x="623" y="908"/>
                    <a:pt x="633" y="908"/>
                    <a:pt x="644" y="919"/>
                  </a:cubicBezTo>
                  <a:cubicBezTo>
                    <a:pt x="776" y="969"/>
                    <a:pt x="909" y="1010"/>
                    <a:pt x="1052" y="1051"/>
                  </a:cubicBezTo>
                  <a:cubicBezTo>
                    <a:pt x="1215" y="1102"/>
                    <a:pt x="1388" y="1153"/>
                    <a:pt x="1531" y="1245"/>
                  </a:cubicBezTo>
                  <a:cubicBezTo>
                    <a:pt x="1481" y="1000"/>
                    <a:pt x="1562" y="745"/>
                    <a:pt x="1746" y="582"/>
                  </a:cubicBezTo>
                  <a:cubicBezTo>
                    <a:pt x="1869" y="459"/>
                    <a:pt x="2044" y="404"/>
                    <a:pt x="2220" y="404"/>
                  </a:cubicBezTo>
                  <a:cubicBezTo>
                    <a:pt x="2249" y="404"/>
                    <a:pt x="2278" y="406"/>
                    <a:pt x="2307" y="409"/>
                  </a:cubicBezTo>
                  <a:cubicBezTo>
                    <a:pt x="2307" y="337"/>
                    <a:pt x="2317" y="266"/>
                    <a:pt x="2327" y="194"/>
                  </a:cubicBezTo>
                  <a:lnTo>
                    <a:pt x="2327" y="194"/>
                  </a:lnTo>
                  <a:cubicBezTo>
                    <a:pt x="2160" y="205"/>
                    <a:pt x="1994" y="210"/>
                    <a:pt x="1828" y="210"/>
                  </a:cubicBezTo>
                  <a:cubicBezTo>
                    <a:pt x="1212" y="210"/>
                    <a:pt x="603" y="1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3"/>
            <p:cNvSpPr/>
            <p:nvPr/>
          </p:nvSpPr>
          <p:spPr>
            <a:xfrm>
              <a:off x="3629267" y="2778126"/>
              <a:ext cx="18882" cy="11990"/>
            </a:xfrm>
            <a:custGeom>
              <a:avLst/>
              <a:gdLst/>
              <a:ahLst/>
              <a:cxnLst/>
              <a:rect l="l" t="t" r="r" b="b"/>
              <a:pathLst>
                <a:path w="337" h="214" extrusionOk="0">
                  <a:moveTo>
                    <a:pt x="296" y="0"/>
                  </a:moveTo>
                  <a:cubicBezTo>
                    <a:pt x="255" y="10"/>
                    <a:pt x="214" y="10"/>
                    <a:pt x="184" y="30"/>
                  </a:cubicBezTo>
                  <a:lnTo>
                    <a:pt x="164" y="30"/>
                  </a:lnTo>
                  <a:cubicBezTo>
                    <a:pt x="153" y="41"/>
                    <a:pt x="143" y="41"/>
                    <a:pt x="133" y="51"/>
                  </a:cubicBezTo>
                  <a:lnTo>
                    <a:pt x="72" y="82"/>
                  </a:lnTo>
                  <a:cubicBezTo>
                    <a:pt x="51" y="102"/>
                    <a:pt x="21" y="112"/>
                    <a:pt x="1" y="132"/>
                  </a:cubicBezTo>
                  <a:cubicBezTo>
                    <a:pt x="112" y="163"/>
                    <a:pt x="225" y="184"/>
                    <a:pt x="337" y="214"/>
                  </a:cubicBezTo>
                  <a:cubicBezTo>
                    <a:pt x="327" y="143"/>
                    <a:pt x="307" y="71"/>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3"/>
            <p:cNvSpPr/>
            <p:nvPr/>
          </p:nvSpPr>
          <p:spPr>
            <a:xfrm>
              <a:off x="3684177" y="2949355"/>
              <a:ext cx="98949" cy="68357"/>
            </a:xfrm>
            <a:custGeom>
              <a:avLst/>
              <a:gdLst/>
              <a:ahLst/>
              <a:cxnLst/>
              <a:rect l="l" t="t" r="r" b="b"/>
              <a:pathLst>
                <a:path w="1766" h="1220" extrusionOk="0">
                  <a:moveTo>
                    <a:pt x="353" y="1"/>
                  </a:moveTo>
                  <a:cubicBezTo>
                    <a:pt x="325" y="1"/>
                    <a:pt x="296" y="5"/>
                    <a:pt x="266" y="15"/>
                  </a:cubicBezTo>
                  <a:cubicBezTo>
                    <a:pt x="51" y="67"/>
                    <a:pt x="0" y="332"/>
                    <a:pt x="21" y="536"/>
                  </a:cubicBezTo>
                  <a:cubicBezTo>
                    <a:pt x="21" y="587"/>
                    <a:pt x="41" y="648"/>
                    <a:pt x="51" y="700"/>
                  </a:cubicBezTo>
                  <a:cubicBezTo>
                    <a:pt x="132" y="832"/>
                    <a:pt x="225" y="944"/>
                    <a:pt x="357" y="1036"/>
                  </a:cubicBezTo>
                  <a:cubicBezTo>
                    <a:pt x="510" y="1149"/>
                    <a:pt x="704" y="1210"/>
                    <a:pt x="898" y="1220"/>
                  </a:cubicBezTo>
                  <a:cubicBezTo>
                    <a:pt x="1102" y="1220"/>
                    <a:pt x="1316" y="1158"/>
                    <a:pt x="1490" y="1046"/>
                  </a:cubicBezTo>
                  <a:cubicBezTo>
                    <a:pt x="1622" y="944"/>
                    <a:pt x="1745" y="811"/>
                    <a:pt x="1765" y="638"/>
                  </a:cubicBezTo>
                  <a:cubicBezTo>
                    <a:pt x="1704" y="587"/>
                    <a:pt x="1633" y="546"/>
                    <a:pt x="1561" y="516"/>
                  </a:cubicBezTo>
                  <a:cubicBezTo>
                    <a:pt x="1429" y="464"/>
                    <a:pt x="1296" y="424"/>
                    <a:pt x="1164" y="383"/>
                  </a:cubicBezTo>
                  <a:lnTo>
                    <a:pt x="1164" y="383"/>
                  </a:lnTo>
                  <a:cubicBezTo>
                    <a:pt x="1164" y="393"/>
                    <a:pt x="1173" y="414"/>
                    <a:pt x="1173" y="434"/>
                  </a:cubicBezTo>
                  <a:lnTo>
                    <a:pt x="1204" y="526"/>
                  </a:lnTo>
                  <a:cubicBezTo>
                    <a:pt x="1214" y="587"/>
                    <a:pt x="1225" y="648"/>
                    <a:pt x="1245" y="700"/>
                  </a:cubicBezTo>
                  <a:cubicBezTo>
                    <a:pt x="1255" y="720"/>
                    <a:pt x="1245" y="740"/>
                    <a:pt x="1225" y="750"/>
                  </a:cubicBezTo>
                  <a:cubicBezTo>
                    <a:pt x="1219" y="753"/>
                    <a:pt x="1214" y="754"/>
                    <a:pt x="1208" y="754"/>
                  </a:cubicBezTo>
                  <a:cubicBezTo>
                    <a:pt x="1194" y="754"/>
                    <a:pt x="1181" y="745"/>
                    <a:pt x="1173" y="730"/>
                  </a:cubicBezTo>
                  <a:cubicBezTo>
                    <a:pt x="1153" y="679"/>
                    <a:pt x="1123" y="618"/>
                    <a:pt x="1092" y="566"/>
                  </a:cubicBezTo>
                  <a:cubicBezTo>
                    <a:pt x="1071" y="505"/>
                    <a:pt x="1031" y="444"/>
                    <a:pt x="1021" y="383"/>
                  </a:cubicBezTo>
                  <a:cubicBezTo>
                    <a:pt x="1021" y="362"/>
                    <a:pt x="1021" y="353"/>
                    <a:pt x="1031" y="332"/>
                  </a:cubicBezTo>
                  <a:cubicBezTo>
                    <a:pt x="1010" y="332"/>
                    <a:pt x="1000" y="322"/>
                    <a:pt x="980" y="322"/>
                  </a:cubicBezTo>
                  <a:cubicBezTo>
                    <a:pt x="969" y="342"/>
                    <a:pt x="949" y="362"/>
                    <a:pt x="939" y="373"/>
                  </a:cubicBezTo>
                  <a:cubicBezTo>
                    <a:pt x="908" y="414"/>
                    <a:pt x="888" y="444"/>
                    <a:pt x="867" y="485"/>
                  </a:cubicBezTo>
                  <a:cubicBezTo>
                    <a:pt x="826" y="557"/>
                    <a:pt x="786" y="648"/>
                    <a:pt x="776" y="730"/>
                  </a:cubicBezTo>
                  <a:cubicBezTo>
                    <a:pt x="765" y="750"/>
                    <a:pt x="745" y="771"/>
                    <a:pt x="724" y="771"/>
                  </a:cubicBezTo>
                  <a:cubicBezTo>
                    <a:pt x="694" y="771"/>
                    <a:pt x="674" y="740"/>
                    <a:pt x="684" y="720"/>
                  </a:cubicBezTo>
                  <a:cubicBezTo>
                    <a:pt x="694" y="618"/>
                    <a:pt x="715" y="526"/>
                    <a:pt x="765" y="434"/>
                  </a:cubicBezTo>
                  <a:cubicBezTo>
                    <a:pt x="776" y="414"/>
                    <a:pt x="796" y="383"/>
                    <a:pt x="806" y="362"/>
                  </a:cubicBezTo>
                  <a:lnTo>
                    <a:pt x="776" y="362"/>
                  </a:lnTo>
                  <a:cubicBezTo>
                    <a:pt x="755" y="373"/>
                    <a:pt x="745" y="373"/>
                    <a:pt x="724" y="383"/>
                  </a:cubicBezTo>
                  <a:cubicBezTo>
                    <a:pt x="704" y="393"/>
                    <a:pt x="684" y="393"/>
                    <a:pt x="663" y="403"/>
                  </a:cubicBezTo>
                  <a:cubicBezTo>
                    <a:pt x="622" y="424"/>
                    <a:pt x="581" y="434"/>
                    <a:pt x="541" y="455"/>
                  </a:cubicBezTo>
                  <a:cubicBezTo>
                    <a:pt x="500" y="475"/>
                    <a:pt x="470" y="495"/>
                    <a:pt x="439" y="516"/>
                  </a:cubicBezTo>
                  <a:cubicBezTo>
                    <a:pt x="428" y="524"/>
                    <a:pt x="417" y="528"/>
                    <a:pt x="407" y="528"/>
                  </a:cubicBezTo>
                  <a:cubicBezTo>
                    <a:pt x="367" y="528"/>
                    <a:pt x="337" y="476"/>
                    <a:pt x="377" y="444"/>
                  </a:cubicBezTo>
                  <a:cubicBezTo>
                    <a:pt x="439" y="383"/>
                    <a:pt x="520" y="322"/>
                    <a:pt x="602" y="271"/>
                  </a:cubicBezTo>
                  <a:cubicBezTo>
                    <a:pt x="633" y="250"/>
                    <a:pt x="674" y="230"/>
                    <a:pt x="715" y="219"/>
                  </a:cubicBezTo>
                  <a:cubicBezTo>
                    <a:pt x="724" y="219"/>
                    <a:pt x="735" y="210"/>
                    <a:pt x="745" y="210"/>
                  </a:cubicBezTo>
                  <a:cubicBezTo>
                    <a:pt x="724" y="199"/>
                    <a:pt x="704" y="179"/>
                    <a:pt x="674" y="169"/>
                  </a:cubicBezTo>
                  <a:cubicBezTo>
                    <a:pt x="613" y="138"/>
                    <a:pt x="572" y="87"/>
                    <a:pt x="520" y="46"/>
                  </a:cubicBezTo>
                  <a:cubicBezTo>
                    <a:pt x="466" y="19"/>
                    <a:pt x="411"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3"/>
            <p:cNvSpPr/>
            <p:nvPr/>
          </p:nvSpPr>
          <p:spPr>
            <a:xfrm>
              <a:off x="3793324" y="2929968"/>
              <a:ext cx="91553" cy="63202"/>
            </a:xfrm>
            <a:custGeom>
              <a:avLst/>
              <a:gdLst/>
              <a:ahLst/>
              <a:cxnLst/>
              <a:rect l="l" t="t" r="r" b="b"/>
              <a:pathLst>
                <a:path w="1634" h="1128" extrusionOk="0">
                  <a:moveTo>
                    <a:pt x="1262" y="0"/>
                  </a:moveTo>
                  <a:cubicBezTo>
                    <a:pt x="1203" y="0"/>
                    <a:pt x="1145" y="10"/>
                    <a:pt x="1093" y="25"/>
                  </a:cubicBezTo>
                  <a:cubicBezTo>
                    <a:pt x="1011" y="42"/>
                    <a:pt x="921" y="58"/>
                    <a:pt x="835" y="58"/>
                  </a:cubicBezTo>
                  <a:cubicBezTo>
                    <a:pt x="815" y="58"/>
                    <a:pt x="796" y="57"/>
                    <a:pt x="777" y="55"/>
                  </a:cubicBezTo>
                  <a:cubicBezTo>
                    <a:pt x="767" y="116"/>
                    <a:pt x="756" y="178"/>
                    <a:pt x="726" y="229"/>
                  </a:cubicBezTo>
                  <a:cubicBezTo>
                    <a:pt x="714" y="245"/>
                    <a:pt x="699" y="251"/>
                    <a:pt x="684" y="251"/>
                  </a:cubicBezTo>
                  <a:cubicBezTo>
                    <a:pt x="659" y="251"/>
                    <a:pt x="632" y="234"/>
                    <a:pt x="613" y="209"/>
                  </a:cubicBezTo>
                  <a:cubicBezTo>
                    <a:pt x="583" y="157"/>
                    <a:pt x="583" y="86"/>
                    <a:pt x="583" y="14"/>
                  </a:cubicBezTo>
                  <a:cubicBezTo>
                    <a:pt x="379" y="25"/>
                    <a:pt x="175" y="157"/>
                    <a:pt x="73" y="331"/>
                  </a:cubicBezTo>
                  <a:cubicBezTo>
                    <a:pt x="21" y="443"/>
                    <a:pt x="1" y="565"/>
                    <a:pt x="21" y="688"/>
                  </a:cubicBezTo>
                  <a:cubicBezTo>
                    <a:pt x="32" y="749"/>
                    <a:pt x="52" y="810"/>
                    <a:pt x="73" y="872"/>
                  </a:cubicBezTo>
                  <a:cubicBezTo>
                    <a:pt x="73" y="882"/>
                    <a:pt x="83" y="892"/>
                    <a:pt x="83" y="903"/>
                  </a:cubicBezTo>
                  <a:cubicBezTo>
                    <a:pt x="175" y="953"/>
                    <a:pt x="256" y="1014"/>
                    <a:pt x="359" y="1055"/>
                  </a:cubicBezTo>
                  <a:cubicBezTo>
                    <a:pt x="470" y="1096"/>
                    <a:pt x="593" y="1117"/>
                    <a:pt x="706" y="1127"/>
                  </a:cubicBezTo>
                  <a:cubicBezTo>
                    <a:pt x="838" y="1127"/>
                    <a:pt x="971" y="1107"/>
                    <a:pt x="1093" y="1055"/>
                  </a:cubicBezTo>
                  <a:cubicBezTo>
                    <a:pt x="1359" y="943"/>
                    <a:pt x="1583" y="708"/>
                    <a:pt x="1613" y="413"/>
                  </a:cubicBezTo>
                  <a:cubicBezTo>
                    <a:pt x="1634" y="229"/>
                    <a:pt x="1532" y="25"/>
                    <a:pt x="1328" y="5"/>
                  </a:cubicBezTo>
                  <a:cubicBezTo>
                    <a:pt x="1306" y="2"/>
                    <a:pt x="1284" y="0"/>
                    <a:pt x="1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3"/>
            <p:cNvSpPr/>
            <p:nvPr/>
          </p:nvSpPr>
          <p:spPr>
            <a:xfrm>
              <a:off x="3700145" y="2990817"/>
              <a:ext cx="93850" cy="41406"/>
            </a:xfrm>
            <a:custGeom>
              <a:avLst/>
              <a:gdLst/>
              <a:ahLst/>
              <a:cxnLst/>
              <a:rect l="l" t="t" r="r" b="b"/>
              <a:pathLst>
                <a:path w="1675" h="739" extrusionOk="0">
                  <a:moveTo>
                    <a:pt x="1573" y="0"/>
                  </a:moveTo>
                  <a:cubicBezTo>
                    <a:pt x="1541" y="112"/>
                    <a:pt x="1470" y="214"/>
                    <a:pt x="1378" y="296"/>
                  </a:cubicBezTo>
                  <a:cubicBezTo>
                    <a:pt x="1189" y="478"/>
                    <a:pt x="908" y="576"/>
                    <a:pt x="634" y="576"/>
                  </a:cubicBezTo>
                  <a:cubicBezTo>
                    <a:pt x="540" y="576"/>
                    <a:pt x="446" y="564"/>
                    <a:pt x="358" y="541"/>
                  </a:cubicBezTo>
                  <a:cubicBezTo>
                    <a:pt x="235" y="511"/>
                    <a:pt x="113" y="449"/>
                    <a:pt x="1" y="368"/>
                  </a:cubicBezTo>
                  <a:lnTo>
                    <a:pt x="1" y="368"/>
                  </a:lnTo>
                  <a:cubicBezTo>
                    <a:pt x="103" y="490"/>
                    <a:pt x="235" y="582"/>
                    <a:pt x="389" y="643"/>
                  </a:cubicBezTo>
                  <a:cubicBezTo>
                    <a:pt x="531" y="705"/>
                    <a:pt x="693" y="738"/>
                    <a:pt x="854" y="738"/>
                  </a:cubicBezTo>
                  <a:cubicBezTo>
                    <a:pt x="1063" y="738"/>
                    <a:pt x="1273" y="682"/>
                    <a:pt x="1439" y="561"/>
                  </a:cubicBezTo>
                  <a:cubicBezTo>
                    <a:pt x="1573" y="470"/>
                    <a:pt x="1675" y="337"/>
                    <a:pt x="1644" y="164"/>
                  </a:cubicBezTo>
                  <a:cubicBezTo>
                    <a:pt x="1634" y="102"/>
                    <a:pt x="1603" y="51"/>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3"/>
            <p:cNvSpPr/>
            <p:nvPr/>
          </p:nvSpPr>
          <p:spPr>
            <a:xfrm>
              <a:off x="3691573" y="2871865"/>
              <a:ext cx="145902" cy="30985"/>
            </a:xfrm>
            <a:custGeom>
              <a:avLst/>
              <a:gdLst/>
              <a:ahLst/>
              <a:cxnLst/>
              <a:rect l="l" t="t" r="r" b="b"/>
              <a:pathLst>
                <a:path w="2604" h="553" extrusionOk="0">
                  <a:moveTo>
                    <a:pt x="1609" y="1"/>
                  </a:moveTo>
                  <a:cubicBezTo>
                    <a:pt x="1457" y="1"/>
                    <a:pt x="1305" y="4"/>
                    <a:pt x="1154" y="10"/>
                  </a:cubicBezTo>
                  <a:cubicBezTo>
                    <a:pt x="858" y="21"/>
                    <a:pt x="562" y="41"/>
                    <a:pt x="266" y="82"/>
                  </a:cubicBezTo>
                  <a:cubicBezTo>
                    <a:pt x="174" y="92"/>
                    <a:pt x="93" y="113"/>
                    <a:pt x="0" y="123"/>
                  </a:cubicBezTo>
                  <a:cubicBezTo>
                    <a:pt x="21" y="215"/>
                    <a:pt x="52" y="307"/>
                    <a:pt x="72" y="398"/>
                  </a:cubicBezTo>
                  <a:cubicBezTo>
                    <a:pt x="184" y="419"/>
                    <a:pt x="286" y="439"/>
                    <a:pt x="399" y="459"/>
                  </a:cubicBezTo>
                  <a:cubicBezTo>
                    <a:pt x="831" y="520"/>
                    <a:pt x="1270" y="553"/>
                    <a:pt x="1709" y="553"/>
                  </a:cubicBezTo>
                  <a:cubicBezTo>
                    <a:pt x="1861" y="553"/>
                    <a:pt x="2012" y="549"/>
                    <a:pt x="2164" y="541"/>
                  </a:cubicBezTo>
                  <a:cubicBezTo>
                    <a:pt x="2266" y="541"/>
                    <a:pt x="2368" y="531"/>
                    <a:pt x="2460" y="521"/>
                  </a:cubicBezTo>
                  <a:cubicBezTo>
                    <a:pt x="2501" y="357"/>
                    <a:pt x="2542" y="205"/>
                    <a:pt x="2603" y="51"/>
                  </a:cubicBezTo>
                  <a:cubicBezTo>
                    <a:pt x="2274" y="17"/>
                    <a:pt x="1941" y="1"/>
                    <a:pt x="1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3"/>
            <p:cNvSpPr/>
            <p:nvPr/>
          </p:nvSpPr>
          <p:spPr>
            <a:xfrm>
              <a:off x="3646412" y="3467691"/>
              <a:ext cx="616" cy="616"/>
            </a:xfrm>
            <a:custGeom>
              <a:avLst/>
              <a:gdLst/>
              <a:ahLst/>
              <a:cxnLst/>
              <a:rect l="l" t="t" r="r" b="b"/>
              <a:pathLst>
                <a:path w="11" h="11" extrusionOk="0">
                  <a:moveTo>
                    <a:pt x="1" y="0"/>
                  </a:moveTo>
                  <a:cubicBezTo>
                    <a:pt x="10" y="0"/>
                    <a:pt x="10" y="10"/>
                    <a:pt x="10" y="10"/>
                  </a:cubicBez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3"/>
            <p:cNvSpPr/>
            <p:nvPr/>
          </p:nvSpPr>
          <p:spPr>
            <a:xfrm>
              <a:off x="3646972" y="3468252"/>
              <a:ext cx="672" cy="616"/>
            </a:xfrm>
            <a:custGeom>
              <a:avLst/>
              <a:gdLst/>
              <a:ahLst/>
              <a:cxnLst/>
              <a:rect l="l" t="t" r="r" b="b"/>
              <a:pathLst>
                <a:path w="12" h="11" extrusionOk="0">
                  <a:moveTo>
                    <a:pt x="0" y="0"/>
                  </a:moveTo>
                  <a:lnTo>
                    <a:pt x="0" y="0"/>
                  </a:lnTo>
                  <a:lnTo>
                    <a:pt x="11"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3"/>
            <p:cNvSpPr/>
            <p:nvPr/>
          </p:nvSpPr>
          <p:spPr>
            <a:xfrm>
              <a:off x="3600075" y="2595131"/>
              <a:ext cx="364307" cy="918108"/>
            </a:xfrm>
            <a:custGeom>
              <a:avLst/>
              <a:gdLst/>
              <a:ahLst/>
              <a:cxnLst/>
              <a:rect l="l" t="t" r="r" b="b"/>
              <a:pathLst>
                <a:path w="6502" h="16386" extrusionOk="0">
                  <a:moveTo>
                    <a:pt x="93" y="143"/>
                  </a:moveTo>
                  <a:cubicBezTo>
                    <a:pt x="164" y="143"/>
                    <a:pt x="205" y="184"/>
                    <a:pt x="225" y="255"/>
                  </a:cubicBezTo>
                  <a:cubicBezTo>
                    <a:pt x="256" y="347"/>
                    <a:pt x="277" y="449"/>
                    <a:pt x="297" y="551"/>
                  </a:cubicBezTo>
                  <a:cubicBezTo>
                    <a:pt x="317" y="654"/>
                    <a:pt x="348" y="765"/>
                    <a:pt x="368" y="867"/>
                  </a:cubicBezTo>
                  <a:cubicBezTo>
                    <a:pt x="388" y="969"/>
                    <a:pt x="409" y="1082"/>
                    <a:pt x="440" y="1184"/>
                  </a:cubicBezTo>
                  <a:lnTo>
                    <a:pt x="440" y="1194"/>
                  </a:lnTo>
                  <a:cubicBezTo>
                    <a:pt x="429" y="1194"/>
                    <a:pt x="419" y="1194"/>
                    <a:pt x="409" y="1205"/>
                  </a:cubicBezTo>
                  <a:cubicBezTo>
                    <a:pt x="379" y="1041"/>
                    <a:pt x="317" y="878"/>
                    <a:pt x="266" y="715"/>
                  </a:cubicBezTo>
                  <a:cubicBezTo>
                    <a:pt x="215" y="531"/>
                    <a:pt x="154" y="337"/>
                    <a:pt x="93" y="143"/>
                  </a:cubicBezTo>
                  <a:close/>
                  <a:moveTo>
                    <a:pt x="613" y="1368"/>
                  </a:moveTo>
                  <a:cubicBezTo>
                    <a:pt x="654" y="1378"/>
                    <a:pt x="685" y="1388"/>
                    <a:pt x="715" y="1398"/>
                  </a:cubicBezTo>
                  <a:cubicBezTo>
                    <a:pt x="726" y="1398"/>
                    <a:pt x="735" y="1409"/>
                    <a:pt x="735" y="1409"/>
                  </a:cubicBezTo>
                  <a:cubicBezTo>
                    <a:pt x="746" y="1409"/>
                    <a:pt x="756" y="1419"/>
                    <a:pt x="756" y="1419"/>
                  </a:cubicBezTo>
                  <a:cubicBezTo>
                    <a:pt x="766" y="1429"/>
                    <a:pt x="776" y="1429"/>
                    <a:pt x="776" y="1439"/>
                  </a:cubicBezTo>
                  <a:lnTo>
                    <a:pt x="797" y="1439"/>
                  </a:lnTo>
                  <a:cubicBezTo>
                    <a:pt x="787" y="1439"/>
                    <a:pt x="787" y="1439"/>
                    <a:pt x="797" y="1450"/>
                  </a:cubicBezTo>
                  <a:cubicBezTo>
                    <a:pt x="807" y="1459"/>
                    <a:pt x="828" y="1470"/>
                    <a:pt x="837" y="1480"/>
                  </a:cubicBezTo>
                  <a:cubicBezTo>
                    <a:pt x="837" y="1490"/>
                    <a:pt x="848" y="1500"/>
                    <a:pt x="848" y="1500"/>
                  </a:cubicBezTo>
                  <a:cubicBezTo>
                    <a:pt x="848" y="1500"/>
                    <a:pt x="858" y="1511"/>
                    <a:pt x="858" y="1521"/>
                  </a:cubicBezTo>
                  <a:cubicBezTo>
                    <a:pt x="868" y="1521"/>
                    <a:pt x="868" y="1531"/>
                    <a:pt x="878" y="1541"/>
                  </a:cubicBezTo>
                  <a:lnTo>
                    <a:pt x="878" y="1561"/>
                  </a:lnTo>
                  <a:cubicBezTo>
                    <a:pt x="889" y="1572"/>
                    <a:pt x="889" y="1592"/>
                    <a:pt x="899" y="1613"/>
                  </a:cubicBezTo>
                  <a:lnTo>
                    <a:pt x="899" y="1623"/>
                  </a:lnTo>
                  <a:lnTo>
                    <a:pt x="899" y="1643"/>
                  </a:lnTo>
                  <a:lnTo>
                    <a:pt x="899" y="1704"/>
                  </a:lnTo>
                  <a:lnTo>
                    <a:pt x="899" y="1715"/>
                  </a:lnTo>
                  <a:cubicBezTo>
                    <a:pt x="889" y="1725"/>
                    <a:pt x="889" y="1735"/>
                    <a:pt x="889" y="1735"/>
                  </a:cubicBezTo>
                  <a:cubicBezTo>
                    <a:pt x="889" y="1745"/>
                    <a:pt x="889" y="1756"/>
                    <a:pt x="878" y="1765"/>
                  </a:cubicBezTo>
                  <a:lnTo>
                    <a:pt x="878" y="1786"/>
                  </a:lnTo>
                  <a:cubicBezTo>
                    <a:pt x="868" y="1806"/>
                    <a:pt x="858" y="1817"/>
                    <a:pt x="848" y="1837"/>
                  </a:cubicBezTo>
                  <a:cubicBezTo>
                    <a:pt x="837" y="1847"/>
                    <a:pt x="837" y="1847"/>
                    <a:pt x="837" y="1858"/>
                  </a:cubicBezTo>
                  <a:cubicBezTo>
                    <a:pt x="828" y="1858"/>
                    <a:pt x="817" y="1868"/>
                    <a:pt x="817" y="1868"/>
                  </a:cubicBezTo>
                  <a:cubicBezTo>
                    <a:pt x="807" y="1888"/>
                    <a:pt x="797" y="1899"/>
                    <a:pt x="787" y="1908"/>
                  </a:cubicBezTo>
                  <a:lnTo>
                    <a:pt x="776" y="1919"/>
                  </a:lnTo>
                  <a:cubicBezTo>
                    <a:pt x="766" y="1919"/>
                    <a:pt x="756" y="1929"/>
                    <a:pt x="746" y="1939"/>
                  </a:cubicBezTo>
                  <a:cubicBezTo>
                    <a:pt x="735" y="1939"/>
                    <a:pt x="726" y="1949"/>
                    <a:pt x="715" y="1949"/>
                  </a:cubicBezTo>
                  <a:lnTo>
                    <a:pt x="705" y="1949"/>
                  </a:lnTo>
                  <a:cubicBezTo>
                    <a:pt x="695" y="1960"/>
                    <a:pt x="674" y="1960"/>
                    <a:pt x="654" y="1970"/>
                  </a:cubicBezTo>
                  <a:lnTo>
                    <a:pt x="583" y="1970"/>
                  </a:lnTo>
                  <a:cubicBezTo>
                    <a:pt x="583" y="1970"/>
                    <a:pt x="572" y="1970"/>
                    <a:pt x="572" y="1960"/>
                  </a:cubicBezTo>
                  <a:cubicBezTo>
                    <a:pt x="552" y="1960"/>
                    <a:pt x="531" y="1949"/>
                    <a:pt x="511" y="1949"/>
                  </a:cubicBezTo>
                  <a:lnTo>
                    <a:pt x="501" y="1949"/>
                  </a:lnTo>
                  <a:lnTo>
                    <a:pt x="501" y="1939"/>
                  </a:lnTo>
                  <a:cubicBezTo>
                    <a:pt x="490" y="1939"/>
                    <a:pt x="481" y="1929"/>
                    <a:pt x="470" y="1929"/>
                  </a:cubicBezTo>
                  <a:cubicBezTo>
                    <a:pt x="460" y="1919"/>
                    <a:pt x="450" y="1908"/>
                    <a:pt x="429" y="1899"/>
                  </a:cubicBezTo>
                  <a:lnTo>
                    <a:pt x="419" y="1899"/>
                  </a:lnTo>
                  <a:lnTo>
                    <a:pt x="388" y="1868"/>
                  </a:lnTo>
                  <a:cubicBezTo>
                    <a:pt x="388" y="1858"/>
                    <a:pt x="379" y="1847"/>
                    <a:pt x="368" y="1847"/>
                  </a:cubicBezTo>
                  <a:lnTo>
                    <a:pt x="368" y="1837"/>
                  </a:lnTo>
                  <a:cubicBezTo>
                    <a:pt x="358" y="1817"/>
                    <a:pt x="348" y="1806"/>
                    <a:pt x="338" y="1786"/>
                  </a:cubicBezTo>
                  <a:cubicBezTo>
                    <a:pt x="338" y="1786"/>
                    <a:pt x="338" y="1776"/>
                    <a:pt x="327" y="1776"/>
                  </a:cubicBezTo>
                  <a:lnTo>
                    <a:pt x="327" y="1756"/>
                  </a:lnTo>
                  <a:cubicBezTo>
                    <a:pt x="327" y="1745"/>
                    <a:pt x="317" y="1735"/>
                    <a:pt x="317" y="1725"/>
                  </a:cubicBezTo>
                  <a:lnTo>
                    <a:pt x="317" y="1715"/>
                  </a:lnTo>
                  <a:lnTo>
                    <a:pt x="317" y="1694"/>
                  </a:lnTo>
                  <a:lnTo>
                    <a:pt x="317" y="1663"/>
                  </a:lnTo>
                  <a:lnTo>
                    <a:pt x="317" y="1654"/>
                  </a:lnTo>
                  <a:lnTo>
                    <a:pt x="317" y="1643"/>
                  </a:lnTo>
                  <a:cubicBezTo>
                    <a:pt x="327" y="1623"/>
                    <a:pt x="327" y="1602"/>
                    <a:pt x="338" y="1582"/>
                  </a:cubicBezTo>
                  <a:lnTo>
                    <a:pt x="348" y="1561"/>
                  </a:lnTo>
                  <a:cubicBezTo>
                    <a:pt x="358" y="1552"/>
                    <a:pt x="358" y="1541"/>
                    <a:pt x="368" y="1531"/>
                  </a:cubicBezTo>
                  <a:cubicBezTo>
                    <a:pt x="379" y="1500"/>
                    <a:pt x="388" y="1490"/>
                    <a:pt x="409" y="1480"/>
                  </a:cubicBezTo>
                  <a:cubicBezTo>
                    <a:pt x="450" y="1429"/>
                    <a:pt x="501" y="1388"/>
                    <a:pt x="572" y="1368"/>
                  </a:cubicBezTo>
                  <a:close/>
                  <a:moveTo>
                    <a:pt x="817" y="3266"/>
                  </a:moveTo>
                  <a:cubicBezTo>
                    <a:pt x="828" y="3337"/>
                    <a:pt x="848" y="3409"/>
                    <a:pt x="858" y="3480"/>
                  </a:cubicBezTo>
                  <a:cubicBezTo>
                    <a:pt x="746" y="3450"/>
                    <a:pt x="633" y="3429"/>
                    <a:pt x="522" y="3398"/>
                  </a:cubicBezTo>
                  <a:cubicBezTo>
                    <a:pt x="542" y="3378"/>
                    <a:pt x="572" y="3368"/>
                    <a:pt x="593" y="3348"/>
                  </a:cubicBezTo>
                  <a:lnTo>
                    <a:pt x="654" y="3317"/>
                  </a:lnTo>
                  <a:cubicBezTo>
                    <a:pt x="664" y="3307"/>
                    <a:pt x="674" y="3307"/>
                    <a:pt x="685" y="3296"/>
                  </a:cubicBezTo>
                  <a:lnTo>
                    <a:pt x="705" y="3296"/>
                  </a:lnTo>
                  <a:cubicBezTo>
                    <a:pt x="735" y="3276"/>
                    <a:pt x="776" y="3276"/>
                    <a:pt x="817" y="3266"/>
                  </a:cubicBezTo>
                  <a:close/>
                  <a:moveTo>
                    <a:pt x="817" y="2133"/>
                  </a:moveTo>
                  <a:cubicBezTo>
                    <a:pt x="858" y="2388"/>
                    <a:pt x="909" y="2633"/>
                    <a:pt x="971" y="2888"/>
                  </a:cubicBezTo>
                  <a:cubicBezTo>
                    <a:pt x="1021" y="3103"/>
                    <a:pt x="1073" y="3327"/>
                    <a:pt x="1123" y="3541"/>
                  </a:cubicBezTo>
                  <a:cubicBezTo>
                    <a:pt x="1103" y="3531"/>
                    <a:pt x="1082" y="3531"/>
                    <a:pt x="1062" y="3531"/>
                  </a:cubicBezTo>
                  <a:cubicBezTo>
                    <a:pt x="1021" y="3348"/>
                    <a:pt x="980" y="3174"/>
                    <a:pt x="940" y="2990"/>
                  </a:cubicBezTo>
                  <a:cubicBezTo>
                    <a:pt x="909" y="2837"/>
                    <a:pt x="868" y="2684"/>
                    <a:pt x="837" y="2531"/>
                  </a:cubicBezTo>
                  <a:cubicBezTo>
                    <a:pt x="807" y="2409"/>
                    <a:pt x="776" y="2286"/>
                    <a:pt x="735" y="2164"/>
                  </a:cubicBezTo>
                  <a:cubicBezTo>
                    <a:pt x="766" y="2153"/>
                    <a:pt x="787" y="2143"/>
                    <a:pt x="817" y="2133"/>
                  </a:cubicBezTo>
                  <a:close/>
                  <a:moveTo>
                    <a:pt x="3195" y="3062"/>
                  </a:moveTo>
                  <a:cubicBezTo>
                    <a:pt x="3889" y="3062"/>
                    <a:pt x="4573" y="3123"/>
                    <a:pt x="5246" y="3246"/>
                  </a:cubicBezTo>
                  <a:cubicBezTo>
                    <a:pt x="5440" y="3276"/>
                    <a:pt x="5634" y="3317"/>
                    <a:pt x="5818" y="3357"/>
                  </a:cubicBezTo>
                  <a:cubicBezTo>
                    <a:pt x="5899" y="3368"/>
                    <a:pt x="5971" y="3389"/>
                    <a:pt x="6053" y="3409"/>
                  </a:cubicBezTo>
                  <a:cubicBezTo>
                    <a:pt x="5726" y="3491"/>
                    <a:pt x="5400" y="3582"/>
                    <a:pt x="5073" y="3643"/>
                  </a:cubicBezTo>
                  <a:cubicBezTo>
                    <a:pt x="4695" y="3725"/>
                    <a:pt x="4318" y="3766"/>
                    <a:pt x="3940" y="3797"/>
                  </a:cubicBezTo>
                  <a:cubicBezTo>
                    <a:pt x="3754" y="3807"/>
                    <a:pt x="3568" y="3812"/>
                    <a:pt x="3382" y="3812"/>
                  </a:cubicBezTo>
                  <a:cubicBezTo>
                    <a:pt x="2814" y="3812"/>
                    <a:pt x="2246" y="3764"/>
                    <a:pt x="1685" y="3664"/>
                  </a:cubicBezTo>
                  <a:cubicBezTo>
                    <a:pt x="1552" y="3633"/>
                    <a:pt x="1420" y="3613"/>
                    <a:pt x="1286" y="3582"/>
                  </a:cubicBezTo>
                  <a:cubicBezTo>
                    <a:pt x="1256" y="3450"/>
                    <a:pt x="1225" y="3317"/>
                    <a:pt x="1195" y="3174"/>
                  </a:cubicBezTo>
                  <a:lnTo>
                    <a:pt x="1195" y="3174"/>
                  </a:lnTo>
                  <a:cubicBezTo>
                    <a:pt x="1217" y="3175"/>
                    <a:pt x="1239" y="3176"/>
                    <a:pt x="1261" y="3176"/>
                  </a:cubicBezTo>
                  <a:cubicBezTo>
                    <a:pt x="1394" y="3176"/>
                    <a:pt x="1533" y="3152"/>
                    <a:pt x="1664" y="3144"/>
                  </a:cubicBezTo>
                  <a:cubicBezTo>
                    <a:pt x="1828" y="3123"/>
                    <a:pt x="2001" y="3103"/>
                    <a:pt x="2164" y="3092"/>
                  </a:cubicBezTo>
                  <a:cubicBezTo>
                    <a:pt x="2511" y="3072"/>
                    <a:pt x="2848" y="3062"/>
                    <a:pt x="3195" y="3062"/>
                  </a:cubicBezTo>
                  <a:close/>
                  <a:moveTo>
                    <a:pt x="1113" y="3745"/>
                  </a:moveTo>
                  <a:cubicBezTo>
                    <a:pt x="1134" y="3745"/>
                    <a:pt x="1154" y="3756"/>
                    <a:pt x="1175" y="3756"/>
                  </a:cubicBezTo>
                  <a:cubicBezTo>
                    <a:pt x="1266" y="4164"/>
                    <a:pt x="1358" y="4562"/>
                    <a:pt x="1450" y="4970"/>
                  </a:cubicBezTo>
                  <a:cubicBezTo>
                    <a:pt x="1429" y="4970"/>
                    <a:pt x="1409" y="4980"/>
                    <a:pt x="1389" y="4980"/>
                  </a:cubicBezTo>
                  <a:cubicBezTo>
                    <a:pt x="1358" y="4868"/>
                    <a:pt x="1338" y="4756"/>
                    <a:pt x="1318" y="4643"/>
                  </a:cubicBezTo>
                  <a:cubicBezTo>
                    <a:pt x="1246" y="4348"/>
                    <a:pt x="1184" y="4042"/>
                    <a:pt x="1113" y="3745"/>
                  </a:cubicBezTo>
                  <a:close/>
                  <a:moveTo>
                    <a:pt x="1225" y="5144"/>
                  </a:moveTo>
                  <a:lnTo>
                    <a:pt x="1256" y="5235"/>
                  </a:lnTo>
                  <a:cubicBezTo>
                    <a:pt x="1184" y="5215"/>
                    <a:pt x="1123" y="5205"/>
                    <a:pt x="1062" y="5185"/>
                  </a:cubicBezTo>
                  <a:lnTo>
                    <a:pt x="1052" y="5174"/>
                  </a:lnTo>
                  <a:cubicBezTo>
                    <a:pt x="1113" y="5164"/>
                    <a:pt x="1175" y="5154"/>
                    <a:pt x="1225" y="5144"/>
                  </a:cubicBezTo>
                  <a:close/>
                  <a:moveTo>
                    <a:pt x="1481" y="5092"/>
                  </a:moveTo>
                  <a:cubicBezTo>
                    <a:pt x="1501" y="5164"/>
                    <a:pt x="1522" y="5235"/>
                    <a:pt x="1531" y="5296"/>
                  </a:cubicBezTo>
                  <a:cubicBezTo>
                    <a:pt x="1511" y="5296"/>
                    <a:pt x="1481" y="5287"/>
                    <a:pt x="1450" y="5287"/>
                  </a:cubicBezTo>
                  <a:cubicBezTo>
                    <a:pt x="1440" y="5225"/>
                    <a:pt x="1429" y="5164"/>
                    <a:pt x="1409" y="5103"/>
                  </a:cubicBezTo>
                  <a:cubicBezTo>
                    <a:pt x="1420" y="5103"/>
                    <a:pt x="1429" y="5103"/>
                    <a:pt x="1440" y="5092"/>
                  </a:cubicBezTo>
                  <a:close/>
                  <a:moveTo>
                    <a:pt x="4440" y="5011"/>
                  </a:moveTo>
                  <a:cubicBezTo>
                    <a:pt x="4481" y="5021"/>
                    <a:pt x="4532" y="5031"/>
                    <a:pt x="4573" y="5031"/>
                  </a:cubicBezTo>
                  <a:cubicBezTo>
                    <a:pt x="4736" y="5062"/>
                    <a:pt x="4899" y="5083"/>
                    <a:pt x="5062" y="5123"/>
                  </a:cubicBezTo>
                  <a:cubicBezTo>
                    <a:pt x="5144" y="5133"/>
                    <a:pt x="5226" y="5154"/>
                    <a:pt x="5307" y="5174"/>
                  </a:cubicBezTo>
                  <a:cubicBezTo>
                    <a:pt x="5389" y="5194"/>
                    <a:pt x="5481" y="5215"/>
                    <a:pt x="5563" y="5215"/>
                  </a:cubicBezTo>
                  <a:lnTo>
                    <a:pt x="5563" y="5235"/>
                  </a:lnTo>
                  <a:lnTo>
                    <a:pt x="5552" y="5235"/>
                  </a:lnTo>
                  <a:cubicBezTo>
                    <a:pt x="5257" y="5287"/>
                    <a:pt x="4971" y="5358"/>
                    <a:pt x="4675" y="5398"/>
                  </a:cubicBezTo>
                  <a:cubicBezTo>
                    <a:pt x="4563" y="5419"/>
                    <a:pt x="4440" y="5430"/>
                    <a:pt x="4328" y="5439"/>
                  </a:cubicBezTo>
                  <a:cubicBezTo>
                    <a:pt x="4359" y="5317"/>
                    <a:pt x="4389" y="5185"/>
                    <a:pt x="4430" y="5062"/>
                  </a:cubicBezTo>
                  <a:cubicBezTo>
                    <a:pt x="4430" y="5042"/>
                    <a:pt x="4440" y="5031"/>
                    <a:pt x="4440" y="5011"/>
                  </a:cubicBezTo>
                  <a:close/>
                  <a:moveTo>
                    <a:pt x="3242" y="4940"/>
                  </a:moveTo>
                  <a:cubicBezTo>
                    <a:pt x="3574" y="4940"/>
                    <a:pt x="3907" y="4956"/>
                    <a:pt x="4236" y="4990"/>
                  </a:cubicBezTo>
                  <a:cubicBezTo>
                    <a:pt x="4175" y="5144"/>
                    <a:pt x="4134" y="5296"/>
                    <a:pt x="4093" y="5460"/>
                  </a:cubicBezTo>
                  <a:cubicBezTo>
                    <a:pt x="4001" y="5470"/>
                    <a:pt x="3899" y="5480"/>
                    <a:pt x="3797" y="5480"/>
                  </a:cubicBezTo>
                  <a:cubicBezTo>
                    <a:pt x="3645" y="5488"/>
                    <a:pt x="3494" y="5492"/>
                    <a:pt x="3342" y="5492"/>
                  </a:cubicBezTo>
                  <a:cubicBezTo>
                    <a:pt x="2903" y="5492"/>
                    <a:pt x="2464" y="5459"/>
                    <a:pt x="2032" y="5398"/>
                  </a:cubicBezTo>
                  <a:cubicBezTo>
                    <a:pt x="1919" y="5378"/>
                    <a:pt x="1817" y="5358"/>
                    <a:pt x="1705" y="5337"/>
                  </a:cubicBezTo>
                  <a:cubicBezTo>
                    <a:pt x="1685" y="5246"/>
                    <a:pt x="1654" y="5154"/>
                    <a:pt x="1633" y="5062"/>
                  </a:cubicBezTo>
                  <a:cubicBezTo>
                    <a:pt x="1726" y="5052"/>
                    <a:pt x="1807" y="5031"/>
                    <a:pt x="1899" y="5021"/>
                  </a:cubicBezTo>
                  <a:cubicBezTo>
                    <a:pt x="2195" y="4980"/>
                    <a:pt x="2491" y="4960"/>
                    <a:pt x="2787" y="4949"/>
                  </a:cubicBezTo>
                  <a:cubicBezTo>
                    <a:pt x="2938" y="4943"/>
                    <a:pt x="3090" y="4940"/>
                    <a:pt x="3242" y="4940"/>
                  </a:cubicBezTo>
                  <a:close/>
                  <a:moveTo>
                    <a:pt x="1481" y="5409"/>
                  </a:moveTo>
                  <a:cubicBezTo>
                    <a:pt x="1511" y="5419"/>
                    <a:pt x="1531" y="5419"/>
                    <a:pt x="1562" y="5430"/>
                  </a:cubicBezTo>
                  <a:cubicBezTo>
                    <a:pt x="1624" y="5664"/>
                    <a:pt x="1674" y="5909"/>
                    <a:pt x="1746" y="6144"/>
                  </a:cubicBezTo>
                  <a:cubicBezTo>
                    <a:pt x="1705" y="6154"/>
                    <a:pt x="1674" y="6164"/>
                    <a:pt x="1644" y="6174"/>
                  </a:cubicBezTo>
                  <a:cubicBezTo>
                    <a:pt x="1603" y="5940"/>
                    <a:pt x="1542" y="5715"/>
                    <a:pt x="1501" y="5491"/>
                  </a:cubicBezTo>
                  <a:cubicBezTo>
                    <a:pt x="1491" y="5460"/>
                    <a:pt x="1491" y="5430"/>
                    <a:pt x="1481" y="5409"/>
                  </a:cubicBezTo>
                  <a:close/>
                  <a:moveTo>
                    <a:pt x="1736" y="5470"/>
                  </a:moveTo>
                  <a:lnTo>
                    <a:pt x="1736" y="5470"/>
                  </a:lnTo>
                  <a:cubicBezTo>
                    <a:pt x="2338" y="5607"/>
                    <a:pt x="2947" y="5680"/>
                    <a:pt x="3563" y="5680"/>
                  </a:cubicBezTo>
                  <a:cubicBezTo>
                    <a:pt x="3729" y="5680"/>
                    <a:pt x="3895" y="5675"/>
                    <a:pt x="4062" y="5664"/>
                  </a:cubicBezTo>
                  <a:lnTo>
                    <a:pt x="4062" y="5664"/>
                  </a:lnTo>
                  <a:cubicBezTo>
                    <a:pt x="4052" y="5736"/>
                    <a:pt x="4042" y="5807"/>
                    <a:pt x="4042" y="5879"/>
                  </a:cubicBezTo>
                  <a:cubicBezTo>
                    <a:pt x="4013" y="5876"/>
                    <a:pt x="3984" y="5874"/>
                    <a:pt x="3955" y="5874"/>
                  </a:cubicBezTo>
                  <a:cubicBezTo>
                    <a:pt x="3779" y="5874"/>
                    <a:pt x="3604" y="5929"/>
                    <a:pt x="3481" y="6052"/>
                  </a:cubicBezTo>
                  <a:cubicBezTo>
                    <a:pt x="3297" y="6215"/>
                    <a:pt x="3216" y="6470"/>
                    <a:pt x="3266" y="6715"/>
                  </a:cubicBezTo>
                  <a:cubicBezTo>
                    <a:pt x="3123" y="6623"/>
                    <a:pt x="2950" y="6572"/>
                    <a:pt x="2787" y="6521"/>
                  </a:cubicBezTo>
                  <a:cubicBezTo>
                    <a:pt x="2644" y="6480"/>
                    <a:pt x="2511" y="6439"/>
                    <a:pt x="2379" y="6389"/>
                  </a:cubicBezTo>
                  <a:cubicBezTo>
                    <a:pt x="2368" y="6378"/>
                    <a:pt x="2358" y="6378"/>
                    <a:pt x="2348" y="6368"/>
                  </a:cubicBezTo>
                  <a:cubicBezTo>
                    <a:pt x="2216" y="6246"/>
                    <a:pt x="2052" y="6144"/>
                    <a:pt x="1878" y="6133"/>
                  </a:cubicBezTo>
                  <a:cubicBezTo>
                    <a:pt x="1838" y="5909"/>
                    <a:pt x="1787" y="5684"/>
                    <a:pt x="1736" y="5470"/>
                  </a:cubicBezTo>
                  <a:close/>
                  <a:moveTo>
                    <a:pt x="4721" y="5978"/>
                  </a:moveTo>
                  <a:cubicBezTo>
                    <a:pt x="4739" y="5978"/>
                    <a:pt x="4758" y="5979"/>
                    <a:pt x="4777" y="5981"/>
                  </a:cubicBezTo>
                  <a:cubicBezTo>
                    <a:pt x="4981" y="6001"/>
                    <a:pt x="5083" y="6205"/>
                    <a:pt x="5062" y="6389"/>
                  </a:cubicBezTo>
                  <a:cubicBezTo>
                    <a:pt x="5023" y="6804"/>
                    <a:pt x="4591" y="7104"/>
                    <a:pt x="4193" y="7104"/>
                  </a:cubicBezTo>
                  <a:cubicBezTo>
                    <a:pt x="4180" y="7104"/>
                    <a:pt x="4167" y="7104"/>
                    <a:pt x="4155" y="7103"/>
                  </a:cubicBezTo>
                  <a:cubicBezTo>
                    <a:pt x="4042" y="7093"/>
                    <a:pt x="3919" y="7072"/>
                    <a:pt x="3808" y="7031"/>
                  </a:cubicBezTo>
                  <a:cubicBezTo>
                    <a:pt x="3705" y="6990"/>
                    <a:pt x="3624" y="6929"/>
                    <a:pt x="3532" y="6879"/>
                  </a:cubicBezTo>
                  <a:cubicBezTo>
                    <a:pt x="3532" y="6868"/>
                    <a:pt x="3522" y="6858"/>
                    <a:pt x="3522" y="6848"/>
                  </a:cubicBezTo>
                  <a:cubicBezTo>
                    <a:pt x="3501" y="6786"/>
                    <a:pt x="3481" y="6725"/>
                    <a:pt x="3470" y="6664"/>
                  </a:cubicBezTo>
                  <a:cubicBezTo>
                    <a:pt x="3450" y="6541"/>
                    <a:pt x="3470" y="6419"/>
                    <a:pt x="3522" y="6307"/>
                  </a:cubicBezTo>
                  <a:cubicBezTo>
                    <a:pt x="3624" y="6133"/>
                    <a:pt x="3828" y="6001"/>
                    <a:pt x="4032" y="5990"/>
                  </a:cubicBezTo>
                  <a:cubicBezTo>
                    <a:pt x="4032" y="6062"/>
                    <a:pt x="4032" y="6133"/>
                    <a:pt x="4062" y="6185"/>
                  </a:cubicBezTo>
                  <a:cubicBezTo>
                    <a:pt x="4081" y="6210"/>
                    <a:pt x="4108" y="6227"/>
                    <a:pt x="4133" y="6227"/>
                  </a:cubicBezTo>
                  <a:cubicBezTo>
                    <a:pt x="4148" y="6227"/>
                    <a:pt x="4163" y="6221"/>
                    <a:pt x="4175" y="6205"/>
                  </a:cubicBezTo>
                  <a:cubicBezTo>
                    <a:pt x="4205" y="6154"/>
                    <a:pt x="4216" y="6092"/>
                    <a:pt x="4226" y="6031"/>
                  </a:cubicBezTo>
                  <a:cubicBezTo>
                    <a:pt x="4244" y="6033"/>
                    <a:pt x="4263" y="6034"/>
                    <a:pt x="4282" y="6034"/>
                  </a:cubicBezTo>
                  <a:cubicBezTo>
                    <a:pt x="4428" y="6034"/>
                    <a:pt x="4574" y="5978"/>
                    <a:pt x="4721" y="5978"/>
                  </a:cubicBezTo>
                  <a:close/>
                  <a:moveTo>
                    <a:pt x="1854" y="6323"/>
                  </a:moveTo>
                  <a:cubicBezTo>
                    <a:pt x="1912" y="6323"/>
                    <a:pt x="1967" y="6341"/>
                    <a:pt x="2021" y="6368"/>
                  </a:cubicBezTo>
                  <a:cubicBezTo>
                    <a:pt x="2073" y="6409"/>
                    <a:pt x="2114" y="6460"/>
                    <a:pt x="2175" y="6491"/>
                  </a:cubicBezTo>
                  <a:cubicBezTo>
                    <a:pt x="2205" y="6501"/>
                    <a:pt x="2225" y="6521"/>
                    <a:pt x="2246" y="6532"/>
                  </a:cubicBezTo>
                  <a:cubicBezTo>
                    <a:pt x="2236" y="6532"/>
                    <a:pt x="2225" y="6541"/>
                    <a:pt x="2216" y="6541"/>
                  </a:cubicBezTo>
                  <a:cubicBezTo>
                    <a:pt x="2175" y="6552"/>
                    <a:pt x="2134" y="6572"/>
                    <a:pt x="2103" y="6593"/>
                  </a:cubicBezTo>
                  <a:cubicBezTo>
                    <a:pt x="2021" y="6644"/>
                    <a:pt x="1940" y="6705"/>
                    <a:pt x="1878" y="6766"/>
                  </a:cubicBezTo>
                  <a:cubicBezTo>
                    <a:pt x="1838" y="6798"/>
                    <a:pt x="1868" y="6850"/>
                    <a:pt x="1908" y="6850"/>
                  </a:cubicBezTo>
                  <a:cubicBezTo>
                    <a:pt x="1918" y="6850"/>
                    <a:pt x="1929" y="6846"/>
                    <a:pt x="1940" y="6838"/>
                  </a:cubicBezTo>
                  <a:cubicBezTo>
                    <a:pt x="1971" y="6817"/>
                    <a:pt x="2001" y="6797"/>
                    <a:pt x="2042" y="6777"/>
                  </a:cubicBezTo>
                  <a:cubicBezTo>
                    <a:pt x="2082" y="6756"/>
                    <a:pt x="2123" y="6746"/>
                    <a:pt x="2164" y="6725"/>
                  </a:cubicBezTo>
                  <a:cubicBezTo>
                    <a:pt x="2185" y="6715"/>
                    <a:pt x="2205" y="6715"/>
                    <a:pt x="2225" y="6705"/>
                  </a:cubicBezTo>
                  <a:cubicBezTo>
                    <a:pt x="2246" y="6695"/>
                    <a:pt x="2256" y="6695"/>
                    <a:pt x="2277" y="6684"/>
                  </a:cubicBezTo>
                  <a:lnTo>
                    <a:pt x="2307" y="6684"/>
                  </a:lnTo>
                  <a:cubicBezTo>
                    <a:pt x="2297" y="6705"/>
                    <a:pt x="2277" y="6736"/>
                    <a:pt x="2266" y="6756"/>
                  </a:cubicBezTo>
                  <a:cubicBezTo>
                    <a:pt x="2216" y="6848"/>
                    <a:pt x="2195" y="6940"/>
                    <a:pt x="2185" y="7042"/>
                  </a:cubicBezTo>
                  <a:cubicBezTo>
                    <a:pt x="2175" y="7062"/>
                    <a:pt x="2195" y="7093"/>
                    <a:pt x="2225" y="7093"/>
                  </a:cubicBezTo>
                  <a:cubicBezTo>
                    <a:pt x="2246" y="7093"/>
                    <a:pt x="2266" y="7072"/>
                    <a:pt x="2277" y="7052"/>
                  </a:cubicBezTo>
                  <a:cubicBezTo>
                    <a:pt x="2287" y="6970"/>
                    <a:pt x="2327" y="6879"/>
                    <a:pt x="2368" y="6807"/>
                  </a:cubicBezTo>
                  <a:cubicBezTo>
                    <a:pt x="2389" y="6766"/>
                    <a:pt x="2409" y="6736"/>
                    <a:pt x="2440" y="6695"/>
                  </a:cubicBezTo>
                  <a:cubicBezTo>
                    <a:pt x="2450" y="6684"/>
                    <a:pt x="2470" y="6664"/>
                    <a:pt x="2481" y="6644"/>
                  </a:cubicBezTo>
                  <a:cubicBezTo>
                    <a:pt x="2501" y="6644"/>
                    <a:pt x="2511" y="6654"/>
                    <a:pt x="2532" y="6654"/>
                  </a:cubicBezTo>
                  <a:cubicBezTo>
                    <a:pt x="2522" y="6675"/>
                    <a:pt x="2522" y="6684"/>
                    <a:pt x="2522" y="6705"/>
                  </a:cubicBezTo>
                  <a:cubicBezTo>
                    <a:pt x="2532" y="6766"/>
                    <a:pt x="2572" y="6827"/>
                    <a:pt x="2593" y="6888"/>
                  </a:cubicBezTo>
                  <a:cubicBezTo>
                    <a:pt x="2624" y="6940"/>
                    <a:pt x="2654" y="7001"/>
                    <a:pt x="2674" y="7052"/>
                  </a:cubicBezTo>
                  <a:cubicBezTo>
                    <a:pt x="2682" y="7067"/>
                    <a:pt x="2695" y="7076"/>
                    <a:pt x="2709" y="7076"/>
                  </a:cubicBezTo>
                  <a:cubicBezTo>
                    <a:pt x="2715" y="7076"/>
                    <a:pt x="2720" y="7075"/>
                    <a:pt x="2726" y="7072"/>
                  </a:cubicBezTo>
                  <a:cubicBezTo>
                    <a:pt x="2746" y="7062"/>
                    <a:pt x="2756" y="7042"/>
                    <a:pt x="2746" y="7022"/>
                  </a:cubicBezTo>
                  <a:cubicBezTo>
                    <a:pt x="2726" y="6970"/>
                    <a:pt x="2715" y="6909"/>
                    <a:pt x="2705" y="6848"/>
                  </a:cubicBezTo>
                  <a:lnTo>
                    <a:pt x="2674" y="6756"/>
                  </a:lnTo>
                  <a:cubicBezTo>
                    <a:pt x="2674" y="6736"/>
                    <a:pt x="2665" y="6715"/>
                    <a:pt x="2665" y="6705"/>
                  </a:cubicBezTo>
                  <a:lnTo>
                    <a:pt x="2665" y="6705"/>
                  </a:lnTo>
                  <a:cubicBezTo>
                    <a:pt x="2797" y="6746"/>
                    <a:pt x="2930" y="6786"/>
                    <a:pt x="3062" y="6838"/>
                  </a:cubicBezTo>
                  <a:cubicBezTo>
                    <a:pt x="3134" y="6868"/>
                    <a:pt x="3205" y="6909"/>
                    <a:pt x="3266" y="6960"/>
                  </a:cubicBezTo>
                  <a:cubicBezTo>
                    <a:pt x="3246" y="7133"/>
                    <a:pt x="3123" y="7266"/>
                    <a:pt x="2991" y="7368"/>
                  </a:cubicBezTo>
                  <a:cubicBezTo>
                    <a:pt x="2817" y="7480"/>
                    <a:pt x="2603" y="7542"/>
                    <a:pt x="2399" y="7542"/>
                  </a:cubicBezTo>
                  <a:cubicBezTo>
                    <a:pt x="2205" y="7532"/>
                    <a:pt x="2011" y="7471"/>
                    <a:pt x="1858" y="7358"/>
                  </a:cubicBezTo>
                  <a:cubicBezTo>
                    <a:pt x="1726" y="7266"/>
                    <a:pt x="1633" y="7154"/>
                    <a:pt x="1552" y="7022"/>
                  </a:cubicBezTo>
                  <a:cubicBezTo>
                    <a:pt x="1542" y="6970"/>
                    <a:pt x="1522" y="6909"/>
                    <a:pt x="1522" y="6858"/>
                  </a:cubicBezTo>
                  <a:cubicBezTo>
                    <a:pt x="1501" y="6654"/>
                    <a:pt x="1552" y="6389"/>
                    <a:pt x="1767" y="6337"/>
                  </a:cubicBezTo>
                  <a:cubicBezTo>
                    <a:pt x="1797" y="6327"/>
                    <a:pt x="1826" y="6323"/>
                    <a:pt x="1854" y="6323"/>
                  </a:cubicBezTo>
                  <a:close/>
                  <a:moveTo>
                    <a:pt x="3359" y="7062"/>
                  </a:moveTo>
                  <a:cubicBezTo>
                    <a:pt x="3389" y="7113"/>
                    <a:pt x="3420" y="7164"/>
                    <a:pt x="3430" y="7226"/>
                  </a:cubicBezTo>
                  <a:cubicBezTo>
                    <a:pt x="3461" y="7399"/>
                    <a:pt x="3359" y="7532"/>
                    <a:pt x="3225" y="7623"/>
                  </a:cubicBezTo>
                  <a:cubicBezTo>
                    <a:pt x="3059" y="7744"/>
                    <a:pt x="2849" y="7800"/>
                    <a:pt x="2640" y="7800"/>
                  </a:cubicBezTo>
                  <a:cubicBezTo>
                    <a:pt x="2479" y="7800"/>
                    <a:pt x="2317" y="7767"/>
                    <a:pt x="2175" y="7705"/>
                  </a:cubicBezTo>
                  <a:cubicBezTo>
                    <a:pt x="2021" y="7644"/>
                    <a:pt x="1889" y="7552"/>
                    <a:pt x="1787" y="7430"/>
                  </a:cubicBezTo>
                  <a:lnTo>
                    <a:pt x="1787" y="7430"/>
                  </a:lnTo>
                  <a:cubicBezTo>
                    <a:pt x="1899" y="7511"/>
                    <a:pt x="2021" y="7573"/>
                    <a:pt x="2144" y="7603"/>
                  </a:cubicBezTo>
                  <a:cubicBezTo>
                    <a:pt x="2232" y="7626"/>
                    <a:pt x="2326" y="7638"/>
                    <a:pt x="2420" y="7638"/>
                  </a:cubicBezTo>
                  <a:cubicBezTo>
                    <a:pt x="2694" y="7638"/>
                    <a:pt x="2975" y="7540"/>
                    <a:pt x="3164" y="7358"/>
                  </a:cubicBezTo>
                  <a:cubicBezTo>
                    <a:pt x="3256" y="7276"/>
                    <a:pt x="3327" y="7174"/>
                    <a:pt x="3359" y="7062"/>
                  </a:cubicBezTo>
                  <a:close/>
                  <a:moveTo>
                    <a:pt x="1062" y="5287"/>
                  </a:moveTo>
                  <a:lnTo>
                    <a:pt x="1062" y="5287"/>
                  </a:lnTo>
                  <a:cubicBezTo>
                    <a:pt x="1134" y="5317"/>
                    <a:pt x="1205" y="5337"/>
                    <a:pt x="1277" y="5358"/>
                  </a:cubicBezTo>
                  <a:cubicBezTo>
                    <a:pt x="1286" y="5378"/>
                    <a:pt x="1286" y="5398"/>
                    <a:pt x="1297" y="5419"/>
                  </a:cubicBezTo>
                  <a:cubicBezTo>
                    <a:pt x="1327" y="5572"/>
                    <a:pt x="1368" y="5725"/>
                    <a:pt x="1399" y="5879"/>
                  </a:cubicBezTo>
                  <a:cubicBezTo>
                    <a:pt x="1429" y="6011"/>
                    <a:pt x="1460" y="6154"/>
                    <a:pt x="1491" y="6276"/>
                  </a:cubicBezTo>
                  <a:cubicBezTo>
                    <a:pt x="1429" y="6337"/>
                    <a:pt x="1389" y="6419"/>
                    <a:pt x="1358" y="6501"/>
                  </a:cubicBezTo>
                  <a:cubicBezTo>
                    <a:pt x="1205" y="6950"/>
                    <a:pt x="1460" y="7471"/>
                    <a:pt x="1817" y="7736"/>
                  </a:cubicBezTo>
                  <a:cubicBezTo>
                    <a:pt x="2051" y="7918"/>
                    <a:pt x="2352" y="8013"/>
                    <a:pt x="2650" y="8013"/>
                  </a:cubicBezTo>
                  <a:cubicBezTo>
                    <a:pt x="2820" y="8013"/>
                    <a:pt x="2988" y="7982"/>
                    <a:pt x="3144" y="7920"/>
                  </a:cubicBezTo>
                  <a:cubicBezTo>
                    <a:pt x="3327" y="7838"/>
                    <a:pt x="3501" y="7705"/>
                    <a:pt x="3583" y="7511"/>
                  </a:cubicBezTo>
                  <a:cubicBezTo>
                    <a:pt x="3644" y="7378"/>
                    <a:pt x="3644" y="7226"/>
                    <a:pt x="3593" y="7093"/>
                  </a:cubicBezTo>
                  <a:lnTo>
                    <a:pt x="3593" y="7093"/>
                  </a:lnTo>
                  <a:cubicBezTo>
                    <a:pt x="3634" y="7124"/>
                    <a:pt x="3674" y="7144"/>
                    <a:pt x="3705" y="7164"/>
                  </a:cubicBezTo>
                  <a:cubicBezTo>
                    <a:pt x="3817" y="7226"/>
                    <a:pt x="3940" y="7276"/>
                    <a:pt x="4062" y="7287"/>
                  </a:cubicBezTo>
                  <a:cubicBezTo>
                    <a:pt x="4114" y="7295"/>
                    <a:pt x="4167" y="7299"/>
                    <a:pt x="4219" y="7299"/>
                  </a:cubicBezTo>
                  <a:cubicBezTo>
                    <a:pt x="4424" y="7299"/>
                    <a:pt x="4627" y="7237"/>
                    <a:pt x="4797" y="7124"/>
                  </a:cubicBezTo>
                  <a:cubicBezTo>
                    <a:pt x="5022" y="6981"/>
                    <a:pt x="5205" y="6756"/>
                    <a:pt x="5266" y="6501"/>
                  </a:cubicBezTo>
                  <a:cubicBezTo>
                    <a:pt x="5328" y="6246"/>
                    <a:pt x="5236" y="5950"/>
                    <a:pt x="4991" y="5827"/>
                  </a:cubicBezTo>
                  <a:cubicBezTo>
                    <a:pt x="4904" y="5777"/>
                    <a:pt x="4807" y="5757"/>
                    <a:pt x="4707" y="5757"/>
                  </a:cubicBezTo>
                  <a:cubicBezTo>
                    <a:pt x="4666" y="5757"/>
                    <a:pt x="4624" y="5760"/>
                    <a:pt x="4583" y="5766"/>
                  </a:cubicBezTo>
                  <a:cubicBezTo>
                    <a:pt x="4481" y="5776"/>
                    <a:pt x="4359" y="5797"/>
                    <a:pt x="4257" y="5827"/>
                  </a:cubicBezTo>
                  <a:lnTo>
                    <a:pt x="4287" y="5643"/>
                  </a:lnTo>
                  <a:lnTo>
                    <a:pt x="4593" y="5613"/>
                  </a:lnTo>
                  <a:cubicBezTo>
                    <a:pt x="4919" y="5572"/>
                    <a:pt x="5236" y="5521"/>
                    <a:pt x="5552" y="5419"/>
                  </a:cubicBezTo>
                  <a:lnTo>
                    <a:pt x="5552" y="5552"/>
                  </a:lnTo>
                  <a:cubicBezTo>
                    <a:pt x="5542" y="5623"/>
                    <a:pt x="5542" y="5684"/>
                    <a:pt x="5552" y="5756"/>
                  </a:cubicBezTo>
                  <a:cubicBezTo>
                    <a:pt x="5542" y="5940"/>
                    <a:pt x="5542" y="6123"/>
                    <a:pt x="5532" y="6297"/>
                  </a:cubicBezTo>
                  <a:cubicBezTo>
                    <a:pt x="5522" y="6644"/>
                    <a:pt x="5511" y="6981"/>
                    <a:pt x="5502" y="7317"/>
                  </a:cubicBezTo>
                  <a:cubicBezTo>
                    <a:pt x="5461" y="8542"/>
                    <a:pt x="5420" y="9756"/>
                    <a:pt x="5379" y="10970"/>
                  </a:cubicBezTo>
                  <a:cubicBezTo>
                    <a:pt x="5359" y="11583"/>
                    <a:pt x="5338" y="12195"/>
                    <a:pt x="5307" y="12807"/>
                  </a:cubicBezTo>
                  <a:cubicBezTo>
                    <a:pt x="5297" y="13104"/>
                    <a:pt x="5287" y="13410"/>
                    <a:pt x="5277" y="13716"/>
                  </a:cubicBezTo>
                  <a:cubicBezTo>
                    <a:pt x="5266" y="13869"/>
                    <a:pt x="5257" y="14022"/>
                    <a:pt x="5257" y="14165"/>
                  </a:cubicBezTo>
                  <a:cubicBezTo>
                    <a:pt x="5246" y="14328"/>
                    <a:pt x="5257" y="14481"/>
                    <a:pt x="5257" y="14634"/>
                  </a:cubicBezTo>
                  <a:cubicBezTo>
                    <a:pt x="5144" y="14675"/>
                    <a:pt x="5032" y="14716"/>
                    <a:pt x="4919" y="14746"/>
                  </a:cubicBezTo>
                  <a:cubicBezTo>
                    <a:pt x="4797" y="14787"/>
                    <a:pt x="4665" y="14828"/>
                    <a:pt x="4532" y="14859"/>
                  </a:cubicBezTo>
                  <a:cubicBezTo>
                    <a:pt x="4277" y="14920"/>
                    <a:pt x="4021" y="14961"/>
                    <a:pt x="3756" y="14981"/>
                  </a:cubicBezTo>
                  <a:cubicBezTo>
                    <a:pt x="3608" y="14993"/>
                    <a:pt x="3459" y="14999"/>
                    <a:pt x="3310" y="14999"/>
                  </a:cubicBezTo>
                  <a:cubicBezTo>
                    <a:pt x="2925" y="14999"/>
                    <a:pt x="2540" y="14960"/>
                    <a:pt x="2164" y="14879"/>
                  </a:cubicBezTo>
                  <a:cubicBezTo>
                    <a:pt x="2021" y="14839"/>
                    <a:pt x="1878" y="14808"/>
                    <a:pt x="1736" y="14767"/>
                  </a:cubicBezTo>
                  <a:cubicBezTo>
                    <a:pt x="1664" y="14746"/>
                    <a:pt x="1593" y="14716"/>
                    <a:pt x="1531" y="14696"/>
                  </a:cubicBezTo>
                  <a:cubicBezTo>
                    <a:pt x="1481" y="14685"/>
                    <a:pt x="1440" y="14665"/>
                    <a:pt x="1389" y="14665"/>
                  </a:cubicBezTo>
                  <a:cubicBezTo>
                    <a:pt x="1389" y="14655"/>
                    <a:pt x="1399" y="14644"/>
                    <a:pt x="1399" y="14634"/>
                  </a:cubicBezTo>
                  <a:lnTo>
                    <a:pt x="1399" y="14165"/>
                  </a:lnTo>
                  <a:cubicBezTo>
                    <a:pt x="1389" y="14022"/>
                    <a:pt x="1379" y="13869"/>
                    <a:pt x="1379" y="13716"/>
                  </a:cubicBezTo>
                  <a:cubicBezTo>
                    <a:pt x="1368" y="13410"/>
                    <a:pt x="1348" y="13104"/>
                    <a:pt x="1338" y="12807"/>
                  </a:cubicBezTo>
                  <a:cubicBezTo>
                    <a:pt x="1318" y="12195"/>
                    <a:pt x="1286" y="11583"/>
                    <a:pt x="1266" y="10970"/>
                  </a:cubicBezTo>
                  <a:cubicBezTo>
                    <a:pt x="1225" y="9756"/>
                    <a:pt x="1184" y="8542"/>
                    <a:pt x="1154" y="7317"/>
                  </a:cubicBezTo>
                  <a:cubicBezTo>
                    <a:pt x="1144" y="6981"/>
                    <a:pt x="1134" y="6644"/>
                    <a:pt x="1123" y="6297"/>
                  </a:cubicBezTo>
                  <a:cubicBezTo>
                    <a:pt x="1103" y="5960"/>
                    <a:pt x="1103" y="5623"/>
                    <a:pt x="1062" y="5287"/>
                  </a:cubicBezTo>
                  <a:close/>
                  <a:moveTo>
                    <a:pt x="501" y="3541"/>
                  </a:moveTo>
                  <a:lnTo>
                    <a:pt x="501" y="3541"/>
                  </a:lnTo>
                  <a:cubicBezTo>
                    <a:pt x="633" y="3593"/>
                    <a:pt x="766" y="3643"/>
                    <a:pt x="909" y="3684"/>
                  </a:cubicBezTo>
                  <a:cubicBezTo>
                    <a:pt x="909" y="3704"/>
                    <a:pt x="919" y="3735"/>
                    <a:pt x="919" y="3756"/>
                  </a:cubicBezTo>
                  <a:cubicBezTo>
                    <a:pt x="1011" y="4174"/>
                    <a:pt x="1113" y="4602"/>
                    <a:pt x="1205" y="5031"/>
                  </a:cubicBezTo>
                  <a:cubicBezTo>
                    <a:pt x="1154" y="5042"/>
                    <a:pt x="1103" y="5062"/>
                    <a:pt x="1052" y="5072"/>
                  </a:cubicBezTo>
                  <a:cubicBezTo>
                    <a:pt x="1052" y="4929"/>
                    <a:pt x="1042" y="4776"/>
                    <a:pt x="1032" y="4623"/>
                  </a:cubicBezTo>
                  <a:cubicBezTo>
                    <a:pt x="1032" y="4607"/>
                    <a:pt x="1014" y="4596"/>
                    <a:pt x="998" y="4596"/>
                  </a:cubicBezTo>
                  <a:cubicBezTo>
                    <a:pt x="984" y="4596"/>
                    <a:pt x="971" y="4604"/>
                    <a:pt x="971" y="4623"/>
                  </a:cubicBezTo>
                  <a:lnTo>
                    <a:pt x="971" y="5103"/>
                  </a:lnTo>
                  <a:cubicBezTo>
                    <a:pt x="940" y="5123"/>
                    <a:pt x="940" y="5164"/>
                    <a:pt x="971" y="5185"/>
                  </a:cubicBezTo>
                  <a:lnTo>
                    <a:pt x="971" y="5470"/>
                  </a:lnTo>
                  <a:lnTo>
                    <a:pt x="971" y="5634"/>
                  </a:lnTo>
                  <a:cubicBezTo>
                    <a:pt x="971" y="5827"/>
                    <a:pt x="980" y="6021"/>
                    <a:pt x="980" y="6205"/>
                  </a:cubicBezTo>
                  <a:cubicBezTo>
                    <a:pt x="991" y="6511"/>
                    <a:pt x="991" y="6817"/>
                    <a:pt x="1001" y="7124"/>
                  </a:cubicBezTo>
                  <a:cubicBezTo>
                    <a:pt x="1021" y="7725"/>
                    <a:pt x="1032" y="8338"/>
                    <a:pt x="1052" y="8940"/>
                  </a:cubicBezTo>
                  <a:cubicBezTo>
                    <a:pt x="1093" y="10154"/>
                    <a:pt x="1134" y="11369"/>
                    <a:pt x="1184" y="12573"/>
                  </a:cubicBezTo>
                  <a:cubicBezTo>
                    <a:pt x="1195" y="12920"/>
                    <a:pt x="1205" y="13256"/>
                    <a:pt x="1225" y="13603"/>
                  </a:cubicBezTo>
                  <a:cubicBezTo>
                    <a:pt x="1225" y="13767"/>
                    <a:pt x="1236" y="13930"/>
                    <a:pt x="1246" y="14104"/>
                  </a:cubicBezTo>
                  <a:cubicBezTo>
                    <a:pt x="1246" y="14277"/>
                    <a:pt x="1266" y="14461"/>
                    <a:pt x="1286" y="14634"/>
                  </a:cubicBezTo>
                  <a:cubicBezTo>
                    <a:pt x="1286" y="14655"/>
                    <a:pt x="1297" y="14665"/>
                    <a:pt x="1307" y="14675"/>
                  </a:cubicBezTo>
                  <a:cubicBezTo>
                    <a:pt x="1307" y="14685"/>
                    <a:pt x="1297" y="14706"/>
                    <a:pt x="1307" y="14716"/>
                  </a:cubicBezTo>
                  <a:cubicBezTo>
                    <a:pt x="1348" y="14767"/>
                    <a:pt x="1399" y="14787"/>
                    <a:pt x="1450" y="14808"/>
                  </a:cubicBezTo>
                  <a:cubicBezTo>
                    <a:pt x="1522" y="14839"/>
                    <a:pt x="1583" y="14859"/>
                    <a:pt x="1644" y="14889"/>
                  </a:cubicBezTo>
                  <a:cubicBezTo>
                    <a:pt x="1776" y="14930"/>
                    <a:pt x="1899" y="14971"/>
                    <a:pt x="2032" y="15002"/>
                  </a:cubicBezTo>
                  <a:cubicBezTo>
                    <a:pt x="2297" y="15063"/>
                    <a:pt x="2563" y="15114"/>
                    <a:pt x="2838" y="15134"/>
                  </a:cubicBezTo>
                  <a:cubicBezTo>
                    <a:pt x="2994" y="15149"/>
                    <a:pt x="3150" y="15156"/>
                    <a:pt x="3307" y="15156"/>
                  </a:cubicBezTo>
                  <a:cubicBezTo>
                    <a:pt x="3695" y="15156"/>
                    <a:pt x="4083" y="15112"/>
                    <a:pt x="4461" y="15032"/>
                  </a:cubicBezTo>
                  <a:cubicBezTo>
                    <a:pt x="4613" y="15002"/>
                    <a:pt x="4767" y="14961"/>
                    <a:pt x="4919" y="14910"/>
                  </a:cubicBezTo>
                  <a:cubicBezTo>
                    <a:pt x="5062" y="14869"/>
                    <a:pt x="5216" y="14818"/>
                    <a:pt x="5348" y="14746"/>
                  </a:cubicBezTo>
                  <a:cubicBezTo>
                    <a:pt x="5389" y="14726"/>
                    <a:pt x="5389" y="14685"/>
                    <a:pt x="5359" y="14655"/>
                  </a:cubicBezTo>
                  <a:cubicBezTo>
                    <a:pt x="5369" y="14644"/>
                    <a:pt x="5369" y="14644"/>
                    <a:pt x="5369" y="14634"/>
                  </a:cubicBezTo>
                  <a:cubicBezTo>
                    <a:pt x="5379" y="14461"/>
                    <a:pt x="5400" y="14277"/>
                    <a:pt x="5409" y="14104"/>
                  </a:cubicBezTo>
                  <a:cubicBezTo>
                    <a:pt x="5420" y="13930"/>
                    <a:pt x="5420" y="13767"/>
                    <a:pt x="5430" y="13603"/>
                  </a:cubicBezTo>
                  <a:cubicBezTo>
                    <a:pt x="5440" y="13256"/>
                    <a:pt x="5461" y="12920"/>
                    <a:pt x="5471" y="12573"/>
                  </a:cubicBezTo>
                  <a:cubicBezTo>
                    <a:pt x="5522" y="11369"/>
                    <a:pt x="5563" y="10154"/>
                    <a:pt x="5604" y="8940"/>
                  </a:cubicBezTo>
                  <a:cubicBezTo>
                    <a:pt x="5613" y="8338"/>
                    <a:pt x="5634" y="7725"/>
                    <a:pt x="5654" y="7124"/>
                  </a:cubicBezTo>
                  <a:cubicBezTo>
                    <a:pt x="5654" y="6817"/>
                    <a:pt x="5665" y="6511"/>
                    <a:pt x="5665" y="6205"/>
                  </a:cubicBezTo>
                  <a:cubicBezTo>
                    <a:pt x="5675" y="5919"/>
                    <a:pt x="5685" y="5623"/>
                    <a:pt x="5665" y="5337"/>
                  </a:cubicBezTo>
                  <a:lnTo>
                    <a:pt x="5665" y="5307"/>
                  </a:lnTo>
                  <a:lnTo>
                    <a:pt x="5665" y="5246"/>
                  </a:lnTo>
                  <a:cubicBezTo>
                    <a:pt x="5665" y="5144"/>
                    <a:pt x="5665" y="5042"/>
                    <a:pt x="5675" y="4940"/>
                  </a:cubicBezTo>
                  <a:cubicBezTo>
                    <a:pt x="5675" y="4838"/>
                    <a:pt x="5665" y="4736"/>
                    <a:pt x="5665" y="4634"/>
                  </a:cubicBezTo>
                  <a:cubicBezTo>
                    <a:pt x="5665" y="4613"/>
                    <a:pt x="5650" y="4603"/>
                    <a:pt x="5634" y="4603"/>
                  </a:cubicBezTo>
                  <a:cubicBezTo>
                    <a:pt x="5619" y="4603"/>
                    <a:pt x="5604" y="4613"/>
                    <a:pt x="5604" y="4634"/>
                  </a:cubicBezTo>
                  <a:cubicBezTo>
                    <a:pt x="5593" y="4736"/>
                    <a:pt x="5573" y="4838"/>
                    <a:pt x="5573" y="4940"/>
                  </a:cubicBezTo>
                  <a:lnTo>
                    <a:pt x="5573" y="5031"/>
                  </a:lnTo>
                  <a:cubicBezTo>
                    <a:pt x="5522" y="5011"/>
                    <a:pt x="5461" y="4990"/>
                    <a:pt x="5409" y="4980"/>
                  </a:cubicBezTo>
                  <a:lnTo>
                    <a:pt x="5164" y="4919"/>
                  </a:lnTo>
                  <a:cubicBezTo>
                    <a:pt x="5022" y="4888"/>
                    <a:pt x="4869" y="4868"/>
                    <a:pt x="4726" y="4838"/>
                  </a:cubicBezTo>
                  <a:lnTo>
                    <a:pt x="4511" y="4807"/>
                  </a:lnTo>
                  <a:cubicBezTo>
                    <a:pt x="4552" y="4705"/>
                    <a:pt x="4593" y="4602"/>
                    <a:pt x="4644" y="4511"/>
                  </a:cubicBezTo>
                  <a:cubicBezTo>
                    <a:pt x="4685" y="4419"/>
                    <a:pt x="4736" y="4337"/>
                    <a:pt x="4787" y="4256"/>
                  </a:cubicBezTo>
                  <a:cubicBezTo>
                    <a:pt x="4838" y="4174"/>
                    <a:pt x="4910" y="4092"/>
                    <a:pt x="4919" y="4001"/>
                  </a:cubicBezTo>
                  <a:cubicBezTo>
                    <a:pt x="4919" y="3967"/>
                    <a:pt x="4899" y="3947"/>
                    <a:pt x="4874" y="3947"/>
                  </a:cubicBezTo>
                  <a:cubicBezTo>
                    <a:pt x="4869" y="3947"/>
                    <a:pt x="4863" y="3948"/>
                    <a:pt x="4858" y="3949"/>
                  </a:cubicBezTo>
                  <a:cubicBezTo>
                    <a:pt x="4767" y="3990"/>
                    <a:pt x="4715" y="4082"/>
                    <a:pt x="4665" y="4164"/>
                  </a:cubicBezTo>
                  <a:cubicBezTo>
                    <a:pt x="4613" y="4246"/>
                    <a:pt x="4563" y="4327"/>
                    <a:pt x="4511" y="4419"/>
                  </a:cubicBezTo>
                  <a:cubicBezTo>
                    <a:pt x="4440" y="4541"/>
                    <a:pt x="4379" y="4664"/>
                    <a:pt x="4318" y="4786"/>
                  </a:cubicBezTo>
                  <a:cubicBezTo>
                    <a:pt x="4155" y="4766"/>
                    <a:pt x="3981" y="4745"/>
                    <a:pt x="3808" y="4745"/>
                  </a:cubicBezTo>
                  <a:cubicBezTo>
                    <a:pt x="3655" y="4735"/>
                    <a:pt x="3500" y="4730"/>
                    <a:pt x="3346" y="4730"/>
                  </a:cubicBezTo>
                  <a:cubicBezTo>
                    <a:pt x="2891" y="4730"/>
                    <a:pt x="2433" y="4774"/>
                    <a:pt x="1991" y="4858"/>
                  </a:cubicBezTo>
                  <a:cubicBezTo>
                    <a:pt x="1858" y="4878"/>
                    <a:pt x="1736" y="4899"/>
                    <a:pt x="1603" y="4929"/>
                  </a:cubicBezTo>
                  <a:cubicBezTo>
                    <a:pt x="1583" y="4817"/>
                    <a:pt x="1552" y="4695"/>
                    <a:pt x="1522" y="4582"/>
                  </a:cubicBezTo>
                  <a:cubicBezTo>
                    <a:pt x="1460" y="4327"/>
                    <a:pt x="1399" y="4062"/>
                    <a:pt x="1338" y="3797"/>
                  </a:cubicBezTo>
                  <a:lnTo>
                    <a:pt x="1338" y="3797"/>
                  </a:lnTo>
                  <a:cubicBezTo>
                    <a:pt x="1389" y="3817"/>
                    <a:pt x="1440" y="3827"/>
                    <a:pt x="1501" y="3838"/>
                  </a:cubicBezTo>
                  <a:cubicBezTo>
                    <a:pt x="1878" y="3919"/>
                    <a:pt x="2266" y="3970"/>
                    <a:pt x="2665" y="4001"/>
                  </a:cubicBezTo>
                  <a:cubicBezTo>
                    <a:pt x="2897" y="4019"/>
                    <a:pt x="3132" y="4029"/>
                    <a:pt x="3368" y="4029"/>
                  </a:cubicBezTo>
                  <a:cubicBezTo>
                    <a:pt x="3905" y="4029"/>
                    <a:pt x="4446" y="3981"/>
                    <a:pt x="4971" y="3888"/>
                  </a:cubicBezTo>
                  <a:cubicBezTo>
                    <a:pt x="5399" y="3807"/>
                    <a:pt x="5837" y="3715"/>
                    <a:pt x="6235" y="3552"/>
                  </a:cubicBezTo>
                  <a:lnTo>
                    <a:pt x="6235" y="3552"/>
                  </a:lnTo>
                  <a:cubicBezTo>
                    <a:pt x="6185" y="3977"/>
                    <a:pt x="6175" y="4402"/>
                    <a:pt x="6155" y="4827"/>
                  </a:cubicBezTo>
                  <a:cubicBezTo>
                    <a:pt x="6134" y="5256"/>
                    <a:pt x="6114" y="5695"/>
                    <a:pt x="6093" y="6123"/>
                  </a:cubicBezTo>
                  <a:cubicBezTo>
                    <a:pt x="6032" y="7675"/>
                    <a:pt x="5981" y="9226"/>
                    <a:pt x="5951" y="10787"/>
                  </a:cubicBezTo>
                  <a:cubicBezTo>
                    <a:pt x="5940" y="11562"/>
                    <a:pt x="5920" y="12349"/>
                    <a:pt x="5920" y="13134"/>
                  </a:cubicBezTo>
                  <a:cubicBezTo>
                    <a:pt x="5910" y="13522"/>
                    <a:pt x="5910" y="13920"/>
                    <a:pt x="5910" y="14308"/>
                  </a:cubicBezTo>
                  <a:cubicBezTo>
                    <a:pt x="5910" y="14685"/>
                    <a:pt x="5889" y="15073"/>
                    <a:pt x="5920" y="15451"/>
                  </a:cubicBezTo>
                  <a:cubicBezTo>
                    <a:pt x="5604" y="15614"/>
                    <a:pt x="5297" y="15757"/>
                    <a:pt x="4960" y="15869"/>
                  </a:cubicBezTo>
                  <a:cubicBezTo>
                    <a:pt x="4634" y="15971"/>
                    <a:pt x="4287" y="16053"/>
                    <a:pt x="3940" y="16093"/>
                  </a:cubicBezTo>
                  <a:cubicBezTo>
                    <a:pt x="3711" y="16120"/>
                    <a:pt x="3482" y="16133"/>
                    <a:pt x="3253" y="16133"/>
                  </a:cubicBezTo>
                  <a:cubicBezTo>
                    <a:pt x="2776" y="16133"/>
                    <a:pt x="2300" y="16075"/>
                    <a:pt x="1838" y="15951"/>
                  </a:cubicBezTo>
                  <a:cubicBezTo>
                    <a:pt x="1644" y="15900"/>
                    <a:pt x="1450" y="15839"/>
                    <a:pt x="1266" y="15767"/>
                  </a:cubicBezTo>
                  <a:cubicBezTo>
                    <a:pt x="1175" y="15737"/>
                    <a:pt x="1073" y="15706"/>
                    <a:pt x="980" y="15665"/>
                  </a:cubicBezTo>
                  <a:cubicBezTo>
                    <a:pt x="940" y="15644"/>
                    <a:pt x="899" y="15635"/>
                    <a:pt x="858" y="15614"/>
                  </a:cubicBezTo>
                  <a:cubicBezTo>
                    <a:pt x="848" y="15604"/>
                    <a:pt x="848" y="15594"/>
                    <a:pt x="837" y="15583"/>
                  </a:cubicBezTo>
                  <a:lnTo>
                    <a:pt x="828" y="15573"/>
                  </a:lnTo>
                  <a:lnTo>
                    <a:pt x="828" y="15563"/>
                  </a:lnTo>
                  <a:cubicBezTo>
                    <a:pt x="817" y="15563"/>
                    <a:pt x="817" y="15553"/>
                    <a:pt x="817" y="15553"/>
                  </a:cubicBezTo>
                  <a:cubicBezTo>
                    <a:pt x="807" y="15542"/>
                    <a:pt x="807" y="15542"/>
                    <a:pt x="807" y="15533"/>
                  </a:cubicBezTo>
                  <a:cubicBezTo>
                    <a:pt x="817" y="15522"/>
                    <a:pt x="828" y="15502"/>
                    <a:pt x="828" y="15471"/>
                  </a:cubicBezTo>
                  <a:cubicBezTo>
                    <a:pt x="858" y="15084"/>
                    <a:pt x="837" y="14696"/>
                    <a:pt x="837" y="14308"/>
                  </a:cubicBezTo>
                  <a:cubicBezTo>
                    <a:pt x="837" y="13920"/>
                    <a:pt x="837" y="13522"/>
                    <a:pt x="828" y="13134"/>
                  </a:cubicBezTo>
                  <a:cubicBezTo>
                    <a:pt x="828" y="12349"/>
                    <a:pt x="807" y="11562"/>
                    <a:pt x="797" y="10787"/>
                  </a:cubicBezTo>
                  <a:cubicBezTo>
                    <a:pt x="766" y="9226"/>
                    <a:pt x="715" y="7675"/>
                    <a:pt x="654" y="6123"/>
                  </a:cubicBezTo>
                  <a:cubicBezTo>
                    <a:pt x="633" y="5695"/>
                    <a:pt x="613" y="5256"/>
                    <a:pt x="593" y="4827"/>
                  </a:cubicBezTo>
                  <a:cubicBezTo>
                    <a:pt x="572" y="4398"/>
                    <a:pt x="562" y="3970"/>
                    <a:pt x="501" y="3541"/>
                  </a:cubicBezTo>
                  <a:close/>
                  <a:moveTo>
                    <a:pt x="139" y="0"/>
                  </a:moveTo>
                  <a:cubicBezTo>
                    <a:pt x="101" y="0"/>
                    <a:pt x="64" y="13"/>
                    <a:pt x="32" y="41"/>
                  </a:cubicBezTo>
                  <a:cubicBezTo>
                    <a:pt x="1" y="62"/>
                    <a:pt x="11" y="102"/>
                    <a:pt x="21" y="123"/>
                  </a:cubicBezTo>
                  <a:lnTo>
                    <a:pt x="21" y="143"/>
                  </a:lnTo>
                  <a:cubicBezTo>
                    <a:pt x="72" y="347"/>
                    <a:pt x="113" y="551"/>
                    <a:pt x="154" y="756"/>
                  </a:cubicBezTo>
                  <a:cubicBezTo>
                    <a:pt x="195" y="949"/>
                    <a:pt x="225" y="1143"/>
                    <a:pt x="286" y="1337"/>
                  </a:cubicBezTo>
                  <a:cubicBezTo>
                    <a:pt x="205" y="1398"/>
                    <a:pt x="144" y="1490"/>
                    <a:pt x="123" y="1592"/>
                  </a:cubicBezTo>
                  <a:cubicBezTo>
                    <a:pt x="72" y="1837"/>
                    <a:pt x="215" y="2051"/>
                    <a:pt x="440" y="2143"/>
                  </a:cubicBezTo>
                  <a:cubicBezTo>
                    <a:pt x="490" y="2164"/>
                    <a:pt x="542" y="2174"/>
                    <a:pt x="593" y="2174"/>
                  </a:cubicBezTo>
                  <a:cubicBezTo>
                    <a:pt x="624" y="2429"/>
                    <a:pt x="685" y="2674"/>
                    <a:pt x="735" y="2908"/>
                  </a:cubicBezTo>
                  <a:cubicBezTo>
                    <a:pt x="746" y="2970"/>
                    <a:pt x="766" y="3031"/>
                    <a:pt x="776" y="3092"/>
                  </a:cubicBezTo>
                  <a:cubicBezTo>
                    <a:pt x="735" y="3103"/>
                    <a:pt x="695" y="3113"/>
                    <a:pt x="654" y="3133"/>
                  </a:cubicBezTo>
                  <a:cubicBezTo>
                    <a:pt x="603" y="3153"/>
                    <a:pt x="552" y="3174"/>
                    <a:pt x="511" y="3205"/>
                  </a:cubicBezTo>
                  <a:cubicBezTo>
                    <a:pt x="460" y="3235"/>
                    <a:pt x="419" y="3266"/>
                    <a:pt x="379" y="3317"/>
                  </a:cubicBezTo>
                  <a:cubicBezTo>
                    <a:pt x="348" y="3357"/>
                    <a:pt x="317" y="3409"/>
                    <a:pt x="297" y="3460"/>
                  </a:cubicBezTo>
                  <a:lnTo>
                    <a:pt x="297" y="3500"/>
                  </a:lnTo>
                  <a:cubicBezTo>
                    <a:pt x="286" y="3888"/>
                    <a:pt x="317" y="4276"/>
                    <a:pt x="338" y="4664"/>
                  </a:cubicBezTo>
                  <a:cubicBezTo>
                    <a:pt x="348" y="5062"/>
                    <a:pt x="368" y="5450"/>
                    <a:pt x="388" y="5848"/>
                  </a:cubicBezTo>
                  <a:cubicBezTo>
                    <a:pt x="419" y="6623"/>
                    <a:pt x="450" y="7409"/>
                    <a:pt x="470" y="8185"/>
                  </a:cubicBezTo>
                  <a:cubicBezTo>
                    <a:pt x="522" y="9746"/>
                    <a:pt x="552" y="11297"/>
                    <a:pt x="572" y="12848"/>
                  </a:cubicBezTo>
                  <a:cubicBezTo>
                    <a:pt x="583" y="13287"/>
                    <a:pt x="583" y="13716"/>
                    <a:pt x="583" y="14145"/>
                  </a:cubicBezTo>
                  <a:cubicBezTo>
                    <a:pt x="583" y="14369"/>
                    <a:pt x="593" y="14594"/>
                    <a:pt x="593" y="14808"/>
                  </a:cubicBezTo>
                  <a:cubicBezTo>
                    <a:pt x="593" y="15032"/>
                    <a:pt x="593" y="15257"/>
                    <a:pt x="603" y="15471"/>
                  </a:cubicBezTo>
                  <a:lnTo>
                    <a:pt x="603" y="15481"/>
                  </a:lnTo>
                  <a:lnTo>
                    <a:pt x="603" y="15502"/>
                  </a:lnTo>
                  <a:cubicBezTo>
                    <a:pt x="593" y="15512"/>
                    <a:pt x="593" y="15522"/>
                    <a:pt x="593" y="15533"/>
                  </a:cubicBezTo>
                  <a:cubicBezTo>
                    <a:pt x="593" y="15553"/>
                    <a:pt x="603" y="15563"/>
                    <a:pt x="603" y="15573"/>
                  </a:cubicBezTo>
                  <a:cubicBezTo>
                    <a:pt x="603" y="15583"/>
                    <a:pt x="603" y="15594"/>
                    <a:pt x="613" y="15604"/>
                  </a:cubicBezTo>
                  <a:cubicBezTo>
                    <a:pt x="613" y="15614"/>
                    <a:pt x="613" y="15624"/>
                    <a:pt x="624" y="15635"/>
                  </a:cubicBezTo>
                  <a:cubicBezTo>
                    <a:pt x="624" y="15644"/>
                    <a:pt x="624" y="15665"/>
                    <a:pt x="644" y="15675"/>
                  </a:cubicBezTo>
                  <a:cubicBezTo>
                    <a:pt x="766" y="15808"/>
                    <a:pt x="950" y="15889"/>
                    <a:pt x="1113" y="15961"/>
                  </a:cubicBezTo>
                  <a:cubicBezTo>
                    <a:pt x="1277" y="16032"/>
                    <a:pt x="1450" y="16093"/>
                    <a:pt x="1633" y="16145"/>
                  </a:cubicBezTo>
                  <a:cubicBezTo>
                    <a:pt x="1980" y="16257"/>
                    <a:pt x="2348" y="16329"/>
                    <a:pt x="2715" y="16359"/>
                  </a:cubicBezTo>
                  <a:cubicBezTo>
                    <a:pt x="2899" y="16377"/>
                    <a:pt x="3084" y="16386"/>
                    <a:pt x="3270" y="16386"/>
                  </a:cubicBezTo>
                  <a:cubicBezTo>
                    <a:pt x="3825" y="16386"/>
                    <a:pt x="4382" y="16305"/>
                    <a:pt x="4910" y="16145"/>
                  </a:cubicBezTo>
                  <a:cubicBezTo>
                    <a:pt x="5307" y="16022"/>
                    <a:pt x="5706" y="15859"/>
                    <a:pt x="6053" y="15644"/>
                  </a:cubicBezTo>
                  <a:cubicBezTo>
                    <a:pt x="6093" y="15614"/>
                    <a:pt x="6114" y="15583"/>
                    <a:pt x="6114" y="15542"/>
                  </a:cubicBezTo>
                  <a:cubicBezTo>
                    <a:pt x="6124" y="15533"/>
                    <a:pt x="6134" y="15502"/>
                    <a:pt x="6144" y="15471"/>
                  </a:cubicBezTo>
                  <a:cubicBezTo>
                    <a:pt x="6155" y="15257"/>
                    <a:pt x="6155" y="15032"/>
                    <a:pt x="6155" y="14808"/>
                  </a:cubicBezTo>
                  <a:cubicBezTo>
                    <a:pt x="6155" y="14594"/>
                    <a:pt x="6155" y="14369"/>
                    <a:pt x="6164" y="14145"/>
                  </a:cubicBezTo>
                  <a:cubicBezTo>
                    <a:pt x="6164" y="13716"/>
                    <a:pt x="6164" y="13287"/>
                    <a:pt x="6175" y="12848"/>
                  </a:cubicBezTo>
                  <a:cubicBezTo>
                    <a:pt x="6185" y="11297"/>
                    <a:pt x="6226" y="9746"/>
                    <a:pt x="6277" y="8185"/>
                  </a:cubicBezTo>
                  <a:cubicBezTo>
                    <a:pt x="6298" y="7409"/>
                    <a:pt x="6328" y="6623"/>
                    <a:pt x="6359" y="5848"/>
                  </a:cubicBezTo>
                  <a:cubicBezTo>
                    <a:pt x="6379" y="5450"/>
                    <a:pt x="6400" y="5062"/>
                    <a:pt x="6409" y="4664"/>
                  </a:cubicBezTo>
                  <a:cubicBezTo>
                    <a:pt x="6430" y="4276"/>
                    <a:pt x="6461" y="3888"/>
                    <a:pt x="6450" y="3500"/>
                  </a:cubicBezTo>
                  <a:cubicBezTo>
                    <a:pt x="6450" y="3491"/>
                    <a:pt x="6440" y="3470"/>
                    <a:pt x="6440" y="3460"/>
                  </a:cubicBezTo>
                  <a:cubicBezTo>
                    <a:pt x="6491" y="3429"/>
                    <a:pt x="6502" y="3337"/>
                    <a:pt x="6430" y="3307"/>
                  </a:cubicBezTo>
                  <a:cubicBezTo>
                    <a:pt x="6277" y="3225"/>
                    <a:pt x="6093" y="3194"/>
                    <a:pt x="5930" y="3153"/>
                  </a:cubicBezTo>
                  <a:cubicBezTo>
                    <a:pt x="5756" y="3113"/>
                    <a:pt x="5583" y="3082"/>
                    <a:pt x="5409" y="3051"/>
                  </a:cubicBezTo>
                  <a:cubicBezTo>
                    <a:pt x="5062" y="2980"/>
                    <a:pt x="4706" y="2939"/>
                    <a:pt x="4359" y="2899"/>
                  </a:cubicBezTo>
                  <a:cubicBezTo>
                    <a:pt x="3954" y="2857"/>
                    <a:pt x="3545" y="2836"/>
                    <a:pt x="3137" y="2836"/>
                  </a:cubicBezTo>
                  <a:cubicBezTo>
                    <a:pt x="2846" y="2836"/>
                    <a:pt x="2555" y="2847"/>
                    <a:pt x="2266" y="2868"/>
                  </a:cubicBezTo>
                  <a:cubicBezTo>
                    <a:pt x="2073" y="2878"/>
                    <a:pt x="1878" y="2899"/>
                    <a:pt x="1685" y="2919"/>
                  </a:cubicBezTo>
                  <a:cubicBezTo>
                    <a:pt x="1511" y="2939"/>
                    <a:pt x="1327" y="2960"/>
                    <a:pt x="1154" y="3021"/>
                  </a:cubicBezTo>
                  <a:cubicBezTo>
                    <a:pt x="1144" y="3001"/>
                    <a:pt x="1144" y="2970"/>
                    <a:pt x="1134" y="2949"/>
                  </a:cubicBezTo>
                  <a:cubicBezTo>
                    <a:pt x="1073" y="2654"/>
                    <a:pt x="980" y="2368"/>
                    <a:pt x="899" y="2082"/>
                  </a:cubicBezTo>
                  <a:cubicBezTo>
                    <a:pt x="950" y="2051"/>
                    <a:pt x="980" y="2010"/>
                    <a:pt x="1021" y="1960"/>
                  </a:cubicBezTo>
                  <a:cubicBezTo>
                    <a:pt x="1144" y="1776"/>
                    <a:pt x="1144" y="1531"/>
                    <a:pt x="1001" y="1357"/>
                  </a:cubicBezTo>
                  <a:cubicBezTo>
                    <a:pt x="930" y="1266"/>
                    <a:pt x="817" y="1205"/>
                    <a:pt x="705" y="1174"/>
                  </a:cubicBezTo>
                  <a:cubicBezTo>
                    <a:pt x="674" y="1174"/>
                    <a:pt x="633" y="1164"/>
                    <a:pt x="603" y="1164"/>
                  </a:cubicBezTo>
                  <a:cubicBezTo>
                    <a:pt x="583" y="1031"/>
                    <a:pt x="542" y="898"/>
                    <a:pt x="522" y="765"/>
                  </a:cubicBezTo>
                  <a:cubicBezTo>
                    <a:pt x="490" y="643"/>
                    <a:pt x="460" y="511"/>
                    <a:pt x="429" y="378"/>
                  </a:cubicBezTo>
                  <a:cubicBezTo>
                    <a:pt x="399" y="266"/>
                    <a:pt x="379" y="153"/>
                    <a:pt x="297" y="71"/>
                  </a:cubicBezTo>
                  <a:cubicBezTo>
                    <a:pt x="254" y="29"/>
                    <a:pt x="196"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3"/>
            <p:cNvSpPr/>
            <p:nvPr/>
          </p:nvSpPr>
          <p:spPr>
            <a:xfrm>
              <a:off x="3757352" y="3048472"/>
              <a:ext cx="118391" cy="127244"/>
            </a:xfrm>
            <a:custGeom>
              <a:avLst/>
              <a:gdLst/>
              <a:ahLst/>
              <a:cxnLst/>
              <a:rect l="l" t="t" r="r" b="b"/>
              <a:pathLst>
                <a:path w="2113" h="2271" extrusionOk="0">
                  <a:moveTo>
                    <a:pt x="1021" y="185"/>
                  </a:moveTo>
                  <a:cubicBezTo>
                    <a:pt x="1082" y="206"/>
                    <a:pt x="1164" y="216"/>
                    <a:pt x="1214" y="237"/>
                  </a:cubicBezTo>
                  <a:cubicBezTo>
                    <a:pt x="1316" y="267"/>
                    <a:pt x="1409" y="298"/>
                    <a:pt x="1511" y="339"/>
                  </a:cubicBezTo>
                  <a:cubicBezTo>
                    <a:pt x="1521" y="339"/>
                    <a:pt x="1531" y="349"/>
                    <a:pt x="1541" y="349"/>
                  </a:cubicBezTo>
                  <a:cubicBezTo>
                    <a:pt x="1511" y="369"/>
                    <a:pt x="1490" y="389"/>
                    <a:pt x="1459" y="410"/>
                  </a:cubicBezTo>
                  <a:cubicBezTo>
                    <a:pt x="1409" y="451"/>
                    <a:pt x="1357" y="491"/>
                    <a:pt x="1307" y="543"/>
                  </a:cubicBezTo>
                  <a:cubicBezTo>
                    <a:pt x="1214" y="645"/>
                    <a:pt x="1133" y="747"/>
                    <a:pt x="1072" y="869"/>
                  </a:cubicBezTo>
                  <a:cubicBezTo>
                    <a:pt x="1050" y="898"/>
                    <a:pt x="1079" y="927"/>
                    <a:pt x="1109" y="927"/>
                  </a:cubicBezTo>
                  <a:cubicBezTo>
                    <a:pt x="1122" y="927"/>
                    <a:pt x="1134" y="922"/>
                    <a:pt x="1143" y="910"/>
                  </a:cubicBezTo>
                  <a:cubicBezTo>
                    <a:pt x="1214" y="808"/>
                    <a:pt x="1307" y="706"/>
                    <a:pt x="1398" y="625"/>
                  </a:cubicBezTo>
                  <a:cubicBezTo>
                    <a:pt x="1439" y="584"/>
                    <a:pt x="1490" y="543"/>
                    <a:pt x="1531" y="502"/>
                  </a:cubicBezTo>
                  <a:cubicBezTo>
                    <a:pt x="1561" y="482"/>
                    <a:pt x="1582" y="461"/>
                    <a:pt x="1613" y="441"/>
                  </a:cubicBezTo>
                  <a:cubicBezTo>
                    <a:pt x="1623" y="441"/>
                    <a:pt x="1633" y="430"/>
                    <a:pt x="1654" y="420"/>
                  </a:cubicBezTo>
                  <a:cubicBezTo>
                    <a:pt x="1654" y="410"/>
                    <a:pt x="1663" y="410"/>
                    <a:pt x="1663" y="400"/>
                  </a:cubicBezTo>
                  <a:cubicBezTo>
                    <a:pt x="1704" y="420"/>
                    <a:pt x="1735" y="441"/>
                    <a:pt x="1766" y="451"/>
                  </a:cubicBezTo>
                  <a:cubicBezTo>
                    <a:pt x="1806" y="482"/>
                    <a:pt x="1858" y="512"/>
                    <a:pt x="1908" y="532"/>
                  </a:cubicBezTo>
                  <a:cubicBezTo>
                    <a:pt x="1858" y="573"/>
                    <a:pt x="1817" y="604"/>
                    <a:pt x="1766" y="645"/>
                  </a:cubicBezTo>
                  <a:cubicBezTo>
                    <a:pt x="1694" y="716"/>
                    <a:pt x="1623" y="777"/>
                    <a:pt x="1552" y="849"/>
                  </a:cubicBezTo>
                  <a:cubicBezTo>
                    <a:pt x="1480" y="910"/>
                    <a:pt x="1409" y="972"/>
                    <a:pt x="1337" y="1043"/>
                  </a:cubicBezTo>
                  <a:cubicBezTo>
                    <a:pt x="1307" y="1074"/>
                    <a:pt x="1266" y="1104"/>
                    <a:pt x="1235" y="1145"/>
                  </a:cubicBezTo>
                  <a:cubicBezTo>
                    <a:pt x="1205" y="1176"/>
                    <a:pt x="1184" y="1196"/>
                    <a:pt x="1174" y="1237"/>
                  </a:cubicBezTo>
                  <a:cubicBezTo>
                    <a:pt x="1164" y="1237"/>
                    <a:pt x="1153" y="1237"/>
                    <a:pt x="1143" y="1247"/>
                  </a:cubicBezTo>
                  <a:cubicBezTo>
                    <a:pt x="1103" y="1206"/>
                    <a:pt x="1031" y="1196"/>
                    <a:pt x="980" y="1185"/>
                  </a:cubicBezTo>
                  <a:cubicBezTo>
                    <a:pt x="898" y="1176"/>
                    <a:pt x="806" y="1155"/>
                    <a:pt x="725" y="1135"/>
                  </a:cubicBezTo>
                  <a:cubicBezTo>
                    <a:pt x="552" y="1104"/>
                    <a:pt x="368" y="1074"/>
                    <a:pt x="205" y="1022"/>
                  </a:cubicBezTo>
                  <a:lnTo>
                    <a:pt x="184" y="1022"/>
                  </a:lnTo>
                  <a:cubicBezTo>
                    <a:pt x="174" y="1012"/>
                    <a:pt x="164" y="1002"/>
                    <a:pt x="164" y="992"/>
                  </a:cubicBezTo>
                  <a:cubicBezTo>
                    <a:pt x="286" y="829"/>
                    <a:pt x="429" y="675"/>
                    <a:pt x="582" y="543"/>
                  </a:cubicBezTo>
                  <a:cubicBezTo>
                    <a:pt x="654" y="471"/>
                    <a:pt x="725" y="410"/>
                    <a:pt x="806" y="349"/>
                  </a:cubicBezTo>
                  <a:cubicBezTo>
                    <a:pt x="847" y="318"/>
                    <a:pt x="888" y="287"/>
                    <a:pt x="939" y="257"/>
                  </a:cubicBezTo>
                  <a:cubicBezTo>
                    <a:pt x="970" y="237"/>
                    <a:pt x="1001" y="216"/>
                    <a:pt x="1021" y="185"/>
                  </a:cubicBezTo>
                  <a:close/>
                  <a:moveTo>
                    <a:pt x="214" y="1145"/>
                  </a:moveTo>
                  <a:lnTo>
                    <a:pt x="214" y="1145"/>
                  </a:lnTo>
                  <a:cubicBezTo>
                    <a:pt x="357" y="1206"/>
                    <a:pt x="500" y="1267"/>
                    <a:pt x="654" y="1308"/>
                  </a:cubicBezTo>
                  <a:cubicBezTo>
                    <a:pt x="735" y="1339"/>
                    <a:pt x="817" y="1359"/>
                    <a:pt x="908" y="1380"/>
                  </a:cubicBezTo>
                  <a:cubicBezTo>
                    <a:pt x="947" y="1386"/>
                    <a:pt x="1001" y="1400"/>
                    <a:pt x="1051" y="1400"/>
                  </a:cubicBezTo>
                  <a:cubicBezTo>
                    <a:pt x="1081" y="1400"/>
                    <a:pt x="1110" y="1395"/>
                    <a:pt x="1133" y="1380"/>
                  </a:cubicBezTo>
                  <a:lnTo>
                    <a:pt x="1133" y="1380"/>
                  </a:lnTo>
                  <a:cubicBezTo>
                    <a:pt x="1133" y="1482"/>
                    <a:pt x="1133" y="1594"/>
                    <a:pt x="1123" y="1696"/>
                  </a:cubicBezTo>
                  <a:cubicBezTo>
                    <a:pt x="1112" y="1757"/>
                    <a:pt x="1112" y="1818"/>
                    <a:pt x="1103" y="1879"/>
                  </a:cubicBezTo>
                  <a:cubicBezTo>
                    <a:pt x="1092" y="1920"/>
                    <a:pt x="1092" y="1951"/>
                    <a:pt x="1092" y="1992"/>
                  </a:cubicBezTo>
                  <a:lnTo>
                    <a:pt x="1092" y="2053"/>
                  </a:lnTo>
                  <a:cubicBezTo>
                    <a:pt x="908" y="2043"/>
                    <a:pt x="735" y="1992"/>
                    <a:pt x="561" y="1941"/>
                  </a:cubicBezTo>
                  <a:cubicBezTo>
                    <a:pt x="480" y="1910"/>
                    <a:pt x="388" y="1870"/>
                    <a:pt x="316" y="1808"/>
                  </a:cubicBezTo>
                  <a:cubicBezTo>
                    <a:pt x="266" y="1747"/>
                    <a:pt x="235" y="1655"/>
                    <a:pt x="225" y="1573"/>
                  </a:cubicBezTo>
                  <a:cubicBezTo>
                    <a:pt x="214" y="1441"/>
                    <a:pt x="245" y="1287"/>
                    <a:pt x="214" y="1145"/>
                  </a:cubicBezTo>
                  <a:close/>
                  <a:moveTo>
                    <a:pt x="1929" y="757"/>
                  </a:moveTo>
                  <a:cubicBezTo>
                    <a:pt x="1899" y="931"/>
                    <a:pt x="1878" y="1104"/>
                    <a:pt x="1847" y="1278"/>
                  </a:cubicBezTo>
                  <a:lnTo>
                    <a:pt x="1786" y="1645"/>
                  </a:lnTo>
                  <a:cubicBezTo>
                    <a:pt x="1776" y="1706"/>
                    <a:pt x="1766" y="1777"/>
                    <a:pt x="1756" y="1849"/>
                  </a:cubicBezTo>
                  <a:cubicBezTo>
                    <a:pt x="1613" y="1951"/>
                    <a:pt x="1459" y="2033"/>
                    <a:pt x="1266" y="2053"/>
                  </a:cubicBezTo>
                  <a:lnTo>
                    <a:pt x="1214" y="2053"/>
                  </a:lnTo>
                  <a:cubicBezTo>
                    <a:pt x="1235" y="2012"/>
                    <a:pt x="1245" y="1961"/>
                    <a:pt x="1245" y="1920"/>
                  </a:cubicBezTo>
                  <a:cubicBezTo>
                    <a:pt x="1266" y="1849"/>
                    <a:pt x="1266" y="1777"/>
                    <a:pt x="1276" y="1696"/>
                  </a:cubicBezTo>
                  <a:cubicBezTo>
                    <a:pt x="1276" y="1584"/>
                    <a:pt x="1266" y="1461"/>
                    <a:pt x="1255" y="1339"/>
                  </a:cubicBezTo>
                  <a:cubicBezTo>
                    <a:pt x="1337" y="1328"/>
                    <a:pt x="1409" y="1247"/>
                    <a:pt x="1470" y="1185"/>
                  </a:cubicBezTo>
                  <a:cubicBezTo>
                    <a:pt x="1541" y="1124"/>
                    <a:pt x="1613" y="1053"/>
                    <a:pt x="1684" y="992"/>
                  </a:cubicBezTo>
                  <a:cubicBezTo>
                    <a:pt x="1745" y="931"/>
                    <a:pt x="1817" y="869"/>
                    <a:pt x="1888" y="798"/>
                  </a:cubicBezTo>
                  <a:cubicBezTo>
                    <a:pt x="1899" y="788"/>
                    <a:pt x="1908" y="767"/>
                    <a:pt x="1929" y="757"/>
                  </a:cubicBezTo>
                  <a:close/>
                  <a:moveTo>
                    <a:pt x="1066" y="0"/>
                  </a:moveTo>
                  <a:cubicBezTo>
                    <a:pt x="1030" y="0"/>
                    <a:pt x="994" y="4"/>
                    <a:pt x="970" y="22"/>
                  </a:cubicBezTo>
                  <a:cubicBezTo>
                    <a:pt x="970" y="22"/>
                    <a:pt x="970" y="33"/>
                    <a:pt x="960" y="33"/>
                  </a:cubicBezTo>
                  <a:cubicBezTo>
                    <a:pt x="954" y="31"/>
                    <a:pt x="948" y="31"/>
                    <a:pt x="943" y="31"/>
                  </a:cubicBezTo>
                  <a:cubicBezTo>
                    <a:pt x="899" y="31"/>
                    <a:pt x="862" y="66"/>
                    <a:pt x="817" y="94"/>
                  </a:cubicBezTo>
                  <a:cubicBezTo>
                    <a:pt x="776" y="124"/>
                    <a:pt x="725" y="155"/>
                    <a:pt x="684" y="196"/>
                  </a:cubicBezTo>
                  <a:cubicBezTo>
                    <a:pt x="602" y="267"/>
                    <a:pt x="520" y="339"/>
                    <a:pt x="449" y="420"/>
                  </a:cubicBezTo>
                  <a:cubicBezTo>
                    <a:pt x="307" y="584"/>
                    <a:pt x="174" y="757"/>
                    <a:pt x="62" y="940"/>
                  </a:cubicBezTo>
                  <a:lnTo>
                    <a:pt x="62" y="951"/>
                  </a:lnTo>
                  <a:cubicBezTo>
                    <a:pt x="31" y="961"/>
                    <a:pt x="10" y="992"/>
                    <a:pt x="10" y="1022"/>
                  </a:cubicBezTo>
                  <a:cubicBezTo>
                    <a:pt x="0" y="1104"/>
                    <a:pt x="10" y="1196"/>
                    <a:pt x="10" y="1287"/>
                  </a:cubicBezTo>
                  <a:cubicBezTo>
                    <a:pt x="10" y="1380"/>
                    <a:pt x="0" y="1471"/>
                    <a:pt x="10" y="1553"/>
                  </a:cubicBezTo>
                  <a:cubicBezTo>
                    <a:pt x="21" y="1747"/>
                    <a:pt x="92" y="1920"/>
                    <a:pt x="245" y="2033"/>
                  </a:cubicBezTo>
                  <a:cubicBezTo>
                    <a:pt x="398" y="2145"/>
                    <a:pt x="602" y="2186"/>
                    <a:pt x="786" y="2226"/>
                  </a:cubicBezTo>
                  <a:cubicBezTo>
                    <a:pt x="904" y="2255"/>
                    <a:pt x="1022" y="2270"/>
                    <a:pt x="1139" y="2270"/>
                  </a:cubicBezTo>
                  <a:cubicBezTo>
                    <a:pt x="1236" y="2270"/>
                    <a:pt x="1332" y="2260"/>
                    <a:pt x="1429" y="2237"/>
                  </a:cubicBezTo>
                  <a:cubicBezTo>
                    <a:pt x="1561" y="2206"/>
                    <a:pt x="1694" y="2145"/>
                    <a:pt x="1806" y="2053"/>
                  </a:cubicBezTo>
                  <a:cubicBezTo>
                    <a:pt x="1812" y="2056"/>
                    <a:pt x="1818" y="2057"/>
                    <a:pt x="1824" y="2057"/>
                  </a:cubicBezTo>
                  <a:cubicBezTo>
                    <a:pt x="1842" y="2057"/>
                    <a:pt x="1860" y="2048"/>
                    <a:pt x="1868" y="2033"/>
                  </a:cubicBezTo>
                  <a:cubicBezTo>
                    <a:pt x="1939" y="1920"/>
                    <a:pt x="1960" y="1788"/>
                    <a:pt x="1980" y="1665"/>
                  </a:cubicBezTo>
                  <a:cubicBezTo>
                    <a:pt x="2001" y="1543"/>
                    <a:pt x="2010" y="1421"/>
                    <a:pt x="2031" y="1298"/>
                  </a:cubicBezTo>
                  <a:cubicBezTo>
                    <a:pt x="2062" y="1053"/>
                    <a:pt x="2082" y="808"/>
                    <a:pt x="2082" y="563"/>
                  </a:cubicBezTo>
                  <a:cubicBezTo>
                    <a:pt x="2092" y="553"/>
                    <a:pt x="2092" y="543"/>
                    <a:pt x="2092" y="532"/>
                  </a:cubicBezTo>
                  <a:cubicBezTo>
                    <a:pt x="2103" y="522"/>
                    <a:pt x="2112" y="502"/>
                    <a:pt x="2112" y="491"/>
                  </a:cubicBezTo>
                  <a:cubicBezTo>
                    <a:pt x="2112" y="369"/>
                    <a:pt x="1980" y="308"/>
                    <a:pt x="1888" y="267"/>
                  </a:cubicBezTo>
                  <a:cubicBezTo>
                    <a:pt x="1797" y="216"/>
                    <a:pt x="1694" y="165"/>
                    <a:pt x="1592" y="124"/>
                  </a:cubicBezTo>
                  <a:cubicBezTo>
                    <a:pt x="1500" y="94"/>
                    <a:pt x="1398" y="63"/>
                    <a:pt x="1307" y="33"/>
                  </a:cubicBezTo>
                  <a:cubicBezTo>
                    <a:pt x="1245" y="22"/>
                    <a:pt x="1194" y="12"/>
                    <a:pt x="1133" y="2"/>
                  </a:cubicBezTo>
                  <a:cubicBezTo>
                    <a:pt x="1113" y="2"/>
                    <a:pt x="1090"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3"/>
            <p:cNvSpPr/>
            <p:nvPr/>
          </p:nvSpPr>
          <p:spPr>
            <a:xfrm>
              <a:off x="3711631" y="3286881"/>
              <a:ext cx="140075" cy="119624"/>
            </a:xfrm>
            <a:custGeom>
              <a:avLst/>
              <a:gdLst/>
              <a:ahLst/>
              <a:cxnLst/>
              <a:rect l="l" t="t" r="r" b="b"/>
              <a:pathLst>
                <a:path w="2500" h="2135" extrusionOk="0">
                  <a:moveTo>
                    <a:pt x="1526" y="155"/>
                  </a:moveTo>
                  <a:cubicBezTo>
                    <a:pt x="1606" y="155"/>
                    <a:pt x="1686" y="158"/>
                    <a:pt x="1765" y="166"/>
                  </a:cubicBezTo>
                  <a:cubicBezTo>
                    <a:pt x="1765" y="176"/>
                    <a:pt x="1776" y="186"/>
                    <a:pt x="1776" y="207"/>
                  </a:cubicBezTo>
                  <a:lnTo>
                    <a:pt x="1765" y="216"/>
                  </a:lnTo>
                  <a:cubicBezTo>
                    <a:pt x="1683" y="380"/>
                    <a:pt x="1592" y="533"/>
                    <a:pt x="1500" y="686"/>
                  </a:cubicBezTo>
                  <a:cubicBezTo>
                    <a:pt x="1449" y="758"/>
                    <a:pt x="1408" y="839"/>
                    <a:pt x="1357" y="910"/>
                  </a:cubicBezTo>
                  <a:cubicBezTo>
                    <a:pt x="1336" y="951"/>
                    <a:pt x="1296" y="1012"/>
                    <a:pt x="1296" y="1074"/>
                  </a:cubicBezTo>
                  <a:cubicBezTo>
                    <a:pt x="1286" y="1074"/>
                    <a:pt x="1275" y="1074"/>
                    <a:pt x="1265" y="1084"/>
                  </a:cubicBezTo>
                  <a:cubicBezTo>
                    <a:pt x="1234" y="1064"/>
                    <a:pt x="1194" y="1064"/>
                    <a:pt x="1153" y="1064"/>
                  </a:cubicBezTo>
                  <a:cubicBezTo>
                    <a:pt x="1112" y="1064"/>
                    <a:pt x="1061" y="1074"/>
                    <a:pt x="1010" y="1074"/>
                  </a:cubicBezTo>
                  <a:cubicBezTo>
                    <a:pt x="919" y="1084"/>
                    <a:pt x="826" y="1094"/>
                    <a:pt x="724" y="1105"/>
                  </a:cubicBezTo>
                  <a:cubicBezTo>
                    <a:pt x="633" y="1114"/>
                    <a:pt x="531" y="1114"/>
                    <a:pt x="438" y="1135"/>
                  </a:cubicBezTo>
                  <a:cubicBezTo>
                    <a:pt x="377" y="1135"/>
                    <a:pt x="316" y="1155"/>
                    <a:pt x="255" y="1166"/>
                  </a:cubicBezTo>
                  <a:cubicBezTo>
                    <a:pt x="275" y="1105"/>
                    <a:pt x="286" y="1043"/>
                    <a:pt x="296" y="1003"/>
                  </a:cubicBezTo>
                  <a:cubicBezTo>
                    <a:pt x="306" y="962"/>
                    <a:pt x="316" y="931"/>
                    <a:pt x="327" y="890"/>
                  </a:cubicBezTo>
                  <a:lnTo>
                    <a:pt x="347" y="890"/>
                  </a:lnTo>
                  <a:cubicBezTo>
                    <a:pt x="357" y="890"/>
                    <a:pt x="377" y="880"/>
                    <a:pt x="388" y="880"/>
                  </a:cubicBezTo>
                  <a:cubicBezTo>
                    <a:pt x="418" y="870"/>
                    <a:pt x="449" y="870"/>
                    <a:pt x="479" y="860"/>
                  </a:cubicBezTo>
                  <a:cubicBezTo>
                    <a:pt x="541" y="849"/>
                    <a:pt x="602" y="839"/>
                    <a:pt x="663" y="839"/>
                  </a:cubicBezTo>
                  <a:cubicBezTo>
                    <a:pt x="730" y="834"/>
                    <a:pt x="793" y="831"/>
                    <a:pt x="857" y="831"/>
                  </a:cubicBezTo>
                  <a:cubicBezTo>
                    <a:pt x="921" y="831"/>
                    <a:pt x="985" y="834"/>
                    <a:pt x="1051" y="839"/>
                  </a:cubicBezTo>
                  <a:cubicBezTo>
                    <a:pt x="1102" y="839"/>
                    <a:pt x="1123" y="768"/>
                    <a:pt x="1061" y="758"/>
                  </a:cubicBezTo>
                  <a:cubicBezTo>
                    <a:pt x="961" y="734"/>
                    <a:pt x="862" y="723"/>
                    <a:pt x="762" y="723"/>
                  </a:cubicBezTo>
                  <a:cubicBezTo>
                    <a:pt x="729" y="723"/>
                    <a:pt x="696" y="724"/>
                    <a:pt x="663" y="727"/>
                  </a:cubicBezTo>
                  <a:cubicBezTo>
                    <a:pt x="592" y="727"/>
                    <a:pt x="531" y="737"/>
                    <a:pt x="459" y="747"/>
                  </a:cubicBezTo>
                  <a:cubicBezTo>
                    <a:pt x="429" y="747"/>
                    <a:pt x="398" y="758"/>
                    <a:pt x="367" y="758"/>
                  </a:cubicBezTo>
                  <a:cubicBezTo>
                    <a:pt x="367" y="747"/>
                    <a:pt x="367" y="737"/>
                    <a:pt x="377" y="727"/>
                  </a:cubicBezTo>
                  <a:cubicBezTo>
                    <a:pt x="408" y="635"/>
                    <a:pt x="459" y="543"/>
                    <a:pt x="500" y="452"/>
                  </a:cubicBezTo>
                  <a:cubicBezTo>
                    <a:pt x="520" y="390"/>
                    <a:pt x="561" y="329"/>
                    <a:pt x="581" y="268"/>
                  </a:cubicBezTo>
                  <a:cubicBezTo>
                    <a:pt x="622" y="268"/>
                    <a:pt x="663" y="257"/>
                    <a:pt x="704" y="247"/>
                  </a:cubicBezTo>
                  <a:lnTo>
                    <a:pt x="857" y="216"/>
                  </a:lnTo>
                  <a:cubicBezTo>
                    <a:pt x="959" y="196"/>
                    <a:pt x="1051" y="186"/>
                    <a:pt x="1153" y="176"/>
                  </a:cubicBezTo>
                  <a:cubicBezTo>
                    <a:pt x="1272" y="163"/>
                    <a:pt x="1399" y="155"/>
                    <a:pt x="1526" y="155"/>
                  </a:cubicBezTo>
                  <a:close/>
                  <a:moveTo>
                    <a:pt x="1837" y="309"/>
                  </a:moveTo>
                  <a:cubicBezTo>
                    <a:pt x="1928" y="421"/>
                    <a:pt x="2061" y="513"/>
                    <a:pt x="2153" y="604"/>
                  </a:cubicBezTo>
                  <a:cubicBezTo>
                    <a:pt x="2214" y="665"/>
                    <a:pt x="2255" y="747"/>
                    <a:pt x="2266" y="829"/>
                  </a:cubicBezTo>
                  <a:cubicBezTo>
                    <a:pt x="2266" y="921"/>
                    <a:pt x="2235" y="1012"/>
                    <a:pt x="2204" y="1105"/>
                  </a:cubicBezTo>
                  <a:cubicBezTo>
                    <a:pt x="2132" y="1268"/>
                    <a:pt x="2051" y="1421"/>
                    <a:pt x="1939" y="1564"/>
                  </a:cubicBezTo>
                  <a:cubicBezTo>
                    <a:pt x="1919" y="1554"/>
                    <a:pt x="1898" y="1533"/>
                    <a:pt x="1888" y="1523"/>
                  </a:cubicBezTo>
                  <a:lnTo>
                    <a:pt x="1796" y="1461"/>
                  </a:lnTo>
                  <a:cubicBezTo>
                    <a:pt x="1745" y="1431"/>
                    <a:pt x="1694" y="1390"/>
                    <a:pt x="1643" y="1350"/>
                  </a:cubicBezTo>
                  <a:cubicBezTo>
                    <a:pt x="1561" y="1288"/>
                    <a:pt x="1479" y="1217"/>
                    <a:pt x="1408" y="1146"/>
                  </a:cubicBezTo>
                  <a:cubicBezTo>
                    <a:pt x="1470" y="1125"/>
                    <a:pt x="1520" y="1033"/>
                    <a:pt x="1551" y="972"/>
                  </a:cubicBezTo>
                  <a:cubicBezTo>
                    <a:pt x="1602" y="901"/>
                    <a:pt x="1643" y="819"/>
                    <a:pt x="1674" y="747"/>
                  </a:cubicBezTo>
                  <a:cubicBezTo>
                    <a:pt x="1745" y="604"/>
                    <a:pt x="1796" y="461"/>
                    <a:pt x="1837" y="309"/>
                  </a:cubicBezTo>
                  <a:close/>
                  <a:moveTo>
                    <a:pt x="1296" y="1207"/>
                  </a:moveTo>
                  <a:cubicBezTo>
                    <a:pt x="1377" y="1298"/>
                    <a:pt x="1459" y="1390"/>
                    <a:pt x="1551" y="1461"/>
                  </a:cubicBezTo>
                  <a:cubicBezTo>
                    <a:pt x="1602" y="1513"/>
                    <a:pt x="1663" y="1554"/>
                    <a:pt x="1724" y="1595"/>
                  </a:cubicBezTo>
                  <a:cubicBezTo>
                    <a:pt x="1765" y="1615"/>
                    <a:pt x="1806" y="1645"/>
                    <a:pt x="1847" y="1666"/>
                  </a:cubicBezTo>
                  <a:lnTo>
                    <a:pt x="1817" y="1697"/>
                  </a:lnTo>
                  <a:cubicBezTo>
                    <a:pt x="1674" y="1829"/>
                    <a:pt x="1510" y="1890"/>
                    <a:pt x="1327" y="1921"/>
                  </a:cubicBezTo>
                  <a:cubicBezTo>
                    <a:pt x="1275" y="1880"/>
                    <a:pt x="1214" y="1849"/>
                    <a:pt x="1163" y="1808"/>
                  </a:cubicBezTo>
                  <a:cubicBezTo>
                    <a:pt x="1051" y="1747"/>
                    <a:pt x="949" y="1676"/>
                    <a:pt x="847" y="1615"/>
                  </a:cubicBezTo>
                  <a:cubicBezTo>
                    <a:pt x="704" y="1513"/>
                    <a:pt x="551" y="1421"/>
                    <a:pt x="408" y="1319"/>
                  </a:cubicBezTo>
                  <a:lnTo>
                    <a:pt x="469" y="1319"/>
                  </a:lnTo>
                  <a:cubicBezTo>
                    <a:pt x="561" y="1319"/>
                    <a:pt x="653" y="1309"/>
                    <a:pt x="745" y="1298"/>
                  </a:cubicBezTo>
                  <a:cubicBezTo>
                    <a:pt x="847" y="1288"/>
                    <a:pt x="939" y="1278"/>
                    <a:pt x="1030" y="1278"/>
                  </a:cubicBezTo>
                  <a:cubicBezTo>
                    <a:pt x="1123" y="1268"/>
                    <a:pt x="1225" y="1268"/>
                    <a:pt x="1296" y="1207"/>
                  </a:cubicBezTo>
                  <a:close/>
                  <a:moveTo>
                    <a:pt x="1232" y="0"/>
                  </a:moveTo>
                  <a:cubicBezTo>
                    <a:pt x="1203" y="0"/>
                    <a:pt x="1173" y="1"/>
                    <a:pt x="1143" y="3"/>
                  </a:cubicBezTo>
                  <a:cubicBezTo>
                    <a:pt x="1041" y="3"/>
                    <a:pt x="928" y="12"/>
                    <a:pt x="826" y="23"/>
                  </a:cubicBezTo>
                  <a:cubicBezTo>
                    <a:pt x="765" y="33"/>
                    <a:pt x="714" y="43"/>
                    <a:pt x="653" y="53"/>
                  </a:cubicBezTo>
                  <a:cubicBezTo>
                    <a:pt x="602" y="64"/>
                    <a:pt x="551" y="74"/>
                    <a:pt x="520" y="125"/>
                  </a:cubicBezTo>
                  <a:lnTo>
                    <a:pt x="500" y="125"/>
                  </a:lnTo>
                  <a:cubicBezTo>
                    <a:pt x="449" y="135"/>
                    <a:pt x="408" y="186"/>
                    <a:pt x="377" y="227"/>
                  </a:cubicBezTo>
                  <a:lnTo>
                    <a:pt x="286" y="380"/>
                  </a:lnTo>
                  <a:cubicBezTo>
                    <a:pt x="245" y="461"/>
                    <a:pt x="204" y="563"/>
                    <a:pt x="163" y="656"/>
                  </a:cubicBezTo>
                  <a:cubicBezTo>
                    <a:pt x="123" y="758"/>
                    <a:pt x="91" y="860"/>
                    <a:pt x="71" y="962"/>
                  </a:cubicBezTo>
                  <a:cubicBezTo>
                    <a:pt x="41" y="1064"/>
                    <a:pt x="0" y="1207"/>
                    <a:pt x="82" y="1278"/>
                  </a:cubicBezTo>
                  <a:cubicBezTo>
                    <a:pt x="102" y="1288"/>
                    <a:pt x="112" y="1298"/>
                    <a:pt x="123" y="1298"/>
                  </a:cubicBezTo>
                  <a:cubicBezTo>
                    <a:pt x="132" y="1309"/>
                    <a:pt x="153" y="1309"/>
                    <a:pt x="163" y="1309"/>
                  </a:cubicBezTo>
                  <a:cubicBezTo>
                    <a:pt x="347" y="1472"/>
                    <a:pt x="541" y="1625"/>
                    <a:pt x="745" y="1758"/>
                  </a:cubicBezTo>
                  <a:lnTo>
                    <a:pt x="1051" y="1972"/>
                  </a:lnTo>
                  <a:cubicBezTo>
                    <a:pt x="1163" y="2033"/>
                    <a:pt x="1265" y="2105"/>
                    <a:pt x="1398" y="2135"/>
                  </a:cubicBezTo>
                  <a:cubicBezTo>
                    <a:pt x="1418" y="2135"/>
                    <a:pt x="1449" y="2125"/>
                    <a:pt x="1459" y="2094"/>
                  </a:cubicBezTo>
                  <a:cubicBezTo>
                    <a:pt x="1592" y="2084"/>
                    <a:pt x="1735" y="2023"/>
                    <a:pt x="1847" y="1942"/>
                  </a:cubicBezTo>
                  <a:cubicBezTo>
                    <a:pt x="2021" y="1819"/>
                    <a:pt x="2164" y="1645"/>
                    <a:pt x="2266" y="1461"/>
                  </a:cubicBezTo>
                  <a:cubicBezTo>
                    <a:pt x="2357" y="1298"/>
                    <a:pt x="2459" y="1114"/>
                    <a:pt x="2479" y="921"/>
                  </a:cubicBezTo>
                  <a:cubicBezTo>
                    <a:pt x="2500" y="727"/>
                    <a:pt x="2418" y="563"/>
                    <a:pt x="2286" y="431"/>
                  </a:cubicBezTo>
                  <a:cubicBezTo>
                    <a:pt x="2225" y="370"/>
                    <a:pt x="2153" y="309"/>
                    <a:pt x="2082" y="247"/>
                  </a:cubicBezTo>
                  <a:cubicBezTo>
                    <a:pt x="2021" y="196"/>
                    <a:pt x="1959" y="125"/>
                    <a:pt x="1888" y="74"/>
                  </a:cubicBezTo>
                  <a:cubicBezTo>
                    <a:pt x="1876" y="62"/>
                    <a:pt x="1857" y="57"/>
                    <a:pt x="1837" y="57"/>
                  </a:cubicBezTo>
                  <a:cubicBezTo>
                    <a:pt x="1823" y="57"/>
                    <a:pt x="1809" y="59"/>
                    <a:pt x="1796" y="64"/>
                  </a:cubicBezTo>
                  <a:lnTo>
                    <a:pt x="1786" y="64"/>
                  </a:lnTo>
                  <a:cubicBezTo>
                    <a:pt x="1600" y="28"/>
                    <a:pt x="142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3"/>
            <p:cNvSpPr/>
            <p:nvPr/>
          </p:nvSpPr>
          <p:spPr>
            <a:xfrm>
              <a:off x="3685297" y="3136384"/>
              <a:ext cx="136153" cy="129541"/>
            </a:xfrm>
            <a:custGeom>
              <a:avLst/>
              <a:gdLst/>
              <a:ahLst/>
              <a:cxnLst/>
              <a:rect l="l" t="t" r="r" b="b"/>
              <a:pathLst>
                <a:path w="2430" h="2312" extrusionOk="0">
                  <a:moveTo>
                    <a:pt x="246" y="280"/>
                  </a:moveTo>
                  <a:lnTo>
                    <a:pt x="246" y="280"/>
                  </a:lnTo>
                  <a:cubicBezTo>
                    <a:pt x="847" y="648"/>
                    <a:pt x="1409" y="1066"/>
                    <a:pt x="1899" y="1566"/>
                  </a:cubicBezTo>
                  <a:cubicBezTo>
                    <a:pt x="2031" y="1709"/>
                    <a:pt x="2153" y="1852"/>
                    <a:pt x="2276" y="1995"/>
                  </a:cubicBezTo>
                  <a:cubicBezTo>
                    <a:pt x="2256" y="2004"/>
                    <a:pt x="2235" y="2015"/>
                    <a:pt x="2215" y="2015"/>
                  </a:cubicBezTo>
                  <a:cubicBezTo>
                    <a:pt x="2225" y="1995"/>
                    <a:pt x="2215" y="1974"/>
                    <a:pt x="2194" y="1954"/>
                  </a:cubicBezTo>
                  <a:cubicBezTo>
                    <a:pt x="1766" y="1759"/>
                    <a:pt x="1327" y="1546"/>
                    <a:pt x="949" y="1249"/>
                  </a:cubicBezTo>
                  <a:cubicBezTo>
                    <a:pt x="786" y="1106"/>
                    <a:pt x="633" y="954"/>
                    <a:pt x="511" y="780"/>
                  </a:cubicBezTo>
                  <a:cubicBezTo>
                    <a:pt x="398" y="627"/>
                    <a:pt x="317" y="453"/>
                    <a:pt x="246" y="280"/>
                  </a:cubicBezTo>
                  <a:close/>
                  <a:moveTo>
                    <a:pt x="184" y="423"/>
                  </a:moveTo>
                  <a:lnTo>
                    <a:pt x="184" y="423"/>
                  </a:lnTo>
                  <a:cubicBezTo>
                    <a:pt x="307" y="770"/>
                    <a:pt x="582" y="1086"/>
                    <a:pt x="858" y="1310"/>
                  </a:cubicBezTo>
                  <a:cubicBezTo>
                    <a:pt x="1235" y="1627"/>
                    <a:pt x="1674" y="1841"/>
                    <a:pt x="2113" y="2045"/>
                  </a:cubicBezTo>
                  <a:cubicBezTo>
                    <a:pt x="1960" y="2088"/>
                    <a:pt x="1808" y="2109"/>
                    <a:pt x="1662" y="2109"/>
                  </a:cubicBezTo>
                  <a:cubicBezTo>
                    <a:pt x="1632" y="2109"/>
                    <a:pt x="1602" y="2108"/>
                    <a:pt x="1572" y="2106"/>
                  </a:cubicBezTo>
                  <a:cubicBezTo>
                    <a:pt x="1357" y="2086"/>
                    <a:pt x="1153" y="2015"/>
                    <a:pt x="970" y="1913"/>
                  </a:cubicBezTo>
                  <a:cubicBezTo>
                    <a:pt x="786" y="1811"/>
                    <a:pt x="623" y="1668"/>
                    <a:pt x="500" y="1505"/>
                  </a:cubicBezTo>
                  <a:cubicBezTo>
                    <a:pt x="357" y="1331"/>
                    <a:pt x="276" y="1117"/>
                    <a:pt x="225" y="902"/>
                  </a:cubicBezTo>
                  <a:cubicBezTo>
                    <a:pt x="194" y="750"/>
                    <a:pt x="174" y="586"/>
                    <a:pt x="184" y="423"/>
                  </a:cubicBezTo>
                  <a:close/>
                  <a:moveTo>
                    <a:pt x="142" y="0"/>
                  </a:moveTo>
                  <a:cubicBezTo>
                    <a:pt x="91" y="0"/>
                    <a:pt x="49" y="42"/>
                    <a:pt x="41" y="96"/>
                  </a:cubicBezTo>
                  <a:cubicBezTo>
                    <a:pt x="10" y="351"/>
                    <a:pt x="1" y="607"/>
                    <a:pt x="41" y="861"/>
                  </a:cubicBezTo>
                  <a:cubicBezTo>
                    <a:pt x="92" y="1106"/>
                    <a:pt x="184" y="1341"/>
                    <a:pt x="327" y="1555"/>
                  </a:cubicBezTo>
                  <a:cubicBezTo>
                    <a:pt x="582" y="1943"/>
                    <a:pt x="980" y="2229"/>
                    <a:pt x="1450" y="2290"/>
                  </a:cubicBezTo>
                  <a:cubicBezTo>
                    <a:pt x="1531" y="2304"/>
                    <a:pt x="1613" y="2311"/>
                    <a:pt x="1694" y="2311"/>
                  </a:cubicBezTo>
                  <a:cubicBezTo>
                    <a:pt x="1917" y="2311"/>
                    <a:pt x="2136" y="2257"/>
                    <a:pt x="2337" y="2137"/>
                  </a:cubicBezTo>
                  <a:cubicBezTo>
                    <a:pt x="2368" y="2127"/>
                    <a:pt x="2378" y="2097"/>
                    <a:pt x="2378" y="2076"/>
                  </a:cubicBezTo>
                  <a:cubicBezTo>
                    <a:pt x="2398" y="2066"/>
                    <a:pt x="2429" y="2035"/>
                    <a:pt x="2409" y="2004"/>
                  </a:cubicBezTo>
                  <a:cubicBezTo>
                    <a:pt x="1970" y="1362"/>
                    <a:pt x="1409" y="790"/>
                    <a:pt x="766" y="351"/>
                  </a:cubicBezTo>
                  <a:cubicBezTo>
                    <a:pt x="582" y="229"/>
                    <a:pt x="398" y="106"/>
                    <a:pt x="194" y="15"/>
                  </a:cubicBezTo>
                  <a:cubicBezTo>
                    <a:pt x="177" y="5"/>
                    <a:pt x="159"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3"/>
            <p:cNvSpPr/>
            <p:nvPr/>
          </p:nvSpPr>
          <p:spPr>
            <a:xfrm>
              <a:off x="3829071" y="3196504"/>
              <a:ext cx="57543" cy="73960"/>
            </a:xfrm>
            <a:custGeom>
              <a:avLst/>
              <a:gdLst/>
              <a:ahLst/>
              <a:cxnLst/>
              <a:rect l="l" t="t" r="r" b="b"/>
              <a:pathLst>
                <a:path w="1027" h="1320" extrusionOk="0">
                  <a:moveTo>
                    <a:pt x="802" y="391"/>
                  </a:moveTo>
                  <a:lnTo>
                    <a:pt x="802" y="391"/>
                  </a:lnTo>
                  <a:cubicBezTo>
                    <a:pt x="792" y="544"/>
                    <a:pt x="751" y="686"/>
                    <a:pt x="659" y="820"/>
                  </a:cubicBezTo>
                  <a:cubicBezTo>
                    <a:pt x="598" y="901"/>
                    <a:pt x="506" y="983"/>
                    <a:pt x="414" y="1033"/>
                  </a:cubicBezTo>
                  <a:cubicBezTo>
                    <a:pt x="404" y="1044"/>
                    <a:pt x="394" y="1044"/>
                    <a:pt x="383" y="1054"/>
                  </a:cubicBezTo>
                  <a:cubicBezTo>
                    <a:pt x="445" y="983"/>
                    <a:pt x="496" y="901"/>
                    <a:pt x="547" y="829"/>
                  </a:cubicBezTo>
                  <a:cubicBezTo>
                    <a:pt x="639" y="686"/>
                    <a:pt x="730" y="544"/>
                    <a:pt x="802" y="391"/>
                  </a:cubicBezTo>
                  <a:close/>
                  <a:moveTo>
                    <a:pt x="802" y="237"/>
                  </a:moveTo>
                  <a:lnTo>
                    <a:pt x="802" y="289"/>
                  </a:lnTo>
                  <a:cubicBezTo>
                    <a:pt x="792" y="289"/>
                    <a:pt x="771" y="289"/>
                    <a:pt x="771" y="309"/>
                  </a:cubicBezTo>
                  <a:cubicBezTo>
                    <a:pt x="669" y="462"/>
                    <a:pt x="578" y="625"/>
                    <a:pt x="476" y="768"/>
                  </a:cubicBezTo>
                  <a:cubicBezTo>
                    <a:pt x="394" y="891"/>
                    <a:pt x="302" y="1003"/>
                    <a:pt x="220" y="1115"/>
                  </a:cubicBezTo>
                  <a:cubicBezTo>
                    <a:pt x="190" y="1126"/>
                    <a:pt x="170" y="1136"/>
                    <a:pt x="149" y="1136"/>
                  </a:cubicBezTo>
                  <a:cubicBezTo>
                    <a:pt x="261" y="779"/>
                    <a:pt x="486" y="452"/>
                    <a:pt x="802" y="237"/>
                  </a:cubicBezTo>
                  <a:close/>
                  <a:moveTo>
                    <a:pt x="856" y="1"/>
                  </a:moveTo>
                  <a:cubicBezTo>
                    <a:pt x="841" y="1"/>
                    <a:pt x="826" y="5"/>
                    <a:pt x="812" y="13"/>
                  </a:cubicBezTo>
                  <a:cubicBezTo>
                    <a:pt x="374" y="289"/>
                    <a:pt x="68" y="748"/>
                    <a:pt x="6" y="1269"/>
                  </a:cubicBezTo>
                  <a:cubicBezTo>
                    <a:pt x="1" y="1302"/>
                    <a:pt x="28" y="1320"/>
                    <a:pt x="55" y="1320"/>
                  </a:cubicBezTo>
                  <a:cubicBezTo>
                    <a:pt x="79" y="1320"/>
                    <a:pt x="103" y="1307"/>
                    <a:pt x="108" y="1278"/>
                  </a:cubicBezTo>
                  <a:lnTo>
                    <a:pt x="149" y="1278"/>
                  </a:lnTo>
                  <a:cubicBezTo>
                    <a:pt x="154" y="1284"/>
                    <a:pt x="159" y="1286"/>
                    <a:pt x="166" y="1286"/>
                  </a:cubicBezTo>
                  <a:cubicBezTo>
                    <a:pt x="172" y="1286"/>
                    <a:pt x="180" y="1284"/>
                    <a:pt x="190" y="1278"/>
                  </a:cubicBezTo>
                  <a:cubicBezTo>
                    <a:pt x="292" y="1269"/>
                    <a:pt x="404" y="1217"/>
                    <a:pt x="486" y="1167"/>
                  </a:cubicBezTo>
                  <a:cubicBezTo>
                    <a:pt x="598" y="1095"/>
                    <a:pt x="700" y="1003"/>
                    <a:pt x="782" y="901"/>
                  </a:cubicBezTo>
                  <a:cubicBezTo>
                    <a:pt x="955" y="656"/>
                    <a:pt x="1027" y="350"/>
                    <a:pt x="945" y="64"/>
                  </a:cubicBezTo>
                  <a:cubicBezTo>
                    <a:pt x="930" y="27"/>
                    <a:pt x="894"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3"/>
            <p:cNvSpPr/>
            <p:nvPr/>
          </p:nvSpPr>
          <p:spPr>
            <a:xfrm>
              <a:off x="3695607" y="3063488"/>
              <a:ext cx="57823" cy="32105"/>
            </a:xfrm>
            <a:custGeom>
              <a:avLst/>
              <a:gdLst/>
              <a:ahLst/>
              <a:cxnLst/>
              <a:rect l="l" t="t" r="r" b="b"/>
              <a:pathLst>
                <a:path w="1032" h="573" extrusionOk="0">
                  <a:moveTo>
                    <a:pt x="138" y="1"/>
                  </a:moveTo>
                  <a:cubicBezTo>
                    <a:pt x="119" y="1"/>
                    <a:pt x="100" y="10"/>
                    <a:pt x="92" y="30"/>
                  </a:cubicBezTo>
                  <a:cubicBezTo>
                    <a:pt x="51" y="162"/>
                    <a:pt x="0" y="305"/>
                    <a:pt x="71" y="438"/>
                  </a:cubicBezTo>
                  <a:cubicBezTo>
                    <a:pt x="120" y="512"/>
                    <a:pt x="209" y="572"/>
                    <a:pt x="300" y="572"/>
                  </a:cubicBezTo>
                  <a:cubicBezTo>
                    <a:pt x="323" y="572"/>
                    <a:pt x="345" y="569"/>
                    <a:pt x="368" y="561"/>
                  </a:cubicBezTo>
                  <a:cubicBezTo>
                    <a:pt x="470" y="520"/>
                    <a:pt x="500" y="418"/>
                    <a:pt x="531" y="316"/>
                  </a:cubicBezTo>
                  <a:cubicBezTo>
                    <a:pt x="541" y="285"/>
                    <a:pt x="551" y="244"/>
                    <a:pt x="582" y="223"/>
                  </a:cubicBezTo>
                  <a:cubicBezTo>
                    <a:pt x="594" y="214"/>
                    <a:pt x="609" y="211"/>
                    <a:pt x="626" y="211"/>
                  </a:cubicBezTo>
                  <a:cubicBezTo>
                    <a:pt x="664" y="211"/>
                    <a:pt x="710" y="230"/>
                    <a:pt x="745" y="244"/>
                  </a:cubicBezTo>
                  <a:cubicBezTo>
                    <a:pt x="759" y="247"/>
                    <a:pt x="776" y="248"/>
                    <a:pt x="793" y="248"/>
                  </a:cubicBezTo>
                  <a:cubicBezTo>
                    <a:pt x="897" y="248"/>
                    <a:pt x="1031" y="195"/>
                    <a:pt x="969" y="81"/>
                  </a:cubicBezTo>
                  <a:cubicBezTo>
                    <a:pt x="965" y="64"/>
                    <a:pt x="955" y="58"/>
                    <a:pt x="943" y="58"/>
                  </a:cubicBezTo>
                  <a:cubicBezTo>
                    <a:pt x="925" y="58"/>
                    <a:pt x="904" y="73"/>
                    <a:pt x="898" y="91"/>
                  </a:cubicBezTo>
                  <a:cubicBezTo>
                    <a:pt x="888" y="121"/>
                    <a:pt x="837" y="132"/>
                    <a:pt x="796" y="132"/>
                  </a:cubicBezTo>
                  <a:cubicBezTo>
                    <a:pt x="735" y="121"/>
                    <a:pt x="674" y="81"/>
                    <a:pt x="602" y="81"/>
                  </a:cubicBezTo>
                  <a:cubicBezTo>
                    <a:pt x="480" y="91"/>
                    <a:pt x="418" y="193"/>
                    <a:pt x="388" y="295"/>
                  </a:cubicBezTo>
                  <a:cubicBezTo>
                    <a:pt x="371" y="353"/>
                    <a:pt x="348" y="431"/>
                    <a:pt x="290" y="431"/>
                  </a:cubicBezTo>
                  <a:cubicBezTo>
                    <a:pt x="277" y="431"/>
                    <a:pt x="262" y="427"/>
                    <a:pt x="245" y="418"/>
                  </a:cubicBezTo>
                  <a:cubicBezTo>
                    <a:pt x="123" y="346"/>
                    <a:pt x="164" y="173"/>
                    <a:pt x="184" y="60"/>
                  </a:cubicBezTo>
                  <a:cubicBezTo>
                    <a:pt x="196" y="23"/>
                    <a:pt x="167"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3"/>
            <p:cNvSpPr/>
            <p:nvPr/>
          </p:nvSpPr>
          <p:spPr>
            <a:xfrm>
              <a:off x="3853949" y="3012893"/>
              <a:ext cx="20675" cy="12887"/>
            </a:xfrm>
            <a:custGeom>
              <a:avLst/>
              <a:gdLst/>
              <a:ahLst/>
              <a:cxnLst/>
              <a:rect l="l" t="t" r="r" b="b"/>
              <a:pathLst>
                <a:path w="369" h="230" extrusionOk="0">
                  <a:moveTo>
                    <a:pt x="281" y="0"/>
                  </a:moveTo>
                  <a:cubicBezTo>
                    <a:pt x="266" y="0"/>
                    <a:pt x="253" y="9"/>
                    <a:pt x="246" y="24"/>
                  </a:cubicBezTo>
                  <a:cubicBezTo>
                    <a:pt x="236" y="45"/>
                    <a:pt x="225" y="55"/>
                    <a:pt x="225" y="65"/>
                  </a:cubicBezTo>
                  <a:cubicBezTo>
                    <a:pt x="225" y="76"/>
                    <a:pt x="215" y="76"/>
                    <a:pt x="215" y="76"/>
                  </a:cubicBezTo>
                  <a:lnTo>
                    <a:pt x="215" y="86"/>
                  </a:lnTo>
                  <a:lnTo>
                    <a:pt x="205" y="96"/>
                  </a:lnTo>
                  <a:lnTo>
                    <a:pt x="195" y="96"/>
                  </a:lnTo>
                  <a:cubicBezTo>
                    <a:pt x="195" y="106"/>
                    <a:pt x="195" y="106"/>
                    <a:pt x="184" y="106"/>
                  </a:cubicBezTo>
                  <a:lnTo>
                    <a:pt x="154" y="106"/>
                  </a:lnTo>
                  <a:cubicBezTo>
                    <a:pt x="154" y="96"/>
                    <a:pt x="144" y="96"/>
                    <a:pt x="144" y="96"/>
                  </a:cubicBezTo>
                  <a:cubicBezTo>
                    <a:pt x="144" y="96"/>
                    <a:pt x="134" y="96"/>
                    <a:pt x="134" y="86"/>
                  </a:cubicBezTo>
                  <a:lnTo>
                    <a:pt x="123" y="86"/>
                  </a:lnTo>
                  <a:lnTo>
                    <a:pt x="123" y="76"/>
                  </a:lnTo>
                  <a:cubicBezTo>
                    <a:pt x="123" y="65"/>
                    <a:pt x="123" y="65"/>
                    <a:pt x="113" y="65"/>
                  </a:cubicBezTo>
                  <a:cubicBezTo>
                    <a:pt x="113" y="40"/>
                    <a:pt x="85" y="22"/>
                    <a:pt x="64" y="22"/>
                  </a:cubicBezTo>
                  <a:cubicBezTo>
                    <a:pt x="60" y="22"/>
                    <a:pt x="56" y="23"/>
                    <a:pt x="52" y="24"/>
                  </a:cubicBezTo>
                  <a:cubicBezTo>
                    <a:pt x="21" y="35"/>
                    <a:pt x="1" y="65"/>
                    <a:pt x="11" y="96"/>
                  </a:cubicBezTo>
                  <a:cubicBezTo>
                    <a:pt x="20" y="172"/>
                    <a:pt x="91" y="230"/>
                    <a:pt x="166" y="230"/>
                  </a:cubicBezTo>
                  <a:cubicBezTo>
                    <a:pt x="172" y="230"/>
                    <a:pt x="178" y="229"/>
                    <a:pt x="184" y="228"/>
                  </a:cubicBezTo>
                  <a:cubicBezTo>
                    <a:pt x="236" y="228"/>
                    <a:pt x="277" y="208"/>
                    <a:pt x="307" y="178"/>
                  </a:cubicBezTo>
                  <a:cubicBezTo>
                    <a:pt x="338" y="137"/>
                    <a:pt x="368" y="86"/>
                    <a:pt x="348" y="45"/>
                  </a:cubicBezTo>
                  <a:cubicBezTo>
                    <a:pt x="338" y="24"/>
                    <a:pt x="327" y="4"/>
                    <a:pt x="297" y="4"/>
                  </a:cubicBezTo>
                  <a:cubicBezTo>
                    <a:pt x="292" y="1"/>
                    <a:pt x="286" y="0"/>
                    <a:pt x="28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3"/>
            <p:cNvSpPr/>
            <p:nvPr/>
          </p:nvSpPr>
          <p:spPr>
            <a:xfrm>
              <a:off x="3861457" y="3017992"/>
              <a:ext cx="560" cy="336"/>
            </a:xfrm>
            <a:custGeom>
              <a:avLst/>
              <a:gdLst/>
              <a:ahLst/>
              <a:cxnLst/>
              <a:rect l="l" t="t" r="r" b="b"/>
              <a:pathLst>
                <a:path w="10" h="6" extrusionOk="0">
                  <a:moveTo>
                    <a:pt x="3" y="0"/>
                  </a:moveTo>
                  <a:lnTo>
                    <a:pt x="3" y="0"/>
                  </a:lnTo>
                  <a:cubicBezTo>
                    <a:pt x="1" y="0"/>
                    <a:pt x="3" y="5"/>
                    <a:pt x="10" y="5"/>
                  </a:cubicBezTo>
                  <a:cubicBezTo>
                    <a:pt x="6" y="2"/>
                    <a:pt x="4" y="0"/>
                    <a:pt x="3"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3"/>
            <p:cNvSpPr/>
            <p:nvPr/>
          </p:nvSpPr>
          <p:spPr>
            <a:xfrm>
              <a:off x="3744745" y="2928623"/>
              <a:ext cx="13783" cy="10758"/>
            </a:xfrm>
            <a:custGeom>
              <a:avLst/>
              <a:gdLst/>
              <a:ahLst/>
              <a:cxnLst/>
              <a:rect l="l" t="t" r="r" b="b"/>
              <a:pathLst>
                <a:path w="246" h="192" extrusionOk="0">
                  <a:moveTo>
                    <a:pt x="181" y="0"/>
                  </a:moveTo>
                  <a:cubicBezTo>
                    <a:pt x="174" y="0"/>
                    <a:pt x="169" y="3"/>
                    <a:pt x="164" y="8"/>
                  </a:cubicBezTo>
                  <a:cubicBezTo>
                    <a:pt x="154" y="8"/>
                    <a:pt x="144" y="8"/>
                    <a:pt x="133" y="18"/>
                  </a:cubicBezTo>
                  <a:cubicBezTo>
                    <a:pt x="123" y="29"/>
                    <a:pt x="113" y="29"/>
                    <a:pt x="92" y="38"/>
                  </a:cubicBezTo>
                  <a:cubicBezTo>
                    <a:pt x="72" y="49"/>
                    <a:pt x="52" y="69"/>
                    <a:pt x="31" y="79"/>
                  </a:cubicBezTo>
                  <a:cubicBezTo>
                    <a:pt x="21" y="90"/>
                    <a:pt x="11" y="100"/>
                    <a:pt x="1" y="120"/>
                  </a:cubicBezTo>
                  <a:cubicBezTo>
                    <a:pt x="1" y="131"/>
                    <a:pt x="1" y="151"/>
                    <a:pt x="11" y="161"/>
                  </a:cubicBezTo>
                  <a:cubicBezTo>
                    <a:pt x="24" y="181"/>
                    <a:pt x="41" y="192"/>
                    <a:pt x="60" y="192"/>
                  </a:cubicBezTo>
                  <a:cubicBezTo>
                    <a:pt x="71" y="192"/>
                    <a:pt x="82" y="189"/>
                    <a:pt x="92" y="181"/>
                  </a:cubicBezTo>
                  <a:cubicBezTo>
                    <a:pt x="113" y="171"/>
                    <a:pt x="144" y="161"/>
                    <a:pt x="164" y="151"/>
                  </a:cubicBezTo>
                  <a:cubicBezTo>
                    <a:pt x="174" y="140"/>
                    <a:pt x="185" y="131"/>
                    <a:pt x="194" y="131"/>
                  </a:cubicBezTo>
                  <a:cubicBezTo>
                    <a:pt x="205" y="120"/>
                    <a:pt x="215" y="110"/>
                    <a:pt x="225" y="110"/>
                  </a:cubicBezTo>
                  <a:cubicBezTo>
                    <a:pt x="235" y="100"/>
                    <a:pt x="235" y="79"/>
                    <a:pt x="235" y="69"/>
                  </a:cubicBezTo>
                  <a:cubicBezTo>
                    <a:pt x="246" y="59"/>
                    <a:pt x="246" y="38"/>
                    <a:pt x="235" y="29"/>
                  </a:cubicBezTo>
                  <a:cubicBezTo>
                    <a:pt x="225" y="18"/>
                    <a:pt x="215" y="8"/>
                    <a:pt x="205" y="8"/>
                  </a:cubicBezTo>
                  <a:cubicBezTo>
                    <a:pt x="195" y="3"/>
                    <a:pt x="187"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3"/>
            <p:cNvSpPr/>
            <p:nvPr/>
          </p:nvSpPr>
          <p:spPr>
            <a:xfrm>
              <a:off x="3859103" y="3298816"/>
              <a:ext cx="18378" cy="13391"/>
            </a:xfrm>
            <a:custGeom>
              <a:avLst/>
              <a:gdLst/>
              <a:ahLst/>
              <a:cxnLst/>
              <a:rect l="l" t="t" r="r" b="b"/>
              <a:pathLst>
                <a:path w="328" h="239" extrusionOk="0">
                  <a:moveTo>
                    <a:pt x="328" y="96"/>
                  </a:moveTo>
                  <a:cubicBezTo>
                    <a:pt x="326" y="99"/>
                    <a:pt x="324" y="102"/>
                    <a:pt x="323" y="105"/>
                  </a:cubicBezTo>
                  <a:lnTo>
                    <a:pt x="323" y="105"/>
                  </a:lnTo>
                  <a:cubicBezTo>
                    <a:pt x="325" y="102"/>
                    <a:pt x="328" y="100"/>
                    <a:pt x="328" y="96"/>
                  </a:cubicBezTo>
                  <a:close/>
                  <a:moveTo>
                    <a:pt x="261" y="1"/>
                  </a:moveTo>
                  <a:cubicBezTo>
                    <a:pt x="239" y="1"/>
                    <a:pt x="224" y="19"/>
                    <a:pt x="215" y="44"/>
                  </a:cubicBezTo>
                  <a:cubicBezTo>
                    <a:pt x="215" y="55"/>
                    <a:pt x="205" y="55"/>
                    <a:pt x="205" y="55"/>
                  </a:cubicBezTo>
                  <a:lnTo>
                    <a:pt x="205" y="65"/>
                  </a:lnTo>
                  <a:lnTo>
                    <a:pt x="194" y="65"/>
                  </a:lnTo>
                  <a:cubicBezTo>
                    <a:pt x="185" y="75"/>
                    <a:pt x="185" y="75"/>
                    <a:pt x="174" y="75"/>
                  </a:cubicBezTo>
                  <a:cubicBezTo>
                    <a:pt x="164" y="85"/>
                    <a:pt x="164" y="85"/>
                    <a:pt x="154" y="85"/>
                  </a:cubicBezTo>
                  <a:lnTo>
                    <a:pt x="133" y="85"/>
                  </a:lnTo>
                  <a:cubicBezTo>
                    <a:pt x="123" y="85"/>
                    <a:pt x="113" y="75"/>
                    <a:pt x="103" y="75"/>
                  </a:cubicBezTo>
                  <a:lnTo>
                    <a:pt x="92" y="75"/>
                  </a:lnTo>
                  <a:cubicBezTo>
                    <a:pt x="85" y="73"/>
                    <a:pt x="77" y="71"/>
                    <a:pt x="70" y="71"/>
                  </a:cubicBezTo>
                  <a:cubicBezTo>
                    <a:pt x="47" y="71"/>
                    <a:pt x="26" y="83"/>
                    <a:pt x="11" y="105"/>
                  </a:cubicBezTo>
                  <a:cubicBezTo>
                    <a:pt x="1" y="137"/>
                    <a:pt x="1" y="157"/>
                    <a:pt x="21" y="187"/>
                  </a:cubicBezTo>
                  <a:cubicBezTo>
                    <a:pt x="23" y="187"/>
                    <a:pt x="25" y="187"/>
                    <a:pt x="26" y="187"/>
                  </a:cubicBezTo>
                  <a:lnTo>
                    <a:pt x="26" y="187"/>
                  </a:lnTo>
                  <a:cubicBezTo>
                    <a:pt x="24" y="185"/>
                    <a:pt x="21" y="182"/>
                    <a:pt x="21" y="177"/>
                  </a:cubicBezTo>
                  <a:lnTo>
                    <a:pt x="21" y="177"/>
                  </a:lnTo>
                  <a:cubicBezTo>
                    <a:pt x="23" y="181"/>
                    <a:pt x="25" y="184"/>
                    <a:pt x="27" y="187"/>
                  </a:cubicBezTo>
                  <a:lnTo>
                    <a:pt x="27" y="187"/>
                  </a:lnTo>
                  <a:cubicBezTo>
                    <a:pt x="30" y="188"/>
                    <a:pt x="31" y="189"/>
                    <a:pt x="31" y="192"/>
                  </a:cubicBezTo>
                  <a:lnTo>
                    <a:pt x="31" y="192"/>
                  </a:lnTo>
                  <a:cubicBezTo>
                    <a:pt x="30" y="191"/>
                    <a:pt x="29" y="189"/>
                    <a:pt x="27" y="187"/>
                  </a:cubicBezTo>
                  <a:lnTo>
                    <a:pt x="27" y="187"/>
                  </a:lnTo>
                  <a:cubicBezTo>
                    <a:pt x="27" y="187"/>
                    <a:pt x="27" y="187"/>
                    <a:pt x="26" y="187"/>
                  </a:cubicBezTo>
                  <a:lnTo>
                    <a:pt x="26" y="187"/>
                  </a:lnTo>
                  <a:cubicBezTo>
                    <a:pt x="29" y="190"/>
                    <a:pt x="31" y="192"/>
                    <a:pt x="31" y="198"/>
                  </a:cubicBezTo>
                  <a:cubicBezTo>
                    <a:pt x="31" y="195"/>
                    <a:pt x="31" y="194"/>
                    <a:pt x="31" y="192"/>
                  </a:cubicBezTo>
                  <a:lnTo>
                    <a:pt x="31" y="192"/>
                  </a:lnTo>
                  <a:cubicBezTo>
                    <a:pt x="55" y="221"/>
                    <a:pt x="97" y="229"/>
                    <a:pt x="123" y="239"/>
                  </a:cubicBezTo>
                  <a:lnTo>
                    <a:pt x="154" y="239"/>
                  </a:lnTo>
                  <a:cubicBezTo>
                    <a:pt x="174" y="239"/>
                    <a:pt x="185" y="228"/>
                    <a:pt x="194" y="228"/>
                  </a:cubicBezTo>
                  <a:cubicBezTo>
                    <a:pt x="225" y="218"/>
                    <a:pt x="256" y="208"/>
                    <a:pt x="276" y="187"/>
                  </a:cubicBezTo>
                  <a:cubicBezTo>
                    <a:pt x="287" y="177"/>
                    <a:pt x="296" y="167"/>
                    <a:pt x="307" y="146"/>
                  </a:cubicBezTo>
                  <a:lnTo>
                    <a:pt x="307" y="137"/>
                  </a:lnTo>
                  <a:cubicBezTo>
                    <a:pt x="315" y="128"/>
                    <a:pt x="317" y="119"/>
                    <a:pt x="323" y="105"/>
                  </a:cubicBezTo>
                  <a:lnTo>
                    <a:pt x="323" y="105"/>
                  </a:lnTo>
                  <a:cubicBezTo>
                    <a:pt x="322" y="105"/>
                    <a:pt x="322" y="106"/>
                    <a:pt x="321" y="107"/>
                  </a:cubicBezTo>
                  <a:lnTo>
                    <a:pt x="321" y="107"/>
                  </a:lnTo>
                  <a:cubicBezTo>
                    <a:pt x="328" y="89"/>
                    <a:pt x="328" y="72"/>
                    <a:pt x="328" y="55"/>
                  </a:cubicBezTo>
                  <a:cubicBezTo>
                    <a:pt x="328" y="24"/>
                    <a:pt x="307" y="3"/>
                    <a:pt x="276" y="3"/>
                  </a:cubicBezTo>
                  <a:cubicBezTo>
                    <a:pt x="271" y="2"/>
                    <a:pt x="26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3"/>
            <p:cNvSpPr/>
            <p:nvPr/>
          </p:nvSpPr>
          <p:spPr>
            <a:xfrm>
              <a:off x="3686474" y="3270577"/>
              <a:ext cx="29864" cy="27343"/>
            </a:xfrm>
            <a:custGeom>
              <a:avLst/>
              <a:gdLst/>
              <a:ahLst/>
              <a:cxnLst/>
              <a:rect l="l" t="t" r="r" b="b"/>
              <a:pathLst>
                <a:path w="533" h="488" extrusionOk="0">
                  <a:moveTo>
                    <a:pt x="446" y="1"/>
                  </a:moveTo>
                  <a:cubicBezTo>
                    <a:pt x="437" y="1"/>
                    <a:pt x="427" y="3"/>
                    <a:pt x="418" y="8"/>
                  </a:cubicBezTo>
                  <a:cubicBezTo>
                    <a:pt x="418" y="18"/>
                    <a:pt x="408" y="28"/>
                    <a:pt x="398" y="28"/>
                  </a:cubicBezTo>
                  <a:cubicBezTo>
                    <a:pt x="388" y="28"/>
                    <a:pt x="388" y="28"/>
                    <a:pt x="388" y="38"/>
                  </a:cubicBezTo>
                  <a:lnTo>
                    <a:pt x="367" y="38"/>
                  </a:lnTo>
                  <a:cubicBezTo>
                    <a:pt x="347" y="49"/>
                    <a:pt x="316" y="58"/>
                    <a:pt x="296" y="58"/>
                  </a:cubicBezTo>
                  <a:cubicBezTo>
                    <a:pt x="245" y="79"/>
                    <a:pt x="184" y="99"/>
                    <a:pt x="143" y="130"/>
                  </a:cubicBezTo>
                  <a:cubicBezTo>
                    <a:pt x="61" y="181"/>
                    <a:pt x="0" y="273"/>
                    <a:pt x="10" y="375"/>
                  </a:cubicBezTo>
                  <a:cubicBezTo>
                    <a:pt x="20" y="426"/>
                    <a:pt x="71" y="487"/>
                    <a:pt x="132" y="487"/>
                  </a:cubicBezTo>
                  <a:cubicBezTo>
                    <a:pt x="173" y="487"/>
                    <a:pt x="204" y="446"/>
                    <a:pt x="173" y="416"/>
                  </a:cubicBezTo>
                  <a:cubicBezTo>
                    <a:pt x="173" y="405"/>
                    <a:pt x="163" y="396"/>
                    <a:pt x="163" y="396"/>
                  </a:cubicBezTo>
                  <a:lnTo>
                    <a:pt x="163" y="385"/>
                  </a:lnTo>
                  <a:lnTo>
                    <a:pt x="153" y="385"/>
                  </a:lnTo>
                  <a:lnTo>
                    <a:pt x="153" y="375"/>
                  </a:lnTo>
                  <a:lnTo>
                    <a:pt x="153" y="365"/>
                  </a:lnTo>
                  <a:lnTo>
                    <a:pt x="153" y="344"/>
                  </a:lnTo>
                  <a:lnTo>
                    <a:pt x="153" y="334"/>
                  </a:lnTo>
                  <a:lnTo>
                    <a:pt x="163" y="314"/>
                  </a:lnTo>
                  <a:cubicBezTo>
                    <a:pt x="163" y="314"/>
                    <a:pt x="163" y="303"/>
                    <a:pt x="173" y="303"/>
                  </a:cubicBezTo>
                  <a:cubicBezTo>
                    <a:pt x="173" y="294"/>
                    <a:pt x="184" y="283"/>
                    <a:pt x="184" y="273"/>
                  </a:cubicBezTo>
                  <a:lnTo>
                    <a:pt x="194" y="273"/>
                  </a:lnTo>
                  <a:cubicBezTo>
                    <a:pt x="194" y="263"/>
                    <a:pt x="194" y="263"/>
                    <a:pt x="204" y="263"/>
                  </a:cubicBezTo>
                  <a:lnTo>
                    <a:pt x="204" y="253"/>
                  </a:lnTo>
                  <a:cubicBezTo>
                    <a:pt x="204" y="253"/>
                    <a:pt x="214" y="253"/>
                    <a:pt x="225" y="242"/>
                  </a:cubicBezTo>
                  <a:cubicBezTo>
                    <a:pt x="234" y="242"/>
                    <a:pt x="245" y="232"/>
                    <a:pt x="255" y="232"/>
                  </a:cubicBezTo>
                  <a:lnTo>
                    <a:pt x="265" y="222"/>
                  </a:lnTo>
                  <a:lnTo>
                    <a:pt x="286" y="222"/>
                  </a:lnTo>
                  <a:cubicBezTo>
                    <a:pt x="296" y="212"/>
                    <a:pt x="316" y="212"/>
                    <a:pt x="327" y="201"/>
                  </a:cubicBezTo>
                  <a:cubicBezTo>
                    <a:pt x="388" y="181"/>
                    <a:pt x="449" y="151"/>
                    <a:pt x="490" y="99"/>
                  </a:cubicBezTo>
                  <a:cubicBezTo>
                    <a:pt x="533" y="65"/>
                    <a:pt x="49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3"/>
            <p:cNvSpPr/>
            <p:nvPr/>
          </p:nvSpPr>
          <p:spPr>
            <a:xfrm>
              <a:off x="3851651" y="3366837"/>
              <a:ext cx="18994" cy="14007"/>
            </a:xfrm>
            <a:custGeom>
              <a:avLst/>
              <a:gdLst/>
              <a:ahLst/>
              <a:cxnLst/>
              <a:rect l="l" t="t" r="r" b="b"/>
              <a:pathLst>
                <a:path w="339" h="250" extrusionOk="0">
                  <a:moveTo>
                    <a:pt x="274" y="0"/>
                  </a:moveTo>
                  <a:cubicBezTo>
                    <a:pt x="252" y="0"/>
                    <a:pt x="231" y="12"/>
                    <a:pt x="216" y="34"/>
                  </a:cubicBezTo>
                  <a:lnTo>
                    <a:pt x="185" y="65"/>
                  </a:lnTo>
                  <a:cubicBezTo>
                    <a:pt x="175" y="65"/>
                    <a:pt x="164" y="75"/>
                    <a:pt x="154" y="75"/>
                  </a:cubicBezTo>
                  <a:cubicBezTo>
                    <a:pt x="128" y="84"/>
                    <a:pt x="101" y="93"/>
                    <a:pt x="82" y="102"/>
                  </a:cubicBezTo>
                  <a:lnTo>
                    <a:pt x="82" y="102"/>
                  </a:lnTo>
                  <a:cubicBezTo>
                    <a:pt x="85" y="99"/>
                    <a:pt x="87" y="96"/>
                    <a:pt x="93" y="96"/>
                  </a:cubicBezTo>
                  <a:lnTo>
                    <a:pt x="93" y="96"/>
                  </a:lnTo>
                  <a:cubicBezTo>
                    <a:pt x="83" y="96"/>
                    <a:pt x="73" y="106"/>
                    <a:pt x="73" y="106"/>
                  </a:cubicBezTo>
                  <a:cubicBezTo>
                    <a:pt x="62" y="106"/>
                    <a:pt x="52" y="116"/>
                    <a:pt x="42" y="116"/>
                  </a:cubicBezTo>
                  <a:cubicBezTo>
                    <a:pt x="1" y="137"/>
                    <a:pt x="1" y="188"/>
                    <a:pt x="21" y="208"/>
                  </a:cubicBezTo>
                  <a:cubicBezTo>
                    <a:pt x="32" y="218"/>
                    <a:pt x="42" y="229"/>
                    <a:pt x="52" y="229"/>
                  </a:cubicBezTo>
                  <a:lnTo>
                    <a:pt x="42" y="218"/>
                  </a:lnTo>
                  <a:lnTo>
                    <a:pt x="42" y="218"/>
                  </a:lnTo>
                  <a:cubicBezTo>
                    <a:pt x="52" y="229"/>
                    <a:pt x="62" y="239"/>
                    <a:pt x="83" y="239"/>
                  </a:cubicBezTo>
                  <a:cubicBezTo>
                    <a:pt x="83" y="239"/>
                    <a:pt x="93" y="239"/>
                    <a:pt x="93" y="249"/>
                  </a:cubicBezTo>
                  <a:cubicBezTo>
                    <a:pt x="114" y="249"/>
                    <a:pt x="134" y="249"/>
                    <a:pt x="154" y="239"/>
                  </a:cubicBezTo>
                  <a:lnTo>
                    <a:pt x="175" y="239"/>
                  </a:lnTo>
                  <a:cubicBezTo>
                    <a:pt x="195" y="229"/>
                    <a:pt x="205" y="229"/>
                    <a:pt x="216" y="218"/>
                  </a:cubicBezTo>
                  <a:cubicBezTo>
                    <a:pt x="225" y="208"/>
                    <a:pt x="246" y="198"/>
                    <a:pt x="256" y="188"/>
                  </a:cubicBezTo>
                  <a:cubicBezTo>
                    <a:pt x="287" y="168"/>
                    <a:pt x="318" y="127"/>
                    <a:pt x="327" y="86"/>
                  </a:cubicBezTo>
                  <a:cubicBezTo>
                    <a:pt x="338" y="65"/>
                    <a:pt x="327" y="45"/>
                    <a:pt x="327" y="34"/>
                  </a:cubicBezTo>
                  <a:lnTo>
                    <a:pt x="297" y="4"/>
                  </a:lnTo>
                  <a:cubicBezTo>
                    <a:pt x="289" y="2"/>
                    <a:pt x="282" y="0"/>
                    <a:pt x="27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3"/>
            <p:cNvSpPr/>
            <p:nvPr/>
          </p:nvSpPr>
          <p:spPr>
            <a:xfrm>
              <a:off x="3808956" y="2949018"/>
              <a:ext cx="33618" cy="19610"/>
            </a:xfrm>
            <a:custGeom>
              <a:avLst/>
              <a:gdLst/>
              <a:ahLst/>
              <a:cxnLst/>
              <a:rect l="l" t="t" r="r" b="b"/>
              <a:pathLst>
                <a:path w="600" h="350" extrusionOk="0">
                  <a:moveTo>
                    <a:pt x="158" y="0"/>
                  </a:moveTo>
                  <a:cubicBezTo>
                    <a:pt x="44" y="0"/>
                    <a:pt x="0" y="166"/>
                    <a:pt x="89" y="246"/>
                  </a:cubicBezTo>
                  <a:cubicBezTo>
                    <a:pt x="154" y="310"/>
                    <a:pt x="258" y="350"/>
                    <a:pt x="353" y="350"/>
                  </a:cubicBezTo>
                  <a:cubicBezTo>
                    <a:pt x="364" y="350"/>
                    <a:pt x="375" y="349"/>
                    <a:pt x="386" y="348"/>
                  </a:cubicBezTo>
                  <a:cubicBezTo>
                    <a:pt x="477" y="328"/>
                    <a:pt x="600" y="297"/>
                    <a:pt x="600" y="175"/>
                  </a:cubicBezTo>
                  <a:cubicBezTo>
                    <a:pt x="600" y="144"/>
                    <a:pt x="590" y="123"/>
                    <a:pt x="569" y="93"/>
                  </a:cubicBezTo>
                  <a:cubicBezTo>
                    <a:pt x="518" y="42"/>
                    <a:pt x="416" y="62"/>
                    <a:pt x="355" y="52"/>
                  </a:cubicBezTo>
                  <a:cubicBezTo>
                    <a:pt x="304" y="52"/>
                    <a:pt x="253" y="32"/>
                    <a:pt x="212" y="12"/>
                  </a:cubicBezTo>
                  <a:cubicBezTo>
                    <a:pt x="192" y="4"/>
                    <a:pt x="174" y="0"/>
                    <a:pt x="158" y="0"/>
                  </a:cubicBezTo>
                  <a:close/>
                </a:path>
              </a:pathLst>
            </a:custGeom>
            <a:solidFill>
              <a:srgbClr val="FFE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3"/>
            <p:cNvSpPr/>
            <p:nvPr/>
          </p:nvSpPr>
          <p:spPr>
            <a:xfrm>
              <a:off x="3854565" y="2929968"/>
              <a:ext cx="30312" cy="59168"/>
            </a:xfrm>
            <a:custGeom>
              <a:avLst/>
              <a:gdLst/>
              <a:ahLst/>
              <a:cxnLst/>
              <a:rect l="l" t="t" r="r" b="b"/>
              <a:pathLst>
                <a:path w="541" h="1056" extrusionOk="0">
                  <a:moveTo>
                    <a:pt x="169" y="0"/>
                  </a:moveTo>
                  <a:cubicBezTo>
                    <a:pt x="110" y="0"/>
                    <a:pt x="52" y="10"/>
                    <a:pt x="0" y="25"/>
                  </a:cubicBezTo>
                  <a:lnTo>
                    <a:pt x="0" y="1055"/>
                  </a:lnTo>
                  <a:cubicBezTo>
                    <a:pt x="266" y="943"/>
                    <a:pt x="490" y="708"/>
                    <a:pt x="520" y="413"/>
                  </a:cubicBezTo>
                  <a:cubicBezTo>
                    <a:pt x="541" y="229"/>
                    <a:pt x="439" y="25"/>
                    <a:pt x="235" y="5"/>
                  </a:cubicBezTo>
                  <a:cubicBezTo>
                    <a:pt x="213" y="2"/>
                    <a:pt x="191" y="0"/>
                    <a:pt x="169" y="0"/>
                  </a:cubicBezTo>
                  <a:close/>
                </a:path>
              </a:pathLst>
            </a:custGeom>
            <a:solidFill>
              <a:srgbClr val="CD8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3"/>
            <p:cNvSpPr/>
            <p:nvPr/>
          </p:nvSpPr>
          <p:spPr>
            <a:xfrm>
              <a:off x="3854565" y="3073126"/>
              <a:ext cx="9749" cy="13223"/>
            </a:xfrm>
            <a:custGeom>
              <a:avLst/>
              <a:gdLst/>
              <a:ahLst/>
              <a:cxnLst/>
              <a:rect l="l" t="t" r="r" b="b"/>
              <a:pathLst>
                <a:path w="174" h="236" extrusionOk="0">
                  <a:moveTo>
                    <a:pt x="0" y="1"/>
                  </a:moveTo>
                  <a:lnTo>
                    <a:pt x="0" y="235"/>
                  </a:lnTo>
                  <a:lnTo>
                    <a:pt x="31" y="205"/>
                  </a:lnTo>
                  <a:cubicBezTo>
                    <a:pt x="82" y="174"/>
                    <a:pt x="123" y="133"/>
                    <a:pt x="173" y="103"/>
                  </a:cubicBezTo>
                  <a:cubicBezTo>
                    <a:pt x="123" y="72"/>
                    <a:pt x="71" y="42"/>
                    <a:pt x="31" y="21"/>
                  </a:cubicBezTo>
                  <a:cubicBezTo>
                    <a:pt x="21" y="11"/>
                    <a:pt x="10" y="1"/>
                    <a:pt x="0" y="1"/>
                  </a:cubicBezTo>
                  <a:close/>
                </a:path>
              </a:pathLst>
            </a:custGeom>
            <a:solidFill>
              <a:srgbClr val="A4D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3"/>
            <p:cNvSpPr/>
            <p:nvPr/>
          </p:nvSpPr>
          <p:spPr>
            <a:xfrm>
              <a:off x="3854565" y="3090831"/>
              <a:ext cx="10870" cy="61801"/>
            </a:xfrm>
            <a:custGeom>
              <a:avLst/>
              <a:gdLst/>
              <a:ahLst/>
              <a:cxnLst/>
              <a:rect l="l" t="t" r="r" b="b"/>
              <a:pathLst>
                <a:path w="194" h="1103" extrusionOk="0">
                  <a:moveTo>
                    <a:pt x="194" y="1"/>
                  </a:moveTo>
                  <a:cubicBezTo>
                    <a:pt x="173" y="11"/>
                    <a:pt x="164" y="32"/>
                    <a:pt x="153" y="42"/>
                  </a:cubicBezTo>
                  <a:cubicBezTo>
                    <a:pt x="102" y="93"/>
                    <a:pt x="51" y="144"/>
                    <a:pt x="0" y="184"/>
                  </a:cubicBezTo>
                  <a:lnTo>
                    <a:pt x="0" y="1103"/>
                  </a:lnTo>
                  <a:cubicBezTo>
                    <a:pt x="10" y="1103"/>
                    <a:pt x="10" y="1093"/>
                    <a:pt x="21" y="1093"/>
                  </a:cubicBezTo>
                  <a:cubicBezTo>
                    <a:pt x="31" y="1021"/>
                    <a:pt x="41" y="950"/>
                    <a:pt x="51" y="889"/>
                  </a:cubicBezTo>
                  <a:lnTo>
                    <a:pt x="112" y="522"/>
                  </a:lnTo>
                  <a:cubicBezTo>
                    <a:pt x="143" y="348"/>
                    <a:pt x="164" y="175"/>
                    <a:pt x="194" y="1"/>
                  </a:cubicBezTo>
                  <a:close/>
                </a:path>
              </a:pathLst>
            </a:custGeom>
            <a:solidFill>
              <a:srgbClr val="6DB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3"/>
            <p:cNvSpPr/>
            <p:nvPr/>
          </p:nvSpPr>
          <p:spPr>
            <a:xfrm>
              <a:off x="3854565" y="3218356"/>
              <a:ext cx="19498" cy="34963"/>
            </a:xfrm>
            <a:custGeom>
              <a:avLst/>
              <a:gdLst/>
              <a:ahLst/>
              <a:cxnLst/>
              <a:rect l="l" t="t" r="r" b="b"/>
              <a:pathLst>
                <a:path w="348" h="624" extrusionOk="0">
                  <a:moveTo>
                    <a:pt x="347" y="1"/>
                  </a:moveTo>
                  <a:lnTo>
                    <a:pt x="347" y="1"/>
                  </a:lnTo>
                  <a:cubicBezTo>
                    <a:pt x="275" y="154"/>
                    <a:pt x="184" y="296"/>
                    <a:pt x="92" y="439"/>
                  </a:cubicBezTo>
                  <a:cubicBezTo>
                    <a:pt x="62" y="480"/>
                    <a:pt x="31" y="532"/>
                    <a:pt x="0" y="572"/>
                  </a:cubicBezTo>
                  <a:lnTo>
                    <a:pt x="0" y="623"/>
                  </a:lnTo>
                  <a:cubicBezTo>
                    <a:pt x="82" y="572"/>
                    <a:pt x="153" y="501"/>
                    <a:pt x="204" y="430"/>
                  </a:cubicBezTo>
                  <a:cubicBezTo>
                    <a:pt x="296" y="296"/>
                    <a:pt x="337" y="154"/>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3"/>
            <p:cNvSpPr/>
            <p:nvPr/>
          </p:nvSpPr>
          <p:spPr>
            <a:xfrm>
              <a:off x="3854565" y="3209784"/>
              <a:ext cx="19498" cy="31545"/>
            </a:xfrm>
            <a:custGeom>
              <a:avLst/>
              <a:gdLst/>
              <a:ahLst/>
              <a:cxnLst/>
              <a:rect l="l" t="t" r="r" b="b"/>
              <a:pathLst>
                <a:path w="348" h="563" extrusionOk="0">
                  <a:moveTo>
                    <a:pt x="347" y="0"/>
                  </a:moveTo>
                  <a:cubicBezTo>
                    <a:pt x="214" y="93"/>
                    <a:pt x="92" y="205"/>
                    <a:pt x="0" y="327"/>
                  </a:cubicBezTo>
                  <a:lnTo>
                    <a:pt x="0" y="562"/>
                  </a:lnTo>
                  <a:cubicBezTo>
                    <a:pt x="0" y="552"/>
                    <a:pt x="10" y="542"/>
                    <a:pt x="21" y="531"/>
                  </a:cubicBezTo>
                  <a:cubicBezTo>
                    <a:pt x="123" y="388"/>
                    <a:pt x="214" y="225"/>
                    <a:pt x="316" y="72"/>
                  </a:cubicBezTo>
                  <a:cubicBezTo>
                    <a:pt x="316" y="52"/>
                    <a:pt x="337" y="52"/>
                    <a:pt x="347" y="52"/>
                  </a:cubicBezTo>
                  <a:lnTo>
                    <a:pt x="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3"/>
            <p:cNvSpPr/>
            <p:nvPr/>
          </p:nvSpPr>
          <p:spPr>
            <a:xfrm>
              <a:off x="3843135" y="2898703"/>
              <a:ext cx="68076" cy="531276"/>
            </a:xfrm>
            <a:custGeom>
              <a:avLst/>
              <a:gdLst/>
              <a:ahLst/>
              <a:cxnLst/>
              <a:rect l="l" t="t" r="r" b="b"/>
              <a:pathLst>
                <a:path w="1215" h="9482" extrusionOk="0">
                  <a:moveTo>
                    <a:pt x="546" y="7142"/>
                  </a:moveTo>
                  <a:cubicBezTo>
                    <a:pt x="551" y="7142"/>
                    <a:pt x="556" y="7143"/>
                    <a:pt x="561" y="7144"/>
                  </a:cubicBezTo>
                  <a:cubicBezTo>
                    <a:pt x="592" y="7144"/>
                    <a:pt x="613" y="7165"/>
                    <a:pt x="613" y="7196"/>
                  </a:cubicBezTo>
                  <a:cubicBezTo>
                    <a:pt x="613" y="7216"/>
                    <a:pt x="613" y="7237"/>
                    <a:pt x="602" y="7257"/>
                  </a:cubicBezTo>
                  <a:cubicBezTo>
                    <a:pt x="602" y="7267"/>
                    <a:pt x="602" y="7267"/>
                    <a:pt x="592" y="7278"/>
                  </a:cubicBezTo>
                  <a:lnTo>
                    <a:pt x="592" y="7287"/>
                  </a:lnTo>
                  <a:cubicBezTo>
                    <a:pt x="581" y="7308"/>
                    <a:pt x="572" y="7318"/>
                    <a:pt x="561" y="7328"/>
                  </a:cubicBezTo>
                  <a:cubicBezTo>
                    <a:pt x="541" y="7349"/>
                    <a:pt x="510" y="7359"/>
                    <a:pt x="490" y="7369"/>
                  </a:cubicBezTo>
                  <a:cubicBezTo>
                    <a:pt x="470" y="7369"/>
                    <a:pt x="459" y="7380"/>
                    <a:pt x="439" y="7380"/>
                  </a:cubicBezTo>
                  <a:lnTo>
                    <a:pt x="408" y="7380"/>
                  </a:lnTo>
                  <a:cubicBezTo>
                    <a:pt x="377" y="7369"/>
                    <a:pt x="337" y="7359"/>
                    <a:pt x="316" y="7328"/>
                  </a:cubicBezTo>
                  <a:lnTo>
                    <a:pt x="306" y="7328"/>
                  </a:lnTo>
                  <a:cubicBezTo>
                    <a:pt x="286" y="7298"/>
                    <a:pt x="286" y="7278"/>
                    <a:pt x="296" y="7246"/>
                  </a:cubicBezTo>
                  <a:cubicBezTo>
                    <a:pt x="311" y="7224"/>
                    <a:pt x="332" y="7212"/>
                    <a:pt x="355" y="7212"/>
                  </a:cubicBezTo>
                  <a:cubicBezTo>
                    <a:pt x="362" y="7212"/>
                    <a:pt x="370" y="7214"/>
                    <a:pt x="377" y="7216"/>
                  </a:cubicBezTo>
                  <a:lnTo>
                    <a:pt x="388" y="7216"/>
                  </a:lnTo>
                  <a:cubicBezTo>
                    <a:pt x="398" y="7216"/>
                    <a:pt x="408" y="7226"/>
                    <a:pt x="418" y="7226"/>
                  </a:cubicBezTo>
                  <a:lnTo>
                    <a:pt x="439" y="7226"/>
                  </a:lnTo>
                  <a:cubicBezTo>
                    <a:pt x="449" y="7226"/>
                    <a:pt x="449" y="7226"/>
                    <a:pt x="459" y="7216"/>
                  </a:cubicBezTo>
                  <a:cubicBezTo>
                    <a:pt x="470" y="7216"/>
                    <a:pt x="470" y="7216"/>
                    <a:pt x="479" y="7206"/>
                  </a:cubicBezTo>
                  <a:lnTo>
                    <a:pt x="490" y="7206"/>
                  </a:lnTo>
                  <a:lnTo>
                    <a:pt x="490" y="7196"/>
                  </a:lnTo>
                  <a:cubicBezTo>
                    <a:pt x="490" y="7196"/>
                    <a:pt x="500" y="7196"/>
                    <a:pt x="500" y="7185"/>
                  </a:cubicBezTo>
                  <a:cubicBezTo>
                    <a:pt x="509" y="7160"/>
                    <a:pt x="524" y="7142"/>
                    <a:pt x="546" y="7142"/>
                  </a:cubicBezTo>
                  <a:close/>
                  <a:moveTo>
                    <a:pt x="1214" y="1"/>
                  </a:moveTo>
                  <a:lnTo>
                    <a:pt x="1214" y="1"/>
                  </a:lnTo>
                  <a:cubicBezTo>
                    <a:pt x="898" y="103"/>
                    <a:pt x="581" y="154"/>
                    <a:pt x="255" y="195"/>
                  </a:cubicBezTo>
                  <a:cubicBezTo>
                    <a:pt x="235" y="195"/>
                    <a:pt x="225" y="205"/>
                    <a:pt x="204" y="205"/>
                  </a:cubicBezTo>
                  <a:lnTo>
                    <a:pt x="204" y="358"/>
                  </a:lnTo>
                  <a:cubicBezTo>
                    <a:pt x="214" y="358"/>
                    <a:pt x="235" y="348"/>
                    <a:pt x="245" y="348"/>
                  </a:cubicBezTo>
                  <a:cubicBezTo>
                    <a:pt x="286" y="342"/>
                    <a:pt x="328" y="339"/>
                    <a:pt x="369" y="339"/>
                  </a:cubicBezTo>
                  <a:cubicBezTo>
                    <a:pt x="469" y="339"/>
                    <a:pt x="566" y="359"/>
                    <a:pt x="653" y="409"/>
                  </a:cubicBezTo>
                  <a:cubicBezTo>
                    <a:pt x="898" y="542"/>
                    <a:pt x="990" y="828"/>
                    <a:pt x="928" y="1083"/>
                  </a:cubicBezTo>
                  <a:cubicBezTo>
                    <a:pt x="867" y="1338"/>
                    <a:pt x="684" y="1563"/>
                    <a:pt x="459" y="1706"/>
                  </a:cubicBezTo>
                  <a:cubicBezTo>
                    <a:pt x="377" y="1756"/>
                    <a:pt x="296" y="1797"/>
                    <a:pt x="204" y="1828"/>
                  </a:cubicBezTo>
                  <a:lnTo>
                    <a:pt x="204" y="2114"/>
                  </a:lnTo>
                  <a:cubicBezTo>
                    <a:pt x="204" y="2083"/>
                    <a:pt x="214" y="2073"/>
                    <a:pt x="245" y="2062"/>
                  </a:cubicBezTo>
                  <a:cubicBezTo>
                    <a:pt x="249" y="2061"/>
                    <a:pt x="253" y="2060"/>
                    <a:pt x="257" y="2060"/>
                  </a:cubicBezTo>
                  <a:cubicBezTo>
                    <a:pt x="278" y="2060"/>
                    <a:pt x="306" y="2078"/>
                    <a:pt x="306" y="2103"/>
                  </a:cubicBezTo>
                  <a:cubicBezTo>
                    <a:pt x="316" y="2103"/>
                    <a:pt x="316" y="2103"/>
                    <a:pt x="316" y="2114"/>
                  </a:cubicBezTo>
                  <a:lnTo>
                    <a:pt x="316" y="2124"/>
                  </a:lnTo>
                  <a:lnTo>
                    <a:pt x="327" y="2124"/>
                  </a:lnTo>
                  <a:lnTo>
                    <a:pt x="337" y="2134"/>
                  </a:lnTo>
                  <a:cubicBezTo>
                    <a:pt x="337" y="2134"/>
                    <a:pt x="347" y="2134"/>
                    <a:pt x="347" y="2144"/>
                  </a:cubicBezTo>
                  <a:lnTo>
                    <a:pt x="377" y="2144"/>
                  </a:lnTo>
                  <a:cubicBezTo>
                    <a:pt x="388" y="2144"/>
                    <a:pt x="388" y="2144"/>
                    <a:pt x="388" y="2134"/>
                  </a:cubicBezTo>
                  <a:lnTo>
                    <a:pt x="398" y="2134"/>
                  </a:lnTo>
                  <a:lnTo>
                    <a:pt x="408" y="2124"/>
                  </a:lnTo>
                  <a:lnTo>
                    <a:pt x="408" y="2114"/>
                  </a:lnTo>
                  <a:cubicBezTo>
                    <a:pt x="418" y="2114"/>
                    <a:pt x="418" y="2114"/>
                    <a:pt x="418" y="2103"/>
                  </a:cubicBezTo>
                  <a:cubicBezTo>
                    <a:pt x="418" y="2093"/>
                    <a:pt x="429" y="2083"/>
                    <a:pt x="439" y="2062"/>
                  </a:cubicBezTo>
                  <a:cubicBezTo>
                    <a:pt x="446" y="2047"/>
                    <a:pt x="459" y="2038"/>
                    <a:pt x="474" y="2038"/>
                  </a:cubicBezTo>
                  <a:cubicBezTo>
                    <a:pt x="479" y="2038"/>
                    <a:pt x="485" y="2039"/>
                    <a:pt x="490" y="2042"/>
                  </a:cubicBezTo>
                  <a:cubicBezTo>
                    <a:pt x="520" y="2042"/>
                    <a:pt x="531" y="2062"/>
                    <a:pt x="541" y="2083"/>
                  </a:cubicBezTo>
                  <a:cubicBezTo>
                    <a:pt x="561" y="2124"/>
                    <a:pt x="531" y="2175"/>
                    <a:pt x="500" y="2216"/>
                  </a:cubicBezTo>
                  <a:cubicBezTo>
                    <a:pt x="470" y="2246"/>
                    <a:pt x="429" y="2266"/>
                    <a:pt x="377" y="2266"/>
                  </a:cubicBezTo>
                  <a:cubicBezTo>
                    <a:pt x="371" y="2267"/>
                    <a:pt x="365" y="2268"/>
                    <a:pt x="359" y="2268"/>
                  </a:cubicBezTo>
                  <a:cubicBezTo>
                    <a:pt x="284" y="2268"/>
                    <a:pt x="213" y="2210"/>
                    <a:pt x="204" y="2134"/>
                  </a:cubicBezTo>
                  <a:lnTo>
                    <a:pt x="204" y="2858"/>
                  </a:lnTo>
                  <a:cubicBezTo>
                    <a:pt x="255" y="2879"/>
                    <a:pt x="306" y="2910"/>
                    <a:pt x="357" y="2940"/>
                  </a:cubicBezTo>
                  <a:cubicBezTo>
                    <a:pt x="449" y="2981"/>
                    <a:pt x="581" y="3042"/>
                    <a:pt x="581" y="3164"/>
                  </a:cubicBezTo>
                  <a:cubicBezTo>
                    <a:pt x="581" y="3175"/>
                    <a:pt x="572" y="3195"/>
                    <a:pt x="561" y="3205"/>
                  </a:cubicBezTo>
                  <a:cubicBezTo>
                    <a:pt x="561" y="3216"/>
                    <a:pt x="561" y="3226"/>
                    <a:pt x="551" y="3236"/>
                  </a:cubicBezTo>
                  <a:cubicBezTo>
                    <a:pt x="551" y="3481"/>
                    <a:pt x="531" y="3726"/>
                    <a:pt x="500" y="3971"/>
                  </a:cubicBezTo>
                  <a:cubicBezTo>
                    <a:pt x="479" y="4094"/>
                    <a:pt x="470" y="4216"/>
                    <a:pt x="449" y="4338"/>
                  </a:cubicBezTo>
                  <a:cubicBezTo>
                    <a:pt x="429" y="4461"/>
                    <a:pt x="408" y="4593"/>
                    <a:pt x="337" y="4706"/>
                  </a:cubicBezTo>
                  <a:cubicBezTo>
                    <a:pt x="329" y="4721"/>
                    <a:pt x="311" y="4730"/>
                    <a:pt x="293" y="4730"/>
                  </a:cubicBezTo>
                  <a:cubicBezTo>
                    <a:pt x="287" y="4730"/>
                    <a:pt x="281" y="4729"/>
                    <a:pt x="275" y="4726"/>
                  </a:cubicBezTo>
                  <a:cubicBezTo>
                    <a:pt x="255" y="4747"/>
                    <a:pt x="225" y="4767"/>
                    <a:pt x="204" y="4787"/>
                  </a:cubicBezTo>
                  <a:lnTo>
                    <a:pt x="204" y="5624"/>
                  </a:lnTo>
                  <a:cubicBezTo>
                    <a:pt x="306" y="5512"/>
                    <a:pt x="429" y="5410"/>
                    <a:pt x="561" y="5328"/>
                  </a:cubicBezTo>
                  <a:cubicBezTo>
                    <a:pt x="575" y="5320"/>
                    <a:pt x="591" y="5316"/>
                    <a:pt x="606" y="5316"/>
                  </a:cubicBezTo>
                  <a:cubicBezTo>
                    <a:pt x="647" y="5316"/>
                    <a:pt x="686" y="5342"/>
                    <a:pt x="694" y="5379"/>
                  </a:cubicBezTo>
                  <a:cubicBezTo>
                    <a:pt x="776" y="5665"/>
                    <a:pt x="704" y="5971"/>
                    <a:pt x="531" y="6216"/>
                  </a:cubicBezTo>
                  <a:cubicBezTo>
                    <a:pt x="449" y="6318"/>
                    <a:pt x="357" y="6410"/>
                    <a:pt x="235" y="6482"/>
                  </a:cubicBezTo>
                  <a:cubicBezTo>
                    <a:pt x="225" y="6482"/>
                    <a:pt x="214" y="6491"/>
                    <a:pt x="204" y="6502"/>
                  </a:cubicBezTo>
                  <a:lnTo>
                    <a:pt x="204" y="8308"/>
                  </a:lnTo>
                  <a:cubicBezTo>
                    <a:pt x="204" y="8308"/>
                    <a:pt x="204" y="8369"/>
                    <a:pt x="194" y="8471"/>
                  </a:cubicBezTo>
                  <a:cubicBezTo>
                    <a:pt x="204" y="8471"/>
                    <a:pt x="204" y="8471"/>
                    <a:pt x="214" y="8461"/>
                  </a:cubicBezTo>
                  <a:lnTo>
                    <a:pt x="225" y="8461"/>
                  </a:lnTo>
                  <a:cubicBezTo>
                    <a:pt x="225" y="8461"/>
                    <a:pt x="235" y="8451"/>
                    <a:pt x="245" y="8451"/>
                  </a:cubicBezTo>
                  <a:cubicBezTo>
                    <a:pt x="266" y="8441"/>
                    <a:pt x="286" y="8441"/>
                    <a:pt x="306" y="8430"/>
                  </a:cubicBezTo>
                  <a:cubicBezTo>
                    <a:pt x="316" y="8430"/>
                    <a:pt x="327" y="8420"/>
                    <a:pt x="337" y="8420"/>
                  </a:cubicBezTo>
                  <a:lnTo>
                    <a:pt x="368" y="8389"/>
                  </a:lnTo>
                  <a:cubicBezTo>
                    <a:pt x="375" y="8367"/>
                    <a:pt x="400" y="8355"/>
                    <a:pt x="425" y="8355"/>
                  </a:cubicBezTo>
                  <a:cubicBezTo>
                    <a:pt x="433" y="8355"/>
                    <a:pt x="441" y="8357"/>
                    <a:pt x="449" y="8359"/>
                  </a:cubicBezTo>
                  <a:lnTo>
                    <a:pt x="479" y="8389"/>
                  </a:lnTo>
                  <a:cubicBezTo>
                    <a:pt x="479" y="8400"/>
                    <a:pt x="490" y="8420"/>
                    <a:pt x="479" y="8441"/>
                  </a:cubicBezTo>
                  <a:cubicBezTo>
                    <a:pt x="470" y="8482"/>
                    <a:pt x="439" y="8523"/>
                    <a:pt x="408" y="8543"/>
                  </a:cubicBezTo>
                  <a:cubicBezTo>
                    <a:pt x="398" y="8553"/>
                    <a:pt x="377" y="8563"/>
                    <a:pt x="368" y="8573"/>
                  </a:cubicBezTo>
                  <a:cubicBezTo>
                    <a:pt x="357" y="8584"/>
                    <a:pt x="347" y="8584"/>
                    <a:pt x="327" y="8594"/>
                  </a:cubicBezTo>
                  <a:lnTo>
                    <a:pt x="306" y="8594"/>
                  </a:lnTo>
                  <a:cubicBezTo>
                    <a:pt x="296" y="8599"/>
                    <a:pt x="286" y="8602"/>
                    <a:pt x="276" y="8602"/>
                  </a:cubicBezTo>
                  <a:cubicBezTo>
                    <a:pt x="266" y="8602"/>
                    <a:pt x="255" y="8599"/>
                    <a:pt x="245" y="8594"/>
                  </a:cubicBezTo>
                  <a:lnTo>
                    <a:pt x="235" y="8594"/>
                  </a:lnTo>
                  <a:cubicBezTo>
                    <a:pt x="225" y="8594"/>
                    <a:pt x="214" y="8594"/>
                    <a:pt x="204" y="8584"/>
                  </a:cubicBezTo>
                  <a:cubicBezTo>
                    <a:pt x="204" y="8584"/>
                    <a:pt x="194" y="8573"/>
                    <a:pt x="184" y="8573"/>
                  </a:cubicBezTo>
                  <a:cubicBezTo>
                    <a:pt x="163" y="8788"/>
                    <a:pt x="112" y="9135"/>
                    <a:pt x="0" y="9482"/>
                  </a:cubicBezTo>
                  <a:cubicBezTo>
                    <a:pt x="61" y="9471"/>
                    <a:pt x="132" y="9451"/>
                    <a:pt x="204" y="9441"/>
                  </a:cubicBezTo>
                  <a:cubicBezTo>
                    <a:pt x="327" y="9410"/>
                    <a:pt x="449" y="9369"/>
                    <a:pt x="581" y="9328"/>
                  </a:cubicBezTo>
                  <a:cubicBezTo>
                    <a:pt x="694" y="9298"/>
                    <a:pt x="806" y="9257"/>
                    <a:pt x="919" y="9216"/>
                  </a:cubicBezTo>
                  <a:cubicBezTo>
                    <a:pt x="919" y="9063"/>
                    <a:pt x="908" y="8910"/>
                    <a:pt x="919" y="8747"/>
                  </a:cubicBezTo>
                  <a:cubicBezTo>
                    <a:pt x="919" y="8604"/>
                    <a:pt x="928" y="8451"/>
                    <a:pt x="939" y="8298"/>
                  </a:cubicBezTo>
                  <a:cubicBezTo>
                    <a:pt x="949" y="7992"/>
                    <a:pt x="959" y="7686"/>
                    <a:pt x="969" y="7389"/>
                  </a:cubicBezTo>
                  <a:cubicBezTo>
                    <a:pt x="1000" y="6777"/>
                    <a:pt x="1021" y="6165"/>
                    <a:pt x="1041" y="5552"/>
                  </a:cubicBezTo>
                  <a:cubicBezTo>
                    <a:pt x="1092" y="4338"/>
                    <a:pt x="1123" y="3124"/>
                    <a:pt x="1164" y="1899"/>
                  </a:cubicBezTo>
                  <a:cubicBezTo>
                    <a:pt x="1173" y="1563"/>
                    <a:pt x="1184" y="1226"/>
                    <a:pt x="1194" y="879"/>
                  </a:cubicBezTo>
                  <a:cubicBezTo>
                    <a:pt x="1204" y="705"/>
                    <a:pt x="1204" y="522"/>
                    <a:pt x="1214" y="338"/>
                  </a:cubicBezTo>
                  <a:cubicBezTo>
                    <a:pt x="1204" y="266"/>
                    <a:pt x="1204" y="205"/>
                    <a:pt x="1204" y="134"/>
                  </a:cubicBezTo>
                  <a:cubicBezTo>
                    <a:pt x="1214" y="93"/>
                    <a:pt x="1214" y="52"/>
                    <a:pt x="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3"/>
            <p:cNvSpPr/>
            <p:nvPr/>
          </p:nvSpPr>
          <p:spPr>
            <a:xfrm>
              <a:off x="3854565" y="2877019"/>
              <a:ext cx="57207" cy="21740"/>
            </a:xfrm>
            <a:custGeom>
              <a:avLst/>
              <a:gdLst/>
              <a:ahLst/>
              <a:cxnLst/>
              <a:rect l="l" t="t" r="r" b="b"/>
              <a:pathLst>
                <a:path w="1021" h="388" extrusionOk="0">
                  <a:moveTo>
                    <a:pt x="0" y="0"/>
                  </a:moveTo>
                  <a:lnTo>
                    <a:pt x="0" y="388"/>
                  </a:lnTo>
                  <a:cubicBezTo>
                    <a:pt x="41" y="378"/>
                    <a:pt x="92" y="378"/>
                    <a:pt x="133" y="367"/>
                  </a:cubicBezTo>
                  <a:cubicBezTo>
                    <a:pt x="429" y="327"/>
                    <a:pt x="715" y="256"/>
                    <a:pt x="1010" y="204"/>
                  </a:cubicBezTo>
                  <a:lnTo>
                    <a:pt x="1021" y="204"/>
                  </a:lnTo>
                  <a:lnTo>
                    <a:pt x="1021" y="184"/>
                  </a:lnTo>
                  <a:cubicBezTo>
                    <a:pt x="939" y="184"/>
                    <a:pt x="847" y="163"/>
                    <a:pt x="765" y="143"/>
                  </a:cubicBezTo>
                  <a:cubicBezTo>
                    <a:pt x="684" y="123"/>
                    <a:pt x="602" y="102"/>
                    <a:pt x="520" y="92"/>
                  </a:cubicBezTo>
                  <a:cubicBezTo>
                    <a:pt x="357" y="52"/>
                    <a:pt x="194" y="31"/>
                    <a:pt x="31" y="0"/>
                  </a:cubicBezTo>
                  <a:close/>
                </a:path>
              </a:pathLst>
            </a:custGeom>
            <a:solidFill>
              <a:srgbClr val="42A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3"/>
            <p:cNvSpPr/>
            <p:nvPr/>
          </p:nvSpPr>
          <p:spPr>
            <a:xfrm>
              <a:off x="3795061" y="2793534"/>
              <a:ext cx="155035" cy="705082"/>
            </a:xfrm>
            <a:custGeom>
              <a:avLst/>
              <a:gdLst/>
              <a:ahLst/>
              <a:cxnLst/>
              <a:rect l="l" t="t" r="r" b="b"/>
              <a:pathLst>
                <a:path w="2767" h="12584" extrusionOk="0">
                  <a:moveTo>
                    <a:pt x="2766" y="0"/>
                  </a:moveTo>
                  <a:lnTo>
                    <a:pt x="2756" y="11"/>
                  </a:lnTo>
                  <a:cubicBezTo>
                    <a:pt x="2358" y="174"/>
                    <a:pt x="1920" y="266"/>
                    <a:pt x="1491" y="347"/>
                  </a:cubicBezTo>
                  <a:lnTo>
                    <a:pt x="1062" y="408"/>
                  </a:lnTo>
                  <a:lnTo>
                    <a:pt x="1062" y="827"/>
                  </a:lnTo>
                  <a:cubicBezTo>
                    <a:pt x="1103" y="755"/>
                    <a:pt x="1144" y="684"/>
                    <a:pt x="1185" y="623"/>
                  </a:cubicBezTo>
                  <a:cubicBezTo>
                    <a:pt x="1235" y="541"/>
                    <a:pt x="1287" y="449"/>
                    <a:pt x="1378" y="408"/>
                  </a:cubicBezTo>
                  <a:cubicBezTo>
                    <a:pt x="1383" y="407"/>
                    <a:pt x="1389" y="406"/>
                    <a:pt x="1394" y="406"/>
                  </a:cubicBezTo>
                  <a:cubicBezTo>
                    <a:pt x="1419" y="406"/>
                    <a:pt x="1439" y="426"/>
                    <a:pt x="1439" y="460"/>
                  </a:cubicBezTo>
                  <a:cubicBezTo>
                    <a:pt x="1430" y="551"/>
                    <a:pt x="1358" y="633"/>
                    <a:pt x="1307" y="705"/>
                  </a:cubicBezTo>
                  <a:cubicBezTo>
                    <a:pt x="1256" y="796"/>
                    <a:pt x="1205" y="878"/>
                    <a:pt x="1164" y="970"/>
                  </a:cubicBezTo>
                  <a:cubicBezTo>
                    <a:pt x="1124" y="1041"/>
                    <a:pt x="1093" y="1123"/>
                    <a:pt x="1062" y="1195"/>
                  </a:cubicBezTo>
                  <a:lnTo>
                    <a:pt x="1062" y="1276"/>
                  </a:lnTo>
                  <a:cubicBezTo>
                    <a:pt x="1124" y="1276"/>
                    <a:pt x="1185" y="1286"/>
                    <a:pt x="1246" y="1297"/>
                  </a:cubicBezTo>
                  <a:cubicBezTo>
                    <a:pt x="1389" y="1327"/>
                    <a:pt x="1542" y="1347"/>
                    <a:pt x="1684" y="1378"/>
                  </a:cubicBezTo>
                  <a:lnTo>
                    <a:pt x="1929" y="1439"/>
                  </a:lnTo>
                  <a:cubicBezTo>
                    <a:pt x="1981" y="1449"/>
                    <a:pt x="2042" y="1470"/>
                    <a:pt x="2093" y="1490"/>
                  </a:cubicBezTo>
                  <a:lnTo>
                    <a:pt x="2093" y="1399"/>
                  </a:lnTo>
                  <a:cubicBezTo>
                    <a:pt x="2093" y="1297"/>
                    <a:pt x="2113" y="1195"/>
                    <a:pt x="2124" y="1093"/>
                  </a:cubicBezTo>
                  <a:cubicBezTo>
                    <a:pt x="2124" y="1072"/>
                    <a:pt x="2139" y="1062"/>
                    <a:pt x="2154" y="1062"/>
                  </a:cubicBezTo>
                  <a:cubicBezTo>
                    <a:pt x="2170" y="1062"/>
                    <a:pt x="2185" y="1072"/>
                    <a:pt x="2185" y="1093"/>
                  </a:cubicBezTo>
                  <a:cubicBezTo>
                    <a:pt x="2185" y="1195"/>
                    <a:pt x="2195" y="1297"/>
                    <a:pt x="2195" y="1399"/>
                  </a:cubicBezTo>
                  <a:cubicBezTo>
                    <a:pt x="2185" y="1501"/>
                    <a:pt x="2185" y="1603"/>
                    <a:pt x="2185" y="1705"/>
                  </a:cubicBezTo>
                  <a:lnTo>
                    <a:pt x="2185" y="1766"/>
                  </a:lnTo>
                  <a:lnTo>
                    <a:pt x="2185" y="1796"/>
                  </a:lnTo>
                  <a:cubicBezTo>
                    <a:pt x="2205" y="2082"/>
                    <a:pt x="2195" y="2378"/>
                    <a:pt x="2185" y="2664"/>
                  </a:cubicBezTo>
                  <a:cubicBezTo>
                    <a:pt x="2185" y="2970"/>
                    <a:pt x="2174" y="3276"/>
                    <a:pt x="2174" y="3583"/>
                  </a:cubicBezTo>
                  <a:cubicBezTo>
                    <a:pt x="2154" y="4184"/>
                    <a:pt x="2133" y="4797"/>
                    <a:pt x="2124" y="5399"/>
                  </a:cubicBezTo>
                  <a:cubicBezTo>
                    <a:pt x="2083" y="6613"/>
                    <a:pt x="2042" y="7828"/>
                    <a:pt x="1991" y="9032"/>
                  </a:cubicBezTo>
                  <a:cubicBezTo>
                    <a:pt x="1981" y="9379"/>
                    <a:pt x="1960" y="9715"/>
                    <a:pt x="1950" y="10062"/>
                  </a:cubicBezTo>
                  <a:cubicBezTo>
                    <a:pt x="1940" y="10226"/>
                    <a:pt x="1940" y="10389"/>
                    <a:pt x="1929" y="10563"/>
                  </a:cubicBezTo>
                  <a:cubicBezTo>
                    <a:pt x="1920" y="10736"/>
                    <a:pt x="1899" y="10920"/>
                    <a:pt x="1889" y="11093"/>
                  </a:cubicBezTo>
                  <a:cubicBezTo>
                    <a:pt x="1889" y="11103"/>
                    <a:pt x="1889" y="11103"/>
                    <a:pt x="1879" y="11114"/>
                  </a:cubicBezTo>
                  <a:cubicBezTo>
                    <a:pt x="1909" y="11144"/>
                    <a:pt x="1909" y="11185"/>
                    <a:pt x="1868" y="11205"/>
                  </a:cubicBezTo>
                  <a:cubicBezTo>
                    <a:pt x="1736" y="11277"/>
                    <a:pt x="1582" y="11328"/>
                    <a:pt x="1439" y="11369"/>
                  </a:cubicBezTo>
                  <a:cubicBezTo>
                    <a:pt x="1287" y="11420"/>
                    <a:pt x="1133" y="11461"/>
                    <a:pt x="981" y="11491"/>
                  </a:cubicBezTo>
                  <a:cubicBezTo>
                    <a:pt x="919" y="11502"/>
                    <a:pt x="858" y="11522"/>
                    <a:pt x="797" y="11532"/>
                  </a:cubicBezTo>
                  <a:cubicBezTo>
                    <a:pt x="643" y="11930"/>
                    <a:pt x="389" y="12339"/>
                    <a:pt x="1" y="12583"/>
                  </a:cubicBezTo>
                  <a:cubicBezTo>
                    <a:pt x="154" y="12583"/>
                    <a:pt x="307" y="12573"/>
                    <a:pt x="460" y="12552"/>
                  </a:cubicBezTo>
                  <a:cubicBezTo>
                    <a:pt x="807" y="12512"/>
                    <a:pt x="1154" y="12430"/>
                    <a:pt x="1480" y="12328"/>
                  </a:cubicBezTo>
                  <a:cubicBezTo>
                    <a:pt x="1817" y="12216"/>
                    <a:pt x="2124" y="12073"/>
                    <a:pt x="2440" y="11910"/>
                  </a:cubicBezTo>
                  <a:cubicBezTo>
                    <a:pt x="2409" y="11532"/>
                    <a:pt x="2430" y="11144"/>
                    <a:pt x="2430" y="10767"/>
                  </a:cubicBezTo>
                  <a:cubicBezTo>
                    <a:pt x="2430" y="10379"/>
                    <a:pt x="2430" y="9981"/>
                    <a:pt x="2440" y="9583"/>
                  </a:cubicBezTo>
                  <a:cubicBezTo>
                    <a:pt x="2440" y="8808"/>
                    <a:pt x="2460" y="8021"/>
                    <a:pt x="2471" y="7246"/>
                  </a:cubicBezTo>
                  <a:cubicBezTo>
                    <a:pt x="2501" y="5685"/>
                    <a:pt x="2552" y="4134"/>
                    <a:pt x="2613" y="2582"/>
                  </a:cubicBezTo>
                  <a:cubicBezTo>
                    <a:pt x="2634" y="2154"/>
                    <a:pt x="2654" y="1715"/>
                    <a:pt x="2675" y="1286"/>
                  </a:cubicBezTo>
                  <a:cubicBezTo>
                    <a:pt x="2695" y="857"/>
                    <a:pt x="2705" y="429"/>
                    <a:pt x="27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3"/>
            <p:cNvSpPr/>
            <p:nvPr/>
          </p:nvSpPr>
          <p:spPr>
            <a:xfrm>
              <a:off x="3693870" y="2965043"/>
              <a:ext cx="40061" cy="43871"/>
            </a:xfrm>
            <a:custGeom>
              <a:avLst/>
              <a:gdLst/>
              <a:ahLst/>
              <a:cxnLst/>
              <a:rect l="l" t="t" r="r" b="b"/>
              <a:pathLst>
                <a:path w="715" h="783" extrusionOk="0">
                  <a:moveTo>
                    <a:pt x="80" y="0"/>
                  </a:moveTo>
                  <a:cubicBezTo>
                    <a:pt x="73" y="0"/>
                    <a:pt x="66" y="3"/>
                    <a:pt x="62" y="11"/>
                  </a:cubicBezTo>
                  <a:cubicBezTo>
                    <a:pt x="0" y="164"/>
                    <a:pt x="0" y="420"/>
                    <a:pt x="164" y="481"/>
                  </a:cubicBezTo>
                  <a:cubicBezTo>
                    <a:pt x="164" y="522"/>
                    <a:pt x="174" y="562"/>
                    <a:pt x="204" y="603"/>
                  </a:cubicBezTo>
                  <a:cubicBezTo>
                    <a:pt x="230" y="637"/>
                    <a:pt x="269" y="657"/>
                    <a:pt x="310" y="657"/>
                  </a:cubicBezTo>
                  <a:cubicBezTo>
                    <a:pt x="319" y="657"/>
                    <a:pt x="328" y="656"/>
                    <a:pt x="337" y="654"/>
                  </a:cubicBezTo>
                  <a:cubicBezTo>
                    <a:pt x="403" y="713"/>
                    <a:pt x="501" y="782"/>
                    <a:pt x="597" y="782"/>
                  </a:cubicBezTo>
                  <a:cubicBezTo>
                    <a:pt x="634" y="782"/>
                    <a:pt x="671" y="772"/>
                    <a:pt x="705" y="746"/>
                  </a:cubicBezTo>
                  <a:cubicBezTo>
                    <a:pt x="715" y="735"/>
                    <a:pt x="715" y="715"/>
                    <a:pt x="705" y="705"/>
                  </a:cubicBezTo>
                  <a:cubicBezTo>
                    <a:pt x="603" y="633"/>
                    <a:pt x="480" y="644"/>
                    <a:pt x="419" y="522"/>
                  </a:cubicBezTo>
                  <a:cubicBezTo>
                    <a:pt x="408" y="491"/>
                    <a:pt x="378" y="470"/>
                    <a:pt x="347" y="470"/>
                  </a:cubicBezTo>
                  <a:cubicBezTo>
                    <a:pt x="358" y="460"/>
                    <a:pt x="358" y="450"/>
                    <a:pt x="358" y="429"/>
                  </a:cubicBezTo>
                  <a:cubicBezTo>
                    <a:pt x="377" y="382"/>
                    <a:pt x="332" y="306"/>
                    <a:pt x="276" y="306"/>
                  </a:cubicBezTo>
                  <a:cubicBezTo>
                    <a:pt x="272" y="306"/>
                    <a:pt x="269" y="306"/>
                    <a:pt x="266" y="307"/>
                  </a:cubicBezTo>
                  <a:cubicBezTo>
                    <a:pt x="254" y="309"/>
                    <a:pt x="242" y="310"/>
                    <a:pt x="232" y="310"/>
                  </a:cubicBezTo>
                  <a:cubicBezTo>
                    <a:pt x="93" y="310"/>
                    <a:pt x="93" y="126"/>
                    <a:pt x="102" y="21"/>
                  </a:cubicBezTo>
                  <a:cubicBezTo>
                    <a:pt x="102" y="9"/>
                    <a:pt x="91"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3"/>
            <p:cNvSpPr/>
            <p:nvPr/>
          </p:nvSpPr>
          <p:spPr>
            <a:xfrm>
              <a:off x="3621815" y="2679176"/>
              <a:ext cx="14904" cy="15520"/>
            </a:xfrm>
            <a:custGeom>
              <a:avLst/>
              <a:gdLst/>
              <a:ahLst/>
              <a:cxnLst/>
              <a:rect l="l" t="t" r="r" b="b"/>
              <a:pathLst>
                <a:path w="266" h="277" extrusionOk="0">
                  <a:moveTo>
                    <a:pt x="143" y="0"/>
                  </a:moveTo>
                  <a:cubicBezTo>
                    <a:pt x="72" y="0"/>
                    <a:pt x="11" y="41"/>
                    <a:pt x="11" y="123"/>
                  </a:cubicBezTo>
                  <a:cubicBezTo>
                    <a:pt x="0" y="184"/>
                    <a:pt x="52" y="276"/>
                    <a:pt x="123" y="276"/>
                  </a:cubicBezTo>
                  <a:cubicBezTo>
                    <a:pt x="195" y="276"/>
                    <a:pt x="256" y="225"/>
                    <a:pt x="256" y="154"/>
                  </a:cubicBezTo>
                  <a:cubicBezTo>
                    <a:pt x="266" y="92"/>
                    <a:pt x="21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3"/>
            <p:cNvSpPr/>
            <p:nvPr/>
          </p:nvSpPr>
          <p:spPr>
            <a:xfrm>
              <a:off x="4653894" y="2776949"/>
              <a:ext cx="38941" cy="107578"/>
            </a:xfrm>
            <a:custGeom>
              <a:avLst/>
              <a:gdLst/>
              <a:ahLst/>
              <a:cxnLst/>
              <a:rect l="l" t="t" r="r" b="b"/>
              <a:pathLst>
                <a:path w="695" h="1920" extrusionOk="0">
                  <a:moveTo>
                    <a:pt x="1" y="1"/>
                  </a:moveTo>
                  <a:lnTo>
                    <a:pt x="1" y="1"/>
                  </a:lnTo>
                  <a:cubicBezTo>
                    <a:pt x="174" y="317"/>
                    <a:pt x="317" y="654"/>
                    <a:pt x="409" y="1001"/>
                  </a:cubicBezTo>
                  <a:cubicBezTo>
                    <a:pt x="470" y="1205"/>
                    <a:pt x="511" y="1409"/>
                    <a:pt x="541" y="1613"/>
                  </a:cubicBezTo>
                  <a:cubicBezTo>
                    <a:pt x="562" y="1715"/>
                    <a:pt x="572" y="1817"/>
                    <a:pt x="582" y="1919"/>
                  </a:cubicBezTo>
                  <a:cubicBezTo>
                    <a:pt x="643" y="1776"/>
                    <a:pt x="684" y="1623"/>
                    <a:pt x="695" y="1460"/>
                  </a:cubicBezTo>
                  <a:cubicBezTo>
                    <a:pt x="684" y="1450"/>
                    <a:pt x="684" y="1439"/>
                    <a:pt x="684" y="1439"/>
                  </a:cubicBezTo>
                  <a:cubicBezTo>
                    <a:pt x="684" y="1337"/>
                    <a:pt x="674" y="1255"/>
                    <a:pt x="654" y="1164"/>
                  </a:cubicBezTo>
                  <a:cubicBezTo>
                    <a:pt x="623" y="980"/>
                    <a:pt x="572" y="806"/>
                    <a:pt x="491" y="643"/>
                  </a:cubicBezTo>
                  <a:cubicBezTo>
                    <a:pt x="368" y="398"/>
                    <a:pt x="205" y="17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3"/>
            <p:cNvSpPr/>
            <p:nvPr/>
          </p:nvSpPr>
          <p:spPr>
            <a:xfrm>
              <a:off x="4642464" y="2776949"/>
              <a:ext cx="36083" cy="105280"/>
            </a:xfrm>
            <a:custGeom>
              <a:avLst/>
              <a:gdLst/>
              <a:ahLst/>
              <a:cxnLst/>
              <a:rect l="l" t="t" r="r" b="b"/>
              <a:pathLst>
                <a:path w="644" h="1879" extrusionOk="0">
                  <a:moveTo>
                    <a:pt x="82" y="1"/>
                  </a:moveTo>
                  <a:lnTo>
                    <a:pt x="82" y="1"/>
                  </a:lnTo>
                  <a:cubicBezTo>
                    <a:pt x="1" y="357"/>
                    <a:pt x="11" y="735"/>
                    <a:pt x="164" y="1092"/>
                  </a:cubicBezTo>
                  <a:cubicBezTo>
                    <a:pt x="276" y="1378"/>
                    <a:pt x="480" y="1613"/>
                    <a:pt x="643" y="1878"/>
                  </a:cubicBezTo>
                  <a:cubicBezTo>
                    <a:pt x="634" y="1797"/>
                    <a:pt x="634" y="1725"/>
                    <a:pt x="623" y="1654"/>
                  </a:cubicBezTo>
                  <a:cubicBezTo>
                    <a:pt x="593" y="1450"/>
                    <a:pt x="552" y="1246"/>
                    <a:pt x="491" y="1051"/>
                  </a:cubicBezTo>
                  <a:cubicBezTo>
                    <a:pt x="398" y="684"/>
                    <a:pt x="256" y="327"/>
                    <a:pt x="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3"/>
            <p:cNvSpPr/>
            <p:nvPr/>
          </p:nvSpPr>
          <p:spPr>
            <a:xfrm>
              <a:off x="4508103" y="2721479"/>
              <a:ext cx="289955" cy="374617"/>
            </a:xfrm>
            <a:custGeom>
              <a:avLst/>
              <a:gdLst/>
              <a:ahLst/>
              <a:cxnLst/>
              <a:rect l="l" t="t" r="r" b="b"/>
              <a:pathLst>
                <a:path w="5175" h="6686" extrusionOk="0">
                  <a:moveTo>
                    <a:pt x="2439" y="602"/>
                  </a:moveTo>
                  <a:cubicBezTo>
                    <a:pt x="2460" y="602"/>
                    <a:pt x="2481" y="609"/>
                    <a:pt x="2501" y="623"/>
                  </a:cubicBezTo>
                  <a:cubicBezTo>
                    <a:pt x="2848" y="837"/>
                    <a:pt x="3113" y="1154"/>
                    <a:pt x="3276" y="1531"/>
                  </a:cubicBezTo>
                  <a:cubicBezTo>
                    <a:pt x="3338" y="1674"/>
                    <a:pt x="3388" y="1827"/>
                    <a:pt x="3419" y="1980"/>
                  </a:cubicBezTo>
                  <a:cubicBezTo>
                    <a:pt x="3572" y="2419"/>
                    <a:pt x="3470" y="2960"/>
                    <a:pt x="3195" y="3327"/>
                  </a:cubicBezTo>
                  <a:cubicBezTo>
                    <a:pt x="3171" y="3360"/>
                    <a:pt x="3131" y="3378"/>
                    <a:pt x="3092" y="3378"/>
                  </a:cubicBezTo>
                  <a:cubicBezTo>
                    <a:pt x="3046" y="3378"/>
                    <a:pt x="3002" y="3352"/>
                    <a:pt x="2991" y="3297"/>
                  </a:cubicBezTo>
                  <a:cubicBezTo>
                    <a:pt x="2930" y="3072"/>
                    <a:pt x="2796" y="2878"/>
                    <a:pt x="2674" y="2685"/>
                  </a:cubicBezTo>
                  <a:cubicBezTo>
                    <a:pt x="2552" y="2490"/>
                    <a:pt x="2429" y="2297"/>
                    <a:pt x="2347" y="2082"/>
                  </a:cubicBezTo>
                  <a:cubicBezTo>
                    <a:pt x="2195" y="1644"/>
                    <a:pt x="2164" y="1134"/>
                    <a:pt x="2317" y="694"/>
                  </a:cubicBezTo>
                  <a:cubicBezTo>
                    <a:pt x="2339" y="643"/>
                    <a:pt x="2387" y="602"/>
                    <a:pt x="2439" y="602"/>
                  </a:cubicBezTo>
                  <a:close/>
                  <a:moveTo>
                    <a:pt x="1225" y="3610"/>
                  </a:moveTo>
                  <a:cubicBezTo>
                    <a:pt x="1242" y="3610"/>
                    <a:pt x="1260" y="3617"/>
                    <a:pt x="1276" y="3633"/>
                  </a:cubicBezTo>
                  <a:cubicBezTo>
                    <a:pt x="1358" y="3735"/>
                    <a:pt x="1449" y="3848"/>
                    <a:pt x="1480" y="3980"/>
                  </a:cubicBezTo>
                  <a:cubicBezTo>
                    <a:pt x="1501" y="4113"/>
                    <a:pt x="1470" y="4256"/>
                    <a:pt x="1368" y="4338"/>
                  </a:cubicBezTo>
                  <a:cubicBezTo>
                    <a:pt x="1309" y="4386"/>
                    <a:pt x="1238" y="4412"/>
                    <a:pt x="1170" y="4412"/>
                  </a:cubicBezTo>
                  <a:cubicBezTo>
                    <a:pt x="1108" y="4412"/>
                    <a:pt x="1049" y="4391"/>
                    <a:pt x="1000" y="4348"/>
                  </a:cubicBezTo>
                  <a:cubicBezTo>
                    <a:pt x="898" y="4266"/>
                    <a:pt x="868" y="4134"/>
                    <a:pt x="889" y="4011"/>
                  </a:cubicBezTo>
                  <a:cubicBezTo>
                    <a:pt x="898" y="3939"/>
                    <a:pt x="939" y="3868"/>
                    <a:pt x="991" y="3807"/>
                  </a:cubicBezTo>
                  <a:cubicBezTo>
                    <a:pt x="1031" y="3756"/>
                    <a:pt x="1093" y="3705"/>
                    <a:pt x="1154" y="3674"/>
                  </a:cubicBezTo>
                  <a:cubicBezTo>
                    <a:pt x="1160" y="3640"/>
                    <a:pt x="1191" y="3610"/>
                    <a:pt x="1225" y="3610"/>
                  </a:cubicBezTo>
                  <a:close/>
                  <a:moveTo>
                    <a:pt x="0" y="0"/>
                  </a:moveTo>
                  <a:cubicBezTo>
                    <a:pt x="72" y="419"/>
                    <a:pt x="133" y="848"/>
                    <a:pt x="195" y="1266"/>
                  </a:cubicBezTo>
                  <a:cubicBezTo>
                    <a:pt x="245" y="1725"/>
                    <a:pt x="306" y="2174"/>
                    <a:pt x="358" y="2633"/>
                  </a:cubicBezTo>
                  <a:cubicBezTo>
                    <a:pt x="480" y="3624"/>
                    <a:pt x="592" y="4613"/>
                    <a:pt x="694" y="5603"/>
                  </a:cubicBezTo>
                  <a:cubicBezTo>
                    <a:pt x="756" y="5581"/>
                    <a:pt x="820" y="5571"/>
                    <a:pt x="885" y="5571"/>
                  </a:cubicBezTo>
                  <a:cubicBezTo>
                    <a:pt x="1058" y="5571"/>
                    <a:pt x="1237" y="5642"/>
                    <a:pt x="1378" y="5746"/>
                  </a:cubicBezTo>
                  <a:cubicBezTo>
                    <a:pt x="1551" y="5889"/>
                    <a:pt x="1684" y="6083"/>
                    <a:pt x="1827" y="6266"/>
                  </a:cubicBezTo>
                  <a:cubicBezTo>
                    <a:pt x="1837" y="6256"/>
                    <a:pt x="1858" y="6246"/>
                    <a:pt x="1878" y="6236"/>
                  </a:cubicBezTo>
                  <a:cubicBezTo>
                    <a:pt x="1991" y="6185"/>
                    <a:pt x="2113" y="6144"/>
                    <a:pt x="2236" y="6123"/>
                  </a:cubicBezTo>
                  <a:cubicBezTo>
                    <a:pt x="2301" y="6112"/>
                    <a:pt x="2372" y="6102"/>
                    <a:pt x="2441" y="6102"/>
                  </a:cubicBezTo>
                  <a:cubicBezTo>
                    <a:pt x="2502" y="6102"/>
                    <a:pt x="2561" y="6110"/>
                    <a:pt x="2613" y="6134"/>
                  </a:cubicBezTo>
                  <a:cubicBezTo>
                    <a:pt x="2685" y="6134"/>
                    <a:pt x="2746" y="6175"/>
                    <a:pt x="2807" y="6225"/>
                  </a:cubicBezTo>
                  <a:cubicBezTo>
                    <a:pt x="2858" y="6266"/>
                    <a:pt x="2919" y="6318"/>
                    <a:pt x="2980" y="6379"/>
                  </a:cubicBezTo>
                  <a:cubicBezTo>
                    <a:pt x="3062" y="6450"/>
                    <a:pt x="3143" y="6542"/>
                    <a:pt x="3215" y="6634"/>
                  </a:cubicBezTo>
                  <a:cubicBezTo>
                    <a:pt x="3256" y="6613"/>
                    <a:pt x="3297" y="6603"/>
                    <a:pt x="3338" y="6593"/>
                  </a:cubicBezTo>
                  <a:cubicBezTo>
                    <a:pt x="3481" y="6552"/>
                    <a:pt x="3623" y="6522"/>
                    <a:pt x="3766" y="6511"/>
                  </a:cubicBezTo>
                  <a:cubicBezTo>
                    <a:pt x="3795" y="6508"/>
                    <a:pt x="3824" y="6507"/>
                    <a:pt x="3854" y="6507"/>
                  </a:cubicBezTo>
                  <a:cubicBezTo>
                    <a:pt x="4037" y="6507"/>
                    <a:pt x="4238" y="6562"/>
                    <a:pt x="4379" y="6685"/>
                  </a:cubicBezTo>
                  <a:cubicBezTo>
                    <a:pt x="4511" y="5338"/>
                    <a:pt x="4654" y="3980"/>
                    <a:pt x="4817" y="2633"/>
                  </a:cubicBezTo>
                  <a:cubicBezTo>
                    <a:pt x="4878" y="2174"/>
                    <a:pt x="4930" y="1725"/>
                    <a:pt x="4991" y="1266"/>
                  </a:cubicBezTo>
                  <a:cubicBezTo>
                    <a:pt x="5042" y="868"/>
                    <a:pt x="5103" y="460"/>
                    <a:pt x="5175" y="62"/>
                  </a:cubicBezTo>
                  <a:lnTo>
                    <a:pt x="5175" y="62"/>
                  </a:lnTo>
                  <a:cubicBezTo>
                    <a:pt x="5082" y="72"/>
                    <a:pt x="5001" y="93"/>
                    <a:pt x="4909" y="102"/>
                  </a:cubicBezTo>
                  <a:cubicBezTo>
                    <a:pt x="4848" y="399"/>
                    <a:pt x="4787" y="694"/>
                    <a:pt x="4715" y="991"/>
                  </a:cubicBezTo>
                  <a:lnTo>
                    <a:pt x="4379" y="2490"/>
                  </a:lnTo>
                  <a:cubicBezTo>
                    <a:pt x="4266" y="3001"/>
                    <a:pt x="4164" y="3521"/>
                    <a:pt x="4041" y="4032"/>
                  </a:cubicBezTo>
                  <a:cubicBezTo>
                    <a:pt x="3970" y="4307"/>
                    <a:pt x="3899" y="4603"/>
                    <a:pt x="3837" y="4889"/>
                  </a:cubicBezTo>
                  <a:cubicBezTo>
                    <a:pt x="3807" y="5032"/>
                    <a:pt x="3766" y="5175"/>
                    <a:pt x="3735" y="5318"/>
                  </a:cubicBezTo>
                  <a:cubicBezTo>
                    <a:pt x="3705" y="5440"/>
                    <a:pt x="3674" y="5572"/>
                    <a:pt x="3623" y="5695"/>
                  </a:cubicBezTo>
                  <a:cubicBezTo>
                    <a:pt x="3604" y="5800"/>
                    <a:pt x="3513" y="5870"/>
                    <a:pt x="3409" y="5870"/>
                  </a:cubicBezTo>
                  <a:cubicBezTo>
                    <a:pt x="3402" y="5870"/>
                    <a:pt x="3395" y="5869"/>
                    <a:pt x="3388" y="5869"/>
                  </a:cubicBezTo>
                  <a:cubicBezTo>
                    <a:pt x="3348" y="5869"/>
                    <a:pt x="3317" y="5869"/>
                    <a:pt x="3276" y="5848"/>
                  </a:cubicBezTo>
                  <a:cubicBezTo>
                    <a:pt x="3236" y="5828"/>
                    <a:pt x="3225" y="5776"/>
                    <a:pt x="3236" y="5736"/>
                  </a:cubicBezTo>
                  <a:cubicBezTo>
                    <a:pt x="3307" y="5368"/>
                    <a:pt x="3388" y="5001"/>
                    <a:pt x="3460" y="4633"/>
                  </a:cubicBezTo>
                  <a:cubicBezTo>
                    <a:pt x="3603" y="3971"/>
                    <a:pt x="3735" y="3307"/>
                    <a:pt x="3878" y="2644"/>
                  </a:cubicBezTo>
                  <a:cubicBezTo>
                    <a:pt x="4052" y="1817"/>
                    <a:pt x="4215" y="991"/>
                    <a:pt x="4388" y="164"/>
                  </a:cubicBezTo>
                  <a:lnTo>
                    <a:pt x="4388" y="164"/>
                  </a:lnTo>
                  <a:cubicBezTo>
                    <a:pt x="4184" y="195"/>
                    <a:pt x="3970" y="215"/>
                    <a:pt x="3756" y="225"/>
                  </a:cubicBezTo>
                  <a:lnTo>
                    <a:pt x="3236" y="256"/>
                  </a:lnTo>
                  <a:cubicBezTo>
                    <a:pt x="2970" y="266"/>
                    <a:pt x="2705" y="271"/>
                    <a:pt x="2440" y="271"/>
                  </a:cubicBezTo>
                  <a:cubicBezTo>
                    <a:pt x="2174" y="271"/>
                    <a:pt x="1909" y="266"/>
                    <a:pt x="1644" y="256"/>
                  </a:cubicBezTo>
                  <a:lnTo>
                    <a:pt x="1644" y="256"/>
                  </a:lnTo>
                  <a:cubicBezTo>
                    <a:pt x="1796" y="848"/>
                    <a:pt x="1950" y="1440"/>
                    <a:pt x="2102" y="2041"/>
                  </a:cubicBezTo>
                  <a:lnTo>
                    <a:pt x="2338" y="2919"/>
                  </a:lnTo>
                  <a:cubicBezTo>
                    <a:pt x="2399" y="3154"/>
                    <a:pt x="2470" y="3399"/>
                    <a:pt x="2521" y="3633"/>
                  </a:cubicBezTo>
                  <a:cubicBezTo>
                    <a:pt x="2572" y="3807"/>
                    <a:pt x="2623" y="3991"/>
                    <a:pt x="2664" y="4175"/>
                  </a:cubicBezTo>
                  <a:cubicBezTo>
                    <a:pt x="2694" y="4317"/>
                    <a:pt x="2725" y="4470"/>
                    <a:pt x="2756" y="4624"/>
                  </a:cubicBezTo>
                  <a:cubicBezTo>
                    <a:pt x="2787" y="4746"/>
                    <a:pt x="2848" y="4899"/>
                    <a:pt x="2807" y="5032"/>
                  </a:cubicBezTo>
                  <a:lnTo>
                    <a:pt x="2807" y="5062"/>
                  </a:lnTo>
                  <a:lnTo>
                    <a:pt x="2807" y="5103"/>
                  </a:lnTo>
                  <a:cubicBezTo>
                    <a:pt x="2807" y="5144"/>
                    <a:pt x="2796" y="5175"/>
                    <a:pt x="2787" y="5205"/>
                  </a:cubicBezTo>
                  <a:cubicBezTo>
                    <a:pt x="2756" y="5277"/>
                    <a:pt x="2725" y="5338"/>
                    <a:pt x="2664" y="5389"/>
                  </a:cubicBezTo>
                  <a:cubicBezTo>
                    <a:pt x="2613" y="5429"/>
                    <a:pt x="2542" y="5470"/>
                    <a:pt x="2470" y="5491"/>
                  </a:cubicBezTo>
                  <a:cubicBezTo>
                    <a:pt x="2440" y="5501"/>
                    <a:pt x="2399" y="5511"/>
                    <a:pt x="2368" y="5511"/>
                  </a:cubicBezTo>
                  <a:cubicBezTo>
                    <a:pt x="2347" y="5511"/>
                    <a:pt x="2317" y="5501"/>
                    <a:pt x="2297" y="5501"/>
                  </a:cubicBezTo>
                  <a:cubicBezTo>
                    <a:pt x="2276" y="5491"/>
                    <a:pt x="2256" y="5481"/>
                    <a:pt x="2245" y="5460"/>
                  </a:cubicBezTo>
                  <a:lnTo>
                    <a:pt x="2215" y="5429"/>
                  </a:lnTo>
                  <a:cubicBezTo>
                    <a:pt x="2205" y="5409"/>
                    <a:pt x="2205" y="5389"/>
                    <a:pt x="2205" y="5358"/>
                  </a:cubicBezTo>
                  <a:cubicBezTo>
                    <a:pt x="2215" y="5358"/>
                    <a:pt x="2215" y="5348"/>
                    <a:pt x="2215" y="5348"/>
                  </a:cubicBezTo>
                  <a:cubicBezTo>
                    <a:pt x="2082" y="5073"/>
                    <a:pt x="2000" y="4776"/>
                    <a:pt x="1909" y="4481"/>
                  </a:cubicBezTo>
                  <a:cubicBezTo>
                    <a:pt x="1796" y="4175"/>
                    <a:pt x="1705" y="3858"/>
                    <a:pt x="1603" y="3552"/>
                  </a:cubicBezTo>
                  <a:cubicBezTo>
                    <a:pt x="1409" y="2919"/>
                    <a:pt x="1225" y="2297"/>
                    <a:pt x="1041" y="1664"/>
                  </a:cubicBezTo>
                  <a:cubicBezTo>
                    <a:pt x="898" y="1174"/>
                    <a:pt x="766" y="674"/>
                    <a:pt x="633" y="174"/>
                  </a:cubicBezTo>
                  <a:lnTo>
                    <a:pt x="623" y="174"/>
                  </a:lnTo>
                  <a:cubicBezTo>
                    <a:pt x="439" y="154"/>
                    <a:pt x="245" y="133"/>
                    <a:pt x="61" y="93"/>
                  </a:cubicBezTo>
                  <a:cubicBezTo>
                    <a:pt x="21" y="82"/>
                    <a:pt x="0" y="3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3"/>
            <p:cNvSpPr/>
            <p:nvPr/>
          </p:nvSpPr>
          <p:spPr>
            <a:xfrm>
              <a:off x="4568672" y="2935347"/>
              <a:ext cx="12102" cy="22356"/>
            </a:xfrm>
            <a:custGeom>
              <a:avLst/>
              <a:gdLst/>
              <a:ahLst/>
              <a:cxnLst/>
              <a:rect l="l" t="t" r="r" b="b"/>
              <a:pathLst>
                <a:path w="216" h="399" extrusionOk="0">
                  <a:moveTo>
                    <a:pt x="134" y="0"/>
                  </a:moveTo>
                  <a:cubicBezTo>
                    <a:pt x="114" y="20"/>
                    <a:pt x="103" y="41"/>
                    <a:pt x="83" y="61"/>
                  </a:cubicBezTo>
                  <a:cubicBezTo>
                    <a:pt x="73" y="82"/>
                    <a:pt x="62" y="102"/>
                    <a:pt x="42" y="122"/>
                  </a:cubicBezTo>
                  <a:cubicBezTo>
                    <a:pt x="42" y="133"/>
                    <a:pt x="32" y="143"/>
                    <a:pt x="32" y="154"/>
                  </a:cubicBezTo>
                  <a:cubicBezTo>
                    <a:pt x="32" y="163"/>
                    <a:pt x="21" y="163"/>
                    <a:pt x="21" y="174"/>
                  </a:cubicBezTo>
                  <a:lnTo>
                    <a:pt x="21" y="184"/>
                  </a:lnTo>
                  <a:cubicBezTo>
                    <a:pt x="12" y="194"/>
                    <a:pt x="12" y="204"/>
                    <a:pt x="12" y="215"/>
                  </a:cubicBezTo>
                  <a:cubicBezTo>
                    <a:pt x="1" y="225"/>
                    <a:pt x="1" y="235"/>
                    <a:pt x="1" y="235"/>
                  </a:cubicBezTo>
                  <a:lnTo>
                    <a:pt x="1" y="286"/>
                  </a:lnTo>
                  <a:lnTo>
                    <a:pt x="1" y="306"/>
                  </a:lnTo>
                  <a:cubicBezTo>
                    <a:pt x="12" y="317"/>
                    <a:pt x="12" y="327"/>
                    <a:pt x="12" y="327"/>
                  </a:cubicBezTo>
                  <a:lnTo>
                    <a:pt x="12" y="337"/>
                  </a:lnTo>
                  <a:lnTo>
                    <a:pt x="21" y="337"/>
                  </a:lnTo>
                  <a:cubicBezTo>
                    <a:pt x="21" y="347"/>
                    <a:pt x="32" y="358"/>
                    <a:pt x="32" y="367"/>
                  </a:cubicBezTo>
                  <a:cubicBezTo>
                    <a:pt x="32" y="367"/>
                    <a:pt x="42" y="367"/>
                    <a:pt x="42" y="378"/>
                  </a:cubicBezTo>
                  <a:cubicBezTo>
                    <a:pt x="42" y="378"/>
                    <a:pt x="52" y="378"/>
                    <a:pt x="52" y="388"/>
                  </a:cubicBezTo>
                  <a:lnTo>
                    <a:pt x="62" y="388"/>
                  </a:lnTo>
                  <a:lnTo>
                    <a:pt x="62" y="398"/>
                  </a:lnTo>
                  <a:lnTo>
                    <a:pt x="103" y="398"/>
                  </a:lnTo>
                  <a:cubicBezTo>
                    <a:pt x="110" y="398"/>
                    <a:pt x="122" y="394"/>
                    <a:pt x="122" y="394"/>
                  </a:cubicBezTo>
                  <a:lnTo>
                    <a:pt x="122" y="394"/>
                  </a:lnTo>
                  <a:cubicBezTo>
                    <a:pt x="123" y="394"/>
                    <a:pt x="120" y="395"/>
                    <a:pt x="114" y="398"/>
                  </a:cubicBezTo>
                  <a:cubicBezTo>
                    <a:pt x="123" y="398"/>
                    <a:pt x="123" y="388"/>
                    <a:pt x="134" y="388"/>
                  </a:cubicBezTo>
                  <a:lnTo>
                    <a:pt x="144" y="378"/>
                  </a:lnTo>
                  <a:lnTo>
                    <a:pt x="154" y="367"/>
                  </a:lnTo>
                  <a:cubicBezTo>
                    <a:pt x="164" y="367"/>
                    <a:pt x="164" y="358"/>
                    <a:pt x="164" y="358"/>
                  </a:cubicBezTo>
                  <a:lnTo>
                    <a:pt x="175" y="358"/>
                  </a:lnTo>
                  <a:cubicBezTo>
                    <a:pt x="175" y="347"/>
                    <a:pt x="185" y="337"/>
                    <a:pt x="185" y="337"/>
                  </a:cubicBezTo>
                  <a:cubicBezTo>
                    <a:pt x="185" y="327"/>
                    <a:pt x="195" y="317"/>
                    <a:pt x="195" y="306"/>
                  </a:cubicBezTo>
                  <a:lnTo>
                    <a:pt x="205" y="286"/>
                  </a:lnTo>
                  <a:cubicBezTo>
                    <a:pt x="205" y="276"/>
                    <a:pt x="216" y="265"/>
                    <a:pt x="216" y="256"/>
                  </a:cubicBezTo>
                  <a:lnTo>
                    <a:pt x="216" y="245"/>
                  </a:lnTo>
                  <a:lnTo>
                    <a:pt x="216" y="204"/>
                  </a:lnTo>
                  <a:lnTo>
                    <a:pt x="216" y="194"/>
                  </a:lnTo>
                  <a:cubicBezTo>
                    <a:pt x="205" y="184"/>
                    <a:pt x="205" y="184"/>
                    <a:pt x="205" y="174"/>
                  </a:cubicBezTo>
                  <a:cubicBezTo>
                    <a:pt x="205" y="154"/>
                    <a:pt x="195" y="143"/>
                    <a:pt x="195" y="133"/>
                  </a:cubicBezTo>
                  <a:cubicBezTo>
                    <a:pt x="185" y="102"/>
                    <a:pt x="175" y="82"/>
                    <a:pt x="164" y="61"/>
                  </a:cubicBezTo>
                  <a:lnTo>
                    <a:pt x="1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3"/>
            <p:cNvSpPr/>
            <p:nvPr/>
          </p:nvSpPr>
          <p:spPr>
            <a:xfrm>
              <a:off x="4571586" y="2957031"/>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3"/>
            <p:cNvSpPr/>
            <p:nvPr/>
          </p:nvSpPr>
          <p:spPr>
            <a:xfrm>
              <a:off x="4520654" y="2716324"/>
              <a:ext cx="20675" cy="5771"/>
            </a:xfrm>
            <a:custGeom>
              <a:avLst/>
              <a:gdLst/>
              <a:ahLst/>
              <a:cxnLst/>
              <a:rect l="l" t="t" r="r" b="b"/>
              <a:pathLst>
                <a:path w="369" h="103" extrusionOk="0">
                  <a:moveTo>
                    <a:pt x="338" y="1"/>
                  </a:moveTo>
                  <a:lnTo>
                    <a:pt x="1" y="62"/>
                  </a:lnTo>
                  <a:cubicBezTo>
                    <a:pt x="123" y="72"/>
                    <a:pt x="236" y="92"/>
                    <a:pt x="358" y="103"/>
                  </a:cubicBezTo>
                  <a:lnTo>
                    <a:pt x="368" y="103"/>
                  </a:lnTo>
                  <a:cubicBezTo>
                    <a:pt x="358" y="72"/>
                    <a:pt x="348" y="31"/>
                    <a:pt x="338" y="1"/>
                  </a:cubicBezTo>
                  <a:close/>
                </a:path>
              </a:pathLst>
            </a:custGeom>
            <a:solidFill>
              <a:srgbClr val="F2E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3"/>
            <p:cNvSpPr/>
            <p:nvPr/>
          </p:nvSpPr>
          <p:spPr>
            <a:xfrm>
              <a:off x="4644257" y="3015975"/>
              <a:ext cx="1121" cy="280"/>
            </a:xfrm>
            <a:custGeom>
              <a:avLst/>
              <a:gdLst/>
              <a:ahLst/>
              <a:cxnLst/>
              <a:rect l="l" t="t" r="r" b="b"/>
              <a:pathLst>
                <a:path w="20" h="5" extrusionOk="0">
                  <a:moveTo>
                    <a:pt x="10" y="0"/>
                  </a:moveTo>
                  <a:cubicBezTo>
                    <a:pt x="3" y="4"/>
                    <a:pt x="1" y="5"/>
                    <a:pt x="1" y="5"/>
                  </a:cubicBezTo>
                  <a:cubicBezTo>
                    <a:pt x="2" y="5"/>
                    <a:pt x="13" y="0"/>
                    <a:pt x="19"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3"/>
            <p:cNvSpPr/>
            <p:nvPr/>
          </p:nvSpPr>
          <p:spPr>
            <a:xfrm>
              <a:off x="4582400" y="2791237"/>
              <a:ext cx="38437" cy="108698"/>
            </a:xfrm>
            <a:custGeom>
              <a:avLst/>
              <a:gdLst/>
              <a:ahLst/>
              <a:cxnLst/>
              <a:rect l="l" t="t" r="r" b="b"/>
              <a:pathLst>
                <a:path w="686" h="1940" extrusionOk="0">
                  <a:moveTo>
                    <a:pt x="297" y="0"/>
                  </a:moveTo>
                  <a:cubicBezTo>
                    <a:pt x="266" y="31"/>
                    <a:pt x="246" y="72"/>
                    <a:pt x="225" y="102"/>
                  </a:cubicBezTo>
                  <a:cubicBezTo>
                    <a:pt x="154" y="215"/>
                    <a:pt x="83" y="317"/>
                    <a:pt x="1" y="419"/>
                  </a:cubicBezTo>
                  <a:cubicBezTo>
                    <a:pt x="144" y="929"/>
                    <a:pt x="297" y="1429"/>
                    <a:pt x="440" y="1939"/>
                  </a:cubicBezTo>
                  <a:cubicBezTo>
                    <a:pt x="491" y="1868"/>
                    <a:pt x="542" y="1817"/>
                    <a:pt x="583" y="1746"/>
                  </a:cubicBezTo>
                  <a:cubicBezTo>
                    <a:pt x="624" y="1664"/>
                    <a:pt x="654" y="1583"/>
                    <a:pt x="685" y="1501"/>
                  </a:cubicBezTo>
                  <a:cubicBezTo>
                    <a:pt x="644" y="1358"/>
                    <a:pt x="613" y="1215"/>
                    <a:pt x="572" y="1062"/>
                  </a:cubicBezTo>
                  <a:lnTo>
                    <a:pt x="2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3"/>
            <p:cNvSpPr/>
            <p:nvPr/>
          </p:nvSpPr>
          <p:spPr>
            <a:xfrm>
              <a:off x="4559539" y="2732909"/>
              <a:ext cx="36644" cy="71550"/>
            </a:xfrm>
            <a:custGeom>
              <a:avLst/>
              <a:gdLst/>
              <a:ahLst/>
              <a:cxnLst/>
              <a:rect l="l" t="t" r="r" b="b"/>
              <a:pathLst>
                <a:path w="654" h="1277" extrusionOk="0">
                  <a:moveTo>
                    <a:pt x="1" y="0"/>
                  </a:moveTo>
                  <a:lnTo>
                    <a:pt x="1" y="0"/>
                  </a:lnTo>
                  <a:cubicBezTo>
                    <a:pt x="113" y="429"/>
                    <a:pt x="236" y="858"/>
                    <a:pt x="358" y="1276"/>
                  </a:cubicBezTo>
                  <a:lnTo>
                    <a:pt x="511" y="1062"/>
                  </a:lnTo>
                  <a:cubicBezTo>
                    <a:pt x="562" y="991"/>
                    <a:pt x="603" y="930"/>
                    <a:pt x="654" y="868"/>
                  </a:cubicBezTo>
                  <a:lnTo>
                    <a:pt x="562" y="501"/>
                  </a:lnTo>
                  <a:cubicBezTo>
                    <a:pt x="522" y="347"/>
                    <a:pt x="481" y="195"/>
                    <a:pt x="440" y="31"/>
                  </a:cubicBezTo>
                  <a:cubicBezTo>
                    <a:pt x="389" y="31"/>
                    <a:pt x="327" y="31"/>
                    <a:pt x="277" y="21"/>
                  </a:cubicBezTo>
                  <a:cubicBezTo>
                    <a:pt x="184" y="21"/>
                    <a:pt x="93" y="11"/>
                    <a:pt x="1"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3"/>
            <p:cNvSpPr/>
            <p:nvPr/>
          </p:nvSpPr>
          <p:spPr>
            <a:xfrm>
              <a:off x="4556738" y="2709489"/>
              <a:ext cx="25214" cy="16585"/>
            </a:xfrm>
            <a:custGeom>
              <a:avLst/>
              <a:gdLst/>
              <a:ahLst/>
              <a:cxnLst/>
              <a:rect l="l" t="t" r="r" b="b"/>
              <a:pathLst>
                <a:path w="450" h="296" extrusionOk="0">
                  <a:moveTo>
                    <a:pt x="367" y="0"/>
                  </a:moveTo>
                  <a:lnTo>
                    <a:pt x="306" y="62"/>
                  </a:lnTo>
                  <a:cubicBezTo>
                    <a:pt x="225" y="133"/>
                    <a:pt x="123" y="214"/>
                    <a:pt x="10" y="235"/>
                  </a:cubicBezTo>
                  <a:lnTo>
                    <a:pt x="0" y="235"/>
                  </a:lnTo>
                  <a:cubicBezTo>
                    <a:pt x="10" y="245"/>
                    <a:pt x="10" y="245"/>
                    <a:pt x="10" y="255"/>
                  </a:cubicBezTo>
                  <a:cubicBezTo>
                    <a:pt x="82" y="266"/>
                    <a:pt x="143" y="276"/>
                    <a:pt x="214" y="276"/>
                  </a:cubicBezTo>
                  <a:cubicBezTo>
                    <a:pt x="296" y="286"/>
                    <a:pt x="377" y="296"/>
                    <a:pt x="449" y="296"/>
                  </a:cubicBezTo>
                  <a:cubicBezTo>
                    <a:pt x="429" y="205"/>
                    <a:pt x="408" y="123"/>
                    <a:pt x="377" y="31"/>
                  </a:cubicBezTo>
                  <a:lnTo>
                    <a:pt x="357" y="31"/>
                  </a:lnTo>
                  <a:cubicBezTo>
                    <a:pt x="357" y="21"/>
                    <a:pt x="367" y="10"/>
                    <a:pt x="367"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3"/>
            <p:cNvSpPr/>
            <p:nvPr/>
          </p:nvSpPr>
          <p:spPr>
            <a:xfrm>
              <a:off x="4609854" y="2889570"/>
              <a:ext cx="44656" cy="127020"/>
            </a:xfrm>
            <a:custGeom>
              <a:avLst/>
              <a:gdLst/>
              <a:ahLst/>
              <a:cxnLst/>
              <a:rect l="l" t="t" r="r" b="b"/>
              <a:pathLst>
                <a:path w="797" h="2267" extrusionOk="0">
                  <a:moveTo>
                    <a:pt x="746" y="2154"/>
                  </a:moveTo>
                  <a:cubicBezTo>
                    <a:pt x="746" y="2160"/>
                    <a:pt x="743" y="2166"/>
                    <a:pt x="742" y="2166"/>
                  </a:cubicBezTo>
                  <a:cubicBezTo>
                    <a:pt x="741" y="2166"/>
                    <a:pt x="742" y="2163"/>
                    <a:pt x="746" y="2154"/>
                  </a:cubicBezTo>
                  <a:close/>
                  <a:moveTo>
                    <a:pt x="266" y="1"/>
                  </a:moveTo>
                  <a:lnTo>
                    <a:pt x="236" y="62"/>
                  </a:lnTo>
                  <a:cubicBezTo>
                    <a:pt x="175" y="164"/>
                    <a:pt x="103" y="277"/>
                    <a:pt x="1" y="327"/>
                  </a:cubicBezTo>
                  <a:cubicBezTo>
                    <a:pt x="93" y="644"/>
                    <a:pt x="195" y="960"/>
                    <a:pt x="286" y="1266"/>
                  </a:cubicBezTo>
                  <a:cubicBezTo>
                    <a:pt x="389" y="1603"/>
                    <a:pt x="511" y="1930"/>
                    <a:pt x="583" y="2266"/>
                  </a:cubicBezTo>
                  <a:lnTo>
                    <a:pt x="603" y="2266"/>
                  </a:lnTo>
                  <a:cubicBezTo>
                    <a:pt x="613" y="2266"/>
                    <a:pt x="613" y="2256"/>
                    <a:pt x="624" y="2256"/>
                  </a:cubicBezTo>
                  <a:lnTo>
                    <a:pt x="633" y="2256"/>
                  </a:lnTo>
                  <a:lnTo>
                    <a:pt x="644" y="2246"/>
                  </a:lnTo>
                  <a:cubicBezTo>
                    <a:pt x="654" y="2236"/>
                    <a:pt x="664" y="2236"/>
                    <a:pt x="674" y="2225"/>
                  </a:cubicBezTo>
                  <a:cubicBezTo>
                    <a:pt x="685" y="2225"/>
                    <a:pt x="685" y="2225"/>
                    <a:pt x="685" y="2216"/>
                  </a:cubicBezTo>
                  <a:lnTo>
                    <a:pt x="695" y="2216"/>
                  </a:lnTo>
                  <a:lnTo>
                    <a:pt x="746" y="2164"/>
                  </a:lnTo>
                  <a:cubicBezTo>
                    <a:pt x="746" y="2164"/>
                    <a:pt x="746" y="2154"/>
                    <a:pt x="756" y="2154"/>
                  </a:cubicBezTo>
                  <a:cubicBezTo>
                    <a:pt x="756" y="2144"/>
                    <a:pt x="767" y="2134"/>
                    <a:pt x="767" y="2123"/>
                  </a:cubicBezTo>
                  <a:cubicBezTo>
                    <a:pt x="776" y="2113"/>
                    <a:pt x="776" y="2113"/>
                    <a:pt x="776" y="2103"/>
                  </a:cubicBezTo>
                  <a:cubicBezTo>
                    <a:pt x="787" y="2093"/>
                    <a:pt x="787" y="2093"/>
                    <a:pt x="787" y="2082"/>
                  </a:cubicBezTo>
                  <a:lnTo>
                    <a:pt x="797" y="2073"/>
                  </a:lnTo>
                  <a:lnTo>
                    <a:pt x="797" y="2052"/>
                  </a:lnTo>
                  <a:cubicBezTo>
                    <a:pt x="726" y="1950"/>
                    <a:pt x="715" y="1776"/>
                    <a:pt x="685" y="1664"/>
                  </a:cubicBezTo>
                  <a:cubicBezTo>
                    <a:pt x="654" y="1511"/>
                    <a:pt x="624" y="1368"/>
                    <a:pt x="593" y="1225"/>
                  </a:cubicBezTo>
                  <a:cubicBezTo>
                    <a:pt x="572" y="1134"/>
                    <a:pt x="562" y="1042"/>
                    <a:pt x="542" y="960"/>
                  </a:cubicBezTo>
                  <a:cubicBezTo>
                    <a:pt x="531" y="939"/>
                    <a:pt x="522" y="930"/>
                    <a:pt x="511" y="909"/>
                  </a:cubicBezTo>
                  <a:cubicBezTo>
                    <a:pt x="420" y="644"/>
                    <a:pt x="358" y="379"/>
                    <a:pt x="286" y="113"/>
                  </a:cubicBezTo>
                  <a:cubicBezTo>
                    <a:pt x="277" y="82"/>
                    <a:pt x="266" y="4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3"/>
            <p:cNvSpPr/>
            <p:nvPr/>
          </p:nvSpPr>
          <p:spPr>
            <a:xfrm>
              <a:off x="4645938" y="3292709"/>
              <a:ext cx="46897" cy="53229"/>
            </a:xfrm>
            <a:custGeom>
              <a:avLst/>
              <a:gdLst/>
              <a:ahLst/>
              <a:cxnLst/>
              <a:rect l="l" t="t" r="r" b="b"/>
              <a:pathLst>
                <a:path w="837" h="950" extrusionOk="0">
                  <a:moveTo>
                    <a:pt x="837" y="1"/>
                  </a:moveTo>
                  <a:lnTo>
                    <a:pt x="683" y="214"/>
                  </a:lnTo>
                  <a:cubicBezTo>
                    <a:pt x="622" y="296"/>
                    <a:pt x="551" y="368"/>
                    <a:pt x="479" y="450"/>
                  </a:cubicBezTo>
                  <a:cubicBezTo>
                    <a:pt x="357" y="592"/>
                    <a:pt x="214" y="735"/>
                    <a:pt x="71" y="878"/>
                  </a:cubicBezTo>
                  <a:lnTo>
                    <a:pt x="0" y="949"/>
                  </a:lnTo>
                  <a:cubicBezTo>
                    <a:pt x="255" y="858"/>
                    <a:pt x="500" y="735"/>
                    <a:pt x="653" y="511"/>
                  </a:cubicBezTo>
                  <a:cubicBezTo>
                    <a:pt x="663" y="500"/>
                    <a:pt x="663" y="480"/>
                    <a:pt x="674" y="470"/>
                  </a:cubicBezTo>
                  <a:cubicBezTo>
                    <a:pt x="765" y="327"/>
                    <a:pt x="816" y="164"/>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3"/>
            <p:cNvSpPr/>
            <p:nvPr/>
          </p:nvSpPr>
          <p:spPr>
            <a:xfrm>
              <a:off x="4593325" y="2705679"/>
              <a:ext cx="165289" cy="24317"/>
            </a:xfrm>
            <a:custGeom>
              <a:avLst/>
              <a:gdLst/>
              <a:ahLst/>
              <a:cxnLst/>
              <a:rect l="l" t="t" r="r" b="b"/>
              <a:pathLst>
                <a:path w="2950" h="434" extrusionOk="0">
                  <a:moveTo>
                    <a:pt x="1485" y="1"/>
                  </a:moveTo>
                  <a:cubicBezTo>
                    <a:pt x="990" y="1"/>
                    <a:pt x="495" y="21"/>
                    <a:pt x="0" y="68"/>
                  </a:cubicBezTo>
                  <a:cubicBezTo>
                    <a:pt x="30" y="170"/>
                    <a:pt x="51" y="282"/>
                    <a:pt x="82" y="384"/>
                  </a:cubicBezTo>
                  <a:cubicBezTo>
                    <a:pt x="245" y="395"/>
                    <a:pt x="398" y="405"/>
                    <a:pt x="561" y="415"/>
                  </a:cubicBezTo>
                  <a:cubicBezTo>
                    <a:pt x="783" y="427"/>
                    <a:pt x="1005" y="433"/>
                    <a:pt x="1227" y="433"/>
                  </a:cubicBezTo>
                  <a:cubicBezTo>
                    <a:pt x="1566" y="433"/>
                    <a:pt x="1906" y="420"/>
                    <a:pt x="2245" y="395"/>
                  </a:cubicBezTo>
                  <a:cubicBezTo>
                    <a:pt x="2357" y="384"/>
                    <a:pt x="2459" y="375"/>
                    <a:pt x="2572" y="375"/>
                  </a:cubicBezTo>
                  <a:cubicBezTo>
                    <a:pt x="2684" y="364"/>
                    <a:pt x="2786" y="354"/>
                    <a:pt x="2898" y="334"/>
                  </a:cubicBezTo>
                  <a:cubicBezTo>
                    <a:pt x="2919" y="242"/>
                    <a:pt x="2929" y="150"/>
                    <a:pt x="2949" y="58"/>
                  </a:cubicBezTo>
                  <a:cubicBezTo>
                    <a:pt x="2725" y="37"/>
                    <a:pt x="2500" y="28"/>
                    <a:pt x="2266" y="17"/>
                  </a:cubicBezTo>
                  <a:cubicBezTo>
                    <a:pt x="2005" y="7"/>
                    <a:pt x="1745"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3"/>
            <p:cNvSpPr/>
            <p:nvPr/>
          </p:nvSpPr>
          <p:spPr>
            <a:xfrm>
              <a:off x="4582400" y="3105735"/>
              <a:ext cx="127020" cy="94859"/>
            </a:xfrm>
            <a:custGeom>
              <a:avLst/>
              <a:gdLst/>
              <a:ahLst/>
              <a:cxnLst/>
              <a:rect l="l" t="t" r="r" b="b"/>
              <a:pathLst>
                <a:path w="2267" h="1693" extrusionOk="0">
                  <a:moveTo>
                    <a:pt x="185" y="0"/>
                  </a:moveTo>
                  <a:cubicBezTo>
                    <a:pt x="175" y="21"/>
                    <a:pt x="154" y="31"/>
                    <a:pt x="144" y="41"/>
                  </a:cubicBezTo>
                  <a:cubicBezTo>
                    <a:pt x="127" y="54"/>
                    <a:pt x="106" y="60"/>
                    <a:pt x="85" y="60"/>
                  </a:cubicBezTo>
                  <a:cubicBezTo>
                    <a:pt x="55" y="60"/>
                    <a:pt x="25" y="49"/>
                    <a:pt x="1" y="31"/>
                  </a:cubicBezTo>
                  <a:lnTo>
                    <a:pt x="1" y="31"/>
                  </a:lnTo>
                  <a:cubicBezTo>
                    <a:pt x="42" y="133"/>
                    <a:pt x="73" y="235"/>
                    <a:pt x="103" y="337"/>
                  </a:cubicBezTo>
                  <a:cubicBezTo>
                    <a:pt x="144" y="480"/>
                    <a:pt x="195" y="623"/>
                    <a:pt x="246" y="766"/>
                  </a:cubicBezTo>
                  <a:cubicBezTo>
                    <a:pt x="287" y="909"/>
                    <a:pt x="338" y="1052"/>
                    <a:pt x="399" y="1195"/>
                  </a:cubicBezTo>
                  <a:cubicBezTo>
                    <a:pt x="440" y="1306"/>
                    <a:pt x="481" y="1419"/>
                    <a:pt x="552" y="1510"/>
                  </a:cubicBezTo>
                  <a:cubicBezTo>
                    <a:pt x="583" y="1551"/>
                    <a:pt x="613" y="1572"/>
                    <a:pt x="644" y="1603"/>
                  </a:cubicBezTo>
                  <a:cubicBezTo>
                    <a:pt x="685" y="1572"/>
                    <a:pt x="736" y="1551"/>
                    <a:pt x="776" y="1521"/>
                  </a:cubicBezTo>
                  <a:cubicBezTo>
                    <a:pt x="838" y="1480"/>
                    <a:pt x="879" y="1449"/>
                    <a:pt x="930" y="1399"/>
                  </a:cubicBezTo>
                  <a:cubicBezTo>
                    <a:pt x="1021" y="1317"/>
                    <a:pt x="1103" y="1215"/>
                    <a:pt x="1175" y="1102"/>
                  </a:cubicBezTo>
                  <a:cubicBezTo>
                    <a:pt x="1190" y="1080"/>
                    <a:pt x="1211" y="1068"/>
                    <a:pt x="1229" y="1068"/>
                  </a:cubicBezTo>
                  <a:cubicBezTo>
                    <a:pt x="1235" y="1068"/>
                    <a:pt x="1241" y="1069"/>
                    <a:pt x="1246" y="1072"/>
                  </a:cubicBezTo>
                  <a:cubicBezTo>
                    <a:pt x="1277" y="1082"/>
                    <a:pt x="1297" y="1113"/>
                    <a:pt x="1287" y="1143"/>
                  </a:cubicBezTo>
                  <a:cubicBezTo>
                    <a:pt x="1226" y="1286"/>
                    <a:pt x="1144" y="1408"/>
                    <a:pt x="1032" y="1510"/>
                  </a:cubicBezTo>
                  <a:cubicBezTo>
                    <a:pt x="981" y="1562"/>
                    <a:pt x="919" y="1613"/>
                    <a:pt x="858" y="1653"/>
                  </a:cubicBezTo>
                  <a:cubicBezTo>
                    <a:pt x="848" y="1664"/>
                    <a:pt x="828" y="1674"/>
                    <a:pt x="817" y="1674"/>
                  </a:cubicBezTo>
                  <a:cubicBezTo>
                    <a:pt x="865" y="1687"/>
                    <a:pt x="912" y="1692"/>
                    <a:pt x="959" y="1692"/>
                  </a:cubicBezTo>
                  <a:cubicBezTo>
                    <a:pt x="1026" y="1692"/>
                    <a:pt x="1093" y="1682"/>
                    <a:pt x="1164" y="1664"/>
                  </a:cubicBezTo>
                  <a:cubicBezTo>
                    <a:pt x="1389" y="1613"/>
                    <a:pt x="1604" y="1510"/>
                    <a:pt x="1787" y="1378"/>
                  </a:cubicBezTo>
                  <a:cubicBezTo>
                    <a:pt x="1838" y="1337"/>
                    <a:pt x="1879" y="1297"/>
                    <a:pt x="1930" y="1256"/>
                  </a:cubicBezTo>
                  <a:cubicBezTo>
                    <a:pt x="2053" y="1133"/>
                    <a:pt x="2155" y="990"/>
                    <a:pt x="2266" y="848"/>
                  </a:cubicBezTo>
                  <a:lnTo>
                    <a:pt x="2266" y="848"/>
                  </a:lnTo>
                  <a:lnTo>
                    <a:pt x="2083" y="909"/>
                  </a:lnTo>
                  <a:cubicBezTo>
                    <a:pt x="2042" y="929"/>
                    <a:pt x="1991" y="950"/>
                    <a:pt x="1940" y="959"/>
                  </a:cubicBezTo>
                  <a:lnTo>
                    <a:pt x="1787" y="1021"/>
                  </a:lnTo>
                  <a:cubicBezTo>
                    <a:pt x="1694" y="1050"/>
                    <a:pt x="1599" y="1068"/>
                    <a:pt x="1505" y="1068"/>
                  </a:cubicBezTo>
                  <a:cubicBezTo>
                    <a:pt x="1373" y="1068"/>
                    <a:pt x="1243" y="1033"/>
                    <a:pt x="1123" y="950"/>
                  </a:cubicBezTo>
                  <a:cubicBezTo>
                    <a:pt x="930" y="796"/>
                    <a:pt x="767" y="612"/>
                    <a:pt x="603" y="439"/>
                  </a:cubicBezTo>
                  <a:cubicBezTo>
                    <a:pt x="501" y="337"/>
                    <a:pt x="399" y="235"/>
                    <a:pt x="307" y="133"/>
                  </a:cubicBezTo>
                  <a:cubicBezTo>
                    <a:pt x="266" y="92"/>
                    <a:pt x="225" y="52"/>
                    <a:pt x="185" y="0"/>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3"/>
            <p:cNvSpPr/>
            <p:nvPr/>
          </p:nvSpPr>
          <p:spPr>
            <a:xfrm>
              <a:off x="4599041" y="3088030"/>
              <a:ext cx="105785" cy="62417"/>
            </a:xfrm>
            <a:custGeom>
              <a:avLst/>
              <a:gdLst/>
              <a:ahLst/>
              <a:cxnLst/>
              <a:rect l="l" t="t" r="r" b="b"/>
              <a:pathLst>
                <a:path w="1888" h="1114" extrusionOk="0">
                  <a:moveTo>
                    <a:pt x="275" y="0"/>
                  </a:moveTo>
                  <a:cubicBezTo>
                    <a:pt x="214" y="41"/>
                    <a:pt x="164" y="71"/>
                    <a:pt x="112" y="112"/>
                  </a:cubicBezTo>
                  <a:cubicBezTo>
                    <a:pt x="71" y="143"/>
                    <a:pt x="41" y="173"/>
                    <a:pt x="0" y="214"/>
                  </a:cubicBezTo>
                  <a:cubicBezTo>
                    <a:pt x="41" y="245"/>
                    <a:pt x="71" y="286"/>
                    <a:pt x="112" y="316"/>
                  </a:cubicBezTo>
                  <a:cubicBezTo>
                    <a:pt x="214" y="398"/>
                    <a:pt x="306" y="490"/>
                    <a:pt x="398" y="581"/>
                  </a:cubicBezTo>
                  <a:cubicBezTo>
                    <a:pt x="500" y="674"/>
                    <a:pt x="592" y="765"/>
                    <a:pt x="694" y="857"/>
                  </a:cubicBezTo>
                  <a:cubicBezTo>
                    <a:pt x="765" y="928"/>
                    <a:pt x="847" y="1000"/>
                    <a:pt x="939" y="1051"/>
                  </a:cubicBezTo>
                  <a:cubicBezTo>
                    <a:pt x="1024" y="1096"/>
                    <a:pt x="1108" y="1113"/>
                    <a:pt x="1191" y="1113"/>
                  </a:cubicBezTo>
                  <a:cubicBezTo>
                    <a:pt x="1296" y="1113"/>
                    <a:pt x="1402" y="1085"/>
                    <a:pt x="1511" y="1051"/>
                  </a:cubicBezTo>
                  <a:cubicBezTo>
                    <a:pt x="1561" y="1030"/>
                    <a:pt x="1613" y="1021"/>
                    <a:pt x="1663" y="1000"/>
                  </a:cubicBezTo>
                  <a:cubicBezTo>
                    <a:pt x="1735" y="980"/>
                    <a:pt x="1817" y="949"/>
                    <a:pt x="1888" y="949"/>
                  </a:cubicBezTo>
                  <a:cubicBezTo>
                    <a:pt x="1817" y="847"/>
                    <a:pt x="1756" y="735"/>
                    <a:pt x="1684" y="633"/>
                  </a:cubicBezTo>
                  <a:cubicBezTo>
                    <a:pt x="1622" y="531"/>
                    <a:pt x="1551" y="439"/>
                    <a:pt x="1470" y="347"/>
                  </a:cubicBezTo>
                  <a:cubicBezTo>
                    <a:pt x="1449" y="327"/>
                    <a:pt x="1429" y="296"/>
                    <a:pt x="1409" y="275"/>
                  </a:cubicBezTo>
                  <a:cubicBezTo>
                    <a:pt x="1337" y="296"/>
                    <a:pt x="1266" y="306"/>
                    <a:pt x="1204" y="316"/>
                  </a:cubicBezTo>
                  <a:cubicBezTo>
                    <a:pt x="1130" y="330"/>
                    <a:pt x="1057" y="337"/>
                    <a:pt x="986" y="337"/>
                  </a:cubicBezTo>
                  <a:cubicBezTo>
                    <a:pt x="783" y="337"/>
                    <a:pt x="595" y="279"/>
                    <a:pt x="429" y="143"/>
                  </a:cubicBezTo>
                  <a:cubicBezTo>
                    <a:pt x="368" y="102"/>
                    <a:pt x="316" y="51"/>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3"/>
            <p:cNvSpPr/>
            <p:nvPr/>
          </p:nvSpPr>
          <p:spPr>
            <a:xfrm>
              <a:off x="4620780" y="3076600"/>
              <a:ext cx="51492" cy="22972"/>
            </a:xfrm>
            <a:custGeom>
              <a:avLst/>
              <a:gdLst/>
              <a:ahLst/>
              <a:cxnLst/>
              <a:rect l="l" t="t" r="r" b="b"/>
              <a:pathLst>
                <a:path w="919" h="410" extrusionOk="0">
                  <a:moveTo>
                    <a:pt x="531" y="0"/>
                  </a:moveTo>
                  <a:cubicBezTo>
                    <a:pt x="500" y="10"/>
                    <a:pt x="469" y="10"/>
                    <a:pt x="438" y="20"/>
                  </a:cubicBezTo>
                  <a:cubicBezTo>
                    <a:pt x="388" y="20"/>
                    <a:pt x="336" y="41"/>
                    <a:pt x="275" y="51"/>
                  </a:cubicBezTo>
                  <a:cubicBezTo>
                    <a:pt x="184" y="71"/>
                    <a:pt x="91" y="102"/>
                    <a:pt x="0" y="143"/>
                  </a:cubicBezTo>
                  <a:cubicBezTo>
                    <a:pt x="82" y="225"/>
                    <a:pt x="173" y="306"/>
                    <a:pt x="286" y="347"/>
                  </a:cubicBezTo>
                  <a:cubicBezTo>
                    <a:pt x="392" y="393"/>
                    <a:pt x="503" y="409"/>
                    <a:pt x="615" y="409"/>
                  </a:cubicBezTo>
                  <a:cubicBezTo>
                    <a:pt x="675" y="409"/>
                    <a:pt x="735" y="405"/>
                    <a:pt x="796" y="398"/>
                  </a:cubicBezTo>
                  <a:lnTo>
                    <a:pt x="919" y="367"/>
                  </a:lnTo>
                  <a:lnTo>
                    <a:pt x="785" y="234"/>
                  </a:lnTo>
                  <a:cubicBezTo>
                    <a:pt x="724" y="184"/>
                    <a:pt x="674" y="132"/>
                    <a:pt x="612" y="82"/>
                  </a:cubicBezTo>
                  <a:cubicBezTo>
                    <a:pt x="581" y="51"/>
                    <a:pt x="551" y="30"/>
                    <a:pt x="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3"/>
            <p:cNvSpPr/>
            <p:nvPr/>
          </p:nvSpPr>
          <p:spPr>
            <a:xfrm>
              <a:off x="4766515" y="2651721"/>
              <a:ext cx="21796" cy="71550"/>
            </a:xfrm>
            <a:custGeom>
              <a:avLst/>
              <a:gdLst/>
              <a:ahLst/>
              <a:cxnLst/>
              <a:rect l="l" t="t" r="r" b="b"/>
              <a:pathLst>
                <a:path w="389" h="1277" extrusionOk="0">
                  <a:moveTo>
                    <a:pt x="389" y="0"/>
                  </a:moveTo>
                  <a:cubicBezTo>
                    <a:pt x="348" y="11"/>
                    <a:pt x="297" y="21"/>
                    <a:pt x="256" y="31"/>
                  </a:cubicBezTo>
                  <a:lnTo>
                    <a:pt x="134" y="613"/>
                  </a:lnTo>
                  <a:cubicBezTo>
                    <a:pt x="114" y="725"/>
                    <a:pt x="83" y="837"/>
                    <a:pt x="62" y="960"/>
                  </a:cubicBezTo>
                  <a:cubicBezTo>
                    <a:pt x="83" y="980"/>
                    <a:pt x="73" y="1011"/>
                    <a:pt x="52" y="1031"/>
                  </a:cubicBezTo>
                  <a:cubicBezTo>
                    <a:pt x="32" y="1113"/>
                    <a:pt x="12" y="1195"/>
                    <a:pt x="1" y="1276"/>
                  </a:cubicBezTo>
                  <a:cubicBezTo>
                    <a:pt x="32" y="1276"/>
                    <a:pt x="73" y="1276"/>
                    <a:pt x="114" y="1266"/>
                  </a:cubicBezTo>
                  <a:cubicBezTo>
                    <a:pt x="144" y="1133"/>
                    <a:pt x="175" y="991"/>
                    <a:pt x="205" y="858"/>
                  </a:cubicBezTo>
                  <a:lnTo>
                    <a:pt x="3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3"/>
            <p:cNvSpPr/>
            <p:nvPr/>
          </p:nvSpPr>
          <p:spPr>
            <a:xfrm>
              <a:off x="4547549" y="3040292"/>
              <a:ext cx="204790" cy="382237"/>
            </a:xfrm>
            <a:custGeom>
              <a:avLst/>
              <a:gdLst/>
              <a:ahLst/>
              <a:cxnLst/>
              <a:rect l="l" t="t" r="r" b="b"/>
              <a:pathLst>
                <a:path w="3655" h="6822" extrusionOk="0">
                  <a:moveTo>
                    <a:pt x="725" y="2934"/>
                  </a:moveTo>
                  <a:cubicBezTo>
                    <a:pt x="745" y="2944"/>
                    <a:pt x="756" y="2944"/>
                    <a:pt x="766" y="2954"/>
                  </a:cubicBezTo>
                  <a:cubicBezTo>
                    <a:pt x="776" y="2964"/>
                    <a:pt x="776" y="2975"/>
                    <a:pt x="786" y="2975"/>
                  </a:cubicBezTo>
                  <a:cubicBezTo>
                    <a:pt x="786" y="2995"/>
                    <a:pt x="797" y="3005"/>
                    <a:pt x="797" y="3025"/>
                  </a:cubicBezTo>
                  <a:lnTo>
                    <a:pt x="797" y="3046"/>
                  </a:lnTo>
                  <a:lnTo>
                    <a:pt x="797" y="3066"/>
                  </a:lnTo>
                  <a:lnTo>
                    <a:pt x="797" y="3097"/>
                  </a:lnTo>
                  <a:lnTo>
                    <a:pt x="786" y="3107"/>
                  </a:lnTo>
                  <a:cubicBezTo>
                    <a:pt x="786" y="3128"/>
                    <a:pt x="776" y="3138"/>
                    <a:pt x="766" y="3159"/>
                  </a:cubicBezTo>
                  <a:cubicBezTo>
                    <a:pt x="745" y="3179"/>
                    <a:pt x="725" y="3189"/>
                    <a:pt x="705" y="3189"/>
                  </a:cubicBezTo>
                  <a:cubicBezTo>
                    <a:pt x="674" y="3189"/>
                    <a:pt x="654" y="3179"/>
                    <a:pt x="643" y="3159"/>
                  </a:cubicBezTo>
                  <a:cubicBezTo>
                    <a:pt x="634" y="3138"/>
                    <a:pt x="623" y="3128"/>
                    <a:pt x="613" y="3107"/>
                  </a:cubicBezTo>
                  <a:lnTo>
                    <a:pt x="613" y="3097"/>
                  </a:lnTo>
                  <a:lnTo>
                    <a:pt x="613" y="3066"/>
                  </a:lnTo>
                  <a:lnTo>
                    <a:pt x="613" y="3046"/>
                  </a:lnTo>
                  <a:lnTo>
                    <a:pt x="613" y="3025"/>
                  </a:lnTo>
                  <a:cubicBezTo>
                    <a:pt x="613" y="3016"/>
                    <a:pt x="613" y="2995"/>
                    <a:pt x="623" y="2985"/>
                  </a:cubicBezTo>
                  <a:cubicBezTo>
                    <a:pt x="623" y="2975"/>
                    <a:pt x="634" y="2964"/>
                    <a:pt x="634" y="2954"/>
                  </a:cubicBezTo>
                  <a:cubicBezTo>
                    <a:pt x="643" y="2954"/>
                    <a:pt x="654" y="2944"/>
                    <a:pt x="664" y="2944"/>
                  </a:cubicBezTo>
                  <a:cubicBezTo>
                    <a:pt x="674" y="2934"/>
                    <a:pt x="695" y="2934"/>
                    <a:pt x="705" y="2934"/>
                  </a:cubicBezTo>
                  <a:close/>
                  <a:moveTo>
                    <a:pt x="3124" y="3138"/>
                  </a:moveTo>
                  <a:cubicBezTo>
                    <a:pt x="3144" y="3138"/>
                    <a:pt x="3154" y="3148"/>
                    <a:pt x="3164" y="3148"/>
                  </a:cubicBezTo>
                  <a:cubicBezTo>
                    <a:pt x="3164" y="3159"/>
                    <a:pt x="3174" y="3159"/>
                    <a:pt x="3174" y="3168"/>
                  </a:cubicBezTo>
                  <a:cubicBezTo>
                    <a:pt x="3185" y="3168"/>
                    <a:pt x="3185" y="3179"/>
                    <a:pt x="3195" y="3189"/>
                  </a:cubicBezTo>
                  <a:cubicBezTo>
                    <a:pt x="3205" y="3199"/>
                    <a:pt x="3205" y="3209"/>
                    <a:pt x="3205" y="3220"/>
                  </a:cubicBezTo>
                  <a:lnTo>
                    <a:pt x="3205" y="3250"/>
                  </a:lnTo>
                  <a:cubicBezTo>
                    <a:pt x="3205" y="3261"/>
                    <a:pt x="3205" y="3270"/>
                    <a:pt x="3195" y="3281"/>
                  </a:cubicBezTo>
                  <a:lnTo>
                    <a:pt x="3195" y="3291"/>
                  </a:lnTo>
                  <a:cubicBezTo>
                    <a:pt x="3185" y="3311"/>
                    <a:pt x="3185" y="3322"/>
                    <a:pt x="3164" y="3342"/>
                  </a:cubicBezTo>
                  <a:cubicBezTo>
                    <a:pt x="3154" y="3352"/>
                    <a:pt x="3144" y="3363"/>
                    <a:pt x="3133" y="3363"/>
                  </a:cubicBezTo>
                  <a:cubicBezTo>
                    <a:pt x="3133" y="3372"/>
                    <a:pt x="3124" y="3372"/>
                    <a:pt x="3113" y="3383"/>
                  </a:cubicBezTo>
                  <a:cubicBezTo>
                    <a:pt x="3113" y="3383"/>
                    <a:pt x="3093" y="3393"/>
                    <a:pt x="3083" y="3393"/>
                  </a:cubicBezTo>
                  <a:lnTo>
                    <a:pt x="3072" y="3393"/>
                  </a:lnTo>
                  <a:cubicBezTo>
                    <a:pt x="3067" y="3398"/>
                    <a:pt x="3065" y="3401"/>
                    <a:pt x="3062" y="3401"/>
                  </a:cubicBezTo>
                  <a:cubicBezTo>
                    <a:pt x="3060" y="3401"/>
                    <a:pt x="3057" y="3398"/>
                    <a:pt x="3052" y="3393"/>
                  </a:cubicBezTo>
                  <a:cubicBezTo>
                    <a:pt x="3042" y="3393"/>
                    <a:pt x="3031" y="3393"/>
                    <a:pt x="3022" y="3383"/>
                  </a:cubicBezTo>
                  <a:cubicBezTo>
                    <a:pt x="3001" y="3372"/>
                    <a:pt x="2990" y="3363"/>
                    <a:pt x="2981" y="3342"/>
                  </a:cubicBezTo>
                  <a:lnTo>
                    <a:pt x="2981" y="3301"/>
                  </a:lnTo>
                  <a:lnTo>
                    <a:pt x="2981" y="3270"/>
                  </a:lnTo>
                  <a:lnTo>
                    <a:pt x="2990" y="3261"/>
                  </a:lnTo>
                  <a:cubicBezTo>
                    <a:pt x="2990" y="3240"/>
                    <a:pt x="2990" y="3230"/>
                    <a:pt x="3001" y="3220"/>
                  </a:cubicBezTo>
                  <a:cubicBezTo>
                    <a:pt x="3011" y="3209"/>
                    <a:pt x="3011" y="3199"/>
                    <a:pt x="3022" y="3189"/>
                  </a:cubicBezTo>
                  <a:cubicBezTo>
                    <a:pt x="3022" y="3189"/>
                    <a:pt x="3031" y="3189"/>
                    <a:pt x="3031" y="3179"/>
                  </a:cubicBezTo>
                  <a:cubicBezTo>
                    <a:pt x="3042" y="3179"/>
                    <a:pt x="3052" y="3168"/>
                    <a:pt x="3052" y="3159"/>
                  </a:cubicBezTo>
                  <a:lnTo>
                    <a:pt x="3062" y="3159"/>
                  </a:lnTo>
                  <a:lnTo>
                    <a:pt x="3072" y="3148"/>
                  </a:lnTo>
                  <a:cubicBezTo>
                    <a:pt x="3083" y="3148"/>
                    <a:pt x="3093" y="3138"/>
                    <a:pt x="3103" y="3138"/>
                  </a:cubicBezTo>
                  <a:close/>
                  <a:moveTo>
                    <a:pt x="1848" y="3383"/>
                  </a:moveTo>
                  <a:cubicBezTo>
                    <a:pt x="1858" y="3383"/>
                    <a:pt x="1858" y="3393"/>
                    <a:pt x="1868" y="3393"/>
                  </a:cubicBezTo>
                  <a:cubicBezTo>
                    <a:pt x="1888" y="3393"/>
                    <a:pt x="1899" y="3403"/>
                    <a:pt x="1909" y="3413"/>
                  </a:cubicBezTo>
                  <a:lnTo>
                    <a:pt x="1940" y="3444"/>
                  </a:lnTo>
                  <a:cubicBezTo>
                    <a:pt x="1940" y="3454"/>
                    <a:pt x="1950" y="3454"/>
                    <a:pt x="1950" y="3465"/>
                  </a:cubicBezTo>
                  <a:cubicBezTo>
                    <a:pt x="1960" y="3465"/>
                    <a:pt x="1960" y="3474"/>
                    <a:pt x="1970" y="3474"/>
                  </a:cubicBezTo>
                  <a:lnTo>
                    <a:pt x="1981" y="3495"/>
                  </a:lnTo>
                  <a:cubicBezTo>
                    <a:pt x="1990" y="3506"/>
                    <a:pt x="2001" y="3526"/>
                    <a:pt x="2001" y="3536"/>
                  </a:cubicBezTo>
                  <a:lnTo>
                    <a:pt x="2001" y="3556"/>
                  </a:lnTo>
                  <a:lnTo>
                    <a:pt x="2001" y="3567"/>
                  </a:lnTo>
                  <a:lnTo>
                    <a:pt x="2001" y="3587"/>
                  </a:lnTo>
                  <a:cubicBezTo>
                    <a:pt x="1990" y="3597"/>
                    <a:pt x="1990" y="3608"/>
                    <a:pt x="1990" y="3617"/>
                  </a:cubicBezTo>
                  <a:cubicBezTo>
                    <a:pt x="1981" y="3628"/>
                    <a:pt x="1970" y="3638"/>
                    <a:pt x="1960" y="3638"/>
                  </a:cubicBezTo>
                  <a:cubicBezTo>
                    <a:pt x="1960" y="3648"/>
                    <a:pt x="1950" y="3648"/>
                    <a:pt x="1940" y="3658"/>
                  </a:cubicBezTo>
                  <a:lnTo>
                    <a:pt x="1909" y="3658"/>
                  </a:lnTo>
                  <a:cubicBezTo>
                    <a:pt x="1909" y="3663"/>
                    <a:pt x="1906" y="3666"/>
                    <a:pt x="1903" y="3666"/>
                  </a:cubicBezTo>
                  <a:cubicBezTo>
                    <a:pt x="1899" y="3666"/>
                    <a:pt x="1894" y="3663"/>
                    <a:pt x="1888" y="3658"/>
                  </a:cubicBezTo>
                  <a:cubicBezTo>
                    <a:pt x="1879" y="3658"/>
                    <a:pt x="1858" y="3658"/>
                    <a:pt x="1848" y="3648"/>
                  </a:cubicBezTo>
                  <a:cubicBezTo>
                    <a:pt x="1838" y="3648"/>
                    <a:pt x="1838" y="3638"/>
                    <a:pt x="1827" y="3638"/>
                  </a:cubicBezTo>
                  <a:lnTo>
                    <a:pt x="1807" y="3617"/>
                  </a:lnTo>
                  <a:cubicBezTo>
                    <a:pt x="1797" y="3608"/>
                    <a:pt x="1797" y="3597"/>
                    <a:pt x="1786" y="3577"/>
                  </a:cubicBezTo>
                  <a:cubicBezTo>
                    <a:pt x="1776" y="3556"/>
                    <a:pt x="1776" y="3546"/>
                    <a:pt x="1766" y="3536"/>
                  </a:cubicBezTo>
                  <a:cubicBezTo>
                    <a:pt x="1756" y="3515"/>
                    <a:pt x="1756" y="3506"/>
                    <a:pt x="1756" y="3495"/>
                  </a:cubicBezTo>
                  <a:cubicBezTo>
                    <a:pt x="1745" y="3485"/>
                    <a:pt x="1745" y="3465"/>
                    <a:pt x="1756" y="3454"/>
                  </a:cubicBezTo>
                  <a:cubicBezTo>
                    <a:pt x="1756" y="3444"/>
                    <a:pt x="1756" y="3444"/>
                    <a:pt x="1766" y="3434"/>
                  </a:cubicBezTo>
                  <a:cubicBezTo>
                    <a:pt x="1766" y="3424"/>
                    <a:pt x="1776" y="3413"/>
                    <a:pt x="1786" y="3403"/>
                  </a:cubicBezTo>
                  <a:cubicBezTo>
                    <a:pt x="1797" y="3403"/>
                    <a:pt x="1797" y="3393"/>
                    <a:pt x="1807" y="3393"/>
                  </a:cubicBezTo>
                  <a:cubicBezTo>
                    <a:pt x="1817" y="3393"/>
                    <a:pt x="1838" y="3383"/>
                    <a:pt x="1848" y="3383"/>
                  </a:cubicBezTo>
                  <a:close/>
                  <a:moveTo>
                    <a:pt x="1072" y="3617"/>
                  </a:moveTo>
                  <a:cubicBezTo>
                    <a:pt x="1092" y="3628"/>
                    <a:pt x="1113" y="3648"/>
                    <a:pt x="1113" y="3679"/>
                  </a:cubicBezTo>
                  <a:cubicBezTo>
                    <a:pt x="1113" y="3679"/>
                    <a:pt x="1113" y="3689"/>
                    <a:pt x="1103" y="3699"/>
                  </a:cubicBezTo>
                  <a:cubicBezTo>
                    <a:pt x="1194" y="3791"/>
                    <a:pt x="1276" y="3883"/>
                    <a:pt x="1287" y="4016"/>
                  </a:cubicBezTo>
                  <a:cubicBezTo>
                    <a:pt x="1307" y="4128"/>
                    <a:pt x="1256" y="4261"/>
                    <a:pt x="1154" y="4322"/>
                  </a:cubicBezTo>
                  <a:cubicBezTo>
                    <a:pt x="1115" y="4343"/>
                    <a:pt x="1073" y="4353"/>
                    <a:pt x="1030" y="4353"/>
                  </a:cubicBezTo>
                  <a:cubicBezTo>
                    <a:pt x="950" y="4353"/>
                    <a:pt x="871" y="4317"/>
                    <a:pt x="817" y="4250"/>
                  </a:cubicBezTo>
                  <a:cubicBezTo>
                    <a:pt x="736" y="4159"/>
                    <a:pt x="715" y="4026"/>
                    <a:pt x="756" y="3903"/>
                  </a:cubicBezTo>
                  <a:cubicBezTo>
                    <a:pt x="786" y="3842"/>
                    <a:pt x="827" y="3781"/>
                    <a:pt x="878" y="3719"/>
                  </a:cubicBezTo>
                  <a:lnTo>
                    <a:pt x="940" y="3658"/>
                  </a:lnTo>
                  <a:cubicBezTo>
                    <a:pt x="960" y="3638"/>
                    <a:pt x="980" y="3628"/>
                    <a:pt x="1001" y="3617"/>
                  </a:cubicBezTo>
                  <a:close/>
                  <a:moveTo>
                    <a:pt x="980" y="5200"/>
                  </a:moveTo>
                  <a:cubicBezTo>
                    <a:pt x="990" y="5200"/>
                    <a:pt x="1001" y="5200"/>
                    <a:pt x="1021" y="5209"/>
                  </a:cubicBezTo>
                  <a:lnTo>
                    <a:pt x="1042" y="5209"/>
                  </a:lnTo>
                  <a:cubicBezTo>
                    <a:pt x="1042" y="5220"/>
                    <a:pt x="1052" y="5220"/>
                    <a:pt x="1052" y="5230"/>
                  </a:cubicBezTo>
                  <a:cubicBezTo>
                    <a:pt x="1062" y="5230"/>
                    <a:pt x="1072" y="5240"/>
                    <a:pt x="1072" y="5261"/>
                  </a:cubicBezTo>
                  <a:cubicBezTo>
                    <a:pt x="1083" y="5271"/>
                    <a:pt x="1083" y="5281"/>
                    <a:pt x="1083" y="5291"/>
                  </a:cubicBezTo>
                  <a:lnTo>
                    <a:pt x="1083" y="5332"/>
                  </a:lnTo>
                  <a:lnTo>
                    <a:pt x="1083" y="5352"/>
                  </a:lnTo>
                  <a:cubicBezTo>
                    <a:pt x="1083" y="5373"/>
                    <a:pt x="1083" y="5383"/>
                    <a:pt x="1072" y="5393"/>
                  </a:cubicBezTo>
                  <a:cubicBezTo>
                    <a:pt x="1072" y="5404"/>
                    <a:pt x="1062" y="5413"/>
                    <a:pt x="1062" y="5434"/>
                  </a:cubicBezTo>
                  <a:cubicBezTo>
                    <a:pt x="1052" y="5434"/>
                    <a:pt x="1052" y="5444"/>
                    <a:pt x="1042" y="5454"/>
                  </a:cubicBezTo>
                  <a:cubicBezTo>
                    <a:pt x="1031" y="5465"/>
                    <a:pt x="1021" y="5465"/>
                    <a:pt x="1011" y="5475"/>
                  </a:cubicBezTo>
                  <a:lnTo>
                    <a:pt x="980" y="5475"/>
                  </a:lnTo>
                  <a:cubicBezTo>
                    <a:pt x="975" y="5480"/>
                    <a:pt x="970" y="5483"/>
                    <a:pt x="964" y="5483"/>
                  </a:cubicBezTo>
                  <a:cubicBezTo>
                    <a:pt x="957" y="5483"/>
                    <a:pt x="950" y="5480"/>
                    <a:pt x="940" y="5475"/>
                  </a:cubicBezTo>
                  <a:cubicBezTo>
                    <a:pt x="929" y="5475"/>
                    <a:pt x="929" y="5475"/>
                    <a:pt x="919" y="5465"/>
                  </a:cubicBezTo>
                  <a:cubicBezTo>
                    <a:pt x="909" y="5465"/>
                    <a:pt x="899" y="5454"/>
                    <a:pt x="899" y="5454"/>
                  </a:cubicBezTo>
                  <a:cubicBezTo>
                    <a:pt x="888" y="5444"/>
                    <a:pt x="878" y="5434"/>
                    <a:pt x="878" y="5413"/>
                  </a:cubicBezTo>
                  <a:cubicBezTo>
                    <a:pt x="868" y="5404"/>
                    <a:pt x="868" y="5393"/>
                    <a:pt x="868" y="5373"/>
                  </a:cubicBezTo>
                  <a:lnTo>
                    <a:pt x="868" y="5352"/>
                  </a:lnTo>
                  <a:lnTo>
                    <a:pt x="868" y="5332"/>
                  </a:lnTo>
                  <a:lnTo>
                    <a:pt x="878" y="5332"/>
                  </a:lnTo>
                  <a:cubicBezTo>
                    <a:pt x="878" y="5322"/>
                    <a:pt x="878" y="5311"/>
                    <a:pt x="888" y="5311"/>
                  </a:cubicBezTo>
                  <a:cubicBezTo>
                    <a:pt x="888" y="5291"/>
                    <a:pt x="888" y="5281"/>
                    <a:pt x="899" y="5271"/>
                  </a:cubicBezTo>
                  <a:lnTo>
                    <a:pt x="909" y="5261"/>
                  </a:lnTo>
                  <a:cubicBezTo>
                    <a:pt x="909" y="5261"/>
                    <a:pt x="909" y="5250"/>
                    <a:pt x="919" y="5240"/>
                  </a:cubicBezTo>
                  <a:lnTo>
                    <a:pt x="929" y="5230"/>
                  </a:lnTo>
                  <a:cubicBezTo>
                    <a:pt x="940" y="5220"/>
                    <a:pt x="949" y="5209"/>
                    <a:pt x="960" y="5209"/>
                  </a:cubicBezTo>
                  <a:cubicBezTo>
                    <a:pt x="970" y="5209"/>
                    <a:pt x="970" y="5200"/>
                    <a:pt x="980" y="5200"/>
                  </a:cubicBezTo>
                  <a:close/>
                  <a:moveTo>
                    <a:pt x="2785" y="3733"/>
                  </a:moveTo>
                  <a:cubicBezTo>
                    <a:pt x="2854" y="3733"/>
                    <a:pt x="2918" y="3794"/>
                    <a:pt x="2909" y="3862"/>
                  </a:cubicBezTo>
                  <a:lnTo>
                    <a:pt x="2909" y="3944"/>
                  </a:lnTo>
                  <a:cubicBezTo>
                    <a:pt x="2919" y="3955"/>
                    <a:pt x="2929" y="3975"/>
                    <a:pt x="2919" y="4005"/>
                  </a:cubicBezTo>
                  <a:cubicBezTo>
                    <a:pt x="2909" y="4005"/>
                    <a:pt x="2909" y="4016"/>
                    <a:pt x="2899" y="4026"/>
                  </a:cubicBezTo>
                  <a:cubicBezTo>
                    <a:pt x="2879" y="4413"/>
                    <a:pt x="2797" y="4822"/>
                    <a:pt x="2562" y="5138"/>
                  </a:cubicBezTo>
                  <a:cubicBezTo>
                    <a:pt x="2521" y="5200"/>
                    <a:pt x="2470" y="5250"/>
                    <a:pt x="2419" y="5302"/>
                  </a:cubicBezTo>
                  <a:cubicBezTo>
                    <a:pt x="2144" y="5556"/>
                    <a:pt x="1776" y="5669"/>
                    <a:pt x="1419" y="5771"/>
                  </a:cubicBezTo>
                  <a:cubicBezTo>
                    <a:pt x="1411" y="5774"/>
                    <a:pt x="1403" y="5775"/>
                    <a:pt x="1395" y="5775"/>
                  </a:cubicBezTo>
                  <a:cubicBezTo>
                    <a:pt x="1373" y="5775"/>
                    <a:pt x="1352" y="5766"/>
                    <a:pt x="1337" y="5751"/>
                  </a:cubicBezTo>
                  <a:cubicBezTo>
                    <a:pt x="1317" y="5751"/>
                    <a:pt x="1317" y="5740"/>
                    <a:pt x="1307" y="5730"/>
                  </a:cubicBezTo>
                  <a:cubicBezTo>
                    <a:pt x="1287" y="5710"/>
                    <a:pt x="1276" y="5679"/>
                    <a:pt x="1287" y="5638"/>
                  </a:cubicBezTo>
                  <a:cubicBezTo>
                    <a:pt x="1317" y="5515"/>
                    <a:pt x="1358" y="5383"/>
                    <a:pt x="1389" y="5261"/>
                  </a:cubicBezTo>
                  <a:cubicBezTo>
                    <a:pt x="1398" y="5240"/>
                    <a:pt x="1398" y="5230"/>
                    <a:pt x="1409" y="5209"/>
                  </a:cubicBezTo>
                  <a:cubicBezTo>
                    <a:pt x="1430" y="5097"/>
                    <a:pt x="1460" y="4985"/>
                    <a:pt x="1511" y="4883"/>
                  </a:cubicBezTo>
                  <a:cubicBezTo>
                    <a:pt x="1582" y="4710"/>
                    <a:pt x="1684" y="4546"/>
                    <a:pt x="1807" y="4393"/>
                  </a:cubicBezTo>
                  <a:cubicBezTo>
                    <a:pt x="1990" y="4168"/>
                    <a:pt x="2215" y="3985"/>
                    <a:pt x="2470" y="3852"/>
                  </a:cubicBezTo>
                  <a:cubicBezTo>
                    <a:pt x="2562" y="3812"/>
                    <a:pt x="2654" y="3771"/>
                    <a:pt x="2746" y="3740"/>
                  </a:cubicBezTo>
                  <a:cubicBezTo>
                    <a:pt x="2759" y="3735"/>
                    <a:pt x="2772" y="3733"/>
                    <a:pt x="2785" y="3733"/>
                  </a:cubicBezTo>
                  <a:close/>
                  <a:moveTo>
                    <a:pt x="2848" y="5760"/>
                  </a:moveTo>
                  <a:cubicBezTo>
                    <a:pt x="2868" y="5771"/>
                    <a:pt x="2899" y="5791"/>
                    <a:pt x="2899" y="5822"/>
                  </a:cubicBezTo>
                  <a:cubicBezTo>
                    <a:pt x="2909" y="5832"/>
                    <a:pt x="2909" y="5853"/>
                    <a:pt x="2909" y="5862"/>
                  </a:cubicBezTo>
                  <a:lnTo>
                    <a:pt x="2909" y="5883"/>
                  </a:lnTo>
                  <a:lnTo>
                    <a:pt x="2909" y="5903"/>
                  </a:lnTo>
                  <a:cubicBezTo>
                    <a:pt x="2909" y="5924"/>
                    <a:pt x="2909" y="5934"/>
                    <a:pt x="2899" y="5955"/>
                  </a:cubicBezTo>
                  <a:cubicBezTo>
                    <a:pt x="2899" y="5965"/>
                    <a:pt x="2899" y="5985"/>
                    <a:pt x="2888" y="5996"/>
                  </a:cubicBezTo>
                  <a:cubicBezTo>
                    <a:pt x="2879" y="6016"/>
                    <a:pt x="2879" y="6046"/>
                    <a:pt x="2868" y="6067"/>
                  </a:cubicBezTo>
                  <a:cubicBezTo>
                    <a:pt x="2858" y="6067"/>
                    <a:pt x="2858" y="6077"/>
                    <a:pt x="2848" y="6087"/>
                  </a:cubicBezTo>
                  <a:cubicBezTo>
                    <a:pt x="2838" y="6098"/>
                    <a:pt x="2827" y="6118"/>
                    <a:pt x="2807" y="6128"/>
                  </a:cubicBezTo>
                  <a:cubicBezTo>
                    <a:pt x="2793" y="6135"/>
                    <a:pt x="2778" y="6138"/>
                    <a:pt x="2764" y="6138"/>
                  </a:cubicBezTo>
                  <a:cubicBezTo>
                    <a:pt x="2735" y="6138"/>
                    <a:pt x="2708" y="6125"/>
                    <a:pt x="2695" y="6098"/>
                  </a:cubicBezTo>
                  <a:cubicBezTo>
                    <a:pt x="2684" y="6077"/>
                    <a:pt x="2675" y="6057"/>
                    <a:pt x="2675" y="6036"/>
                  </a:cubicBezTo>
                  <a:lnTo>
                    <a:pt x="2675" y="6005"/>
                  </a:lnTo>
                  <a:cubicBezTo>
                    <a:pt x="2675" y="5985"/>
                    <a:pt x="2684" y="5965"/>
                    <a:pt x="2684" y="5944"/>
                  </a:cubicBezTo>
                  <a:cubicBezTo>
                    <a:pt x="2695" y="5893"/>
                    <a:pt x="2715" y="5853"/>
                    <a:pt x="2746" y="5812"/>
                  </a:cubicBezTo>
                  <a:lnTo>
                    <a:pt x="2746" y="5812"/>
                  </a:lnTo>
                  <a:lnTo>
                    <a:pt x="2735" y="5822"/>
                  </a:lnTo>
                  <a:lnTo>
                    <a:pt x="2735" y="5822"/>
                  </a:lnTo>
                  <a:cubicBezTo>
                    <a:pt x="2736" y="5819"/>
                    <a:pt x="2736" y="5815"/>
                    <a:pt x="2736" y="5812"/>
                  </a:cubicBezTo>
                  <a:lnTo>
                    <a:pt x="2766" y="5781"/>
                  </a:lnTo>
                  <a:cubicBezTo>
                    <a:pt x="2786" y="5760"/>
                    <a:pt x="2817" y="5760"/>
                    <a:pt x="2848" y="5760"/>
                  </a:cubicBezTo>
                  <a:close/>
                  <a:moveTo>
                    <a:pt x="1491" y="6016"/>
                  </a:moveTo>
                  <a:cubicBezTo>
                    <a:pt x="1501" y="6016"/>
                    <a:pt x="1511" y="6026"/>
                    <a:pt x="1521" y="6026"/>
                  </a:cubicBezTo>
                  <a:cubicBezTo>
                    <a:pt x="1541" y="6036"/>
                    <a:pt x="1562" y="6046"/>
                    <a:pt x="1572" y="6067"/>
                  </a:cubicBezTo>
                  <a:cubicBezTo>
                    <a:pt x="1582" y="6087"/>
                    <a:pt x="1582" y="6107"/>
                    <a:pt x="1572" y="6138"/>
                  </a:cubicBezTo>
                  <a:cubicBezTo>
                    <a:pt x="1572" y="6159"/>
                    <a:pt x="1562" y="6189"/>
                    <a:pt x="1552" y="6220"/>
                  </a:cubicBezTo>
                  <a:cubicBezTo>
                    <a:pt x="1552" y="6230"/>
                    <a:pt x="1552" y="6240"/>
                    <a:pt x="1541" y="6250"/>
                  </a:cubicBezTo>
                  <a:cubicBezTo>
                    <a:pt x="1541" y="6271"/>
                    <a:pt x="1532" y="6281"/>
                    <a:pt x="1521" y="6291"/>
                  </a:cubicBezTo>
                  <a:lnTo>
                    <a:pt x="1521" y="6302"/>
                  </a:lnTo>
                  <a:cubicBezTo>
                    <a:pt x="1511" y="6322"/>
                    <a:pt x="1501" y="6332"/>
                    <a:pt x="1480" y="6343"/>
                  </a:cubicBezTo>
                  <a:cubicBezTo>
                    <a:pt x="1470" y="6343"/>
                    <a:pt x="1470" y="6352"/>
                    <a:pt x="1460" y="6352"/>
                  </a:cubicBezTo>
                  <a:lnTo>
                    <a:pt x="1430" y="6352"/>
                  </a:lnTo>
                  <a:cubicBezTo>
                    <a:pt x="1419" y="6352"/>
                    <a:pt x="1409" y="6352"/>
                    <a:pt x="1389" y="6343"/>
                  </a:cubicBezTo>
                  <a:cubicBezTo>
                    <a:pt x="1378" y="6343"/>
                    <a:pt x="1358" y="6322"/>
                    <a:pt x="1348" y="6302"/>
                  </a:cubicBezTo>
                  <a:cubicBezTo>
                    <a:pt x="1337" y="6302"/>
                    <a:pt x="1337" y="6291"/>
                    <a:pt x="1337" y="6281"/>
                  </a:cubicBezTo>
                  <a:cubicBezTo>
                    <a:pt x="1327" y="6261"/>
                    <a:pt x="1327" y="6240"/>
                    <a:pt x="1337" y="6230"/>
                  </a:cubicBezTo>
                  <a:lnTo>
                    <a:pt x="1337" y="6220"/>
                  </a:lnTo>
                  <a:cubicBezTo>
                    <a:pt x="1337" y="6200"/>
                    <a:pt x="1337" y="6189"/>
                    <a:pt x="1348" y="6169"/>
                  </a:cubicBezTo>
                  <a:cubicBezTo>
                    <a:pt x="1358" y="6159"/>
                    <a:pt x="1368" y="6148"/>
                    <a:pt x="1368" y="6138"/>
                  </a:cubicBezTo>
                  <a:cubicBezTo>
                    <a:pt x="1389" y="6107"/>
                    <a:pt x="1398" y="6087"/>
                    <a:pt x="1409" y="6067"/>
                  </a:cubicBezTo>
                  <a:cubicBezTo>
                    <a:pt x="1419" y="6046"/>
                    <a:pt x="1439" y="6026"/>
                    <a:pt x="1460" y="6026"/>
                  </a:cubicBezTo>
                  <a:cubicBezTo>
                    <a:pt x="1470" y="6026"/>
                    <a:pt x="1480" y="6016"/>
                    <a:pt x="1491" y="6016"/>
                  </a:cubicBezTo>
                  <a:close/>
                  <a:moveTo>
                    <a:pt x="2266" y="5955"/>
                  </a:moveTo>
                  <a:cubicBezTo>
                    <a:pt x="2287" y="5955"/>
                    <a:pt x="2307" y="5955"/>
                    <a:pt x="2328" y="5965"/>
                  </a:cubicBezTo>
                  <a:cubicBezTo>
                    <a:pt x="2358" y="5996"/>
                    <a:pt x="2378" y="6036"/>
                    <a:pt x="2368" y="6077"/>
                  </a:cubicBezTo>
                  <a:lnTo>
                    <a:pt x="2358" y="6087"/>
                  </a:lnTo>
                  <a:lnTo>
                    <a:pt x="2358" y="6098"/>
                  </a:lnTo>
                  <a:cubicBezTo>
                    <a:pt x="2348" y="6138"/>
                    <a:pt x="2328" y="6179"/>
                    <a:pt x="2317" y="6209"/>
                  </a:cubicBezTo>
                  <a:cubicBezTo>
                    <a:pt x="2307" y="6230"/>
                    <a:pt x="2297" y="6240"/>
                    <a:pt x="2297" y="6261"/>
                  </a:cubicBezTo>
                  <a:cubicBezTo>
                    <a:pt x="2287" y="6271"/>
                    <a:pt x="2276" y="6281"/>
                    <a:pt x="2266" y="6302"/>
                  </a:cubicBezTo>
                  <a:cubicBezTo>
                    <a:pt x="2256" y="6311"/>
                    <a:pt x="2235" y="6322"/>
                    <a:pt x="2226" y="6332"/>
                  </a:cubicBezTo>
                  <a:cubicBezTo>
                    <a:pt x="2215" y="6332"/>
                    <a:pt x="2215" y="6332"/>
                    <a:pt x="2215" y="6343"/>
                  </a:cubicBezTo>
                  <a:cubicBezTo>
                    <a:pt x="2205" y="6343"/>
                    <a:pt x="2185" y="6352"/>
                    <a:pt x="2174" y="6352"/>
                  </a:cubicBezTo>
                  <a:cubicBezTo>
                    <a:pt x="2154" y="6352"/>
                    <a:pt x="2133" y="6352"/>
                    <a:pt x="2113" y="6343"/>
                  </a:cubicBezTo>
                  <a:cubicBezTo>
                    <a:pt x="2092" y="6332"/>
                    <a:pt x="2083" y="6311"/>
                    <a:pt x="2072" y="6302"/>
                  </a:cubicBezTo>
                  <a:cubicBezTo>
                    <a:pt x="2062" y="6291"/>
                    <a:pt x="2062" y="6281"/>
                    <a:pt x="2062" y="6261"/>
                  </a:cubicBezTo>
                  <a:lnTo>
                    <a:pt x="2062" y="6240"/>
                  </a:lnTo>
                  <a:lnTo>
                    <a:pt x="2062" y="6230"/>
                  </a:lnTo>
                  <a:cubicBezTo>
                    <a:pt x="2062" y="6220"/>
                    <a:pt x="2062" y="6200"/>
                    <a:pt x="2072" y="6189"/>
                  </a:cubicBezTo>
                  <a:cubicBezTo>
                    <a:pt x="2072" y="6169"/>
                    <a:pt x="2083" y="6159"/>
                    <a:pt x="2083" y="6138"/>
                  </a:cubicBezTo>
                  <a:cubicBezTo>
                    <a:pt x="2092" y="6128"/>
                    <a:pt x="2103" y="6107"/>
                    <a:pt x="2113" y="6098"/>
                  </a:cubicBezTo>
                  <a:cubicBezTo>
                    <a:pt x="2144" y="6067"/>
                    <a:pt x="2164" y="6026"/>
                    <a:pt x="2194" y="6005"/>
                  </a:cubicBezTo>
                  <a:cubicBezTo>
                    <a:pt x="2194" y="5996"/>
                    <a:pt x="2205" y="5985"/>
                    <a:pt x="2205" y="5985"/>
                  </a:cubicBezTo>
                  <a:cubicBezTo>
                    <a:pt x="2226" y="5965"/>
                    <a:pt x="2246" y="5965"/>
                    <a:pt x="2266" y="5955"/>
                  </a:cubicBezTo>
                  <a:close/>
                  <a:moveTo>
                    <a:pt x="184" y="0"/>
                  </a:moveTo>
                  <a:cubicBezTo>
                    <a:pt x="124" y="0"/>
                    <a:pt x="62" y="11"/>
                    <a:pt x="1" y="36"/>
                  </a:cubicBezTo>
                  <a:cubicBezTo>
                    <a:pt x="62" y="617"/>
                    <a:pt x="123" y="1199"/>
                    <a:pt x="174" y="1780"/>
                  </a:cubicBezTo>
                  <a:cubicBezTo>
                    <a:pt x="327" y="3383"/>
                    <a:pt x="470" y="4985"/>
                    <a:pt x="582" y="6587"/>
                  </a:cubicBezTo>
                  <a:cubicBezTo>
                    <a:pt x="684" y="6618"/>
                    <a:pt x="786" y="6658"/>
                    <a:pt x="888" y="6689"/>
                  </a:cubicBezTo>
                  <a:cubicBezTo>
                    <a:pt x="990" y="6710"/>
                    <a:pt x="1092" y="6740"/>
                    <a:pt x="1205" y="6761"/>
                  </a:cubicBezTo>
                  <a:cubicBezTo>
                    <a:pt x="1439" y="6801"/>
                    <a:pt x="1674" y="6822"/>
                    <a:pt x="1909" y="6822"/>
                  </a:cubicBezTo>
                  <a:cubicBezTo>
                    <a:pt x="2092" y="6822"/>
                    <a:pt x="2266" y="6801"/>
                    <a:pt x="2450" y="6781"/>
                  </a:cubicBezTo>
                  <a:cubicBezTo>
                    <a:pt x="2501" y="6771"/>
                    <a:pt x="2552" y="6761"/>
                    <a:pt x="2593" y="6751"/>
                  </a:cubicBezTo>
                  <a:cubicBezTo>
                    <a:pt x="2705" y="6730"/>
                    <a:pt x="2817" y="6699"/>
                    <a:pt x="2929" y="6679"/>
                  </a:cubicBezTo>
                  <a:cubicBezTo>
                    <a:pt x="3022" y="6649"/>
                    <a:pt x="3103" y="6628"/>
                    <a:pt x="3185" y="6608"/>
                  </a:cubicBezTo>
                  <a:cubicBezTo>
                    <a:pt x="3297" y="4995"/>
                    <a:pt x="3440" y="3383"/>
                    <a:pt x="3593" y="1780"/>
                  </a:cubicBezTo>
                  <a:cubicBezTo>
                    <a:pt x="3613" y="1576"/>
                    <a:pt x="3634" y="1362"/>
                    <a:pt x="3654" y="1148"/>
                  </a:cubicBezTo>
                  <a:cubicBezTo>
                    <a:pt x="3513" y="1001"/>
                    <a:pt x="3344" y="951"/>
                    <a:pt x="3163" y="951"/>
                  </a:cubicBezTo>
                  <a:cubicBezTo>
                    <a:pt x="2991" y="951"/>
                    <a:pt x="2807" y="996"/>
                    <a:pt x="2623" y="1046"/>
                  </a:cubicBezTo>
                  <a:cubicBezTo>
                    <a:pt x="2623" y="1046"/>
                    <a:pt x="2613" y="1046"/>
                    <a:pt x="2603" y="1056"/>
                  </a:cubicBezTo>
                  <a:cubicBezTo>
                    <a:pt x="2613" y="1066"/>
                    <a:pt x="2623" y="1066"/>
                    <a:pt x="2623" y="1077"/>
                  </a:cubicBezTo>
                  <a:cubicBezTo>
                    <a:pt x="2797" y="1301"/>
                    <a:pt x="2950" y="1556"/>
                    <a:pt x="3022" y="1832"/>
                  </a:cubicBezTo>
                  <a:cubicBezTo>
                    <a:pt x="3022" y="1842"/>
                    <a:pt x="3031" y="1842"/>
                    <a:pt x="3042" y="1842"/>
                  </a:cubicBezTo>
                  <a:cubicBezTo>
                    <a:pt x="3072" y="1862"/>
                    <a:pt x="3072" y="1903"/>
                    <a:pt x="3062" y="1934"/>
                  </a:cubicBezTo>
                  <a:cubicBezTo>
                    <a:pt x="3103" y="1954"/>
                    <a:pt x="3124" y="1985"/>
                    <a:pt x="3113" y="2046"/>
                  </a:cubicBezTo>
                  <a:cubicBezTo>
                    <a:pt x="3042" y="2311"/>
                    <a:pt x="2858" y="2536"/>
                    <a:pt x="2654" y="2710"/>
                  </a:cubicBezTo>
                  <a:lnTo>
                    <a:pt x="2532" y="2801"/>
                  </a:lnTo>
                  <a:cubicBezTo>
                    <a:pt x="2348" y="2934"/>
                    <a:pt x="2154" y="3036"/>
                    <a:pt x="1940" y="3097"/>
                  </a:cubicBezTo>
                  <a:cubicBezTo>
                    <a:pt x="1824" y="3128"/>
                    <a:pt x="1697" y="3149"/>
                    <a:pt x="1571" y="3149"/>
                  </a:cubicBezTo>
                  <a:cubicBezTo>
                    <a:pt x="1408" y="3149"/>
                    <a:pt x="1246" y="3113"/>
                    <a:pt x="1113" y="3016"/>
                  </a:cubicBezTo>
                  <a:cubicBezTo>
                    <a:pt x="868" y="2832"/>
                    <a:pt x="786" y="2505"/>
                    <a:pt x="684" y="2229"/>
                  </a:cubicBezTo>
                  <a:cubicBezTo>
                    <a:pt x="623" y="2056"/>
                    <a:pt x="562" y="1882"/>
                    <a:pt x="511" y="1709"/>
                  </a:cubicBezTo>
                  <a:cubicBezTo>
                    <a:pt x="450" y="1526"/>
                    <a:pt x="389" y="1331"/>
                    <a:pt x="358" y="1138"/>
                  </a:cubicBezTo>
                  <a:cubicBezTo>
                    <a:pt x="358" y="1086"/>
                    <a:pt x="398" y="1046"/>
                    <a:pt x="439" y="1036"/>
                  </a:cubicBezTo>
                  <a:cubicBezTo>
                    <a:pt x="450" y="1025"/>
                    <a:pt x="460" y="1025"/>
                    <a:pt x="460" y="1025"/>
                  </a:cubicBezTo>
                  <a:cubicBezTo>
                    <a:pt x="470" y="1015"/>
                    <a:pt x="480" y="1015"/>
                    <a:pt x="480" y="1015"/>
                  </a:cubicBezTo>
                  <a:cubicBezTo>
                    <a:pt x="500" y="1015"/>
                    <a:pt x="521" y="1005"/>
                    <a:pt x="531" y="995"/>
                  </a:cubicBezTo>
                  <a:cubicBezTo>
                    <a:pt x="562" y="995"/>
                    <a:pt x="593" y="984"/>
                    <a:pt x="623" y="975"/>
                  </a:cubicBezTo>
                  <a:cubicBezTo>
                    <a:pt x="674" y="882"/>
                    <a:pt x="766" y="811"/>
                    <a:pt x="847" y="740"/>
                  </a:cubicBezTo>
                  <a:cubicBezTo>
                    <a:pt x="899" y="699"/>
                    <a:pt x="960" y="668"/>
                    <a:pt x="1011" y="628"/>
                  </a:cubicBezTo>
                  <a:cubicBezTo>
                    <a:pt x="940" y="535"/>
                    <a:pt x="878" y="444"/>
                    <a:pt x="807" y="362"/>
                  </a:cubicBezTo>
                  <a:cubicBezTo>
                    <a:pt x="652" y="174"/>
                    <a:pt x="425"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3"/>
            <p:cNvSpPr/>
            <p:nvPr/>
          </p:nvSpPr>
          <p:spPr>
            <a:xfrm>
              <a:off x="4792850" y="2411575"/>
              <a:ext cx="21796" cy="45777"/>
            </a:xfrm>
            <a:custGeom>
              <a:avLst/>
              <a:gdLst/>
              <a:ahLst/>
              <a:cxnLst/>
              <a:rect l="l" t="t" r="r" b="b"/>
              <a:pathLst>
                <a:path w="389" h="817" extrusionOk="0">
                  <a:moveTo>
                    <a:pt x="388" y="0"/>
                  </a:moveTo>
                  <a:cubicBezTo>
                    <a:pt x="297" y="61"/>
                    <a:pt x="225" y="143"/>
                    <a:pt x="154" y="235"/>
                  </a:cubicBezTo>
                  <a:cubicBezTo>
                    <a:pt x="82" y="337"/>
                    <a:pt x="0" y="460"/>
                    <a:pt x="0" y="603"/>
                  </a:cubicBezTo>
                  <a:cubicBezTo>
                    <a:pt x="0" y="735"/>
                    <a:pt x="82" y="817"/>
                    <a:pt x="215" y="817"/>
                  </a:cubicBezTo>
                  <a:lnTo>
                    <a:pt x="297" y="817"/>
                  </a:lnTo>
                  <a:cubicBezTo>
                    <a:pt x="276" y="755"/>
                    <a:pt x="266" y="674"/>
                    <a:pt x="266" y="612"/>
                  </a:cubicBezTo>
                  <a:cubicBezTo>
                    <a:pt x="256" y="501"/>
                    <a:pt x="266" y="399"/>
                    <a:pt x="286" y="286"/>
                  </a:cubicBezTo>
                  <a:cubicBezTo>
                    <a:pt x="307" y="184"/>
                    <a:pt x="338" y="92"/>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3"/>
            <p:cNvSpPr/>
            <p:nvPr/>
          </p:nvSpPr>
          <p:spPr>
            <a:xfrm>
              <a:off x="4599041" y="3266430"/>
              <a:ext cx="56" cy="560"/>
            </a:xfrm>
            <a:custGeom>
              <a:avLst/>
              <a:gdLst/>
              <a:ahLst/>
              <a:cxnLst/>
              <a:rect l="l" t="t" r="r" b="b"/>
              <a:pathLst>
                <a:path w="1" h="10" extrusionOk="0">
                  <a:moveTo>
                    <a:pt x="0" y="10"/>
                  </a:moveTo>
                  <a:lnTo>
                    <a:pt x="0" y="10"/>
                  </a:lnTo>
                  <a:lnTo>
                    <a:pt x="0"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3"/>
            <p:cNvSpPr/>
            <p:nvPr/>
          </p:nvSpPr>
          <p:spPr>
            <a:xfrm>
              <a:off x="4599041" y="3254384"/>
              <a:ext cx="10870" cy="19498"/>
            </a:xfrm>
            <a:custGeom>
              <a:avLst/>
              <a:gdLst/>
              <a:ahLst/>
              <a:cxnLst/>
              <a:rect l="l" t="t" r="r" b="b"/>
              <a:pathLst>
                <a:path w="194" h="348" extrusionOk="0">
                  <a:moveTo>
                    <a:pt x="102" y="0"/>
                  </a:moveTo>
                  <a:cubicBezTo>
                    <a:pt x="71" y="31"/>
                    <a:pt x="51" y="52"/>
                    <a:pt x="30" y="82"/>
                  </a:cubicBezTo>
                  <a:cubicBezTo>
                    <a:pt x="30" y="91"/>
                    <a:pt x="24" y="105"/>
                    <a:pt x="22" y="105"/>
                  </a:cubicBezTo>
                  <a:cubicBezTo>
                    <a:pt x="21" y="105"/>
                    <a:pt x="21" y="105"/>
                    <a:pt x="21" y="103"/>
                  </a:cubicBezTo>
                  <a:cubicBezTo>
                    <a:pt x="21" y="113"/>
                    <a:pt x="10" y="123"/>
                    <a:pt x="10" y="134"/>
                  </a:cubicBezTo>
                  <a:cubicBezTo>
                    <a:pt x="10" y="143"/>
                    <a:pt x="10" y="154"/>
                    <a:pt x="0" y="164"/>
                  </a:cubicBezTo>
                  <a:lnTo>
                    <a:pt x="0" y="184"/>
                  </a:lnTo>
                  <a:lnTo>
                    <a:pt x="0" y="195"/>
                  </a:lnTo>
                  <a:lnTo>
                    <a:pt x="0" y="215"/>
                  </a:lnTo>
                  <a:lnTo>
                    <a:pt x="0" y="225"/>
                  </a:lnTo>
                  <a:lnTo>
                    <a:pt x="0" y="236"/>
                  </a:lnTo>
                  <a:cubicBezTo>
                    <a:pt x="0" y="236"/>
                    <a:pt x="10" y="245"/>
                    <a:pt x="10" y="256"/>
                  </a:cubicBezTo>
                  <a:cubicBezTo>
                    <a:pt x="10" y="266"/>
                    <a:pt x="10" y="266"/>
                    <a:pt x="21" y="276"/>
                  </a:cubicBezTo>
                  <a:cubicBezTo>
                    <a:pt x="21" y="286"/>
                    <a:pt x="30" y="297"/>
                    <a:pt x="30" y="297"/>
                  </a:cubicBezTo>
                  <a:lnTo>
                    <a:pt x="41" y="307"/>
                  </a:lnTo>
                  <a:cubicBezTo>
                    <a:pt x="51" y="317"/>
                    <a:pt x="51" y="327"/>
                    <a:pt x="61" y="327"/>
                  </a:cubicBezTo>
                  <a:cubicBezTo>
                    <a:pt x="61" y="338"/>
                    <a:pt x="71" y="338"/>
                    <a:pt x="71" y="338"/>
                  </a:cubicBezTo>
                  <a:cubicBezTo>
                    <a:pt x="82" y="338"/>
                    <a:pt x="82" y="338"/>
                    <a:pt x="82" y="347"/>
                  </a:cubicBezTo>
                  <a:lnTo>
                    <a:pt x="133" y="347"/>
                  </a:lnTo>
                  <a:lnTo>
                    <a:pt x="143" y="338"/>
                  </a:lnTo>
                  <a:lnTo>
                    <a:pt x="153" y="338"/>
                  </a:lnTo>
                  <a:lnTo>
                    <a:pt x="153" y="327"/>
                  </a:lnTo>
                  <a:lnTo>
                    <a:pt x="164" y="317"/>
                  </a:lnTo>
                  <a:cubicBezTo>
                    <a:pt x="173" y="307"/>
                    <a:pt x="173" y="307"/>
                    <a:pt x="173" y="297"/>
                  </a:cubicBezTo>
                  <a:lnTo>
                    <a:pt x="184" y="297"/>
                  </a:lnTo>
                  <a:lnTo>
                    <a:pt x="184" y="286"/>
                  </a:lnTo>
                  <a:cubicBezTo>
                    <a:pt x="184" y="276"/>
                    <a:pt x="184" y="266"/>
                    <a:pt x="194" y="256"/>
                  </a:cubicBezTo>
                  <a:lnTo>
                    <a:pt x="194" y="245"/>
                  </a:lnTo>
                  <a:lnTo>
                    <a:pt x="194" y="215"/>
                  </a:lnTo>
                  <a:lnTo>
                    <a:pt x="194" y="195"/>
                  </a:lnTo>
                  <a:cubicBezTo>
                    <a:pt x="184" y="184"/>
                    <a:pt x="184" y="174"/>
                    <a:pt x="184" y="164"/>
                  </a:cubicBezTo>
                  <a:cubicBezTo>
                    <a:pt x="173" y="134"/>
                    <a:pt x="173" y="123"/>
                    <a:pt x="153" y="93"/>
                  </a:cubicBezTo>
                  <a:cubicBezTo>
                    <a:pt x="143" y="62"/>
                    <a:pt x="123" y="31"/>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3"/>
            <p:cNvSpPr/>
            <p:nvPr/>
          </p:nvSpPr>
          <p:spPr>
            <a:xfrm>
              <a:off x="4600722" y="3270969"/>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3"/>
            <p:cNvSpPr/>
            <p:nvPr/>
          </p:nvSpPr>
          <p:spPr>
            <a:xfrm>
              <a:off x="4634452" y="3268111"/>
              <a:ext cx="60680" cy="77265"/>
            </a:xfrm>
            <a:custGeom>
              <a:avLst/>
              <a:gdLst/>
              <a:ahLst/>
              <a:cxnLst/>
              <a:rect l="l" t="t" r="r" b="b"/>
              <a:pathLst>
                <a:path w="1083" h="1379" extrusionOk="0">
                  <a:moveTo>
                    <a:pt x="1083" y="0"/>
                  </a:moveTo>
                  <a:cubicBezTo>
                    <a:pt x="1021" y="31"/>
                    <a:pt x="970" y="62"/>
                    <a:pt x="909" y="93"/>
                  </a:cubicBezTo>
                  <a:cubicBezTo>
                    <a:pt x="736" y="204"/>
                    <a:pt x="572" y="338"/>
                    <a:pt x="430" y="490"/>
                  </a:cubicBezTo>
                  <a:cubicBezTo>
                    <a:pt x="328" y="613"/>
                    <a:pt x="225" y="756"/>
                    <a:pt x="144" y="898"/>
                  </a:cubicBezTo>
                  <a:cubicBezTo>
                    <a:pt x="123" y="939"/>
                    <a:pt x="103" y="970"/>
                    <a:pt x="92" y="1011"/>
                  </a:cubicBezTo>
                  <a:cubicBezTo>
                    <a:pt x="72" y="1093"/>
                    <a:pt x="52" y="1164"/>
                    <a:pt x="31" y="1245"/>
                  </a:cubicBezTo>
                  <a:cubicBezTo>
                    <a:pt x="21" y="1297"/>
                    <a:pt x="11" y="1338"/>
                    <a:pt x="1" y="1378"/>
                  </a:cubicBezTo>
                  <a:lnTo>
                    <a:pt x="185" y="1225"/>
                  </a:lnTo>
                  <a:cubicBezTo>
                    <a:pt x="328" y="1093"/>
                    <a:pt x="460" y="950"/>
                    <a:pt x="582" y="807"/>
                  </a:cubicBezTo>
                  <a:cubicBezTo>
                    <a:pt x="695" y="685"/>
                    <a:pt x="797" y="551"/>
                    <a:pt x="899" y="429"/>
                  </a:cubicBezTo>
                  <a:cubicBezTo>
                    <a:pt x="960" y="347"/>
                    <a:pt x="1021" y="266"/>
                    <a:pt x="1072" y="184"/>
                  </a:cubicBezTo>
                  <a:cubicBezTo>
                    <a:pt x="1083" y="123"/>
                    <a:pt x="1083" y="62"/>
                    <a:pt x="1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3"/>
            <p:cNvSpPr/>
            <p:nvPr/>
          </p:nvSpPr>
          <p:spPr>
            <a:xfrm>
              <a:off x="4518357" y="2545376"/>
              <a:ext cx="33226" cy="86398"/>
            </a:xfrm>
            <a:custGeom>
              <a:avLst/>
              <a:gdLst/>
              <a:ahLst/>
              <a:cxnLst/>
              <a:rect l="l" t="t" r="r" b="b"/>
              <a:pathLst>
                <a:path w="593" h="1542" extrusionOk="0">
                  <a:moveTo>
                    <a:pt x="307" y="0"/>
                  </a:moveTo>
                  <a:lnTo>
                    <a:pt x="216" y="143"/>
                  </a:lnTo>
                  <a:cubicBezTo>
                    <a:pt x="175" y="194"/>
                    <a:pt x="134" y="245"/>
                    <a:pt x="103" y="297"/>
                  </a:cubicBezTo>
                  <a:cubicBezTo>
                    <a:pt x="83" y="327"/>
                    <a:pt x="62" y="358"/>
                    <a:pt x="42" y="378"/>
                  </a:cubicBezTo>
                  <a:cubicBezTo>
                    <a:pt x="32" y="399"/>
                    <a:pt x="12" y="419"/>
                    <a:pt x="1" y="439"/>
                  </a:cubicBezTo>
                  <a:cubicBezTo>
                    <a:pt x="21" y="531"/>
                    <a:pt x="42" y="633"/>
                    <a:pt x="73" y="735"/>
                  </a:cubicBezTo>
                  <a:cubicBezTo>
                    <a:pt x="134" y="1000"/>
                    <a:pt x="205" y="1276"/>
                    <a:pt x="266" y="1542"/>
                  </a:cubicBezTo>
                  <a:lnTo>
                    <a:pt x="277" y="1542"/>
                  </a:lnTo>
                  <a:cubicBezTo>
                    <a:pt x="328" y="1490"/>
                    <a:pt x="368" y="1439"/>
                    <a:pt x="409" y="1388"/>
                  </a:cubicBezTo>
                  <a:cubicBezTo>
                    <a:pt x="470" y="1306"/>
                    <a:pt x="542" y="1225"/>
                    <a:pt x="593" y="1133"/>
                  </a:cubicBezTo>
                  <a:lnTo>
                    <a:pt x="470" y="644"/>
                  </a:lnTo>
                  <a:cubicBezTo>
                    <a:pt x="420" y="429"/>
                    <a:pt x="359" y="215"/>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3"/>
            <p:cNvSpPr/>
            <p:nvPr/>
          </p:nvSpPr>
          <p:spPr>
            <a:xfrm>
              <a:off x="4457228" y="2636313"/>
              <a:ext cx="383133" cy="837929"/>
            </a:xfrm>
            <a:custGeom>
              <a:avLst/>
              <a:gdLst/>
              <a:ahLst/>
              <a:cxnLst/>
              <a:rect l="l" t="t" r="r" b="b"/>
              <a:pathLst>
                <a:path w="6838" h="14955" extrusionOk="0">
                  <a:moveTo>
                    <a:pt x="0" y="0"/>
                  </a:moveTo>
                  <a:lnTo>
                    <a:pt x="0" y="0"/>
                  </a:lnTo>
                  <a:cubicBezTo>
                    <a:pt x="51" y="204"/>
                    <a:pt x="82" y="418"/>
                    <a:pt x="112" y="633"/>
                  </a:cubicBezTo>
                  <a:cubicBezTo>
                    <a:pt x="153" y="898"/>
                    <a:pt x="194" y="1164"/>
                    <a:pt x="235" y="1439"/>
                  </a:cubicBezTo>
                  <a:cubicBezTo>
                    <a:pt x="307" y="1969"/>
                    <a:pt x="378" y="2511"/>
                    <a:pt x="449" y="3051"/>
                  </a:cubicBezTo>
                  <a:cubicBezTo>
                    <a:pt x="694" y="4960"/>
                    <a:pt x="898" y="6878"/>
                    <a:pt x="1082" y="8797"/>
                  </a:cubicBezTo>
                  <a:cubicBezTo>
                    <a:pt x="1174" y="9746"/>
                    <a:pt x="1255" y="10705"/>
                    <a:pt x="1327" y="11664"/>
                  </a:cubicBezTo>
                  <a:cubicBezTo>
                    <a:pt x="1357" y="12134"/>
                    <a:pt x="1398" y="12614"/>
                    <a:pt x="1429" y="13093"/>
                  </a:cubicBezTo>
                  <a:cubicBezTo>
                    <a:pt x="1459" y="13583"/>
                    <a:pt x="1500" y="14073"/>
                    <a:pt x="1511" y="14562"/>
                  </a:cubicBezTo>
                  <a:lnTo>
                    <a:pt x="1511" y="14573"/>
                  </a:lnTo>
                  <a:cubicBezTo>
                    <a:pt x="1592" y="14634"/>
                    <a:pt x="1674" y="14685"/>
                    <a:pt x="1765" y="14736"/>
                  </a:cubicBezTo>
                  <a:cubicBezTo>
                    <a:pt x="1868" y="14787"/>
                    <a:pt x="1980" y="14828"/>
                    <a:pt x="2092" y="14848"/>
                  </a:cubicBezTo>
                  <a:cubicBezTo>
                    <a:pt x="2357" y="14909"/>
                    <a:pt x="2633" y="14930"/>
                    <a:pt x="2899" y="14940"/>
                  </a:cubicBezTo>
                  <a:cubicBezTo>
                    <a:pt x="3121" y="14947"/>
                    <a:pt x="3349" y="14955"/>
                    <a:pt x="3575" y="14955"/>
                  </a:cubicBezTo>
                  <a:cubicBezTo>
                    <a:pt x="3670" y="14955"/>
                    <a:pt x="3764" y="14953"/>
                    <a:pt x="3858" y="14950"/>
                  </a:cubicBezTo>
                  <a:lnTo>
                    <a:pt x="3868" y="14950"/>
                  </a:lnTo>
                  <a:cubicBezTo>
                    <a:pt x="4133" y="14940"/>
                    <a:pt x="4419" y="14940"/>
                    <a:pt x="4695" y="14889"/>
                  </a:cubicBezTo>
                  <a:cubicBezTo>
                    <a:pt x="4827" y="14859"/>
                    <a:pt x="4960" y="14828"/>
                    <a:pt x="5083" y="14777"/>
                  </a:cubicBezTo>
                  <a:cubicBezTo>
                    <a:pt x="5185" y="14736"/>
                    <a:pt x="5266" y="14675"/>
                    <a:pt x="5348" y="14624"/>
                  </a:cubicBezTo>
                  <a:cubicBezTo>
                    <a:pt x="5337" y="14603"/>
                    <a:pt x="5337" y="14583"/>
                    <a:pt x="5337" y="14562"/>
                  </a:cubicBezTo>
                  <a:cubicBezTo>
                    <a:pt x="5348" y="14073"/>
                    <a:pt x="5389" y="13583"/>
                    <a:pt x="5419" y="13093"/>
                  </a:cubicBezTo>
                  <a:cubicBezTo>
                    <a:pt x="5450" y="12614"/>
                    <a:pt x="5491" y="12134"/>
                    <a:pt x="5521" y="11664"/>
                  </a:cubicBezTo>
                  <a:cubicBezTo>
                    <a:pt x="5593" y="10705"/>
                    <a:pt x="5674" y="9746"/>
                    <a:pt x="5766" y="8797"/>
                  </a:cubicBezTo>
                  <a:cubicBezTo>
                    <a:pt x="5950" y="6878"/>
                    <a:pt x="6154" y="4960"/>
                    <a:pt x="6399" y="3051"/>
                  </a:cubicBezTo>
                  <a:cubicBezTo>
                    <a:pt x="6470" y="2511"/>
                    <a:pt x="6541" y="1969"/>
                    <a:pt x="6613" y="1439"/>
                  </a:cubicBezTo>
                  <a:cubicBezTo>
                    <a:pt x="6654" y="1164"/>
                    <a:pt x="6695" y="898"/>
                    <a:pt x="6736" y="633"/>
                  </a:cubicBezTo>
                  <a:cubicBezTo>
                    <a:pt x="6766" y="429"/>
                    <a:pt x="6797" y="225"/>
                    <a:pt x="6838" y="30"/>
                  </a:cubicBezTo>
                  <a:lnTo>
                    <a:pt x="6838" y="30"/>
                  </a:lnTo>
                  <a:cubicBezTo>
                    <a:pt x="6675" y="102"/>
                    <a:pt x="6491" y="143"/>
                    <a:pt x="6317" y="184"/>
                  </a:cubicBezTo>
                  <a:cubicBezTo>
                    <a:pt x="6256" y="204"/>
                    <a:pt x="6194" y="214"/>
                    <a:pt x="6123" y="234"/>
                  </a:cubicBezTo>
                  <a:cubicBezTo>
                    <a:pt x="6072" y="479"/>
                    <a:pt x="6011" y="724"/>
                    <a:pt x="5960" y="969"/>
                  </a:cubicBezTo>
                  <a:cubicBezTo>
                    <a:pt x="5940" y="1071"/>
                    <a:pt x="5919" y="1184"/>
                    <a:pt x="5888" y="1286"/>
                  </a:cubicBezTo>
                  <a:cubicBezTo>
                    <a:pt x="5909" y="1286"/>
                    <a:pt x="5919" y="1286"/>
                    <a:pt x="5929" y="1296"/>
                  </a:cubicBezTo>
                  <a:cubicBezTo>
                    <a:pt x="5940" y="1296"/>
                    <a:pt x="5960" y="1306"/>
                    <a:pt x="5970" y="1316"/>
                  </a:cubicBezTo>
                  <a:cubicBezTo>
                    <a:pt x="5990" y="1316"/>
                    <a:pt x="6001" y="1327"/>
                    <a:pt x="6021" y="1337"/>
                  </a:cubicBezTo>
                  <a:cubicBezTo>
                    <a:pt x="6042" y="1347"/>
                    <a:pt x="6052" y="1357"/>
                    <a:pt x="6072" y="1368"/>
                  </a:cubicBezTo>
                  <a:cubicBezTo>
                    <a:pt x="6083" y="1377"/>
                    <a:pt x="6092" y="1377"/>
                    <a:pt x="6092" y="1388"/>
                  </a:cubicBezTo>
                  <a:cubicBezTo>
                    <a:pt x="6103" y="1388"/>
                    <a:pt x="6113" y="1398"/>
                    <a:pt x="6113" y="1398"/>
                  </a:cubicBezTo>
                  <a:cubicBezTo>
                    <a:pt x="6123" y="1398"/>
                    <a:pt x="6123" y="1398"/>
                    <a:pt x="6123" y="1408"/>
                  </a:cubicBezTo>
                  <a:cubicBezTo>
                    <a:pt x="6132" y="1403"/>
                    <a:pt x="6141" y="1400"/>
                    <a:pt x="6150" y="1400"/>
                  </a:cubicBezTo>
                  <a:cubicBezTo>
                    <a:pt x="6173" y="1400"/>
                    <a:pt x="6194" y="1417"/>
                    <a:pt x="6194" y="1439"/>
                  </a:cubicBezTo>
                  <a:cubicBezTo>
                    <a:pt x="6154" y="1837"/>
                    <a:pt x="6113" y="2235"/>
                    <a:pt x="6062" y="2643"/>
                  </a:cubicBezTo>
                  <a:cubicBezTo>
                    <a:pt x="6021" y="3041"/>
                    <a:pt x="5970" y="3449"/>
                    <a:pt x="5919" y="3847"/>
                  </a:cubicBezTo>
                  <a:cubicBezTo>
                    <a:pt x="5817" y="4663"/>
                    <a:pt x="5725" y="5470"/>
                    <a:pt x="5643" y="6287"/>
                  </a:cubicBezTo>
                  <a:cubicBezTo>
                    <a:pt x="5460" y="7888"/>
                    <a:pt x="5307" y="9511"/>
                    <a:pt x="5174" y="11124"/>
                  </a:cubicBezTo>
                  <a:cubicBezTo>
                    <a:pt x="5092" y="12032"/>
                    <a:pt x="5021" y="12940"/>
                    <a:pt x="4949" y="13848"/>
                  </a:cubicBezTo>
                  <a:cubicBezTo>
                    <a:pt x="4949" y="13893"/>
                    <a:pt x="4918" y="13922"/>
                    <a:pt x="4883" y="13922"/>
                  </a:cubicBezTo>
                  <a:cubicBezTo>
                    <a:pt x="4878" y="13922"/>
                    <a:pt x="4873" y="13921"/>
                    <a:pt x="4868" y="13920"/>
                  </a:cubicBezTo>
                  <a:cubicBezTo>
                    <a:pt x="4776" y="13971"/>
                    <a:pt x="4674" y="14002"/>
                    <a:pt x="4582" y="14032"/>
                  </a:cubicBezTo>
                  <a:cubicBezTo>
                    <a:pt x="4470" y="14073"/>
                    <a:pt x="4358" y="14104"/>
                    <a:pt x="4235" y="14124"/>
                  </a:cubicBezTo>
                  <a:lnTo>
                    <a:pt x="4051" y="14154"/>
                  </a:lnTo>
                  <a:cubicBezTo>
                    <a:pt x="3878" y="14185"/>
                    <a:pt x="3695" y="14195"/>
                    <a:pt x="3521" y="14195"/>
                  </a:cubicBezTo>
                  <a:cubicBezTo>
                    <a:pt x="3479" y="14197"/>
                    <a:pt x="3437" y="14198"/>
                    <a:pt x="3396" y="14198"/>
                  </a:cubicBezTo>
                  <a:cubicBezTo>
                    <a:pt x="3195" y="14198"/>
                    <a:pt x="3000" y="14176"/>
                    <a:pt x="2797" y="14134"/>
                  </a:cubicBezTo>
                  <a:cubicBezTo>
                    <a:pt x="2684" y="14113"/>
                    <a:pt x="2561" y="14093"/>
                    <a:pt x="2450" y="14063"/>
                  </a:cubicBezTo>
                  <a:cubicBezTo>
                    <a:pt x="2327" y="14022"/>
                    <a:pt x="2205" y="13991"/>
                    <a:pt x="2092" y="13940"/>
                  </a:cubicBezTo>
                  <a:cubicBezTo>
                    <a:pt x="2072" y="13920"/>
                    <a:pt x="2062" y="13899"/>
                    <a:pt x="2051" y="13879"/>
                  </a:cubicBezTo>
                  <a:cubicBezTo>
                    <a:pt x="2051" y="13868"/>
                    <a:pt x="2041" y="13859"/>
                    <a:pt x="2041" y="13848"/>
                  </a:cubicBezTo>
                  <a:cubicBezTo>
                    <a:pt x="1970" y="12940"/>
                    <a:pt x="1908" y="12032"/>
                    <a:pt x="1827" y="11124"/>
                  </a:cubicBezTo>
                  <a:cubicBezTo>
                    <a:pt x="1694" y="9511"/>
                    <a:pt x="1531" y="7888"/>
                    <a:pt x="1357" y="6287"/>
                  </a:cubicBezTo>
                  <a:cubicBezTo>
                    <a:pt x="1266" y="5470"/>
                    <a:pt x="1174" y="4663"/>
                    <a:pt x="1082" y="3847"/>
                  </a:cubicBezTo>
                  <a:cubicBezTo>
                    <a:pt x="1031" y="3449"/>
                    <a:pt x="980" y="3041"/>
                    <a:pt x="929" y="2643"/>
                  </a:cubicBezTo>
                  <a:cubicBezTo>
                    <a:pt x="888" y="2235"/>
                    <a:pt x="847" y="1837"/>
                    <a:pt x="806" y="1439"/>
                  </a:cubicBezTo>
                  <a:cubicBezTo>
                    <a:pt x="806" y="1429"/>
                    <a:pt x="806" y="1418"/>
                    <a:pt x="817" y="1408"/>
                  </a:cubicBezTo>
                  <a:cubicBezTo>
                    <a:pt x="827" y="1388"/>
                    <a:pt x="847" y="1377"/>
                    <a:pt x="867" y="1368"/>
                  </a:cubicBezTo>
                  <a:cubicBezTo>
                    <a:pt x="1051" y="1327"/>
                    <a:pt x="1235" y="1296"/>
                    <a:pt x="1429" y="1266"/>
                  </a:cubicBezTo>
                  <a:cubicBezTo>
                    <a:pt x="1347" y="949"/>
                    <a:pt x="1255" y="622"/>
                    <a:pt x="1184" y="296"/>
                  </a:cubicBezTo>
                  <a:cubicBezTo>
                    <a:pt x="776" y="225"/>
                    <a:pt x="378" y="132"/>
                    <a:pt x="0" y="0"/>
                  </a:cubicBezTo>
                  <a:close/>
                </a:path>
              </a:pathLst>
            </a:custGeom>
            <a:solidFill>
              <a:srgbClr val="759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3"/>
            <p:cNvSpPr/>
            <p:nvPr/>
          </p:nvSpPr>
          <p:spPr>
            <a:xfrm>
              <a:off x="4803159" y="2615134"/>
              <a:ext cx="40061" cy="20059"/>
            </a:xfrm>
            <a:custGeom>
              <a:avLst/>
              <a:gdLst/>
              <a:ahLst/>
              <a:cxnLst/>
              <a:rect l="l" t="t" r="r" b="b"/>
              <a:pathLst>
                <a:path w="715" h="358" extrusionOk="0">
                  <a:moveTo>
                    <a:pt x="61" y="0"/>
                  </a:moveTo>
                  <a:cubicBezTo>
                    <a:pt x="51" y="123"/>
                    <a:pt x="31" y="245"/>
                    <a:pt x="0" y="358"/>
                  </a:cubicBezTo>
                  <a:cubicBezTo>
                    <a:pt x="123" y="337"/>
                    <a:pt x="245" y="306"/>
                    <a:pt x="367" y="286"/>
                  </a:cubicBezTo>
                  <a:cubicBezTo>
                    <a:pt x="480" y="256"/>
                    <a:pt x="603" y="235"/>
                    <a:pt x="714" y="225"/>
                  </a:cubicBezTo>
                  <a:cubicBezTo>
                    <a:pt x="674" y="204"/>
                    <a:pt x="643" y="184"/>
                    <a:pt x="603" y="163"/>
                  </a:cubicBezTo>
                  <a:cubicBezTo>
                    <a:pt x="551" y="133"/>
                    <a:pt x="501" y="102"/>
                    <a:pt x="460" y="92"/>
                  </a:cubicBezTo>
                  <a:cubicBezTo>
                    <a:pt x="398" y="72"/>
                    <a:pt x="347" y="52"/>
                    <a:pt x="286" y="41"/>
                  </a:cubicBezTo>
                  <a:cubicBezTo>
                    <a:pt x="265" y="41"/>
                    <a:pt x="256" y="31"/>
                    <a:pt x="235" y="31"/>
                  </a:cubicBezTo>
                  <a:lnTo>
                    <a:pt x="204" y="31"/>
                  </a:lnTo>
                  <a:cubicBezTo>
                    <a:pt x="174" y="21"/>
                    <a:pt x="143" y="21"/>
                    <a:pt x="113" y="21"/>
                  </a:cubicBezTo>
                  <a:cubicBezTo>
                    <a:pt x="102" y="21"/>
                    <a:pt x="82" y="1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3"/>
            <p:cNvSpPr/>
            <p:nvPr/>
          </p:nvSpPr>
          <p:spPr>
            <a:xfrm>
              <a:off x="4780859" y="2487216"/>
              <a:ext cx="90937" cy="107185"/>
            </a:xfrm>
            <a:custGeom>
              <a:avLst/>
              <a:gdLst/>
              <a:ahLst/>
              <a:cxnLst/>
              <a:rect l="l" t="t" r="r" b="b"/>
              <a:pathLst>
                <a:path w="1623" h="1913" extrusionOk="0">
                  <a:moveTo>
                    <a:pt x="398" y="334"/>
                  </a:moveTo>
                  <a:cubicBezTo>
                    <a:pt x="429" y="344"/>
                    <a:pt x="459" y="375"/>
                    <a:pt x="449" y="405"/>
                  </a:cubicBezTo>
                  <a:lnTo>
                    <a:pt x="439" y="528"/>
                  </a:lnTo>
                  <a:cubicBezTo>
                    <a:pt x="439" y="548"/>
                    <a:pt x="439" y="559"/>
                    <a:pt x="429" y="569"/>
                  </a:cubicBezTo>
                  <a:lnTo>
                    <a:pt x="429" y="600"/>
                  </a:lnTo>
                  <a:cubicBezTo>
                    <a:pt x="418" y="630"/>
                    <a:pt x="409" y="650"/>
                    <a:pt x="398" y="671"/>
                  </a:cubicBezTo>
                  <a:cubicBezTo>
                    <a:pt x="389" y="689"/>
                    <a:pt x="372" y="697"/>
                    <a:pt x="355" y="697"/>
                  </a:cubicBezTo>
                  <a:cubicBezTo>
                    <a:pt x="334" y="697"/>
                    <a:pt x="312" y="684"/>
                    <a:pt x="307" y="661"/>
                  </a:cubicBezTo>
                  <a:cubicBezTo>
                    <a:pt x="296" y="641"/>
                    <a:pt x="296" y="610"/>
                    <a:pt x="296" y="589"/>
                  </a:cubicBezTo>
                  <a:cubicBezTo>
                    <a:pt x="296" y="559"/>
                    <a:pt x="296" y="539"/>
                    <a:pt x="307" y="508"/>
                  </a:cubicBezTo>
                  <a:cubicBezTo>
                    <a:pt x="307" y="467"/>
                    <a:pt x="316" y="426"/>
                    <a:pt x="327" y="385"/>
                  </a:cubicBezTo>
                  <a:cubicBezTo>
                    <a:pt x="327" y="375"/>
                    <a:pt x="337" y="355"/>
                    <a:pt x="357" y="344"/>
                  </a:cubicBezTo>
                  <a:cubicBezTo>
                    <a:pt x="368" y="334"/>
                    <a:pt x="378" y="334"/>
                    <a:pt x="398" y="334"/>
                  </a:cubicBezTo>
                  <a:close/>
                  <a:moveTo>
                    <a:pt x="871" y="463"/>
                  </a:moveTo>
                  <a:cubicBezTo>
                    <a:pt x="877" y="463"/>
                    <a:pt x="883" y="464"/>
                    <a:pt x="888" y="467"/>
                  </a:cubicBezTo>
                  <a:cubicBezTo>
                    <a:pt x="919" y="477"/>
                    <a:pt x="939" y="508"/>
                    <a:pt x="929" y="539"/>
                  </a:cubicBezTo>
                  <a:cubicBezTo>
                    <a:pt x="919" y="559"/>
                    <a:pt x="908" y="579"/>
                    <a:pt x="908" y="600"/>
                  </a:cubicBezTo>
                  <a:cubicBezTo>
                    <a:pt x="899" y="630"/>
                    <a:pt x="888" y="650"/>
                    <a:pt x="878" y="681"/>
                  </a:cubicBezTo>
                  <a:lnTo>
                    <a:pt x="847" y="743"/>
                  </a:lnTo>
                  <a:cubicBezTo>
                    <a:pt x="837" y="752"/>
                    <a:pt x="837" y="763"/>
                    <a:pt x="827" y="773"/>
                  </a:cubicBezTo>
                  <a:cubicBezTo>
                    <a:pt x="827" y="783"/>
                    <a:pt x="817" y="793"/>
                    <a:pt x="806" y="804"/>
                  </a:cubicBezTo>
                  <a:cubicBezTo>
                    <a:pt x="791" y="826"/>
                    <a:pt x="770" y="838"/>
                    <a:pt x="748" y="838"/>
                  </a:cubicBezTo>
                  <a:cubicBezTo>
                    <a:pt x="740" y="838"/>
                    <a:pt x="732" y="837"/>
                    <a:pt x="725" y="834"/>
                  </a:cubicBezTo>
                  <a:cubicBezTo>
                    <a:pt x="694" y="814"/>
                    <a:pt x="674" y="783"/>
                    <a:pt x="684" y="752"/>
                  </a:cubicBezTo>
                  <a:cubicBezTo>
                    <a:pt x="694" y="722"/>
                    <a:pt x="704" y="702"/>
                    <a:pt x="715" y="671"/>
                  </a:cubicBezTo>
                  <a:lnTo>
                    <a:pt x="745" y="610"/>
                  </a:lnTo>
                  <a:lnTo>
                    <a:pt x="776" y="548"/>
                  </a:lnTo>
                  <a:cubicBezTo>
                    <a:pt x="786" y="539"/>
                    <a:pt x="806" y="518"/>
                    <a:pt x="817" y="498"/>
                  </a:cubicBezTo>
                  <a:cubicBezTo>
                    <a:pt x="832" y="474"/>
                    <a:pt x="853" y="463"/>
                    <a:pt x="871" y="463"/>
                  </a:cubicBezTo>
                  <a:close/>
                  <a:moveTo>
                    <a:pt x="1263" y="555"/>
                  </a:moveTo>
                  <a:cubicBezTo>
                    <a:pt x="1271" y="555"/>
                    <a:pt x="1278" y="556"/>
                    <a:pt x="1286" y="559"/>
                  </a:cubicBezTo>
                  <a:lnTo>
                    <a:pt x="1296" y="559"/>
                  </a:lnTo>
                  <a:cubicBezTo>
                    <a:pt x="1317" y="569"/>
                    <a:pt x="1337" y="589"/>
                    <a:pt x="1337" y="620"/>
                  </a:cubicBezTo>
                  <a:lnTo>
                    <a:pt x="1307" y="743"/>
                  </a:lnTo>
                  <a:cubicBezTo>
                    <a:pt x="1307" y="763"/>
                    <a:pt x="1296" y="793"/>
                    <a:pt x="1286" y="814"/>
                  </a:cubicBezTo>
                  <a:cubicBezTo>
                    <a:pt x="1276" y="824"/>
                    <a:pt x="1266" y="845"/>
                    <a:pt x="1255" y="854"/>
                  </a:cubicBezTo>
                  <a:cubicBezTo>
                    <a:pt x="1255" y="865"/>
                    <a:pt x="1255" y="865"/>
                    <a:pt x="1245" y="865"/>
                  </a:cubicBezTo>
                  <a:cubicBezTo>
                    <a:pt x="1235" y="886"/>
                    <a:pt x="1214" y="886"/>
                    <a:pt x="1194" y="886"/>
                  </a:cubicBezTo>
                  <a:cubicBezTo>
                    <a:pt x="1164" y="875"/>
                    <a:pt x="1153" y="854"/>
                    <a:pt x="1153" y="824"/>
                  </a:cubicBezTo>
                  <a:lnTo>
                    <a:pt x="1153" y="773"/>
                  </a:lnTo>
                  <a:cubicBezTo>
                    <a:pt x="1153" y="752"/>
                    <a:pt x="1164" y="722"/>
                    <a:pt x="1164" y="702"/>
                  </a:cubicBezTo>
                  <a:cubicBezTo>
                    <a:pt x="1174" y="661"/>
                    <a:pt x="1194" y="620"/>
                    <a:pt x="1214" y="589"/>
                  </a:cubicBezTo>
                  <a:cubicBezTo>
                    <a:pt x="1222" y="567"/>
                    <a:pt x="1241" y="555"/>
                    <a:pt x="1263" y="555"/>
                  </a:cubicBezTo>
                  <a:close/>
                  <a:moveTo>
                    <a:pt x="458" y="939"/>
                  </a:moveTo>
                  <a:cubicBezTo>
                    <a:pt x="467" y="939"/>
                    <a:pt x="475" y="941"/>
                    <a:pt x="480" y="947"/>
                  </a:cubicBezTo>
                  <a:cubicBezTo>
                    <a:pt x="521" y="957"/>
                    <a:pt x="541" y="988"/>
                    <a:pt x="531" y="1018"/>
                  </a:cubicBezTo>
                  <a:cubicBezTo>
                    <a:pt x="521" y="1059"/>
                    <a:pt x="511" y="1090"/>
                    <a:pt x="500" y="1120"/>
                  </a:cubicBezTo>
                  <a:cubicBezTo>
                    <a:pt x="490" y="1140"/>
                    <a:pt x="490" y="1161"/>
                    <a:pt x="480" y="1171"/>
                  </a:cubicBezTo>
                  <a:cubicBezTo>
                    <a:pt x="470" y="1192"/>
                    <a:pt x="459" y="1212"/>
                    <a:pt x="449" y="1222"/>
                  </a:cubicBezTo>
                  <a:cubicBezTo>
                    <a:pt x="429" y="1242"/>
                    <a:pt x="409" y="1242"/>
                    <a:pt x="388" y="1242"/>
                  </a:cubicBezTo>
                  <a:cubicBezTo>
                    <a:pt x="378" y="1232"/>
                    <a:pt x="357" y="1222"/>
                    <a:pt x="347" y="1201"/>
                  </a:cubicBezTo>
                  <a:lnTo>
                    <a:pt x="347" y="1181"/>
                  </a:lnTo>
                  <a:lnTo>
                    <a:pt x="347" y="1151"/>
                  </a:lnTo>
                  <a:cubicBezTo>
                    <a:pt x="357" y="1140"/>
                    <a:pt x="357" y="1140"/>
                    <a:pt x="357" y="1130"/>
                  </a:cubicBezTo>
                  <a:cubicBezTo>
                    <a:pt x="357" y="1110"/>
                    <a:pt x="368" y="1099"/>
                    <a:pt x="368" y="1079"/>
                  </a:cubicBezTo>
                  <a:cubicBezTo>
                    <a:pt x="378" y="1049"/>
                    <a:pt x="388" y="1018"/>
                    <a:pt x="409" y="988"/>
                  </a:cubicBezTo>
                  <a:cubicBezTo>
                    <a:pt x="409" y="967"/>
                    <a:pt x="418" y="957"/>
                    <a:pt x="429" y="947"/>
                  </a:cubicBezTo>
                  <a:cubicBezTo>
                    <a:pt x="439" y="941"/>
                    <a:pt x="449" y="939"/>
                    <a:pt x="458" y="939"/>
                  </a:cubicBezTo>
                  <a:close/>
                  <a:moveTo>
                    <a:pt x="874" y="1157"/>
                  </a:moveTo>
                  <a:cubicBezTo>
                    <a:pt x="883" y="1157"/>
                    <a:pt x="891" y="1158"/>
                    <a:pt x="899" y="1161"/>
                  </a:cubicBezTo>
                  <a:cubicBezTo>
                    <a:pt x="908" y="1171"/>
                    <a:pt x="919" y="1192"/>
                    <a:pt x="929" y="1201"/>
                  </a:cubicBezTo>
                  <a:cubicBezTo>
                    <a:pt x="929" y="1222"/>
                    <a:pt x="929" y="1232"/>
                    <a:pt x="919" y="1253"/>
                  </a:cubicBezTo>
                  <a:lnTo>
                    <a:pt x="867" y="1355"/>
                  </a:lnTo>
                  <a:cubicBezTo>
                    <a:pt x="867" y="1365"/>
                    <a:pt x="858" y="1385"/>
                    <a:pt x="847" y="1406"/>
                  </a:cubicBezTo>
                  <a:cubicBezTo>
                    <a:pt x="831" y="1430"/>
                    <a:pt x="803" y="1453"/>
                    <a:pt x="773" y="1453"/>
                  </a:cubicBezTo>
                  <a:cubicBezTo>
                    <a:pt x="764" y="1453"/>
                    <a:pt x="754" y="1451"/>
                    <a:pt x="745" y="1446"/>
                  </a:cubicBezTo>
                  <a:cubicBezTo>
                    <a:pt x="735" y="1437"/>
                    <a:pt x="725" y="1426"/>
                    <a:pt x="725" y="1416"/>
                  </a:cubicBezTo>
                  <a:cubicBezTo>
                    <a:pt x="715" y="1406"/>
                    <a:pt x="715" y="1396"/>
                    <a:pt x="715" y="1385"/>
                  </a:cubicBezTo>
                  <a:lnTo>
                    <a:pt x="715" y="1365"/>
                  </a:lnTo>
                  <a:cubicBezTo>
                    <a:pt x="725" y="1355"/>
                    <a:pt x="725" y="1344"/>
                    <a:pt x="735" y="1335"/>
                  </a:cubicBezTo>
                  <a:cubicBezTo>
                    <a:pt x="735" y="1324"/>
                    <a:pt x="745" y="1304"/>
                    <a:pt x="756" y="1283"/>
                  </a:cubicBezTo>
                  <a:lnTo>
                    <a:pt x="817" y="1192"/>
                  </a:lnTo>
                  <a:cubicBezTo>
                    <a:pt x="824" y="1168"/>
                    <a:pt x="849" y="1157"/>
                    <a:pt x="874" y="1157"/>
                  </a:cubicBezTo>
                  <a:close/>
                  <a:moveTo>
                    <a:pt x="660" y="0"/>
                  </a:moveTo>
                  <a:cubicBezTo>
                    <a:pt x="562" y="0"/>
                    <a:pt x="451" y="52"/>
                    <a:pt x="378" y="79"/>
                  </a:cubicBezTo>
                  <a:cubicBezTo>
                    <a:pt x="307" y="110"/>
                    <a:pt x="225" y="140"/>
                    <a:pt x="153" y="151"/>
                  </a:cubicBezTo>
                  <a:cubicBezTo>
                    <a:pt x="0" y="344"/>
                    <a:pt x="0" y="600"/>
                    <a:pt x="31" y="845"/>
                  </a:cubicBezTo>
                  <a:cubicBezTo>
                    <a:pt x="62" y="1008"/>
                    <a:pt x="92" y="1171"/>
                    <a:pt x="133" y="1324"/>
                  </a:cubicBezTo>
                  <a:cubicBezTo>
                    <a:pt x="174" y="1477"/>
                    <a:pt x="205" y="1650"/>
                    <a:pt x="266" y="1793"/>
                  </a:cubicBezTo>
                  <a:cubicBezTo>
                    <a:pt x="276" y="1793"/>
                    <a:pt x="276" y="1804"/>
                    <a:pt x="276" y="1804"/>
                  </a:cubicBezTo>
                  <a:cubicBezTo>
                    <a:pt x="296" y="1845"/>
                    <a:pt x="316" y="1886"/>
                    <a:pt x="368" y="1906"/>
                  </a:cubicBezTo>
                  <a:cubicBezTo>
                    <a:pt x="382" y="1911"/>
                    <a:pt x="398" y="1913"/>
                    <a:pt x="415" y="1913"/>
                  </a:cubicBezTo>
                  <a:cubicBezTo>
                    <a:pt x="467" y="1913"/>
                    <a:pt x="528" y="1893"/>
                    <a:pt x="582" y="1886"/>
                  </a:cubicBezTo>
                  <a:cubicBezTo>
                    <a:pt x="715" y="1855"/>
                    <a:pt x="847" y="1804"/>
                    <a:pt x="970" y="1722"/>
                  </a:cubicBezTo>
                  <a:cubicBezTo>
                    <a:pt x="1194" y="1589"/>
                    <a:pt x="1388" y="1375"/>
                    <a:pt x="1500" y="1120"/>
                  </a:cubicBezTo>
                  <a:cubicBezTo>
                    <a:pt x="1623" y="824"/>
                    <a:pt x="1623" y="518"/>
                    <a:pt x="1582" y="201"/>
                  </a:cubicBezTo>
                  <a:cubicBezTo>
                    <a:pt x="1572" y="192"/>
                    <a:pt x="1561" y="192"/>
                    <a:pt x="1541" y="181"/>
                  </a:cubicBezTo>
                  <a:cubicBezTo>
                    <a:pt x="1459" y="140"/>
                    <a:pt x="1378" y="79"/>
                    <a:pt x="1317" y="18"/>
                  </a:cubicBezTo>
                  <a:cubicBezTo>
                    <a:pt x="1317" y="99"/>
                    <a:pt x="1296" y="181"/>
                    <a:pt x="1245" y="242"/>
                  </a:cubicBezTo>
                  <a:cubicBezTo>
                    <a:pt x="1214" y="273"/>
                    <a:pt x="1184" y="294"/>
                    <a:pt x="1133" y="303"/>
                  </a:cubicBezTo>
                  <a:cubicBezTo>
                    <a:pt x="1111" y="312"/>
                    <a:pt x="1089" y="316"/>
                    <a:pt x="1067" y="316"/>
                  </a:cubicBezTo>
                  <a:cubicBezTo>
                    <a:pt x="1009" y="316"/>
                    <a:pt x="953" y="287"/>
                    <a:pt x="908" y="242"/>
                  </a:cubicBezTo>
                  <a:cubicBezTo>
                    <a:pt x="858" y="181"/>
                    <a:pt x="837" y="110"/>
                    <a:pt x="796" y="58"/>
                  </a:cubicBezTo>
                  <a:cubicBezTo>
                    <a:pt x="761" y="15"/>
                    <a:pt x="712"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3"/>
            <p:cNvSpPr/>
            <p:nvPr/>
          </p:nvSpPr>
          <p:spPr>
            <a:xfrm>
              <a:off x="4783717" y="2603703"/>
              <a:ext cx="15520" cy="35467"/>
            </a:xfrm>
            <a:custGeom>
              <a:avLst/>
              <a:gdLst/>
              <a:ahLst/>
              <a:cxnLst/>
              <a:rect l="l" t="t" r="r" b="b"/>
              <a:pathLst>
                <a:path w="277" h="633" extrusionOk="0">
                  <a:moveTo>
                    <a:pt x="113" y="0"/>
                  </a:moveTo>
                  <a:cubicBezTo>
                    <a:pt x="102" y="215"/>
                    <a:pt x="41" y="429"/>
                    <a:pt x="0" y="633"/>
                  </a:cubicBezTo>
                  <a:cubicBezTo>
                    <a:pt x="52" y="633"/>
                    <a:pt x="92" y="623"/>
                    <a:pt x="143" y="612"/>
                  </a:cubicBezTo>
                  <a:cubicBezTo>
                    <a:pt x="184" y="429"/>
                    <a:pt x="225" y="256"/>
                    <a:pt x="276" y="82"/>
                  </a:cubicBezTo>
                  <a:cubicBezTo>
                    <a:pt x="225" y="72"/>
                    <a:pt x="163" y="41"/>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3"/>
            <p:cNvSpPr/>
            <p:nvPr/>
          </p:nvSpPr>
          <p:spPr>
            <a:xfrm>
              <a:off x="4501828" y="2493884"/>
              <a:ext cx="32049" cy="66396"/>
            </a:xfrm>
            <a:custGeom>
              <a:avLst/>
              <a:gdLst/>
              <a:ahLst/>
              <a:cxnLst/>
              <a:rect l="l" t="t" r="r" b="b"/>
              <a:pathLst>
                <a:path w="572" h="1185" extrusionOk="0">
                  <a:moveTo>
                    <a:pt x="398" y="1"/>
                  </a:moveTo>
                  <a:cubicBezTo>
                    <a:pt x="368" y="52"/>
                    <a:pt x="316" y="93"/>
                    <a:pt x="255" y="123"/>
                  </a:cubicBezTo>
                  <a:cubicBezTo>
                    <a:pt x="202" y="147"/>
                    <a:pt x="142" y="158"/>
                    <a:pt x="81" y="158"/>
                  </a:cubicBezTo>
                  <a:cubicBezTo>
                    <a:pt x="61" y="158"/>
                    <a:pt x="41" y="157"/>
                    <a:pt x="21" y="154"/>
                  </a:cubicBezTo>
                  <a:cubicBezTo>
                    <a:pt x="21" y="154"/>
                    <a:pt x="10" y="154"/>
                    <a:pt x="0" y="144"/>
                  </a:cubicBezTo>
                  <a:lnTo>
                    <a:pt x="0" y="144"/>
                  </a:lnTo>
                  <a:cubicBezTo>
                    <a:pt x="51" y="327"/>
                    <a:pt x="92" y="511"/>
                    <a:pt x="133" y="695"/>
                  </a:cubicBezTo>
                  <a:lnTo>
                    <a:pt x="255" y="1185"/>
                  </a:lnTo>
                  <a:cubicBezTo>
                    <a:pt x="266" y="1164"/>
                    <a:pt x="276" y="1154"/>
                    <a:pt x="286" y="1144"/>
                  </a:cubicBezTo>
                  <a:cubicBezTo>
                    <a:pt x="327" y="1082"/>
                    <a:pt x="357" y="1032"/>
                    <a:pt x="398" y="980"/>
                  </a:cubicBezTo>
                  <a:cubicBezTo>
                    <a:pt x="459" y="909"/>
                    <a:pt x="511" y="838"/>
                    <a:pt x="572" y="767"/>
                  </a:cubicBezTo>
                  <a:lnTo>
                    <a:pt x="541" y="674"/>
                  </a:lnTo>
                  <a:cubicBezTo>
                    <a:pt x="511" y="522"/>
                    <a:pt x="470" y="368"/>
                    <a:pt x="439" y="215"/>
                  </a:cubicBezTo>
                  <a:cubicBezTo>
                    <a:pt x="429" y="144"/>
                    <a:pt x="409" y="73"/>
                    <a:pt x="398"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3"/>
            <p:cNvSpPr/>
            <p:nvPr/>
          </p:nvSpPr>
          <p:spPr>
            <a:xfrm>
              <a:off x="4497233" y="2479596"/>
              <a:ext cx="23477" cy="13783"/>
            </a:xfrm>
            <a:custGeom>
              <a:avLst/>
              <a:gdLst/>
              <a:ahLst/>
              <a:cxnLst/>
              <a:rect l="l" t="t" r="r" b="b"/>
              <a:pathLst>
                <a:path w="419" h="246" extrusionOk="0">
                  <a:moveTo>
                    <a:pt x="215" y="1"/>
                  </a:moveTo>
                  <a:cubicBezTo>
                    <a:pt x="215" y="11"/>
                    <a:pt x="205" y="11"/>
                    <a:pt x="205" y="11"/>
                  </a:cubicBezTo>
                  <a:cubicBezTo>
                    <a:pt x="184" y="11"/>
                    <a:pt x="164" y="21"/>
                    <a:pt x="144" y="21"/>
                  </a:cubicBezTo>
                  <a:cubicBezTo>
                    <a:pt x="144" y="31"/>
                    <a:pt x="133" y="31"/>
                    <a:pt x="133" y="31"/>
                  </a:cubicBezTo>
                  <a:cubicBezTo>
                    <a:pt x="123" y="42"/>
                    <a:pt x="113" y="42"/>
                    <a:pt x="103" y="52"/>
                  </a:cubicBezTo>
                  <a:cubicBezTo>
                    <a:pt x="92" y="52"/>
                    <a:pt x="92" y="62"/>
                    <a:pt x="82" y="62"/>
                  </a:cubicBezTo>
                  <a:cubicBezTo>
                    <a:pt x="82" y="72"/>
                    <a:pt x="72" y="72"/>
                    <a:pt x="72" y="72"/>
                  </a:cubicBezTo>
                  <a:cubicBezTo>
                    <a:pt x="51" y="92"/>
                    <a:pt x="31" y="103"/>
                    <a:pt x="1" y="113"/>
                  </a:cubicBezTo>
                  <a:lnTo>
                    <a:pt x="31" y="205"/>
                  </a:lnTo>
                  <a:cubicBezTo>
                    <a:pt x="31" y="215"/>
                    <a:pt x="31" y="215"/>
                    <a:pt x="42" y="215"/>
                  </a:cubicBezTo>
                  <a:lnTo>
                    <a:pt x="51" y="215"/>
                  </a:lnTo>
                  <a:lnTo>
                    <a:pt x="51" y="226"/>
                  </a:lnTo>
                  <a:lnTo>
                    <a:pt x="82" y="226"/>
                  </a:lnTo>
                  <a:cubicBezTo>
                    <a:pt x="82" y="235"/>
                    <a:pt x="92" y="235"/>
                    <a:pt x="103" y="235"/>
                  </a:cubicBezTo>
                  <a:cubicBezTo>
                    <a:pt x="113" y="235"/>
                    <a:pt x="123" y="246"/>
                    <a:pt x="133" y="246"/>
                  </a:cubicBezTo>
                  <a:lnTo>
                    <a:pt x="235" y="246"/>
                  </a:lnTo>
                  <a:cubicBezTo>
                    <a:pt x="235" y="246"/>
                    <a:pt x="246" y="235"/>
                    <a:pt x="255" y="235"/>
                  </a:cubicBezTo>
                  <a:lnTo>
                    <a:pt x="266" y="235"/>
                  </a:lnTo>
                  <a:lnTo>
                    <a:pt x="276" y="226"/>
                  </a:lnTo>
                  <a:cubicBezTo>
                    <a:pt x="287" y="226"/>
                    <a:pt x="287" y="226"/>
                    <a:pt x="296" y="215"/>
                  </a:cubicBezTo>
                  <a:cubicBezTo>
                    <a:pt x="296" y="215"/>
                    <a:pt x="307" y="215"/>
                    <a:pt x="307" y="205"/>
                  </a:cubicBezTo>
                  <a:cubicBezTo>
                    <a:pt x="317" y="205"/>
                    <a:pt x="317" y="205"/>
                    <a:pt x="327" y="194"/>
                  </a:cubicBezTo>
                  <a:lnTo>
                    <a:pt x="337" y="194"/>
                  </a:lnTo>
                  <a:cubicBezTo>
                    <a:pt x="337" y="185"/>
                    <a:pt x="348" y="185"/>
                    <a:pt x="348" y="174"/>
                  </a:cubicBezTo>
                  <a:cubicBezTo>
                    <a:pt x="358" y="174"/>
                    <a:pt x="358" y="164"/>
                    <a:pt x="368" y="164"/>
                  </a:cubicBezTo>
                  <a:lnTo>
                    <a:pt x="368" y="154"/>
                  </a:lnTo>
                  <a:cubicBezTo>
                    <a:pt x="378" y="144"/>
                    <a:pt x="378" y="133"/>
                    <a:pt x="389" y="123"/>
                  </a:cubicBezTo>
                  <a:cubicBezTo>
                    <a:pt x="389" y="113"/>
                    <a:pt x="398" y="113"/>
                    <a:pt x="398" y="103"/>
                  </a:cubicBezTo>
                  <a:lnTo>
                    <a:pt x="398" y="92"/>
                  </a:lnTo>
                  <a:cubicBezTo>
                    <a:pt x="409" y="83"/>
                    <a:pt x="409" y="72"/>
                    <a:pt x="409" y="52"/>
                  </a:cubicBezTo>
                  <a:cubicBezTo>
                    <a:pt x="409" y="52"/>
                    <a:pt x="412" y="46"/>
                    <a:pt x="413" y="42"/>
                  </a:cubicBezTo>
                  <a:lnTo>
                    <a:pt x="419" y="42"/>
                  </a:lnTo>
                  <a:cubicBezTo>
                    <a:pt x="417" y="41"/>
                    <a:pt x="415" y="40"/>
                    <a:pt x="413" y="39"/>
                  </a:cubicBezTo>
                  <a:lnTo>
                    <a:pt x="413" y="39"/>
                  </a:lnTo>
                  <a:cubicBezTo>
                    <a:pt x="413" y="39"/>
                    <a:pt x="413" y="39"/>
                    <a:pt x="413" y="39"/>
                  </a:cubicBezTo>
                  <a:lnTo>
                    <a:pt x="413" y="39"/>
                  </a:lnTo>
                  <a:cubicBezTo>
                    <a:pt x="413" y="39"/>
                    <a:pt x="413" y="39"/>
                    <a:pt x="413" y="39"/>
                  </a:cubicBezTo>
                  <a:lnTo>
                    <a:pt x="413" y="39"/>
                  </a:lnTo>
                  <a:cubicBezTo>
                    <a:pt x="396" y="31"/>
                    <a:pt x="387" y="30"/>
                    <a:pt x="378" y="21"/>
                  </a:cubicBezTo>
                  <a:lnTo>
                    <a:pt x="358" y="21"/>
                  </a:lnTo>
                  <a:cubicBezTo>
                    <a:pt x="348" y="11"/>
                    <a:pt x="337" y="11"/>
                    <a:pt x="327" y="11"/>
                  </a:cubicBezTo>
                  <a:cubicBezTo>
                    <a:pt x="317" y="11"/>
                    <a:pt x="276" y="1"/>
                    <a:pt x="317"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3"/>
            <p:cNvSpPr/>
            <p:nvPr/>
          </p:nvSpPr>
          <p:spPr>
            <a:xfrm>
              <a:off x="4468658" y="2615134"/>
              <a:ext cx="50931" cy="23533"/>
            </a:xfrm>
            <a:custGeom>
              <a:avLst/>
              <a:gdLst/>
              <a:ahLst/>
              <a:cxnLst/>
              <a:rect l="l" t="t" r="r" b="b"/>
              <a:pathLst>
                <a:path w="909" h="420" extrusionOk="0">
                  <a:moveTo>
                    <a:pt x="817" y="0"/>
                  </a:moveTo>
                  <a:cubicBezTo>
                    <a:pt x="643" y="41"/>
                    <a:pt x="480" y="82"/>
                    <a:pt x="307" y="113"/>
                  </a:cubicBezTo>
                  <a:cubicBezTo>
                    <a:pt x="205" y="143"/>
                    <a:pt x="103" y="163"/>
                    <a:pt x="1" y="194"/>
                  </a:cubicBezTo>
                  <a:cubicBezTo>
                    <a:pt x="307" y="276"/>
                    <a:pt x="602" y="347"/>
                    <a:pt x="908" y="419"/>
                  </a:cubicBezTo>
                  <a:cubicBezTo>
                    <a:pt x="878" y="276"/>
                    <a:pt x="847" y="143"/>
                    <a:pt x="817"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3"/>
            <p:cNvSpPr/>
            <p:nvPr/>
          </p:nvSpPr>
          <p:spPr>
            <a:xfrm>
              <a:off x="4812853" y="2295817"/>
              <a:ext cx="101246" cy="134696"/>
            </a:xfrm>
            <a:custGeom>
              <a:avLst/>
              <a:gdLst/>
              <a:ahLst/>
              <a:cxnLst/>
              <a:rect l="l" t="t" r="r" b="b"/>
              <a:pathLst>
                <a:path w="1807" h="2404" extrusionOk="0">
                  <a:moveTo>
                    <a:pt x="279" y="1"/>
                  </a:moveTo>
                  <a:cubicBezTo>
                    <a:pt x="225" y="1"/>
                    <a:pt x="173" y="25"/>
                    <a:pt x="133" y="86"/>
                  </a:cubicBezTo>
                  <a:cubicBezTo>
                    <a:pt x="1" y="291"/>
                    <a:pt x="164" y="526"/>
                    <a:pt x="276" y="699"/>
                  </a:cubicBezTo>
                  <a:cubicBezTo>
                    <a:pt x="348" y="801"/>
                    <a:pt x="430" y="913"/>
                    <a:pt x="501" y="1015"/>
                  </a:cubicBezTo>
                  <a:lnTo>
                    <a:pt x="623" y="1168"/>
                  </a:lnTo>
                  <a:cubicBezTo>
                    <a:pt x="643" y="1189"/>
                    <a:pt x="664" y="1220"/>
                    <a:pt x="684" y="1250"/>
                  </a:cubicBezTo>
                  <a:cubicBezTo>
                    <a:pt x="705" y="1260"/>
                    <a:pt x="725" y="1281"/>
                    <a:pt x="725" y="1311"/>
                  </a:cubicBezTo>
                  <a:cubicBezTo>
                    <a:pt x="725" y="1403"/>
                    <a:pt x="684" y="1505"/>
                    <a:pt x="664" y="1597"/>
                  </a:cubicBezTo>
                  <a:cubicBezTo>
                    <a:pt x="634" y="1689"/>
                    <a:pt x="603" y="1780"/>
                    <a:pt x="582" y="1873"/>
                  </a:cubicBezTo>
                  <a:cubicBezTo>
                    <a:pt x="552" y="1964"/>
                    <a:pt x="521" y="2056"/>
                    <a:pt x="491" y="2158"/>
                  </a:cubicBezTo>
                  <a:cubicBezTo>
                    <a:pt x="470" y="2229"/>
                    <a:pt x="450" y="2322"/>
                    <a:pt x="409" y="2393"/>
                  </a:cubicBezTo>
                  <a:lnTo>
                    <a:pt x="419" y="2393"/>
                  </a:lnTo>
                  <a:cubicBezTo>
                    <a:pt x="430" y="2393"/>
                    <a:pt x="430" y="2393"/>
                    <a:pt x="439" y="2403"/>
                  </a:cubicBezTo>
                  <a:lnTo>
                    <a:pt x="460" y="2403"/>
                  </a:lnTo>
                  <a:cubicBezTo>
                    <a:pt x="460" y="2403"/>
                    <a:pt x="460" y="2393"/>
                    <a:pt x="470" y="2393"/>
                  </a:cubicBezTo>
                  <a:cubicBezTo>
                    <a:pt x="480" y="2332"/>
                    <a:pt x="511" y="2260"/>
                    <a:pt x="532" y="2209"/>
                  </a:cubicBezTo>
                  <a:cubicBezTo>
                    <a:pt x="562" y="2118"/>
                    <a:pt x="593" y="2016"/>
                    <a:pt x="623" y="1923"/>
                  </a:cubicBezTo>
                  <a:cubicBezTo>
                    <a:pt x="643" y="1852"/>
                    <a:pt x="664" y="1791"/>
                    <a:pt x="684" y="1719"/>
                  </a:cubicBezTo>
                  <a:cubicBezTo>
                    <a:pt x="674" y="1689"/>
                    <a:pt x="695" y="1638"/>
                    <a:pt x="725" y="1617"/>
                  </a:cubicBezTo>
                  <a:cubicBezTo>
                    <a:pt x="756" y="1526"/>
                    <a:pt x="786" y="1433"/>
                    <a:pt x="827" y="1352"/>
                  </a:cubicBezTo>
                  <a:cubicBezTo>
                    <a:pt x="844" y="1318"/>
                    <a:pt x="875" y="1298"/>
                    <a:pt x="902" y="1298"/>
                  </a:cubicBezTo>
                  <a:cubicBezTo>
                    <a:pt x="908" y="1298"/>
                    <a:pt x="914" y="1299"/>
                    <a:pt x="919" y="1301"/>
                  </a:cubicBezTo>
                  <a:cubicBezTo>
                    <a:pt x="950" y="1281"/>
                    <a:pt x="981" y="1270"/>
                    <a:pt x="1011" y="1250"/>
                  </a:cubicBezTo>
                  <a:cubicBezTo>
                    <a:pt x="1092" y="1220"/>
                    <a:pt x="1174" y="1189"/>
                    <a:pt x="1266" y="1168"/>
                  </a:cubicBezTo>
                  <a:cubicBezTo>
                    <a:pt x="1409" y="1127"/>
                    <a:pt x="1562" y="1097"/>
                    <a:pt x="1684" y="1005"/>
                  </a:cubicBezTo>
                  <a:cubicBezTo>
                    <a:pt x="1705" y="984"/>
                    <a:pt x="1746" y="954"/>
                    <a:pt x="1756" y="934"/>
                  </a:cubicBezTo>
                  <a:cubicBezTo>
                    <a:pt x="1766" y="923"/>
                    <a:pt x="1766" y="913"/>
                    <a:pt x="1777" y="893"/>
                  </a:cubicBezTo>
                  <a:cubicBezTo>
                    <a:pt x="1786" y="873"/>
                    <a:pt x="1786" y="882"/>
                    <a:pt x="1797" y="852"/>
                  </a:cubicBezTo>
                  <a:cubicBezTo>
                    <a:pt x="1807" y="811"/>
                    <a:pt x="1807" y="821"/>
                    <a:pt x="1807" y="771"/>
                  </a:cubicBezTo>
                  <a:cubicBezTo>
                    <a:pt x="1807" y="760"/>
                    <a:pt x="1797" y="760"/>
                    <a:pt x="1797" y="750"/>
                  </a:cubicBezTo>
                  <a:cubicBezTo>
                    <a:pt x="1797" y="740"/>
                    <a:pt x="1797" y="740"/>
                    <a:pt x="1786" y="730"/>
                  </a:cubicBezTo>
                  <a:lnTo>
                    <a:pt x="1786" y="709"/>
                  </a:lnTo>
                  <a:cubicBezTo>
                    <a:pt x="1766" y="689"/>
                    <a:pt x="1766" y="678"/>
                    <a:pt x="1736" y="658"/>
                  </a:cubicBezTo>
                  <a:lnTo>
                    <a:pt x="1725" y="648"/>
                  </a:lnTo>
                  <a:lnTo>
                    <a:pt x="1715" y="637"/>
                  </a:lnTo>
                  <a:cubicBezTo>
                    <a:pt x="1695" y="628"/>
                    <a:pt x="1675" y="617"/>
                    <a:pt x="1664" y="607"/>
                  </a:cubicBezTo>
                  <a:cubicBezTo>
                    <a:pt x="1644" y="597"/>
                    <a:pt x="1613" y="587"/>
                    <a:pt x="1582" y="576"/>
                  </a:cubicBezTo>
                  <a:lnTo>
                    <a:pt x="1552" y="576"/>
                  </a:lnTo>
                  <a:cubicBezTo>
                    <a:pt x="1532" y="576"/>
                    <a:pt x="1511" y="566"/>
                    <a:pt x="1491" y="566"/>
                  </a:cubicBezTo>
                  <a:cubicBezTo>
                    <a:pt x="1317" y="566"/>
                    <a:pt x="1144" y="669"/>
                    <a:pt x="990" y="750"/>
                  </a:cubicBezTo>
                  <a:lnTo>
                    <a:pt x="990" y="760"/>
                  </a:lnTo>
                  <a:cubicBezTo>
                    <a:pt x="998" y="814"/>
                    <a:pt x="955" y="846"/>
                    <a:pt x="910" y="846"/>
                  </a:cubicBezTo>
                  <a:cubicBezTo>
                    <a:pt x="887" y="846"/>
                    <a:pt x="865" y="838"/>
                    <a:pt x="848" y="821"/>
                  </a:cubicBezTo>
                  <a:cubicBezTo>
                    <a:pt x="756" y="740"/>
                    <a:pt x="725" y="597"/>
                    <a:pt x="684" y="485"/>
                  </a:cubicBezTo>
                  <a:cubicBezTo>
                    <a:pt x="643" y="372"/>
                    <a:pt x="613" y="260"/>
                    <a:pt x="541" y="158"/>
                  </a:cubicBezTo>
                  <a:cubicBezTo>
                    <a:pt x="483" y="79"/>
                    <a:pt x="37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3"/>
            <p:cNvSpPr/>
            <p:nvPr/>
          </p:nvSpPr>
          <p:spPr>
            <a:xfrm>
              <a:off x="4814589" y="2397848"/>
              <a:ext cx="69813" cy="57823"/>
            </a:xfrm>
            <a:custGeom>
              <a:avLst/>
              <a:gdLst/>
              <a:ahLst/>
              <a:cxnLst/>
              <a:rect l="l" t="t" r="r" b="b"/>
              <a:pathLst>
                <a:path w="1246" h="1032" extrusionOk="0">
                  <a:moveTo>
                    <a:pt x="807" y="0"/>
                  </a:moveTo>
                  <a:cubicBezTo>
                    <a:pt x="796" y="52"/>
                    <a:pt x="776" y="102"/>
                    <a:pt x="755" y="164"/>
                  </a:cubicBezTo>
                  <a:cubicBezTo>
                    <a:pt x="725" y="256"/>
                    <a:pt x="694" y="358"/>
                    <a:pt x="664" y="460"/>
                  </a:cubicBezTo>
                  <a:cubicBezTo>
                    <a:pt x="633" y="542"/>
                    <a:pt x="612" y="664"/>
                    <a:pt x="531" y="715"/>
                  </a:cubicBezTo>
                  <a:cubicBezTo>
                    <a:pt x="522" y="723"/>
                    <a:pt x="513" y="727"/>
                    <a:pt x="505" y="727"/>
                  </a:cubicBezTo>
                  <a:cubicBezTo>
                    <a:pt x="493" y="727"/>
                    <a:pt x="481" y="721"/>
                    <a:pt x="470" y="715"/>
                  </a:cubicBezTo>
                  <a:lnTo>
                    <a:pt x="470" y="725"/>
                  </a:lnTo>
                  <a:cubicBezTo>
                    <a:pt x="449" y="735"/>
                    <a:pt x="429" y="735"/>
                    <a:pt x="419" y="735"/>
                  </a:cubicBezTo>
                  <a:cubicBezTo>
                    <a:pt x="388" y="735"/>
                    <a:pt x="347" y="735"/>
                    <a:pt x="327" y="725"/>
                  </a:cubicBezTo>
                  <a:cubicBezTo>
                    <a:pt x="286" y="715"/>
                    <a:pt x="256" y="694"/>
                    <a:pt x="235" y="664"/>
                  </a:cubicBezTo>
                  <a:cubicBezTo>
                    <a:pt x="194" y="623"/>
                    <a:pt x="163" y="562"/>
                    <a:pt x="194" y="511"/>
                  </a:cubicBezTo>
                  <a:cubicBezTo>
                    <a:pt x="204" y="501"/>
                    <a:pt x="215" y="501"/>
                    <a:pt x="225" y="490"/>
                  </a:cubicBezTo>
                  <a:cubicBezTo>
                    <a:pt x="225" y="460"/>
                    <a:pt x="235" y="439"/>
                    <a:pt x="245" y="408"/>
                  </a:cubicBezTo>
                  <a:cubicBezTo>
                    <a:pt x="265" y="358"/>
                    <a:pt x="276" y="306"/>
                    <a:pt x="297" y="266"/>
                  </a:cubicBezTo>
                  <a:cubicBezTo>
                    <a:pt x="317" y="174"/>
                    <a:pt x="347" y="93"/>
                    <a:pt x="378" y="0"/>
                  </a:cubicBezTo>
                  <a:lnTo>
                    <a:pt x="378" y="0"/>
                  </a:lnTo>
                  <a:cubicBezTo>
                    <a:pt x="327" y="31"/>
                    <a:pt x="276" y="61"/>
                    <a:pt x="235" y="82"/>
                  </a:cubicBezTo>
                  <a:cubicBezTo>
                    <a:pt x="123" y="225"/>
                    <a:pt x="52" y="388"/>
                    <a:pt x="21" y="562"/>
                  </a:cubicBezTo>
                  <a:cubicBezTo>
                    <a:pt x="0" y="653"/>
                    <a:pt x="0" y="746"/>
                    <a:pt x="0" y="837"/>
                  </a:cubicBezTo>
                  <a:cubicBezTo>
                    <a:pt x="11" y="889"/>
                    <a:pt x="11" y="939"/>
                    <a:pt x="21" y="980"/>
                  </a:cubicBezTo>
                  <a:cubicBezTo>
                    <a:pt x="31" y="1000"/>
                    <a:pt x="31" y="1021"/>
                    <a:pt x="41" y="1031"/>
                  </a:cubicBezTo>
                  <a:cubicBezTo>
                    <a:pt x="113" y="1011"/>
                    <a:pt x="174" y="991"/>
                    <a:pt x="245" y="960"/>
                  </a:cubicBezTo>
                  <a:cubicBezTo>
                    <a:pt x="346" y="935"/>
                    <a:pt x="441" y="916"/>
                    <a:pt x="540" y="916"/>
                  </a:cubicBezTo>
                  <a:cubicBezTo>
                    <a:pt x="561" y="916"/>
                    <a:pt x="582" y="917"/>
                    <a:pt x="603" y="919"/>
                  </a:cubicBezTo>
                  <a:cubicBezTo>
                    <a:pt x="603" y="919"/>
                    <a:pt x="603" y="909"/>
                    <a:pt x="612" y="909"/>
                  </a:cubicBezTo>
                  <a:cubicBezTo>
                    <a:pt x="612" y="898"/>
                    <a:pt x="623" y="889"/>
                    <a:pt x="623" y="889"/>
                  </a:cubicBezTo>
                  <a:cubicBezTo>
                    <a:pt x="633" y="878"/>
                    <a:pt x="643" y="868"/>
                    <a:pt x="653" y="868"/>
                  </a:cubicBezTo>
                  <a:cubicBezTo>
                    <a:pt x="664" y="857"/>
                    <a:pt x="674" y="848"/>
                    <a:pt x="694" y="848"/>
                  </a:cubicBezTo>
                  <a:cubicBezTo>
                    <a:pt x="694" y="837"/>
                    <a:pt x="705" y="837"/>
                    <a:pt x="705" y="837"/>
                  </a:cubicBezTo>
                  <a:cubicBezTo>
                    <a:pt x="705" y="827"/>
                    <a:pt x="715" y="827"/>
                    <a:pt x="715" y="827"/>
                  </a:cubicBezTo>
                  <a:lnTo>
                    <a:pt x="746" y="796"/>
                  </a:lnTo>
                  <a:cubicBezTo>
                    <a:pt x="755" y="786"/>
                    <a:pt x="755" y="776"/>
                    <a:pt x="766" y="766"/>
                  </a:cubicBezTo>
                  <a:cubicBezTo>
                    <a:pt x="769" y="763"/>
                    <a:pt x="771" y="761"/>
                    <a:pt x="773" y="761"/>
                  </a:cubicBezTo>
                  <a:cubicBezTo>
                    <a:pt x="776" y="761"/>
                    <a:pt x="776" y="766"/>
                    <a:pt x="776" y="766"/>
                  </a:cubicBezTo>
                  <a:cubicBezTo>
                    <a:pt x="776" y="755"/>
                    <a:pt x="786" y="746"/>
                    <a:pt x="786" y="746"/>
                  </a:cubicBezTo>
                  <a:cubicBezTo>
                    <a:pt x="796" y="735"/>
                    <a:pt x="796" y="715"/>
                    <a:pt x="807" y="705"/>
                  </a:cubicBezTo>
                  <a:cubicBezTo>
                    <a:pt x="807" y="705"/>
                    <a:pt x="807" y="694"/>
                    <a:pt x="817" y="694"/>
                  </a:cubicBezTo>
                  <a:cubicBezTo>
                    <a:pt x="817" y="684"/>
                    <a:pt x="817" y="674"/>
                    <a:pt x="827" y="674"/>
                  </a:cubicBezTo>
                  <a:cubicBezTo>
                    <a:pt x="827" y="653"/>
                    <a:pt x="857" y="644"/>
                    <a:pt x="878" y="644"/>
                  </a:cubicBezTo>
                  <a:cubicBezTo>
                    <a:pt x="909" y="653"/>
                    <a:pt x="919" y="674"/>
                    <a:pt x="919" y="694"/>
                  </a:cubicBezTo>
                  <a:cubicBezTo>
                    <a:pt x="919" y="766"/>
                    <a:pt x="888" y="837"/>
                    <a:pt x="837" y="889"/>
                  </a:cubicBezTo>
                  <a:cubicBezTo>
                    <a:pt x="827" y="909"/>
                    <a:pt x="807" y="929"/>
                    <a:pt x="786" y="939"/>
                  </a:cubicBezTo>
                  <a:cubicBezTo>
                    <a:pt x="848" y="955"/>
                    <a:pt x="911" y="970"/>
                    <a:pt x="971" y="970"/>
                  </a:cubicBezTo>
                  <a:cubicBezTo>
                    <a:pt x="1031" y="970"/>
                    <a:pt x="1087" y="955"/>
                    <a:pt x="1133" y="909"/>
                  </a:cubicBezTo>
                  <a:cubicBezTo>
                    <a:pt x="1225" y="827"/>
                    <a:pt x="1245" y="705"/>
                    <a:pt x="1245" y="592"/>
                  </a:cubicBezTo>
                  <a:cubicBezTo>
                    <a:pt x="1225" y="327"/>
                    <a:pt x="1041" y="102"/>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3"/>
            <p:cNvSpPr/>
            <p:nvPr/>
          </p:nvSpPr>
          <p:spPr>
            <a:xfrm>
              <a:off x="4857453" y="2440767"/>
              <a:ext cx="56" cy="56"/>
            </a:xfrm>
            <a:custGeom>
              <a:avLst/>
              <a:gdLst/>
              <a:ahLst/>
              <a:cxnLst/>
              <a:rect l="l" t="t" r="r" b="b"/>
              <a:pathLst>
                <a:path w="1" h="1" extrusionOk="0">
                  <a:moveTo>
                    <a:pt x="1" y="0"/>
                  </a:moveTo>
                  <a:lnTo>
                    <a:pt x="1"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3"/>
            <p:cNvSpPr/>
            <p:nvPr/>
          </p:nvSpPr>
          <p:spPr>
            <a:xfrm>
              <a:off x="4700792" y="2728931"/>
              <a:ext cx="70374" cy="311079"/>
            </a:xfrm>
            <a:custGeom>
              <a:avLst/>
              <a:gdLst/>
              <a:ahLst/>
              <a:cxnLst/>
              <a:rect l="l" t="t" r="r" b="b"/>
              <a:pathLst>
                <a:path w="1256" h="5552" extrusionOk="0">
                  <a:moveTo>
                    <a:pt x="1256" y="0"/>
                  </a:moveTo>
                  <a:cubicBezTo>
                    <a:pt x="1225" y="0"/>
                    <a:pt x="1185" y="10"/>
                    <a:pt x="1144" y="10"/>
                  </a:cubicBezTo>
                  <a:cubicBezTo>
                    <a:pt x="1092" y="276"/>
                    <a:pt x="1042" y="531"/>
                    <a:pt x="990" y="796"/>
                  </a:cubicBezTo>
                  <a:cubicBezTo>
                    <a:pt x="766" y="1827"/>
                    <a:pt x="552" y="2868"/>
                    <a:pt x="337" y="3899"/>
                  </a:cubicBezTo>
                  <a:lnTo>
                    <a:pt x="1" y="5552"/>
                  </a:lnTo>
                  <a:cubicBezTo>
                    <a:pt x="21" y="5532"/>
                    <a:pt x="42" y="5511"/>
                    <a:pt x="51" y="5491"/>
                  </a:cubicBezTo>
                  <a:cubicBezTo>
                    <a:pt x="51" y="5470"/>
                    <a:pt x="72" y="5450"/>
                    <a:pt x="92" y="5450"/>
                  </a:cubicBezTo>
                  <a:cubicBezTo>
                    <a:pt x="113" y="5225"/>
                    <a:pt x="174" y="5011"/>
                    <a:pt x="225" y="4807"/>
                  </a:cubicBezTo>
                  <a:cubicBezTo>
                    <a:pt x="276" y="4541"/>
                    <a:pt x="337" y="4287"/>
                    <a:pt x="389" y="4031"/>
                  </a:cubicBezTo>
                  <a:cubicBezTo>
                    <a:pt x="480" y="3531"/>
                    <a:pt x="593" y="3021"/>
                    <a:pt x="705" y="2521"/>
                  </a:cubicBezTo>
                  <a:cubicBezTo>
                    <a:pt x="888" y="1684"/>
                    <a:pt x="1072" y="837"/>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3"/>
            <p:cNvSpPr/>
            <p:nvPr/>
          </p:nvSpPr>
          <p:spPr>
            <a:xfrm>
              <a:off x="4783156" y="2462507"/>
              <a:ext cx="96652" cy="31041"/>
            </a:xfrm>
            <a:custGeom>
              <a:avLst/>
              <a:gdLst/>
              <a:ahLst/>
              <a:cxnLst/>
              <a:rect l="l" t="t" r="r" b="b"/>
              <a:pathLst>
                <a:path w="1725" h="554" extrusionOk="0">
                  <a:moveTo>
                    <a:pt x="1065" y="1"/>
                  </a:moveTo>
                  <a:cubicBezTo>
                    <a:pt x="1037" y="1"/>
                    <a:pt x="1008" y="3"/>
                    <a:pt x="980" y="10"/>
                  </a:cubicBezTo>
                  <a:cubicBezTo>
                    <a:pt x="796" y="41"/>
                    <a:pt x="633" y="132"/>
                    <a:pt x="449" y="143"/>
                  </a:cubicBezTo>
                  <a:cubicBezTo>
                    <a:pt x="449" y="143"/>
                    <a:pt x="439" y="143"/>
                    <a:pt x="429" y="153"/>
                  </a:cubicBezTo>
                  <a:cubicBezTo>
                    <a:pt x="418" y="153"/>
                    <a:pt x="398" y="163"/>
                    <a:pt x="377" y="173"/>
                  </a:cubicBezTo>
                  <a:cubicBezTo>
                    <a:pt x="368" y="193"/>
                    <a:pt x="357" y="204"/>
                    <a:pt x="347" y="214"/>
                  </a:cubicBezTo>
                  <a:cubicBezTo>
                    <a:pt x="266" y="255"/>
                    <a:pt x="184" y="286"/>
                    <a:pt x="112" y="326"/>
                  </a:cubicBezTo>
                  <a:cubicBezTo>
                    <a:pt x="71" y="357"/>
                    <a:pt x="30" y="388"/>
                    <a:pt x="0" y="428"/>
                  </a:cubicBezTo>
                  <a:lnTo>
                    <a:pt x="21" y="428"/>
                  </a:lnTo>
                  <a:cubicBezTo>
                    <a:pt x="39" y="416"/>
                    <a:pt x="53" y="411"/>
                    <a:pt x="66" y="411"/>
                  </a:cubicBezTo>
                  <a:cubicBezTo>
                    <a:pt x="75" y="411"/>
                    <a:pt x="83" y="414"/>
                    <a:pt x="92" y="418"/>
                  </a:cubicBezTo>
                  <a:cubicBezTo>
                    <a:pt x="173" y="408"/>
                    <a:pt x="245" y="367"/>
                    <a:pt x="316" y="347"/>
                  </a:cubicBezTo>
                  <a:cubicBezTo>
                    <a:pt x="399" y="312"/>
                    <a:pt x="482" y="291"/>
                    <a:pt x="569" y="291"/>
                  </a:cubicBezTo>
                  <a:cubicBezTo>
                    <a:pt x="610" y="291"/>
                    <a:pt x="651" y="296"/>
                    <a:pt x="694" y="306"/>
                  </a:cubicBezTo>
                  <a:cubicBezTo>
                    <a:pt x="755" y="316"/>
                    <a:pt x="806" y="326"/>
                    <a:pt x="858" y="367"/>
                  </a:cubicBezTo>
                  <a:cubicBezTo>
                    <a:pt x="908" y="408"/>
                    <a:pt x="939" y="459"/>
                    <a:pt x="980" y="510"/>
                  </a:cubicBezTo>
                  <a:cubicBezTo>
                    <a:pt x="994" y="531"/>
                    <a:pt x="1009" y="553"/>
                    <a:pt x="1030" y="553"/>
                  </a:cubicBezTo>
                  <a:cubicBezTo>
                    <a:pt x="1039" y="553"/>
                    <a:pt x="1050" y="549"/>
                    <a:pt x="1062" y="540"/>
                  </a:cubicBezTo>
                  <a:cubicBezTo>
                    <a:pt x="1112" y="490"/>
                    <a:pt x="1082" y="377"/>
                    <a:pt x="1082" y="316"/>
                  </a:cubicBezTo>
                  <a:cubicBezTo>
                    <a:pt x="1071" y="265"/>
                    <a:pt x="1123" y="234"/>
                    <a:pt x="1164" y="234"/>
                  </a:cubicBezTo>
                  <a:cubicBezTo>
                    <a:pt x="1180" y="218"/>
                    <a:pt x="1200" y="210"/>
                    <a:pt x="1220" y="210"/>
                  </a:cubicBezTo>
                  <a:cubicBezTo>
                    <a:pt x="1236" y="210"/>
                    <a:pt x="1252" y="215"/>
                    <a:pt x="1266" y="224"/>
                  </a:cubicBezTo>
                  <a:cubicBezTo>
                    <a:pt x="1368" y="316"/>
                    <a:pt x="1470" y="397"/>
                    <a:pt x="1592" y="459"/>
                  </a:cubicBezTo>
                  <a:cubicBezTo>
                    <a:pt x="1633" y="479"/>
                    <a:pt x="1684" y="499"/>
                    <a:pt x="1725" y="510"/>
                  </a:cubicBezTo>
                  <a:cubicBezTo>
                    <a:pt x="1592" y="347"/>
                    <a:pt x="1439" y="193"/>
                    <a:pt x="1276" y="50"/>
                  </a:cubicBezTo>
                  <a:cubicBezTo>
                    <a:pt x="1276" y="41"/>
                    <a:pt x="1266" y="30"/>
                    <a:pt x="1266" y="20"/>
                  </a:cubicBezTo>
                  <a:cubicBezTo>
                    <a:pt x="1195" y="13"/>
                    <a:pt x="1129" y="1"/>
                    <a:pt x="10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3"/>
            <p:cNvSpPr/>
            <p:nvPr/>
          </p:nvSpPr>
          <p:spPr>
            <a:xfrm>
              <a:off x="4539536" y="2655756"/>
              <a:ext cx="36083" cy="61801"/>
            </a:xfrm>
            <a:custGeom>
              <a:avLst/>
              <a:gdLst/>
              <a:ahLst/>
              <a:cxnLst/>
              <a:rect l="l" t="t" r="r" b="b"/>
              <a:pathLst>
                <a:path w="644" h="1103" extrusionOk="0">
                  <a:moveTo>
                    <a:pt x="1" y="0"/>
                  </a:moveTo>
                  <a:cubicBezTo>
                    <a:pt x="52" y="214"/>
                    <a:pt x="103" y="429"/>
                    <a:pt x="164" y="643"/>
                  </a:cubicBezTo>
                  <a:lnTo>
                    <a:pt x="287" y="1102"/>
                  </a:lnTo>
                  <a:cubicBezTo>
                    <a:pt x="328" y="1071"/>
                    <a:pt x="368" y="1051"/>
                    <a:pt x="409" y="1021"/>
                  </a:cubicBezTo>
                  <a:cubicBezTo>
                    <a:pt x="460" y="1000"/>
                    <a:pt x="501" y="969"/>
                    <a:pt x="541" y="939"/>
                  </a:cubicBezTo>
                  <a:lnTo>
                    <a:pt x="643" y="837"/>
                  </a:lnTo>
                  <a:lnTo>
                    <a:pt x="643" y="826"/>
                  </a:lnTo>
                  <a:cubicBezTo>
                    <a:pt x="582" y="572"/>
                    <a:pt x="511" y="316"/>
                    <a:pt x="450" y="61"/>
                  </a:cubicBezTo>
                  <a:cubicBezTo>
                    <a:pt x="307" y="51"/>
                    <a:pt x="164" y="30"/>
                    <a:pt x="21"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3"/>
            <p:cNvSpPr/>
            <p:nvPr/>
          </p:nvSpPr>
          <p:spPr>
            <a:xfrm>
              <a:off x="4784277" y="2714587"/>
              <a:ext cx="12663" cy="6948"/>
            </a:xfrm>
            <a:custGeom>
              <a:avLst/>
              <a:gdLst/>
              <a:ahLst/>
              <a:cxnLst/>
              <a:rect l="l" t="t" r="r" b="b"/>
              <a:pathLst>
                <a:path w="226" h="124" extrusionOk="0">
                  <a:moveTo>
                    <a:pt x="31" y="1"/>
                  </a:moveTo>
                  <a:lnTo>
                    <a:pt x="1" y="123"/>
                  </a:lnTo>
                  <a:cubicBezTo>
                    <a:pt x="82" y="114"/>
                    <a:pt x="153" y="103"/>
                    <a:pt x="225" y="93"/>
                  </a:cubicBezTo>
                  <a:lnTo>
                    <a:pt x="215" y="93"/>
                  </a:lnTo>
                  <a:cubicBezTo>
                    <a:pt x="205" y="83"/>
                    <a:pt x="184" y="83"/>
                    <a:pt x="174" y="73"/>
                  </a:cubicBezTo>
                  <a:cubicBezTo>
                    <a:pt x="164" y="73"/>
                    <a:pt x="164" y="73"/>
                    <a:pt x="153" y="62"/>
                  </a:cubicBezTo>
                  <a:cubicBezTo>
                    <a:pt x="123" y="52"/>
                    <a:pt x="103" y="42"/>
                    <a:pt x="82" y="32"/>
                  </a:cubicBezTo>
                  <a:cubicBezTo>
                    <a:pt x="62" y="21"/>
                    <a:pt x="42" y="11"/>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3"/>
            <p:cNvSpPr/>
            <p:nvPr/>
          </p:nvSpPr>
          <p:spPr>
            <a:xfrm>
              <a:off x="4565871" y="2600117"/>
              <a:ext cx="214427" cy="51772"/>
            </a:xfrm>
            <a:custGeom>
              <a:avLst/>
              <a:gdLst/>
              <a:ahLst/>
              <a:cxnLst/>
              <a:rect l="l" t="t" r="r" b="b"/>
              <a:pathLst>
                <a:path w="3827" h="924" extrusionOk="0">
                  <a:moveTo>
                    <a:pt x="1713" y="0"/>
                  </a:moveTo>
                  <a:cubicBezTo>
                    <a:pt x="1645" y="0"/>
                    <a:pt x="1578" y="1"/>
                    <a:pt x="1511" y="3"/>
                  </a:cubicBezTo>
                  <a:cubicBezTo>
                    <a:pt x="1000" y="13"/>
                    <a:pt x="500" y="44"/>
                    <a:pt x="0" y="116"/>
                  </a:cubicBezTo>
                  <a:cubicBezTo>
                    <a:pt x="71" y="360"/>
                    <a:pt x="133" y="605"/>
                    <a:pt x="194" y="840"/>
                  </a:cubicBezTo>
                  <a:cubicBezTo>
                    <a:pt x="388" y="871"/>
                    <a:pt x="572" y="880"/>
                    <a:pt x="765" y="901"/>
                  </a:cubicBezTo>
                  <a:cubicBezTo>
                    <a:pt x="1030" y="916"/>
                    <a:pt x="1296" y="924"/>
                    <a:pt x="1562" y="924"/>
                  </a:cubicBezTo>
                  <a:cubicBezTo>
                    <a:pt x="2208" y="924"/>
                    <a:pt x="2854" y="877"/>
                    <a:pt x="3490" y="769"/>
                  </a:cubicBezTo>
                  <a:cubicBezTo>
                    <a:pt x="3562" y="758"/>
                    <a:pt x="3623" y="748"/>
                    <a:pt x="3695" y="738"/>
                  </a:cubicBezTo>
                  <a:cubicBezTo>
                    <a:pt x="3715" y="626"/>
                    <a:pt x="3745" y="524"/>
                    <a:pt x="3766" y="411"/>
                  </a:cubicBezTo>
                  <a:cubicBezTo>
                    <a:pt x="3786" y="320"/>
                    <a:pt x="3797" y="238"/>
                    <a:pt x="3827" y="146"/>
                  </a:cubicBezTo>
                  <a:cubicBezTo>
                    <a:pt x="3633" y="146"/>
                    <a:pt x="3439" y="116"/>
                    <a:pt x="3246" y="95"/>
                  </a:cubicBezTo>
                  <a:cubicBezTo>
                    <a:pt x="3051" y="75"/>
                    <a:pt x="2847" y="54"/>
                    <a:pt x="2654" y="34"/>
                  </a:cubicBezTo>
                  <a:cubicBezTo>
                    <a:pt x="2343" y="17"/>
                    <a:pt x="2026" y="0"/>
                    <a:pt x="1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3"/>
            <p:cNvSpPr/>
            <p:nvPr/>
          </p:nvSpPr>
          <p:spPr>
            <a:xfrm>
              <a:off x="4535558" y="2617431"/>
              <a:ext cx="25774" cy="28071"/>
            </a:xfrm>
            <a:custGeom>
              <a:avLst/>
              <a:gdLst/>
              <a:ahLst/>
              <a:cxnLst/>
              <a:rect l="l" t="t" r="r" b="b"/>
              <a:pathLst>
                <a:path w="460" h="501" extrusionOk="0">
                  <a:moveTo>
                    <a:pt x="327" y="0"/>
                  </a:moveTo>
                  <a:cubicBezTo>
                    <a:pt x="296" y="51"/>
                    <a:pt x="265" y="92"/>
                    <a:pt x="235" y="143"/>
                  </a:cubicBezTo>
                  <a:cubicBezTo>
                    <a:pt x="256" y="153"/>
                    <a:pt x="256" y="194"/>
                    <a:pt x="225" y="194"/>
                  </a:cubicBezTo>
                  <a:cubicBezTo>
                    <a:pt x="215" y="194"/>
                    <a:pt x="204" y="194"/>
                    <a:pt x="204" y="184"/>
                  </a:cubicBezTo>
                  <a:lnTo>
                    <a:pt x="194" y="194"/>
                  </a:lnTo>
                  <a:cubicBezTo>
                    <a:pt x="163" y="245"/>
                    <a:pt x="113" y="286"/>
                    <a:pt x="72" y="337"/>
                  </a:cubicBezTo>
                  <a:cubicBezTo>
                    <a:pt x="52" y="358"/>
                    <a:pt x="31" y="388"/>
                    <a:pt x="0" y="419"/>
                  </a:cubicBezTo>
                  <a:cubicBezTo>
                    <a:pt x="0" y="419"/>
                    <a:pt x="0" y="429"/>
                    <a:pt x="11" y="429"/>
                  </a:cubicBezTo>
                  <a:cubicBezTo>
                    <a:pt x="154" y="460"/>
                    <a:pt x="306" y="480"/>
                    <a:pt x="460" y="500"/>
                  </a:cubicBezTo>
                  <a:cubicBezTo>
                    <a:pt x="419" y="337"/>
                    <a:pt x="367" y="174"/>
                    <a:pt x="327"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3"/>
            <p:cNvSpPr/>
            <p:nvPr/>
          </p:nvSpPr>
          <p:spPr>
            <a:xfrm>
              <a:off x="4580719" y="2655139"/>
              <a:ext cx="189325" cy="48074"/>
            </a:xfrm>
            <a:custGeom>
              <a:avLst/>
              <a:gdLst/>
              <a:ahLst/>
              <a:cxnLst/>
              <a:rect l="l" t="t" r="r" b="b"/>
              <a:pathLst>
                <a:path w="3379" h="858" extrusionOk="0">
                  <a:moveTo>
                    <a:pt x="3378" y="1"/>
                  </a:moveTo>
                  <a:lnTo>
                    <a:pt x="3378" y="1"/>
                  </a:lnTo>
                  <a:cubicBezTo>
                    <a:pt x="3103" y="52"/>
                    <a:pt x="2827" y="93"/>
                    <a:pt x="2552" y="113"/>
                  </a:cubicBezTo>
                  <a:cubicBezTo>
                    <a:pt x="2378" y="134"/>
                    <a:pt x="2215" y="143"/>
                    <a:pt x="2042" y="154"/>
                  </a:cubicBezTo>
                  <a:cubicBezTo>
                    <a:pt x="1779" y="170"/>
                    <a:pt x="1516" y="178"/>
                    <a:pt x="1255" y="178"/>
                  </a:cubicBezTo>
                  <a:cubicBezTo>
                    <a:pt x="834" y="178"/>
                    <a:pt x="416" y="157"/>
                    <a:pt x="1" y="113"/>
                  </a:cubicBezTo>
                  <a:lnTo>
                    <a:pt x="1" y="113"/>
                  </a:lnTo>
                  <a:lnTo>
                    <a:pt x="184" y="817"/>
                  </a:lnTo>
                  <a:lnTo>
                    <a:pt x="491" y="787"/>
                  </a:lnTo>
                  <a:cubicBezTo>
                    <a:pt x="862" y="762"/>
                    <a:pt x="1236" y="748"/>
                    <a:pt x="1610" y="748"/>
                  </a:cubicBezTo>
                  <a:cubicBezTo>
                    <a:pt x="1853" y="748"/>
                    <a:pt x="2096" y="754"/>
                    <a:pt x="2337" y="766"/>
                  </a:cubicBezTo>
                  <a:cubicBezTo>
                    <a:pt x="2398" y="776"/>
                    <a:pt x="2450" y="776"/>
                    <a:pt x="2501" y="787"/>
                  </a:cubicBezTo>
                  <a:cubicBezTo>
                    <a:pt x="2736" y="797"/>
                    <a:pt x="2970" y="828"/>
                    <a:pt x="3194" y="858"/>
                  </a:cubicBezTo>
                  <a:lnTo>
                    <a:pt x="3225" y="735"/>
                  </a:lnTo>
                  <a:lnTo>
                    <a:pt x="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3"/>
            <p:cNvSpPr/>
            <p:nvPr/>
          </p:nvSpPr>
          <p:spPr>
            <a:xfrm>
              <a:off x="4443500" y="2274301"/>
              <a:ext cx="487741" cy="1217140"/>
            </a:xfrm>
            <a:custGeom>
              <a:avLst/>
              <a:gdLst/>
              <a:ahLst/>
              <a:cxnLst/>
              <a:rect l="l" t="t" r="r" b="b"/>
              <a:pathLst>
                <a:path w="8705" h="21723" extrusionOk="0">
                  <a:moveTo>
                    <a:pt x="6871" y="385"/>
                  </a:moveTo>
                  <a:cubicBezTo>
                    <a:pt x="6969" y="385"/>
                    <a:pt x="7075" y="463"/>
                    <a:pt x="7133" y="542"/>
                  </a:cubicBezTo>
                  <a:cubicBezTo>
                    <a:pt x="7205" y="644"/>
                    <a:pt x="7235" y="756"/>
                    <a:pt x="7276" y="869"/>
                  </a:cubicBezTo>
                  <a:cubicBezTo>
                    <a:pt x="7317" y="981"/>
                    <a:pt x="7348" y="1124"/>
                    <a:pt x="7440" y="1205"/>
                  </a:cubicBezTo>
                  <a:cubicBezTo>
                    <a:pt x="7457" y="1222"/>
                    <a:pt x="7479" y="1230"/>
                    <a:pt x="7502" y="1230"/>
                  </a:cubicBezTo>
                  <a:cubicBezTo>
                    <a:pt x="7547" y="1230"/>
                    <a:pt x="7590" y="1198"/>
                    <a:pt x="7582" y="1144"/>
                  </a:cubicBezTo>
                  <a:lnTo>
                    <a:pt x="7582" y="1134"/>
                  </a:lnTo>
                  <a:cubicBezTo>
                    <a:pt x="7736" y="1053"/>
                    <a:pt x="7909" y="950"/>
                    <a:pt x="8083" y="950"/>
                  </a:cubicBezTo>
                  <a:cubicBezTo>
                    <a:pt x="8103" y="950"/>
                    <a:pt x="8124" y="960"/>
                    <a:pt x="8144" y="960"/>
                  </a:cubicBezTo>
                  <a:lnTo>
                    <a:pt x="8174" y="960"/>
                  </a:lnTo>
                  <a:cubicBezTo>
                    <a:pt x="8205" y="971"/>
                    <a:pt x="8236" y="981"/>
                    <a:pt x="8256" y="991"/>
                  </a:cubicBezTo>
                  <a:cubicBezTo>
                    <a:pt x="8267" y="1001"/>
                    <a:pt x="8287" y="1012"/>
                    <a:pt x="8307" y="1021"/>
                  </a:cubicBezTo>
                  <a:lnTo>
                    <a:pt x="8317" y="1032"/>
                  </a:lnTo>
                  <a:lnTo>
                    <a:pt x="8328" y="1042"/>
                  </a:lnTo>
                  <a:cubicBezTo>
                    <a:pt x="8358" y="1062"/>
                    <a:pt x="8358" y="1073"/>
                    <a:pt x="8378" y="1093"/>
                  </a:cubicBezTo>
                  <a:lnTo>
                    <a:pt x="8378" y="1114"/>
                  </a:lnTo>
                  <a:cubicBezTo>
                    <a:pt x="8389" y="1124"/>
                    <a:pt x="8389" y="1124"/>
                    <a:pt x="8389" y="1134"/>
                  </a:cubicBezTo>
                  <a:cubicBezTo>
                    <a:pt x="8389" y="1144"/>
                    <a:pt x="8399" y="1144"/>
                    <a:pt x="8399" y="1155"/>
                  </a:cubicBezTo>
                  <a:cubicBezTo>
                    <a:pt x="8399" y="1205"/>
                    <a:pt x="8399" y="1195"/>
                    <a:pt x="8389" y="1236"/>
                  </a:cubicBezTo>
                  <a:cubicBezTo>
                    <a:pt x="8378" y="1266"/>
                    <a:pt x="8378" y="1257"/>
                    <a:pt x="8369" y="1277"/>
                  </a:cubicBezTo>
                  <a:cubicBezTo>
                    <a:pt x="8358" y="1297"/>
                    <a:pt x="8358" y="1307"/>
                    <a:pt x="8348" y="1318"/>
                  </a:cubicBezTo>
                  <a:cubicBezTo>
                    <a:pt x="8338" y="1338"/>
                    <a:pt x="8297" y="1368"/>
                    <a:pt x="8276" y="1389"/>
                  </a:cubicBezTo>
                  <a:cubicBezTo>
                    <a:pt x="8154" y="1481"/>
                    <a:pt x="8001" y="1511"/>
                    <a:pt x="7858" y="1552"/>
                  </a:cubicBezTo>
                  <a:cubicBezTo>
                    <a:pt x="7766" y="1573"/>
                    <a:pt x="7684" y="1604"/>
                    <a:pt x="7603" y="1634"/>
                  </a:cubicBezTo>
                  <a:cubicBezTo>
                    <a:pt x="7573" y="1654"/>
                    <a:pt x="7542" y="1665"/>
                    <a:pt x="7511" y="1685"/>
                  </a:cubicBezTo>
                  <a:cubicBezTo>
                    <a:pt x="7506" y="1683"/>
                    <a:pt x="7500" y="1682"/>
                    <a:pt x="7494" y="1682"/>
                  </a:cubicBezTo>
                  <a:cubicBezTo>
                    <a:pt x="7467" y="1682"/>
                    <a:pt x="7436" y="1702"/>
                    <a:pt x="7419" y="1736"/>
                  </a:cubicBezTo>
                  <a:cubicBezTo>
                    <a:pt x="7378" y="1817"/>
                    <a:pt x="7348" y="1910"/>
                    <a:pt x="7317" y="2001"/>
                  </a:cubicBezTo>
                  <a:cubicBezTo>
                    <a:pt x="7287" y="2022"/>
                    <a:pt x="7266" y="2073"/>
                    <a:pt x="7276" y="2103"/>
                  </a:cubicBezTo>
                  <a:cubicBezTo>
                    <a:pt x="7256" y="2175"/>
                    <a:pt x="7235" y="2236"/>
                    <a:pt x="7215" y="2307"/>
                  </a:cubicBezTo>
                  <a:cubicBezTo>
                    <a:pt x="7185" y="2400"/>
                    <a:pt x="7154" y="2502"/>
                    <a:pt x="7124" y="2593"/>
                  </a:cubicBezTo>
                  <a:cubicBezTo>
                    <a:pt x="7103" y="2644"/>
                    <a:pt x="7072" y="2716"/>
                    <a:pt x="7062" y="2777"/>
                  </a:cubicBezTo>
                  <a:cubicBezTo>
                    <a:pt x="7052" y="2777"/>
                    <a:pt x="7052" y="2787"/>
                    <a:pt x="7052" y="2787"/>
                  </a:cubicBezTo>
                  <a:lnTo>
                    <a:pt x="7031" y="2787"/>
                  </a:lnTo>
                  <a:cubicBezTo>
                    <a:pt x="7022" y="2777"/>
                    <a:pt x="7022" y="2777"/>
                    <a:pt x="7011" y="2777"/>
                  </a:cubicBezTo>
                  <a:lnTo>
                    <a:pt x="7001" y="2777"/>
                  </a:lnTo>
                  <a:cubicBezTo>
                    <a:pt x="7042" y="2706"/>
                    <a:pt x="7062" y="2613"/>
                    <a:pt x="7083" y="2542"/>
                  </a:cubicBezTo>
                  <a:cubicBezTo>
                    <a:pt x="7113" y="2440"/>
                    <a:pt x="7144" y="2348"/>
                    <a:pt x="7174" y="2257"/>
                  </a:cubicBezTo>
                  <a:cubicBezTo>
                    <a:pt x="7195" y="2164"/>
                    <a:pt x="7226" y="2073"/>
                    <a:pt x="7256" y="1981"/>
                  </a:cubicBezTo>
                  <a:cubicBezTo>
                    <a:pt x="7276" y="1889"/>
                    <a:pt x="7317" y="1787"/>
                    <a:pt x="7317" y="1695"/>
                  </a:cubicBezTo>
                  <a:cubicBezTo>
                    <a:pt x="7317" y="1665"/>
                    <a:pt x="7297" y="1644"/>
                    <a:pt x="7276" y="1634"/>
                  </a:cubicBezTo>
                  <a:cubicBezTo>
                    <a:pt x="7256" y="1604"/>
                    <a:pt x="7235" y="1573"/>
                    <a:pt x="7215" y="1552"/>
                  </a:cubicBezTo>
                  <a:lnTo>
                    <a:pt x="7093" y="1399"/>
                  </a:lnTo>
                  <a:cubicBezTo>
                    <a:pt x="7022" y="1297"/>
                    <a:pt x="6940" y="1185"/>
                    <a:pt x="6868" y="1083"/>
                  </a:cubicBezTo>
                  <a:cubicBezTo>
                    <a:pt x="6756" y="910"/>
                    <a:pt x="6593" y="675"/>
                    <a:pt x="6725" y="470"/>
                  </a:cubicBezTo>
                  <a:cubicBezTo>
                    <a:pt x="6765" y="409"/>
                    <a:pt x="6817" y="385"/>
                    <a:pt x="6871" y="385"/>
                  </a:cubicBezTo>
                  <a:close/>
                  <a:moveTo>
                    <a:pt x="7430" y="2205"/>
                  </a:moveTo>
                  <a:cubicBezTo>
                    <a:pt x="7664" y="2307"/>
                    <a:pt x="7848" y="2532"/>
                    <a:pt x="7868" y="2797"/>
                  </a:cubicBezTo>
                  <a:cubicBezTo>
                    <a:pt x="7868" y="2910"/>
                    <a:pt x="7848" y="3032"/>
                    <a:pt x="7756" y="3114"/>
                  </a:cubicBezTo>
                  <a:cubicBezTo>
                    <a:pt x="7710" y="3160"/>
                    <a:pt x="7654" y="3175"/>
                    <a:pt x="7594" y="3175"/>
                  </a:cubicBezTo>
                  <a:cubicBezTo>
                    <a:pt x="7534" y="3175"/>
                    <a:pt x="7471" y="3160"/>
                    <a:pt x="7409" y="3144"/>
                  </a:cubicBezTo>
                  <a:cubicBezTo>
                    <a:pt x="7430" y="3134"/>
                    <a:pt x="7450" y="3114"/>
                    <a:pt x="7460" y="3094"/>
                  </a:cubicBezTo>
                  <a:cubicBezTo>
                    <a:pt x="7511" y="3042"/>
                    <a:pt x="7542" y="2971"/>
                    <a:pt x="7542" y="2899"/>
                  </a:cubicBezTo>
                  <a:cubicBezTo>
                    <a:pt x="7542" y="2879"/>
                    <a:pt x="7532" y="2858"/>
                    <a:pt x="7501" y="2849"/>
                  </a:cubicBezTo>
                  <a:cubicBezTo>
                    <a:pt x="7480" y="2849"/>
                    <a:pt x="7450" y="2858"/>
                    <a:pt x="7450" y="2879"/>
                  </a:cubicBezTo>
                  <a:cubicBezTo>
                    <a:pt x="7440" y="2879"/>
                    <a:pt x="7440" y="2889"/>
                    <a:pt x="7440" y="2899"/>
                  </a:cubicBezTo>
                  <a:cubicBezTo>
                    <a:pt x="7430" y="2899"/>
                    <a:pt x="7430" y="2910"/>
                    <a:pt x="7430" y="2910"/>
                  </a:cubicBezTo>
                  <a:cubicBezTo>
                    <a:pt x="7419" y="2920"/>
                    <a:pt x="7419" y="2940"/>
                    <a:pt x="7409" y="2951"/>
                  </a:cubicBezTo>
                  <a:cubicBezTo>
                    <a:pt x="7409" y="2951"/>
                    <a:pt x="7399" y="2960"/>
                    <a:pt x="7399" y="2971"/>
                  </a:cubicBezTo>
                  <a:cubicBezTo>
                    <a:pt x="7399" y="2971"/>
                    <a:pt x="7399" y="2966"/>
                    <a:pt x="7396" y="2966"/>
                  </a:cubicBezTo>
                  <a:cubicBezTo>
                    <a:pt x="7394" y="2966"/>
                    <a:pt x="7392" y="2968"/>
                    <a:pt x="7389" y="2971"/>
                  </a:cubicBezTo>
                  <a:cubicBezTo>
                    <a:pt x="7378" y="2981"/>
                    <a:pt x="7378" y="2991"/>
                    <a:pt x="7369" y="3001"/>
                  </a:cubicBezTo>
                  <a:lnTo>
                    <a:pt x="7338" y="3032"/>
                  </a:lnTo>
                  <a:cubicBezTo>
                    <a:pt x="7338" y="3032"/>
                    <a:pt x="7328" y="3032"/>
                    <a:pt x="7328" y="3042"/>
                  </a:cubicBezTo>
                  <a:cubicBezTo>
                    <a:pt x="7328" y="3042"/>
                    <a:pt x="7317" y="3042"/>
                    <a:pt x="7317" y="3053"/>
                  </a:cubicBezTo>
                  <a:cubicBezTo>
                    <a:pt x="7297" y="3053"/>
                    <a:pt x="7287" y="3062"/>
                    <a:pt x="7276" y="3073"/>
                  </a:cubicBezTo>
                  <a:cubicBezTo>
                    <a:pt x="7266" y="3073"/>
                    <a:pt x="7256" y="3083"/>
                    <a:pt x="7246" y="3094"/>
                  </a:cubicBezTo>
                  <a:cubicBezTo>
                    <a:pt x="7246" y="3094"/>
                    <a:pt x="7235" y="3103"/>
                    <a:pt x="7235" y="3114"/>
                  </a:cubicBezTo>
                  <a:cubicBezTo>
                    <a:pt x="7226" y="3114"/>
                    <a:pt x="7226" y="3124"/>
                    <a:pt x="7226" y="3124"/>
                  </a:cubicBezTo>
                  <a:cubicBezTo>
                    <a:pt x="7205" y="3122"/>
                    <a:pt x="7184" y="3121"/>
                    <a:pt x="7163" y="3121"/>
                  </a:cubicBezTo>
                  <a:cubicBezTo>
                    <a:pt x="7064" y="3121"/>
                    <a:pt x="6969" y="3140"/>
                    <a:pt x="6868" y="3165"/>
                  </a:cubicBezTo>
                  <a:cubicBezTo>
                    <a:pt x="6797" y="3196"/>
                    <a:pt x="6736" y="3216"/>
                    <a:pt x="6664" y="3236"/>
                  </a:cubicBezTo>
                  <a:cubicBezTo>
                    <a:pt x="6654" y="3226"/>
                    <a:pt x="6654" y="3205"/>
                    <a:pt x="6644" y="3185"/>
                  </a:cubicBezTo>
                  <a:cubicBezTo>
                    <a:pt x="6634" y="3144"/>
                    <a:pt x="6634" y="3094"/>
                    <a:pt x="6623" y="3042"/>
                  </a:cubicBezTo>
                  <a:cubicBezTo>
                    <a:pt x="6623" y="2951"/>
                    <a:pt x="6623" y="2858"/>
                    <a:pt x="6644" y="2767"/>
                  </a:cubicBezTo>
                  <a:cubicBezTo>
                    <a:pt x="6675" y="2593"/>
                    <a:pt x="6746" y="2430"/>
                    <a:pt x="6858" y="2287"/>
                  </a:cubicBezTo>
                  <a:cubicBezTo>
                    <a:pt x="6899" y="2266"/>
                    <a:pt x="6950" y="2236"/>
                    <a:pt x="7001" y="2205"/>
                  </a:cubicBezTo>
                  <a:lnTo>
                    <a:pt x="7001" y="2205"/>
                  </a:lnTo>
                  <a:cubicBezTo>
                    <a:pt x="6970" y="2298"/>
                    <a:pt x="6940" y="2379"/>
                    <a:pt x="6920" y="2471"/>
                  </a:cubicBezTo>
                  <a:cubicBezTo>
                    <a:pt x="6899" y="2511"/>
                    <a:pt x="6888" y="2563"/>
                    <a:pt x="6868" y="2613"/>
                  </a:cubicBezTo>
                  <a:cubicBezTo>
                    <a:pt x="6858" y="2644"/>
                    <a:pt x="6848" y="2665"/>
                    <a:pt x="6848" y="2695"/>
                  </a:cubicBezTo>
                  <a:cubicBezTo>
                    <a:pt x="6838" y="2706"/>
                    <a:pt x="6827" y="2706"/>
                    <a:pt x="6817" y="2716"/>
                  </a:cubicBezTo>
                  <a:cubicBezTo>
                    <a:pt x="6786" y="2767"/>
                    <a:pt x="6817" y="2828"/>
                    <a:pt x="6858" y="2869"/>
                  </a:cubicBezTo>
                  <a:cubicBezTo>
                    <a:pt x="6879" y="2899"/>
                    <a:pt x="6909" y="2920"/>
                    <a:pt x="6950" y="2930"/>
                  </a:cubicBezTo>
                  <a:cubicBezTo>
                    <a:pt x="6970" y="2940"/>
                    <a:pt x="7011" y="2940"/>
                    <a:pt x="7042" y="2940"/>
                  </a:cubicBezTo>
                  <a:cubicBezTo>
                    <a:pt x="7052" y="2940"/>
                    <a:pt x="7072" y="2940"/>
                    <a:pt x="7093" y="2930"/>
                  </a:cubicBezTo>
                  <a:lnTo>
                    <a:pt x="7093" y="2920"/>
                  </a:lnTo>
                  <a:cubicBezTo>
                    <a:pt x="7104" y="2926"/>
                    <a:pt x="7116" y="2932"/>
                    <a:pt x="7128" y="2932"/>
                  </a:cubicBezTo>
                  <a:cubicBezTo>
                    <a:pt x="7136" y="2932"/>
                    <a:pt x="7145" y="2928"/>
                    <a:pt x="7154" y="2920"/>
                  </a:cubicBezTo>
                  <a:cubicBezTo>
                    <a:pt x="7235" y="2869"/>
                    <a:pt x="7256" y="2747"/>
                    <a:pt x="7287" y="2665"/>
                  </a:cubicBezTo>
                  <a:cubicBezTo>
                    <a:pt x="7317" y="2563"/>
                    <a:pt x="7348" y="2461"/>
                    <a:pt x="7378" y="2369"/>
                  </a:cubicBezTo>
                  <a:cubicBezTo>
                    <a:pt x="7399" y="2307"/>
                    <a:pt x="7419" y="2257"/>
                    <a:pt x="7430" y="2205"/>
                  </a:cubicBezTo>
                  <a:close/>
                  <a:moveTo>
                    <a:pt x="6623" y="2450"/>
                  </a:moveTo>
                  <a:lnTo>
                    <a:pt x="6623" y="2450"/>
                  </a:lnTo>
                  <a:cubicBezTo>
                    <a:pt x="6573" y="2542"/>
                    <a:pt x="6542" y="2634"/>
                    <a:pt x="6521" y="2736"/>
                  </a:cubicBezTo>
                  <a:cubicBezTo>
                    <a:pt x="6501" y="2849"/>
                    <a:pt x="6491" y="2951"/>
                    <a:pt x="6501" y="3062"/>
                  </a:cubicBezTo>
                  <a:cubicBezTo>
                    <a:pt x="6501" y="3124"/>
                    <a:pt x="6511" y="3205"/>
                    <a:pt x="6532" y="3267"/>
                  </a:cubicBezTo>
                  <a:lnTo>
                    <a:pt x="6450" y="3267"/>
                  </a:lnTo>
                  <a:cubicBezTo>
                    <a:pt x="6317" y="3267"/>
                    <a:pt x="6235" y="3185"/>
                    <a:pt x="6235" y="3053"/>
                  </a:cubicBezTo>
                  <a:cubicBezTo>
                    <a:pt x="6235" y="2910"/>
                    <a:pt x="6317" y="2787"/>
                    <a:pt x="6389" y="2685"/>
                  </a:cubicBezTo>
                  <a:cubicBezTo>
                    <a:pt x="6460" y="2593"/>
                    <a:pt x="6532" y="2511"/>
                    <a:pt x="6623" y="2450"/>
                  </a:cubicBezTo>
                  <a:close/>
                  <a:moveTo>
                    <a:pt x="1276" y="3665"/>
                  </a:moveTo>
                  <a:cubicBezTo>
                    <a:pt x="1235" y="3665"/>
                    <a:pt x="1276" y="3675"/>
                    <a:pt x="1286" y="3675"/>
                  </a:cubicBezTo>
                  <a:cubicBezTo>
                    <a:pt x="1296" y="3675"/>
                    <a:pt x="1307" y="3675"/>
                    <a:pt x="1317" y="3685"/>
                  </a:cubicBezTo>
                  <a:lnTo>
                    <a:pt x="1337" y="3685"/>
                  </a:lnTo>
                  <a:cubicBezTo>
                    <a:pt x="1346" y="3694"/>
                    <a:pt x="1355" y="3695"/>
                    <a:pt x="1372" y="3703"/>
                  </a:cubicBezTo>
                  <a:lnTo>
                    <a:pt x="1372" y="3703"/>
                  </a:lnTo>
                  <a:cubicBezTo>
                    <a:pt x="1372" y="3703"/>
                    <a:pt x="1372" y="3703"/>
                    <a:pt x="1372" y="3703"/>
                  </a:cubicBezTo>
                  <a:lnTo>
                    <a:pt x="1372" y="3703"/>
                  </a:lnTo>
                  <a:cubicBezTo>
                    <a:pt x="1372" y="3703"/>
                    <a:pt x="1372" y="3703"/>
                    <a:pt x="1372" y="3703"/>
                  </a:cubicBezTo>
                  <a:lnTo>
                    <a:pt x="1372" y="3703"/>
                  </a:lnTo>
                  <a:cubicBezTo>
                    <a:pt x="1372" y="3703"/>
                    <a:pt x="1372" y="3703"/>
                    <a:pt x="1372" y="3703"/>
                  </a:cubicBezTo>
                  <a:lnTo>
                    <a:pt x="1372" y="3703"/>
                  </a:lnTo>
                  <a:cubicBezTo>
                    <a:pt x="1371" y="3703"/>
                    <a:pt x="1370" y="3704"/>
                    <a:pt x="1368" y="3706"/>
                  </a:cubicBezTo>
                  <a:lnTo>
                    <a:pt x="1372" y="3706"/>
                  </a:lnTo>
                  <a:cubicBezTo>
                    <a:pt x="1372" y="3705"/>
                    <a:pt x="1372" y="3704"/>
                    <a:pt x="1372" y="3703"/>
                  </a:cubicBezTo>
                  <a:lnTo>
                    <a:pt x="1372" y="3703"/>
                  </a:lnTo>
                  <a:cubicBezTo>
                    <a:pt x="1374" y="3704"/>
                    <a:pt x="1376" y="3705"/>
                    <a:pt x="1378" y="3706"/>
                  </a:cubicBezTo>
                  <a:lnTo>
                    <a:pt x="1372" y="3706"/>
                  </a:lnTo>
                  <a:cubicBezTo>
                    <a:pt x="1371" y="3710"/>
                    <a:pt x="1368" y="3716"/>
                    <a:pt x="1368" y="3716"/>
                  </a:cubicBezTo>
                  <a:cubicBezTo>
                    <a:pt x="1368" y="3736"/>
                    <a:pt x="1368" y="3747"/>
                    <a:pt x="1357" y="3756"/>
                  </a:cubicBezTo>
                  <a:lnTo>
                    <a:pt x="1357" y="3767"/>
                  </a:lnTo>
                  <a:cubicBezTo>
                    <a:pt x="1357" y="3777"/>
                    <a:pt x="1348" y="3777"/>
                    <a:pt x="1348" y="3787"/>
                  </a:cubicBezTo>
                  <a:cubicBezTo>
                    <a:pt x="1337" y="3797"/>
                    <a:pt x="1337" y="3808"/>
                    <a:pt x="1327" y="3818"/>
                  </a:cubicBezTo>
                  <a:lnTo>
                    <a:pt x="1327" y="3828"/>
                  </a:lnTo>
                  <a:cubicBezTo>
                    <a:pt x="1317" y="3828"/>
                    <a:pt x="1317" y="3838"/>
                    <a:pt x="1307" y="3838"/>
                  </a:cubicBezTo>
                  <a:cubicBezTo>
                    <a:pt x="1307" y="3849"/>
                    <a:pt x="1296" y="3849"/>
                    <a:pt x="1296" y="3858"/>
                  </a:cubicBezTo>
                  <a:lnTo>
                    <a:pt x="1286" y="3858"/>
                  </a:lnTo>
                  <a:cubicBezTo>
                    <a:pt x="1276" y="3869"/>
                    <a:pt x="1276" y="3869"/>
                    <a:pt x="1266" y="3869"/>
                  </a:cubicBezTo>
                  <a:cubicBezTo>
                    <a:pt x="1266" y="3879"/>
                    <a:pt x="1255" y="3879"/>
                    <a:pt x="1255" y="3879"/>
                  </a:cubicBezTo>
                  <a:cubicBezTo>
                    <a:pt x="1246" y="3890"/>
                    <a:pt x="1246" y="3890"/>
                    <a:pt x="1235" y="3890"/>
                  </a:cubicBezTo>
                  <a:lnTo>
                    <a:pt x="1225" y="3899"/>
                  </a:lnTo>
                  <a:lnTo>
                    <a:pt x="1214" y="3899"/>
                  </a:lnTo>
                  <a:cubicBezTo>
                    <a:pt x="1205" y="3899"/>
                    <a:pt x="1194" y="3910"/>
                    <a:pt x="1194" y="3910"/>
                  </a:cubicBezTo>
                  <a:lnTo>
                    <a:pt x="1092" y="3910"/>
                  </a:lnTo>
                  <a:cubicBezTo>
                    <a:pt x="1082" y="3910"/>
                    <a:pt x="1072" y="3899"/>
                    <a:pt x="1062" y="3899"/>
                  </a:cubicBezTo>
                  <a:cubicBezTo>
                    <a:pt x="1051" y="3899"/>
                    <a:pt x="1041" y="3899"/>
                    <a:pt x="1041" y="3890"/>
                  </a:cubicBezTo>
                  <a:lnTo>
                    <a:pt x="1010" y="3890"/>
                  </a:lnTo>
                  <a:lnTo>
                    <a:pt x="1010" y="3879"/>
                  </a:lnTo>
                  <a:lnTo>
                    <a:pt x="1001" y="3879"/>
                  </a:lnTo>
                  <a:cubicBezTo>
                    <a:pt x="990" y="3879"/>
                    <a:pt x="990" y="3879"/>
                    <a:pt x="990" y="3869"/>
                  </a:cubicBezTo>
                  <a:lnTo>
                    <a:pt x="960" y="3777"/>
                  </a:lnTo>
                  <a:cubicBezTo>
                    <a:pt x="990" y="3767"/>
                    <a:pt x="1010" y="3756"/>
                    <a:pt x="1031" y="3736"/>
                  </a:cubicBezTo>
                  <a:cubicBezTo>
                    <a:pt x="1031" y="3736"/>
                    <a:pt x="1041" y="3736"/>
                    <a:pt x="1041" y="3726"/>
                  </a:cubicBezTo>
                  <a:cubicBezTo>
                    <a:pt x="1051" y="3726"/>
                    <a:pt x="1051" y="3716"/>
                    <a:pt x="1062" y="3716"/>
                  </a:cubicBezTo>
                  <a:cubicBezTo>
                    <a:pt x="1072" y="3706"/>
                    <a:pt x="1082" y="3706"/>
                    <a:pt x="1092" y="3695"/>
                  </a:cubicBezTo>
                  <a:cubicBezTo>
                    <a:pt x="1092" y="3695"/>
                    <a:pt x="1103" y="3695"/>
                    <a:pt x="1103" y="3685"/>
                  </a:cubicBezTo>
                  <a:cubicBezTo>
                    <a:pt x="1123" y="3685"/>
                    <a:pt x="1143" y="3675"/>
                    <a:pt x="1164" y="3675"/>
                  </a:cubicBezTo>
                  <a:cubicBezTo>
                    <a:pt x="1164" y="3675"/>
                    <a:pt x="1174" y="3675"/>
                    <a:pt x="1174" y="3665"/>
                  </a:cubicBezTo>
                  <a:close/>
                  <a:moveTo>
                    <a:pt x="7127" y="3360"/>
                  </a:moveTo>
                  <a:cubicBezTo>
                    <a:pt x="7191" y="3360"/>
                    <a:pt x="7257" y="3372"/>
                    <a:pt x="7328" y="3379"/>
                  </a:cubicBezTo>
                  <a:cubicBezTo>
                    <a:pt x="7328" y="3389"/>
                    <a:pt x="7338" y="3400"/>
                    <a:pt x="7338" y="3409"/>
                  </a:cubicBezTo>
                  <a:cubicBezTo>
                    <a:pt x="7501" y="3552"/>
                    <a:pt x="7654" y="3706"/>
                    <a:pt x="7787" y="3869"/>
                  </a:cubicBezTo>
                  <a:cubicBezTo>
                    <a:pt x="7746" y="3858"/>
                    <a:pt x="7695" y="3838"/>
                    <a:pt x="7654" y="3818"/>
                  </a:cubicBezTo>
                  <a:cubicBezTo>
                    <a:pt x="7532" y="3756"/>
                    <a:pt x="7430" y="3675"/>
                    <a:pt x="7328" y="3583"/>
                  </a:cubicBezTo>
                  <a:cubicBezTo>
                    <a:pt x="7314" y="3574"/>
                    <a:pt x="7298" y="3569"/>
                    <a:pt x="7282" y="3569"/>
                  </a:cubicBezTo>
                  <a:cubicBezTo>
                    <a:pt x="7262" y="3569"/>
                    <a:pt x="7242" y="3577"/>
                    <a:pt x="7226" y="3593"/>
                  </a:cubicBezTo>
                  <a:cubicBezTo>
                    <a:pt x="7185" y="3593"/>
                    <a:pt x="7133" y="3624"/>
                    <a:pt x="7144" y="3675"/>
                  </a:cubicBezTo>
                  <a:cubicBezTo>
                    <a:pt x="7144" y="3736"/>
                    <a:pt x="7174" y="3849"/>
                    <a:pt x="7124" y="3899"/>
                  </a:cubicBezTo>
                  <a:cubicBezTo>
                    <a:pt x="7112" y="3908"/>
                    <a:pt x="7101" y="3912"/>
                    <a:pt x="7092" y="3912"/>
                  </a:cubicBezTo>
                  <a:cubicBezTo>
                    <a:pt x="7071" y="3912"/>
                    <a:pt x="7056" y="3890"/>
                    <a:pt x="7042" y="3869"/>
                  </a:cubicBezTo>
                  <a:cubicBezTo>
                    <a:pt x="7001" y="3818"/>
                    <a:pt x="6970" y="3767"/>
                    <a:pt x="6920" y="3726"/>
                  </a:cubicBezTo>
                  <a:cubicBezTo>
                    <a:pt x="6868" y="3685"/>
                    <a:pt x="6817" y="3675"/>
                    <a:pt x="6756" y="3665"/>
                  </a:cubicBezTo>
                  <a:cubicBezTo>
                    <a:pt x="6713" y="3655"/>
                    <a:pt x="6672" y="3650"/>
                    <a:pt x="6631" y="3650"/>
                  </a:cubicBezTo>
                  <a:cubicBezTo>
                    <a:pt x="6544" y="3650"/>
                    <a:pt x="6461" y="3671"/>
                    <a:pt x="6378" y="3706"/>
                  </a:cubicBezTo>
                  <a:cubicBezTo>
                    <a:pt x="6307" y="3726"/>
                    <a:pt x="6235" y="3767"/>
                    <a:pt x="6154" y="3777"/>
                  </a:cubicBezTo>
                  <a:cubicBezTo>
                    <a:pt x="6145" y="3773"/>
                    <a:pt x="6137" y="3770"/>
                    <a:pt x="6128" y="3770"/>
                  </a:cubicBezTo>
                  <a:cubicBezTo>
                    <a:pt x="6115" y="3770"/>
                    <a:pt x="6101" y="3775"/>
                    <a:pt x="6083" y="3787"/>
                  </a:cubicBezTo>
                  <a:lnTo>
                    <a:pt x="6062" y="3787"/>
                  </a:lnTo>
                  <a:cubicBezTo>
                    <a:pt x="6092" y="3747"/>
                    <a:pt x="6133" y="3716"/>
                    <a:pt x="6174" y="3685"/>
                  </a:cubicBezTo>
                  <a:cubicBezTo>
                    <a:pt x="6246" y="3645"/>
                    <a:pt x="6328" y="3614"/>
                    <a:pt x="6409" y="3573"/>
                  </a:cubicBezTo>
                  <a:cubicBezTo>
                    <a:pt x="6419" y="3563"/>
                    <a:pt x="6430" y="3552"/>
                    <a:pt x="6439" y="3532"/>
                  </a:cubicBezTo>
                  <a:cubicBezTo>
                    <a:pt x="6460" y="3522"/>
                    <a:pt x="6480" y="3512"/>
                    <a:pt x="6491" y="3512"/>
                  </a:cubicBezTo>
                  <a:cubicBezTo>
                    <a:pt x="6501" y="3502"/>
                    <a:pt x="6511" y="3502"/>
                    <a:pt x="6511" y="3502"/>
                  </a:cubicBezTo>
                  <a:cubicBezTo>
                    <a:pt x="6695" y="3491"/>
                    <a:pt x="6858" y="3400"/>
                    <a:pt x="7042" y="3369"/>
                  </a:cubicBezTo>
                  <a:cubicBezTo>
                    <a:pt x="7070" y="3362"/>
                    <a:pt x="7099" y="3360"/>
                    <a:pt x="7127" y="3360"/>
                  </a:cubicBezTo>
                  <a:close/>
                  <a:moveTo>
                    <a:pt x="1439" y="3920"/>
                  </a:moveTo>
                  <a:cubicBezTo>
                    <a:pt x="1450" y="3992"/>
                    <a:pt x="1470" y="4063"/>
                    <a:pt x="1480" y="4134"/>
                  </a:cubicBezTo>
                  <a:cubicBezTo>
                    <a:pt x="1511" y="4287"/>
                    <a:pt x="1552" y="4441"/>
                    <a:pt x="1582" y="4593"/>
                  </a:cubicBezTo>
                  <a:lnTo>
                    <a:pt x="1613" y="4686"/>
                  </a:lnTo>
                  <a:cubicBezTo>
                    <a:pt x="1552" y="4757"/>
                    <a:pt x="1500" y="4828"/>
                    <a:pt x="1439" y="4899"/>
                  </a:cubicBezTo>
                  <a:cubicBezTo>
                    <a:pt x="1398" y="4951"/>
                    <a:pt x="1368" y="5001"/>
                    <a:pt x="1327" y="5063"/>
                  </a:cubicBezTo>
                  <a:cubicBezTo>
                    <a:pt x="1317" y="5073"/>
                    <a:pt x="1307" y="5083"/>
                    <a:pt x="1296" y="5104"/>
                  </a:cubicBezTo>
                  <a:lnTo>
                    <a:pt x="1174" y="4614"/>
                  </a:lnTo>
                  <a:cubicBezTo>
                    <a:pt x="1133" y="4430"/>
                    <a:pt x="1092" y="4246"/>
                    <a:pt x="1041" y="4063"/>
                  </a:cubicBezTo>
                  <a:lnTo>
                    <a:pt x="1041" y="4063"/>
                  </a:lnTo>
                  <a:cubicBezTo>
                    <a:pt x="1051" y="4073"/>
                    <a:pt x="1062" y="4073"/>
                    <a:pt x="1062" y="4073"/>
                  </a:cubicBezTo>
                  <a:cubicBezTo>
                    <a:pt x="1082" y="4076"/>
                    <a:pt x="1102" y="4077"/>
                    <a:pt x="1122" y="4077"/>
                  </a:cubicBezTo>
                  <a:cubicBezTo>
                    <a:pt x="1183" y="4077"/>
                    <a:pt x="1243" y="4066"/>
                    <a:pt x="1296" y="4042"/>
                  </a:cubicBezTo>
                  <a:cubicBezTo>
                    <a:pt x="1357" y="4012"/>
                    <a:pt x="1409" y="3971"/>
                    <a:pt x="1439" y="3920"/>
                  </a:cubicBezTo>
                  <a:close/>
                  <a:moveTo>
                    <a:pt x="6681" y="3800"/>
                  </a:moveTo>
                  <a:cubicBezTo>
                    <a:pt x="6733" y="3800"/>
                    <a:pt x="6782" y="3815"/>
                    <a:pt x="6817" y="3858"/>
                  </a:cubicBezTo>
                  <a:cubicBezTo>
                    <a:pt x="6858" y="3910"/>
                    <a:pt x="6879" y="3981"/>
                    <a:pt x="6929" y="4042"/>
                  </a:cubicBezTo>
                  <a:cubicBezTo>
                    <a:pt x="6974" y="4087"/>
                    <a:pt x="7030" y="4116"/>
                    <a:pt x="7088" y="4116"/>
                  </a:cubicBezTo>
                  <a:cubicBezTo>
                    <a:pt x="7110" y="4116"/>
                    <a:pt x="7132" y="4112"/>
                    <a:pt x="7154" y="4103"/>
                  </a:cubicBezTo>
                  <a:cubicBezTo>
                    <a:pt x="7297" y="4063"/>
                    <a:pt x="7338" y="3940"/>
                    <a:pt x="7338" y="3818"/>
                  </a:cubicBezTo>
                  <a:cubicBezTo>
                    <a:pt x="7399" y="3879"/>
                    <a:pt x="7480" y="3940"/>
                    <a:pt x="7562" y="3981"/>
                  </a:cubicBezTo>
                  <a:cubicBezTo>
                    <a:pt x="7582" y="3992"/>
                    <a:pt x="7593" y="3992"/>
                    <a:pt x="7603" y="4001"/>
                  </a:cubicBezTo>
                  <a:cubicBezTo>
                    <a:pt x="7644" y="4318"/>
                    <a:pt x="7644" y="4624"/>
                    <a:pt x="7521" y="4920"/>
                  </a:cubicBezTo>
                  <a:cubicBezTo>
                    <a:pt x="7409" y="5175"/>
                    <a:pt x="7215" y="5389"/>
                    <a:pt x="6991" y="5522"/>
                  </a:cubicBezTo>
                  <a:cubicBezTo>
                    <a:pt x="6868" y="5604"/>
                    <a:pt x="6736" y="5655"/>
                    <a:pt x="6603" y="5686"/>
                  </a:cubicBezTo>
                  <a:cubicBezTo>
                    <a:pt x="6549" y="5693"/>
                    <a:pt x="6488" y="5713"/>
                    <a:pt x="6436" y="5713"/>
                  </a:cubicBezTo>
                  <a:cubicBezTo>
                    <a:pt x="6419" y="5713"/>
                    <a:pt x="6403" y="5711"/>
                    <a:pt x="6389" y="5706"/>
                  </a:cubicBezTo>
                  <a:cubicBezTo>
                    <a:pt x="6337" y="5686"/>
                    <a:pt x="6307" y="5634"/>
                    <a:pt x="6287" y="5593"/>
                  </a:cubicBezTo>
                  <a:cubicBezTo>
                    <a:pt x="6226" y="5450"/>
                    <a:pt x="6195" y="5277"/>
                    <a:pt x="6154" y="5124"/>
                  </a:cubicBezTo>
                  <a:cubicBezTo>
                    <a:pt x="6113" y="4971"/>
                    <a:pt x="6083" y="4808"/>
                    <a:pt x="6052" y="4645"/>
                  </a:cubicBezTo>
                  <a:cubicBezTo>
                    <a:pt x="6021" y="4400"/>
                    <a:pt x="6021" y="4144"/>
                    <a:pt x="6174" y="3951"/>
                  </a:cubicBezTo>
                  <a:cubicBezTo>
                    <a:pt x="6246" y="3940"/>
                    <a:pt x="6328" y="3910"/>
                    <a:pt x="6399" y="3879"/>
                  </a:cubicBezTo>
                  <a:cubicBezTo>
                    <a:pt x="6472" y="3852"/>
                    <a:pt x="6583" y="3800"/>
                    <a:pt x="6681" y="3800"/>
                  </a:cubicBezTo>
                  <a:close/>
                  <a:moveTo>
                    <a:pt x="1643" y="4838"/>
                  </a:moveTo>
                  <a:cubicBezTo>
                    <a:pt x="1695" y="5053"/>
                    <a:pt x="1756" y="5267"/>
                    <a:pt x="1806" y="5482"/>
                  </a:cubicBezTo>
                  <a:lnTo>
                    <a:pt x="1929" y="5971"/>
                  </a:lnTo>
                  <a:cubicBezTo>
                    <a:pt x="1878" y="6063"/>
                    <a:pt x="1806" y="6144"/>
                    <a:pt x="1745" y="6226"/>
                  </a:cubicBezTo>
                  <a:cubicBezTo>
                    <a:pt x="1704" y="6277"/>
                    <a:pt x="1664" y="6328"/>
                    <a:pt x="1613" y="6380"/>
                  </a:cubicBezTo>
                  <a:lnTo>
                    <a:pt x="1602" y="6380"/>
                  </a:lnTo>
                  <a:cubicBezTo>
                    <a:pt x="1541" y="6114"/>
                    <a:pt x="1470" y="5838"/>
                    <a:pt x="1409" y="5573"/>
                  </a:cubicBezTo>
                  <a:cubicBezTo>
                    <a:pt x="1378" y="5471"/>
                    <a:pt x="1357" y="5369"/>
                    <a:pt x="1337" y="5277"/>
                  </a:cubicBezTo>
                  <a:cubicBezTo>
                    <a:pt x="1348" y="5257"/>
                    <a:pt x="1368" y="5237"/>
                    <a:pt x="1378" y="5216"/>
                  </a:cubicBezTo>
                  <a:cubicBezTo>
                    <a:pt x="1398" y="5196"/>
                    <a:pt x="1419" y="5165"/>
                    <a:pt x="1439" y="5135"/>
                  </a:cubicBezTo>
                  <a:cubicBezTo>
                    <a:pt x="1470" y="5083"/>
                    <a:pt x="1511" y="5032"/>
                    <a:pt x="1552" y="4981"/>
                  </a:cubicBezTo>
                  <a:lnTo>
                    <a:pt x="1643" y="4838"/>
                  </a:lnTo>
                  <a:close/>
                  <a:moveTo>
                    <a:pt x="6480" y="6083"/>
                  </a:moveTo>
                  <a:cubicBezTo>
                    <a:pt x="6501" y="6094"/>
                    <a:pt x="6521" y="6104"/>
                    <a:pt x="6532" y="6104"/>
                  </a:cubicBezTo>
                  <a:cubicBezTo>
                    <a:pt x="6562" y="6104"/>
                    <a:pt x="6593" y="6104"/>
                    <a:pt x="6623" y="6114"/>
                  </a:cubicBezTo>
                  <a:lnTo>
                    <a:pt x="6654" y="6114"/>
                  </a:lnTo>
                  <a:cubicBezTo>
                    <a:pt x="6675" y="6114"/>
                    <a:pt x="6684" y="6124"/>
                    <a:pt x="6705" y="6124"/>
                  </a:cubicBezTo>
                  <a:cubicBezTo>
                    <a:pt x="6766" y="6135"/>
                    <a:pt x="6817" y="6155"/>
                    <a:pt x="6879" y="6175"/>
                  </a:cubicBezTo>
                  <a:cubicBezTo>
                    <a:pt x="6920" y="6185"/>
                    <a:pt x="6970" y="6216"/>
                    <a:pt x="7022" y="6246"/>
                  </a:cubicBezTo>
                  <a:cubicBezTo>
                    <a:pt x="7062" y="6267"/>
                    <a:pt x="7093" y="6287"/>
                    <a:pt x="7133" y="6308"/>
                  </a:cubicBezTo>
                  <a:cubicBezTo>
                    <a:pt x="7022" y="6318"/>
                    <a:pt x="6899" y="6339"/>
                    <a:pt x="6786" y="6369"/>
                  </a:cubicBezTo>
                  <a:cubicBezTo>
                    <a:pt x="6664" y="6389"/>
                    <a:pt x="6542" y="6420"/>
                    <a:pt x="6419" y="6441"/>
                  </a:cubicBezTo>
                  <a:cubicBezTo>
                    <a:pt x="6450" y="6328"/>
                    <a:pt x="6470" y="6206"/>
                    <a:pt x="6480" y="6083"/>
                  </a:cubicBezTo>
                  <a:close/>
                  <a:moveTo>
                    <a:pt x="1266" y="6083"/>
                  </a:moveTo>
                  <a:cubicBezTo>
                    <a:pt x="1296" y="6226"/>
                    <a:pt x="1327" y="6359"/>
                    <a:pt x="1357" y="6502"/>
                  </a:cubicBezTo>
                  <a:cubicBezTo>
                    <a:pt x="1051" y="6430"/>
                    <a:pt x="756" y="6359"/>
                    <a:pt x="450" y="6277"/>
                  </a:cubicBezTo>
                  <a:cubicBezTo>
                    <a:pt x="552" y="6246"/>
                    <a:pt x="654" y="6226"/>
                    <a:pt x="756" y="6196"/>
                  </a:cubicBezTo>
                  <a:cubicBezTo>
                    <a:pt x="929" y="6165"/>
                    <a:pt x="1092" y="6124"/>
                    <a:pt x="1266" y="6083"/>
                  </a:cubicBezTo>
                  <a:close/>
                  <a:moveTo>
                    <a:pt x="6185" y="5879"/>
                  </a:moveTo>
                  <a:cubicBezTo>
                    <a:pt x="6235" y="5920"/>
                    <a:pt x="6297" y="5951"/>
                    <a:pt x="6348" y="5961"/>
                  </a:cubicBezTo>
                  <a:cubicBezTo>
                    <a:pt x="6297" y="6135"/>
                    <a:pt x="6256" y="6308"/>
                    <a:pt x="6215" y="6491"/>
                  </a:cubicBezTo>
                  <a:cubicBezTo>
                    <a:pt x="6164" y="6502"/>
                    <a:pt x="6124" y="6512"/>
                    <a:pt x="6072" y="6512"/>
                  </a:cubicBezTo>
                  <a:cubicBezTo>
                    <a:pt x="6113" y="6308"/>
                    <a:pt x="6174" y="6094"/>
                    <a:pt x="6185" y="5879"/>
                  </a:cubicBezTo>
                  <a:close/>
                  <a:moveTo>
                    <a:pt x="1970" y="6124"/>
                  </a:moveTo>
                  <a:cubicBezTo>
                    <a:pt x="2010" y="6298"/>
                    <a:pt x="2062" y="6461"/>
                    <a:pt x="2103" y="6624"/>
                  </a:cubicBezTo>
                  <a:cubicBezTo>
                    <a:pt x="1949" y="6604"/>
                    <a:pt x="1797" y="6584"/>
                    <a:pt x="1654" y="6553"/>
                  </a:cubicBezTo>
                  <a:cubicBezTo>
                    <a:pt x="1643" y="6553"/>
                    <a:pt x="1643" y="6543"/>
                    <a:pt x="1643" y="6543"/>
                  </a:cubicBezTo>
                  <a:cubicBezTo>
                    <a:pt x="1674" y="6512"/>
                    <a:pt x="1695" y="6482"/>
                    <a:pt x="1715" y="6461"/>
                  </a:cubicBezTo>
                  <a:cubicBezTo>
                    <a:pt x="1756" y="6410"/>
                    <a:pt x="1806" y="6369"/>
                    <a:pt x="1837" y="6318"/>
                  </a:cubicBezTo>
                  <a:lnTo>
                    <a:pt x="1847" y="6308"/>
                  </a:lnTo>
                  <a:cubicBezTo>
                    <a:pt x="1847" y="6318"/>
                    <a:pt x="1858" y="6318"/>
                    <a:pt x="1868" y="6318"/>
                  </a:cubicBezTo>
                  <a:cubicBezTo>
                    <a:pt x="1899" y="6318"/>
                    <a:pt x="1899" y="6277"/>
                    <a:pt x="1878" y="6267"/>
                  </a:cubicBezTo>
                  <a:cubicBezTo>
                    <a:pt x="1908" y="6216"/>
                    <a:pt x="1939" y="6175"/>
                    <a:pt x="1970" y="6124"/>
                  </a:cubicBezTo>
                  <a:close/>
                  <a:moveTo>
                    <a:pt x="3897" y="5815"/>
                  </a:moveTo>
                  <a:cubicBezTo>
                    <a:pt x="4210" y="5815"/>
                    <a:pt x="4527" y="5832"/>
                    <a:pt x="4838" y="5849"/>
                  </a:cubicBezTo>
                  <a:cubicBezTo>
                    <a:pt x="5031" y="5869"/>
                    <a:pt x="5235" y="5890"/>
                    <a:pt x="5430" y="5910"/>
                  </a:cubicBezTo>
                  <a:cubicBezTo>
                    <a:pt x="5623" y="5931"/>
                    <a:pt x="5817" y="5961"/>
                    <a:pt x="6011" y="5961"/>
                  </a:cubicBezTo>
                  <a:cubicBezTo>
                    <a:pt x="5981" y="6053"/>
                    <a:pt x="5970" y="6135"/>
                    <a:pt x="5950" y="6226"/>
                  </a:cubicBezTo>
                  <a:cubicBezTo>
                    <a:pt x="5929" y="6339"/>
                    <a:pt x="5899" y="6441"/>
                    <a:pt x="5879" y="6553"/>
                  </a:cubicBezTo>
                  <a:cubicBezTo>
                    <a:pt x="5807" y="6563"/>
                    <a:pt x="5746" y="6573"/>
                    <a:pt x="5674" y="6584"/>
                  </a:cubicBezTo>
                  <a:cubicBezTo>
                    <a:pt x="5038" y="6692"/>
                    <a:pt x="4392" y="6739"/>
                    <a:pt x="3746" y="6739"/>
                  </a:cubicBezTo>
                  <a:cubicBezTo>
                    <a:pt x="3480" y="6739"/>
                    <a:pt x="3214" y="6731"/>
                    <a:pt x="2949" y="6716"/>
                  </a:cubicBezTo>
                  <a:cubicBezTo>
                    <a:pt x="2756" y="6695"/>
                    <a:pt x="2572" y="6686"/>
                    <a:pt x="2378" y="6655"/>
                  </a:cubicBezTo>
                  <a:cubicBezTo>
                    <a:pt x="2317" y="6420"/>
                    <a:pt x="2255" y="6175"/>
                    <a:pt x="2184" y="5931"/>
                  </a:cubicBezTo>
                  <a:cubicBezTo>
                    <a:pt x="2684" y="5859"/>
                    <a:pt x="3184" y="5828"/>
                    <a:pt x="3695" y="5818"/>
                  </a:cubicBezTo>
                  <a:cubicBezTo>
                    <a:pt x="3762" y="5816"/>
                    <a:pt x="3829" y="5815"/>
                    <a:pt x="3897" y="5815"/>
                  </a:cubicBezTo>
                  <a:close/>
                  <a:moveTo>
                    <a:pt x="5827" y="6798"/>
                  </a:moveTo>
                  <a:lnTo>
                    <a:pt x="5674" y="7532"/>
                  </a:lnTo>
                  <a:lnTo>
                    <a:pt x="5643" y="7655"/>
                  </a:lnTo>
                  <a:cubicBezTo>
                    <a:pt x="5358" y="7614"/>
                    <a:pt x="5083" y="7584"/>
                    <a:pt x="4786" y="7563"/>
                  </a:cubicBezTo>
                  <a:cubicBezTo>
                    <a:pt x="4545" y="7551"/>
                    <a:pt x="4302" y="7545"/>
                    <a:pt x="4059" y="7545"/>
                  </a:cubicBezTo>
                  <a:cubicBezTo>
                    <a:pt x="3685" y="7545"/>
                    <a:pt x="3311" y="7559"/>
                    <a:pt x="2940" y="7584"/>
                  </a:cubicBezTo>
                  <a:lnTo>
                    <a:pt x="2633" y="7614"/>
                  </a:lnTo>
                  <a:lnTo>
                    <a:pt x="2450" y="6910"/>
                  </a:lnTo>
                  <a:lnTo>
                    <a:pt x="2450" y="6910"/>
                  </a:lnTo>
                  <a:cubicBezTo>
                    <a:pt x="2865" y="6954"/>
                    <a:pt x="3283" y="6975"/>
                    <a:pt x="3704" y="6975"/>
                  </a:cubicBezTo>
                  <a:cubicBezTo>
                    <a:pt x="3965" y="6975"/>
                    <a:pt x="4228" y="6967"/>
                    <a:pt x="4491" y="6951"/>
                  </a:cubicBezTo>
                  <a:cubicBezTo>
                    <a:pt x="4940" y="6931"/>
                    <a:pt x="5389" y="6879"/>
                    <a:pt x="5827" y="6798"/>
                  </a:cubicBezTo>
                  <a:close/>
                  <a:moveTo>
                    <a:pt x="1735" y="6808"/>
                  </a:moveTo>
                  <a:cubicBezTo>
                    <a:pt x="1878" y="6838"/>
                    <a:pt x="2021" y="6859"/>
                    <a:pt x="2164" y="6869"/>
                  </a:cubicBezTo>
                  <a:cubicBezTo>
                    <a:pt x="2225" y="7124"/>
                    <a:pt x="2296" y="7380"/>
                    <a:pt x="2357" y="7634"/>
                  </a:cubicBezTo>
                  <a:lnTo>
                    <a:pt x="2357" y="7645"/>
                  </a:lnTo>
                  <a:lnTo>
                    <a:pt x="2255" y="7747"/>
                  </a:lnTo>
                  <a:cubicBezTo>
                    <a:pt x="2215" y="7777"/>
                    <a:pt x="2174" y="7808"/>
                    <a:pt x="2123" y="7829"/>
                  </a:cubicBezTo>
                  <a:cubicBezTo>
                    <a:pt x="2082" y="7859"/>
                    <a:pt x="2042" y="7879"/>
                    <a:pt x="2001" y="7910"/>
                  </a:cubicBezTo>
                  <a:lnTo>
                    <a:pt x="1878" y="7451"/>
                  </a:lnTo>
                  <a:cubicBezTo>
                    <a:pt x="1817" y="7237"/>
                    <a:pt x="1766" y="7022"/>
                    <a:pt x="1715" y="6808"/>
                  </a:cubicBezTo>
                  <a:close/>
                  <a:moveTo>
                    <a:pt x="6113" y="7859"/>
                  </a:moveTo>
                  <a:cubicBezTo>
                    <a:pt x="6124" y="7869"/>
                    <a:pt x="6144" y="7879"/>
                    <a:pt x="6164" y="7890"/>
                  </a:cubicBezTo>
                  <a:cubicBezTo>
                    <a:pt x="6185" y="7900"/>
                    <a:pt x="6205" y="7910"/>
                    <a:pt x="6235" y="7920"/>
                  </a:cubicBezTo>
                  <a:cubicBezTo>
                    <a:pt x="6246" y="7931"/>
                    <a:pt x="6246" y="7931"/>
                    <a:pt x="6256" y="7931"/>
                  </a:cubicBezTo>
                  <a:cubicBezTo>
                    <a:pt x="6266" y="7941"/>
                    <a:pt x="6287" y="7941"/>
                    <a:pt x="6297" y="7951"/>
                  </a:cubicBezTo>
                  <a:lnTo>
                    <a:pt x="6307" y="7951"/>
                  </a:lnTo>
                  <a:cubicBezTo>
                    <a:pt x="6235" y="7961"/>
                    <a:pt x="6164" y="7972"/>
                    <a:pt x="6083" y="7981"/>
                  </a:cubicBezTo>
                  <a:lnTo>
                    <a:pt x="6113" y="7859"/>
                  </a:lnTo>
                  <a:close/>
                  <a:moveTo>
                    <a:pt x="1715" y="7890"/>
                  </a:moveTo>
                  <a:cubicBezTo>
                    <a:pt x="1725" y="7920"/>
                    <a:pt x="1735" y="7961"/>
                    <a:pt x="1745" y="7992"/>
                  </a:cubicBezTo>
                  <a:lnTo>
                    <a:pt x="1735" y="7992"/>
                  </a:lnTo>
                  <a:cubicBezTo>
                    <a:pt x="1613" y="7981"/>
                    <a:pt x="1500" y="7961"/>
                    <a:pt x="1378" y="7951"/>
                  </a:cubicBezTo>
                  <a:lnTo>
                    <a:pt x="1715" y="7890"/>
                  </a:lnTo>
                  <a:close/>
                  <a:moveTo>
                    <a:pt x="6154" y="6736"/>
                  </a:moveTo>
                  <a:lnTo>
                    <a:pt x="5970" y="7594"/>
                  </a:lnTo>
                  <a:cubicBezTo>
                    <a:pt x="5940" y="7727"/>
                    <a:pt x="5909" y="7869"/>
                    <a:pt x="5879" y="8002"/>
                  </a:cubicBezTo>
                  <a:cubicBezTo>
                    <a:pt x="5838" y="8012"/>
                    <a:pt x="5797" y="8012"/>
                    <a:pt x="5766" y="8012"/>
                  </a:cubicBezTo>
                  <a:cubicBezTo>
                    <a:pt x="5777" y="7931"/>
                    <a:pt x="5797" y="7849"/>
                    <a:pt x="5817" y="7767"/>
                  </a:cubicBezTo>
                  <a:cubicBezTo>
                    <a:pt x="5838" y="7747"/>
                    <a:pt x="5848" y="7716"/>
                    <a:pt x="5827" y="7696"/>
                  </a:cubicBezTo>
                  <a:cubicBezTo>
                    <a:pt x="5848" y="7573"/>
                    <a:pt x="5879" y="7461"/>
                    <a:pt x="5899" y="7349"/>
                  </a:cubicBezTo>
                  <a:lnTo>
                    <a:pt x="6021" y="6767"/>
                  </a:lnTo>
                  <a:cubicBezTo>
                    <a:pt x="6062" y="6757"/>
                    <a:pt x="6113" y="6747"/>
                    <a:pt x="6154" y="6736"/>
                  </a:cubicBezTo>
                  <a:close/>
                  <a:moveTo>
                    <a:pt x="2388" y="7767"/>
                  </a:moveTo>
                  <a:cubicBezTo>
                    <a:pt x="2388" y="7777"/>
                    <a:pt x="2378" y="7788"/>
                    <a:pt x="2378" y="7798"/>
                  </a:cubicBezTo>
                  <a:lnTo>
                    <a:pt x="2398" y="7798"/>
                  </a:lnTo>
                  <a:cubicBezTo>
                    <a:pt x="2429" y="7890"/>
                    <a:pt x="2450" y="7972"/>
                    <a:pt x="2470" y="8063"/>
                  </a:cubicBezTo>
                  <a:cubicBezTo>
                    <a:pt x="2398" y="8063"/>
                    <a:pt x="2317" y="8053"/>
                    <a:pt x="2235" y="8043"/>
                  </a:cubicBezTo>
                  <a:cubicBezTo>
                    <a:pt x="2164" y="8043"/>
                    <a:pt x="2103" y="8033"/>
                    <a:pt x="2031" y="8022"/>
                  </a:cubicBezTo>
                  <a:cubicBezTo>
                    <a:pt x="2031" y="8012"/>
                    <a:pt x="2031" y="8012"/>
                    <a:pt x="2021" y="8002"/>
                  </a:cubicBezTo>
                  <a:lnTo>
                    <a:pt x="2031" y="8002"/>
                  </a:lnTo>
                  <a:cubicBezTo>
                    <a:pt x="2144" y="7981"/>
                    <a:pt x="2246" y="7900"/>
                    <a:pt x="2327" y="7829"/>
                  </a:cubicBezTo>
                  <a:lnTo>
                    <a:pt x="2388" y="7767"/>
                  </a:lnTo>
                  <a:close/>
                  <a:moveTo>
                    <a:pt x="4149" y="7701"/>
                  </a:moveTo>
                  <a:cubicBezTo>
                    <a:pt x="4641" y="7701"/>
                    <a:pt x="5133" y="7721"/>
                    <a:pt x="5623" y="7757"/>
                  </a:cubicBezTo>
                  <a:cubicBezTo>
                    <a:pt x="5603" y="7849"/>
                    <a:pt x="5593" y="7941"/>
                    <a:pt x="5572" y="8033"/>
                  </a:cubicBezTo>
                  <a:cubicBezTo>
                    <a:pt x="5460" y="8053"/>
                    <a:pt x="5358" y="8063"/>
                    <a:pt x="5246" y="8063"/>
                  </a:cubicBezTo>
                  <a:cubicBezTo>
                    <a:pt x="4786" y="8105"/>
                    <a:pt x="4322" y="8128"/>
                    <a:pt x="3856" y="8128"/>
                  </a:cubicBezTo>
                  <a:cubicBezTo>
                    <a:pt x="3649" y="8128"/>
                    <a:pt x="3442" y="8124"/>
                    <a:pt x="3235" y="8114"/>
                  </a:cubicBezTo>
                  <a:cubicBezTo>
                    <a:pt x="3072" y="8104"/>
                    <a:pt x="2919" y="8094"/>
                    <a:pt x="2756" y="8083"/>
                  </a:cubicBezTo>
                  <a:cubicBezTo>
                    <a:pt x="2725" y="7981"/>
                    <a:pt x="2704" y="7869"/>
                    <a:pt x="2674" y="7767"/>
                  </a:cubicBezTo>
                  <a:cubicBezTo>
                    <a:pt x="3164" y="7721"/>
                    <a:pt x="3656" y="7701"/>
                    <a:pt x="4149" y="7701"/>
                  </a:cubicBezTo>
                  <a:close/>
                  <a:moveTo>
                    <a:pt x="2072" y="8185"/>
                  </a:moveTo>
                  <a:lnTo>
                    <a:pt x="2072" y="8185"/>
                  </a:lnTo>
                  <a:cubicBezTo>
                    <a:pt x="2164" y="8196"/>
                    <a:pt x="2255" y="8206"/>
                    <a:pt x="2348" y="8206"/>
                  </a:cubicBezTo>
                  <a:cubicBezTo>
                    <a:pt x="2398" y="8216"/>
                    <a:pt x="2460" y="8216"/>
                    <a:pt x="2511" y="8216"/>
                  </a:cubicBezTo>
                  <a:cubicBezTo>
                    <a:pt x="2552" y="8380"/>
                    <a:pt x="2593" y="8532"/>
                    <a:pt x="2633" y="8686"/>
                  </a:cubicBezTo>
                  <a:lnTo>
                    <a:pt x="2725" y="9053"/>
                  </a:lnTo>
                  <a:cubicBezTo>
                    <a:pt x="2674" y="9115"/>
                    <a:pt x="2633" y="9176"/>
                    <a:pt x="2582" y="9247"/>
                  </a:cubicBezTo>
                  <a:lnTo>
                    <a:pt x="2429" y="9461"/>
                  </a:lnTo>
                  <a:cubicBezTo>
                    <a:pt x="2307" y="9043"/>
                    <a:pt x="2184" y="8614"/>
                    <a:pt x="2072" y="8185"/>
                  </a:cubicBezTo>
                  <a:close/>
                  <a:moveTo>
                    <a:pt x="2776" y="9226"/>
                  </a:moveTo>
                  <a:lnTo>
                    <a:pt x="3051" y="10288"/>
                  </a:lnTo>
                  <a:cubicBezTo>
                    <a:pt x="3092" y="10441"/>
                    <a:pt x="3123" y="10584"/>
                    <a:pt x="3164" y="10727"/>
                  </a:cubicBezTo>
                  <a:cubicBezTo>
                    <a:pt x="3133" y="10809"/>
                    <a:pt x="3103" y="10890"/>
                    <a:pt x="3062" y="10972"/>
                  </a:cubicBezTo>
                  <a:cubicBezTo>
                    <a:pt x="3021" y="11043"/>
                    <a:pt x="2970" y="11094"/>
                    <a:pt x="2919" y="11165"/>
                  </a:cubicBezTo>
                  <a:cubicBezTo>
                    <a:pt x="2776" y="10655"/>
                    <a:pt x="2623" y="10155"/>
                    <a:pt x="2480" y="9645"/>
                  </a:cubicBezTo>
                  <a:cubicBezTo>
                    <a:pt x="2562" y="9543"/>
                    <a:pt x="2633" y="9441"/>
                    <a:pt x="2704" y="9328"/>
                  </a:cubicBezTo>
                  <a:cubicBezTo>
                    <a:pt x="2725" y="9298"/>
                    <a:pt x="2745" y="9257"/>
                    <a:pt x="2776" y="9226"/>
                  </a:cubicBezTo>
                  <a:close/>
                  <a:moveTo>
                    <a:pt x="3235" y="10982"/>
                  </a:moveTo>
                  <a:cubicBezTo>
                    <a:pt x="3235" y="11022"/>
                    <a:pt x="3246" y="11063"/>
                    <a:pt x="3255" y="11094"/>
                  </a:cubicBezTo>
                  <a:cubicBezTo>
                    <a:pt x="3327" y="11360"/>
                    <a:pt x="3389" y="11625"/>
                    <a:pt x="3480" y="11890"/>
                  </a:cubicBezTo>
                  <a:cubicBezTo>
                    <a:pt x="3491" y="11911"/>
                    <a:pt x="3500" y="11920"/>
                    <a:pt x="3511" y="11941"/>
                  </a:cubicBezTo>
                  <a:cubicBezTo>
                    <a:pt x="3531" y="12023"/>
                    <a:pt x="3541" y="12115"/>
                    <a:pt x="3562" y="12206"/>
                  </a:cubicBezTo>
                  <a:cubicBezTo>
                    <a:pt x="3593" y="12349"/>
                    <a:pt x="3623" y="12492"/>
                    <a:pt x="3654" y="12645"/>
                  </a:cubicBezTo>
                  <a:cubicBezTo>
                    <a:pt x="3684" y="12757"/>
                    <a:pt x="3695" y="12931"/>
                    <a:pt x="3766" y="13033"/>
                  </a:cubicBezTo>
                  <a:lnTo>
                    <a:pt x="3766" y="13054"/>
                  </a:lnTo>
                  <a:lnTo>
                    <a:pt x="3756" y="13063"/>
                  </a:lnTo>
                  <a:cubicBezTo>
                    <a:pt x="3756" y="13074"/>
                    <a:pt x="3756" y="13074"/>
                    <a:pt x="3745" y="13084"/>
                  </a:cubicBezTo>
                  <a:cubicBezTo>
                    <a:pt x="3745" y="13094"/>
                    <a:pt x="3745" y="13094"/>
                    <a:pt x="3736" y="13104"/>
                  </a:cubicBezTo>
                  <a:cubicBezTo>
                    <a:pt x="3736" y="13115"/>
                    <a:pt x="3725" y="13125"/>
                    <a:pt x="3725" y="13135"/>
                  </a:cubicBezTo>
                  <a:cubicBezTo>
                    <a:pt x="3715" y="13135"/>
                    <a:pt x="3715" y="13145"/>
                    <a:pt x="3715" y="13145"/>
                  </a:cubicBezTo>
                  <a:lnTo>
                    <a:pt x="3664" y="13197"/>
                  </a:lnTo>
                  <a:lnTo>
                    <a:pt x="3654" y="13197"/>
                  </a:lnTo>
                  <a:cubicBezTo>
                    <a:pt x="3654" y="13206"/>
                    <a:pt x="3654" y="13206"/>
                    <a:pt x="3643" y="13206"/>
                  </a:cubicBezTo>
                  <a:cubicBezTo>
                    <a:pt x="3633" y="13217"/>
                    <a:pt x="3623" y="13217"/>
                    <a:pt x="3613" y="13227"/>
                  </a:cubicBezTo>
                  <a:lnTo>
                    <a:pt x="3602" y="13237"/>
                  </a:lnTo>
                  <a:cubicBezTo>
                    <a:pt x="3596" y="13237"/>
                    <a:pt x="3585" y="13242"/>
                    <a:pt x="3584" y="13242"/>
                  </a:cubicBezTo>
                  <a:cubicBezTo>
                    <a:pt x="3584" y="13242"/>
                    <a:pt x="3586" y="13241"/>
                    <a:pt x="3593" y="13237"/>
                  </a:cubicBezTo>
                  <a:cubicBezTo>
                    <a:pt x="3582" y="13237"/>
                    <a:pt x="3582" y="13247"/>
                    <a:pt x="3572" y="13247"/>
                  </a:cubicBezTo>
                  <a:lnTo>
                    <a:pt x="3552" y="13247"/>
                  </a:lnTo>
                  <a:cubicBezTo>
                    <a:pt x="3480" y="12911"/>
                    <a:pt x="3358" y="12584"/>
                    <a:pt x="3255" y="12247"/>
                  </a:cubicBezTo>
                  <a:cubicBezTo>
                    <a:pt x="3164" y="11941"/>
                    <a:pt x="3062" y="11625"/>
                    <a:pt x="2970" y="11308"/>
                  </a:cubicBezTo>
                  <a:cubicBezTo>
                    <a:pt x="3072" y="11258"/>
                    <a:pt x="3144" y="11145"/>
                    <a:pt x="3205" y="11043"/>
                  </a:cubicBezTo>
                  <a:lnTo>
                    <a:pt x="3235" y="10982"/>
                  </a:lnTo>
                  <a:close/>
                  <a:moveTo>
                    <a:pt x="5848" y="8114"/>
                  </a:moveTo>
                  <a:cubicBezTo>
                    <a:pt x="5664" y="8951"/>
                    <a:pt x="5480" y="9798"/>
                    <a:pt x="5297" y="10635"/>
                  </a:cubicBezTo>
                  <a:cubicBezTo>
                    <a:pt x="5185" y="11135"/>
                    <a:pt x="5072" y="11645"/>
                    <a:pt x="4981" y="12145"/>
                  </a:cubicBezTo>
                  <a:cubicBezTo>
                    <a:pt x="4929" y="12401"/>
                    <a:pt x="4868" y="12655"/>
                    <a:pt x="4817" y="12921"/>
                  </a:cubicBezTo>
                  <a:cubicBezTo>
                    <a:pt x="4766" y="13125"/>
                    <a:pt x="4705" y="13339"/>
                    <a:pt x="4684" y="13564"/>
                  </a:cubicBezTo>
                  <a:cubicBezTo>
                    <a:pt x="4664" y="13564"/>
                    <a:pt x="4643" y="13584"/>
                    <a:pt x="4643" y="13605"/>
                  </a:cubicBezTo>
                  <a:cubicBezTo>
                    <a:pt x="4634" y="13625"/>
                    <a:pt x="4613" y="13646"/>
                    <a:pt x="4593" y="13666"/>
                  </a:cubicBezTo>
                  <a:lnTo>
                    <a:pt x="4929" y="12013"/>
                  </a:lnTo>
                  <a:cubicBezTo>
                    <a:pt x="5144" y="10982"/>
                    <a:pt x="5358" y="9941"/>
                    <a:pt x="5582" y="8910"/>
                  </a:cubicBezTo>
                  <a:cubicBezTo>
                    <a:pt x="5634" y="8645"/>
                    <a:pt x="5684" y="8390"/>
                    <a:pt x="5736" y="8124"/>
                  </a:cubicBezTo>
                  <a:cubicBezTo>
                    <a:pt x="5777" y="8124"/>
                    <a:pt x="5817" y="8114"/>
                    <a:pt x="5848" y="8114"/>
                  </a:cubicBezTo>
                  <a:close/>
                  <a:moveTo>
                    <a:pt x="1164" y="7981"/>
                  </a:moveTo>
                  <a:cubicBezTo>
                    <a:pt x="1153" y="8012"/>
                    <a:pt x="1174" y="8063"/>
                    <a:pt x="1214" y="8074"/>
                  </a:cubicBezTo>
                  <a:cubicBezTo>
                    <a:pt x="1398" y="8114"/>
                    <a:pt x="1592" y="8135"/>
                    <a:pt x="1776" y="8155"/>
                  </a:cubicBezTo>
                  <a:lnTo>
                    <a:pt x="1786" y="8155"/>
                  </a:lnTo>
                  <a:cubicBezTo>
                    <a:pt x="1919" y="8655"/>
                    <a:pt x="2051" y="9155"/>
                    <a:pt x="2194" y="9645"/>
                  </a:cubicBezTo>
                  <a:cubicBezTo>
                    <a:pt x="2378" y="10278"/>
                    <a:pt x="2562" y="10900"/>
                    <a:pt x="2756" y="11533"/>
                  </a:cubicBezTo>
                  <a:cubicBezTo>
                    <a:pt x="2858" y="11839"/>
                    <a:pt x="2960" y="12156"/>
                    <a:pt x="3062" y="12462"/>
                  </a:cubicBezTo>
                  <a:cubicBezTo>
                    <a:pt x="3153" y="12757"/>
                    <a:pt x="3235" y="13054"/>
                    <a:pt x="3368" y="13329"/>
                  </a:cubicBezTo>
                  <a:lnTo>
                    <a:pt x="3358" y="13339"/>
                  </a:lnTo>
                  <a:cubicBezTo>
                    <a:pt x="3358" y="13370"/>
                    <a:pt x="3358" y="13390"/>
                    <a:pt x="3368" y="13410"/>
                  </a:cubicBezTo>
                  <a:lnTo>
                    <a:pt x="3398" y="13441"/>
                  </a:lnTo>
                  <a:cubicBezTo>
                    <a:pt x="3409" y="13462"/>
                    <a:pt x="3429" y="13472"/>
                    <a:pt x="3450" y="13482"/>
                  </a:cubicBezTo>
                  <a:cubicBezTo>
                    <a:pt x="3470" y="13482"/>
                    <a:pt x="3500" y="13492"/>
                    <a:pt x="3521" y="13492"/>
                  </a:cubicBezTo>
                  <a:cubicBezTo>
                    <a:pt x="3552" y="13492"/>
                    <a:pt x="3593" y="13482"/>
                    <a:pt x="3623" y="13472"/>
                  </a:cubicBezTo>
                  <a:cubicBezTo>
                    <a:pt x="3695" y="13451"/>
                    <a:pt x="3766" y="13410"/>
                    <a:pt x="3817" y="13370"/>
                  </a:cubicBezTo>
                  <a:cubicBezTo>
                    <a:pt x="3878" y="13319"/>
                    <a:pt x="3909" y="13258"/>
                    <a:pt x="3940" y="13186"/>
                  </a:cubicBezTo>
                  <a:cubicBezTo>
                    <a:pt x="3949" y="13156"/>
                    <a:pt x="3960" y="13125"/>
                    <a:pt x="3960" y="13084"/>
                  </a:cubicBezTo>
                  <a:lnTo>
                    <a:pt x="3960" y="13043"/>
                  </a:lnTo>
                  <a:lnTo>
                    <a:pt x="3960" y="13013"/>
                  </a:lnTo>
                  <a:cubicBezTo>
                    <a:pt x="4001" y="12880"/>
                    <a:pt x="3940" y="12727"/>
                    <a:pt x="3909" y="12605"/>
                  </a:cubicBezTo>
                  <a:cubicBezTo>
                    <a:pt x="3878" y="12451"/>
                    <a:pt x="3847" y="12298"/>
                    <a:pt x="3817" y="12156"/>
                  </a:cubicBezTo>
                  <a:cubicBezTo>
                    <a:pt x="3776" y="11972"/>
                    <a:pt x="3725" y="11788"/>
                    <a:pt x="3674" y="11614"/>
                  </a:cubicBezTo>
                  <a:cubicBezTo>
                    <a:pt x="3623" y="11380"/>
                    <a:pt x="3552" y="11135"/>
                    <a:pt x="3491" y="10900"/>
                  </a:cubicBezTo>
                  <a:lnTo>
                    <a:pt x="3255" y="10022"/>
                  </a:lnTo>
                  <a:cubicBezTo>
                    <a:pt x="3103" y="9421"/>
                    <a:pt x="2949" y="8829"/>
                    <a:pt x="2797" y="8237"/>
                  </a:cubicBezTo>
                  <a:lnTo>
                    <a:pt x="2797" y="8237"/>
                  </a:lnTo>
                  <a:cubicBezTo>
                    <a:pt x="3062" y="8247"/>
                    <a:pt x="3327" y="8252"/>
                    <a:pt x="3593" y="8252"/>
                  </a:cubicBezTo>
                  <a:cubicBezTo>
                    <a:pt x="3858" y="8252"/>
                    <a:pt x="4123" y="8247"/>
                    <a:pt x="4389" y="8237"/>
                  </a:cubicBezTo>
                  <a:cubicBezTo>
                    <a:pt x="4776" y="8216"/>
                    <a:pt x="5164" y="8196"/>
                    <a:pt x="5541" y="8155"/>
                  </a:cubicBezTo>
                  <a:lnTo>
                    <a:pt x="5541" y="8155"/>
                  </a:lnTo>
                  <a:cubicBezTo>
                    <a:pt x="5368" y="8972"/>
                    <a:pt x="5205" y="9798"/>
                    <a:pt x="5031" y="10625"/>
                  </a:cubicBezTo>
                  <a:lnTo>
                    <a:pt x="4389" y="13717"/>
                  </a:lnTo>
                  <a:cubicBezTo>
                    <a:pt x="4378" y="13757"/>
                    <a:pt x="4389" y="13809"/>
                    <a:pt x="4429" y="13829"/>
                  </a:cubicBezTo>
                  <a:cubicBezTo>
                    <a:pt x="4468" y="13847"/>
                    <a:pt x="4507" y="13855"/>
                    <a:pt x="4545" y="13855"/>
                  </a:cubicBezTo>
                  <a:cubicBezTo>
                    <a:pt x="4657" y="13855"/>
                    <a:pt x="4756" y="13783"/>
                    <a:pt x="4786" y="13676"/>
                  </a:cubicBezTo>
                  <a:cubicBezTo>
                    <a:pt x="4827" y="13553"/>
                    <a:pt x="4858" y="13421"/>
                    <a:pt x="4888" y="13299"/>
                  </a:cubicBezTo>
                  <a:cubicBezTo>
                    <a:pt x="4919" y="13156"/>
                    <a:pt x="4960" y="13013"/>
                    <a:pt x="4990" y="12870"/>
                  </a:cubicBezTo>
                  <a:cubicBezTo>
                    <a:pt x="5052" y="12584"/>
                    <a:pt x="5113" y="12298"/>
                    <a:pt x="5194" y="12013"/>
                  </a:cubicBezTo>
                  <a:cubicBezTo>
                    <a:pt x="5317" y="11502"/>
                    <a:pt x="5419" y="10982"/>
                    <a:pt x="5532" y="10471"/>
                  </a:cubicBezTo>
                  <a:lnTo>
                    <a:pt x="5868" y="8972"/>
                  </a:lnTo>
                  <a:cubicBezTo>
                    <a:pt x="5929" y="8675"/>
                    <a:pt x="6001" y="8380"/>
                    <a:pt x="6062" y="8083"/>
                  </a:cubicBezTo>
                  <a:cubicBezTo>
                    <a:pt x="6154" y="8074"/>
                    <a:pt x="6235" y="8053"/>
                    <a:pt x="6328" y="8043"/>
                  </a:cubicBezTo>
                  <a:lnTo>
                    <a:pt x="6328" y="8043"/>
                  </a:lnTo>
                  <a:cubicBezTo>
                    <a:pt x="6256" y="8441"/>
                    <a:pt x="6195" y="8849"/>
                    <a:pt x="6144" y="9247"/>
                  </a:cubicBezTo>
                  <a:cubicBezTo>
                    <a:pt x="6083" y="9706"/>
                    <a:pt x="6031" y="10155"/>
                    <a:pt x="5970" y="10614"/>
                  </a:cubicBezTo>
                  <a:cubicBezTo>
                    <a:pt x="5807" y="11961"/>
                    <a:pt x="5664" y="13319"/>
                    <a:pt x="5532" y="14666"/>
                  </a:cubicBezTo>
                  <a:cubicBezTo>
                    <a:pt x="5391" y="14543"/>
                    <a:pt x="5190" y="14488"/>
                    <a:pt x="5007" y="14488"/>
                  </a:cubicBezTo>
                  <a:cubicBezTo>
                    <a:pt x="4977" y="14488"/>
                    <a:pt x="4948" y="14489"/>
                    <a:pt x="4919" y="14492"/>
                  </a:cubicBezTo>
                  <a:cubicBezTo>
                    <a:pt x="4736" y="14503"/>
                    <a:pt x="4552" y="14553"/>
                    <a:pt x="4368" y="14605"/>
                  </a:cubicBezTo>
                  <a:cubicBezTo>
                    <a:pt x="4296" y="14523"/>
                    <a:pt x="4215" y="14431"/>
                    <a:pt x="4133" y="14360"/>
                  </a:cubicBezTo>
                  <a:cubicBezTo>
                    <a:pt x="4072" y="14299"/>
                    <a:pt x="4011" y="14247"/>
                    <a:pt x="3960" y="14206"/>
                  </a:cubicBezTo>
                  <a:cubicBezTo>
                    <a:pt x="3899" y="14156"/>
                    <a:pt x="3838" y="14115"/>
                    <a:pt x="3766" y="14115"/>
                  </a:cubicBezTo>
                  <a:cubicBezTo>
                    <a:pt x="3714" y="14091"/>
                    <a:pt x="3655" y="14083"/>
                    <a:pt x="3594" y="14083"/>
                  </a:cubicBezTo>
                  <a:cubicBezTo>
                    <a:pt x="3525" y="14083"/>
                    <a:pt x="3454" y="14093"/>
                    <a:pt x="3389" y="14104"/>
                  </a:cubicBezTo>
                  <a:cubicBezTo>
                    <a:pt x="3266" y="14125"/>
                    <a:pt x="3144" y="14166"/>
                    <a:pt x="3031" y="14217"/>
                  </a:cubicBezTo>
                  <a:cubicBezTo>
                    <a:pt x="3011" y="14227"/>
                    <a:pt x="2990" y="14237"/>
                    <a:pt x="2980" y="14247"/>
                  </a:cubicBezTo>
                  <a:cubicBezTo>
                    <a:pt x="2837" y="14064"/>
                    <a:pt x="2704" y="13870"/>
                    <a:pt x="2521" y="13727"/>
                  </a:cubicBezTo>
                  <a:cubicBezTo>
                    <a:pt x="2387" y="13623"/>
                    <a:pt x="2211" y="13552"/>
                    <a:pt x="2038" y="13552"/>
                  </a:cubicBezTo>
                  <a:cubicBezTo>
                    <a:pt x="1973" y="13552"/>
                    <a:pt x="1909" y="13562"/>
                    <a:pt x="1847" y="13584"/>
                  </a:cubicBezTo>
                  <a:cubicBezTo>
                    <a:pt x="1745" y="12594"/>
                    <a:pt x="1633" y="11605"/>
                    <a:pt x="1511" y="10614"/>
                  </a:cubicBezTo>
                  <a:cubicBezTo>
                    <a:pt x="1459" y="10155"/>
                    <a:pt x="1398" y="9706"/>
                    <a:pt x="1348" y="9247"/>
                  </a:cubicBezTo>
                  <a:cubicBezTo>
                    <a:pt x="1286" y="8829"/>
                    <a:pt x="1225" y="8400"/>
                    <a:pt x="1153" y="7981"/>
                  </a:cubicBezTo>
                  <a:close/>
                  <a:moveTo>
                    <a:pt x="3695" y="14319"/>
                  </a:moveTo>
                  <a:cubicBezTo>
                    <a:pt x="3715" y="14349"/>
                    <a:pt x="3745" y="14370"/>
                    <a:pt x="3776" y="14401"/>
                  </a:cubicBezTo>
                  <a:cubicBezTo>
                    <a:pt x="3838" y="14451"/>
                    <a:pt x="3888" y="14503"/>
                    <a:pt x="3949" y="14553"/>
                  </a:cubicBezTo>
                  <a:lnTo>
                    <a:pt x="4083" y="14686"/>
                  </a:lnTo>
                  <a:lnTo>
                    <a:pt x="3960" y="14717"/>
                  </a:lnTo>
                  <a:cubicBezTo>
                    <a:pt x="3899" y="14724"/>
                    <a:pt x="3839" y="14728"/>
                    <a:pt x="3779" y="14728"/>
                  </a:cubicBezTo>
                  <a:cubicBezTo>
                    <a:pt x="3667" y="14728"/>
                    <a:pt x="3556" y="14712"/>
                    <a:pt x="3450" y="14666"/>
                  </a:cubicBezTo>
                  <a:cubicBezTo>
                    <a:pt x="3337" y="14625"/>
                    <a:pt x="3246" y="14544"/>
                    <a:pt x="3164" y="14462"/>
                  </a:cubicBezTo>
                  <a:cubicBezTo>
                    <a:pt x="3255" y="14421"/>
                    <a:pt x="3348" y="14390"/>
                    <a:pt x="3439" y="14370"/>
                  </a:cubicBezTo>
                  <a:cubicBezTo>
                    <a:pt x="3500" y="14360"/>
                    <a:pt x="3552" y="14339"/>
                    <a:pt x="3602" y="14339"/>
                  </a:cubicBezTo>
                  <a:cubicBezTo>
                    <a:pt x="3633" y="14329"/>
                    <a:pt x="3664" y="14329"/>
                    <a:pt x="3695" y="14319"/>
                  </a:cubicBezTo>
                  <a:close/>
                  <a:moveTo>
                    <a:pt x="3051" y="14523"/>
                  </a:moveTo>
                  <a:cubicBezTo>
                    <a:pt x="3092" y="14574"/>
                    <a:pt x="3144" y="14625"/>
                    <a:pt x="3205" y="14666"/>
                  </a:cubicBezTo>
                  <a:cubicBezTo>
                    <a:pt x="3371" y="14802"/>
                    <a:pt x="3559" y="14860"/>
                    <a:pt x="3762" y="14860"/>
                  </a:cubicBezTo>
                  <a:cubicBezTo>
                    <a:pt x="3833" y="14860"/>
                    <a:pt x="3906" y="14853"/>
                    <a:pt x="3980" y="14839"/>
                  </a:cubicBezTo>
                  <a:cubicBezTo>
                    <a:pt x="4042" y="14829"/>
                    <a:pt x="4113" y="14819"/>
                    <a:pt x="4185" y="14798"/>
                  </a:cubicBezTo>
                  <a:cubicBezTo>
                    <a:pt x="4205" y="14819"/>
                    <a:pt x="4225" y="14850"/>
                    <a:pt x="4246" y="14870"/>
                  </a:cubicBezTo>
                  <a:cubicBezTo>
                    <a:pt x="4409" y="15064"/>
                    <a:pt x="4532" y="15268"/>
                    <a:pt x="4664" y="15472"/>
                  </a:cubicBezTo>
                  <a:cubicBezTo>
                    <a:pt x="4532" y="15482"/>
                    <a:pt x="4409" y="15533"/>
                    <a:pt x="4287" y="15574"/>
                  </a:cubicBezTo>
                  <a:cubicBezTo>
                    <a:pt x="4180" y="15608"/>
                    <a:pt x="4076" y="15632"/>
                    <a:pt x="3973" y="15632"/>
                  </a:cubicBezTo>
                  <a:cubicBezTo>
                    <a:pt x="3888" y="15632"/>
                    <a:pt x="3802" y="15616"/>
                    <a:pt x="3715" y="15574"/>
                  </a:cubicBezTo>
                  <a:cubicBezTo>
                    <a:pt x="3623" y="15523"/>
                    <a:pt x="3541" y="15451"/>
                    <a:pt x="3470" y="15380"/>
                  </a:cubicBezTo>
                  <a:cubicBezTo>
                    <a:pt x="3368" y="15288"/>
                    <a:pt x="3276" y="15197"/>
                    <a:pt x="3174" y="15104"/>
                  </a:cubicBezTo>
                  <a:cubicBezTo>
                    <a:pt x="3082" y="15013"/>
                    <a:pt x="2990" y="14921"/>
                    <a:pt x="2888" y="14839"/>
                  </a:cubicBezTo>
                  <a:cubicBezTo>
                    <a:pt x="2847" y="14809"/>
                    <a:pt x="2817" y="14768"/>
                    <a:pt x="2776" y="14737"/>
                  </a:cubicBezTo>
                  <a:cubicBezTo>
                    <a:pt x="2817" y="14696"/>
                    <a:pt x="2847" y="14666"/>
                    <a:pt x="2888" y="14635"/>
                  </a:cubicBezTo>
                  <a:cubicBezTo>
                    <a:pt x="2940" y="14594"/>
                    <a:pt x="2990" y="14564"/>
                    <a:pt x="3051" y="14523"/>
                  </a:cubicBezTo>
                  <a:close/>
                  <a:moveTo>
                    <a:pt x="2664" y="14839"/>
                  </a:moveTo>
                  <a:cubicBezTo>
                    <a:pt x="2704" y="14891"/>
                    <a:pt x="2745" y="14931"/>
                    <a:pt x="2786" y="14972"/>
                  </a:cubicBezTo>
                  <a:cubicBezTo>
                    <a:pt x="2878" y="15074"/>
                    <a:pt x="2980" y="15176"/>
                    <a:pt x="3082" y="15268"/>
                  </a:cubicBezTo>
                  <a:cubicBezTo>
                    <a:pt x="3246" y="15451"/>
                    <a:pt x="3409" y="15635"/>
                    <a:pt x="3602" y="15789"/>
                  </a:cubicBezTo>
                  <a:cubicBezTo>
                    <a:pt x="3722" y="15872"/>
                    <a:pt x="3852" y="15907"/>
                    <a:pt x="3984" y="15907"/>
                  </a:cubicBezTo>
                  <a:cubicBezTo>
                    <a:pt x="4078" y="15907"/>
                    <a:pt x="4173" y="15889"/>
                    <a:pt x="4266" y="15860"/>
                  </a:cubicBezTo>
                  <a:cubicBezTo>
                    <a:pt x="4368" y="15829"/>
                    <a:pt x="4460" y="15789"/>
                    <a:pt x="4562" y="15748"/>
                  </a:cubicBezTo>
                  <a:lnTo>
                    <a:pt x="4745" y="15687"/>
                  </a:lnTo>
                  <a:lnTo>
                    <a:pt x="4745" y="15687"/>
                  </a:lnTo>
                  <a:cubicBezTo>
                    <a:pt x="4603" y="15880"/>
                    <a:pt x="4460" y="16064"/>
                    <a:pt x="4266" y="16217"/>
                  </a:cubicBezTo>
                  <a:cubicBezTo>
                    <a:pt x="4083" y="16349"/>
                    <a:pt x="3868" y="16452"/>
                    <a:pt x="3643" y="16503"/>
                  </a:cubicBezTo>
                  <a:cubicBezTo>
                    <a:pt x="3572" y="16521"/>
                    <a:pt x="3505" y="16531"/>
                    <a:pt x="3438" y="16531"/>
                  </a:cubicBezTo>
                  <a:cubicBezTo>
                    <a:pt x="3391" y="16531"/>
                    <a:pt x="3344" y="16526"/>
                    <a:pt x="3296" y="16513"/>
                  </a:cubicBezTo>
                  <a:cubicBezTo>
                    <a:pt x="3307" y="16513"/>
                    <a:pt x="3327" y="16503"/>
                    <a:pt x="3337" y="16492"/>
                  </a:cubicBezTo>
                  <a:cubicBezTo>
                    <a:pt x="3398" y="16452"/>
                    <a:pt x="3460" y="16401"/>
                    <a:pt x="3511" y="16349"/>
                  </a:cubicBezTo>
                  <a:cubicBezTo>
                    <a:pt x="3623" y="16247"/>
                    <a:pt x="3705" y="16125"/>
                    <a:pt x="3766" y="15982"/>
                  </a:cubicBezTo>
                  <a:cubicBezTo>
                    <a:pt x="3776" y="15952"/>
                    <a:pt x="3756" y="15921"/>
                    <a:pt x="3725" y="15911"/>
                  </a:cubicBezTo>
                  <a:cubicBezTo>
                    <a:pt x="3720" y="15908"/>
                    <a:pt x="3714" y="15907"/>
                    <a:pt x="3708" y="15907"/>
                  </a:cubicBezTo>
                  <a:cubicBezTo>
                    <a:pt x="3690" y="15907"/>
                    <a:pt x="3669" y="15919"/>
                    <a:pt x="3654" y="15941"/>
                  </a:cubicBezTo>
                  <a:cubicBezTo>
                    <a:pt x="3582" y="16054"/>
                    <a:pt x="3500" y="16156"/>
                    <a:pt x="3409" y="16238"/>
                  </a:cubicBezTo>
                  <a:cubicBezTo>
                    <a:pt x="3358" y="16288"/>
                    <a:pt x="3317" y="16319"/>
                    <a:pt x="3255" y="16360"/>
                  </a:cubicBezTo>
                  <a:cubicBezTo>
                    <a:pt x="3215" y="16390"/>
                    <a:pt x="3164" y="16411"/>
                    <a:pt x="3123" y="16442"/>
                  </a:cubicBezTo>
                  <a:cubicBezTo>
                    <a:pt x="3092" y="16411"/>
                    <a:pt x="3062" y="16390"/>
                    <a:pt x="3031" y="16349"/>
                  </a:cubicBezTo>
                  <a:cubicBezTo>
                    <a:pt x="2960" y="16258"/>
                    <a:pt x="2919" y="16145"/>
                    <a:pt x="2878" y="16034"/>
                  </a:cubicBezTo>
                  <a:cubicBezTo>
                    <a:pt x="2817" y="15891"/>
                    <a:pt x="2766" y="15748"/>
                    <a:pt x="2725" y="15605"/>
                  </a:cubicBezTo>
                  <a:cubicBezTo>
                    <a:pt x="2674" y="15462"/>
                    <a:pt x="2623" y="15319"/>
                    <a:pt x="2582" y="15176"/>
                  </a:cubicBezTo>
                  <a:cubicBezTo>
                    <a:pt x="2552" y="15074"/>
                    <a:pt x="2521" y="14972"/>
                    <a:pt x="2480" y="14870"/>
                  </a:cubicBezTo>
                  <a:lnTo>
                    <a:pt x="2480" y="14870"/>
                  </a:lnTo>
                  <a:cubicBezTo>
                    <a:pt x="2504" y="14888"/>
                    <a:pt x="2534" y="14899"/>
                    <a:pt x="2564" y="14899"/>
                  </a:cubicBezTo>
                  <a:cubicBezTo>
                    <a:pt x="2585" y="14899"/>
                    <a:pt x="2606" y="14893"/>
                    <a:pt x="2623" y="14880"/>
                  </a:cubicBezTo>
                  <a:cubicBezTo>
                    <a:pt x="2633" y="14870"/>
                    <a:pt x="2654" y="14860"/>
                    <a:pt x="2664" y="14839"/>
                  </a:cubicBezTo>
                  <a:close/>
                  <a:moveTo>
                    <a:pt x="2041" y="13671"/>
                  </a:moveTo>
                  <a:cubicBezTo>
                    <a:pt x="2282" y="13671"/>
                    <a:pt x="2509" y="13845"/>
                    <a:pt x="2664" y="14033"/>
                  </a:cubicBezTo>
                  <a:cubicBezTo>
                    <a:pt x="2735" y="14115"/>
                    <a:pt x="2797" y="14206"/>
                    <a:pt x="2868" y="14299"/>
                  </a:cubicBezTo>
                  <a:cubicBezTo>
                    <a:pt x="2817" y="14339"/>
                    <a:pt x="2756" y="14370"/>
                    <a:pt x="2704" y="14411"/>
                  </a:cubicBezTo>
                  <a:cubicBezTo>
                    <a:pt x="2623" y="14482"/>
                    <a:pt x="2531" y="14553"/>
                    <a:pt x="2470" y="14646"/>
                  </a:cubicBezTo>
                  <a:cubicBezTo>
                    <a:pt x="2450" y="14655"/>
                    <a:pt x="2419" y="14666"/>
                    <a:pt x="2388" y="14666"/>
                  </a:cubicBezTo>
                  <a:cubicBezTo>
                    <a:pt x="2378" y="14676"/>
                    <a:pt x="2357" y="14686"/>
                    <a:pt x="2337" y="14686"/>
                  </a:cubicBezTo>
                  <a:cubicBezTo>
                    <a:pt x="2337" y="14686"/>
                    <a:pt x="2327" y="14686"/>
                    <a:pt x="2317" y="14696"/>
                  </a:cubicBezTo>
                  <a:cubicBezTo>
                    <a:pt x="2317" y="14696"/>
                    <a:pt x="2307" y="14696"/>
                    <a:pt x="2296" y="14707"/>
                  </a:cubicBezTo>
                  <a:cubicBezTo>
                    <a:pt x="2255" y="14717"/>
                    <a:pt x="2215" y="14757"/>
                    <a:pt x="2225" y="14809"/>
                  </a:cubicBezTo>
                  <a:cubicBezTo>
                    <a:pt x="2246" y="15002"/>
                    <a:pt x="2307" y="15197"/>
                    <a:pt x="2368" y="15380"/>
                  </a:cubicBezTo>
                  <a:cubicBezTo>
                    <a:pt x="2419" y="15553"/>
                    <a:pt x="2480" y="15727"/>
                    <a:pt x="2541" y="15900"/>
                  </a:cubicBezTo>
                  <a:cubicBezTo>
                    <a:pt x="2643" y="16176"/>
                    <a:pt x="2725" y="16503"/>
                    <a:pt x="2970" y="16687"/>
                  </a:cubicBezTo>
                  <a:cubicBezTo>
                    <a:pt x="3103" y="16784"/>
                    <a:pt x="3265" y="16820"/>
                    <a:pt x="3428" y="16820"/>
                  </a:cubicBezTo>
                  <a:cubicBezTo>
                    <a:pt x="3554" y="16820"/>
                    <a:pt x="3681" y="16799"/>
                    <a:pt x="3797" y="16768"/>
                  </a:cubicBezTo>
                  <a:cubicBezTo>
                    <a:pt x="4062" y="16687"/>
                    <a:pt x="4296" y="16554"/>
                    <a:pt x="4511" y="16381"/>
                  </a:cubicBezTo>
                  <a:cubicBezTo>
                    <a:pt x="4715" y="16207"/>
                    <a:pt x="4899" y="15982"/>
                    <a:pt x="4970" y="15717"/>
                  </a:cubicBezTo>
                  <a:cubicBezTo>
                    <a:pt x="4981" y="15656"/>
                    <a:pt x="4960" y="15625"/>
                    <a:pt x="4919" y="15605"/>
                  </a:cubicBezTo>
                  <a:cubicBezTo>
                    <a:pt x="4929" y="15574"/>
                    <a:pt x="4929" y="15533"/>
                    <a:pt x="4899" y="15513"/>
                  </a:cubicBezTo>
                  <a:cubicBezTo>
                    <a:pt x="4888" y="15513"/>
                    <a:pt x="4879" y="15513"/>
                    <a:pt x="4879" y="15503"/>
                  </a:cubicBezTo>
                  <a:cubicBezTo>
                    <a:pt x="4807" y="15217"/>
                    <a:pt x="4643" y="14952"/>
                    <a:pt x="4460" y="14727"/>
                  </a:cubicBezTo>
                  <a:cubicBezTo>
                    <a:pt x="4646" y="14672"/>
                    <a:pt x="4835" y="14624"/>
                    <a:pt x="5013" y="14624"/>
                  </a:cubicBezTo>
                  <a:cubicBezTo>
                    <a:pt x="5196" y="14624"/>
                    <a:pt x="5367" y="14674"/>
                    <a:pt x="5511" y="14819"/>
                  </a:cubicBezTo>
                  <a:cubicBezTo>
                    <a:pt x="5491" y="15033"/>
                    <a:pt x="5470" y="15247"/>
                    <a:pt x="5450" y="15451"/>
                  </a:cubicBezTo>
                  <a:cubicBezTo>
                    <a:pt x="5297" y="17054"/>
                    <a:pt x="5154" y="18666"/>
                    <a:pt x="5042" y="20279"/>
                  </a:cubicBezTo>
                  <a:cubicBezTo>
                    <a:pt x="4960" y="20299"/>
                    <a:pt x="4868" y="20320"/>
                    <a:pt x="4786" y="20350"/>
                  </a:cubicBezTo>
                  <a:cubicBezTo>
                    <a:pt x="4674" y="20370"/>
                    <a:pt x="4562" y="20401"/>
                    <a:pt x="4450" y="20422"/>
                  </a:cubicBezTo>
                  <a:cubicBezTo>
                    <a:pt x="4225" y="20463"/>
                    <a:pt x="4001" y="20493"/>
                    <a:pt x="3766" y="20493"/>
                  </a:cubicBezTo>
                  <a:cubicBezTo>
                    <a:pt x="3531" y="20493"/>
                    <a:pt x="3296" y="20472"/>
                    <a:pt x="3062" y="20432"/>
                  </a:cubicBezTo>
                  <a:cubicBezTo>
                    <a:pt x="2949" y="20411"/>
                    <a:pt x="2847" y="20381"/>
                    <a:pt x="2745" y="20360"/>
                  </a:cubicBezTo>
                  <a:cubicBezTo>
                    <a:pt x="2643" y="20329"/>
                    <a:pt x="2541" y="20289"/>
                    <a:pt x="2439" y="20258"/>
                  </a:cubicBezTo>
                  <a:cubicBezTo>
                    <a:pt x="2327" y="18656"/>
                    <a:pt x="2194" y="17054"/>
                    <a:pt x="2031" y="15451"/>
                  </a:cubicBezTo>
                  <a:cubicBezTo>
                    <a:pt x="1980" y="14870"/>
                    <a:pt x="1919" y="14288"/>
                    <a:pt x="1858" y="13707"/>
                  </a:cubicBezTo>
                  <a:cubicBezTo>
                    <a:pt x="1919" y="13682"/>
                    <a:pt x="1981" y="13671"/>
                    <a:pt x="2041" y="13671"/>
                  </a:cubicBezTo>
                  <a:close/>
                  <a:moveTo>
                    <a:pt x="245" y="6461"/>
                  </a:moveTo>
                  <a:cubicBezTo>
                    <a:pt x="623" y="6593"/>
                    <a:pt x="1021" y="6686"/>
                    <a:pt x="1429" y="6757"/>
                  </a:cubicBezTo>
                  <a:cubicBezTo>
                    <a:pt x="1500" y="7083"/>
                    <a:pt x="1592" y="7410"/>
                    <a:pt x="1674" y="7727"/>
                  </a:cubicBezTo>
                  <a:cubicBezTo>
                    <a:pt x="1480" y="7757"/>
                    <a:pt x="1296" y="7788"/>
                    <a:pt x="1112" y="7829"/>
                  </a:cubicBezTo>
                  <a:cubicBezTo>
                    <a:pt x="1092" y="7838"/>
                    <a:pt x="1072" y="7849"/>
                    <a:pt x="1062" y="7869"/>
                  </a:cubicBezTo>
                  <a:cubicBezTo>
                    <a:pt x="1051" y="7879"/>
                    <a:pt x="1051" y="7890"/>
                    <a:pt x="1051" y="7900"/>
                  </a:cubicBezTo>
                  <a:cubicBezTo>
                    <a:pt x="1092" y="8298"/>
                    <a:pt x="1133" y="8696"/>
                    <a:pt x="1174" y="9104"/>
                  </a:cubicBezTo>
                  <a:cubicBezTo>
                    <a:pt x="1225" y="9502"/>
                    <a:pt x="1276" y="9910"/>
                    <a:pt x="1327" y="10308"/>
                  </a:cubicBezTo>
                  <a:cubicBezTo>
                    <a:pt x="1419" y="11124"/>
                    <a:pt x="1511" y="11931"/>
                    <a:pt x="1602" y="12748"/>
                  </a:cubicBezTo>
                  <a:cubicBezTo>
                    <a:pt x="1776" y="14349"/>
                    <a:pt x="1929" y="15972"/>
                    <a:pt x="2072" y="17585"/>
                  </a:cubicBezTo>
                  <a:cubicBezTo>
                    <a:pt x="2153" y="18493"/>
                    <a:pt x="2215" y="19401"/>
                    <a:pt x="2286" y="20309"/>
                  </a:cubicBezTo>
                  <a:cubicBezTo>
                    <a:pt x="2286" y="20320"/>
                    <a:pt x="2296" y="20329"/>
                    <a:pt x="2296" y="20340"/>
                  </a:cubicBezTo>
                  <a:cubicBezTo>
                    <a:pt x="2296" y="20360"/>
                    <a:pt x="2317" y="20381"/>
                    <a:pt x="2337" y="20401"/>
                  </a:cubicBezTo>
                  <a:cubicBezTo>
                    <a:pt x="2450" y="20452"/>
                    <a:pt x="2572" y="20483"/>
                    <a:pt x="2695" y="20524"/>
                  </a:cubicBezTo>
                  <a:cubicBezTo>
                    <a:pt x="2806" y="20554"/>
                    <a:pt x="2929" y="20574"/>
                    <a:pt x="3042" y="20595"/>
                  </a:cubicBezTo>
                  <a:cubicBezTo>
                    <a:pt x="3245" y="20637"/>
                    <a:pt x="3440" y="20659"/>
                    <a:pt x="3641" y="20659"/>
                  </a:cubicBezTo>
                  <a:cubicBezTo>
                    <a:pt x="3682" y="20659"/>
                    <a:pt x="3724" y="20658"/>
                    <a:pt x="3766" y="20656"/>
                  </a:cubicBezTo>
                  <a:cubicBezTo>
                    <a:pt x="4011" y="20656"/>
                    <a:pt x="4246" y="20636"/>
                    <a:pt x="4480" y="20585"/>
                  </a:cubicBezTo>
                  <a:cubicBezTo>
                    <a:pt x="4603" y="20565"/>
                    <a:pt x="4715" y="20534"/>
                    <a:pt x="4827" y="20493"/>
                  </a:cubicBezTo>
                  <a:cubicBezTo>
                    <a:pt x="4919" y="20472"/>
                    <a:pt x="5021" y="20432"/>
                    <a:pt x="5113" y="20381"/>
                  </a:cubicBezTo>
                  <a:cubicBezTo>
                    <a:pt x="5118" y="20382"/>
                    <a:pt x="5123" y="20383"/>
                    <a:pt x="5128" y="20383"/>
                  </a:cubicBezTo>
                  <a:cubicBezTo>
                    <a:pt x="5163" y="20383"/>
                    <a:pt x="5194" y="20354"/>
                    <a:pt x="5194" y="20309"/>
                  </a:cubicBezTo>
                  <a:cubicBezTo>
                    <a:pt x="5266" y="19401"/>
                    <a:pt x="5337" y="18493"/>
                    <a:pt x="5419" y="17585"/>
                  </a:cubicBezTo>
                  <a:cubicBezTo>
                    <a:pt x="5552" y="15972"/>
                    <a:pt x="5705" y="14349"/>
                    <a:pt x="5888" y="12748"/>
                  </a:cubicBezTo>
                  <a:cubicBezTo>
                    <a:pt x="5970" y="11931"/>
                    <a:pt x="6062" y="11124"/>
                    <a:pt x="6164" y="10308"/>
                  </a:cubicBezTo>
                  <a:cubicBezTo>
                    <a:pt x="6215" y="9910"/>
                    <a:pt x="6266" y="9502"/>
                    <a:pt x="6307" y="9104"/>
                  </a:cubicBezTo>
                  <a:cubicBezTo>
                    <a:pt x="6358" y="8696"/>
                    <a:pt x="6399" y="8298"/>
                    <a:pt x="6439" y="7900"/>
                  </a:cubicBezTo>
                  <a:cubicBezTo>
                    <a:pt x="6439" y="7878"/>
                    <a:pt x="6418" y="7861"/>
                    <a:pt x="6395" y="7861"/>
                  </a:cubicBezTo>
                  <a:cubicBezTo>
                    <a:pt x="6386" y="7861"/>
                    <a:pt x="6377" y="7864"/>
                    <a:pt x="6368" y="7869"/>
                  </a:cubicBezTo>
                  <a:lnTo>
                    <a:pt x="6368" y="7859"/>
                  </a:lnTo>
                  <a:cubicBezTo>
                    <a:pt x="6358" y="7859"/>
                    <a:pt x="6348" y="7849"/>
                    <a:pt x="6337" y="7849"/>
                  </a:cubicBezTo>
                  <a:cubicBezTo>
                    <a:pt x="6337" y="7838"/>
                    <a:pt x="6328" y="7838"/>
                    <a:pt x="6317" y="7829"/>
                  </a:cubicBezTo>
                  <a:cubicBezTo>
                    <a:pt x="6297" y="7818"/>
                    <a:pt x="6287" y="7808"/>
                    <a:pt x="6266" y="7798"/>
                  </a:cubicBezTo>
                  <a:cubicBezTo>
                    <a:pt x="6246" y="7788"/>
                    <a:pt x="6235" y="7777"/>
                    <a:pt x="6215" y="7777"/>
                  </a:cubicBezTo>
                  <a:cubicBezTo>
                    <a:pt x="6205" y="7767"/>
                    <a:pt x="6185" y="7757"/>
                    <a:pt x="6174" y="7757"/>
                  </a:cubicBezTo>
                  <a:cubicBezTo>
                    <a:pt x="6164" y="7747"/>
                    <a:pt x="6154" y="7747"/>
                    <a:pt x="6133" y="7747"/>
                  </a:cubicBezTo>
                  <a:cubicBezTo>
                    <a:pt x="6164" y="7645"/>
                    <a:pt x="6185" y="7532"/>
                    <a:pt x="6205" y="7430"/>
                  </a:cubicBezTo>
                  <a:cubicBezTo>
                    <a:pt x="6256" y="7185"/>
                    <a:pt x="6317" y="6940"/>
                    <a:pt x="6368" y="6695"/>
                  </a:cubicBezTo>
                  <a:cubicBezTo>
                    <a:pt x="6439" y="6675"/>
                    <a:pt x="6501" y="6665"/>
                    <a:pt x="6562" y="6645"/>
                  </a:cubicBezTo>
                  <a:cubicBezTo>
                    <a:pt x="6736" y="6604"/>
                    <a:pt x="6920" y="6563"/>
                    <a:pt x="7083" y="6491"/>
                  </a:cubicBezTo>
                  <a:lnTo>
                    <a:pt x="7083" y="6491"/>
                  </a:lnTo>
                  <a:cubicBezTo>
                    <a:pt x="7042" y="6686"/>
                    <a:pt x="7011" y="6890"/>
                    <a:pt x="6981" y="7094"/>
                  </a:cubicBezTo>
                  <a:lnTo>
                    <a:pt x="6858" y="7890"/>
                  </a:lnTo>
                  <a:lnTo>
                    <a:pt x="6644" y="9512"/>
                  </a:lnTo>
                  <a:cubicBezTo>
                    <a:pt x="6399" y="11421"/>
                    <a:pt x="6195" y="13339"/>
                    <a:pt x="6011" y="15258"/>
                  </a:cubicBezTo>
                  <a:cubicBezTo>
                    <a:pt x="5919" y="16207"/>
                    <a:pt x="5838" y="17166"/>
                    <a:pt x="5766" y="18125"/>
                  </a:cubicBezTo>
                  <a:cubicBezTo>
                    <a:pt x="5736" y="18595"/>
                    <a:pt x="5695" y="19075"/>
                    <a:pt x="5664" y="19554"/>
                  </a:cubicBezTo>
                  <a:cubicBezTo>
                    <a:pt x="5634" y="20044"/>
                    <a:pt x="5593" y="20534"/>
                    <a:pt x="5582" y="21023"/>
                  </a:cubicBezTo>
                  <a:cubicBezTo>
                    <a:pt x="5582" y="21044"/>
                    <a:pt x="5582" y="21064"/>
                    <a:pt x="5593" y="21085"/>
                  </a:cubicBezTo>
                  <a:cubicBezTo>
                    <a:pt x="5511" y="21136"/>
                    <a:pt x="5430" y="21197"/>
                    <a:pt x="5328" y="21238"/>
                  </a:cubicBezTo>
                  <a:cubicBezTo>
                    <a:pt x="5205" y="21289"/>
                    <a:pt x="5072" y="21320"/>
                    <a:pt x="4940" y="21350"/>
                  </a:cubicBezTo>
                  <a:cubicBezTo>
                    <a:pt x="4664" y="21401"/>
                    <a:pt x="4378" y="21401"/>
                    <a:pt x="4103" y="21411"/>
                  </a:cubicBezTo>
                  <a:cubicBezTo>
                    <a:pt x="4009" y="21414"/>
                    <a:pt x="3915" y="21416"/>
                    <a:pt x="3820" y="21416"/>
                  </a:cubicBezTo>
                  <a:cubicBezTo>
                    <a:pt x="3594" y="21416"/>
                    <a:pt x="3366" y="21408"/>
                    <a:pt x="3144" y="21401"/>
                  </a:cubicBezTo>
                  <a:cubicBezTo>
                    <a:pt x="2878" y="21391"/>
                    <a:pt x="2602" y="21370"/>
                    <a:pt x="2337" y="21309"/>
                  </a:cubicBezTo>
                  <a:cubicBezTo>
                    <a:pt x="2225" y="21289"/>
                    <a:pt x="2113" y="21248"/>
                    <a:pt x="2001" y="21197"/>
                  </a:cubicBezTo>
                  <a:cubicBezTo>
                    <a:pt x="1919" y="21146"/>
                    <a:pt x="1837" y="21095"/>
                    <a:pt x="1756" y="21034"/>
                  </a:cubicBezTo>
                  <a:lnTo>
                    <a:pt x="1756" y="21023"/>
                  </a:lnTo>
                  <a:cubicBezTo>
                    <a:pt x="1745" y="20534"/>
                    <a:pt x="1704" y="20044"/>
                    <a:pt x="1674" y="19554"/>
                  </a:cubicBezTo>
                  <a:cubicBezTo>
                    <a:pt x="1643" y="19075"/>
                    <a:pt x="1602" y="18595"/>
                    <a:pt x="1572" y="18125"/>
                  </a:cubicBezTo>
                  <a:cubicBezTo>
                    <a:pt x="1500" y="17166"/>
                    <a:pt x="1419" y="16207"/>
                    <a:pt x="1327" y="15258"/>
                  </a:cubicBezTo>
                  <a:cubicBezTo>
                    <a:pt x="1143" y="13339"/>
                    <a:pt x="939" y="11421"/>
                    <a:pt x="694" y="9512"/>
                  </a:cubicBezTo>
                  <a:lnTo>
                    <a:pt x="480" y="7890"/>
                  </a:lnTo>
                  <a:lnTo>
                    <a:pt x="357" y="7094"/>
                  </a:lnTo>
                  <a:cubicBezTo>
                    <a:pt x="327" y="6879"/>
                    <a:pt x="296" y="6665"/>
                    <a:pt x="245" y="6461"/>
                  </a:cubicBezTo>
                  <a:close/>
                  <a:moveTo>
                    <a:pt x="7716" y="1"/>
                  </a:moveTo>
                  <a:cubicBezTo>
                    <a:pt x="7644" y="1"/>
                    <a:pt x="7593" y="52"/>
                    <a:pt x="7562" y="123"/>
                  </a:cubicBezTo>
                  <a:cubicBezTo>
                    <a:pt x="7542" y="185"/>
                    <a:pt x="7532" y="266"/>
                    <a:pt x="7521" y="338"/>
                  </a:cubicBezTo>
                  <a:cubicBezTo>
                    <a:pt x="7511" y="420"/>
                    <a:pt x="7491" y="501"/>
                    <a:pt x="7480" y="583"/>
                  </a:cubicBezTo>
                  <a:cubicBezTo>
                    <a:pt x="7471" y="603"/>
                    <a:pt x="7471" y="634"/>
                    <a:pt x="7460" y="654"/>
                  </a:cubicBezTo>
                  <a:cubicBezTo>
                    <a:pt x="7430" y="563"/>
                    <a:pt x="7389" y="470"/>
                    <a:pt x="7338" y="389"/>
                  </a:cubicBezTo>
                  <a:cubicBezTo>
                    <a:pt x="7225" y="241"/>
                    <a:pt x="7052" y="123"/>
                    <a:pt x="6871" y="123"/>
                  </a:cubicBezTo>
                  <a:cubicBezTo>
                    <a:pt x="6840" y="123"/>
                    <a:pt x="6808" y="126"/>
                    <a:pt x="6777" y="134"/>
                  </a:cubicBezTo>
                  <a:cubicBezTo>
                    <a:pt x="6562" y="185"/>
                    <a:pt x="6439" y="399"/>
                    <a:pt x="6439" y="613"/>
                  </a:cubicBezTo>
                  <a:cubicBezTo>
                    <a:pt x="6439" y="858"/>
                    <a:pt x="6593" y="1073"/>
                    <a:pt x="6725" y="1266"/>
                  </a:cubicBezTo>
                  <a:cubicBezTo>
                    <a:pt x="6797" y="1379"/>
                    <a:pt x="6868" y="1481"/>
                    <a:pt x="6950" y="1583"/>
                  </a:cubicBezTo>
                  <a:cubicBezTo>
                    <a:pt x="7001" y="1654"/>
                    <a:pt x="7062" y="1746"/>
                    <a:pt x="7133" y="1787"/>
                  </a:cubicBezTo>
                  <a:cubicBezTo>
                    <a:pt x="7113" y="1838"/>
                    <a:pt x="7103" y="1889"/>
                    <a:pt x="7083" y="1940"/>
                  </a:cubicBezTo>
                  <a:lnTo>
                    <a:pt x="7052" y="2032"/>
                  </a:lnTo>
                  <a:cubicBezTo>
                    <a:pt x="7042" y="2022"/>
                    <a:pt x="7022" y="2022"/>
                    <a:pt x="7011" y="2022"/>
                  </a:cubicBezTo>
                  <a:cubicBezTo>
                    <a:pt x="6817" y="2062"/>
                    <a:pt x="6623" y="2175"/>
                    <a:pt x="6470" y="2298"/>
                  </a:cubicBezTo>
                  <a:cubicBezTo>
                    <a:pt x="6317" y="2420"/>
                    <a:pt x="6174" y="2573"/>
                    <a:pt x="6092" y="2756"/>
                  </a:cubicBezTo>
                  <a:cubicBezTo>
                    <a:pt x="6021" y="2910"/>
                    <a:pt x="5981" y="3103"/>
                    <a:pt x="6062" y="3267"/>
                  </a:cubicBezTo>
                  <a:cubicBezTo>
                    <a:pt x="6103" y="3359"/>
                    <a:pt x="6174" y="3420"/>
                    <a:pt x="6266" y="3461"/>
                  </a:cubicBezTo>
                  <a:cubicBezTo>
                    <a:pt x="6195" y="3471"/>
                    <a:pt x="6124" y="3512"/>
                    <a:pt x="6072" y="3552"/>
                  </a:cubicBezTo>
                  <a:cubicBezTo>
                    <a:pt x="5981" y="3614"/>
                    <a:pt x="5899" y="3695"/>
                    <a:pt x="5838" y="3787"/>
                  </a:cubicBezTo>
                  <a:cubicBezTo>
                    <a:pt x="5817" y="3828"/>
                    <a:pt x="5827" y="3879"/>
                    <a:pt x="5868" y="3899"/>
                  </a:cubicBezTo>
                  <a:lnTo>
                    <a:pt x="5929" y="3930"/>
                  </a:lnTo>
                  <a:cubicBezTo>
                    <a:pt x="5766" y="4165"/>
                    <a:pt x="5797" y="4502"/>
                    <a:pt x="5838" y="4767"/>
                  </a:cubicBezTo>
                  <a:cubicBezTo>
                    <a:pt x="5879" y="4971"/>
                    <a:pt x="5919" y="5175"/>
                    <a:pt x="5970" y="5379"/>
                  </a:cubicBezTo>
                  <a:cubicBezTo>
                    <a:pt x="6001" y="5502"/>
                    <a:pt x="6021" y="5645"/>
                    <a:pt x="6083" y="5757"/>
                  </a:cubicBezTo>
                  <a:cubicBezTo>
                    <a:pt x="6072" y="5767"/>
                    <a:pt x="6062" y="5777"/>
                    <a:pt x="6062" y="5788"/>
                  </a:cubicBezTo>
                  <a:lnTo>
                    <a:pt x="6062" y="5797"/>
                  </a:lnTo>
                  <a:cubicBezTo>
                    <a:pt x="6052" y="5788"/>
                    <a:pt x="6042" y="5788"/>
                    <a:pt x="6031" y="5777"/>
                  </a:cubicBezTo>
                  <a:cubicBezTo>
                    <a:pt x="5817" y="5706"/>
                    <a:pt x="5593" y="5686"/>
                    <a:pt x="5368" y="5655"/>
                  </a:cubicBezTo>
                  <a:cubicBezTo>
                    <a:pt x="5144" y="5624"/>
                    <a:pt x="4919" y="5604"/>
                    <a:pt x="4695" y="5584"/>
                  </a:cubicBezTo>
                  <a:cubicBezTo>
                    <a:pt x="4413" y="5565"/>
                    <a:pt x="4132" y="5556"/>
                    <a:pt x="3851" y="5556"/>
                  </a:cubicBezTo>
                  <a:cubicBezTo>
                    <a:pt x="3346" y="5556"/>
                    <a:pt x="2842" y="5586"/>
                    <a:pt x="2337" y="5645"/>
                  </a:cubicBezTo>
                  <a:lnTo>
                    <a:pt x="2123" y="5675"/>
                  </a:lnTo>
                  <a:lnTo>
                    <a:pt x="2001" y="5216"/>
                  </a:lnTo>
                  <a:cubicBezTo>
                    <a:pt x="1929" y="4951"/>
                    <a:pt x="1847" y="4686"/>
                    <a:pt x="1776" y="4410"/>
                  </a:cubicBezTo>
                  <a:cubicBezTo>
                    <a:pt x="1704" y="4155"/>
                    <a:pt x="1602" y="3899"/>
                    <a:pt x="1521" y="3634"/>
                  </a:cubicBezTo>
                  <a:cubicBezTo>
                    <a:pt x="1521" y="3614"/>
                    <a:pt x="1511" y="3604"/>
                    <a:pt x="1500" y="3593"/>
                  </a:cubicBezTo>
                  <a:cubicBezTo>
                    <a:pt x="1490" y="3573"/>
                    <a:pt x="1480" y="3552"/>
                    <a:pt x="1470" y="3543"/>
                  </a:cubicBezTo>
                  <a:cubicBezTo>
                    <a:pt x="1429" y="3491"/>
                    <a:pt x="1357" y="3461"/>
                    <a:pt x="1296" y="3450"/>
                  </a:cubicBezTo>
                  <a:cubicBezTo>
                    <a:pt x="1266" y="3440"/>
                    <a:pt x="1235" y="3435"/>
                    <a:pt x="1203" y="3435"/>
                  </a:cubicBezTo>
                  <a:cubicBezTo>
                    <a:pt x="1171" y="3435"/>
                    <a:pt x="1138" y="3440"/>
                    <a:pt x="1103" y="3450"/>
                  </a:cubicBezTo>
                  <a:cubicBezTo>
                    <a:pt x="1041" y="3461"/>
                    <a:pt x="990" y="3481"/>
                    <a:pt x="939" y="3512"/>
                  </a:cubicBezTo>
                  <a:cubicBezTo>
                    <a:pt x="908" y="3532"/>
                    <a:pt x="868" y="3563"/>
                    <a:pt x="847" y="3593"/>
                  </a:cubicBezTo>
                  <a:cubicBezTo>
                    <a:pt x="847" y="3604"/>
                    <a:pt x="837" y="3604"/>
                    <a:pt x="837" y="3614"/>
                  </a:cubicBezTo>
                  <a:cubicBezTo>
                    <a:pt x="796" y="3614"/>
                    <a:pt x="756" y="3645"/>
                    <a:pt x="765" y="3695"/>
                  </a:cubicBezTo>
                  <a:cubicBezTo>
                    <a:pt x="796" y="4053"/>
                    <a:pt x="878" y="4420"/>
                    <a:pt x="960" y="4777"/>
                  </a:cubicBezTo>
                  <a:cubicBezTo>
                    <a:pt x="1041" y="5124"/>
                    <a:pt x="1123" y="5482"/>
                    <a:pt x="1205" y="5838"/>
                  </a:cubicBezTo>
                  <a:cubicBezTo>
                    <a:pt x="1184" y="5838"/>
                    <a:pt x="1174" y="5838"/>
                    <a:pt x="1164" y="5849"/>
                  </a:cubicBezTo>
                  <a:cubicBezTo>
                    <a:pt x="970" y="5890"/>
                    <a:pt x="776" y="5931"/>
                    <a:pt x="592" y="5981"/>
                  </a:cubicBezTo>
                  <a:cubicBezTo>
                    <a:pt x="490" y="6012"/>
                    <a:pt x="388" y="6042"/>
                    <a:pt x="296" y="6073"/>
                  </a:cubicBezTo>
                  <a:cubicBezTo>
                    <a:pt x="194" y="6104"/>
                    <a:pt x="112" y="6124"/>
                    <a:pt x="31" y="6185"/>
                  </a:cubicBezTo>
                  <a:cubicBezTo>
                    <a:pt x="0" y="6216"/>
                    <a:pt x="0" y="6257"/>
                    <a:pt x="21" y="6298"/>
                  </a:cubicBezTo>
                  <a:cubicBezTo>
                    <a:pt x="21" y="6308"/>
                    <a:pt x="10" y="6318"/>
                    <a:pt x="10" y="6328"/>
                  </a:cubicBezTo>
                  <a:cubicBezTo>
                    <a:pt x="10" y="6563"/>
                    <a:pt x="51" y="6808"/>
                    <a:pt x="72" y="7053"/>
                  </a:cubicBezTo>
                  <a:cubicBezTo>
                    <a:pt x="103" y="7287"/>
                    <a:pt x="133" y="7523"/>
                    <a:pt x="164" y="7767"/>
                  </a:cubicBezTo>
                  <a:cubicBezTo>
                    <a:pt x="225" y="8247"/>
                    <a:pt x="296" y="8727"/>
                    <a:pt x="357" y="9206"/>
                  </a:cubicBezTo>
                  <a:cubicBezTo>
                    <a:pt x="480" y="10155"/>
                    <a:pt x="592" y="11104"/>
                    <a:pt x="694" y="12054"/>
                  </a:cubicBezTo>
                  <a:cubicBezTo>
                    <a:pt x="908" y="13962"/>
                    <a:pt x="1092" y="15870"/>
                    <a:pt x="1246" y="17778"/>
                  </a:cubicBezTo>
                  <a:lnTo>
                    <a:pt x="1368" y="19401"/>
                  </a:lnTo>
                  <a:cubicBezTo>
                    <a:pt x="1409" y="19942"/>
                    <a:pt x="1429" y="20483"/>
                    <a:pt x="1480" y="21023"/>
                  </a:cubicBezTo>
                  <a:cubicBezTo>
                    <a:pt x="1490" y="21034"/>
                    <a:pt x="1490" y="21044"/>
                    <a:pt x="1490" y="21054"/>
                  </a:cubicBezTo>
                  <a:cubicBezTo>
                    <a:pt x="1480" y="21095"/>
                    <a:pt x="1480" y="21136"/>
                    <a:pt x="1500" y="21177"/>
                  </a:cubicBezTo>
                  <a:cubicBezTo>
                    <a:pt x="1695" y="21442"/>
                    <a:pt x="2031" y="21565"/>
                    <a:pt x="2327" y="21626"/>
                  </a:cubicBezTo>
                  <a:cubicBezTo>
                    <a:pt x="2633" y="21687"/>
                    <a:pt x="2940" y="21697"/>
                    <a:pt x="3235" y="21708"/>
                  </a:cubicBezTo>
                  <a:cubicBezTo>
                    <a:pt x="3409" y="21718"/>
                    <a:pt x="3585" y="21723"/>
                    <a:pt x="3761" y="21723"/>
                  </a:cubicBezTo>
                  <a:cubicBezTo>
                    <a:pt x="3937" y="21723"/>
                    <a:pt x="4113" y="21718"/>
                    <a:pt x="4287" y="21708"/>
                  </a:cubicBezTo>
                  <a:cubicBezTo>
                    <a:pt x="4582" y="21697"/>
                    <a:pt x="4879" y="21677"/>
                    <a:pt x="5164" y="21606"/>
                  </a:cubicBezTo>
                  <a:cubicBezTo>
                    <a:pt x="5409" y="21534"/>
                    <a:pt x="5705" y="21401"/>
                    <a:pt x="5797" y="21136"/>
                  </a:cubicBezTo>
                  <a:lnTo>
                    <a:pt x="5797" y="21116"/>
                  </a:lnTo>
                  <a:cubicBezTo>
                    <a:pt x="5827" y="21095"/>
                    <a:pt x="5848" y="21064"/>
                    <a:pt x="5858" y="21023"/>
                  </a:cubicBezTo>
                  <a:cubicBezTo>
                    <a:pt x="5909" y="20483"/>
                    <a:pt x="5929" y="19942"/>
                    <a:pt x="5970" y="19401"/>
                  </a:cubicBezTo>
                  <a:lnTo>
                    <a:pt x="6092" y="17778"/>
                  </a:lnTo>
                  <a:cubicBezTo>
                    <a:pt x="6246" y="15870"/>
                    <a:pt x="6430" y="13962"/>
                    <a:pt x="6644" y="12054"/>
                  </a:cubicBezTo>
                  <a:cubicBezTo>
                    <a:pt x="6746" y="11104"/>
                    <a:pt x="6858" y="10155"/>
                    <a:pt x="6981" y="9206"/>
                  </a:cubicBezTo>
                  <a:cubicBezTo>
                    <a:pt x="7042" y="8727"/>
                    <a:pt x="7113" y="8247"/>
                    <a:pt x="7174" y="7767"/>
                  </a:cubicBezTo>
                  <a:cubicBezTo>
                    <a:pt x="7205" y="7523"/>
                    <a:pt x="7235" y="7287"/>
                    <a:pt x="7266" y="7053"/>
                  </a:cubicBezTo>
                  <a:cubicBezTo>
                    <a:pt x="7287" y="6808"/>
                    <a:pt x="7328" y="6563"/>
                    <a:pt x="7328" y="6328"/>
                  </a:cubicBezTo>
                  <a:cubicBezTo>
                    <a:pt x="7328" y="6308"/>
                    <a:pt x="7317" y="6287"/>
                    <a:pt x="7307" y="6267"/>
                  </a:cubicBezTo>
                  <a:cubicBezTo>
                    <a:pt x="7307" y="6246"/>
                    <a:pt x="7307" y="6226"/>
                    <a:pt x="7297" y="6206"/>
                  </a:cubicBezTo>
                  <a:cubicBezTo>
                    <a:pt x="7215" y="6094"/>
                    <a:pt x="7072" y="6022"/>
                    <a:pt x="6940" y="5971"/>
                  </a:cubicBezTo>
                  <a:cubicBezTo>
                    <a:pt x="6888" y="5940"/>
                    <a:pt x="6827" y="5931"/>
                    <a:pt x="6766" y="5910"/>
                  </a:cubicBezTo>
                  <a:cubicBezTo>
                    <a:pt x="6909" y="5869"/>
                    <a:pt x="7042" y="5808"/>
                    <a:pt x="7164" y="5726"/>
                  </a:cubicBezTo>
                  <a:cubicBezTo>
                    <a:pt x="7450" y="5543"/>
                    <a:pt x="7675" y="5267"/>
                    <a:pt x="7787" y="4940"/>
                  </a:cubicBezTo>
                  <a:cubicBezTo>
                    <a:pt x="7889" y="4675"/>
                    <a:pt x="7909" y="4359"/>
                    <a:pt x="7827" y="4083"/>
                  </a:cubicBezTo>
                  <a:lnTo>
                    <a:pt x="7827" y="4083"/>
                  </a:lnTo>
                  <a:cubicBezTo>
                    <a:pt x="7889" y="4094"/>
                    <a:pt x="7960" y="4114"/>
                    <a:pt x="8031" y="4114"/>
                  </a:cubicBezTo>
                  <a:cubicBezTo>
                    <a:pt x="8035" y="4115"/>
                    <a:pt x="8039" y="4115"/>
                    <a:pt x="8042" y="4115"/>
                  </a:cubicBezTo>
                  <a:cubicBezTo>
                    <a:pt x="8108" y="4115"/>
                    <a:pt x="8152" y="4029"/>
                    <a:pt x="8113" y="3971"/>
                  </a:cubicBezTo>
                  <a:cubicBezTo>
                    <a:pt x="8022" y="3828"/>
                    <a:pt x="7920" y="3706"/>
                    <a:pt x="7807" y="3593"/>
                  </a:cubicBezTo>
                  <a:cubicBezTo>
                    <a:pt x="7746" y="3532"/>
                    <a:pt x="7684" y="3471"/>
                    <a:pt x="7613" y="3420"/>
                  </a:cubicBezTo>
                  <a:lnTo>
                    <a:pt x="7623" y="3420"/>
                  </a:lnTo>
                  <a:cubicBezTo>
                    <a:pt x="8022" y="3409"/>
                    <a:pt x="8174" y="2981"/>
                    <a:pt x="8093" y="2644"/>
                  </a:cubicBezTo>
                  <a:cubicBezTo>
                    <a:pt x="8022" y="2348"/>
                    <a:pt x="7787" y="2083"/>
                    <a:pt x="7491" y="2001"/>
                  </a:cubicBezTo>
                  <a:cubicBezTo>
                    <a:pt x="7501" y="1971"/>
                    <a:pt x="7511" y="1940"/>
                    <a:pt x="7511" y="1910"/>
                  </a:cubicBezTo>
                  <a:cubicBezTo>
                    <a:pt x="7532" y="1910"/>
                    <a:pt x="7552" y="1899"/>
                    <a:pt x="7573" y="1899"/>
                  </a:cubicBezTo>
                  <a:cubicBezTo>
                    <a:pt x="7603" y="1879"/>
                    <a:pt x="7623" y="1869"/>
                    <a:pt x="7654" y="1858"/>
                  </a:cubicBezTo>
                  <a:cubicBezTo>
                    <a:pt x="7695" y="1838"/>
                    <a:pt x="7746" y="1828"/>
                    <a:pt x="7787" y="1808"/>
                  </a:cubicBezTo>
                  <a:cubicBezTo>
                    <a:pt x="7899" y="1777"/>
                    <a:pt x="8011" y="1756"/>
                    <a:pt x="8113" y="1726"/>
                  </a:cubicBezTo>
                  <a:cubicBezTo>
                    <a:pt x="8307" y="1675"/>
                    <a:pt x="8491" y="1573"/>
                    <a:pt x="8593" y="1409"/>
                  </a:cubicBezTo>
                  <a:cubicBezTo>
                    <a:pt x="8705" y="1236"/>
                    <a:pt x="8675" y="1012"/>
                    <a:pt x="8532" y="869"/>
                  </a:cubicBezTo>
                  <a:cubicBezTo>
                    <a:pt x="8424" y="753"/>
                    <a:pt x="8268" y="697"/>
                    <a:pt x="8110" y="697"/>
                  </a:cubicBezTo>
                  <a:cubicBezTo>
                    <a:pt x="8074" y="697"/>
                    <a:pt x="8037" y="700"/>
                    <a:pt x="8001" y="706"/>
                  </a:cubicBezTo>
                  <a:cubicBezTo>
                    <a:pt x="7920" y="726"/>
                    <a:pt x="7838" y="756"/>
                    <a:pt x="7766" y="797"/>
                  </a:cubicBezTo>
                  <a:cubicBezTo>
                    <a:pt x="7787" y="726"/>
                    <a:pt x="7807" y="644"/>
                    <a:pt x="7818" y="572"/>
                  </a:cubicBezTo>
                  <a:cubicBezTo>
                    <a:pt x="7838" y="491"/>
                    <a:pt x="7848" y="420"/>
                    <a:pt x="7858" y="338"/>
                  </a:cubicBezTo>
                  <a:cubicBezTo>
                    <a:pt x="7858" y="266"/>
                    <a:pt x="7868" y="195"/>
                    <a:pt x="7848" y="123"/>
                  </a:cubicBezTo>
                  <a:cubicBezTo>
                    <a:pt x="7838" y="62"/>
                    <a:pt x="7787" y="1"/>
                    <a:pt x="7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3"/>
            <p:cNvSpPr/>
            <p:nvPr/>
          </p:nvSpPr>
          <p:spPr>
            <a:xfrm>
              <a:off x="4857453" y="2440767"/>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3"/>
            <p:cNvSpPr/>
            <p:nvPr/>
          </p:nvSpPr>
          <p:spPr>
            <a:xfrm>
              <a:off x="4845462" y="2518257"/>
              <a:ext cx="10310" cy="18770"/>
            </a:xfrm>
            <a:custGeom>
              <a:avLst/>
              <a:gdLst/>
              <a:ahLst/>
              <a:cxnLst/>
              <a:rect l="l" t="t" r="r" b="b"/>
              <a:pathLst>
                <a:path w="184" h="335" extrusionOk="0">
                  <a:moveTo>
                    <a:pt x="110" y="1"/>
                  </a:moveTo>
                  <a:cubicBezTo>
                    <a:pt x="88" y="1"/>
                    <a:pt x="69" y="13"/>
                    <a:pt x="61" y="35"/>
                  </a:cubicBezTo>
                  <a:cubicBezTo>
                    <a:pt x="41" y="66"/>
                    <a:pt x="21" y="107"/>
                    <a:pt x="11" y="148"/>
                  </a:cubicBezTo>
                  <a:cubicBezTo>
                    <a:pt x="11" y="168"/>
                    <a:pt x="0" y="198"/>
                    <a:pt x="0" y="219"/>
                  </a:cubicBezTo>
                  <a:lnTo>
                    <a:pt x="0" y="270"/>
                  </a:lnTo>
                  <a:cubicBezTo>
                    <a:pt x="0" y="300"/>
                    <a:pt x="11" y="321"/>
                    <a:pt x="41" y="332"/>
                  </a:cubicBezTo>
                  <a:cubicBezTo>
                    <a:pt x="45" y="333"/>
                    <a:pt x="49" y="334"/>
                    <a:pt x="53" y="334"/>
                  </a:cubicBezTo>
                  <a:cubicBezTo>
                    <a:pt x="72" y="334"/>
                    <a:pt x="94" y="317"/>
                    <a:pt x="102" y="300"/>
                  </a:cubicBezTo>
                  <a:cubicBezTo>
                    <a:pt x="113" y="291"/>
                    <a:pt x="123" y="270"/>
                    <a:pt x="133" y="260"/>
                  </a:cubicBezTo>
                  <a:cubicBezTo>
                    <a:pt x="143" y="239"/>
                    <a:pt x="154" y="209"/>
                    <a:pt x="154" y="189"/>
                  </a:cubicBezTo>
                  <a:lnTo>
                    <a:pt x="184" y="66"/>
                  </a:lnTo>
                  <a:cubicBezTo>
                    <a:pt x="184" y="35"/>
                    <a:pt x="164" y="5"/>
                    <a:pt x="133" y="5"/>
                  </a:cubicBezTo>
                  <a:cubicBezTo>
                    <a:pt x="125" y="2"/>
                    <a:pt x="11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3"/>
            <p:cNvSpPr/>
            <p:nvPr/>
          </p:nvSpPr>
          <p:spPr>
            <a:xfrm>
              <a:off x="4818568" y="2513158"/>
              <a:ext cx="14960" cy="21067"/>
            </a:xfrm>
            <a:custGeom>
              <a:avLst/>
              <a:gdLst/>
              <a:ahLst/>
              <a:cxnLst/>
              <a:rect l="l" t="t" r="r" b="b"/>
              <a:pathLst>
                <a:path w="267" h="376" extrusionOk="0">
                  <a:moveTo>
                    <a:pt x="198" y="0"/>
                  </a:moveTo>
                  <a:cubicBezTo>
                    <a:pt x="180" y="0"/>
                    <a:pt x="159" y="11"/>
                    <a:pt x="144" y="35"/>
                  </a:cubicBezTo>
                  <a:cubicBezTo>
                    <a:pt x="133" y="55"/>
                    <a:pt x="113" y="76"/>
                    <a:pt x="103" y="85"/>
                  </a:cubicBezTo>
                  <a:lnTo>
                    <a:pt x="72" y="147"/>
                  </a:lnTo>
                  <a:lnTo>
                    <a:pt x="42" y="208"/>
                  </a:lnTo>
                  <a:cubicBezTo>
                    <a:pt x="31" y="239"/>
                    <a:pt x="21" y="259"/>
                    <a:pt x="11" y="289"/>
                  </a:cubicBezTo>
                  <a:cubicBezTo>
                    <a:pt x="1" y="320"/>
                    <a:pt x="21" y="351"/>
                    <a:pt x="52" y="371"/>
                  </a:cubicBezTo>
                  <a:cubicBezTo>
                    <a:pt x="59" y="374"/>
                    <a:pt x="67" y="375"/>
                    <a:pt x="75" y="375"/>
                  </a:cubicBezTo>
                  <a:cubicBezTo>
                    <a:pt x="97" y="375"/>
                    <a:pt x="118" y="363"/>
                    <a:pt x="133" y="341"/>
                  </a:cubicBezTo>
                  <a:cubicBezTo>
                    <a:pt x="144" y="330"/>
                    <a:pt x="154" y="320"/>
                    <a:pt x="154" y="310"/>
                  </a:cubicBezTo>
                  <a:cubicBezTo>
                    <a:pt x="164" y="300"/>
                    <a:pt x="164" y="289"/>
                    <a:pt x="174" y="280"/>
                  </a:cubicBezTo>
                  <a:lnTo>
                    <a:pt x="205" y="218"/>
                  </a:lnTo>
                  <a:cubicBezTo>
                    <a:pt x="215" y="187"/>
                    <a:pt x="226" y="167"/>
                    <a:pt x="235" y="137"/>
                  </a:cubicBezTo>
                  <a:cubicBezTo>
                    <a:pt x="235" y="116"/>
                    <a:pt x="246" y="96"/>
                    <a:pt x="256" y="76"/>
                  </a:cubicBezTo>
                  <a:cubicBezTo>
                    <a:pt x="266" y="45"/>
                    <a:pt x="246" y="14"/>
                    <a:pt x="215" y="4"/>
                  </a:cubicBezTo>
                  <a:cubicBezTo>
                    <a:pt x="210" y="1"/>
                    <a:pt x="204"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3"/>
            <p:cNvSpPr/>
            <p:nvPr/>
          </p:nvSpPr>
          <p:spPr>
            <a:xfrm>
              <a:off x="4797444" y="2505930"/>
              <a:ext cx="9189" cy="20339"/>
            </a:xfrm>
            <a:custGeom>
              <a:avLst/>
              <a:gdLst/>
              <a:ahLst/>
              <a:cxnLst/>
              <a:rect l="l" t="t" r="r" b="b"/>
              <a:pathLst>
                <a:path w="164" h="363" extrusionOk="0">
                  <a:moveTo>
                    <a:pt x="102" y="0"/>
                  </a:moveTo>
                  <a:cubicBezTo>
                    <a:pt x="82" y="0"/>
                    <a:pt x="72" y="0"/>
                    <a:pt x="61" y="10"/>
                  </a:cubicBezTo>
                  <a:cubicBezTo>
                    <a:pt x="41" y="21"/>
                    <a:pt x="31" y="41"/>
                    <a:pt x="31" y="51"/>
                  </a:cubicBezTo>
                  <a:cubicBezTo>
                    <a:pt x="20" y="92"/>
                    <a:pt x="11" y="133"/>
                    <a:pt x="11" y="174"/>
                  </a:cubicBezTo>
                  <a:cubicBezTo>
                    <a:pt x="0" y="205"/>
                    <a:pt x="0" y="225"/>
                    <a:pt x="0" y="255"/>
                  </a:cubicBezTo>
                  <a:cubicBezTo>
                    <a:pt x="0" y="276"/>
                    <a:pt x="0" y="307"/>
                    <a:pt x="11" y="327"/>
                  </a:cubicBezTo>
                  <a:cubicBezTo>
                    <a:pt x="16" y="350"/>
                    <a:pt x="38" y="363"/>
                    <a:pt x="59" y="363"/>
                  </a:cubicBezTo>
                  <a:cubicBezTo>
                    <a:pt x="76" y="363"/>
                    <a:pt x="93" y="355"/>
                    <a:pt x="102" y="337"/>
                  </a:cubicBezTo>
                  <a:cubicBezTo>
                    <a:pt x="113" y="316"/>
                    <a:pt x="122" y="296"/>
                    <a:pt x="133" y="266"/>
                  </a:cubicBezTo>
                  <a:lnTo>
                    <a:pt x="133" y="235"/>
                  </a:lnTo>
                  <a:cubicBezTo>
                    <a:pt x="143" y="225"/>
                    <a:pt x="143" y="205"/>
                    <a:pt x="143" y="194"/>
                  </a:cubicBezTo>
                  <a:lnTo>
                    <a:pt x="153" y="71"/>
                  </a:lnTo>
                  <a:cubicBezTo>
                    <a:pt x="163" y="41"/>
                    <a:pt x="133" y="1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3"/>
            <p:cNvSpPr/>
            <p:nvPr/>
          </p:nvSpPr>
          <p:spPr>
            <a:xfrm>
              <a:off x="4820865" y="2552212"/>
              <a:ext cx="12046" cy="16473"/>
            </a:xfrm>
            <a:custGeom>
              <a:avLst/>
              <a:gdLst/>
              <a:ahLst/>
              <a:cxnLst/>
              <a:rect l="l" t="t" r="r" b="b"/>
              <a:pathLst>
                <a:path w="215" h="294" extrusionOk="0">
                  <a:moveTo>
                    <a:pt x="149" y="1"/>
                  </a:moveTo>
                  <a:cubicBezTo>
                    <a:pt x="128" y="1"/>
                    <a:pt x="109" y="12"/>
                    <a:pt x="103" y="32"/>
                  </a:cubicBezTo>
                  <a:lnTo>
                    <a:pt x="42" y="123"/>
                  </a:lnTo>
                  <a:cubicBezTo>
                    <a:pt x="31" y="144"/>
                    <a:pt x="21" y="164"/>
                    <a:pt x="21" y="175"/>
                  </a:cubicBezTo>
                  <a:cubicBezTo>
                    <a:pt x="11" y="184"/>
                    <a:pt x="11" y="195"/>
                    <a:pt x="1" y="205"/>
                  </a:cubicBezTo>
                  <a:lnTo>
                    <a:pt x="1" y="225"/>
                  </a:lnTo>
                  <a:cubicBezTo>
                    <a:pt x="1" y="236"/>
                    <a:pt x="1" y="246"/>
                    <a:pt x="11" y="256"/>
                  </a:cubicBezTo>
                  <a:cubicBezTo>
                    <a:pt x="11" y="266"/>
                    <a:pt x="21" y="277"/>
                    <a:pt x="31" y="286"/>
                  </a:cubicBezTo>
                  <a:cubicBezTo>
                    <a:pt x="40" y="291"/>
                    <a:pt x="50" y="293"/>
                    <a:pt x="59" y="293"/>
                  </a:cubicBezTo>
                  <a:cubicBezTo>
                    <a:pt x="89" y="293"/>
                    <a:pt x="117" y="270"/>
                    <a:pt x="133" y="246"/>
                  </a:cubicBezTo>
                  <a:cubicBezTo>
                    <a:pt x="144" y="225"/>
                    <a:pt x="153" y="205"/>
                    <a:pt x="153" y="195"/>
                  </a:cubicBezTo>
                  <a:lnTo>
                    <a:pt x="205" y="93"/>
                  </a:lnTo>
                  <a:cubicBezTo>
                    <a:pt x="215" y="72"/>
                    <a:pt x="215" y="62"/>
                    <a:pt x="205" y="41"/>
                  </a:cubicBezTo>
                  <a:cubicBezTo>
                    <a:pt x="205" y="32"/>
                    <a:pt x="194" y="11"/>
                    <a:pt x="185" y="11"/>
                  </a:cubicBezTo>
                  <a:cubicBezTo>
                    <a:pt x="173" y="4"/>
                    <a:pt x="161"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3"/>
            <p:cNvSpPr/>
            <p:nvPr/>
          </p:nvSpPr>
          <p:spPr>
            <a:xfrm>
              <a:off x="4800302" y="2539773"/>
              <a:ext cx="10870" cy="17089"/>
            </a:xfrm>
            <a:custGeom>
              <a:avLst/>
              <a:gdLst/>
              <a:ahLst/>
              <a:cxnLst/>
              <a:rect l="l" t="t" r="r" b="b"/>
              <a:pathLst>
                <a:path w="194" h="305" extrusionOk="0">
                  <a:moveTo>
                    <a:pt x="111" y="1"/>
                  </a:moveTo>
                  <a:cubicBezTo>
                    <a:pt x="102" y="1"/>
                    <a:pt x="92" y="3"/>
                    <a:pt x="82" y="9"/>
                  </a:cubicBezTo>
                  <a:cubicBezTo>
                    <a:pt x="71" y="19"/>
                    <a:pt x="62" y="29"/>
                    <a:pt x="51" y="50"/>
                  </a:cubicBezTo>
                  <a:lnTo>
                    <a:pt x="21" y="141"/>
                  </a:lnTo>
                  <a:cubicBezTo>
                    <a:pt x="21" y="161"/>
                    <a:pt x="10" y="172"/>
                    <a:pt x="10" y="192"/>
                  </a:cubicBezTo>
                  <a:cubicBezTo>
                    <a:pt x="10" y="202"/>
                    <a:pt x="10" y="202"/>
                    <a:pt x="0" y="213"/>
                  </a:cubicBezTo>
                  <a:lnTo>
                    <a:pt x="0" y="243"/>
                  </a:lnTo>
                  <a:lnTo>
                    <a:pt x="0" y="263"/>
                  </a:lnTo>
                  <a:cubicBezTo>
                    <a:pt x="10" y="284"/>
                    <a:pt x="31" y="294"/>
                    <a:pt x="41" y="304"/>
                  </a:cubicBezTo>
                  <a:cubicBezTo>
                    <a:pt x="62" y="304"/>
                    <a:pt x="82" y="304"/>
                    <a:pt x="102" y="284"/>
                  </a:cubicBezTo>
                  <a:cubicBezTo>
                    <a:pt x="112" y="274"/>
                    <a:pt x="123" y="254"/>
                    <a:pt x="133" y="233"/>
                  </a:cubicBezTo>
                  <a:cubicBezTo>
                    <a:pt x="143" y="223"/>
                    <a:pt x="143" y="202"/>
                    <a:pt x="153" y="182"/>
                  </a:cubicBezTo>
                  <a:lnTo>
                    <a:pt x="184" y="90"/>
                  </a:lnTo>
                  <a:cubicBezTo>
                    <a:pt x="194" y="50"/>
                    <a:pt x="174" y="19"/>
                    <a:pt x="133" y="9"/>
                  </a:cubicBezTo>
                  <a:cubicBezTo>
                    <a:pt x="128" y="3"/>
                    <a:pt x="120"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3"/>
            <p:cNvSpPr/>
            <p:nvPr/>
          </p:nvSpPr>
          <p:spPr>
            <a:xfrm>
              <a:off x="4644761" y="3015975"/>
              <a:ext cx="616" cy="56"/>
            </a:xfrm>
            <a:custGeom>
              <a:avLst/>
              <a:gdLst/>
              <a:ahLst/>
              <a:cxnLst/>
              <a:rect l="l" t="t" r="r" b="b"/>
              <a:pathLst>
                <a:path w="11" h="1" extrusionOk="0">
                  <a:moveTo>
                    <a:pt x="1" y="0"/>
                  </a:moveTo>
                  <a:lnTo>
                    <a:pt x="10" y="0"/>
                  </a:ln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3"/>
            <p:cNvSpPr/>
            <p:nvPr/>
          </p:nvSpPr>
          <p:spPr>
            <a:xfrm>
              <a:off x="4651653" y="3010260"/>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3"/>
            <p:cNvSpPr/>
            <p:nvPr/>
          </p:nvSpPr>
          <p:spPr>
            <a:xfrm>
              <a:off x="4629297" y="2755209"/>
              <a:ext cx="79002" cy="155539"/>
            </a:xfrm>
            <a:custGeom>
              <a:avLst/>
              <a:gdLst/>
              <a:ahLst/>
              <a:cxnLst/>
              <a:rect l="l" t="t" r="r" b="b"/>
              <a:pathLst>
                <a:path w="1410" h="2776" extrusionOk="0">
                  <a:moveTo>
                    <a:pt x="317" y="389"/>
                  </a:moveTo>
                  <a:cubicBezTo>
                    <a:pt x="491" y="715"/>
                    <a:pt x="633" y="1072"/>
                    <a:pt x="726" y="1439"/>
                  </a:cubicBezTo>
                  <a:cubicBezTo>
                    <a:pt x="787" y="1634"/>
                    <a:pt x="828" y="1838"/>
                    <a:pt x="858" y="2042"/>
                  </a:cubicBezTo>
                  <a:cubicBezTo>
                    <a:pt x="869" y="2113"/>
                    <a:pt x="869" y="2185"/>
                    <a:pt x="878" y="2266"/>
                  </a:cubicBezTo>
                  <a:cubicBezTo>
                    <a:pt x="715" y="2001"/>
                    <a:pt x="511" y="1766"/>
                    <a:pt x="399" y="1480"/>
                  </a:cubicBezTo>
                  <a:cubicBezTo>
                    <a:pt x="246" y="1123"/>
                    <a:pt x="236" y="745"/>
                    <a:pt x="317" y="389"/>
                  </a:cubicBezTo>
                  <a:close/>
                  <a:moveTo>
                    <a:pt x="440" y="389"/>
                  </a:moveTo>
                  <a:cubicBezTo>
                    <a:pt x="644" y="562"/>
                    <a:pt x="807" y="786"/>
                    <a:pt x="930" y="1031"/>
                  </a:cubicBezTo>
                  <a:cubicBezTo>
                    <a:pt x="1011" y="1194"/>
                    <a:pt x="1062" y="1368"/>
                    <a:pt x="1093" y="1552"/>
                  </a:cubicBezTo>
                  <a:cubicBezTo>
                    <a:pt x="1113" y="1643"/>
                    <a:pt x="1123" y="1725"/>
                    <a:pt x="1123" y="1827"/>
                  </a:cubicBezTo>
                  <a:cubicBezTo>
                    <a:pt x="1123" y="1827"/>
                    <a:pt x="1123" y="1838"/>
                    <a:pt x="1134" y="1848"/>
                  </a:cubicBezTo>
                  <a:cubicBezTo>
                    <a:pt x="1123" y="2011"/>
                    <a:pt x="1082" y="2164"/>
                    <a:pt x="1021" y="2307"/>
                  </a:cubicBezTo>
                  <a:cubicBezTo>
                    <a:pt x="1011" y="2205"/>
                    <a:pt x="1001" y="2103"/>
                    <a:pt x="980" y="2001"/>
                  </a:cubicBezTo>
                  <a:cubicBezTo>
                    <a:pt x="950" y="1797"/>
                    <a:pt x="909" y="1593"/>
                    <a:pt x="848" y="1389"/>
                  </a:cubicBezTo>
                  <a:cubicBezTo>
                    <a:pt x="756" y="1042"/>
                    <a:pt x="613" y="705"/>
                    <a:pt x="440" y="389"/>
                  </a:cubicBezTo>
                  <a:close/>
                  <a:moveTo>
                    <a:pt x="276" y="0"/>
                  </a:moveTo>
                  <a:cubicBezTo>
                    <a:pt x="225" y="0"/>
                    <a:pt x="179" y="41"/>
                    <a:pt x="164" y="92"/>
                  </a:cubicBezTo>
                  <a:cubicBezTo>
                    <a:pt x="1" y="532"/>
                    <a:pt x="32" y="1042"/>
                    <a:pt x="184" y="1480"/>
                  </a:cubicBezTo>
                  <a:cubicBezTo>
                    <a:pt x="266" y="1695"/>
                    <a:pt x="389" y="1888"/>
                    <a:pt x="511" y="2083"/>
                  </a:cubicBezTo>
                  <a:cubicBezTo>
                    <a:pt x="633" y="2276"/>
                    <a:pt x="767" y="2470"/>
                    <a:pt x="828" y="2695"/>
                  </a:cubicBezTo>
                  <a:cubicBezTo>
                    <a:pt x="839" y="2750"/>
                    <a:pt x="883" y="2776"/>
                    <a:pt x="929" y="2776"/>
                  </a:cubicBezTo>
                  <a:cubicBezTo>
                    <a:pt x="968" y="2776"/>
                    <a:pt x="1008" y="2758"/>
                    <a:pt x="1032" y="2725"/>
                  </a:cubicBezTo>
                  <a:cubicBezTo>
                    <a:pt x="1307" y="2358"/>
                    <a:pt x="1409" y="1817"/>
                    <a:pt x="1256" y="1378"/>
                  </a:cubicBezTo>
                  <a:cubicBezTo>
                    <a:pt x="1225" y="1225"/>
                    <a:pt x="1175" y="1072"/>
                    <a:pt x="1113" y="929"/>
                  </a:cubicBezTo>
                  <a:cubicBezTo>
                    <a:pt x="950" y="552"/>
                    <a:pt x="685" y="235"/>
                    <a:pt x="338" y="21"/>
                  </a:cubicBezTo>
                  <a:cubicBezTo>
                    <a:pt x="318" y="7"/>
                    <a:pt x="297" y="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3"/>
            <p:cNvSpPr/>
            <p:nvPr/>
          </p:nvSpPr>
          <p:spPr>
            <a:xfrm>
              <a:off x="4619043" y="3249397"/>
              <a:ext cx="92674" cy="114469"/>
            </a:xfrm>
            <a:custGeom>
              <a:avLst/>
              <a:gdLst/>
              <a:ahLst/>
              <a:cxnLst/>
              <a:rect l="l" t="t" r="r" b="b"/>
              <a:pathLst>
                <a:path w="1654" h="2043" extrusionOk="0">
                  <a:moveTo>
                    <a:pt x="1358" y="334"/>
                  </a:moveTo>
                  <a:cubicBezTo>
                    <a:pt x="1358" y="396"/>
                    <a:pt x="1358" y="457"/>
                    <a:pt x="1347" y="518"/>
                  </a:cubicBezTo>
                  <a:cubicBezTo>
                    <a:pt x="1194" y="733"/>
                    <a:pt x="1041" y="937"/>
                    <a:pt x="857" y="1141"/>
                  </a:cubicBezTo>
                  <a:cubicBezTo>
                    <a:pt x="735" y="1284"/>
                    <a:pt x="603" y="1427"/>
                    <a:pt x="460" y="1559"/>
                  </a:cubicBezTo>
                  <a:lnTo>
                    <a:pt x="276" y="1712"/>
                  </a:lnTo>
                  <a:cubicBezTo>
                    <a:pt x="286" y="1672"/>
                    <a:pt x="296" y="1631"/>
                    <a:pt x="306" y="1579"/>
                  </a:cubicBezTo>
                  <a:cubicBezTo>
                    <a:pt x="327" y="1508"/>
                    <a:pt x="347" y="1427"/>
                    <a:pt x="367" y="1345"/>
                  </a:cubicBezTo>
                  <a:cubicBezTo>
                    <a:pt x="378" y="1304"/>
                    <a:pt x="398" y="1273"/>
                    <a:pt x="419" y="1232"/>
                  </a:cubicBezTo>
                  <a:cubicBezTo>
                    <a:pt x="500" y="1090"/>
                    <a:pt x="603" y="947"/>
                    <a:pt x="705" y="824"/>
                  </a:cubicBezTo>
                  <a:cubicBezTo>
                    <a:pt x="888" y="620"/>
                    <a:pt x="1113" y="457"/>
                    <a:pt x="1358" y="334"/>
                  </a:cubicBezTo>
                  <a:close/>
                  <a:moveTo>
                    <a:pt x="1327" y="774"/>
                  </a:moveTo>
                  <a:lnTo>
                    <a:pt x="1327" y="774"/>
                  </a:lnTo>
                  <a:cubicBezTo>
                    <a:pt x="1296" y="957"/>
                    <a:pt x="1235" y="1130"/>
                    <a:pt x="1133" y="1284"/>
                  </a:cubicBezTo>
                  <a:cubicBezTo>
                    <a:pt x="970" y="1508"/>
                    <a:pt x="735" y="1631"/>
                    <a:pt x="480" y="1722"/>
                  </a:cubicBezTo>
                  <a:lnTo>
                    <a:pt x="551" y="1651"/>
                  </a:lnTo>
                  <a:cubicBezTo>
                    <a:pt x="694" y="1508"/>
                    <a:pt x="837" y="1365"/>
                    <a:pt x="959" y="1223"/>
                  </a:cubicBezTo>
                  <a:cubicBezTo>
                    <a:pt x="1092" y="1080"/>
                    <a:pt x="1215" y="926"/>
                    <a:pt x="1327" y="774"/>
                  </a:cubicBezTo>
                  <a:close/>
                  <a:moveTo>
                    <a:pt x="1509" y="1"/>
                  </a:moveTo>
                  <a:cubicBezTo>
                    <a:pt x="1496" y="1"/>
                    <a:pt x="1483" y="3"/>
                    <a:pt x="1470" y="8"/>
                  </a:cubicBezTo>
                  <a:cubicBezTo>
                    <a:pt x="1102" y="141"/>
                    <a:pt x="776" y="365"/>
                    <a:pt x="531" y="661"/>
                  </a:cubicBezTo>
                  <a:cubicBezTo>
                    <a:pt x="408" y="814"/>
                    <a:pt x="306" y="978"/>
                    <a:pt x="235" y="1151"/>
                  </a:cubicBezTo>
                  <a:cubicBezTo>
                    <a:pt x="184" y="1253"/>
                    <a:pt x="154" y="1365"/>
                    <a:pt x="133" y="1477"/>
                  </a:cubicBezTo>
                  <a:cubicBezTo>
                    <a:pt x="122" y="1498"/>
                    <a:pt x="122" y="1508"/>
                    <a:pt x="113" y="1529"/>
                  </a:cubicBezTo>
                  <a:cubicBezTo>
                    <a:pt x="82" y="1651"/>
                    <a:pt x="41" y="1783"/>
                    <a:pt x="11" y="1906"/>
                  </a:cubicBezTo>
                  <a:cubicBezTo>
                    <a:pt x="0" y="1947"/>
                    <a:pt x="11" y="1978"/>
                    <a:pt x="31" y="1998"/>
                  </a:cubicBezTo>
                  <a:cubicBezTo>
                    <a:pt x="41" y="2008"/>
                    <a:pt x="41" y="2019"/>
                    <a:pt x="51" y="2019"/>
                  </a:cubicBezTo>
                  <a:cubicBezTo>
                    <a:pt x="74" y="2034"/>
                    <a:pt x="96" y="2043"/>
                    <a:pt x="119" y="2043"/>
                  </a:cubicBezTo>
                  <a:cubicBezTo>
                    <a:pt x="127" y="2043"/>
                    <a:pt x="135" y="2042"/>
                    <a:pt x="143" y="2039"/>
                  </a:cubicBezTo>
                  <a:cubicBezTo>
                    <a:pt x="572" y="1917"/>
                    <a:pt x="1011" y="1774"/>
                    <a:pt x="1286" y="1406"/>
                  </a:cubicBezTo>
                  <a:cubicBezTo>
                    <a:pt x="1521" y="1090"/>
                    <a:pt x="1603" y="681"/>
                    <a:pt x="1623" y="294"/>
                  </a:cubicBezTo>
                  <a:cubicBezTo>
                    <a:pt x="1633" y="284"/>
                    <a:pt x="1633" y="273"/>
                    <a:pt x="1643" y="273"/>
                  </a:cubicBezTo>
                  <a:cubicBezTo>
                    <a:pt x="1653" y="243"/>
                    <a:pt x="1643" y="223"/>
                    <a:pt x="1633" y="212"/>
                  </a:cubicBezTo>
                  <a:lnTo>
                    <a:pt x="1633" y="130"/>
                  </a:lnTo>
                  <a:cubicBezTo>
                    <a:pt x="1642" y="62"/>
                    <a:pt x="1578" y="1"/>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3"/>
            <p:cNvSpPr/>
            <p:nvPr/>
          </p:nvSpPr>
          <p:spPr>
            <a:xfrm>
              <a:off x="4587610" y="3242954"/>
              <a:ext cx="33226" cy="41294"/>
            </a:xfrm>
            <a:custGeom>
              <a:avLst/>
              <a:gdLst/>
              <a:ahLst/>
              <a:cxnLst/>
              <a:rect l="l" t="t" r="r" b="b"/>
              <a:pathLst>
                <a:path w="593" h="737" extrusionOk="0">
                  <a:moveTo>
                    <a:pt x="306" y="204"/>
                  </a:moveTo>
                  <a:cubicBezTo>
                    <a:pt x="327" y="235"/>
                    <a:pt x="347" y="266"/>
                    <a:pt x="357" y="297"/>
                  </a:cubicBezTo>
                  <a:cubicBezTo>
                    <a:pt x="377" y="327"/>
                    <a:pt x="377" y="338"/>
                    <a:pt x="388" y="368"/>
                  </a:cubicBezTo>
                  <a:cubicBezTo>
                    <a:pt x="388" y="378"/>
                    <a:pt x="388" y="388"/>
                    <a:pt x="398" y="399"/>
                  </a:cubicBezTo>
                  <a:lnTo>
                    <a:pt x="398" y="419"/>
                  </a:lnTo>
                  <a:lnTo>
                    <a:pt x="398" y="449"/>
                  </a:lnTo>
                  <a:lnTo>
                    <a:pt x="398" y="460"/>
                  </a:lnTo>
                  <a:cubicBezTo>
                    <a:pt x="388" y="470"/>
                    <a:pt x="388" y="480"/>
                    <a:pt x="388" y="490"/>
                  </a:cubicBezTo>
                  <a:lnTo>
                    <a:pt x="388" y="501"/>
                  </a:lnTo>
                  <a:lnTo>
                    <a:pt x="377" y="501"/>
                  </a:lnTo>
                  <a:cubicBezTo>
                    <a:pt x="377" y="511"/>
                    <a:pt x="377" y="511"/>
                    <a:pt x="368" y="521"/>
                  </a:cubicBezTo>
                  <a:lnTo>
                    <a:pt x="357" y="531"/>
                  </a:lnTo>
                  <a:lnTo>
                    <a:pt x="357" y="542"/>
                  </a:lnTo>
                  <a:lnTo>
                    <a:pt x="347" y="542"/>
                  </a:lnTo>
                  <a:lnTo>
                    <a:pt x="337" y="551"/>
                  </a:lnTo>
                  <a:lnTo>
                    <a:pt x="286" y="551"/>
                  </a:lnTo>
                  <a:cubicBezTo>
                    <a:pt x="286" y="542"/>
                    <a:pt x="286" y="542"/>
                    <a:pt x="275" y="542"/>
                  </a:cubicBezTo>
                  <a:cubicBezTo>
                    <a:pt x="275" y="542"/>
                    <a:pt x="265" y="542"/>
                    <a:pt x="265" y="531"/>
                  </a:cubicBezTo>
                  <a:cubicBezTo>
                    <a:pt x="255" y="531"/>
                    <a:pt x="255" y="521"/>
                    <a:pt x="245" y="511"/>
                  </a:cubicBezTo>
                  <a:lnTo>
                    <a:pt x="234" y="501"/>
                  </a:lnTo>
                  <a:cubicBezTo>
                    <a:pt x="234" y="501"/>
                    <a:pt x="225" y="490"/>
                    <a:pt x="225" y="480"/>
                  </a:cubicBezTo>
                  <a:cubicBezTo>
                    <a:pt x="214" y="470"/>
                    <a:pt x="214" y="470"/>
                    <a:pt x="214" y="460"/>
                  </a:cubicBezTo>
                  <a:cubicBezTo>
                    <a:pt x="214" y="449"/>
                    <a:pt x="204" y="440"/>
                    <a:pt x="204" y="440"/>
                  </a:cubicBezTo>
                  <a:lnTo>
                    <a:pt x="204" y="429"/>
                  </a:lnTo>
                  <a:lnTo>
                    <a:pt x="204" y="419"/>
                  </a:lnTo>
                  <a:lnTo>
                    <a:pt x="204" y="399"/>
                  </a:lnTo>
                  <a:lnTo>
                    <a:pt x="204" y="388"/>
                  </a:lnTo>
                  <a:lnTo>
                    <a:pt x="204" y="368"/>
                  </a:lnTo>
                  <a:cubicBezTo>
                    <a:pt x="214" y="358"/>
                    <a:pt x="214" y="347"/>
                    <a:pt x="214" y="338"/>
                  </a:cubicBezTo>
                  <a:cubicBezTo>
                    <a:pt x="214" y="327"/>
                    <a:pt x="225" y="317"/>
                    <a:pt x="225" y="307"/>
                  </a:cubicBezTo>
                  <a:cubicBezTo>
                    <a:pt x="225" y="309"/>
                    <a:pt x="225" y="309"/>
                    <a:pt x="226" y="309"/>
                  </a:cubicBezTo>
                  <a:cubicBezTo>
                    <a:pt x="228" y="309"/>
                    <a:pt x="234" y="295"/>
                    <a:pt x="234" y="286"/>
                  </a:cubicBezTo>
                  <a:cubicBezTo>
                    <a:pt x="255" y="256"/>
                    <a:pt x="275" y="235"/>
                    <a:pt x="306" y="204"/>
                  </a:cubicBezTo>
                  <a:close/>
                  <a:moveTo>
                    <a:pt x="286" y="0"/>
                  </a:moveTo>
                  <a:cubicBezTo>
                    <a:pt x="265" y="11"/>
                    <a:pt x="245" y="21"/>
                    <a:pt x="225" y="41"/>
                  </a:cubicBezTo>
                  <a:lnTo>
                    <a:pt x="163" y="102"/>
                  </a:lnTo>
                  <a:cubicBezTo>
                    <a:pt x="112" y="164"/>
                    <a:pt x="71" y="225"/>
                    <a:pt x="41" y="286"/>
                  </a:cubicBezTo>
                  <a:cubicBezTo>
                    <a:pt x="0" y="409"/>
                    <a:pt x="21" y="542"/>
                    <a:pt x="102" y="633"/>
                  </a:cubicBezTo>
                  <a:cubicBezTo>
                    <a:pt x="156" y="700"/>
                    <a:pt x="235" y="736"/>
                    <a:pt x="315" y="736"/>
                  </a:cubicBezTo>
                  <a:cubicBezTo>
                    <a:pt x="358" y="736"/>
                    <a:pt x="400" y="726"/>
                    <a:pt x="439" y="705"/>
                  </a:cubicBezTo>
                  <a:cubicBezTo>
                    <a:pt x="541" y="644"/>
                    <a:pt x="592" y="511"/>
                    <a:pt x="572" y="399"/>
                  </a:cubicBezTo>
                  <a:cubicBezTo>
                    <a:pt x="561" y="266"/>
                    <a:pt x="479" y="174"/>
                    <a:pt x="388" y="82"/>
                  </a:cubicBezTo>
                  <a:cubicBezTo>
                    <a:pt x="398" y="72"/>
                    <a:pt x="398" y="62"/>
                    <a:pt x="398" y="62"/>
                  </a:cubicBezTo>
                  <a:cubicBezTo>
                    <a:pt x="398" y="31"/>
                    <a:pt x="377" y="1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3"/>
            <p:cNvSpPr/>
            <p:nvPr/>
          </p:nvSpPr>
          <p:spPr>
            <a:xfrm>
              <a:off x="4556738" y="2923581"/>
              <a:ext cx="35467" cy="45104"/>
            </a:xfrm>
            <a:custGeom>
              <a:avLst/>
              <a:gdLst/>
              <a:ahLst/>
              <a:cxnLst/>
              <a:rect l="l" t="t" r="r" b="b"/>
              <a:pathLst>
                <a:path w="633" h="805" extrusionOk="0">
                  <a:moveTo>
                    <a:pt x="347" y="210"/>
                  </a:moveTo>
                  <a:lnTo>
                    <a:pt x="377" y="271"/>
                  </a:lnTo>
                  <a:cubicBezTo>
                    <a:pt x="388" y="292"/>
                    <a:pt x="398" y="312"/>
                    <a:pt x="408" y="343"/>
                  </a:cubicBezTo>
                  <a:cubicBezTo>
                    <a:pt x="408" y="353"/>
                    <a:pt x="418" y="364"/>
                    <a:pt x="418" y="384"/>
                  </a:cubicBezTo>
                  <a:cubicBezTo>
                    <a:pt x="418" y="394"/>
                    <a:pt x="418" y="394"/>
                    <a:pt x="429" y="404"/>
                  </a:cubicBezTo>
                  <a:lnTo>
                    <a:pt x="429" y="414"/>
                  </a:lnTo>
                  <a:lnTo>
                    <a:pt x="429" y="455"/>
                  </a:lnTo>
                  <a:lnTo>
                    <a:pt x="429" y="466"/>
                  </a:lnTo>
                  <a:cubicBezTo>
                    <a:pt x="429" y="475"/>
                    <a:pt x="418" y="486"/>
                    <a:pt x="418" y="496"/>
                  </a:cubicBezTo>
                  <a:lnTo>
                    <a:pt x="408" y="516"/>
                  </a:lnTo>
                  <a:cubicBezTo>
                    <a:pt x="408" y="527"/>
                    <a:pt x="398" y="537"/>
                    <a:pt x="398" y="547"/>
                  </a:cubicBezTo>
                  <a:cubicBezTo>
                    <a:pt x="398" y="547"/>
                    <a:pt x="388" y="557"/>
                    <a:pt x="388" y="568"/>
                  </a:cubicBezTo>
                  <a:lnTo>
                    <a:pt x="377" y="568"/>
                  </a:lnTo>
                  <a:cubicBezTo>
                    <a:pt x="377" y="568"/>
                    <a:pt x="377" y="577"/>
                    <a:pt x="367" y="577"/>
                  </a:cubicBezTo>
                  <a:lnTo>
                    <a:pt x="357" y="588"/>
                  </a:lnTo>
                  <a:lnTo>
                    <a:pt x="347" y="598"/>
                  </a:lnTo>
                  <a:cubicBezTo>
                    <a:pt x="336" y="598"/>
                    <a:pt x="336" y="608"/>
                    <a:pt x="327" y="608"/>
                  </a:cubicBezTo>
                  <a:cubicBezTo>
                    <a:pt x="333" y="605"/>
                    <a:pt x="336" y="604"/>
                    <a:pt x="335" y="604"/>
                  </a:cubicBezTo>
                  <a:lnTo>
                    <a:pt x="335" y="604"/>
                  </a:lnTo>
                  <a:cubicBezTo>
                    <a:pt x="335" y="604"/>
                    <a:pt x="323" y="608"/>
                    <a:pt x="316" y="608"/>
                  </a:cubicBezTo>
                  <a:lnTo>
                    <a:pt x="275" y="608"/>
                  </a:lnTo>
                  <a:lnTo>
                    <a:pt x="275" y="598"/>
                  </a:lnTo>
                  <a:lnTo>
                    <a:pt x="265" y="598"/>
                  </a:lnTo>
                  <a:cubicBezTo>
                    <a:pt x="265" y="588"/>
                    <a:pt x="255" y="588"/>
                    <a:pt x="255" y="588"/>
                  </a:cubicBezTo>
                  <a:cubicBezTo>
                    <a:pt x="255" y="577"/>
                    <a:pt x="245" y="577"/>
                    <a:pt x="245" y="577"/>
                  </a:cubicBezTo>
                  <a:cubicBezTo>
                    <a:pt x="245" y="568"/>
                    <a:pt x="234" y="557"/>
                    <a:pt x="234" y="547"/>
                  </a:cubicBezTo>
                  <a:lnTo>
                    <a:pt x="225" y="547"/>
                  </a:lnTo>
                  <a:lnTo>
                    <a:pt x="225" y="537"/>
                  </a:lnTo>
                  <a:cubicBezTo>
                    <a:pt x="225" y="537"/>
                    <a:pt x="225" y="527"/>
                    <a:pt x="214" y="516"/>
                  </a:cubicBezTo>
                  <a:lnTo>
                    <a:pt x="214" y="496"/>
                  </a:lnTo>
                  <a:lnTo>
                    <a:pt x="214" y="445"/>
                  </a:lnTo>
                  <a:cubicBezTo>
                    <a:pt x="214" y="445"/>
                    <a:pt x="214" y="435"/>
                    <a:pt x="225" y="425"/>
                  </a:cubicBezTo>
                  <a:cubicBezTo>
                    <a:pt x="225" y="414"/>
                    <a:pt x="225" y="404"/>
                    <a:pt x="234" y="394"/>
                  </a:cubicBezTo>
                  <a:lnTo>
                    <a:pt x="234" y="384"/>
                  </a:lnTo>
                  <a:cubicBezTo>
                    <a:pt x="234" y="373"/>
                    <a:pt x="245" y="373"/>
                    <a:pt x="245" y="364"/>
                  </a:cubicBezTo>
                  <a:cubicBezTo>
                    <a:pt x="245" y="353"/>
                    <a:pt x="255" y="343"/>
                    <a:pt x="255" y="332"/>
                  </a:cubicBezTo>
                  <a:cubicBezTo>
                    <a:pt x="275" y="312"/>
                    <a:pt x="286" y="292"/>
                    <a:pt x="296" y="271"/>
                  </a:cubicBezTo>
                  <a:cubicBezTo>
                    <a:pt x="316" y="251"/>
                    <a:pt x="327" y="230"/>
                    <a:pt x="347" y="210"/>
                  </a:cubicBezTo>
                  <a:close/>
                  <a:moveTo>
                    <a:pt x="352" y="0"/>
                  </a:moveTo>
                  <a:cubicBezTo>
                    <a:pt x="319" y="0"/>
                    <a:pt x="292" y="25"/>
                    <a:pt x="286" y="57"/>
                  </a:cubicBezTo>
                  <a:cubicBezTo>
                    <a:pt x="225" y="98"/>
                    <a:pt x="163" y="149"/>
                    <a:pt x="123" y="200"/>
                  </a:cubicBezTo>
                  <a:cubicBezTo>
                    <a:pt x="71" y="261"/>
                    <a:pt x="30" y="332"/>
                    <a:pt x="21" y="404"/>
                  </a:cubicBezTo>
                  <a:cubicBezTo>
                    <a:pt x="0" y="527"/>
                    <a:pt x="30" y="659"/>
                    <a:pt x="132" y="741"/>
                  </a:cubicBezTo>
                  <a:cubicBezTo>
                    <a:pt x="181" y="784"/>
                    <a:pt x="240" y="805"/>
                    <a:pt x="302" y="805"/>
                  </a:cubicBezTo>
                  <a:cubicBezTo>
                    <a:pt x="370" y="805"/>
                    <a:pt x="441" y="779"/>
                    <a:pt x="500" y="731"/>
                  </a:cubicBezTo>
                  <a:cubicBezTo>
                    <a:pt x="602" y="649"/>
                    <a:pt x="633" y="506"/>
                    <a:pt x="612" y="373"/>
                  </a:cubicBezTo>
                  <a:cubicBezTo>
                    <a:pt x="581" y="241"/>
                    <a:pt x="490" y="128"/>
                    <a:pt x="408" y="26"/>
                  </a:cubicBezTo>
                  <a:cubicBezTo>
                    <a:pt x="390" y="8"/>
                    <a:pt x="370" y="0"/>
                    <a:pt x="352"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3"/>
            <p:cNvSpPr/>
            <p:nvPr/>
          </p:nvSpPr>
          <p:spPr>
            <a:xfrm>
              <a:off x="4697374" y="3363027"/>
              <a:ext cx="13167" cy="21235"/>
            </a:xfrm>
            <a:custGeom>
              <a:avLst/>
              <a:gdLst/>
              <a:ahLst/>
              <a:cxnLst/>
              <a:rect l="l" t="t" r="r" b="b"/>
              <a:pathLst>
                <a:path w="235" h="379" extrusionOk="0">
                  <a:moveTo>
                    <a:pt x="61" y="62"/>
                  </a:moveTo>
                  <a:lnTo>
                    <a:pt x="51" y="72"/>
                  </a:lnTo>
                  <a:cubicBezTo>
                    <a:pt x="58" y="72"/>
                    <a:pt x="60" y="68"/>
                    <a:pt x="61" y="62"/>
                  </a:cubicBezTo>
                  <a:close/>
                  <a:moveTo>
                    <a:pt x="174" y="0"/>
                  </a:moveTo>
                  <a:cubicBezTo>
                    <a:pt x="143" y="0"/>
                    <a:pt x="112" y="0"/>
                    <a:pt x="92" y="21"/>
                  </a:cubicBezTo>
                  <a:lnTo>
                    <a:pt x="62" y="52"/>
                  </a:lnTo>
                  <a:cubicBezTo>
                    <a:pt x="62" y="55"/>
                    <a:pt x="62" y="59"/>
                    <a:pt x="61" y="62"/>
                  </a:cubicBezTo>
                  <a:lnTo>
                    <a:pt x="61" y="62"/>
                  </a:lnTo>
                  <a:lnTo>
                    <a:pt x="72" y="52"/>
                  </a:lnTo>
                  <a:lnTo>
                    <a:pt x="72" y="52"/>
                  </a:lnTo>
                  <a:cubicBezTo>
                    <a:pt x="41" y="93"/>
                    <a:pt x="21" y="133"/>
                    <a:pt x="10" y="184"/>
                  </a:cubicBezTo>
                  <a:cubicBezTo>
                    <a:pt x="10" y="205"/>
                    <a:pt x="1" y="225"/>
                    <a:pt x="1" y="245"/>
                  </a:cubicBezTo>
                  <a:lnTo>
                    <a:pt x="1" y="276"/>
                  </a:lnTo>
                  <a:cubicBezTo>
                    <a:pt x="1" y="297"/>
                    <a:pt x="10" y="317"/>
                    <a:pt x="21" y="338"/>
                  </a:cubicBezTo>
                  <a:cubicBezTo>
                    <a:pt x="34" y="365"/>
                    <a:pt x="61" y="378"/>
                    <a:pt x="90" y="378"/>
                  </a:cubicBezTo>
                  <a:cubicBezTo>
                    <a:pt x="104" y="378"/>
                    <a:pt x="119" y="375"/>
                    <a:pt x="133" y="368"/>
                  </a:cubicBezTo>
                  <a:cubicBezTo>
                    <a:pt x="153" y="358"/>
                    <a:pt x="164" y="338"/>
                    <a:pt x="174" y="327"/>
                  </a:cubicBezTo>
                  <a:cubicBezTo>
                    <a:pt x="184" y="317"/>
                    <a:pt x="184" y="307"/>
                    <a:pt x="194" y="307"/>
                  </a:cubicBezTo>
                  <a:cubicBezTo>
                    <a:pt x="205" y="286"/>
                    <a:pt x="205" y="256"/>
                    <a:pt x="214" y="236"/>
                  </a:cubicBezTo>
                  <a:cubicBezTo>
                    <a:pt x="225" y="225"/>
                    <a:pt x="225" y="205"/>
                    <a:pt x="225" y="195"/>
                  </a:cubicBezTo>
                  <a:cubicBezTo>
                    <a:pt x="235" y="174"/>
                    <a:pt x="235" y="154"/>
                    <a:pt x="235" y="143"/>
                  </a:cubicBezTo>
                  <a:lnTo>
                    <a:pt x="235" y="102"/>
                  </a:lnTo>
                  <a:cubicBezTo>
                    <a:pt x="235" y="93"/>
                    <a:pt x="235" y="72"/>
                    <a:pt x="225" y="62"/>
                  </a:cubicBezTo>
                  <a:cubicBezTo>
                    <a:pt x="225" y="31"/>
                    <a:pt x="194" y="11"/>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3"/>
            <p:cNvSpPr/>
            <p:nvPr/>
          </p:nvSpPr>
          <p:spPr>
            <a:xfrm>
              <a:off x="4663083" y="3373897"/>
              <a:ext cx="17762" cy="22356"/>
            </a:xfrm>
            <a:custGeom>
              <a:avLst/>
              <a:gdLst/>
              <a:ahLst/>
              <a:cxnLst/>
              <a:rect l="l" t="t" r="r" b="b"/>
              <a:pathLst>
                <a:path w="317" h="399" extrusionOk="0">
                  <a:moveTo>
                    <a:pt x="204" y="1"/>
                  </a:moveTo>
                  <a:cubicBezTo>
                    <a:pt x="184" y="11"/>
                    <a:pt x="164" y="11"/>
                    <a:pt x="153" y="31"/>
                  </a:cubicBezTo>
                  <a:cubicBezTo>
                    <a:pt x="144" y="31"/>
                    <a:pt x="135" y="39"/>
                    <a:pt x="133" y="47"/>
                  </a:cubicBezTo>
                  <a:lnTo>
                    <a:pt x="133" y="47"/>
                  </a:lnTo>
                  <a:cubicBezTo>
                    <a:pt x="102" y="76"/>
                    <a:pt x="77" y="110"/>
                    <a:pt x="51" y="144"/>
                  </a:cubicBezTo>
                  <a:cubicBezTo>
                    <a:pt x="41" y="153"/>
                    <a:pt x="30" y="174"/>
                    <a:pt x="21" y="184"/>
                  </a:cubicBezTo>
                  <a:cubicBezTo>
                    <a:pt x="21" y="205"/>
                    <a:pt x="10" y="215"/>
                    <a:pt x="10" y="235"/>
                  </a:cubicBezTo>
                  <a:cubicBezTo>
                    <a:pt x="0" y="246"/>
                    <a:pt x="0" y="266"/>
                    <a:pt x="0" y="276"/>
                  </a:cubicBezTo>
                  <a:lnTo>
                    <a:pt x="0" y="286"/>
                  </a:lnTo>
                  <a:lnTo>
                    <a:pt x="0" y="307"/>
                  </a:lnTo>
                  <a:cubicBezTo>
                    <a:pt x="0" y="327"/>
                    <a:pt x="0" y="337"/>
                    <a:pt x="10" y="348"/>
                  </a:cubicBezTo>
                  <a:cubicBezTo>
                    <a:pt x="21" y="357"/>
                    <a:pt x="30" y="378"/>
                    <a:pt x="51" y="389"/>
                  </a:cubicBezTo>
                  <a:cubicBezTo>
                    <a:pt x="71" y="398"/>
                    <a:pt x="92" y="398"/>
                    <a:pt x="112" y="398"/>
                  </a:cubicBezTo>
                  <a:cubicBezTo>
                    <a:pt x="123" y="398"/>
                    <a:pt x="143" y="389"/>
                    <a:pt x="153" y="389"/>
                  </a:cubicBezTo>
                  <a:cubicBezTo>
                    <a:pt x="153" y="378"/>
                    <a:pt x="153" y="378"/>
                    <a:pt x="164" y="378"/>
                  </a:cubicBezTo>
                  <a:cubicBezTo>
                    <a:pt x="173" y="368"/>
                    <a:pt x="194" y="357"/>
                    <a:pt x="204" y="348"/>
                  </a:cubicBezTo>
                  <a:cubicBezTo>
                    <a:pt x="214" y="327"/>
                    <a:pt x="225" y="317"/>
                    <a:pt x="235" y="307"/>
                  </a:cubicBezTo>
                  <a:cubicBezTo>
                    <a:pt x="235" y="286"/>
                    <a:pt x="245" y="276"/>
                    <a:pt x="255" y="255"/>
                  </a:cubicBezTo>
                  <a:cubicBezTo>
                    <a:pt x="275" y="215"/>
                    <a:pt x="296" y="164"/>
                    <a:pt x="296" y="113"/>
                  </a:cubicBezTo>
                  <a:lnTo>
                    <a:pt x="296" y="144"/>
                  </a:lnTo>
                  <a:cubicBezTo>
                    <a:pt x="296" y="133"/>
                    <a:pt x="306" y="123"/>
                    <a:pt x="306" y="123"/>
                  </a:cubicBezTo>
                  <a:cubicBezTo>
                    <a:pt x="316" y="82"/>
                    <a:pt x="296" y="42"/>
                    <a:pt x="266" y="11"/>
                  </a:cubicBezTo>
                  <a:cubicBezTo>
                    <a:pt x="245" y="1"/>
                    <a:pt x="225"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3"/>
            <p:cNvSpPr/>
            <p:nvPr/>
          </p:nvSpPr>
          <p:spPr>
            <a:xfrm>
              <a:off x="4621901" y="3377314"/>
              <a:ext cx="14344" cy="18938"/>
            </a:xfrm>
            <a:custGeom>
              <a:avLst/>
              <a:gdLst/>
              <a:ahLst/>
              <a:cxnLst/>
              <a:rect l="l" t="t" r="r" b="b"/>
              <a:pathLst>
                <a:path w="256" h="338" extrusionOk="0">
                  <a:moveTo>
                    <a:pt x="164" y="1"/>
                  </a:moveTo>
                  <a:cubicBezTo>
                    <a:pt x="153" y="1"/>
                    <a:pt x="143" y="11"/>
                    <a:pt x="143" y="11"/>
                  </a:cubicBezTo>
                  <a:cubicBezTo>
                    <a:pt x="112" y="11"/>
                    <a:pt x="92" y="31"/>
                    <a:pt x="82" y="52"/>
                  </a:cubicBezTo>
                  <a:cubicBezTo>
                    <a:pt x="71" y="72"/>
                    <a:pt x="51" y="92"/>
                    <a:pt x="41" y="123"/>
                  </a:cubicBezTo>
                  <a:cubicBezTo>
                    <a:pt x="41" y="133"/>
                    <a:pt x="31" y="144"/>
                    <a:pt x="21" y="154"/>
                  </a:cubicBezTo>
                  <a:cubicBezTo>
                    <a:pt x="10" y="174"/>
                    <a:pt x="10" y="185"/>
                    <a:pt x="10" y="205"/>
                  </a:cubicBezTo>
                  <a:lnTo>
                    <a:pt x="10" y="215"/>
                  </a:lnTo>
                  <a:cubicBezTo>
                    <a:pt x="0" y="225"/>
                    <a:pt x="0" y="246"/>
                    <a:pt x="10" y="266"/>
                  </a:cubicBezTo>
                  <a:cubicBezTo>
                    <a:pt x="10" y="276"/>
                    <a:pt x="10" y="287"/>
                    <a:pt x="21" y="287"/>
                  </a:cubicBezTo>
                  <a:cubicBezTo>
                    <a:pt x="31" y="307"/>
                    <a:pt x="51" y="328"/>
                    <a:pt x="62" y="328"/>
                  </a:cubicBezTo>
                  <a:cubicBezTo>
                    <a:pt x="82" y="337"/>
                    <a:pt x="92" y="337"/>
                    <a:pt x="103" y="337"/>
                  </a:cubicBezTo>
                  <a:lnTo>
                    <a:pt x="133" y="337"/>
                  </a:lnTo>
                  <a:cubicBezTo>
                    <a:pt x="143" y="337"/>
                    <a:pt x="143" y="328"/>
                    <a:pt x="153" y="328"/>
                  </a:cubicBezTo>
                  <a:cubicBezTo>
                    <a:pt x="174" y="317"/>
                    <a:pt x="184" y="307"/>
                    <a:pt x="194" y="287"/>
                  </a:cubicBezTo>
                  <a:cubicBezTo>
                    <a:pt x="205" y="266"/>
                    <a:pt x="214" y="256"/>
                    <a:pt x="214" y="235"/>
                  </a:cubicBezTo>
                  <a:cubicBezTo>
                    <a:pt x="225" y="225"/>
                    <a:pt x="225" y="215"/>
                    <a:pt x="225" y="205"/>
                  </a:cubicBezTo>
                  <a:cubicBezTo>
                    <a:pt x="235" y="174"/>
                    <a:pt x="245" y="144"/>
                    <a:pt x="245" y="123"/>
                  </a:cubicBezTo>
                  <a:cubicBezTo>
                    <a:pt x="255" y="92"/>
                    <a:pt x="255" y="72"/>
                    <a:pt x="245" y="52"/>
                  </a:cubicBezTo>
                  <a:cubicBezTo>
                    <a:pt x="235" y="31"/>
                    <a:pt x="214" y="21"/>
                    <a:pt x="194" y="11"/>
                  </a:cubicBezTo>
                  <a:cubicBezTo>
                    <a:pt x="184" y="11"/>
                    <a:pt x="17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3"/>
            <p:cNvSpPr/>
            <p:nvPr/>
          </p:nvSpPr>
          <p:spPr>
            <a:xfrm>
              <a:off x="4596127" y="3331594"/>
              <a:ext cx="12102" cy="15913"/>
            </a:xfrm>
            <a:custGeom>
              <a:avLst/>
              <a:gdLst/>
              <a:ahLst/>
              <a:cxnLst/>
              <a:rect l="l" t="t" r="r" b="b"/>
              <a:pathLst>
                <a:path w="216" h="284" extrusionOk="0">
                  <a:moveTo>
                    <a:pt x="113" y="1"/>
                  </a:moveTo>
                  <a:cubicBezTo>
                    <a:pt x="103" y="1"/>
                    <a:pt x="103" y="10"/>
                    <a:pt x="93" y="10"/>
                  </a:cubicBezTo>
                  <a:cubicBezTo>
                    <a:pt x="82" y="10"/>
                    <a:pt x="73" y="21"/>
                    <a:pt x="62" y="31"/>
                  </a:cubicBezTo>
                  <a:lnTo>
                    <a:pt x="52" y="41"/>
                  </a:lnTo>
                  <a:cubicBezTo>
                    <a:pt x="42" y="51"/>
                    <a:pt x="42" y="62"/>
                    <a:pt x="42" y="62"/>
                  </a:cubicBezTo>
                  <a:lnTo>
                    <a:pt x="32" y="72"/>
                  </a:lnTo>
                  <a:cubicBezTo>
                    <a:pt x="21" y="82"/>
                    <a:pt x="21" y="92"/>
                    <a:pt x="21" y="103"/>
                  </a:cubicBezTo>
                  <a:cubicBezTo>
                    <a:pt x="11" y="112"/>
                    <a:pt x="11" y="123"/>
                    <a:pt x="11" y="133"/>
                  </a:cubicBezTo>
                  <a:lnTo>
                    <a:pt x="1" y="133"/>
                  </a:lnTo>
                  <a:lnTo>
                    <a:pt x="1" y="153"/>
                  </a:lnTo>
                  <a:lnTo>
                    <a:pt x="1" y="174"/>
                  </a:lnTo>
                  <a:cubicBezTo>
                    <a:pt x="1" y="194"/>
                    <a:pt x="1" y="205"/>
                    <a:pt x="11" y="214"/>
                  </a:cubicBezTo>
                  <a:cubicBezTo>
                    <a:pt x="11" y="235"/>
                    <a:pt x="21" y="245"/>
                    <a:pt x="32" y="255"/>
                  </a:cubicBezTo>
                  <a:cubicBezTo>
                    <a:pt x="32" y="255"/>
                    <a:pt x="42" y="266"/>
                    <a:pt x="52" y="266"/>
                  </a:cubicBezTo>
                  <a:cubicBezTo>
                    <a:pt x="62" y="276"/>
                    <a:pt x="62" y="276"/>
                    <a:pt x="73" y="276"/>
                  </a:cubicBezTo>
                  <a:cubicBezTo>
                    <a:pt x="83" y="281"/>
                    <a:pt x="90" y="284"/>
                    <a:pt x="97" y="284"/>
                  </a:cubicBezTo>
                  <a:cubicBezTo>
                    <a:pt x="103" y="284"/>
                    <a:pt x="108" y="281"/>
                    <a:pt x="113" y="276"/>
                  </a:cubicBezTo>
                  <a:lnTo>
                    <a:pt x="144" y="276"/>
                  </a:lnTo>
                  <a:cubicBezTo>
                    <a:pt x="154" y="266"/>
                    <a:pt x="164" y="266"/>
                    <a:pt x="175" y="255"/>
                  </a:cubicBezTo>
                  <a:cubicBezTo>
                    <a:pt x="185" y="245"/>
                    <a:pt x="185" y="235"/>
                    <a:pt x="195" y="235"/>
                  </a:cubicBezTo>
                  <a:cubicBezTo>
                    <a:pt x="195" y="214"/>
                    <a:pt x="205" y="205"/>
                    <a:pt x="205" y="194"/>
                  </a:cubicBezTo>
                  <a:cubicBezTo>
                    <a:pt x="216" y="184"/>
                    <a:pt x="216" y="174"/>
                    <a:pt x="216" y="153"/>
                  </a:cubicBezTo>
                  <a:lnTo>
                    <a:pt x="216" y="133"/>
                  </a:lnTo>
                  <a:lnTo>
                    <a:pt x="216" y="92"/>
                  </a:lnTo>
                  <a:cubicBezTo>
                    <a:pt x="216" y="82"/>
                    <a:pt x="216" y="72"/>
                    <a:pt x="205" y="62"/>
                  </a:cubicBezTo>
                  <a:cubicBezTo>
                    <a:pt x="205" y="41"/>
                    <a:pt x="195" y="41"/>
                    <a:pt x="185" y="31"/>
                  </a:cubicBezTo>
                  <a:cubicBezTo>
                    <a:pt x="185" y="21"/>
                    <a:pt x="175" y="21"/>
                    <a:pt x="175" y="10"/>
                  </a:cubicBezTo>
                  <a:lnTo>
                    <a:pt x="154" y="10"/>
                  </a:lnTo>
                  <a:cubicBezTo>
                    <a:pt x="134" y="1"/>
                    <a:pt x="12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3"/>
            <p:cNvSpPr/>
            <p:nvPr/>
          </p:nvSpPr>
          <p:spPr>
            <a:xfrm>
              <a:off x="4645322" y="3229843"/>
              <a:ext cx="14344" cy="15913"/>
            </a:xfrm>
            <a:custGeom>
              <a:avLst/>
              <a:gdLst/>
              <a:ahLst/>
              <a:cxnLst/>
              <a:rect l="l" t="t" r="r" b="b"/>
              <a:pathLst>
                <a:path w="256" h="284" extrusionOk="0">
                  <a:moveTo>
                    <a:pt x="103" y="0"/>
                  </a:moveTo>
                  <a:cubicBezTo>
                    <a:pt x="93" y="0"/>
                    <a:pt x="72" y="10"/>
                    <a:pt x="62" y="10"/>
                  </a:cubicBezTo>
                  <a:cubicBezTo>
                    <a:pt x="52" y="10"/>
                    <a:pt x="52" y="20"/>
                    <a:pt x="41" y="20"/>
                  </a:cubicBezTo>
                  <a:cubicBezTo>
                    <a:pt x="31" y="30"/>
                    <a:pt x="21" y="41"/>
                    <a:pt x="21" y="51"/>
                  </a:cubicBezTo>
                  <a:cubicBezTo>
                    <a:pt x="11" y="61"/>
                    <a:pt x="11" y="61"/>
                    <a:pt x="11" y="71"/>
                  </a:cubicBezTo>
                  <a:cubicBezTo>
                    <a:pt x="0" y="82"/>
                    <a:pt x="0" y="102"/>
                    <a:pt x="11" y="112"/>
                  </a:cubicBezTo>
                  <a:cubicBezTo>
                    <a:pt x="11" y="123"/>
                    <a:pt x="11" y="132"/>
                    <a:pt x="21" y="143"/>
                  </a:cubicBezTo>
                  <a:cubicBezTo>
                    <a:pt x="31" y="163"/>
                    <a:pt x="31" y="173"/>
                    <a:pt x="41" y="194"/>
                  </a:cubicBezTo>
                  <a:cubicBezTo>
                    <a:pt x="52" y="214"/>
                    <a:pt x="52" y="225"/>
                    <a:pt x="62" y="234"/>
                  </a:cubicBezTo>
                  <a:lnTo>
                    <a:pt x="82" y="255"/>
                  </a:lnTo>
                  <a:cubicBezTo>
                    <a:pt x="93" y="255"/>
                    <a:pt x="93" y="265"/>
                    <a:pt x="103" y="265"/>
                  </a:cubicBezTo>
                  <a:cubicBezTo>
                    <a:pt x="113" y="275"/>
                    <a:pt x="134" y="275"/>
                    <a:pt x="143" y="275"/>
                  </a:cubicBezTo>
                  <a:cubicBezTo>
                    <a:pt x="149" y="280"/>
                    <a:pt x="154" y="283"/>
                    <a:pt x="159" y="283"/>
                  </a:cubicBezTo>
                  <a:cubicBezTo>
                    <a:pt x="164" y="283"/>
                    <a:pt x="169" y="280"/>
                    <a:pt x="174" y="275"/>
                  </a:cubicBezTo>
                  <a:lnTo>
                    <a:pt x="195" y="275"/>
                  </a:lnTo>
                  <a:cubicBezTo>
                    <a:pt x="205" y="265"/>
                    <a:pt x="215" y="265"/>
                    <a:pt x="215" y="255"/>
                  </a:cubicBezTo>
                  <a:cubicBezTo>
                    <a:pt x="225" y="255"/>
                    <a:pt x="236" y="245"/>
                    <a:pt x="245" y="234"/>
                  </a:cubicBezTo>
                  <a:cubicBezTo>
                    <a:pt x="245" y="225"/>
                    <a:pt x="245" y="214"/>
                    <a:pt x="256" y="204"/>
                  </a:cubicBezTo>
                  <a:lnTo>
                    <a:pt x="256" y="184"/>
                  </a:lnTo>
                  <a:lnTo>
                    <a:pt x="256" y="173"/>
                  </a:lnTo>
                  <a:lnTo>
                    <a:pt x="256" y="153"/>
                  </a:lnTo>
                  <a:cubicBezTo>
                    <a:pt x="256" y="143"/>
                    <a:pt x="245" y="123"/>
                    <a:pt x="236" y="112"/>
                  </a:cubicBezTo>
                  <a:lnTo>
                    <a:pt x="225" y="91"/>
                  </a:lnTo>
                  <a:cubicBezTo>
                    <a:pt x="215" y="91"/>
                    <a:pt x="215" y="82"/>
                    <a:pt x="205" y="82"/>
                  </a:cubicBezTo>
                  <a:cubicBezTo>
                    <a:pt x="205" y="71"/>
                    <a:pt x="195" y="71"/>
                    <a:pt x="195" y="61"/>
                  </a:cubicBezTo>
                  <a:cubicBezTo>
                    <a:pt x="184" y="51"/>
                    <a:pt x="174" y="41"/>
                    <a:pt x="174" y="30"/>
                  </a:cubicBezTo>
                  <a:cubicBezTo>
                    <a:pt x="154" y="20"/>
                    <a:pt x="143" y="10"/>
                    <a:pt x="123" y="10"/>
                  </a:cubicBezTo>
                  <a:cubicBezTo>
                    <a:pt x="123" y="10"/>
                    <a:pt x="113"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3"/>
            <p:cNvSpPr/>
            <p:nvPr/>
          </p:nvSpPr>
          <p:spPr>
            <a:xfrm>
              <a:off x="4714519" y="3216115"/>
              <a:ext cx="12663" cy="14736"/>
            </a:xfrm>
            <a:custGeom>
              <a:avLst/>
              <a:gdLst/>
              <a:ahLst/>
              <a:cxnLst/>
              <a:rect l="l" t="t" r="r" b="b"/>
              <a:pathLst>
                <a:path w="226" h="263" extrusionOk="0">
                  <a:moveTo>
                    <a:pt x="123" y="0"/>
                  </a:moveTo>
                  <a:cubicBezTo>
                    <a:pt x="113" y="0"/>
                    <a:pt x="103" y="10"/>
                    <a:pt x="92" y="10"/>
                  </a:cubicBezTo>
                  <a:lnTo>
                    <a:pt x="82" y="21"/>
                  </a:lnTo>
                  <a:lnTo>
                    <a:pt x="72" y="21"/>
                  </a:lnTo>
                  <a:cubicBezTo>
                    <a:pt x="72" y="30"/>
                    <a:pt x="62" y="41"/>
                    <a:pt x="51" y="41"/>
                  </a:cubicBezTo>
                  <a:cubicBezTo>
                    <a:pt x="51" y="51"/>
                    <a:pt x="42" y="51"/>
                    <a:pt x="42" y="51"/>
                  </a:cubicBezTo>
                  <a:cubicBezTo>
                    <a:pt x="31" y="61"/>
                    <a:pt x="31" y="71"/>
                    <a:pt x="21" y="82"/>
                  </a:cubicBezTo>
                  <a:cubicBezTo>
                    <a:pt x="10" y="92"/>
                    <a:pt x="10" y="102"/>
                    <a:pt x="10" y="123"/>
                  </a:cubicBezTo>
                  <a:cubicBezTo>
                    <a:pt x="10" y="123"/>
                    <a:pt x="1" y="123"/>
                    <a:pt x="1" y="132"/>
                  </a:cubicBezTo>
                  <a:lnTo>
                    <a:pt x="1" y="163"/>
                  </a:lnTo>
                  <a:lnTo>
                    <a:pt x="1" y="204"/>
                  </a:lnTo>
                  <a:cubicBezTo>
                    <a:pt x="10" y="225"/>
                    <a:pt x="21" y="234"/>
                    <a:pt x="42" y="255"/>
                  </a:cubicBezTo>
                  <a:lnTo>
                    <a:pt x="72" y="255"/>
                  </a:lnTo>
                  <a:cubicBezTo>
                    <a:pt x="77" y="260"/>
                    <a:pt x="82" y="263"/>
                    <a:pt x="86" y="263"/>
                  </a:cubicBezTo>
                  <a:cubicBezTo>
                    <a:pt x="90" y="263"/>
                    <a:pt x="92" y="260"/>
                    <a:pt x="92" y="255"/>
                  </a:cubicBezTo>
                  <a:lnTo>
                    <a:pt x="103" y="255"/>
                  </a:lnTo>
                  <a:cubicBezTo>
                    <a:pt x="113" y="255"/>
                    <a:pt x="133" y="245"/>
                    <a:pt x="133" y="245"/>
                  </a:cubicBezTo>
                  <a:cubicBezTo>
                    <a:pt x="144" y="234"/>
                    <a:pt x="153" y="234"/>
                    <a:pt x="153" y="225"/>
                  </a:cubicBezTo>
                  <a:cubicBezTo>
                    <a:pt x="164" y="225"/>
                    <a:pt x="174" y="214"/>
                    <a:pt x="184" y="204"/>
                  </a:cubicBezTo>
                  <a:cubicBezTo>
                    <a:pt x="205" y="184"/>
                    <a:pt x="205" y="173"/>
                    <a:pt x="215" y="153"/>
                  </a:cubicBezTo>
                  <a:lnTo>
                    <a:pt x="215" y="143"/>
                  </a:lnTo>
                  <a:cubicBezTo>
                    <a:pt x="225" y="132"/>
                    <a:pt x="225" y="123"/>
                    <a:pt x="225" y="112"/>
                  </a:cubicBezTo>
                  <a:lnTo>
                    <a:pt x="225" y="82"/>
                  </a:lnTo>
                  <a:cubicBezTo>
                    <a:pt x="225" y="71"/>
                    <a:pt x="225" y="61"/>
                    <a:pt x="215" y="51"/>
                  </a:cubicBezTo>
                  <a:cubicBezTo>
                    <a:pt x="205" y="41"/>
                    <a:pt x="205" y="30"/>
                    <a:pt x="194" y="30"/>
                  </a:cubicBezTo>
                  <a:cubicBezTo>
                    <a:pt x="194" y="21"/>
                    <a:pt x="184" y="21"/>
                    <a:pt x="184" y="10"/>
                  </a:cubicBezTo>
                  <a:cubicBezTo>
                    <a:pt x="174" y="10"/>
                    <a:pt x="164" y="0"/>
                    <a:pt x="14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3"/>
            <p:cNvSpPr/>
            <p:nvPr/>
          </p:nvSpPr>
          <p:spPr>
            <a:xfrm>
              <a:off x="4581895" y="3204685"/>
              <a:ext cx="10310" cy="14288"/>
            </a:xfrm>
            <a:custGeom>
              <a:avLst/>
              <a:gdLst/>
              <a:ahLst/>
              <a:cxnLst/>
              <a:rect l="l" t="t" r="r" b="b"/>
              <a:pathLst>
                <a:path w="184" h="255" extrusionOk="0">
                  <a:moveTo>
                    <a:pt x="92" y="0"/>
                  </a:moveTo>
                  <a:cubicBezTo>
                    <a:pt x="82" y="0"/>
                    <a:pt x="61" y="0"/>
                    <a:pt x="51" y="10"/>
                  </a:cubicBezTo>
                  <a:cubicBezTo>
                    <a:pt x="41" y="10"/>
                    <a:pt x="30" y="20"/>
                    <a:pt x="21" y="20"/>
                  </a:cubicBezTo>
                  <a:cubicBezTo>
                    <a:pt x="21" y="30"/>
                    <a:pt x="10" y="41"/>
                    <a:pt x="10" y="51"/>
                  </a:cubicBezTo>
                  <a:cubicBezTo>
                    <a:pt x="0" y="61"/>
                    <a:pt x="0" y="82"/>
                    <a:pt x="0" y="91"/>
                  </a:cubicBezTo>
                  <a:lnTo>
                    <a:pt x="0" y="112"/>
                  </a:lnTo>
                  <a:lnTo>
                    <a:pt x="0" y="132"/>
                  </a:lnTo>
                  <a:lnTo>
                    <a:pt x="0" y="163"/>
                  </a:lnTo>
                  <a:lnTo>
                    <a:pt x="0" y="173"/>
                  </a:lnTo>
                  <a:cubicBezTo>
                    <a:pt x="10" y="194"/>
                    <a:pt x="21" y="214"/>
                    <a:pt x="30" y="225"/>
                  </a:cubicBezTo>
                  <a:cubicBezTo>
                    <a:pt x="41" y="245"/>
                    <a:pt x="61" y="255"/>
                    <a:pt x="92" y="255"/>
                  </a:cubicBezTo>
                  <a:cubicBezTo>
                    <a:pt x="112" y="255"/>
                    <a:pt x="132" y="245"/>
                    <a:pt x="153" y="225"/>
                  </a:cubicBezTo>
                  <a:cubicBezTo>
                    <a:pt x="163" y="214"/>
                    <a:pt x="173" y="194"/>
                    <a:pt x="173" y="173"/>
                  </a:cubicBezTo>
                  <a:lnTo>
                    <a:pt x="184" y="163"/>
                  </a:lnTo>
                  <a:lnTo>
                    <a:pt x="184" y="132"/>
                  </a:lnTo>
                  <a:lnTo>
                    <a:pt x="184" y="112"/>
                  </a:lnTo>
                  <a:lnTo>
                    <a:pt x="184" y="91"/>
                  </a:lnTo>
                  <a:cubicBezTo>
                    <a:pt x="184" y="71"/>
                    <a:pt x="173" y="61"/>
                    <a:pt x="173" y="41"/>
                  </a:cubicBezTo>
                  <a:cubicBezTo>
                    <a:pt x="163" y="41"/>
                    <a:pt x="163" y="30"/>
                    <a:pt x="153" y="20"/>
                  </a:cubicBezTo>
                  <a:cubicBezTo>
                    <a:pt x="143" y="10"/>
                    <a:pt x="132" y="1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3"/>
            <p:cNvSpPr/>
            <p:nvPr/>
          </p:nvSpPr>
          <p:spPr>
            <a:xfrm>
              <a:off x="4783156" y="2502345"/>
              <a:ext cx="13783" cy="20283"/>
            </a:xfrm>
            <a:custGeom>
              <a:avLst/>
              <a:gdLst/>
              <a:ahLst/>
              <a:cxnLst/>
              <a:rect l="l" t="t" r="r" b="b"/>
              <a:pathLst>
                <a:path w="246" h="362" extrusionOk="0">
                  <a:moveTo>
                    <a:pt x="130" y="1"/>
                  </a:moveTo>
                  <a:cubicBezTo>
                    <a:pt x="92" y="1"/>
                    <a:pt x="56" y="27"/>
                    <a:pt x="41" y="64"/>
                  </a:cubicBezTo>
                  <a:cubicBezTo>
                    <a:pt x="21" y="156"/>
                    <a:pt x="0" y="319"/>
                    <a:pt x="112" y="360"/>
                  </a:cubicBezTo>
                  <a:cubicBezTo>
                    <a:pt x="117" y="361"/>
                    <a:pt x="121" y="361"/>
                    <a:pt x="126" y="361"/>
                  </a:cubicBezTo>
                  <a:cubicBezTo>
                    <a:pt x="169" y="361"/>
                    <a:pt x="196" y="315"/>
                    <a:pt x="214" y="278"/>
                  </a:cubicBezTo>
                  <a:cubicBezTo>
                    <a:pt x="235" y="228"/>
                    <a:pt x="235" y="176"/>
                    <a:pt x="235" y="126"/>
                  </a:cubicBezTo>
                  <a:cubicBezTo>
                    <a:pt x="245" y="74"/>
                    <a:pt x="214" y="24"/>
                    <a:pt x="173" y="13"/>
                  </a:cubicBezTo>
                  <a:cubicBezTo>
                    <a:pt x="159" y="5"/>
                    <a:pt x="145"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3"/>
            <p:cNvSpPr/>
            <p:nvPr/>
          </p:nvSpPr>
          <p:spPr>
            <a:xfrm>
              <a:off x="4784837" y="2525261"/>
              <a:ext cx="13223" cy="24205"/>
            </a:xfrm>
            <a:custGeom>
              <a:avLst/>
              <a:gdLst/>
              <a:ahLst/>
              <a:cxnLst/>
              <a:rect l="l" t="t" r="r" b="b"/>
              <a:pathLst>
                <a:path w="236" h="432" extrusionOk="0">
                  <a:moveTo>
                    <a:pt x="115" y="1"/>
                  </a:moveTo>
                  <a:cubicBezTo>
                    <a:pt x="56" y="1"/>
                    <a:pt x="30" y="48"/>
                    <a:pt x="11" y="94"/>
                  </a:cubicBezTo>
                  <a:cubicBezTo>
                    <a:pt x="0" y="166"/>
                    <a:pt x="11" y="227"/>
                    <a:pt x="32" y="298"/>
                  </a:cubicBezTo>
                  <a:cubicBezTo>
                    <a:pt x="52" y="349"/>
                    <a:pt x="113" y="431"/>
                    <a:pt x="174" y="431"/>
                  </a:cubicBezTo>
                  <a:cubicBezTo>
                    <a:pt x="225" y="431"/>
                    <a:pt x="236" y="349"/>
                    <a:pt x="225" y="309"/>
                  </a:cubicBezTo>
                  <a:cubicBezTo>
                    <a:pt x="225" y="247"/>
                    <a:pt x="215" y="186"/>
                    <a:pt x="225" y="125"/>
                  </a:cubicBezTo>
                  <a:cubicBezTo>
                    <a:pt x="225" y="64"/>
                    <a:pt x="195" y="2"/>
                    <a:pt x="134" y="2"/>
                  </a:cubicBezTo>
                  <a:cubicBezTo>
                    <a:pt x="127" y="1"/>
                    <a:pt x="121"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3"/>
            <p:cNvSpPr/>
            <p:nvPr/>
          </p:nvSpPr>
          <p:spPr>
            <a:xfrm>
              <a:off x="4683030" y="3093577"/>
              <a:ext cx="69309" cy="326655"/>
            </a:xfrm>
            <a:custGeom>
              <a:avLst/>
              <a:gdLst/>
              <a:ahLst/>
              <a:cxnLst/>
              <a:rect l="l" t="t" r="r" b="b"/>
              <a:pathLst>
                <a:path w="1237" h="5830" extrusionOk="0">
                  <a:moveTo>
                    <a:pt x="706" y="2187"/>
                  </a:moveTo>
                  <a:cubicBezTo>
                    <a:pt x="726" y="2187"/>
                    <a:pt x="736" y="2197"/>
                    <a:pt x="746" y="2197"/>
                  </a:cubicBezTo>
                  <a:cubicBezTo>
                    <a:pt x="746" y="2208"/>
                    <a:pt x="756" y="2208"/>
                    <a:pt x="756" y="2217"/>
                  </a:cubicBezTo>
                  <a:cubicBezTo>
                    <a:pt x="767" y="2217"/>
                    <a:pt x="767" y="2228"/>
                    <a:pt x="777" y="2238"/>
                  </a:cubicBezTo>
                  <a:cubicBezTo>
                    <a:pt x="787" y="2248"/>
                    <a:pt x="787" y="2258"/>
                    <a:pt x="787" y="2269"/>
                  </a:cubicBezTo>
                  <a:lnTo>
                    <a:pt x="787" y="2299"/>
                  </a:lnTo>
                  <a:cubicBezTo>
                    <a:pt x="787" y="2310"/>
                    <a:pt x="787" y="2319"/>
                    <a:pt x="777" y="2330"/>
                  </a:cubicBezTo>
                  <a:lnTo>
                    <a:pt x="777" y="2340"/>
                  </a:lnTo>
                  <a:cubicBezTo>
                    <a:pt x="767" y="2360"/>
                    <a:pt x="767" y="2371"/>
                    <a:pt x="746" y="2391"/>
                  </a:cubicBezTo>
                  <a:cubicBezTo>
                    <a:pt x="736" y="2401"/>
                    <a:pt x="726" y="2412"/>
                    <a:pt x="715" y="2412"/>
                  </a:cubicBezTo>
                  <a:cubicBezTo>
                    <a:pt x="715" y="2421"/>
                    <a:pt x="706" y="2421"/>
                    <a:pt x="695" y="2432"/>
                  </a:cubicBezTo>
                  <a:cubicBezTo>
                    <a:pt x="695" y="2432"/>
                    <a:pt x="675" y="2442"/>
                    <a:pt x="665" y="2442"/>
                  </a:cubicBezTo>
                  <a:lnTo>
                    <a:pt x="654" y="2442"/>
                  </a:lnTo>
                  <a:cubicBezTo>
                    <a:pt x="649" y="2447"/>
                    <a:pt x="647" y="2450"/>
                    <a:pt x="644" y="2450"/>
                  </a:cubicBezTo>
                  <a:cubicBezTo>
                    <a:pt x="642" y="2450"/>
                    <a:pt x="639" y="2447"/>
                    <a:pt x="634" y="2442"/>
                  </a:cubicBezTo>
                  <a:cubicBezTo>
                    <a:pt x="624" y="2442"/>
                    <a:pt x="613" y="2442"/>
                    <a:pt x="604" y="2432"/>
                  </a:cubicBezTo>
                  <a:cubicBezTo>
                    <a:pt x="583" y="2421"/>
                    <a:pt x="572" y="2412"/>
                    <a:pt x="563" y="2391"/>
                  </a:cubicBezTo>
                  <a:lnTo>
                    <a:pt x="563" y="2350"/>
                  </a:lnTo>
                  <a:lnTo>
                    <a:pt x="563" y="2319"/>
                  </a:lnTo>
                  <a:lnTo>
                    <a:pt x="572" y="2310"/>
                  </a:lnTo>
                  <a:cubicBezTo>
                    <a:pt x="572" y="2289"/>
                    <a:pt x="572" y="2279"/>
                    <a:pt x="583" y="2269"/>
                  </a:cubicBezTo>
                  <a:cubicBezTo>
                    <a:pt x="593" y="2258"/>
                    <a:pt x="593" y="2248"/>
                    <a:pt x="604" y="2238"/>
                  </a:cubicBezTo>
                  <a:cubicBezTo>
                    <a:pt x="604" y="2238"/>
                    <a:pt x="613" y="2238"/>
                    <a:pt x="613" y="2228"/>
                  </a:cubicBezTo>
                  <a:cubicBezTo>
                    <a:pt x="624" y="2228"/>
                    <a:pt x="634" y="2217"/>
                    <a:pt x="634" y="2208"/>
                  </a:cubicBezTo>
                  <a:lnTo>
                    <a:pt x="644" y="2208"/>
                  </a:lnTo>
                  <a:lnTo>
                    <a:pt x="654" y="2197"/>
                  </a:lnTo>
                  <a:cubicBezTo>
                    <a:pt x="665" y="2197"/>
                    <a:pt x="675" y="2187"/>
                    <a:pt x="685" y="2187"/>
                  </a:cubicBezTo>
                  <a:close/>
                  <a:moveTo>
                    <a:pt x="430" y="4809"/>
                  </a:moveTo>
                  <a:cubicBezTo>
                    <a:pt x="450" y="4820"/>
                    <a:pt x="481" y="4840"/>
                    <a:pt x="481" y="4871"/>
                  </a:cubicBezTo>
                  <a:cubicBezTo>
                    <a:pt x="491" y="4881"/>
                    <a:pt x="491" y="4902"/>
                    <a:pt x="491" y="4911"/>
                  </a:cubicBezTo>
                  <a:lnTo>
                    <a:pt x="491" y="4932"/>
                  </a:lnTo>
                  <a:lnTo>
                    <a:pt x="491" y="4952"/>
                  </a:lnTo>
                  <a:cubicBezTo>
                    <a:pt x="491" y="4973"/>
                    <a:pt x="491" y="4983"/>
                    <a:pt x="481" y="5004"/>
                  </a:cubicBezTo>
                  <a:cubicBezTo>
                    <a:pt x="481" y="5014"/>
                    <a:pt x="481" y="5034"/>
                    <a:pt x="470" y="5045"/>
                  </a:cubicBezTo>
                  <a:cubicBezTo>
                    <a:pt x="461" y="5065"/>
                    <a:pt x="461" y="5095"/>
                    <a:pt x="450" y="5116"/>
                  </a:cubicBezTo>
                  <a:cubicBezTo>
                    <a:pt x="440" y="5116"/>
                    <a:pt x="440" y="5126"/>
                    <a:pt x="430" y="5136"/>
                  </a:cubicBezTo>
                  <a:cubicBezTo>
                    <a:pt x="420" y="5147"/>
                    <a:pt x="409" y="5167"/>
                    <a:pt x="389" y="5177"/>
                  </a:cubicBezTo>
                  <a:cubicBezTo>
                    <a:pt x="375" y="5184"/>
                    <a:pt x="360" y="5187"/>
                    <a:pt x="346" y="5187"/>
                  </a:cubicBezTo>
                  <a:cubicBezTo>
                    <a:pt x="317" y="5187"/>
                    <a:pt x="290" y="5174"/>
                    <a:pt x="277" y="5147"/>
                  </a:cubicBezTo>
                  <a:cubicBezTo>
                    <a:pt x="266" y="5126"/>
                    <a:pt x="257" y="5106"/>
                    <a:pt x="257" y="5085"/>
                  </a:cubicBezTo>
                  <a:lnTo>
                    <a:pt x="257" y="5054"/>
                  </a:lnTo>
                  <a:cubicBezTo>
                    <a:pt x="257" y="5034"/>
                    <a:pt x="266" y="5014"/>
                    <a:pt x="266" y="4993"/>
                  </a:cubicBezTo>
                  <a:cubicBezTo>
                    <a:pt x="277" y="4942"/>
                    <a:pt x="297" y="4902"/>
                    <a:pt x="328" y="4861"/>
                  </a:cubicBezTo>
                  <a:lnTo>
                    <a:pt x="328" y="4861"/>
                  </a:lnTo>
                  <a:lnTo>
                    <a:pt x="317" y="4871"/>
                  </a:lnTo>
                  <a:lnTo>
                    <a:pt x="317" y="4871"/>
                  </a:lnTo>
                  <a:cubicBezTo>
                    <a:pt x="318" y="4868"/>
                    <a:pt x="318" y="4864"/>
                    <a:pt x="318" y="4861"/>
                  </a:cubicBezTo>
                  <a:lnTo>
                    <a:pt x="348" y="4830"/>
                  </a:lnTo>
                  <a:cubicBezTo>
                    <a:pt x="368" y="4809"/>
                    <a:pt x="399" y="4809"/>
                    <a:pt x="430" y="4809"/>
                  </a:cubicBezTo>
                  <a:close/>
                  <a:moveTo>
                    <a:pt x="745" y="0"/>
                  </a:moveTo>
                  <a:cubicBezTo>
                    <a:pt x="573" y="0"/>
                    <a:pt x="389" y="45"/>
                    <a:pt x="205" y="95"/>
                  </a:cubicBezTo>
                  <a:lnTo>
                    <a:pt x="205" y="126"/>
                  </a:lnTo>
                  <a:cubicBezTo>
                    <a:pt x="379" y="350"/>
                    <a:pt x="532" y="605"/>
                    <a:pt x="604" y="881"/>
                  </a:cubicBezTo>
                  <a:cubicBezTo>
                    <a:pt x="604" y="891"/>
                    <a:pt x="613" y="891"/>
                    <a:pt x="624" y="891"/>
                  </a:cubicBezTo>
                  <a:cubicBezTo>
                    <a:pt x="654" y="911"/>
                    <a:pt x="654" y="952"/>
                    <a:pt x="644" y="983"/>
                  </a:cubicBezTo>
                  <a:cubicBezTo>
                    <a:pt x="685" y="1003"/>
                    <a:pt x="706" y="1034"/>
                    <a:pt x="695" y="1095"/>
                  </a:cubicBezTo>
                  <a:cubicBezTo>
                    <a:pt x="624" y="1360"/>
                    <a:pt x="440" y="1585"/>
                    <a:pt x="236" y="1759"/>
                  </a:cubicBezTo>
                  <a:lnTo>
                    <a:pt x="114" y="1850"/>
                  </a:lnTo>
                  <a:cubicBezTo>
                    <a:pt x="93" y="2228"/>
                    <a:pt x="73" y="2575"/>
                    <a:pt x="52" y="2901"/>
                  </a:cubicBezTo>
                  <a:cubicBezTo>
                    <a:pt x="144" y="2861"/>
                    <a:pt x="236" y="2820"/>
                    <a:pt x="328" y="2789"/>
                  </a:cubicBezTo>
                  <a:cubicBezTo>
                    <a:pt x="341" y="2784"/>
                    <a:pt x="354" y="2782"/>
                    <a:pt x="367" y="2782"/>
                  </a:cubicBezTo>
                  <a:cubicBezTo>
                    <a:pt x="436" y="2782"/>
                    <a:pt x="500" y="2843"/>
                    <a:pt x="491" y="2911"/>
                  </a:cubicBezTo>
                  <a:lnTo>
                    <a:pt x="491" y="2993"/>
                  </a:lnTo>
                  <a:cubicBezTo>
                    <a:pt x="501" y="3004"/>
                    <a:pt x="511" y="3024"/>
                    <a:pt x="501" y="3054"/>
                  </a:cubicBezTo>
                  <a:cubicBezTo>
                    <a:pt x="491" y="3054"/>
                    <a:pt x="491" y="3065"/>
                    <a:pt x="481" y="3075"/>
                  </a:cubicBezTo>
                  <a:cubicBezTo>
                    <a:pt x="461" y="3462"/>
                    <a:pt x="379" y="3871"/>
                    <a:pt x="144" y="4187"/>
                  </a:cubicBezTo>
                  <a:cubicBezTo>
                    <a:pt x="103" y="4249"/>
                    <a:pt x="52" y="4299"/>
                    <a:pt x="1" y="4351"/>
                  </a:cubicBezTo>
                  <a:cubicBezTo>
                    <a:pt x="1" y="4585"/>
                    <a:pt x="1" y="4759"/>
                    <a:pt x="12" y="4861"/>
                  </a:cubicBezTo>
                  <a:cubicBezTo>
                    <a:pt x="32" y="5208"/>
                    <a:pt x="42" y="5534"/>
                    <a:pt x="32" y="5830"/>
                  </a:cubicBezTo>
                  <a:cubicBezTo>
                    <a:pt x="83" y="5820"/>
                    <a:pt x="134" y="5810"/>
                    <a:pt x="175" y="5800"/>
                  </a:cubicBezTo>
                  <a:cubicBezTo>
                    <a:pt x="287" y="5779"/>
                    <a:pt x="399" y="5748"/>
                    <a:pt x="511" y="5728"/>
                  </a:cubicBezTo>
                  <a:cubicBezTo>
                    <a:pt x="604" y="5698"/>
                    <a:pt x="685" y="5677"/>
                    <a:pt x="767" y="5657"/>
                  </a:cubicBezTo>
                  <a:cubicBezTo>
                    <a:pt x="879" y="4044"/>
                    <a:pt x="1022" y="2432"/>
                    <a:pt x="1175" y="829"/>
                  </a:cubicBezTo>
                  <a:cubicBezTo>
                    <a:pt x="1195" y="625"/>
                    <a:pt x="1216" y="411"/>
                    <a:pt x="1236" y="197"/>
                  </a:cubicBezTo>
                  <a:cubicBezTo>
                    <a:pt x="1095" y="50"/>
                    <a:pt x="926" y="0"/>
                    <a:pt x="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3"/>
            <p:cNvSpPr/>
            <p:nvPr/>
          </p:nvSpPr>
          <p:spPr>
            <a:xfrm>
              <a:off x="4690538" y="3153193"/>
              <a:ext cx="18322" cy="22916"/>
            </a:xfrm>
            <a:custGeom>
              <a:avLst/>
              <a:gdLst/>
              <a:ahLst/>
              <a:cxnLst/>
              <a:rect l="l" t="t" r="r" b="b"/>
              <a:pathLst>
                <a:path w="327" h="409" extrusionOk="0">
                  <a:moveTo>
                    <a:pt x="327" y="1"/>
                  </a:moveTo>
                  <a:cubicBezTo>
                    <a:pt x="265" y="21"/>
                    <a:pt x="214" y="41"/>
                    <a:pt x="153" y="62"/>
                  </a:cubicBezTo>
                  <a:cubicBezTo>
                    <a:pt x="112" y="82"/>
                    <a:pt x="61" y="103"/>
                    <a:pt x="10" y="112"/>
                  </a:cubicBezTo>
                  <a:cubicBezTo>
                    <a:pt x="10" y="214"/>
                    <a:pt x="0" y="307"/>
                    <a:pt x="0" y="409"/>
                  </a:cubicBezTo>
                  <a:cubicBezTo>
                    <a:pt x="123" y="286"/>
                    <a:pt x="225" y="143"/>
                    <a:pt x="327" y="10"/>
                  </a:cubicBezTo>
                  <a:lnTo>
                    <a:pt x="327" y="1"/>
                  </a:lnTo>
                  <a:close/>
                </a:path>
              </a:pathLst>
            </a:custGeom>
            <a:solidFill>
              <a:srgbClr val="86B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3"/>
            <p:cNvSpPr/>
            <p:nvPr/>
          </p:nvSpPr>
          <p:spPr>
            <a:xfrm>
              <a:off x="4692219" y="3123441"/>
              <a:ext cx="12607" cy="20675"/>
            </a:xfrm>
            <a:custGeom>
              <a:avLst/>
              <a:gdLst/>
              <a:ahLst/>
              <a:cxnLst/>
              <a:rect l="l" t="t" r="r" b="b"/>
              <a:pathLst>
                <a:path w="225" h="369" extrusionOk="0">
                  <a:moveTo>
                    <a:pt x="21" y="1"/>
                  </a:moveTo>
                  <a:cubicBezTo>
                    <a:pt x="11" y="123"/>
                    <a:pt x="11" y="246"/>
                    <a:pt x="0" y="368"/>
                  </a:cubicBezTo>
                  <a:cubicBezTo>
                    <a:pt x="72" y="348"/>
                    <a:pt x="154" y="317"/>
                    <a:pt x="225" y="317"/>
                  </a:cubicBezTo>
                  <a:cubicBezTo>
                    <a:pt x="154" y="215"/>
                    <a:pt x="93" y="103"/>
                    <a:pt x="21"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3"/>
            <p:cNvSpPr/>
            <p:nvPr/>
          </p:nvSpPr>
          <p:spPr>
            <a:xfrm>
              <a:off x="4684823" y="3268111"/>
              <a:ext cx="10310" cy="24037"/>
            </a:xfrm>
            <a:custGeom>
              <a:avLst/>
              <a:gdLst/>
              <a:ahLst/>
              <a:cxnLst/>
              <a:rect l="l" t="t" r="r" b="b"/>
              <a:pathLst>
                <a:path w="184" h="429" extrusionOk="0">
                  <a:moveTo>
                    <a:pt x="184" y="0"/>
                  </a:moveTo>
                  <a:cubicBezTo>
                    <a:pt x="122" y="31"/>
                    <a:pt x="71" y="62"/>
                    <a:pt x="10" y="93"/>
                  </a:cubicBezTo>
                  <a:cubicBezTo>
                    <a:pt x="10" y="215"/>
                    <a:pt x="0" y="317"/>
                    <a:pt x="0" y="429"/>
                  </a:cubicBezTo>
                  <a:cubicBezTo>
                    <a:pt x="61" y="347"/>
                    <a:pt x="122" y="266"/>
                    <a:pt x="173" y="184"/>
                  </a:cubicBezTo>
                  <a:cubicBezTo>
                    <a:pt x="184" y="123"/>
                    <a:pt x="184" y="62"/>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3"/>
            <p:cNvSpPr/>
            <p:nvPr/>
          </p:nvSpPr>
          <p:spPr>
            <a:xfrm>
              <a:off x="4683646" y="3292709"/>
              <a:ext cx="9189" cy="26390"/>
            </a:xfrm>
            <a:custGeom>
              <a:avLst/>
              <a:gdLst/>
              <a:ahLst/>
              <a:cxnLst/>
              <a:rect l="l" t="t" r="r" b="b"/>
              <a:pathLst>
                <a:path w="164" h="471" extrusionOk="0">
                  <a:moveTo>
                    <a:pt x="164" y="1"/>
                  </a:moveTo>
                  <a:lnTo>
                    <a:pt x="10" y="214"/>
                  </a:lnTo>
                  <a:cubicBezTo>
                    <a:pt x="1" y="307"/>
                    <a:pt x="1" y="388"/>
                    <a:pt x="1" y="470"/>
                  </a:cubicBezTo>
                  <a:cubicBezTo>
                    <a:pt x="92" y="327"/>
                    <a:pt x="143" y="164"/>
                    <a:pt x="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3"/>
            <p:cNvSpPr/>
            <p:nvPr/>
          </p:nvSpPr>
          <p:spPr>
            <a:xfrm>
              <a:off x="4701968" y="2730612"/>
              <a:ext cx="52052" cy="250510"/>
            </a:xfrm>
            <a:custGeom>
              <a:avLst/>
              <a:gdLst/>
              <a:ahLst/>
              <a:cxnLst/>
              <a:rect l="l" t="t" r="r" b="b"/>
              <a:pathLst>
                <a:path w="929" h="4471" extrusionOk="0">
                  <a:moveTo>
                    <a:pt x="928" y="1"/>
                  </a:moveTo>
                  <a:lnTo>
                    <a:pt x="928" y="1"/>
                  </a:lnTo>
                  <a:cubicBezTo>
                    <a:pt x="724" y="32"/>
                    <a:pt x="510" y="52"/>
                    <a:pt x="296" y="62"/>
                  </a:cubicBezTo>
                  <a:cubicBezTo>
                    <a:pt x="214" y="1246"/>
                    <a:pt x="102" y="2848"/>
                    <a:pt x="0" y="4470"/>
                  </a:cubicBezTo>
                  <a:cubicBezTo>
                    <a:pt x="143" y="3808"/>
                    <a:pt x="275" y="3144"/>
                    <a:pt x="418" y="2481"/>
                  </a:cubicBezTo>
                  <a:cubicBezTo>
                    <a:pt x="592" y="1654"/>
                    <a:pt x="755" y="828"/>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3"/>
            <p:cNvSpPr/>
            <p:nvPr/>
          </p:nvSpPr>
          <p:spPr>
            <a:xfrm>
              <a:off x="4719114" y="2706631"/>
              <a:ext cx="39501" cy="21179"/>
            </a:xfrm>
            <a:custGeom>
              <a:avLst/>
              <a:gdLst/>
              <a:ahLst/>
              <a:cxnLst/>
              <a:rect l="l" t="t" r="r" b="b"/>
              <a:pathLst>
                <a:path w="705" h="378" extrusionOk="0">
                  <a:moveTo>
                    <a:pt x="21" y="0"/>
                  </a:moveTo>
                  <a:cubicBezTo>
                    <a:pt x="21" y="122"/>
                    <a:pt x="10" y="245"/>
                    <a:pt x="0" y="378"/>
                  </a:cubicBezTo>
                  <a:cubicBezTo>
                    <a:pt x="112" y="367"/>
                    <a:pt x="214" y="358"/>
                    <a:pt x="327" y="358"/>
                  </a:cubicBezTo>
                  <a:cubicBezTo>
                    <a:pt x="439" y="347"/>
                    <a:pt x="541" y="337"/>
                    <a:pt x="653" y="317"/>
                  </a:cubicBezTo>
                  <a:cubicBezTo>
                    <a:pt x="674" y="225"/>
                    <a:pt x="684" y="133"/>
                    <a:pt x="704" y="41"/>
                  </a:cubicBezTo>
                  <a:cubicBezTo>
                    <a:pt x="480" y="20"/>
                    <a:pt x="255" y="1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3"/>
            <p:cNvSpPr/>
            <p:nvPr/>
          </p:nvSpPr>
          <p:spPr>
            <a:xfrm>
              <a:off x="4720795" y="2655139"/>
              <a:ext cx="49250" cy="48074"/>
            </a:xfrm>
            <a:custGeom>
              <a:avLst/>
              <a:gdLst/>
              <a:ahLst/>
              <a:cxnLst/>
              <a:rect l="l" t="t" r="r" b="b"/>
              <a:pathLst>
                <a:path w="879" h="858" extrusionOk="0">
                  <a:moveTo>
                    <a:pt x="878" y="1"/>
                  </a:moveTo>
                  <a:lnTo>
                    <a:pt x="878" y="1"/>
                  </a:lnTo>
                  <a:cubicBezTo>
                    <a:pt x="603" y="52"/>
                    <a:pt x="327" y="93"/>
                    <a:pt x="52" y="113"/>
                  </a:cubicBezTo>
                  <a:cubicBezTo>
                    <a:pt x="41" y="307"/>
                    <a:pt x="21" y="531"/>
                    <a:pt x="1" y="787"/>
                  </a:cubicBezTo>
                  <a:cubicBezTo>
                    <a:pt x="236" y="797"/>
                    <a:pt x="470" y="828"/>
                    <a:pt x="694" y="858"/>
                  </a:cubicBezTo>
                  <a:lnTo>
                    <a:pt x="725" y="735"/>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3"/>
            <p:cNvSpPr/>
            <p:nvPr/>
          </p:nvSpPr>
          <p:spPr>
            <a:xfrm>
              <a:off x="4695077" y="2724897"/>
              <a:ext cx="102983" cy="371199"/>
            </a:xfrm>
            <a:custGeom>
              <a:avLst/>
              <a:gdLst/>
              <a:ahLst/>
              <a:cxnLst/>
              <a:rect l="l" t="t" r="r" b="b"/>
              <a:pathLst>
                <a:path w="1838" h="6625" extrusionOk="0">
                  <a:moveTo>
                    <a:pt x="1838" y="1"/>
                  </a:moveTo>
                  <a:cubicBezTo>
                    <a:pt x="1745" y="11"/>
                    <a:pt x="1664" y="32"/>
                    <a:pt x="1572" y="41"/>
                  </a:cubicBezTo>
                  <a:cubicBezTo>
                    <a:pt x="1511" y="338"/>
                    <a:pt x="1450" y="633"/>
                    <a:pt x="1378" y="930"/>
                  </a:cubicBezTo>
                  <a:lnTo>
                    <a:pt x="1042" y="2429"/>
                  </a:lnTo>
                  <a:cubicBezTo>
                    <a:pt x="929" y="2940"/>
                    <a:pt x="827" y="3460"/>
                    <a:pt x="704" y="3971"/>
                  </a:cubicBezTo>
                  <a:cubicBezTo>
                    <a:pt x="633" y="4246"/>
                    <a:pt x="562" y="4542"/>
                    <a:pt x="500" y="4828"/>
                  </a:cubicBezTo>
                  <a:cubicBezTo>
                    <a:pt x="470" y="4971"/>
                    <a:pt x="429" y="5114"/>
                    <a:pt x="398" y="5257"/>
                  </a:cubicBezTo>
                  <a:cubicBezTo>
                    <a:pt x="368" y="5379"/>
                    <a:pt x="337" y="5511"/>
                    <a:pt x="286" y="5634"/>
                  </a:cubicBezTo>
                  <a:cubicBezTo>
                    <a:pt x="267" y="5739"/>
                    <a:pt x="176" y="5809"/>
                    <a:pt x="72" y="5809"/>
                  </a:cubicBezTo>
                  <a:cubicBezTo>
                    <a:pt x="65" y="5809"/>
                    <a:pt x="58" y="5808"/>
                    <a:pt x="51" y="5808"/>
                  </a:cubicBezTo>
                  <a:cubicBezTo>
                    <a:pt x="31" y="6053"/>
                    <a:pt x="21" y="6297"/>
                    <a:pt x="1" y="6532"/>
                  </a:cubicBezTo>
                  <a:cubicBezTo>
                    <a:pt x="144" y="6491"/>
                    <a:pt x="286" y="6461"/>
                    <a:pt x="429" y="6450"/>
                  </a:cubicBezTo>
                  <a:cubicBezTo>
                    <a:pt x="458" y="6447"/>
                    <a:pt x="487" y="6446"/>
                    <a:pt x="517" y="6446"/>
                  </a:cubicBezTo>
                  <a:cubicBezTo>
                    <a:pt x="700" y="6446"/>
                    <a:pt x="901" y="6501"/>
                    <a:pt x="1042" y="6624"/>
                  </a:cubicBezTo>
                  <a:cubicBezTo>
                    <a:pt x="1174" y="5277"/>
                    <a:pt x="1317" y="3919"/>
                    <a:pt x="1480" y="2572"/>
                  </a:cubicBezTo>
                  <a:cubicBezTo>
                    <a:pt x="1541" y="2113"/>
                    <a:pt x="1593" y="1664"/>
                    <a:pt x="1654" y="1205"/>
                  </a:cubicBezTo>
                  <a:cubicBezTo>
                    <a:pt x="1705" y="807"/>
                    <a:pt x="1766" y="399"/>
                    <a:pt x="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3"/>
            <p:cNvSpPr/>
            <p:nvPr/>
          </p:nvSpPr>
          <p:spPr>
            <a:xfrm>
              <a:off x="4673897" y="2637994"/>
              <a:ext cx="166465" cy="836024"/>
            </a:xfrm>
            <a:custGeom>
              <a:avLst/>
              <a:gdLst/>
              <a:ahLst/>
              <a:cxnLst/>
              <a:rect l="l" t="t" r="r" b="b"/>
              <a:pathLst>
                <a:path w="2971" h="14921" extrusionOk="0">
                  <a:moveTo>
                    <a:pt x="2971" y="0"/>
                  </a:moveTo>
                  <a:lnTo>
                    <a:pt x="2971" y="0"/>
                  </a:lnTo>
                  <a:cubicBezTo>
                    <a:pt x="2808" y="72"/>
                    <a:pt x="2624" y="113"/>
                    <a:pt x="2450" y="154"/>
                  </a:cubicBezTo>
                  <a:cubicBezTo>
                    <a:pt x="2389" y="174"/>
                    <a:pt x="2327" y="184"/>
                    <a:pt x="2256" y="204"/>
                  </a:cubicBezTo>
                  <a:cubicBezTo>
                    <a:pt x="2205" y="449"/>
                    <a:pt x="2144" y="694"/>
                    <a:pt x="2093" y="939"/>
                  </a:cubicBezTo>
                  <a:cubicBezTo>
                    <a:pt x="2073" y="1041"/>
                    <a:pt x="2052" y="1154"/>
                    <a:pt x="2021" y="1256"/>
                  </a:cubicBezTo>
                  <a:cubicBezTo>
                    <a:pt x="2042" y="1256"/>
                    <a:pt x="2052" y="1256"/>
                    <a:pt x="2062" y="1266"/>
                  </a:cubicBezTo>
                  <a:cubicBezTo>
                    <a:pt x="2073" y="1266"/>
                    <a:pt x="2093" y="1276"/>
                    <a:pt x="2103" y="1286"/>
                  </a:cubicBezTo>
                  <a:cubicBezTo>
                    <a:pt x="2123" y="1286"/>
                    <a:pt x="2134" y="1297"/>
                    <a:pt x="2154" y="1307"/>
                  </a:cubicBezTo>
                  <a:cubicBezTo>
                    <a:pt x="2175" y="1317"/>
                    <a:pt x="2185" y="1327"/>
                    <a:pt x="2205" y="1338"/>
                  </a:cubicBezTo>
                  <a:cubicBezTo>
                    <a:pt x="2216" y="1347"/>
                    <a:pt x="2225" y="1347"/>
                    <a:pt x="2225" y="1358"/>
                  </a:cubicBezTo>
                  <a:cubicBezTo>
                    <a:pt x="2236" y="1358"/>
                    <a:pt x="2246" y="1368"/>
                    <a:pt x="2246" y="1368"/>
                  </a:cubicBezTo>
                  <a:cubicBezTo>
                    <a:pt x="2256" y="1368"/>
                    <a:pt x="2256" y="1368"/>
                    <a:pt x="2256" y="1378"/>
                  </a:cubicBezTo>
                  <a:cubicBezTo>
                    <a:pt x="2265" y="1373"/>
                    <a:pt x="2274" y="1370"/>
                    <a:pt x="2283" y="1370"/>
                  </a:cubicBezTo>
                  <a:cubicBezTo>
                    <a:pt x="2306" y="1370"/>
                    <a:pt x="2327" y="1387"/>
                    <a:pt x="2327" y="1409"/>
                  </a:cubicBezTo>
                  <a:cubicBezTo>
                    <a:pt x="2287" y="1807"/>
                    <a:pt x="2246" y="2205"/>
                    <a:pt x="2195" y="2613"/>
                  </a:cubicBezTo>
                  <a:cubicBezTo>
                    <a:pt x="2154" y="3011"/>
                    <a:pt x="2103" y="3419"/>
                    <a:pt x="2052" y="3817"/>
                  </a:cubicBezTo>
                  <a:cubicBezTo>
                    <a:pt x="1950" y="4633"/>
                    <a:pt x="1858" y="5440"/>
                    <a:pt x="1776" y="6257"/>
                  </a:cubicBezTo>
                  <a:cubicBezTo>
                    <a:pt x="1593" y="7858"/>
                    <a:pt x="1440" y="9481"/>
                    <a:pt x="1307" y="11094"/>
                  </a:cubicBezTo>
                  <a:cubicBezTo>
                    <a:pt x="1225" y="12002"/>
                    <a:pt x="1154" y="12910"/>
                    <a:pt x="1082" y="13818"/>
                  </a:cubicBezTo>
                  <a:cubicBezTo>
                    <a:pt x="1082" y="13863"/>
                    <a:pt x="1051" y="13892"/>
                    <a:pt x="1016" y="13892"/>
                  </a:cubicBezTo>
                  <a:cubicBezTo>
                    <a:pt x="1011" y="13892"/>
                    <a:pt x="1006" y="13891"/>
                    <a:pt x="1001" y="13890"/>
                  </a:cubicBezTo>
                  <a:cubicBezTo>
                    <a:pt x="909" y="13941"/>
                    <a:pt x="807" y="13972"/>
                    <a:pt x="715" y="14002"/>
                  </a:cubicBezTo>
                  <a:cubicBezTo>
                    <a:pt x="603" y="14043"/>
                    <a:pt x="491" y="14074"/>
                    <a:pt x="368" y="14094"/>
                  </a:cubicBezTo>
                  <a:lnTo>
                    <a:pt x="184" y="14124"/>
                  </a:lnTo>
                  <a:cubicBezTo>
                    <a:pt x="154" y="14430"/>
                    <a:pt x="103" y="14696"/>
                    <a:pt x="1" y="14920"/>
                  </a:cubicBezTo>
                  <a:cubicBezTo>
                    <a:pt x="266" y="14910"/>
                    <a:pt x="552" y="14910"/>
                    <a:pt x="828" y="14859"/>
                  </a:cubicBezTo>
                  <a:cubicBezTo>
                    <a:pt x="960" y="14829"/>
                    <a:pt x="1093" y="14798"/>
                    <a:pt x="1216" y="14747"/>
                  </a:cubicBezTo>
                  <a:cubicBezTo>
                    <a:pt x="1318" y="14706"/>
                    <a:pt x="1399" y="14645"/>
                    <a:pt x="1481" y="14594"/>
                  </a:cubicBezTo>
                  <a:cubicBezTo>
                    <a:pt x="1470" y="14573"/>
                    <a:pt x="1470" y="14553"/>
                    <a:pt x="1470" y="14532"/>
                  </a:cubicBezTo>
                  <a:cubicBezTo>
                    <a:pt x="1481" y="14043"/>
                    <a:pt x="1522" y="13553"/>
                    <a:pt x="1552" y="13063"/>
                  </a:cubicBezTo>
                  <a:cubicBezTo>
                    <a:pt x="1583" y="12584"/>
                    <a:pt x="1624" y="12104"/>
                    <a:pt x="1654" y="11634"/>
                  </a:cubicBezTo>
                  <a:cubicBezTo>
                    <a:pt x="1726" y="10675"/>
                    <a:pt x="1807" y="9716"/>
                    <a:pt x="1899" y="8767"/>
                  </a:cubicBezTo>
                  <a:cubicBezTo>
                    <a:pt x="2083" y="6848"/>
                    <a:pt x="2287" y="4930"/>
                    <a:pt x="2532" y="3021"/>
                  </a:cubicBezTo>
                  <a:cubicBezTo>
                    <a:pt x="2603" y="2481"/>
                    <a:pt x="2674" y="1939"/>
                    <a:pt x="2746" y="1409"/>
                  </a:cubicBezTo>
                  <a:cubicBezTo>
                    <a:pt x="2787" y="1134"/>
                    <a:pt x="2828" y="868"/>
                    <a:pt x="2869" y="603"/>
                  </a:cubicBezTo>
                  <a:cubicBezTo>
                    <a:pt x="2899" y="399"/>
                    <a:pt x="2930" y="195"/>
                    <a:pt x="2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3"/>
            <p:cNvSpPr/>
            <p:nvPr/>
          </p:nvSpPr>
          <p:spPr>
            <a:xfrm>
              <a:off x="4796268" y="2488169"/>
              <a:ext cx="75528" cy="106233"/>
            </a:xfrm>
            <a:custGeom>
              <a:avLst/>
              <a:gdLst/>
              <a:ahLst/>
              <a:cxnLst/>
              <a:rect l="l" t="t" r="r" b="b"/>
              <a:pathLst>
                <a:path w="1348" h="1896" extrusionOk="0">
                  <a:moveTo>
                    <a:pt x="1042" y="1"/>
                  </a:moveTo>
                  <a:cubicBezTo>
                    <a:pt x="1042" y="82"/>
                    <a:pt x="1021" y="164"/>
                    <a:pt x="970" y="225"/>
                  </a:cubicBezTo>
                  <a:cubicBezTo>
                    <a:pt x="991" y="297"/>
                    <a:pt x="1011" y="379"/>
                    <a:pt x="1011" y="460"/>
                  </a:cubicBezTo>
                  <a:cubicBezTo>
                    <a:pt x="1011" y="491"/>
                    <a:pt x="1021" y="511"/>
                    <a:pt x="1021" y="542"/>
                  </a:cubicBezTo>
                  <a:cubicBezTo>
                    <a:pt x="1042" y="552"/>
                    <a:pt x="1062" y="572"/>
                    <a:pt x="1062" y="603"/>
                  </a:cubicBezTo>
                  <a:lnTo>
                    <a:pt x="1032" y="726"/>
                  </a:lnTo>
                  <a:cubicBezTo>
                    <a:pt x="1032" y="746"/>
                    <a:pt x="1021" y="776"/>
                    <a:pt x="1011" y="797"/>
                  </a:cubicBezTo>
                  <a:cubicBezTo>
                    <a:pt x="1001" y="807"/>
                    <a:pt x="991" y="828"/>
                    <a:pt x="980" y="837"/>
                  </a:cubicBezTo>
                  <a:cubicBezTo>
                    <a:pt x="980" y="848"/>
                    <a:pt x="980" y="848"/>
                    <a:pt x="970" y="848"/>
                  </a:cubicBezTo>
                  <a:cubicBezTo>
                    <a:pt x="889" y="1144"/>
                    <a:pt x="695" y="1409"/>
                    <a:pt x="440" y="1583"/>
                  </a:cubicBezTo>
                  <a:cubicBezTo>
                    <a:pt x="307" y="1674"/>
                    <a:pt x="154" y="1746"/>
                    <a:pt x="1" y="1787"/>
                  </a:cubicBezTo>
                  <a:cubicBezTo>
                    <a:pt x="21" y="1828"/>
                    <a:pt x="41" y="1869"/>
                    <a:pt x="93" y="1889"/>
                  </a:cubicBezTo>
                  <a:cubicBezTo>
                    <a:pt x="107" y="1894"/>
                    <a:pt x="123" y="1896"/>
                    <a:pt x="140" y="1896"/>
                  </a:cubicBezTo>
                  <a:cubicBezTo>
                    <a:pt x="192" y="1896"/>
                    <a:pt x="253" y="1876"/>
                    <a:pt x="307" y="1869"/>
                  </a:cubicBezTo>
                  <a:cubicBezTo>
                    <a:pt x="440" y="1838"/>
                    <a:pt x="572" y="1787"/>
                    <a:pt x="695" y="1705"/>
                  </a:cubicBezTo>
                  <a:cubicBezTo>
                    <a:pt x="919" y="1572"/>
                    <a:pt x="1113" y="1358"/>
                    <a:pt x="1225" y="1103"/>
                  </a:cubicBezTo>
                  <a:cubicBezTo>
                    <a:pt x="1348" y="807"/>
                    <a:pt x="1348" y="501"/>
                    <a:pt x="1307" y="184"/>
                  </a:cubicBezTo>
                  <a:cubicBezTo>
                    <a:pt x="1297" y="175"/>
                    <a:pt x="1286" y="175"/>
                    <a:pt x="1266" y="164"/>
                  </a:cubicBezTo>
                  <a:cubicBezTo>
                    <a:pt x="1184" y="123"/>
                    <a:pt x="1103" y="62"/>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3"/>
            <p:cNvSpPr/>
            <p:nvPr/>
          </p:nvSpPr>
          <p:spPr>
            <a:xfrm>
              <a:off x="4145026" y="2544199"/>
              <a:ext cx="25214" cy="18378"/>
            </a:xfrm>
            <a:custGeom>
              <a:avLst/>
              <a:gdLst/>
              <a:ahLst/>
              <a:cxnLst/>
              <a:rect l="l" t="t" r="r" b="b"/>
              <a:pathLst>
                <a:path w="450" h="328" extrusionOk="0">
                  <a:moveTo>
                    <a:pt x="0" y="1"/>
                  </a:moveTo>
                  <a:cubicBezTo>
                    <a:pt x="10" y="52"/>
                    <a:pt x="31" y="82"/>
                    <a:pt x="62" y="134"/>
                  </a:cubicBezTo>
                  <a:cubicBezTo>
                    <a:pt x="92" y="184"/>
                    <a:pt x="112" y="215"/>
                    <a:pt x="153" y="256"/>
                  </a:cubicBezTo>
                  <a:lnTo>
                    <a:pt x="225" y="327"/>
                  </a:lnTo>
                  <a:cubicBezTo>
                    <a:pt x="296" y="277"/>
                    <a:pt x="368" y="246"/>
                    <a:pt x="449" y="215"/>
                  </a:cubicBezTo>
                  <a:cubicBezTo>
                    <a:pt x="307" y="134"/>
                    <a:pt x="153" y="62"/>
                    <a:pt x="0"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3"/>
            <p:cNvSpPr/>
            <p:nvPr/>
          </p:nvSpPr>
          <p:spPr>
            <a:xfrm>
              <a:off x="3881404" y="2824967"/>
              <a:ext cx="56" cy="56"/>
            </a:xfrm>
            <a:custGeom>
              <a:avLst/>
              <a:gdLst/>
              <a:ahLst/>
              <a:cxnLst/>
              <a:rect l="l" t="t" r="r" b="b"/>
              <a:pathLst>
                <a:path w="1" h="1" extrusionOk="0">
                  <a:moveTo>
                    <a:pt x="1" y="1"/>
                  </a:moveTo>
                  <a:lnTo>
                    <a:pt x="1" y="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3"/>
            <p:cNvSpPr/>
            <p:nvPr/>
          </p:nvSpPr>
          <p:spPr>
            <a:xfrm>
              <a:off x="3943765" y="3089150"/>
              <a:ext cx="616" cy="56"/>
            </a:xfrm>
            <a:custGeom>
              <a:avLst/>
              <a:gdLst/>
              <a:ahLst/>
              <a:cxnLst/>
              <a:rect l="l" t="t" r="r" b="b"/>
              <a:pathLst>
                <a:path w="11" h="1" extrusionOk="0">
                  <a:moveTo>
                    <a:pt x="0" y="1"/>
                  </a:moveTo>
                  <a:lnTo>
                    <a:pt x="1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3"/>
            <p:cNvSpPr/>
            <p:nvPr/>
          </p:nvSpPr>
          <p:spPr>
            <a:xfrm>
              <a:off x="3842518" y="2492203"/>
              <a:ext cx="127580" cy="90937"/>
            </a:xfrm>
            <a:custGeom>
              <a:avLst/>
              <a:gdLst/>
              <a:ahLst/>
              <a:cxnLst/>
              <a:rect l="l" t="t" r="r" b="b"/>
              <a:pathLst>
                <a:path w="2277" h="1623" extrusionOk="0">
                  <a:moveTo>
                    <a:pt x="1" y="1"/>
                  </a:moveTo>
                  <a:cubicBezTo>
                    <a:pt x="164" y="245"/>
                    <a:pt x="327" y="500"/>
                    <a:pt x="490" y="756"/>
                  </a:cubicBezTo>
                  <a:lnTo>
                    <a:pt x="735" y="1153"/>
                  </a:lnTo>
                  <a:cubicBezTo>
                    <a:pt x="837" y="1317"/>
                    <a:pt x="930" y="1470"/>
                    <a:pt x="1021" y="1623"/>
                  </a:cubicBezTo>
                  <a:cubicBezTo>
                    <a:pt x="1236" y="1327"/>
                    <a:pt x="1531" y="1112"/>
                    <a:pt x="1878" y="980"/>
                  </a:cubicBezTo>
                  <a:cubicBezTo>
                    <a:pt x="2011" y="939"/>
                    <a:pt x="2144" y="908"/>
                    <a:pt x="2277" y="888"/>
                  </a:cubicBezTo>
                  <a:lnTo>
                    <a:pt x="2062" y="797"/>
                  </a:lnTo>
                  <a:cubicBezTo>
                    <a:pt x="1797" y="684"/>
                    <a:pt x="1522" y="572"/>
                    <a:pt x="1246" y="470"/>
                  </a:cubicBezTo>
                  <a:lnTo>
                    <a:pt x="1236" y="470"/>
                  </a:lnTo>
                  <a:cubicBezTo>
                    <a:pt x="960" y="357"/>
                    <a:pt x="685" y="255"/>
                    <a:pt x="409" y="153"/>
                  </a:cubicBezTo>
                  <a:cubicBezTo>
                    <a:pt x="277" y="92"/>
                    <a:pt x="134" y="5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3"/>
            <p:cNvSpPr/>
            <p:nvPr/>
          </p:nvSpPr>
          <p:spPr>
            <a:xfrm>
              <a:off x="3741328" y="2496181"/>
              <a:ext cx="81804" cy="130438"/>
            </a:xfrm>
            <a:custGeom>
              <a:avLst/>
              <a:gdLst/>
              <a:ahLst/>
              <a:cxnLst/>
              <a:rect l="l" t="t" r="r" b="b"/>
              <a:pathLst>
                <a:path w="1460" h="2328" extrusionOk="0">
                  <a:moveTo>
                    <a:pt x="1460" y="1"/>
                  </a:moveTo>
                  <a:lnTo>
                    <a:pt x="1460" y="1"/>
                  </a:lnTo>
                  <a:cubicBezTo>
                    <a:pt x="1337" y="174"/>
                    <a:pt x="1215" y="338"/>
                    <a:pt x="1103" y="511"/>
                  </a:cubicBezTo>
                  <a:cubicBezTo>
                    <a:pt x="960" y="735"/>
                    <a:pt x="817" y="960"/>
                    <a:pt x="674" y="1195"/>
                  </a:cubicBezTo>
                  <a:cubicBezTo>
                    <a:pt x="623" y="1266"/>
                    <a:pt x="582" y="1338"/>
                    <a:pt x="541" y="1409"/>
                  </a:cubicBezTo>
                  <a:cubicBezTo>
                    <a:pt x="439" y="1562"/>
                    <a:pt x="348" y="1726"/>
                    <a:pt x="255" y="1889"/>
                  </a:cubicBezTo>
                  <a:cubicBezTo>
                    <a:pt x="184" y="2011"/>
                    <a:pt x="123" y="2123"/>
                    <a:pt x="51" y="2246"/>
                  </a:cubicBezTo>
                  <a:cubicBezTo>
                    <a:pt x="42" y="2266"/>
                    <a:pt x="21" y="2297"/>
                    <a:pt x="1" y="2327"/>
                  </a:cubicBezTo>
                  <a:cubicBezTo>
                    <a:pt x="144" y="2246"/>
                    <a:pt x="296" y="2184"/>
                    <a:pt x="460" y="2154"/>
                  </a:cubicBezTo>
                  <a:cubicBezTo>
                    <a:pt x="572" y="2123"/>
                    <a:pt x="695" y="2113"/>
                    <a:pt x="806" y="2103"/>
                  </a:cubicBezTo>
                  <a:cubicBezTo>
                    <a:pt x="909" y="2103"/>
                    <a:pt x="1021" y="2103"/>
                    <a:pt x="1123" y="2123"/>
                  </a:cubicBezTo>
                  <a:cubicBezTo>
                    <a:pt x="1153" y="1899"/>
                    <a:pt x="1184" y="1664"/>
                    <a:pt x="1225" y="1440"/>
                  </a:cubicBezTo>
                  <a:cubicBezTo>
                    <a:pt x="1296" y="960"/>
                    <a:pt x="1368" y="481"/>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3"/>
            <p:cNvSpPr/>
            <p:nvPr/>
          </p:nvSpPr>
          <p:spPr>
            <a:xfrm>
              <a:off x="3979737" y="3216619"/>
              <a:ext cx="52668" cy="36363"/>
            </a:xfrm>
            <a:custGeom>
              <a:avLst/>
              <a:gdLst/>
              <a:ahLst/>
              <a:cxnLst/>
              <a:rect l="l" t="t" r="r" b="b"/>
              <a:pathLst>
                <a:path w="940" h="649" extrusionOk="0">
                  <a:moveTo>
                    <a:pt x="1" y="1"/>
                  </a:moveTo>
                  <a:lnTo>
                    <a:pt x="1" y="1"/>
                  </a:lnTo>
                  <a:cubicBezTo>
                    <a:pt x="52" y="185"/>
                    <a:pt x="154" y="368"/>
                    <a:pt x="318" y="481"/>
                  </a:cubicBezTo>
                  <a:cubicBezTo>
                    <a:pt x="420" y="563"/>
                    <a:pt x="542" y="613"/>
                    <a:pt x="674" y="634"/>
                  </a:cubicBezTo>
                  <a:cubicBezTo>
                    <a:pt x="718" y="641"/>
                    <a:pt x="761" y="648"/>
                    <a:pt x="808" y="648"/>
                  </a:cubicBezTo>
                  <a:cubicBezTo>
                    <a:pt x="828" y="648"/>
                    <a:pt x="848" y="647"/>
                    <a:pt x="869" y="644"/>
                  </a:cubicBezTo>
                  <a:lnTo>
                    <a:pt x="940" y="644"/>
                  </a:lnTo>
                  <a:cubicBezTo>
                    <a:pt x="705" y="338"/>
                    <a:pt x="368" y="10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3"/>
            <p:cNvSpPr/>
            <p:nvPr/>
          </p:nvSpPr>
          <p:spPr>
            <a:xfrm>
              <a:off x="3874008" y="2613789"/>
              <a:ext cx="267039" cy="47177"/>
            </a:xfrm>
            <a:custGeom>
              <a:avLst/>
              <a:gdLst/>
              <a:ahLst/>
              <a:cxnLst/>
              <a:rect l="l" t="t" r="r" b="b"/>
              <a:pathLst>
                <a:path w="4766" h="842" extrusionOk="0">
                  <a:moveTo>
                    <a:pt x="2520" y="0"/>
                  </a:moveTo>
                  <a:cubicBezTo>
                    <a:pt x="2061" y="0"/>
                    <a:pt x="1602" y="21"/>
                    <a:pt x="1143" y="65"/>
                  </a:cubicBezTo>
                  <a:cubicBezTo>
                    <a:pt x="776" y="106"/>
                    <a:pt x="408" y="157"/>
                    <a:pt x="51" y="218"/>
                  </a:cubicBezTo>
                  <a:cubicBezTo>
                    <a:pt x="30" y="218"/>
                    <a:pt x="21" y="228"/>
                    <a:pt x="0" y="228"/>
                  </a:cubicBezTo>
                  <a:cubicBezTo>
                    <a:pt x="21" y="280"/>
                    <a:pt x="41" y="341"/>
                    <a:pt x="62" y="402"/>
                  </a:cubicBezTo>
                  <a:cubicBezTo>
                    <a:pt x="92" y="494"/>
                    <a:pt x="123" y="596"/>
                    <a:pt x="153" y="688"/>
                  </a:cubicBezTo>
                  <a:cubicBezTo>
                    <a:pt x="214" y="688"/>
                    <a:pt x="286" y="698"/>
                    <a:pt x="357" y="698"/>
                  </a:cubicBezTo>
                  <a:cubicBezTo>
                    <a:pt x="1388" y="779"/>
                    <a:pt x="2439" y="831"/>
                    <a:pt x="3480" y="841"/>
                  </a:cubicBezTo>
                  <a:cubicBezTo>
                    <a:pt x="3623" y="841"/>
                    <a:pt x="3769" y="842"/>
                    <a:pt x="3915" y="842"/>
                  </a:cubicBezTo>
                  <a:cubicBezTo>
                    <a:pt x="4197" y="842"/>
                    <a:pt x="4484" y="837"/>
                    <a:pt x="4766" y="810"/>
                  </a:cubicBezTo>
                  <a:cubicBezTo>
                    <a:pt x="4725" y="749"/>
                    <a:pt x="4684" y="677"/>
                    <a:pt x="4643" y="596"/>
                  </a:cubicBezTo>
                  <a:cubicBezTo>
                    <a:pt x="4582" y="453"/>
                    <a:pt x="4552" y="290"/>
                    <a:pt x="4552" y="137"/>
                  </a:cubicBezTo>
                  <a:cubicBezTo>
                    <a:pt x="4164" y="96"/>
                    <a:pt x="3776" y="45"/>
                    <a:pt x="3378" y="24"/>
                  </a:cubicBezTo>
                  <a:cubicBezTo>
                    <a:pt x="3092" y="9"/>
                    <a:pt x="2806"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3"/>
            <p:cNvSpPr/>
            <p:nvPr/>
          </p:nvSpPr>
          <p:spPr>
            <a:xfrm>
              <a:off x="4161051" y="2828945"/>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3"/>
            <p:cNvSpPr/>
            <p:nvPr/>
          </p:nvSpPr>
          <p:spPr>
            <a:xfrm>
              <a:off x="3978616" y="3298984"/>
              <a:ext cx="59504" cy="64827"/>
            </a:xfrm>
            <a:custGeom>
              <a:avLst/>
              <a:gdLst/>
              <a:ahLst/>
              <a:cxnLst/>
              <a:rect l="l" t="t" r="r" b="b"/>
              <a:pathLst>
                <a:path w="1062" h="1157" extrusionOk="0">
                  <a:moveTo>
                    <a:pt x="449" y="0"/>
                  </a:moveTo>
                  <a:cubicBezTo>
                    <a:pt x="449" y="11"/>
                    <a:pt x="460" y="31"/>
                    <a:pt x="470" y="41"/>
                  </a:cubicBezTo>
                  <a:cubicBezTo>
                    <a:pt x="490" y="93"/>
                    <a:pt x="521" y="134"/>
                    <a:pt x="511" y="184"/>
                  </a:cubicBezTo>
                  <a:cubicBezTo>
                    <a:pt x="495" y="224"/>
                    <a:pt x="461" y="239"/>
                    <a:pt x="427" y="239"/>
                  </a:cubicBezTo>
                  <a:cubicBezTo>
                    <a:pt x="417" y="239"/>
                    <a:pt x="408" y="238"/>
                    <a:pt x="399" y="236"/>
                  </a:cubicBezTo>
                  <a:cubicBezTo>
                    <a:pt x="358" y="215"/>
                    <a:pt x="338" y="164"/>
                    <a:pt x="317" y="123"/>
                  </a:cubicBezTo>
                  <a:lnTo>
                    <a:pt x="286" y="62"/>
                  </a:lnTo>
                  <a:cubicBezTo>
                    <a:pt x="215" y="154"/>
                    <a:pt x="133" y="236"/>
                    <a:pt x="82" y="338"/>
                  </a:cubicBezTo>
                  <a:cubicBezTo>
                    <a:pt x="31" y="460"/>
                    <a:pt x="0" y="603"/>
                    <a:pt x="31" y="735"/>
                  </a:cubicBezTo>
                  <a:cubicBezTo>
                    <a:pt x="72" y="939"/>
                    <a:pt x="245" y="1134"/>
                    <a:pt x="460" y="1154"/>
                  </a:cubicBezTo>
                  <a:cubicBezTo>
                    <a:pt x="475" y="1156"/>
                    <a:pt x="490" y="1156"/>
                    <a:pt x="505" y="1156"/>
                  </a:cubicBezTo>
                  <a:cubicBezTo>
                    <a:pt x="696" y="1156"/>
                    <a:pt x="895" y="1038"/>
                    <a:pt x="970" y="858"/>
                  </a:cubicBezTo>
                  <a:cubicBezTo>
                    <a:pt x="1062" y="644"/>
                    <a:pt x="1000" y="368"/>
                    <a:pt x="848" y="195"/>
                  </a:cubicBezTo>
                  <a:cubicBezTo>
                    <a:pt x="735" y="93"/>
                    <a:pt x="592" y="21"/>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3"/>
            <p:cNvSpPr/>
            <p:nvPr/>
          </p:nvSpPr>
          <p:spPr>
            <a:xfrm>
              <a:off x="3944326" y="3089150"/>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3"/>
            <p:cNvSpPr/>
            <p:nvPr/>
          </p:nvSpPr>
          <p:spPr>
            <a:xfrm>
              <a:off x="3881123" y="2824967"/>
              <a:ext cx="336" cy="504"/>
            </a:xfrm>
            <a:custGeom>
              <a:avLst/>
              <a:gdLst/>
              <a:ahLst/>
              <a:cxnLst/>
              <a:rect l="l" t="t" r="r" b="b"/>
              <a:pathLst>
                <a:path w="6" h="9" extrusionOk="0">
                  <a:moveTo>
                    <a:pt x="6" y="1"/>
                  </a:moveTo>
                  <a:lnTo>
                    <a:pt x="6" y="1"/>
                  </a:lnTo>
                  <a:cubicBezTo>
                    <a:pt x="1" y="6"/>
                    <a:pt x="1" y="8"/>
                    <a:pt x="2" y="8"/>
                  </a:cubicBezTo>
                  <a:cubicBezTo>
                    <a:pt x="3" y="8"/>
                    <a:pt x="6" y="6"/>
                    <a:pt x="6" y="1"/>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3"/>
            <p:cNvSpPr/>
            <p:nvPr/>
          </p:nvSpPr>
          <p:spPr>
            <a:xfrm>
              <a:off x="3871710" y="2824967"/>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3"/>
            <p:cNvSpPr/>
            <p:nvPr/>
          </p:nvSpPr>
          <p:spPr>
            <a:xfrm>
              <a:off x="3804810" y="2647743"/>
              <a:ext cx="427733" cy="871715"/>
            </a:xfrm>
            <a:custGeom>
              <a:avLst/>
              <a:gdLst/>
              <a:ahLst/>
              <a:cxnLst/>
              <a:rect l="l" t="t" r="r" b="b"/>
              <a:pathLst>
                <a:path w="7634" h="15558" extrusionOk="0">
                  <a:moveTo>
                    <a:pt x="204" y="0"/>
                  </a:moveTo>
                  <a:cubicBezTo>
                    <a:pt x="204" y="92"/>
                    <a:pt x="194" y="173"/>
                    <a:pt x="184" y="255"/>
                  </a:cubicBezTo>
                  <a:cubicBezTo>
                    <a:pt x="163" y="398"/>
                    <a:pt x="143" y="541"/>
                    <a:pt x="133" y="674"/>
                  </a:cubicBezTo>
                  <a:cubicBezTo>
                    <a:pt x="102" y="960"/>
                    <a:pt x="72" y="1235"/>
                    <a:pt x="51" y="1511"/>
                  </a:cubicBezTo>
                  <a:cubicBezTo>
                    <a:pt x="20" y="2072"/>
                    <a:pt x="0" y="2643"/>
                    <a:pt x="20" y="3214"/>
                  </a:cubicBezTo>
                  <a:cubicBezTo>
                    <a:pt x="51" y="4215"/>
                    <a:pt x="184" y="5225"/>
                    <a:pt x="408" y="6205"/>
                  </a:cubicBezTo>
                  <a:cubicBezTo>
                    <a:pt x="510" y="6695"/>
                    <a:pt x="653" y="7185"/>
                    <a:pt x="807" y="7664"/>
                  </a:cubicBezTo>
                  <a:cubicBezTo>
                    <a:pt x="970" y="8164"/>
                    <a:pt x="1163" y="8644"/>
                    <a:pt x="1337" y="9133"/>
                  </a:cubicBezTo>
                  <a:cubicBezTo>
                    <a:pt x="1684" y="10093"/>
                    <a:pt x="1980" y="11113"/>
                    <a:pt x="1868" y="12154"/>
                  </a:cubicBezTo>
                  <a:cubicBezTo>
                    <a:pt x="1837" y="12410"/>
                    <a:pt x="1786" y="12664"/>
                    <a:pt x="1705" y="12920"/>
                  </a:cubicBezTo>
                  <a:cubicBezTo>
                    <a:pt x="1623" y="13165"/>
                    <a:pt x="1531" y="13399"/>
                    <a:pt x="1439" y="13634"/>
                  </a:cubicBezTo>
                  <a:cubicBezTo>
                    <a:pt x="1276" y="14093"/>
                    <a:pt x="1163" y="14583"/>
                    <a:pt x="1327" y="15052"/>
                  </a:cubicBezTo>
                  <a:lnTo>
                    <a:pt x="1327" y="15114"/>
                  </a:lnTo>
                  <a:cubicBezTo>
                    <a:pt x="1388" y="15134"/>
                    <a:pt x="1449" y="15145"/>
                    <a:pt x="1521" y="15175"/>
                  </a:cubicBezTo>
                  <a:cubicBezTo>
                    <a:pt x="1603" y="15206"/>
                    <a:pt x="1694" y="15226"/>
                    <a:pt x="1786" y="15256"/>
                  </a:cubicBezTo>
                  <a:cubicBezTo>
                    <a:pt x="1766" y="15226"/>
                    <a:pt x="1755" y="15175"/>
                    <a:pt x="1746" y="15154"/>
                  </a:cubicBezTo>
                  <a:cubicBezTo>
                    <a:pt x="1735" y="15093"/>
                    <a:pt x="1725" y="15032"/>
                    <a:pt x="1725" y="14981"/>
                  </a:cubicBezTo>
                  <a:cubicBezTo>
                    <a:pt x="1725" y="14859"/>
                    <a:pt x="1746" y="14746"/>
                    <a:pt x="1786" y="14634"/>
                  </a:cubicBezTo>
                  <a:cubicBezTo>
                    <a:pt x="1790" y="14614"/>
                    <a:pt x="1806" y="14605"/>
                    <a:pt x="1823" y="14605"/>
                  </a:cubicBezTo>
                  <a:cubicBezTo>
                    <a:pt x="1847" y="14605"/>
                    <a:pt x="1874" y="14624"/>
                    <a:pt x="1868" y="14655"/>
                  </a:cubicBezTo>
                  <a:cubicBezTo>
                    <a:pt x="1837" y="14757"/>
                    <a:pt x="1827" y="14869"/>
                    <a:pt x="1837" y="14971"/>
                  </a:cubicBezTo>
                  <a:cubicBezTo>
                    <a:pt x="1837" y="15022"/>
                    <a:pt x="1848" y="15073"/>
                    <a:pt x="1868" y="15124"/>
                  </a:cubicBezTo>
                  <a:cubicBezTo>
                    <a:pt x="1868" y="15145"/>
                    <a:pt x="1878" y="15165"/>
                    <a:pt x="1888" y="15195"/>
                  </a:cubicBezTo>
                  <a:cubicBezTo>
                    <a:pt x="1898" y="15226"/>
                    <a:pt x="1909" y="15256"/>
                    <a:pt x="1888" y="15287"/>
                  </a:cubicBezTo>
                  <a:cubicBezTo>
                    <a:pt x="2041" y="15328"/>
                    <a:pt x="2195" y="15379"/>
                    <a:pt x="2347" y="15410"/>
                  </a:cubicBezTo>
                  <a:cubicBezTo>
                    <a:pt x="2358" y="15410"/>
                    <a:pt x="2378" y="15420"/>
                    <a:pt x="2388" y="15420"/>
                  </a:cubicBezTo>
                  <a:cubicBezTo>
                    <a:pt x="2388" y="15410"/>
                    <a:pt x="2388" y="15399"/>
                    <a:pt x="2378" y="15390"/>
                  </a:cubicBezTo>
                  <a:cubicBezTo>
                    <a:pt x="2378" y="15328"/>
                    <a:pt x="2368" y="15267"/>
                    <a:pt x="2358" y="15206"/>
                  </a:cubicBezTo>
                  <a:cubicBezTo>
                    <a:pt x="2358" y="15175"/>
                    <a:pt x="2358" y="15154"/>
                    <a:pt x="2388" y="15145"/>
                  </a:cubicBezTo>
                  <a:cubicBezTo>
                    <a:pt x="2408" y="15145"/>
                    <a:pt x="2439" y="15154"/>
                    <a:pt x="2439" y="15185"/>
                  </a:cubicBezTo>
                  <a:cubicBezTo>
                    <a:pt x="2449" y="15247"/>
                    <a:pt x="2470" y="15308"/>
                    <a:pt x="2480" y="15369"/>
                  </a:cubicBezTo>
                  <a:cubicBezTo>
                    <a:pt x="2480" y="15399"/>
                    <a:pt x="2490" y="15420"/>
                    <a:pt x="2490" y="15440"/>
                  </a:cubicBezTo>
                  <a:cubicBezTo>
                    <a:pt x="2885" y="15517"/>
                    <a:pt x="3284" y="15557"/>
                    <a:pt x="3680" y="15557"/>
                  </a:cubicBezTo>
                  <a:cubicBezTo>
                    <a:pt x="3918" y="15557"/>
                    <a:pt x="4155" y="15543"/>
                    <a:pt x="4388" y="15512"/>
                  </a:cubicBezTo>
                  <a:cubicBezTo>
                    <a:pt x="4868" y="15461"/>
                    <a:pt x="5327" y="15349"/>
                    <a:pt x="5766" y="15185"/>
                  </a:cubicBezTo>
                  <a:cubicBezTo>
                    <a:pt x="5766" y="14818"/>
                    <a:pt x="5715" y="14460"/>
                    <a:pt x="5613" y="14104"/>
                  </a:cubicBezTo>
                  <a:cubicBezTo>
                    <a:pt x="5607" y="14080"/>
                    <a:pt x="5625" y="14063"/>
                    <a:pt x="5646" y="14063"/>
                  </a:cubicBezTo>
                  <a:cubicBezTo>
                    <a:pt x="5660" y="14063"/>
                    <a:pt x="5676" y="14072"/>
                    <a:pt x="5685" y="14093"/>
                  </a:cubicBezTo>
                  <a:cubicBezTo>
                    <a:pt x="5807" y="14420"/>
                    <a:pt x="5878" y="14777"/>
                    <a:pt x="5889" y="15134"/>
                  </a:cubicBezTo>
                  <a:cubicBezTo>
                    <a:pt x="6052" y="15073"/>
                    <a:pt x="6195" y="15002"/>
                    <a:pt x="6348" y="14930"/>
                  </a:cubicBezTo>
                  <a:cubicBezTo>
                    <a:pt x="6450" y="14491"/>
                    <a:pt x="6338" y="14052"/>
                    <a:pt x="6195" y="13634"/>
                  </a:cubicBezTo>
                  <a:cubicBezTo>
                    <a:pt x="6103" y="13399"/>
                    <a:pt x="6011" y="13165"/>
                    <a:pt x="5930" y="12920"/>
                  </a:cubicBezTo>
                  <a:cubicBezTo>
                    <a:pt x="5848" y="12664"/>
                    <a:pt x="5797" y="12410"/>
                    <a:pt x="5766" y="12154"/>
                  </a:cubicBezTo>
                  <a:cubicBezTo>
                    <a:pt x="5654" y="11113"/>
                    <a:pt x="5950" y="10093"/>
                    <a:pt x="6297" y="9133"/>
                  </a:cubicBezTo>
                  <a:cubicBezTo>
                    <a:pt x="6470" y="8644"/>
                    <a:pt x="6664" y="8164"/>
                    <a:pt x="6828" y="7664"/>
                  </a:cubicBezTo>
                  <a:cubicBezTo>
                    <a:pt x="6980" y="7185"/>
                    <a:pt x="7113" y="6695"/>
                    <a:pt x="7225" y="6205"/>
                  </a:cubicBezTo>
                  <a:cubicBezTo>
                    <a:pt x="7450" y="5225"/>
                    <a:pt x="7583" y="4215"/>
                    <a:pt x="7613" y="3214"/>
                  </a:cubicBezTo>
                  <a:cubicBezTo>
                    <a:pt x="7633" y="2643"/>
                    <a:pt x="7613" y="2072"/>
                    <a:pt x="7583" y="1511"/>
                  </a:cubicBezTo>
                  <a:cubicBezTo>
                    <a:pt x="7562" y="1235"/>
                    <a:pt x="7531" y="960"/>
                    <a:pt x="7501" y="674"/>
                  </a:cubicBezTo>
                  <a:cubicBezTo>
                    <a:pt x="7491" y="541"/>
                    <a:pt x="7470" y="398"/>
                    <a:pt x="7450" y="255"/>
                  </a:cubicBezTo>
                  <a:cubicBezTo>
                    <a:pt x="7440" y="214"/>
                    <a:pt x="7440" y="164"/>
                    <a:pt x="7440" y="123"/>
                  </a:cubicBezTo>
                  <a:cubicBezTo>
                    <a:pt x="7420" y="173"/>
                    <a:pt x="7409" y="225"/>
                    <a:pt x="7399" y="275"/>
                  </a:cubicBezTo>
                  <a:cubicBezTo>
                    <a:pt x="7379" y="337"/>
                    <a:pt x="7358" y="398"/>
                    <a:pt x="7338" y="449"/>
                  </a:cubicBezTo>
                  <a:cubicBezTo>
                    <a:pt x="7327" y="490"/>
                    <a:pt x="7317" y="531"/>
                    <a:pt x="7297" y="561"/>
                  </a:cubicBezTo>
                  <a:cubicBezTo>
                    <a:pt x="7297" y="602"/>
                    <a:pt x="7286" y="633"/>
                    <a:pt x="7256" y="653"/>
                  </a:cubicBezTo>
                  <a:cubicBezTo>
                    <a:pt x="7168" y="707"/>
                    <a:pt x="7064" y="729"/>
                    <a:pt x="6956" y="729"/>
                  </a:cubicBezTo>
                  <a:cubicBezTo>
                    <a:pt x="6776" y="729"/>
                    <a:pt x="6586" y="669"/>
                    <a:pt x="6440" y="592"/>
                  </a:cubicBezTo>
                  <a:cubicBezTo>
                    <a:pt x="6348" y="541"/>
                    <a:pt x="6256" y="480"/>
                    <a:pt x="6175" y="408"/>
                  </a:cubicBezTo>
                  <a:lnTo>
                    <a:pt x="5960" y="439"/>
                  </a:lnTo>
                  <a:cubicBezTo>
                    <a:pt x="5868" y="449"/>
                    <a:pt x="5776" y="459"/>
                    <a:pt x="5685" y="459"/>
                  </a:cubicBezTo>
                  <a:cubicBezTo>
                    <a:pt x="5433" y="479"/>
                    <a:pt x="5178" y="486"/>
                    <a:pt x="4924" y="486"/>
                  </a:cubicBezTo>
                  <a:cubicBezTo>
                    <a:pt x="4775" y="486"/>
                    <a:pt x="4627" y="483"/>
                    <a:pt x="4480" y="480"/>
                  </a:cubicBezTo>
                  <a:cubicBezTo>
                    <a:pt x="3939" y="470"/>
                    <a:pt x="3388" y="459"/>
                    <a:pt x="2848" y="429"/>
                  </a:cubicBezTo>
                  <a:cubicBezTo>
                    <a:pt x="2388" y="398"/>
                    <a:pt x="1929" y="368"/>
                    <a:pt x="1460" y="327"/>
                  </a:cubicBezTo>
                  <a:lnTo>
                    <a:pt x="1460" y="327"/>
                  </a:lnTo>
                  <a:cubicBezTo>
                    <a:pt x="1572" y="694"/>
                    <a:pt x="1694" y="1051"/>
                    <a:pt x="1796" y="1418"/>
                  </a:cubicBezTo>
                  <a:cubicBezTo>
                    <a:pt x="1827" y="1490"/>
                    <a:pt x="1848" y="1551"/>
                    <a:pt x="1868" y="1622"/>
                  </a:cubicBezTo>
                  <a:cubicBezTo>
                    <a:pt x="1898" y="1622"/>
                    <a:pt x="1939" y="1613"/>
                    <a:pt x="1980" y="1602"/>
                  </a:cubicBezTo>
                  <a:cubicBezTo>
                    <a:pt x="2583" y="1495"/>
                    <a:pt x="3191" y="1440"/>
                    <a:pt x="3804" y="1440"/>
                  </a:cubicBezTo>
                  <a:cubicBezTo>
                    <a:pt x="4012" y="1440"/>
                    <a:pt x="4220" y="1446"/>
                    <a:pt x="4429" y="1459"/>
                  </a:cubicBezTo>
                  <a:cubicBezTo>
                    <a:pt x="4837" y="1490"/>
                    <a:pt x="5245" y="1541"/>
                    <a:pt x="5654" y="1613"/>
                  </a:cubicBezTo>
                  <a:lnTo>
                    <a:pt x="5837" y="1643"/>
                  </a:lnTo>
                  <a:cubicBezTo>
                    <a:pt x="5980" y="1674"/>
                    <a:pt x="6113" y="1704"/>
                    <a:pt x="6256" y="1735"/>
                  </a:cubicBezTo>
                  <a:cubicBezTo>
                    <a:pt x="6358" y="1765"/>
                    <a:pt x="6450" y="1786"/>
                    <a:pt x="6552" y="1817"/>
                  </a:cubicBezTo>
                  <a:cubicBezTo>
                    <a:pt x="6613" y="1837"/>
                    <a:pt x="6674" y="1847"/>
                    <a:pt x="6726" y="1867"/>
                  </a:cubicBezTo>
                  <a:lnTo>
                    <a:pt x="6726" y="1745"/>
                  </a:lnTo>
                  <a:cubicBezTo>
                    <a:pt x="6715" y="1500"/>
                    <a:pt x="6685" y="1245"/>
                    <a:pt x="6644" y="1010"/>
                  </a:cubicBezTo>
                  <a:cubicBezTo>
                    <a:pt x="6638" y="967"/>
                    <a:pt x="6672" y="939"/>
                    <a:pt x="6705" y="939"/>
                  </a:cubicBezTo>
                  <a:cubicBezTo>
                    <a:pt x="6727" y="939"/>
                    <a:pt x="6748" y="951"/>
                    <a:pt x="6756" y="980"/>
                  </a:cubicBezTo>
                  <a:cubicBezTo>
                    <a:pt x="6817" y="1225"/>
                    <a:pt x="6858" y="1459"/>
                    <a:pt x="6878" y="1715"/>
                  </a:cubicBezTo>
                  <a:cubicBezTo>
                    <a:pt x="6889" y="1837"/>
                    <a:pt x="6889" y="1960"/>
                    <a:pt x="6889" y="2082"/>
                  </a:cubicBezTo>
                  <a:cubicBezTo>
                    <a:pt x="6889" y="2153"/>
                    <a:pt x="6889" y="2214"/>
                    <a:pt x="6878" y="2276"/>
                  </a:cubicBezTo>
                  <a:cubicBezTo>
                    <a:pt x="6878" y="2307"/>
                    <a:pt x="6878" y="2347"/>
                    <a:pt x="6868" y="2378"/>
                  </a:cubicBezTo>
                  <a:cubicBezTo>
                    <a:pt x="6939" y="3051"/>
                    <a:pt x="6919" y="3735"/>
                    <a:pt x="6848" y="4409"/>
                  </a:cubicBezTo>
                  <a:cubicBezTo>
                    <a:pt x="6766" y="5184"/>
                    <a:pt x="6624" y="5960"/>
                    <a:pt x="6399" y="6715"/>
                  </a:cubicBezTo>
                  <a:cubicBezTo>
                    <a:pt x="6175" y="7480"/>
                    <a:pt x="5858" y="8195"/>
                    <a:pt x="5562" y="8929"/>
                  </a:cubicBezTo>
                  <a:cubicBezTo>
                    <a:pt x="5276" y="9654"/>
                    <a:pt x="5062" y="10389"/>
                    <a:pt x="5041" y="11165"/>
                  </a:cubicBezTo>
                  <a:cubicBezTo>
                    <a:pt x="5032" y="11593"/>
                    <a:pt x="5062" y="12011"/>
                    <a:pt x="5154" y="12430"/>
                  </a:cubicBezTo>
                  <a:cubicBezTo>
                    <a:pt x="5236" y="12848"/>
                    <a:pt x="5388" y="13236"/>
                    <a:pt x="5531" y="13624"/>
                  </a:cubicBezTo>
                  <a:cubicBezTo>
                    <a:pt x="5552" y="13644"/>
                    <a:pt x="5562" y="13655"/>
                    <a:pt x="5552" y="13685"/>
                  </a:cubicBezTo>
                  <a:cubicBezTo>
                    <a:pt x="5531" y="13950"/>
                    <a:pt x="5245" y="14052"/>
                    <a:pt x="5021" y="14113"/>
                  </a:cubicBezTo>
                  <a:cubicBezTo>
                    <a:pt x="4950" y="14134"/>
                    <a:pt x="4889" y="14145"/>
                    <a:pt x="4817" y="14165"/>
                  </a:cubicBezTo>
                  <a:cubicBezTo>
                    <a:pt x="4431" y="14241"/>
                    <a:pt x="4034" y="14283"/>
                    <a:pt x="3638" y="14283"/>
                  </a:cubicBezTo>
                  <a:cubicBezTo>
                    <a:pt x="3500" y="14283"/>
                    <a:pt x="3362" y="14278"/>
                    <a:pt x="3225" y="14267"/>
                  </a:cubicBezTo>
                  <a:cubicBezTo>
                    <a:pt x="2939" y="14236"/>
                    <a:pt x="2644" y="14195"/>
                    <a:pt x="2368" y="14124"/>
                  </a:cubicBezTo>
                  <a:cubicBezTo>
                    <a:pt x="2164" y="14073"/>
                    <a:pt x="1898" y="13971"/>
                    <a:pt x="1817" y="13757"/>
                  </a:cubicBezTo>
                  <a:cubicBezTo>
                    <a:pt x="1807" y="13726"/>
                    <a:pt x="1827" y="13705"/>
                    <a:pt x="1848" y="13695"/>
                  </a:cubicBezTo>
                  <a:cubicBezTo>
                    <a:pt x="1837" y="13675"/>
                    <a:pt x="1837" y="13655"/>
                    <a:pt x="1848" y="13634"/>
                  </a:cubicBezTo>
                  <a:cubicBezTo>
                    <a:pt x="1990" y="13236"/>
                    <a:pt x="2143" y="12848"/>
                    <a:pt x="2225" y="12430"/>
                  </a:cubicBezTo>
                  <a:cubicBezTo>
                    <a:pt x="2317" y="12011"/>
                    <a:pt x="2347" y="11593"/>
                    <a:pt x="2337" y="11165"/>
                  </a:cubicBezTo>
                  <a:cubicBezTo>
                    <a:pt x="2317" y="10389"/>
                    <a:pt x="2102" y="9654"/>
                    <a:pt x="1817" y="8929"/>
                  </a:cubicBezTo>
                  <a:cubicBezTo>
                    <a:pt x="1521" y="8195"/>
                    <a:pt x="1204" y="7480"/>
                    <a:pt x="980" y="6715"/>
                  </a:cubicBezTo>
                  <a:cubicBezTo>
                    <a:pt x="755" y="5960"/>
                    <a:pt x="603" y="5184"/>
                    <a:pt x="531" y="4409"/>
                  </a:cubicBezTo>
                  <a:cubicBezTo>
                    <a:pt x="460" y="3684"/>
                    <a:pt x="429" y="2929"/>
                    <a:pt x="531" y="2205"/>
                  </a:cubicBezTo>
                  <a:cubicBezTo>
                    <a:pt x="531" y="2062"/>
                    <a:pt x="541" y="1919"/>
                    <a:pt x="551" y="1786"/>
                  </a:cubicBezTo>
                  <a:cubicBezTo>
                    <a:pt x="582" y="1470"/>
                    <a:pt x="612" y="1133"/>
                    <a:pt x="725" y="837"/>
                  </a:cubicBezTo>
                  <a:cubicBezTo>
                    <a:pt x="734" y="809"/>
                    <a:pt x="761" y="796"/>
                    <a:pt x="786" y="796"/>
                  </a:cubicBezTo>
                  <a:cubicBezTo>
                    <a:pt x="816" y="796"/>
                    <a:pt x="843" y="814"/>
                    <a:pt x="837" y="847"/>
                  </a:cubicBezTo>
                  <a:cubicBezTo>
                    <a:pt x="816" y="1173"/>
                    <a:pt x="745" y="1480"/>
                    <a:pt x="725" y="1796"/>
                  </a:cubicBezTo>
                  <a:cubicBezTo>
                    <a:pt x="714" y="1837"/>
                    <a:pt x="714" y="1878"/>
                    <a:pt x="714" y="1919"/>
                  </a:cubicBezTo>
                  <a:cubicBezTo>
                    <a:pt x="1000" y="1827"/>
                    <a:pt x="1286" y="1745"/>
                    <a:pt x="1582" y="1684"/>
                  </a:cubicBezTo>
                  <a:cubicBezTo>
                    <a:pt x="1470" y="1316"/>
                    <a:pt x="1347" y="949"/>
                    <a:pt x="1235" y="582"/>
                  </a:cubicBezTo>
                  <a:cubicBezTo>
                    <a:pt x="1204" y="490"/>
                    <a:pt x="1174" y="398"/>
                    <a:pt x="1143" y="296"/>
                  </a:cubicBezTo>
                  <a:cubicBezTo>
                    <a:pt x="827" y="275"/>
                    <a:pt x="429" y="245"/>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3"/>
            <p:cNvSpPr/>
            <p:nvPr/>
          </p:nvSpPr>
          <p:spPr>
            <a:xfrm>
              <a:off x="3817977" y="2629421"/>
              <a:ext cx="46897" cy="21796"/>
            </a:xfrm>
            <a:custGeom>
              <a:avLst/>
              <a:gdLst/>
              <a:ahLst/>
              <a:cxnLst/>
              <a:rect l="l" t="t" r="r" b="b"/>
              <a:pathLst>
                <a:path w="837" h="389" extrusionOk="0">
                  <a:moveTo>
                    <a:pt x="724" y="1"/>
                  </a:moveTo>
                  <a:cubicBezTo>
                    <a:pt x="479" y="51"/>
                    <a:pt x="245" y="103"/>
                    <a:pt x="0" y="123"/>
                  </a:cubicBezTo>
                  <a:cubicBezTo>
                    <a:pt x="123" y="286"/>
                    <a:pt x="357" y="337"/>
                    <a:pt x="551" y="357"/>
                  </a:cubicBezTo>
                  <a:cubicBezTo>
                    <a:pt x="643" y="368"/>
                    <a:pt x="745" y="378"/>
                    <a:pt x="837" y="389"/>
                  </a:cubicBezTo>
                  <a:cubicBezTo>
                    <a:pt x="806" y="296"/>
                    <a:pt x="786" y="205"/>
                    <a:pt x="755" y="113"/>
                  </a:cubicBezTo>
                  <a:cubicBezTo>
                    <a:pt x="745" y="82"/>
                    <a:pt x="735" y="42"/>
                    <a:pt x="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3"/>
            <p:cNvSpPr/>
            <p:nvPr/>
          </p:nvSpPr>
          <p:spPr>
            <a:xfrm>
              <a:off x="4161051" y="2828945"/>
              <a:ext cx="56" cy="672"/>
            </a:xfrm>
            <a:custGeom>
              <a:avLst/>
              <a:gdLst/>
              <a:ahLst/>
              <a:cxnLst/>
              <a:rect l="l" t="t" r="r" b="b"/>
              <a:pathLst>
                <a:path w="1" h="12" extrusionOk="0">
                  <a:moveTo>
                    <a:pt x="0" y="1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3"/>
            <p:cNvSpPr/>
            <p:nvPr/>
          </p:nvSpPr>
          <p:spPr>
            <a:xfrm>
              <a:off x="3871094" y="2824967"/>
              <a:ext cx="56" cy="616"/>
            </a:xfrm>
            <a:custGeom>
              <a:avLst/>
              <a:gdLst/>
              <a:ahLst/>
              <a:cxnLst/>
              <a:rect l="l" t="t" r="r" b="b"/>
              <a:pathLst>
                <a:path w="1" h="11" extrusionOk="0">
                  <a:moveTo>
                    <a:pt x="1" y="11"/>
                  </a:moveTo>
                  <a:lnTo>
                    <a:pt x="1" y="1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3"/>
            <p:cNvSpPr/>
            <p:nvPr/>
          </p:nvSpPr>
          <p:spPr>
            <a:xfrm>
              <a:off x="3812262" y="2486488"/>
              <a:ext cx="76033" cy="120689"/>
            </a:xfrm>
            <a:custGeom>
              <a:avLst/>
              <a:gdLst/>
              <a:ahLst/>
              <a:cxnLst/>
              <a:rect l="l" t="t" r="r" b="b"/>
              <a:pathLst>
                <a:path w="1357" h="2154" extrusionOk="0">
                  <a:moveTo>
                    <a:pt x="296" y="0"/>
                  </a:moveTo>
                  <a:cubicBezTo>
                    <a:pt x="306" y="10"/>
                    <a:pt x="316" y="21"/>
                    <a:pt x="316" y="41"/>
                  </a:cubicBezTo>
                  <a:cubicBezTo>
                    <a:pt x="245" y="561"/>
                    <a:pt x="173" y="1082"/>
                    <a:pt x="82" y="1602"/>
                  </a:cubicBezTo>
                  <a:cubicBezTo>
                    <a:pt x="51" y="1786"/>
                    <a:pt x="30" y="1970"/>
                    <a:pt x="0" y="2153"/>
                  </a:cubicBezTo>
                  <a:cubicBezTo>
                    <a:pt x="163" y="1960"/>
                    <a:pt x="388" y="1817"/>
                    <a:pt x="633" y="1745"/>
                  </a:cubicBezTo>
                  <a:cubicBezTo>
                    <a:pt x="751" y="1706"/>
                    <a:pt x="868" y="1688"/>
                    <a:pt x="989" y="1688"/>
                  </a:cubicBezTo>
                  <a:cubicBezTo>
                    <a:pt x="1056" y="1688"/>
                    <a:pt x="1124" y="1693"/>
                    <a:pt x="1194" y="1704"/>
                  </a:cubicBezTo>
                  <a:cubicBezTo>
                    <a:pt x="1235" y="1715"/>
                    <a:pt x="1296" y="1715"/>
                    <a:pt x="1357" y="1735"/>
                  </a:cubicBezTo>
                  <a:cubicBezTo>
                    <a:pt x="1275" y="1602"/>
                    <a:pt x="1194" y="1470"/>
                    <a:pt x="1123" y="1348"/>
                  </a:cubicBezTo>
                  <a:cubicBezTo>
                    <a:pt x="1041" y="1205"/>
                    <a:pt x="959" y="1072"/>
                    <a:pt x="878" y="939"/>
                  </a:cubicBezTo>
                  <a:cubicBezTo>
                    <a:pt x="704" y="643"/>
                    <a:pt x="531" y="337"/>
                    <a:pt x="368" y="31"/>
                  </a:cubicBezTo>
                  <a:lnTo>
                    <a:pt x="3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3"/>
            <p:cNvSpPr/>
            <p:nvPr/>
          </p:nvSpPr>
          <p:spPr>
            <a:xfrm>
              <a:off x="3871094" y="2824967"/>
              <a:ext cx="672" cy="616"/>
            </a:xfrm>
            <a:custGeom>
              <a:avLst/>
              <a:gdLst/>
              <a:ahLst/>
              <a:cxnLst/>
              <a:rect l="l" t="t" r="r" b="b"/>
              <a:pathLst>
                <a:path w="12" h="11" extrusionOk="0">
                  <a:moveTo>
                    <a:pt x="1" y="11"/>
                  </a:moveTo>
                  <a:lnTo>
                    <a:pt x="1" y="11"/>
                  </a:lnTo>
                  <a:lnTo>
                    <a:pt x="1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3"/>
            <p:cNvSpPr/>
            <p:nvPr/>
          </p:nvSpPr>
          <p:spPr>
            <a:xfrm>
              <a:off x="4187890" y="2485872"/>
              <a:ext cx="60120" cy="67012"/>
            </a:xfrm>
            <a:custGeom>
              <a:avLst/>
              <a:gdLst/>
              <a:ahLst/>
              <a:cxnLst/>
              <a:rect l="l" t="t" r="r" b="b"/>
              <a:pathLst>
                <a:path w="1073" h="1196" extrusionOk="0">
                  <a:moveTo>
                    <a:pt x="1052" y="1"/>
                  </a:moveTo>
                  <a:cubicBezTo>
                    <a:pt x="1021" y="11"/>
                    <a:pt x="1001" y="21"/>
                    <a:pt x="970" y="42"/>
                  </a:cubicBezTo>
                  <a:cubicBezTo>
                    <a:pt x="919" y="62"/>
                    <a:pt x="868" y="93"/>
                    <a:pt x="827" y="123"/>
                  </a:cubicBezTo>
                  <a:cubicBezTo>
                    <a:pt x="449" y="358"/>
                    <a:pt x="154" y="715"/>
                    <a:pt x="0" y="1123"/>
                  </a:cubicBezTo>
                  <a:lnTo>
                    <a:pt x="0" y="1134"/>
                  </a:lnTo>
                  <a:cubicBezTo>
                    <a:pt x="31" y="1114"/>
                    <a:pt x="62" y="1083"/>
                    <a:pt x="93" y="1062"/>
                  </a:cubicBezTo>
                  <a:lnTo>
                    <a:pt x="317" y="838"/>
                  </a:lnTo>
                  <a:cubicBezTo>
                    <a:pt x="470" y="685"/>
                    <a:pt x="623" y="542"/>
                    <a:pt x="766" y="379"/>
                  </a:cubicBezTo>
                  <a:cubicBezTo>
                    <a:pt x="776" y="366"/>
                    <a:pt x="788" y="361"/>
                    <a:pt x="798" y="361"/>
                  </a:cubicBezTo>
                  <a:cubicBezTo>
                    <a:pt x="832" y="361"/>
                    <a:pt x="861" y="409"/>
                    <a:pt x="837" y="440"/>
                  </a:cubicBezTo>
                  <a:cubicBezTo>
                    <a:pt x="694" y="613"/>
                    <a:pt x="562" y="776"/>
                    <a:pt x="409" y="940"/>
                  </a:cubicBezTo>
                  <a:lnTo>
                    <a:pt x="184" y="1164"/>
                  </a:lnTo>
                  <a:cubicBezTo>
                    <a:pt x="174" y="1164"/>
                    <a:pt x="164" y="1175"/>
                    <a:pt x="154" y="1185"/>
                  </a:cubicBezTo>
                  <a:cubicBezTo>
                    <a:pt x="215" y="1185"/>
                    <a:pt x="266" y="1185"/>
                    <a:pt x="317" y="1195"/>
                  </a:cubicBezTo>
                  <a:cubicBezTo>
                    <a:pt x="327" y="1195"/>
                    <a:pt x="338" y="1185"/>
                    <a:pt x="338" y="1185"/>
                  </a:cubicBezTo>
                  <a:cubicBezTo>
                    <a:pt x="399" y="1154"/>
                    <a:pt x="449" y="1123"/>
                    <a:pt x="511" y="1093"/>
                  </a:cubicBezTo>
                  <a:cubicBezTo>
                    <a:pt x="613" y="1021"/>
                    <a:pt x="705" y="950"/>
                    <a:pt x="776" y="858"/>
                  </a:cubicBezTo>
                  <a:cubicBezTo>
                    <a:pt x="919" y="695"/>
                    <a:pt x="1032" y="491"/>
                    <a:pt x="1062" y="277"/>
                  </a:cubicBezTo>
                  <a:cubicBezTo>
                    <a:pt x="1072" y="225"/>
                    <a:pt x="1072" y="175"/>
                    <a:pt x="1072" y="123"/>
                  </a:cubicBezTo>
                  <a:lnTo>
                    <a:pt x="1072" y="42"/>
                  </a:lnTo>
                  <a:cubicBezTo>
                    <a:pt x="1072" y="32"/>
                    <a:pt x="1062" y="11"/>
                    <a:pt x="1062"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3"/>
            <p:cNvSpPr/>
            <p:nvPr/>
          </p:nvSpPr>
          <p:spPr>
            <a:xfrm>
              <a:off x="3911716" y="2738008"/>
              <a:ext cx="269953" cy="43984"/>
            </a:xfrm>
            <a:custGeom>
              <a:avLst/>
              <a:gdLst/>
              <a:ahLst/>
              <a:cxnLst/>
              <a:rect l="l" t="t" r="r" b="b"/>
              <a:pathLst>
                <a:path w="4818" h="785" extrusionOk="0">
                  <a:moveTo>
                    <a:pt x="1828" y="1"/>
                  </a:moveTo>
                  <a:cubicBezTo>
                    <a:pt x="1603" y="1"/>
                    <a:pt x="1378" y="8"/>
                    <a:pt x="1154" y="22"/>
                  </a:cubicBezTo>
                  <a:cubicBezTo>
                    <a:pt x="766" y="43"/>
                    <a:pt x="378" y="93"/>
                    <a:pt x="1" y="154"/>
                  </a:cubicBezTo>
                  <a:cubicBezTo>
                    <a:pt x="51" y="308"/>
                    <a:pt x="92" y="461"/>
                    <a:pt x="144" y="614"/>
                  </a:cubicBezTo>
                  <a:cubicBezTo>
                    <a:pt x="153" y="634"/>
                    <a:pt x="153" y="655"/>
                    <a:pt x="164" y="675"/>
                  </a:cubicBezTo>
                  <a:cubicBezTo>
                    <a:pt x="695" y="748"/>
                    <a:pt x="1237" y="784"/>
                    <a:pt x="1778" y="784"/>
                  </a:cubicBezTo>
                  <a:cubicBezTo>
                    <a:pt x="1995" y="784"/>
                    <a:pt x="2213" y="778"/>
                    <a:pt x="2430" y="767"/>
                  </a:cubicBezTo>
                  <a:cubicBezTo>
                    <a:pt x="2827" y="746"/>
                    <a:pt x="3215" y="705"/>
                    <a:pt x="3603" y="655"/>
                  </a:cubicBezTo>
                  <a:cubicBezTo>
                    <a:pt x="3725" y="634"/>
                    <a:pt x="3858" y="614"/>
                    <a:pt x="3981" y="583"/>
                  </a:cubicBezTo>
                  <a:cubicBezTo>
                    <a:pt x="4042" y="573"/>
                    <a:pt x="4103" y="563"/>
                    <a:pt x="4174" y="553"/>
                  </a:cubicBezTo>
                  <a:cubicBezTo>
                    <a:pt x="4369" y="512"/>
                    <a:pt x="4562" y="461"/>
                    <a:pt x="4756" y="430"/>
                  </a:cubicBezTo>
                  <a:cubicBezTo>
                    <a:pt x="4787" y="430"/>
                    <a:pt x="4807" y="430"/>
                    <a:pt x="4818" y="451"/>
                  </a:cubicBezTo>
                  <a:lnTo>
                    <a:pt x="4818" y="430"/>
                  </a:lnTo>
                  <a:cubicBezTo>
                    <a:pt x="4725" y="410"/>
                    <a:pt x="4644" y="389"/>
                    <a:pt x="4552" y="358"/>
                  </a:cubicBezTo>
                  <a:cubicBezTo>
                    <a:pt x="4440" y="328"/>
                    <a:pt x="4338" y="308"/>
                    <a:pt x="4226" y="277"/>
                  </a:cubicBezTo>
                  <a:lnTo>
                    <a:pt x="3950" y="216"/>
                  </a:lnTo>
                  <a:cubicBezTo>
                    <a:pt x="3817" y="195"/>
                    <a:pt x="3695" y="165"/>
                    <a:pt x="3562" y="145"/>
                  </a:cubicBezTo>
                  <a:cubicBezTo>
                    <a:pt x="2988" y="49"/>
                    <a:pt x="2409"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3"/>
            <p:cNvSpPr/>
            <p:nvPr/>
          </p:nvSpPr>
          <p:spPr>
            <a:xfrm>
              <a:off x="3894571" y="2877580"/>
              <a:ext cx="80123" cy="63538"/>
            </a:xfrm>
            <a:custGeom>
              <a:avLst/>
              <a:gdLst/>
              <a:ahLst/>
              <a:cxnLst/>
              <a:rect l="l" t="t" r="r" b="b"/>
              <a:pathLst>
                <a:path w="1430" h="1134" extrusionOk="0">
                  <a:moveTo>
                    <a:pt x="766" y="1"/>
                  </a:moveTo>
                  <a:cubicBezTo>
                    <a:pt x="745" y="42"/>
                    <a:pt x="704" y="72"/>
                    <a:pt x="674" y="103"/>
                  </a:cubicBezTo>
                  <a:cubicBezTo>
                    <a:pt x="664" y="113"/>
                    <a:pt x="654" y="123"/>
                    <a:pt x="643" y="123"/>
                  </a:cubicBezTo>
                  <a:cubicBezTo>
                    <a:pt x="643" y="128"/>
                    <a:pt x="631" y="138"/>
                    <a:pt x="622" y="145"/>
                  </a:cubicBezTo>
                  <a:lnTo>
                    <a:pt x="622" y="145"/>
                  </a:lnTo>
                  <a:lnTo>
                    <a:pt x="623" y="144"/>
                  </a:lnTo>
                  <a:lnTo>
                    <a:pt x="623" y="144"/>
                  </a:lnTo>
                  <a:cubicBezTo>
                    <a:pt x="616" y="148"/>
                    <a:pt x="613" y="150"/>
                    <a:pt x="613" y="150"/>
                  </a:cubicBezTo>
                  <a:cubicBezTo>
                    <a:pt x="613" y="150"/>
                    <a:pt x="617" y="148"/>
                    <a:pt x="622" y="145"/>
                  </a:cubicBezTo>
                  <a:lnTo>
                    <a:pt x="622" y="145"/>
                  </a:lnTo>
                  <a:lnTo>
                    <a:pt x="593" y="174"/>
                  </a:lnTo>
                  <a:cubicBezTo>
                    <a:pt x="593" y="174"/>
                    <a:pt x="582" y="184"/>
                    <a:pt x="572" y="184"/>
                  </a:cubicBezTo>
                  <a:cubicBezTo>
                    <a:pt x="511" y="235"/>
                    <a:pt x="450" y="286"/>
                    <a:pt x="388" y="348"/>
                  </a:cubicBezTo>
                  <a:cubicBezTo>
                    <a:pt x="327" y="409"/>
                    <a:pt x="266" y="470"/>
                    <a:pt x="215" y="531"/>
                  </a:cubicBezTo>
                  <a:cubicBezTo>
                    <a:pt x="153" y="593"/>
                    <a:pt x="103" y="684"/>
                    <a:pt x="10" y="715"/>
                  </a:cubicBezTo>
                  <a:lnTo>
                    <a:pt x="1" y="715"/>
                  </a:lnTo>
                  <a:lnTo>
                    <a:pt x="1" y="725"/>
                  </a:lnTo>
                  <a:cubicBezTo>
                    <a:pt x="4" y="722"/>
                    <a:pt x="7" y="721"/>
                    <a:pt x="11" y="721"/>
                  </a:cubicBezTo>
                  <a:cubicBezTo>
                    <a:pt x="21" y="721"/>
                    <a:pt x="34" y="728"/>
                    <a:pt x="41" y="735"/>
                  </a:cubicBezTo>
                  <a:lnTo>
                    <a:pt x="286" y="1042"/>
                  </a:lnTo>
                  <a:cubicBezTo>
                    <a:pt x="307" y="1072"/>
                    <a:pt x="337" y="1103"/>
                    <a:pt x="357" y="1133"/>
                  </a:cubicBezTo>
                  <a:cubicBezTo>
                    <a:pt x="572" y="980"/>
                    <a:pt x="766" y="817"/>
                    <a:pt x="970" y="654"/>
                  </a:cubicBezTo>
                  <a:cubicBezTo>
                    <a:pt x="1072" y="562"/>
                    <a:pt x="1174" y="470"/>
                    <a:pt x="1276" y="368"/>
                  </a:cubicBezTo>
                  <a:lnTo>
                    <a:pt x="1409" y="235"/>
                  </a:lnTo>
                  <a:lnTo>
                    <a:pt x="1429" y="215"/>
                  </a:lnTo>
                  <a:cubicBezTo>
                    <a:pt x="1398" y="205"/>
                    <a:pt x="1378" y="184"/>
                    <a:pt x="1348" y="174"/>
                  </a:cubicBezTo>
                  <a:cubicBezTo>
                    <a:pt x="1286" y="144"/>
                    <a:pt x="1235" y="123"/>
                    <a:pt x="1164" y="92"/>
                  </a:cubicBezTo>
                  <a:cubicBezTo>
                    <a:pt x="1031" y="51"/>
                    <a:pt x="899" y="3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3"/>
            <p:cNvSpPr/>
            <p:nvPr/>
          </p:nvSpPr>
          <p:spPr>
            <a:xfrm>
              <a:off x="3897428" y="2930753"/>
              <a:ext cx="30368" cy="90993"/>
            </a:xfrm>
            <a:custGeom>
              <a:avLst/>
              <a:gdLst/>
              <a:ahLst/>
              <a:cxnLst/>
              <a:rect l="l" t="t" r="r" b="b"/>
              <a:pathLst>
                <a:path w="542" h="1624" extrusionOk="0">
                  <a:moveTo>
                    <a:pt x="0" y="0"/>
                  </a:moveTo>
                  <a:lnTo>
                    <a:pt x="0" y="0"/>
                  </a:lnTo>
                  <a:cubicBezTo>
                    <a:pt x="11" y="31"/>
                    <a:pt x="11" y="62"/>
                    <a:pt x="21" y="93"/>
                  </a:cubicBezTo>
                  <a:lnTo>
                    <a:pt x="113" y="490"/>
                  </a:lnTo>
                  <a:cubicBezTo>
                    <a:pt x="143" y="613"/>
                    <a:pt x="174" y="746"/>
                    <a:pt x="204" y="878"/>
                  </a:cubicBezTo>
                  <a:cubicBezTo>
                    <a:pt x="245" y="1000"/>
                    <a:pt x="306" y="1134"/>
                    <a:pt x="317" y="1266"/>
                  </a:cubicBezTo>
                  <a:cubicBezTo>
                    <a:pt x="317" y="1286"/>
                    <a:pt x="306" y="1307"/>
                    <a:pt x="306" y="1317"/>
                  </a:cubicBezTo>
                  <a:cubicBezTo>
                    <a:pt x="306" y="1317"/>
                    <a:pt x="306" y="1327"/>
                    <a:pt x="317" y="1327"/>
                  </a:cubicBezTo>
                  <a:cubicBezTo>
                    <a:pt x="347" y="1388"/>
                    <a:pt x="399" y="1450"/>
                    <a:pt x="440" y="1511"/>
                  </a:cubicBezTo>
                  <a:cubicBezTo>
                    <a:pt x="470" y="1552"/>
                    <a:pt x="511" y="1592"/>
                    <a:pt x="542" y="1623"/>
                  </a:cubicBezTo>
                  <a:cubicBezTo>
                    <a:pt x="501" y="1470"/>
                    <a:pt x="470" y="1317"/>
                    <a:pt x="429" y="1164"/>
                  </a:cubicBezTo>
                  <a:cubicBezTo>
                    <a:pt x="378" y="919"/>
                    <a:pt x="337" y="685"/>
                    <a:pt x="306" y="440"/>
                  </a:cubicBezTo>
                  <a:cubicBezTo>
                    <a:pt x="266" y="409"/>
                    <a:pt x="245" y="368"/>
                    <a:pt x="215" y="327"/>
                  </a:cubicBezTo>
                  <a:cubicBezTo>
                    <a:pt x="184" y="276"/>
                    <a:pt x="154" y="225"/>
                    <a:pt x="113" y="174"/>
                  </a:cubicBezTo>
                  <a:cubicBezTo>
                    <a:pt x="72" y="123"/>
                    <a:pt x="41" y="6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3"/>
            <p:cNvSpPr/>
            <p:nvPr/>
          </p:nvSpPr>
          <p:spPr>
            <a:xfrm>
              <a:off x="3920289" y="2899880"/>
              <a:ext cx="82364" cy="126964"/>
            </a:xfrm>
            <a:custGeom>
              <a:avLst/>
              <a:gdLst/>
              <a:ahLst/>
              <a:cxnLst/>
              <a:rect l="l" t="t" r="r" b="b"/>
              <a:pathLst>
                <a:path w="1470" h="2266" extrusionOk="0">
                  <a:moveTo>
                    <a:pt x="1123" y="0"/>
                  </a:moveTo>
                  <a:cubicBezTo>
                    <a:pt x="1123" y="11"/>
                    <a:pt x="1113" y="11"/>
                    <a:pt x="1113" y="11"/>
                  </a:cubicBezTo>
                  <a:cubicBezTo>
                    <a:pt x="1072" y="62"/>
                    <a:pt x="1021" y="113"/>
                    <a:pt x="970" y="164"/>
                  </a:cubicBezTo>
                  <a:cubicBezTo>
                    <a:pt x="868" y="256"/>
                    <a:pt x="766" y="347"/>
                    <a:pt x="654" y="429"/>
                  </a:cubicBezTo>
                  <a:cubicBezTo>
                    <a:pt x="449" y="603"/>
                    <a:pt x="225" y="746"/>
                    <a:pt x="0" y="878"/>
                  </a:cubicBezTo>
                  <a:lnTo>
                    <a:pt x="0" y="889"/>
                  </a:lnTo>
                  <a:cubicBezTo>
                    <a:pt x="11" y="889"/>
                    <a:pt x="21" y="898"/>
                    <a:pt x="21" y="909"/>
                  </a:cubicBezTo>
                  <a:cubicBezTo>
                    <a:pt x="93" y="1164"/>
                    <a:pt x="154" y="1419"/>
                    <a:pt x="215" y="1674"/>
                  </a:cubicBezTo>
                  <a:cubicBezTo>
                    <a:pt x="256" y="1878"/>
                    <a:pt x="317" y="2072"/>
                    <a:pt x="368" y="2266"/>
                  </a:cubicBezTo>
                  <a:lnTo>
                    <a:pt x="521" y="2236"/>
                  </a:lnTo>
                  <a:cubicBezTo>
                    <a:pt x="603" y="2215"/>
                    <a:pt x="685" y="2205"/>
                    <a:pt x="756" y="2174"/>
                  </a:cubicBezTo>
                  <a:cubicBezTo>
                    <a:pt x="899" y="2123"/>
                    <a:pt x="1021" y="2052"/>
                    <a:pt x="1123" y="1950"/>
                  </a:cubicBezTo>
                  <a:cubicBezTo>
                    <a:pt x="1143" y="1939"/>
                    <a:pt x="1154" y="1919"/>
                    <a:pt x="1164" y="1909"/>
                  </a:cubicBezTo>
                  <a:cubicBezTo>
                    <a:pt x="1134" y="1796"/>
                    <a:pt x="1134" y="1685"/>
                    <a:pt x="1113" y="1572"/>
                  </a:cubicBezTo>
                  <a:cubicBezTo>
                    <a:pt x="1103" y="1460"/>
                    <a:pt x="1082" y="1338"/>
                    <a:pt x="1052" y="1225"/>
                  </a:cubicBezTo>
                  <a:cubicBezTo>
                    <a:pt x="1001" y="991"/>
                    <a:pt x="930" y="755"/>
                    <a:pt x="837" y="542"/>
                  </a:cubicBezTo>
                  <a:cubicBezTo>
                    <a:pt x="824" y="502"/>
                    <a:pt x="859" y="470"/>
                    <a:pt x="893" y="470"/>
                  </a:cubicBezTo>
                  <a:cubicBezTo>
                    <a:pt x="911" y="470"/>
                    <a:pt x="929" y="479"/>
                    <a:pt x="939" y="501"/>
                  </a:cubicBezTo>
                  <a:cubicBezTo>
                    <a:pt x="1062" y="715"/>
                    <a:pt x="1143" y="950"/>
                    <a:pt x="1205" y="1195"/>
                  </a:cubicBezTo>
                  <a:cubicBezTo>
                    <a:pt x="1225" y="1317"/>
                    <a:pt x="1256" y="1440"/>
                    <a:pt x="1266" y="1562"/>
                  </a:cubicBezTo>
                  <a:cubicBezTo>
                    <a:pt x="1277" y="1623"/>
                    <a:pt x="1286" y="1694"/>
                    <a:pt x="1286" y="1756"/>
                  </a:cubicBezTo>
                  <a:cubicBezTo>
                    <a:pt x="1317" y="1705"/>
                    <a:pt x="1348" y="1644"/>
                    <a:pt x="1379" y="1583"/>
                  </a:cubicBezTo>
                  <a:cubicBezTo>
                    <a:pt x="1409" y="1511"/>
                    <a:pt x="1440" y="1429"/>
                    <a:pt x="1450" y="1347"/>
                  </a:cubicBezTo>
                  <a:cubicBezTo>
                    <a:pt x="1460" y="1317"/>
                    <a:pt x="1470" y="1286"/>
                    <a:pt x="1470" y="1256"/>
                  </a:cubicBezTo>
                  <a:cubicBezTo>
                    <a:pt x="1399" y="1143"/>
                    <a:pt x="1388" y="1000"/>
                    <a:pt x="1368" y="878"/>
                  </a:cubicBezTo>
                  <a:cubicBezTo>
                    <a:pt x="1338" y="755"/>
                    <a:pt x="1307" y="633"/>
                    <a:pt x="1277" y="521"/>
                  </a:cubicBezTo>
                  <a:cubicBezTo>
                    <a:pt x="1245" y="399"/>
                    <a:pt x="1205" y="276"/>
                    <a:pt x="1164" y="154"/>
                  </a:cubicBezTo>
                  <a:cubicBezTo>
                    <a:pt x="1154" y="102"/>
                    <a:pt x="1134" y="52"/>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3"/>
            <p:cNvSpPr/>
            <p:nvPr/>
          </p:nvSpPr>
          <p:spPr>
            <a:xfrm>
              <a:off x="3840221" y="2766640"/>
              <a:ext cx="342567" cy="670847"/>
            </a:xfrm>
            <a:custGeom>
              <a:avLst/>
              <a:gdLst/>
              <a:ahLst/>
              <a:cxnLst/>
              <a:rect l="l" t="t" r="r" b="b"/>
              <a:pathLst>
                <a:path w="6114" h="11973" extrusionOk="0">
                  <a:moveTo>
                    <a:pt x="4921" y="701"/>
                  </a:moveTo>
                  <a:cubicBezTo>
                    <a:pt x="4921" y="703"/>
                    <a:pt x="4920" y="704"/>
                    <a:pt x="4920" y="705"/>
                  </a:cubicBezTo>
                  <a:cubicBezTo>
                    <a:pt x="4920" y="703"/>
                    <a:pt x="4921" y="702"/>
                    <a:pt x="4921" y="701"/>
                  </a:cubicBezTo>
                  <a:close/>
                  <a:moveTo>
                    <a:pt x="402" y="651"/>
                  </a:moveTo>
                  <a:cubicBezTo>
                    <a:pt x="419" y="651"/>
                    <a:pt x="434" y="658"/>
                    <a:pt x="440" y="674"/>
                  </a:cubicBezTo>
                  <a:cubicBezTo>
                    <a:pt x="481" y="746"/>
                    <a:pt x="481" y="817"/>
                    <a:pt x="481" y="899"/>
                  </a:cubicBezTo>
                  <a:lnTo>
                    <a:pt x="481" y="950"/>
                  </a:lnTo>
                  <a:lnTo>
                    <a:pt x="481" y="960"/>
                  </a:lnTo>
                  <a:cubicBezTo>
                    <a:pt x="491" y="960"/>
                    <a:pt x="491" y="970"/>
                    <a:pt x="491" y="981"/>
                  </a:cubicBezTo>
                  <a:cubicBezTo>
                    <a:pt x="491" y="990"/>
                    <a:pt x="501" y="990"/>
                    <a:pt x="501" y="990"/>
                  </a:cubicBezTo>
                  <a:cubicBezTo>
                    <a:pt x="501" y="1001"/>
                    <a:pt x="501" y="1001"/>
                    <a:pt x="511" y="1011"/>
                  </a:cubicBezTo>
                  <a:cubicBezTo>
                    <a:pt x="522" y="1021"/>
                    <a:pt x="531" y="1031"/>
                    <a:pt x="531" y="1042"/>
                  </a:cubicBezTo>
                  <a:lnTo>
                    <a:pt x="552" y="1042"/>
                  </a:lnTo>
                  <a:lnTo>
                    <a:pt x="552" y="1052"/>
                  </a:lnTo>
                  <a:cubicBezTo>
                    <a:pt x="552" y="1042"/>
                    <a:pt x="562" y="1042"/>
                    <a:pt x="562" y="1042"/>
                  </a:cubicBezTo>
                  <a:lnTo>
                    <a:pt x="562" y="1031"/>
                  </a:lnTo>
                  <a:lnTo>
                    <a:pt x="572" y="1021"/>
                  </a:lnTo>
                  <a:lnTo>
                    <a:pt x="572" y="1011"/>
                  </a:lnTo>
                  <a:cubicBezTo>
                    <a:pt x="583" y="1001"/>
                    <a:pt x="583" y="990"/>
                    <a:pt x="593" y="981"/>
                  </a:cubicBezTo>
                  <a:cubicBezTo>
                    <a:pt x="593" y="960"/>
                    <a:pt x="603" y="950"/>
                    <a:pt x="613" y="940"/>
                  </a:cubicBezTo>
                  <a:cubicBezTo>
                    <a:pt x="645" y="903"/>
                    <a:pt x="692" y="879"/>
                    <a:pt x="736" y="879"/>
                  </a:cubicBezTo>
                  <a:cubicBezTo>
                    <a:pt x="776" y="879"/>
                    <a:pt x="813" y="900"/>
                    <a:pt x="828" y="950"/>
                  </a:cubicBezTo>
                  <a:cubicBezTo>
                    <a:pt x="838" y="970"/>
                    <a:pt x="828" y="990"/>
                    <a:pt x="817" y="1011"/>
                  </a:cubicBezTo>
                  <a:cubicBezTo>
                    <a:pt x="807" y="1031"/>
                    <a:pt x="787" y="1042"/>
                    <a:pt x="756" y="1042"/>
                  </a:cubicBezTo>
                  <a:lnTo>
                    <a:pt x="736" y="1042"/>
                  </a:lnTo>
                  <a:cubicBezTo>
                    <a:pt x="736" y="1052"/>
                    <a:pt x="726" y="1052"/>
                    <a:pt x="726" y="1062"/>
                  </a:cubicBezTo>
                  <a:cubicBezTo>
                    <a:pt x="726" y="1062"/>
                    <a:pt x="726" y="1072"/>
                    <a:pt x="715" y="1083"/>
                  </a:cubicBezTo>
                  <a:cubicBezTo>
                    <a:pt x="715" y="1092"/>
                    <a:pt x="705" y="1103"/>
                    <a:pt x="695" y="1113"/>
                  </a:cubicBezTo>
                  <a:cubicBezTo>
                    <a:pt x="671" y="1170"/>
                    <a:pt x="620" y="1201"/>
                    <a:pt x="565" y="1201"/>
                  </a:cubicBezTo>
                  <a:cubicBezTo>
                    <a:pt x="551" y="1201"/>
                    <a:pt x="536" y="1199"/>
                    <a:pt x="522" y="1195"/>
                  </a:cubicBezTo>
                  <a:cubicBezTo>
                    <a:pt x="460" y="1185"/>
                    <a:pt x="409" y="1133"/>
                    <a:pt x="379" y="1083"/>
                  </a:cubicBezTo>
                  <a:cubicBezTo>
                    <a:pt x="348" y="1031"/>
                    <a:pt x="338" y="970"/>
                    <a:pt x="348" y="899"/>
                  </a:cubicBezTo>
                  <a:lnTo>
                    <a:pt x="348" y="807"/>
                  </a:lnTo>
                  <a:cubicBezTo>
                    <a:pt x="358" y="766"/>
                    <a:pt x="348" y="756"/>
                    <a:pt x="338" y="725"/>
                  </a:cubicBezTo>
                  <a:cubicBezTo>
                    <a:pt x="324" y="683"/>
                    <a:pt x="367" y="651"/>
                    <a:pt x="402" y="651"/>
                  </a:cubicBezTo>
                  <a:close/>
                  <a:moveTo>
                    <a:pt x="2216" y="970"/>
                  </a:moveTo>
                  <a:cubicBezTo>
                    <a:pt x="2246" y="981"/>
                    <a:pt x="2277" y="1011"/>
                    <a:pt x="2277" y="1042"/>
                  </a:cubicBezTo>
                  <a:lnTo>
                    <a:pt x="2277" y="1083"/>
                  </a:lnTo>
                  <a:lnTo>
                    <a:pt x="2277" y="1092"/>
                  </a:lnTo>
                  <a:cubicBezTo>
                    <a:pt x="2277" y="1092"/>
                    <a:pt x="2287" y="1103"/>
                    <a:pt x="2287" y="1113"/>
                  </a:cubicBezTo>
                  <a:cubicBezTo>
                    <a:pt x="2287" y="1123"/>
                    <a:pt x="2297" y="1123"/>
                    <a:pt x="2297" y="1133"/>
                  </a:cubicBezTo>
                  <a:lnTo>
                    <a:pt x="2307" y="1144"/>
                  </a:lnTo>
                  <a:lnTo>
                    <a:pt x="2307" y="1154"/>
                  </a:lnTo>
                  <a:cubicBezTo>
                    <a:pt x="2318" y="1154"/>
                    <a:pt x="2328" y="1174"/>
                    <a:pt x="2338" y="1174"/>
                  </a:cubicBezTo>
                  <a:lnTo>
                    <a:pt x="2348" y="1174"/>
                  </a:lnTo>
                  <a:cubicBezTo>
                    <a:pt x="2348" y="1185"/>
                    <a:pt x="2348" y="1185"/>
                    <a:pt x="2359" y="1185"/>
                  </a:cubicBezTo>
                  <a:cubicBezTo>
                    <a:pt x="2368" y="1195"/>
                    <a:pt x="2379" y="1195"/>
                    <a:pt x="2379" y="1195"/>
                  </a:cubicBezTo>
                  <a:cubicBezTo>
                    <a:pt x="2389" y="1195"/>
                    <a:pt x="2389" y="1195"/>
                    <a:pt x="2399" y="1205"/>
                  </a:cubicBezTo>
                  <a:lnTo>
                    <a:pt x="2420" y="1205"/>
                  </a:lnTo>
                  <a:cubicBezTo>
                    <a:pt x="2430" y="1195"/>
                    <a:pt x="2440" y="1195"/>
                    <a:pt x="2450" y="1195"/>
                  </a:cubicBezTo>
                  <a:lnTo>
                    <a:pt x="2461" y="1195"/>
                  </a:lnTo>
                  <a:cubicBezTo>
                    <a:pt x="2461" y="1185"/>
                    <a:pt x="2470" y="1185"/>
                    <a:pt x="2470" y="1185"/>
                  </a:cubicBezTo>
                  <a:cubicBezTo>
                    <a:pt x="2470" y="1185"/>
                    <a:pt x="2481" y="1185"/>
                    <a:pt x="2481" y="1174"/>
                  </a:cubicBezTo>
                  <a:cubicBezTo>
                    <a:pt x="2491" y="1174"/>
                    <a:pt x="2522" y="1144"/>
                    <a:pt x="2532" y="1133"/>
                  </a:cubicBezTo>
                  <a:lnTo>
                    <a:pt x="2532" y="1123"/>
                  </a:lnTo>
                  <a:cubicBezTo>
                    <a:pt x="2542" y="1123"/>
                    <a:pt x="2542" y="1113"/>
                    <a:pt x="2542" y="1113"/>
                  </a:cubicBezTo>
                  <a:cubicBezTo>
                    <a:pt x="2542" y="1103"/>
                    <a:pt x="2552" y="1103"/>
                    <a:pt x="2552" y="1103"/>
                  </a:cubicBezTo>
                  <a:lnTo>
                    <a:pt x="2552" y="1092"/>
                  </a:lnTo>
                  <a:cubicBezTo>
                    <a:pt x="2563" y="1062"/>
                    <a:pt x="2572" y="1031"/>
                    <a:pt x="2613" y="1021"/>
                  </a:cubicBezTo>
                  <a:cubicBezTo>
                    <a:pt x="2634" y="1021"/>
                    <a:pt x="2665" y="1021"/>
                    <a:pt x="2674" y="1042"/>
                  </a:cubicBezTo>
                  <a:cubicBezTo>
                    <a:pt x="2706" y="1072"/>
                    <a:pt x="2706" y="1113"/>
                    <a:pt x="2695" y="1154"/>
                  </a:cubicBezTo>
                  <a:cubicBezTo>
                    <a:pt x="2685" y="1215"/>
                    <a:pt x="2654" y="1266"/>
                    <a:pt x="2603" y="1307"/>
                  </a:cubicBezTo>
                  <a:cubicBezTo>
                    <a:pt x="2550" y="1355"/>
                    <a:pt x="2479" y="1381"/>
                    <a:pt x="2409" y="1381"/>
                  </a:cubicBezTo>
                  <a:cubicBezTo>
                    <a:pt x="2359" y="1381"/>
                    <a:pt x="2309" y="1367"/>
                    <a:pt x="2266" y="1337"/>
                  </a:cubicBezTo>
                  <a:cubicBezTo>
                    <a:pt x="2164" y="1266"/>
                    <a:pt x="2114" y="1144"/>
                    <a:pt x="2134" y="1021"/>
                  </a:cubicBezTo>
                  <a:cubicBezTo>
                    <a:pt x="2144" y="990"/>
                    <a:pt x="2185" y="970"/>
                    <a:pt x="2216" y="970"/>
                  </a:cubicBezTo>
                  <a:close/>
                  <a:moveTo>
                    <a:pt x="5736" y="971"/>
                  </a:moveTo>
                  <a:cubicBezTo>
                    <a:pt x="5752" y="971"/>
                    <a:pt x="5766" y="979"/>
                    <a:pt x="5777" y="990"/>
                  </a:cubicBezTo>
                  <a:cubicBezTo>
                    <a:pt x="5797" y="1001"/>
                    <a:pt x="5818" y="1021"/>
                    <a:pt x="5828" y="1052"/>
                  </a:cubicBezTo>
                  <a:cubicBezTo>
                    <a:pt x="5828" y="1052"/>
                    <a:pt x="5838" y="1052"/>
                    <a:pt x="5838" y="1062"/>
                  </a:cubicBezTo>
                  <a:cubicBezTo>
                    <a:pt x="5838" y="1062"/>
                    <a:pt x="5838" y="1072"/>
                    <a:pt x="5849" y="1083"/>
                  </a:cubicBezTo>
                  <a:cubicBezTo>
                    <a:pt x="5849" y="1092"/>
                    <a:pt x="5858" y="1103"/>
                    <a:pt x="5858" y="1113"/>
                  </a:cubicBezTo>
                  <a:cubicBezTo>
                    <a:pt x="5869" y="1164"/>
                    <a:pt x="5869" y="1215"/>
                    <a:pt x="5849" y="1266"/>
                  </a:cubicBezTo>
                  <a:cubicBezTo>
                    <a:pt x="5828" y="1317"/>
                    <a:pt x="5797" y="1368"/>
                    <a:pt x="5747" y="1399"/>
                  </a:cubicBezTo>
                  <a:cubicBezTo>
                    <a:pt x="5713" y="1416"/>
                    <a:pt x="5664" y="1432"/>
                    <a:pt x="5620" y="1432"/>
                  </a:cubicBezTo>
                  <a:cubicBezTo>
                    <a:pt x="5584" y="1432"/>
                    <a:pt x="5550" y="1421"/>
                    <a:pt x="5532" y="1389"/>
                  </a:cubicBezTo>
                  <a:cubicBezTo>
                    <a:pt x="5522" y="1368"/>
                    <a:pt x="5511" y="1358"/>
                    <a:pt x="5511" y="1337"/>
                  </a:cubicBezTo>
                  <a:cubicBezTo>
                    <a:pt x="5511" y="1307"/>
                    <a:pt x="5532" y="1276"/>
                    <a:pt x="5552" y="1266"/>
                  </a:cubicBezTo>
                  <a:cubicBezTo>
                    <a:pt x="5563" y="1256"/>
                    <a:pt x="5573" y="1256"/>
                    <a:pt x="5593" y="1246"/>
                  </a:cubicBezTo>
                  <a:lnTo>
                    <a:pt x="5624" y="1246"/>
                  </a:lnTo>
                  <a:cubicBezTo>
                    <a:pt x="5634" y="1246"/>
                    <a:pt x="5645" y="1235"/>
                    <a:pt x="5654" y="1235"/>
                  </a:cubicBezTo>
                  <a:cubicBezTo>
                    <a:pt x="5665" y="1226"/>
                    <a:pt x="5675" y="1226"/>
                    <a:pt x="5685" y="1215"/>
                  </a:cubicBezTo>
                  <a:cubicBezTo>
                    <a:pt x="5695" y="1215"/>
                    <a:pt x="5706" y="1205"/>
                    <a:pt x="5706" y="1205"/>
                  </a:cubicBezTo>
                  <a:lnTo>
                    <a:pt x="5706" y="1195"/>
                  </a:lnTo>
                  <a:lnTo>
                    <a:pt x="5716" y="1195"/>
                  </a:lnTo>
                  <a:lnTo>
                    <a:pt x="5716" y="1185"/>
                  </a:lnTo>
                  <a:cubicBezTo>
                    <a:pt x="5716" y="1174"/>
                    <a:pt x="5726" y="1174"/>
                    <a:pt x="5726" y="1164"/>
                  </a:cubicBezTo>
                  <a:lnTo>
                    <a:pt x="5726" y="1144"/>
                  </a:lnTo>
                  <a:lnTo>
                    <a:pt x="5726" y="1123"/>
                  </a:lnTo>
                  <a:lnTo>
                    <a:pt x="5726" y="1113"/>
                  </a:lnTo>
                  <a:lnTo>
                    <a:pt x="5716" y="1103"/>
                  </a:lnTo>
                  <a:lnTo>
                    <a:pt x="5716" y="1092"/>
                  </a:lnTo>
                  <a:cubicBezTo>
                    <a:pt x="5716" y="1092"/>
                    <a:pt x="5706" y="1083"/>
                    <a:pt x="5706" y="1072"/>
                  </a:cubicBezTo>
                  <a:lnTo>
                    <a:pt x="5695" y="1072"/>
                  </a:lnTo>
                  <a:cubicBezTo>
                    <a:pt x="5675" y="1042"/>
                    <a:pt x="5675" y="1011"/>
                    <a:pt x="5695" y="990"/>
                  </a:cubicBezTo>
                  <a:cubicBezTo>
                    <a:pt x="5709" y="977"/>
                    <a:pt x="5723" y="971"/>
                    <a:pt x="5736" y="971"/>
                  </a:cubicBezTo>
                  <a:close/>
                  <a:moveTo>
                    <a:pt x="5044" y="620"/>
                  </a:moveTo>
                  <a:cubicBezTo>
                    <a:pt x="5101" y="620"/>
                    <a:pt x="5155" y="659"/>
                    <a:pt x="5155" y="736"/>
                  </a:cubicBezTo>
                  <a:cubicBezTo>
                    <a:pt x="5175" y="1103"/>
                    <a:pt x="4960" y="1450"/>
                    <a:pt x="4685" y="1675"/>
                  </a:cubicBezTo>
                  <a:cubicBezTo>
                    <a:pt x="4532" y="1797"/>
                    <a:pt x="4369" y="1888"/>
                    <a:pt x="4185" y="1960"/>
                  </a:cubicBezTo>
                  <a:cubicBezTo>
                    <a:pt x="4093" y="2001"/>
                    <a:pt x="3991" y="2042"/>
                    <a:pt x="3899" y="2072"/>
                  </a:cubicBezTo>
                  <a:cubicBezTo>
                    <a:pt x="3808" y="2103"/>
                    <a:pt x="3706" y="2133"/>
                    <a:pt x="3604" y="2133"/>
                  </a:cubicBezTo>
                  <a:cubicBezTo>
                    <a:pt x="3522" y="2133"/>
                    <a:pt x="3461" y="2022"/>
                    <a:pt x="3532" y="1960"/>
                  </a:cubicBezTo>
                  <a:cubicBezTo>
                    <a:pt x="3542" y="1960"/>
                    <a:pt x="3552" y="1950"/>
                    <a:pt x="3563" y="1940"/>
                  </a:cubicBezTo>
                  <a:cubicBezTo>
                    <a:pt x="3613" y="1654"/>
                    <a:pt x="3777" y="1399"/>
                    <a:pt x="4001" y="1205"/>
                  </a:cubicBezTo>
                  <a:cubicBezTo>
                    <a:pt x="4134" y="1083"/>
                    <a:pt x="4287" y="990"/>
                    <a:pt x="4440" y="909"/>
                  </a:cubicBezTo>
                  <a:cubicBezTo>
                    <a:pt x="4522" y="868"/>
                    <a:pt x="4604" y="827"/>
                    <a:pt x="4685" y="797"/>
                  </a:cubicBezTo>
                  <a:cubicBezTo>
                    <a:pt x="4726" y="777"/>
                    <a:pt x="4777" y="756"/>
                    <a:pt x="4818" y="746"/>
                  </a:cubicBezTo>
                  <a:lnTo>
                    <a:pt x="4879" y="715"/>
                  </a:lnTo>
                  <a:cubicBezTo>
                    <a:pt x="4887" y="715"/>
                    <a:pt x="4912" y="698"/>
                    <a:pt x="4919" y="698"/>
                  </a:cubicBezTo>
                  <a:cubicBezTo>
                    <a:pt x="4921" y="698"/>
                    <a:pt x="4922" y="699"/>
                    <a:pt x="4921" y="701"/>
                  </a:cubicBezTo>
                  <a:lnTo>
                    <a:pt x="4921" y="701"/>
                  </a:lnTo>
                  <a:cubicBezTo>
                    <a:pt x="4945" y="647"/>
                    <a:pt x="4996" y="620"/>
                    <a:pt x="5044" y="620"/>
                  </a:cubicBezTo>
                  <a:close/>
                  <a:moveTo>
                    <a:pt x="4416" y="2243"/>
                  </a:moveTo>
                  <a:cubicBezTo>
                    <a:pt x="4444" y="2243"/>
                    <a:pt x="4477" y="2269"/>
                    <a:pt x="4471" y="2307"/>
                  </a:cubicBezTo>
                  <a:cubicBezTo>
                    <a:pt x="4450" y="2440"/>
                    <a:pt x="4450" y="2562"/>
                    <a:pt x="4450" y="2695"/>
                  </a:cubicBezTo>
                  <a:cubicBezTo>
                    <a:pt x="4461" y="2695"/>
                    <a:pt x="4471" y="2684"/>
                    <a:pt x="4471" y="2684"/>
                  </a:cubicBezTo>
                  <a:cubicBezTo>
                    <a:pt x="4477" y="2683"/>
                    <a:pt x="4484" y="2683"/>
                    <a:pt x="4490" y="2683"/>
                  </a:cubicBezTo>
                  <a:cubicBezTo>
                    <a:pt x="4532" y="2683"/>
                    <a:pt x="4564" y="2709"/>
                    <a:pt x="4573" y="2736"/>
                  </a:cubicBezTo>
                  <a:cubicBezTo>
                    <a:pt x="4588" y="2734"/>
                    <a:pt x="4603" y="2734"/>
                    <a:pt x="4618" y="2734"/>
                  </a:cubicBezTo>
                  <a:cubicBezTo>
                    <a:pt x="4717" y="2734"/>
                    <a:pt x="4823" y="2763"/>
                    <a:pt x="4920" y="2807"/>
                  </a:cubicBezTo>
                  <a:cubicBezTo>
                    <a:pt x="5062" y="2879"/>
                    <a:pt x="5185" y="3001"/>
                    <a:pt x="5257" y="3154"/>
                  </a:cubicBezTo>
                  <a:cubicBezTo>
                    <a:pt x="5267" y="3185"/>
                    <a:pt x="5287" y="3215"/>
                    <a:pt x="5298" y="3246"/>
                  </a:cubicBezTo>
                  <a:cubicBezTo>
                    <a:pt x="5409" y="3593"/>
                    <a:pt x="5298" y="4022"/>
                    <a:pt x="5042" y="4276"/>
                  </a:cubicBezTo>
                  <a:cubicBezTo>
                    <a:pt x="5032" y="4287"/>
                    <a:pt x="5022" y="4287"/>
                    <a:pt x="5012" y="4297"/>
                  </a:cubicBezTo>
                  <a:cubicBezTo>
                    <a:pt x="4865" y="4438"/>
                    <a:pt x="4671" y="4511"/>
                    <a:pt x="4475" y="4511"/>
                  </a:cubicBezTo>
                  <a:cubicBezTo>
                    <a:pt x="4317" y="4511"/>
                    <a:pt x="4158" y="4464"/>
                    <a:pt x="4022" y="4369"/>
                  </a:cubicBezTo>
                  <a:cubicBezTo>
                    <a:pt x="3706" y="4144"/>
                    <a:pt x="3593" y="3736"/>
                    <a:pt x="3706" y="3378"/>
                  </a:cubicBezTo>
                  <a:cubicBezTo>
                    <a:pt x="3787" y="3083"/>
                    <a:pt x="4022" y="2868"/>
                    <a:pt x="4298" y="2756"/>
                  </a:cubicBezTo>
                  <a:cubicBezTo>
                    <a:pt x="4298" y="2593"/>
                    <a:pt x="4338" y="2440"/>
                    <a:pt x="4379" y="2276"/>
                  </a:cubicBezTo>
                  <a:cubicBezTo>
                    <a:pt x="4383" y="2253"/>
                    <a:pt x="4399" y="2243"/>
                    <a:pt x="4416" y="2243"/>
                  </a:cubicBezTo>
                  <a:close/>
                  <a:moveTo>
                    <a:pt x="1887" y="1785"/>
                  </a:moveTo>
                  <a:cubicBezTo>
                    <a:pt x="1993" y="1785"/>
                    <a:pt x="2098" y="1805"/>
                    <a:pt x="2195" y="1838"/>
                  </a:cubicBezTo>
                  <a:cubicBezTo>
                    <a:pt x="2277" y="1858"/>
                    <a:pt x="2359" y="1888"/>
                    <a:pt x="2440" y="1929"/>
                  </a:cubicBezTo>
                  <a:cubicBezTo>
                    <a:pt x="2522" y="1960"/>
                    <a:pt x="2613" y="2001"/>
                    <a:pt x="2644" y="2093"/>
                  </a:cubicBezTo>
                  <a:cubicBezTo>
                    <a:pt x="2654" y="2093"/>
                    <a:pt x="2654" y="2103"/>
                    <a:pt x="2665" y="2113"/>
                  </a:cubicBezTo>
                  <a:cubicBezTo>
                    <a:pt x="2746" y="2205"/>
                    <a:pt x="2797" y="2337"/>
                    <a:pt x="2848" y="2460"/>
                  </a:cubicBezTo>
                  <a:cubicBezTo>
                    <a:pt x="2899" y="2573"/>
                    <a:pt x="2940" y="2705"/>
                    <a:pt x="2971" y="2827"/>
                  </a:cubicBezTo>
                  <a:cubicBezTo>
                    <a:pt x="3012" y="2950"/>
                    <a:pt x="3042" y="3072"/>
                    <a:pt x="3073" y="3195"/>
                  </a:cubicBezTo>
                  <a:cubicBezTo>
                    <a:pt x="3103" y="3317"/>
                    <a:pt x="3144" y="3471"/>
                    <a:pt x="3114" y="3603"/>
                  </a:cubicBezTo>
                  <a:lnTo>
                    <a:pt x="3103" y="3614"/>
                  </a:lnTo>
                  <a:cubicBezTo>
                    <a:pt x="3114" y="3664"/>
                    <a:pt x="3114" y="3705"/>
                    <a:pt x="3114" y="3756"/>
                  </a:cubicBezTo>
                  <a:cubicBezTo>
                    <a:pt x="3103" y="3858"/>
                    <a:pt x="3093" y="3950"/>
                    <a:pt x="3062" y="4042"/>
                  </a:cubicBezTo>
                  <a:cubicBezTo>
                    <a:pt x="3001" y="4226"/>
                    <a:pt x="2899" y="4389"/>
                    <a:pt x="2767" y="4532"/>
                  </a:cubicBezTo>
                  <a:cubicBezTo>
                    <a:pt x="2624" y="4675"/>
                    <a:pt x="2450" y="4777"/>
                    <a:pt x="2266" y="4838"/>
                  </a:cubicBezTo>
                  <a:cubicBezTo>
                    <a:pt x="2175" y="4868"/>
                    <a:pt x="2083" y="4889"/>
                    <a:pt x="1991" y="4899"/>
                  </a:cubicBezTo>
                  <a:cubicBezTo>
                    <a:pt x="1940" y="4899"/>
                    <a:pt x="1889" y="4899"/>
                    <a:pt x="1838" y="4889"/>
                  </a:cubicBezTo>
                  <a:cubicBezTo>
                    <a:pt x="1818" y="4922"/>
                    <a:pt x="1778" y="4946"/>
                    <a:pt x="1738" y="4946"/>
                  </a:cubicBezTo>
                  <a:cubicBezTo>
                    <a:pt x="1716" y="4946"/>
                    <a:pt x="1693" y="4938"/>
                    <a:pt x="1674" y="4920"/>
                  </a:cubicBezTo>
                  <a:cubicBezTo>
                    <a:pt x="1552" y="4807"/>
                    <a:pt x="1440" y="4675"/>
                    <a:pt x="1338" y="4542"/>
                  </a:cubicBezTo>
                  <a:cubicBezTo>
                    <a:pt x="1287" y="4481"/>
                    <a:pt x="1246" y="4419"/>
                    <a:pt x="1195" y="4348"/>
                  </a:cubicBezTo>
                  <a:cubicBezTo>
                    <a:pt x="1185" y="4328"/>
                    <a:pt x="1164" y="4297"/>
                    <a:pt x="1144" y="4267"/>
                  </a:cubicBezTo>
                  <a:cubicBezTo>
                    <a:pt x="1134" y="4267"/>
                    <a:pt x="1134" y="4256"/>
                    <a:pt x="1123" y="4256"/>
                  </a:cubicBezTo>
                  <a:cubicBezTo>
                    <a:pt x="1052" y="4144"/>
                    <a:pt x="1021" y="3981"/>
                    <a:pt x="991" y="3858"/>
                  </a:cubicBezTo>
                  <a:cubicBezTo>
                    <a:pt x="950" y="3725"/>
                    <a:pt x="919" y="3593"/>
                    <a:pt x="889" y="3471"/>
                  </a:cubicBezTo>
                  <a:cubicBezTo>
                    <a:pt x="858" y="3328"/>
                    <a:pt x="838" y="3195"/>
                    <a:pt x="817" y="3052"/>
                  </a:cubicBezTo>
                  <a:cubicBezTo>
                    <a:pt x="797" y="2920"/>
                    <a:pt x="776" y="2787"/>
                    <a:pt x="797" y="2654"/>
                  </a:cubicBezTo>
                  <a:cubicBezTo>
                    <a:pt x="797" y="2623"/>
                    <a:pt x="838" y="2603"/>
                    <a:pt x="869" y="2603"/>
                  </a:cubicBezTo>
                  <a:cubicBezTo>
                    <a:pt x="869" y="2511"/>
                    <a:pt x="950" y="2419"/>
                    <a:pt x="1001" y="2348"/>
                  </a:cubicBezTo>
                  <a:cubicBezTo>
                    <a:pt x="1052" y="2276"/>
                    <a:pt x="1114" y="2205"/>
                    <a:pt x="1185" y="2144"/>
                  </a:cubicBezTo>
                  <a:cubicBezTo>
                    <a:pt x="1246" y="2083"/>
                    <a:pt x="1307" y="2022"/>
                    <a:pt x="1379" y="1970"/>
                  </a:cubicBezTo>
                  <a:cubicBezTo>
                    <a:pt x="1450" y="1909"/>
                    <a:pt x="1552" y="1838"/>
                    <a:pt x="1654" y="1838"/>
                  </a:cubicBezTo>
                  <a:cubicBezTo>
                    <a:pt x="1665" y="1827"/>
                    <a:pt x="1685" y="1807"/>
                    <a:pt x="1705" y="1807"/>
                  </a:cubicBezTo>
                  <a:cubicBezTo>
                    <a:pt x="1765" y="1792"/>
                    <a:pt x="1826" y="1785"/>
                    <a:pt x="1887" y="1785"/>
                  </a:cubicBezTo>
                  <a:close/>
                  <a:moveTo>
                    <a:pt x="4650" y="4995"/>
                  </a:moveTo>
                  <a:cubicBezTo>
                    <a:pt x="4658" y="4995"/>
                    <a:pt x="4667" y="4998"/>
                    <a:pt x="4675" y="5001"/>
                  </a:cubicBezTo>
                  <a:cubicBezTo>
                    <a:pt x="4685" y="5001"/>
                    <a:pt x="4695" y="5011"/>
                    <a:pt x="4706" y="5022"/>
                  </a:cubicBezTo>
                  <a:cubicBezTo>
                    <a:pt x="4715" y="5032"/>
                    <a:pt x="4715" y="5052"/>
                    <a:pt x="4715" y="5063"/>
                  </a:cubicBezTo>
                  <a:cubicBezTo>
                    <a:pt x="4706" y="5063"/>
                    <a:pt x="4706" y="5072"/>
                    <a:pt x="4706" y="5072"/>
                  </a:cubicBezTo>
                  <a:cubicBezTo>
                    <a:pt x="4706" y="5072"/>
                    <a:pt x="4706" y="5083"/>
                    <a:pt x="4715" y="5083"/>
                  </a:cubicBezTo>
                  <a:cubicBezTo>
                    <a:pt x="4715" y="5093"/>
                    <a:pt x="4726" y="5093"/>
                    <a:pt x="4726" y="5093"/>
                  </a:cubicBezTo>
                  <a:cubicBezTo>
                    <a:pt x="4726" y="5103"/>
                    <a:pt x="4736" y="5103"/>
                    <a:pt x="4736" y="5103"/>
                  </a:cubicBezTo>
                  <a:cubicBezTo>
                    <a:pt x="4736" y="5103"/>
                    <a:pt x="4747" y="5103"/>
                    <a:pt x="4747" y="5113"/>
                  </a:cubicBezTo>
                  <a:lnTo>
                    <a:pt x="4767" y="5113"/>
                  </a:lnTo>
                  <a:cubicBezTo>
                    <a:pt x="4767" y="5103"/>
                    <a:pt x="4777" y="5103"/>
                    <a:pt x="4787" y="5103"/>
                  </a:cubicBezTo>
                  <a:cubicBezTo>
                    <a:pt x="4818" y="5103"/>
                    <a:pt x="4838" y="5124"/>
                    <a:pt x="4849" y="5154"/>
                  </a:cubicBezTo>
                  <a:lnTo>
                    <a:pt x="4849" y="5185"/>
                  </a:lnTo>
                  <a:cubicBezTo>
                    <a:pt x="4838" y="5195"/>
                    <a:pt x="4838" y="5206"/>
                    <a:pt x="4828" y="5215"/>
                  </a:cubicBezTo>
                  <a:cubicBezTo>
                    <a:pt x="4818" y="5226"/>
                    <a:pt x="4797" y="5226"/>
                    <a:pt x="4787" y="5236"/>
                  </a:cubicBezTo>
                  <a:cubicBezTo>
                    <a:pt x="4777" y="5246"/>
                    <a:pt x="4756" y="5246"/>
                    <a:pt x="4747" y="5246"/>
                  </a:cubicBezTo>
                  <a:cubicBezTo>
                    <a:pt x="4706" y="5246"/>
                    <a:pt x="4654" y="5215"/>
                    <a:pt x="4634" y="5185"/>
                  </a:cubicBezTo>
                  <a:cubicBezTo>
                    <a:pt x="4613" y="5165"/>
                    <a:pt x="4604" y="5144"/>
                    <a:pt x="4593" y="5113"/>
                  </a:cubicBezTo>
                  <a:lnTo>
                    <a:pt x="4593" y="5052"/>
                  </a:lnTo>
                  <a:cubicBezTo>
                    <a:pt x="4593" y="5042"/>
                    <a:pt x="4604" y="5032"/>
                    <a:pt x="4613" y="5022"/>
                  </a:cubicBezTo>
                  <a:cubicBezTo>
                    <a:pt x="4620" y="5002"/>
                    <a:pt x="4635" y="4995"/>
                    <a:pt x="4650" y="4995"/>
                  </a:cubicBezTo>
                  <a:close/>
                  <a:moveTo>
                    <a:pt x="1588" y="5527"/>
                  </a:moveTo>
                  <a:cubicBezTo>
                    <a:pt x="1601" y="5527"/>
                    <a:pt x="1614" y="5532"/>
                    <a:pt x="1624" y="5542"/>
                  </a:cubicBezTo>
                  <a:cubicBezTo>
                    <a:pt x="1644" y="5552"/>
                    <a:pt x="1654" y="5583"/>
                    <a:pt x="1644" y="5603"/>
                  </a:cubicBezTo>
                  <a:cubicBezTo>
                    <a:pt x="1634" y="5614"/>
                    <a:pt x="1634" y="5624"/>
                    <a:pt x="1634" y="5624"/>
                  </a:cubicBezTo>
                  <a:lnTo>
                    <a:pt x="1634" y="5634"/>
                  </a:lnTo>
                  <a:lnTo>
                    <a:pt x="1624" y="5644"/>
                  </a:lnTo>
                  <a:lnTo>
                    <a:pt x="1624" y="5655"/>
                  </a:lnTo>
                  <a:lnTo>
                    <a:pt x="1624" y="5664"/>
                  </a:lnTo>
                  <a:lnTo>
                    <a:pt x="1624" y="5675"/>
                  </a:lnTo>
                  <a:lnTo>
                    <a:pt x="1624" y="5685"/>
                  </a:lnTo>
                  <a:cubicBezTo>
                    <a:pt x="1624" y="5695"/>
                    <a:pt x="1634" y="5695"/>
                    <a:pt x="1634" y="5705"/>
                  </a:cubicBezTo>
                  <a:cubicBezTo>
                    <a:pt x="1634" y="5716"/>
                    <a:pt x="1634" y="5726"/>
                    <a:pt x="1644" y="5736"/>
                  </a:cubicBezTo>
                  <a:lnTo>
                    <a:pt x="1644" y="5746"/>
                  </a:lnTo>
                  <a:cubicBezTo>
                    <a:pt x="1654" y="5757"/>
                    <a:pt x="1654" y="5766"/>
                    <a:pt x="1665" y="5777"/>
                  </a:cubicBezTo>
                  <a:lnTo>
                    <a:pt x="1674" y="5787"/>
                  </a:lnTo>
                  <a:cubicBezTo>
                    <a:pt x="1674" y="5787"/>
                    <a:pt x="1685" y="5787"/>
                    <a:pt x="1685" y="5797"/>
                  </a:cubicBezTo>
                  <a:cubicBezTo>
                    <a:pt x="1695" y="5797"/>
                    <a:pt x="1695" y="5807"/>
                    <a:pt x="1705" y="5807"/>
                  </a:cubicBezTo>
                  <a:lnTo>
                    <a:pt x="1715" y="5807"/>
                  </a:lnTo>
                  <a:cubicBezTo>
                    <a:pt x="1715" y="5807"/>
                    <a:pt x="1726" y="5807"/>
                    <a:pt x="1726" y="5818"/>
                  </a:cubicBezTo>
                  <a:lnTo>
                    <a:pt x="1756" y="5818"/>
                  </a:lnTo>
                  <a:cubicBezTo>
                    <a:pt x="1767" y="5807"/>
                    <a:pt x="1776" y="5807"/>
                    <a:pt x="1787" y="5807"/>
                  </a:cubicBezTo>
                  <a:lnTo>
                    <a:pt x="1797" y="5807"/>
                  </a:lnTo>
                  <a:cubicBezTo>
                    <a:pt x="1797" y="5797"/>
                    <a:pt x="1797" y="5797"/>
                    <a:pt x="1807" y="5797"/>
                  </a:cubicBezTo>
                  <a:lnTo>
                    <a:pt x="1817" y="5787"/>
                  </a:lnTo>
                  <a:cubicBezTo>
                    <a:pt x="1828" y="5777"/>
                    <a:pt x="1838" y="5766"/>
                    <a:pt x="1848" y="5766"/>
                  </a:cubicBezTo>
                  <a:lnTo>
                    <a:pt x="1848" y="5757"/>
                  </a:lnTo>
                  <a:lnTo>
                    <a:pt x="1858" y="5757"/>
                  </a:lnTo>
                  <a:lnTo>
                    <a:pt x="1858" y="5746"/>
                  </a:lnTo>
                  <a:cubicBezTo>
                    <a:pt x="1869" y="5736"/>
                    <a:pt x="1869" y="5726"/>
                    <a:pt x="1878" y="5705"/>
                  </a:cubicBezTo>
                  <a:lnTo>
                    <a:pt x="1889" y="5695"/>
                  </a:lnTo>
                  <a:cubicBezTo>
                    <a:pt x="1889" y="5685"/>
                    <a:pt x="1889" y="5675"/>
                    <a:pt x="1899" y="5664"/>
                  </a:cubicBezTo>
                  <a:cubicBezTo>
                    <a:pt x="1909" y="5649"/>
                    <a:pt x="1927" y="5642"/>
                    <a:pt x="1945" y="5642"/>
                  </a:cubicBezTo>
                  <a:cubicBezTo>
                    <a:pt x="1963" y="5642"/>
                    <a:pt x="1981" y="5649"/>
                    <a:pt x="1991" y="5664"/>
                  </a:cubicBezTo>
                  <a:cubicBezTo>
                    <a:pt x="2001" y="5675"/>
                    <a:pt x="2012" y="5695"/>
                    <a:pt x="2012" y="5705"/>
                  </a:cubicBezTo>
                  <a:lnTo>
                    <a:pt x="2012" y="5716"/>
                  </a:lnTo>
                  <a:lnTo>
                    <a:pt x="2012" y="5726"/>
                  </a:lnTo>
                  <a:cubicBezTo>
                    <a:pt x="2012" y="5746"/>
                    <a:pt x="2001" y="5777"/>
                    <a:pt x="1991" y="5797"/>
                  </a:cubicBezTo>
                  <a:cubicBezTo>
                    <a:pt x="1981" y="5828"/>
                    <a:pt x="1960" y="5868"/>
                    <a:pt x="1930" y="5889"/>
                  </a:cubicBezTo>
                  <a:cubicBezTo>
                    <a:pt x="1878" y="5936"/>
                    <a:pt x="1809" y="5962"/>
                    <a:pt x="1741" y="5962"/>
                  </a:cubicBezTo>
                  <a:cubicBezTo>
                    <a:pt x="1677" y="5962"/>
                    <a:pt x="1612" y="5939"/>
                    <a:pt x="1563" y="5889"/>
                  </a:cubicBezTo>
                  <a:cubicBezTo>
                    <a:pt x="1522" y="5838"/>
                    <a:pt x="1491" y="5777"/>
                    <a:pt x="1491" y="5716"/>
                  </a:cubicBezTo>
                  <a:cubicBezTo>
                    <a:pt x="1491" y="5705"/>
                    <a:pt x="1501" y="5695"/>
                    <a:pt x="1501" y="5695"/>
                  </a:cubicBezTo>
                  <a:lnTo>
                    <a:pt x="1501" y="5675"/>
                  </a:lnTo>
                  <a:lnTo>
                    <a:pt x="1501" y="5664"/>
                  </a:lnTo>
                  <a:cubicBezTo>
                    <a:pt x="1501" y="5644"/>
                    <a:pt x="1501" y="5634"/>
                    <a:pt x="1511" y="5624"/>
                  </a:cubicBezTo>
                  <a:cubicBezTo>
                    <a:pt x="1522" y="5593"/>
                    <a:pt x="1532" y="5573"/>
                    <a:pt x="1552" y="5542"/>
                  </a:cubicBezTo>
                  <a:cubicBezTo>
                    <a:pt x="1562" y="5532"/>
                    <a:pt x="1575" y="5527"/>
                    <a:pt x="1588" y="5527"/>
                  </a:cubicBezTo>
                  <a:close/>
                  <a:moveTo>
                    <a:pt x="3513" y="5188"/>
                  </a:moveTo>
                  <a:cubicBezTo>
                    <a:pt x="3571" y="5188"/>
                    <a:pt x="3629" y="5193"/>
                    <a:pt x="3685" y="5206"/>
                  </a:cubicBezTo>
                  <a:cubicBezTo>
                    <a:pt x="3706" y="5206"/>
                    <a:pt x="3715" y="5215"/>
                    <a:pt x="3726" y="5236"/>
                  </a:cubicBezTo>
                  <a:cubicBezTo>
                    <a:pt x="3817" y="5236"/>
                    <a:pt x="3910" y="5297"/>
                    <a:pt x="3971" y="5348"/>
                  </a:cubicBezTo>
                  <a:cubicBezTo>
                    <a:pt x="4042" y="5399"/>
                    <a:pt x="4093" y="5450"/>
                    <a:pt x="4155" y="5512"/>
                  </a:cubicBezTo>
                  <a:cubicBezTo>
                    <a:pt x="4205" y="5562"/>
                    <a:pt x="4266" y="5624"/>
                    <a:pt x="4318" y="5695"/>
                  </a:cubicBezTo>
                  <a:cubicBezTo>
                    <a:pt x="4359" y="5757"/>
                    <a:pt x="4430" y="5828"/>
                    <a:pt x="4430" y="5909"/>
                  </a:cubicBezTo>
                  <a:cubicBezTo>
                    <a:pt x="4461" y="5920"/>
                    <a:pt x="4481" y="5930"/>
                    <a:pt x="4491" y="5961"/>
                  </a:cubicBezTo>
                  <a:cubicBezTo>
                    <a:pt x="4511" y="6083"/>
                    <a:pt x="4491" y="6195"/>
                    <a:pt x="4481" y="6317"/>
                  </a:cubicBezTo>
                  <a:cubicBezTo>
                    <a:pt x="4461" y="6440"/>
                    <a:pt x="4440" y="6562"/>
                    <a:pt x="4409" y="6685"/>
                  </a:cubicBezTo>
                  <a:cubicBezTo>
                    <a:pt x="4379" y="6798"/>
                    <a:pt x="4348" y="6920"/>
                    <a:pt x="4318" y="7032"/>
                  </a:cubicBezTo>
                  <a:cubicBezTo>
                    <a:pt x="4287" y="7144"/>
                    <a:pt x="4266" y="7287"/>
                    <a:pt x="4195" y="7389"/>
                  </a:cubicBezTo>
                  <a:lnTo>
                    <a:pt x="4185" y="7399"/>
                  </a:lnTo>
                  <a:cubicBezTo>
                    <a:pt x="4164" y="7430"/>
                    <a:pt x="4155" y="7451"/>
                    <a:pt x="4134" y="7471"/>
                  </a:cubicBezTo>
                  <a:cubicBezTo>
                    <a:pt x="4093" y="7532"/>
                    <a:pt x="4053" y="7594"/>
                    <a:pt x="4012" y="7644"/>
                  </a:cubicBezTo>
                  <a:cubicBezTo>
                    <a:pt x="3971" y="7696"/>
                    <a:pt x="3920" y="7757"/>
                    <a:pt x="3879" y="7807"/>
                  </a:cubicBezTo>
                  <a:cubicBezTo>
                    <a:pt x="3817" y="7859"/>
                    <a:pt x="3767" y="7920"/>
                    <a:pt x="3706" y="7981"/>
                  </a:cubicBezTo>
                  <a:cubicBezTo>
                    <a:pt x="3691" y="7996"/>
                    <a:pt x="3672" y="8003"/>
                    <a:pt x="3652" y="8003"/>
                  </a:cubicBezTo>
                  <a:cubicBezTo>
                    <a:pt x="3619" y="8003"/>
                    <a:pt x="3585" y="7983"/>
                    <a:pt x="3573" y="7950"/>
                  </a:cubicBezTo>
                  <a:cubicBezTo>
                    <a:pt x="3522" y="7961"/>
                    <a:pt x="3470" y="7961"/>
                    <a:pt x="3430" y="7961"/>
                  </a:cubicBezTo>
                  <a:cubicBezTo>
                    <a:pt x="3348" y="7950"/>
                    <a:pt x="3266" y="7940"/>
                    <a:pt x="3185" y="7909"/>
                  </a:cubicBezTo>
                  <a:cubicBezTo>
                    <a:pt x="3021" y="7848"/>
                    <a:pt x="2869" y="7757"/>
                    <a:pt x="2736" y="7634"/>
                  </a:cubicBezTo>
                  <a:cubicBezTo>
                    <a:pt x="2624" y="7512"/>
                    <a:pt x="2532" y="7358"/>
                    <a:pt x="2470" y="7195"/>
                  </a:cubicBezTo>
                  <a:cubicBezTo>
                    <a:pt x="2450" y="7113"/>
                    <a:pt x="2440" y="7032"/>
                    <a:pt x="2430" y="6950"/>
                  </a:cubicBezTo>
                  <a:cubicBezTo>
                    <a:pt x="2430" y="6900"/>
                    <a:pt x="2430" y="6859"/>
                    <a:pt x="2440" y="6818"/>
                  </a:cubicBezTo>
                  <a:lnTo>
                    <a:pt x="2430" y="6807"/>
                  </a:lnTo>
                  <a:cubicBezTo>
                    <a:pt x="2399" y="6685"/>
                    <a:pt x="2440" y="6553"/>
                    <a:pt x="2470" y="6440"/>
                  </a:cubicBezTo>
                  <a:cubicBezTo>
                    <a:pt x="2491" y="6328"/>
                    <a:pt x="2522" y="6215"/>
                    <a:pt x="2552" y="6113"/>
                  </a:cubicBezTo>
                  <a:cubicBezTo>
                    <a:pt x="2583" y="6002"/>
                    <a:pt x="2624" y="5889"/>
                    <a:pt x="2665" y="5787"/>
                  </a:cubicBezTo>
                  <a:cubicBezTo>
                    <a:pt x="2715" y="5675"/>
                    <a:pt x="2756" y="5562"/>
                    <a:pt x="2828" y="5471"/>
                  </a:cubicBezTo>
                  <a:cubicBezTo>
                    <a:pt x="2838" y="5471"/>
                    <a:pt x="2838" y="5460"/>
                    <a:pt x="2848" y="5460"/>
                  </a:cubicBezTo>
                  <a:cubicBezTo>
                    <a:pt x="2879" y="5379"/>
                    <a:pt x="2960" y="5348"/>
                    <a:pt x="3032" y="5308"/>
                  </a:cubicBezTo>
                  <a:cubicBezTo>
                    <a:pt x="3103" y="5277"/>
                    <a:pt x="3175" y="5246"/>
                    <a:pt x="3246" y="5226"/>
                  </a:cubicBezTo>
                  <a:cubicBezTo>
                    <a:pt x="3333" y="5201"/>
                    <a:pt x="3423" y="5188"/>
                    <a:pt x="3513" y="5188"/>
                  </a:cubicBezTo>
                  <a:close/>
                  <a:moveTo>
                    <a:pt x="2357" y="7782"/>
                  </a:moveTo>
                  <a:cubicBezTo>
                    <a:pt x="2367" y="7782"/>
                    <a:pt x="2378" y="7784"/>
                    <a:pt x="2389" y="7787"/>
                  </a:cubicBezTo>
                  <a:cubicBezTo>
                    <a:pt x="2644" y="7859"/>
                    <a:pt x="2899" y="7981"/>
                    <a:pt x="3114" y="8145"/>
                  </a:cubicBezTo>
                  <a:cubicBezTo>
                    <a:pt x="3307" y="8287"/>
                    <a:pt x="3461" y="8461"/>
                    <a:pt x="3583" y="8665"/>
                  </a:cubicBezTo>
                  <a:cubicBezTo>
                    <a:pt x="3624" y="8675"/>
                    <a:pt x="3644" y="8726"/>
                    <a:pt x="3644" y="8767"/>
                  </a:cubicBezTo>
                  <a:cubicBezTo>
                    <a:pt x="3661" y="8809"/>
                    <a:pt x="3623" y="8844"/>
                    <a:pt x="3586" y="8844"/>
                  </a:cubicBezTo>
                  <a:cubicBezTo>
                    <a:pt x="3578" y="8844"/>
                    <a:pt x="3570" y="8842"/>
                    <a:pt x="3563" y="8839"/>
                  </a:cubicBezTo>
                  <a:cubicBezTo>
                    <a:pt x="3486" y="8866"/>
                    <a:pt x="3403" y="8876"/>
                    <a:pt x="3321" y="8876"/>
                  </a:cubicBezTo>
                  <a:cubicBezTo>
                    <a:pt x="3250" y="8876"/>
                    <a:pt x="3180" y="8868"/>
                    <a:pt x="3114" y="8859"/>
                  </a:cubicBezTo>
                  <a:cubicBezTo>
                    <a:pt x="2960" y="8828"/>
                    <a:pt x="2808" y="8767"/>
                    <a:pt x="2685" y="8675"/>
                  </a:cubicBezTo>
                  <a:cubicBezTo>
                    <a:pt x="2440" y="8481"/>
                    <a:pt x="2277" y="8206"/>
                    <a:pt x="2246" y="7889"/>
                  </a:cubicBezTo>
                  <a:cubicBezTo>
                    <a:pt x="2246" y="7829"/>
                    <a:pt x="2298" y="7782"/>
                    <a:pt x="2357" y="7782"/>
                  </a:cubicBezTo>
                  <a:close/>
                  <a:moveTo>
                    <a:pt x="2277" y="8817"/>
                  </a:moveTo>
                  <a:cubicBezTo>
                    <a:pt x="2287" y="8817"/>
                    <a:pt x="2298" y="8820"/>
                    <a:pt x="2307" y="8828"/>
                  </a:cubicBezTo>
                  <a:cubicBezTo>
                    <a:pt x="2389" y="8879"/>
                    <a:pt x="2461" y="8941"/>
                    <a:pt x="2532" y="9002"/>
                  </a:cubicBezTo>
                  <a:cubicBezTo>
                    <a:pt x="2593" y="9063"/>
                    <a:pt x="2654" y="9124"/>
                    <a:pt x="2706" y="9195"/>
                  </a:cubicBezTo>
                  <a:cubicBezTo>
                    <a:pt x="2736" y="9236"/>
                    <a:pt x="2767" y="9267"/>
                    <a:pt x="2797" y="9308"/>
                  </a:cubicBezTo>
                  <a:cubicBezTo>
                    <a:pt x="2828" y="9305"/>
                    <a:pt x="2859" y="9303"/>
                    <a:pt x="2891" y="9303"/>
                  </a:cubicBezTo>
                  <a:cubicBezTo>
                    <a:pt x="3148" y="9303"/>
                    <a:pt x="3410" y="9415"/>
                    <a:pt x="3583" y="9624"/>
                  </a:cubicBezTo>
                  <a:cubicBezTo>
                    <a:pt x="3797" y="9900"/>
                    <a:pt x="3838" y="10297"/>
                    <a:pt x="3644" y="10594"/>
                  </a:cubicBezTo>
                  <a:cubicBezTo>
                    <a:pt x="3505" y="10815"/>
                    <a:pt x="3248" y="10957"/>
                    <a:pt x="2983" y="10957"/>
                  </a:cubicBezTo>
                  <a:cubicBezTo>
                    <a:pt x="2917" y="10957"/>
                    <a:pt x="2852" y="10948"/>
                    <a:pt x="2787" y="10930"/>
                  </a:cubicBezTo>
                  <a:cubicBezTo>
                    <a:pt x="2450" y="10849"/>
                    <a:pt x="2236" y="10512"/>
                    <a:pt x="2216" y="10175"/>
                  </a:cubicBezTo>
                  <a:cubicBezTo>
                    <a:pt x="2216" y="10002"/>
                    <a:pt x="2266" y="9818"/>
                    <a:pt x="2348" y="9675"/>
                  </a:cubicBezTo>
                  <a:cubicBezTo>
                    <a:pt x="2399" y="9603"/>
                    <a:pt x="2461" y="9522"/>
                    <a:pt x="2522" y="9461"/>
                  </a:cubicBezTo>
                  <a:cubicBezTo>
                    <a:pt x="2511" y="9430"/>
                    <a:pt x="2522" y="9379"/>
                    <a:pt x="2572" y="9359"/>
                  </a:cubicBezTo>
                  <a:cubicBezTo>
                    <a:pt x="2583" y="9349"/>
                    <a:pt x="2603" y="9349"/>
                    <a:pt x="2613" y="9349"/>
                  </a:cubicBezTo>
                  <a:cubicBezTo>
                    <a:pt x="2603" y="9328"/>
                    <a:pt x="2593" y="9308"/>
                    <a:pt x="2583" y="9297"/>
                  </a:cubicBezTo>
                  <a:cubicBezTo>
                    <a:pt x="2481" y="9165"/>
                    <a:pt x="2359" y="9032"/>
                    <a:pt x="2236" y="8920"/>
                  </a:cubicBezTo>
                  <a:cubicBezTo>
                    <a:pt x="2194" y="8878"/>
                    <a:pt x="2234" y="8817"/>
                    <a:pt x="2277" y="8817"/>
                  </a:cubicBezTo>
                  <a:close/>
                  <a:moveTo>
                    <a:pt x="4108" y="10950"/>
                  </a:moveTo>
                  <a:cubicBezTo>
                    <a:pt x="4126" y="10950"/>
                    <a:pt x="4142" y="10958"/>
                    <a:pt x="4155" y="10971"/>
                  </a:cubicBezTo>
                  <a:cubicBezTo>
                    <a:pt x="4205" y="11053"/>
                    <a:pt x="4216" y="11155"/>
                    <a:pt x="4205" y="11236"/>
                  </a:cubicBezTo>
                  <a:cubicBezTo>
                    <a:pt x="4195" y="11288"/>
                    <a:pt x="4175" y="11329"/>
                    <a:pt x="4155" y="11369"/>
                  </a:cubicBezTo>
                  <a:cubicBezTo>
                    <a:pt x="4134" y="11390"/>
                    <a:pt x="4124" y="11410"/>
                    <a:pt x="4103" y="11420"/>
                  </a:cubicBezTo>
                  <a:cubicBezTo>
                    <a:pt x="4078" y="11445"/>
                    <a:pt x="4053" y="11464"/>
                    <a:pt x="4023" y="11464"/>
                  </a:cubicBezTo>
                  <a:cubicBezTo>
                    <a:pt x="4016" y="11464"/>
                    <a:pt x="4009" y="11463"/>
                    <a:pt x="4001" y="11461"/>
                  </a:cubicBezTo>
                  <a:cubicBezTo>
                    <a:pt x="3951" y="11461"/>
                    <a:pt x="3920" y="11410"/>
                    <a:pt x="3940" y="11359"/>
                  </a:cubicBezTo>
                  <a:cubicBezTo>
                    <a:pt x="3951" y="11338"/>
                    <a:pt x="3960" y="11329"/>
                    <a:pt x="3971" y="11318"/>
                  </a:cubicBezTo>
                  <a:lnTo>
                    <a:pt x="3981" y="11318"/>
                  </a:lnTo>
                  <a:cubicBezTo>
                    <a:pt x="3981" y="11308"/>
                    <a:pt x="3981" y="11308"/>
                    <a:pt x="3991" y="11308"/>
                  </a:cubicBezTo>
                  <a:cubicBezTo>
                    <a:pt x="4001" y="11298"/>
                    <a:pt x="4012" y="11277"/>
                    <a:pt x="4022" y="11267"/>
                  </a:cubicBezTo>
                  <a:lnTo>
                    <a:pt x="4032" y="11267"/>
                  </a:lnTo>
                  <a:lnTo>
                    <a:pt x="4032" y="11257"/>
                  </a:lnTo>
                  <a:cubicBezTo>
                    <a:pt x="4032" y="11257"/>
                    <a:pt x="4042" y="11247"/>
                    <a:pt x="4042" y="11236"/>
                  </a:cubicBezTo>
                  <a:lnTo>
                    <a:pt x="4062" y="11216"/>
                  </a:lnTo>
                  <a:lnTo>
                    <a:pt x="4062" y="11206"/>
                  </a:lnTo>
                  <a:cubicBezTo>
                    <a:pt x="4073" y="11186"/>
                    <a:pt x="4073" y="11165"/>
                    <a:pt x="4083" y="11155"/>
                  </a:cubicBezTo>
                  <a:lnTo>
                    <a:pt x="4083" y="11134"/>
                  </a:lnTo>
                  <a:lnTo>
                    <a:pt x="4083" y="11114"/>
                  </a:lnTo>
                  <a:lnTo>
                    <a:pt x="4083" y="11104"/>
                  </a:lnTo>
                  <a:lnTo>
                    <a:pt x="4083" y="11093"/>
                  </a:lnTo>
                  <a:cubicBezTo>
                    <a:pt x="4073" y="11084"/>
                    <a:pt x="4073" y="11073"/>
                    <a:pt x="4073" y="11073"/>
                  </a:cubicBezTo>
                  <a:cubicBezTo>
                    <a:pt x="4073" y="11063"/>
                    <a:pt x="4073" y="11053"/>
                    <a:pt x="4062" y="11043"/>
                  </a:cubicBezTo>
                  <a:lnTo>
                    <a:pt x="4062" y="11032"/>
                  </a:lnTo>
                  <a:cubicBezTo>
                    <a:pt x="4042" y="11002"/>
                    <a:pt x="4053" y="10971"/>
                    <a:pt x="4073" y="10961"/>
                  </a:cubicBezTo>
                  <a:cubicBezTo>
                    <a:pt x="4085" y="10953"/>
                    <a:pt x="4096" y="10950"/>
                    <a:pt x="4108" y="10950"/>
                  </a:cubicBezTo>
                  <a:close/>
                  <a:moveTo>
                    <a:pt x="62" y="1"/>
                  </a:moveTo>
                  <a:lnTo>
                    <a:pt x="62" y="154"/>
                  </a:lnTo>
                  <a:cubicBezTo>
                    <a:pt x="52" y="307"/>
                    <a:pt x="62" y="470"/>
                    <a:pt x="32" y="623"/>
                  </a:cubicBezTo>
                  <a:cubicBezTo>
                    <a:pt x="32" y="634"/>
                    <a:pt x="21" y="654"/>
                    <a:pt x="1" y="654"/>
                  </a:cubicBezTo>
                  <a:cubicBezTo>
                    <a:pt x="1" y="858"/>
                    <a:pt x="1" y="1072"/>
                    <a:pt x="11" y="1276"/>
                  </a:cubicBezTo>
                  <a:cubicBezTo>
                    <a:pt x="21" y="1725"/>
                    <a:pt x="62" y="2174"/>
                    <a:pt x="123" y="2613"/>
                  </a:cubicBezTo>
                  <a:cubicBezTo>
                    <a:pt x="225" y="3399"/>
                    <a:pt x="399" y="4174"/>
                    <a:pt x="654" y="4930"/>
                  </a:cubicBezTo>
                  <a:cubicBezTo>
                    <a:pt x="899" y="5685"/>
                    <a:pt x="1246" y="6399"/>
                    <a:pt x="1511" y="7144"/>
                  </a:cubicBezTo>
                  <a:cubicBezTo>
                    <a:pt x="1776" y="7869"/>
                    <a:pt x="1919" y="8624"/>
                    <a:pt x="1899" y="9399"/>
                  </a:cubicBezTo>
                  <a:cubicBezTo>
                    <a:pt x="1878" y="9767"/>
                    <a:pt x="1828" y="10145"/>
                    <a:pt x="1746" y="10502"/>
                  </a:cubicBezTo>
                  <a:cubicBezTo>
                    <a:pt x="1665" y="10869"/>
                    <a:pt x="1542" y="11236"/>
                    <a:pt x="1358" y="11573"/>
                  </a:cubicBezTo>
                  <a:cubicBezTo>
                    <a:pt x="1338" y="11594"/>
                    <a:pt x="1327" y="11604"/>
                    <a:pt x="1307" y="11604"/>
                  </a:cubicBezTo>
                  <a:cubicBezTo>
                    <a:pt x="1389" y="11665"/>
                    <a:pt x="1461" y="11726"/>
                    <a:pt x="1563" y="11757"/>
                  </a:cubicBezTo>
                  <a:cubicBezTo>
                    <a:pt x="1674" y="11808"/>
                    <a:pt x="1797" y="11839"/>
                    <a:pt x="1910" y="11859"/>
                  </a:cubicBezTo>
                  <a:cubicBezTo>
                    <a:pt x="2285" y="11931"/>
                    <a:pt x="2660" y="11973"/>
                    <a:pt x="3038" y="11973"/>
                  </a:cubicBezTo>
                  <a:cubicBezTo>
                    <a:pt x="3195" y="11973"/>
                    <a:pt x="3353" y="11966"/>
                    <a:pt x="3511" y="11951"/>
                  </a:cubicBezTo>
                  <a:cubicBezTo>
                    <a:pt x="3726" y="11930"/>
                    <a:pt x="3951" y="11900"/>
                    <a:pt x="4164" y="11849"/>
                  </a:cubicBezTo>
                  <a:cubicBezTo>
                    <a:pt x="4205" y="11839"/>
                    <a:pt x="4257" y="11828"/>
                    <a:pt x="4298" y="11818"/>
                  </a:cubicBezTo>
                  <a:cubicBezTo>
                    <a:pt x="4461" y="11787"/>
                    <a:pt x="4675" y="11737"/>
                    <a:pt x="4756" y="11563"/>
                  </a:cubicBezTo>
                  <a:cubicBezTo>
                    <a:pt x="4573" y="11236"/>
                    <a:pt x="4450" y="10869"/>
                    <a:pt x="4369" y="10502"/>
                  </a:cubicBezTo>
                  <a:cubicBezTo>
                    <a:pt x="4277" y="10145"/>
                    <a:pt x="4236" y="9767"/>
                    <a:pt x="4216" y="9399"/>
                  </a:cubicBezTo>
                  <a:cubicBezTo>
                    <a:pt x="4185" y="8624"/>
                    <a:pt x="4338" y="7869"/>
                    <a:pt x="4593" y="7144"/>
                  </a:cubicBezTo>
                  <a:cubicBezTo>
                    <a:pt x="4869" y="6399"/>
                    <a:pt x="5216" y="5685"/>
                    <a:pt x="5461" y="4930"/>
                  </a:cubicBezTo>
                  <a:cubicBezTo>
                    <a:pt x="5716" y="4174"/>
                    <a:pt x="5889" y="3399"/>
                    <a:pt x="5992" y="2613"/>
                  </a:cubicBezTo>
                  <a:cubicBezTo>
                    <a:pt x="6053" y="2174"/>
                    <a:pt x="6083" y="1725"/>
                    <a:pt x="6103" y="1276"/>
                  </a:cubicBezTo>
                  <a:cubicBezTo>
                    <a:pt x="6114" y="960"/>
                    <a:pt x="6114" y="643"/>
                    <a:pt x="6103" y="317"/>
                  </a:cubicBezTo>
                  <a:cubicBezTo>
                    <a:pt x="6073" y="246"/>
                    <a:pt x="6083" y="154"/>
                    <a:pt x="6094" y="62"/>
                  </a:cubicBezTo>
                  <a:cubicBezTo>
                    <a:pt x="6083" y="62"/>
                    <a:pt x="6083" y="72"/>
                    <a:pt x="6073" y="72"/>
                  </a:cubicBezTo>
                  <a:cubicBezTo>
                    <a:pt x="5858" y="144"/>
                    <a:pt x="5624" y="185"/>
                    <a:pt x="5400" y="225"/>
                  </a:cubicBezTo>
                  <a:cubicBezTo>
                    <a:pt x="5359" y="235"/>
                    <a:pt x="5318" y="246"/>
                    <a:pt x="5267" y="246"/>
                  </a:cubicBezTo>
                  <a:cubicBezTo>
                    <a:pt x="5103" y="276"/>
                    <a:pt x="4930" y="307"/>
                    <a:pt x="4756" y="328"/>
                  </a:cubicBezTo>
                  <a:cubicBezTo>
                    <a:pt x="4237" y="401"/>
                    <a:pt x="3709" y="440"/>
                    <a:pt x="3183" y="440"/>
                  </a:cubicBezTo>
                  <a:cubicBezTo>
                    <a:pt x="2914" y="440"/>
                    <a:pt x="2645" y="430"/>
                    <a:pt x="2379" y="409"/>
                  </a:cubicBezTo>
                  <a:cubicBezTo>
                    <a:pt x="2073" y="389"/>
                    <a:pt x="1776" y="358"/>
                    <a:pt x="1481" y="307"/>
                  </a:cubicBezTo>
                  <a:lnTo>
                    <a:pt x="1481" y="307"/>
                  </a:lnTo>
                  <a:cubicBezTo>
                    <a:pt x="1501" y="378"/>
                    <a:pt x="1522" y="439"/>
                    <a:pt x="1542" y="501"/>
                  </a:cubicBezTo>
                  <a:cubicBezTo>
                    <a:pt x="1583" y="634"/>
                    <a:pt x="1654" y="786"/>
                    <a:pt x="1654" y="919"/>
                  </a:cubicBezTo>
                  <a:cubicBezTo>
                    <a:pt x="1648" y="1005"/>
                    <a:pt x="1591" y="1046"/>
                    <a:pt x="1528" y="1046"/>
                  </a:cubicBezTo>
                  <a:cubicBezTo>
                    <a:pt x="1486" y="1046"/>
                    <a:pt x="1442" y="1028"/>
                    <a:pt x="1409" y="990"/>
                  </a:cubicBezTo>
                  <a:cubicBezTo>
                    <a:pt x="1368" y="919"/>
                    <a:pt x="1348" y="827"/>
                    <a:pt x="1327" y="756"/>
                  </a:cubicBezTo>
                  <a:cubicBezTo>
                    <a:pt x="1297" y="674"/>
                    <a:pt x="1277" y="603"/>
                    <a:pt x="1256" y="532"/>
                  </a:cubicBezTo>
                  <a:cubicBezTo>
                    <a:pt x="1225" y="439"/>
                    <a:pt x="1195" y="348"/>
                    <a:pt x="1164" y="266"/>
                  </a:cubicBezTo>
                  <a:cubicBezTo>
                    <a:pt x="797" y="194"/>
                    <a:pt x="420" y="123"/>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3"/>
            <p:cNvSpPr/>
            <p:nvPr/>
          </p:nvSpPr>
          <p:spPr>
            <a:xfrm>
              <a:off x="3844255" y="2749494"/>
              <a:ext cx="58944" cy="24093"/>
            </a:xfrm>
            <a:custGeom>
              <a:avLst/>
              <a:gdLst/>
              <a:ahLst/>
              <a:cxnLst/>
              <a:rect l="l" t="t" r="r" b="b"/>
              <a:pathLst>
                <a:path w="1052" h="430" extrusionOk="0">
                  <a:moveTo>
                    <a:pt x="919" y="1"/>
                  </a:moveTo>
                  <a:cubicBezTo>
                    <a:pt x="613" y="62"/>
                    <a:pt x="307" y="133"/>
                    <a:pt x="1" y="225"/>
                  </a:cubicBezTo>
                  <a:cubicBezTo>
                    <a:pt x="348" y="287"/>
                    <a:pt x="704" y="368"/>
                    <a:pt x="1051" y="429"/>
                  </a:cubicBezTo>
                  <a:cubicBezTo>
                    <a:pt x="1051" y="409"/>
                    <a:pt x="1042" y="389"/>
                    <a:pt x="1042" y="378"/>
                  </a:cubicBezTo>
                  <a:cubicBezTo>
                    <a:pt x="1001" y="256"/>
                    <a:pt x="960" y="123"/>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3"/>
            <p:cNvSpPr/>
            <p:nvPr/>
          </p:nvSpPr>
          <p:spPr>
            <a:xfrm>
              <a:off x="4140992" y="2567396"/>
              <a:ext cx="116710" cy="91217"/>
            </a:xfrm>
            <a:custGeom>
              <a:avLst/>
              <a:gdLst/>
              <a:ahLst/>
              <a:cxnLst/>
              <a:rect l="l" t="t" r="r" b="b"/>
              <a:pathLst>
                <a:path w="2083" h="1628" extrusionOk="0">
                  <a:moveTo>
                    <a:pt x="952" y="0"/>
                  </a:moveTo>
                  <a:cubicBezTo>
                    <a:pt x="917" y="0"/>
                    <a:pt x="883" y="2"/>
                    <a:pt x="848" y="6"/>
                  </a:cubicBezTo>
                  <a:cubicBezTo>
                    <a:pt x="837" y="36"/>
                    <a:pt x="828" y="56"/>
                    <a:pt x="807" y="67"/>
                  </a:cubicBezTo>
                  <a:cubicBezTo>
                    <a:pt x="794" y="86"/>
                    <a:pt x="772" y="98"/>
                    <a:pt x="750" y="98"/>
                  </a:cubicBezTo>
                  <a:cubicBezTo>
                    <a:pt x="738" y="98"/>
                    <a:pt x="726" y="94"/>
                    <a:pt x="715" y="87"/>
                  </a:cubicBezTo>
                  <a:lnTo>
                    <a:pt x="674" y="46"/>
                  </a:lnTo>
                  <a:cubicBezTo>
                    <a:pt x="511" y="87"/>
                    <a:pt x="358" y="189"/>
                    <a:pt x="246" y="342"/>
                  </a:cubicBezTo>
                  <a:cubicBezTo>
                    <a:pt x="11" y="668"/>
                    <a:pt x="1" y="1118"/>
                    <a:pt x="215" y="1464"/>
                  </a:cubicBezTo>
                  <a:cubicBezTo>
                    <a:pt x="246" y="1516"/>
                    <a:pt x="286" y="1557"/>
                    <a:pt x="327" y="1607"/>
                  </a:cubicBezTo>
                  <a:cubicBezTo>
                    <a:pt x="583" y="1567"/>
                    <a:pt x="828" y="1516"/>
                    <a:pt x="1073" y="1434"/>
                  </a:cubicBezTo>
                  <a:cubicBezTo>
                    <a:pt x="1164" y="1403"/>
                    <a:pt x="1266" y="1362"/>
                    <a:pt x="1358" y="1322"/>
                  </a:cubicBezTo>
                  <a:cubicBezTo>
                    <a:pt x="1358" y="1312"/>
                    <a:pt x="1358" y="1312"/>
                    <a:pt x="1368" y="1301"/>
                  </a:cubicBezTo>
                  <a:cubicBezTo>
                    <a:pt x="1379" y="1281"/>
                    <a:pt x="1389" y="1271"/>
                    <a:pt x="1409" y="1260"/>
                  </a:cubicBezTo>
                  <a:cubicBezTo>
                    <a:pt x="1403" y="1198"/>
                    <a:pt x="1458" y="1164"/>
                    <a:pt x="1511" y="1164"/>
                  </a:cubicBezTo>
                  <a:cubicBezTo>
                    <a:pt x="1553" y="1164"/>
                    <a:pt x="1594" y="1185"/>
                    <a:pt x="1603" y="1230"/>
                  </a:cubicBezTo>
                  <a:cubicBezTo>
                    <a:pt x="1633" y="1353"/>
                    <a:pt x="1674" y="1464"/>
                    <a:pt x="1705" y="1587"/>
                  </a:cubicBezTo>
                  <a:lnTo>
                    <a:pt x="1705" y="1628"/>
                  </a:lnTo>
                  <a:cubicBezTo>
                    <a:pt x="1735" y="1607"/>
                    <a:pt x="1756" y="1598"/>
                    <a:pt x="1776" y="1577"/>
                  </a:cubicBezTo>
                  <a:cubicBezTo>
                    <a:pt x="1838" y="1516"/>
                    <a:pt x="1899" y="1455"/>
                    <a:pt x="1950" y="1373"/>
                  </a:cubicBezTo>
                  <a:cubicBezTo>
                    <a:pt x="2042" y="1220"/>
                    <a:pt x="2082" y="1026"/>
                    <a:pt x="2052" y="842"/>
                  </a:cubicBezTo>
                  <a:cubicBezTo>
                    <a:pt x="2001" y="516"/>
                    <a:pt x="1756" y="251"/>
                    <a:pt x="1450" y="117"/>
                  </a:cubicBezTo>
                  <a:cubicBezTo>
                    <a:pt x="1297" y="41"/>
                    <a:pt x="1124" y="0"/>
                    <a:pt x="952"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3"/>
            <p:cNvSpPr/>
            <p:nvPr/>
          </p:nvSpPr>
          <p:spPr>
            <a:xfrm>
              <a:off x="4171865" y="2654579"/>
              <a:ext cx="40117" cy="19498"/>
            </a:xfrm>
            <a:custGeom>
              <a:avLst/>
              <a:gdLst/>
              <a:ahLst/>
              <a:cxnLst/>
              <a:rect l="l" t="t" r="r" b="b"/>
              <a:pathLst>
                <a:path w="716" h="348" extrusionOk="0">
                  <a:moveTo>
                    <a:pt x="715" y="1"/>
                  </a:moveTo>
                  <a:lnTo>
                    <a:pt x="715" y="1"/>
                  </a:lnTo>
                  <a:cubicBezTo>
                    <a:pt x="491" y="92"/>
                    <a:pt x="246" y="164"/>
                    <a:pt x="1" y="215"/>
                  </a:cubicBezTo>
                  <a:cubicBezTo>
                    <a:pt x="42" y="235"/>
                    <a:pt x="73" y="246"/>
                    <a:pt x="103" y="266"/>
                  </a:cubicBezTo>
                  <a:cubicBezTo>
                    <a:pt x="266" y="337"/>
                    <a:pt x="440" y="337"/>
                    <a:pt x="613" y="348"/>
                  </a:cubicBezTo>
                  <a:cubicBezTo>
                    <a:pt x="624" y="327"/>
                    <a:pt x="624" y="307"/>
                    <a:pt x="633" y="286"/>
                  </a:cubicBezTo>
                  <a:cubicBezTo>
                    <a:pt x="644" y="225"/>
                    <a:pt x="664" y="164"/>
                    <a:pt x="685" y="113"/>
                  </a:cubicBezTo>
                  <a:cubicBezTo>
                    <a:pt x="695" y="72"/>
                    <a:pt x="705" y="42"/>
                    <a:pt x="715"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3"/>
            <p:cNvSpPr/>
            <p:nvPr/>
          </p:nvSpPr>
          <p:spPr>
            <a:xfrm>
              <a:off x="3986629" y="3086853"/>
              <a:ext cx="73848" cy="113293"/>
            </a:xfrm>
            <a:custGeom>
              <a:avLst/>
              <a:gdLst/>
              <a:ahLst/>
              <a:cxnLst/>
              <a:rect l="l" t="t" r="r" b="b"/>
              <a:pathLst>
                <a:path w="1318" h="2022" extrusionOk="0">
                  <a:moveTo>
                    <a:pt x="317" y="1"/>
                  </a:moveTo>
                  <a:cubicBezTo>
                    <a:pt x="306" y="51"/>
                    <a:pt x="286" y="92"/>
                    <a:pt x="276" y="133"/>
                  </a:cubicBezTo>
                  <a:cubicBezTo>
                    <a:pt x="245" y="246"/>
                    <a:pt x="215" y="348"/>
                    <a:pt x="184" y="460"/>
                  </a:cubicBezTo>
                  <a:cubicBezTo>
                    <a:pt x="154" y="572"/>
                    <a:pt x="123" y="674"/>
                    <a:pt x="102" y="786"/>
                  </a:cubicBezTo>
                  <a:cubicBezTo>
                    <a:pt x="82" y="888"/>
                    <a:pt x="72" y="1021"/>
                    <a:pt x="11" y="1113"/>
                  </a:cubicBezTo>
                  <a:cubicBezTo>
                    <a:pt x="11" y="1113"/>
                    <a:pt x="11" y="1123"/>
                    <a:pt x="0" y="1123"/>
                  </a:cubicBezTo>
                  <a:cubicBezTo>
                    <a:pt x="11" y="1154"/>
                    <a:pt x="21" y="1174"/>
                    <a:pt x="21" y="1205"/>
                  </a:cubicBezTo>
                  <a:cubicBezTo>
                    <a:pt x="41" y="1276"/>
                    <a:pt x="61" y="1348"/>
                    <a:pt x="93" y="1409"/>
                  </a:cubicBezTo>
                  <a:cubicBezTo>
                    <a:pt x="113" y="1460"/>
                    <a:pt x="143" y="1511"/>
                    <a:pt x="174" y="1562"/>
                  </a:cubicBezTo>
                  <a:cubicBezTo>
                    <a:pt x="174" y="1511"/>
                    <a:pt x="184" y="1450"/>
                    <a:pt x="184" y="1389"/>
                  </a:cubicBezTo>
                  <a:cubicBezTo>
                    <a:pt x="204" y="1287"/>
                    <a:pt x="225" y="1174"/>
                    <a:pt x="245" y="1062"/>
                  </a:cubicBezTo>
                  <a:cubicBezTo>
                    <a:pt x="297" y="847"/>
                    <a:pt x="378" y="633"/>
                    <a:pt x="480" y="439"/>
                  </a:cubicBezTo>
                  <a:cubicBezTo>
                    <a:pt x="490" y="426"/>
                    <a:pt x="505" y="420"/>
                    <a:pt x="520" y="420"/>
                  </a:cubicBezTo>
                  <a:cubicBezTo>
                    <a:pt x="552" y="420"/>
                    <a:pt x="586" y="446"/>
                    <a:pt x="572" y="480"/>
                  </a:cubicBezTo>
                  <a:cubicBezTo>
                    <a:pt x="490" y="674"/>
                    <a:pt x="429" y="878"/>
                    <a:pt x="378" y="1092"/>
                  </a:cubicBezTo>
                  <a:lnTo>
                    <a:pt x="317" y="1398"/>
                  </a:lnTo>
                  <a:cubicBezTo>
                    <a:pt x="306" y="1501"/>
                    <a:pt x="306" y="1603"/>
                    <a:pt x="286" y="1705"/>
                  </a:cubicBezTo>
                  <a:lnTo>
                    <a:pt x="317" y="1736"/>
                  </a:lnTo>
                  <a:cubicBezTo>
                    <a:pt x="408" y="1827"/>
                    <a:pt x="521" y="1899"/>
                    <a:pt x="644" y="1940"/>
                  </a:cubicBezTo>
                  <a:cubicBezTo>
                    <a:pt x="715" y="1960"/>
                    <a:pt x="776" y="1981"/>
                    <a:pt x="848" y="1990"/>
                  </a:cubicBezTo>
                  <a:cubicBezTo>
                    <a:pt x="898" y="2001"/>
                    <a:pt x="939" y="2011"/>
                    <a:pt x="991" y="2021"/>
                  </a:cubicBezTo>
                  <a:cubicBezTo>
                    <a:pt x="1041" y="1847"/>
                    <a:pt x="1082" y="1674"/>
                    <a:pt x="1133" y="1491"/>
                  </a:cubicBezTo>
                  <a:cubicBezTo>
                    <a:pt x="1184" y="1266"/>
                    <a:pt x="1235" y="1042"/>
                    <a:pt x="1297" y="807"/>
                  </a:cubicBezTo>
                  <a:cubicBezTo>
                    <a:pt x="1297" y="797"/>
                    <a:pt x="1307" y="797"/>
                    <a:pt x="1317" y="786"/>
                  </a:cubicBezTo>
                  <a:lnTo>
                    <a:pt x="1317" y="776"/>
                  </a:lnTo>
                  <a:cubicBezTo>
                    <a:pt x="1113" y="664"/>
                    <a:pt x="919" y="531"/>
                    <a:pt x="735" y="389"/>
                  </a:cubicBezTo>
                  <a:cubicBezTo>
                    <a:pt x="633" y="307"/>
                    <a:pt x="542" y="225"/>
                    <a:pt x="460" y="144"/>
                  </a:cubicBezTo>
                  <a:cubicBezTo>
                    <a:pt x="408" y="103"/>
                    <a:pt x="368" y="62"/>
                    <a:pt x="327" y="11"/>
                  </a:cubicBezTo>
                  <a:cubicBezTo>
                    <a:pt x="317" y="11"/>
                    <a:pt x="317" y="1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3"/>
            <p:cNvSpPr/>
            <p:nvPr/>
          </p:nvSpPr>
          <p:spPr>
            <a:xfrm>
              <a:off x="4060421" y="2827825"/>
              <a:ext cx="50371" cy="38941"/>
            </a:xfrm>
            <a:custGeom>
              <a:avLst/>
              <a:gdLst/>
              <a:ahLst/>
              <a:cxnLst/>
              <a:rect l="l" t="t" r="r" b="b"/>
              <a:pathLst>
                <a:path w="899" h="695" extrusionOk="0">
                  <a:moveTo>
                    <a:pt x="898" y="0"/>
                  </a:moveTo>
                  <a:lnTo>
                    <a:pt x="653" y="154"/>
                  </a:lnTo>
                  <a:cubicBezTo>
                    <a:pt x="551" y="236"/>
                    <a:pt x="439" y="317"/>
                    <a:pt x="336" y="399"/>
                  </a:cubicBezTo>
                  <a:cubicBezTo>
                    <a:pt x="225" y="490"/>
                    <a:pt x="112" y="592"/>
                    <a:pt x="0" y="694"/>
                  </a:cubicBezTo>
                  <a:cubicBezTo>
                    <a:pt x="41" y="674"/>
                    <a:pt x="71" y="664"/>
                    <a:pt x="102" y="654"/>
                  </a:cubicBezTo>
                  <a:cubicBezTo>
                    <a:pt x="265" y="583"/>
                    <a:pt x="418" y="511"/>
                    <a:pt x="551" y="409"/>
                  </a:cubicBezTo>
                  <a:cubicBezTo>
                    <a:pt x="694" y="297"/>
                    <a:pt x="817" y="154"/>
                    <a:pt x="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3"/>
            <p:cNvSpPr/>
            <p:nvPr/>
          </p:nvSpPr>
          <p:spPr>
            <a:xfrm>
              <a:off x="4048990" y="2815834"/>
              <a:ext cx="65779" cy="52668"/>
            </a:xfrm>
            <a:custGeom>
              <a:avLst/>
              <a:gdLst/>
              <a:ahLst/>
              <a:cxnLst/>
              <a:rect l="l" t="t" r="r" b="b"/>
              <a:pathLst>
                <a:path w="1174" h="940" extrusionOk="0">
                  <a:moveTo>
                    <a:pt x="1173" y="1"/>
                  </a:moveTo>
                  <a:cubicBezTo>
                    <a:pt x="1173" y="1"/>
                    <a:pt x="1163" y="1"/>
                    <a:pt x="1153" y="10"/>
                  </a:cubicBezTo>
                  <a:cubicBezTo>
                    <a:pt x="1123" y="21"/>
                    <a:pt x="1082" y="41"/>
                    <a:pt x="1041" y="51"/>
                  </a:cubicBezTo>
                  <a:cubicBezTo>
                    <a:pt x="969" y="92"/>
                    <a:pt x="887" y="123"/>
                    <a:pt x="806" y="164"/>
                  </a:cubicBezTo>
                  <a:cubicBezTo>
                    <a:pt x="674" y="235"/>
                    <a:pt x="531" y="317"/>
                    <a:pt x="408" y="419"/>
                  </a:cubicBezTo>
                  <a:cubicBezTo>
                    <a:pt x="234" y="561"/>
                    <a:pt x="82" y="735"/>
                    <a:pt x="0" y="939"/>
                  </a:cubicBezTo>
                  <a:cubicBezTo>
                    <a:pt x="143" y="786"/>
                    <a:pt x="296" y="654"/>
                    <a:pt x="459" y="521"/>
                  </a:cubicBezTo>
                  <a:cubicBezTo>
                    <a:pt x="572" y="439"/>
                    <a:pt x="683" y="368"/>
                    <a:pt x="796" y="286"/>
                  </a:cubicBezTo>
                  <a:cubicBezTo>
                    <a:pt x="908" y="214"/>
                    <a:pt x="1021" y="123"/>
                    <a:pt x="1132" y="72"/>
                  </a:cubicBezTo>
                  <a:lnTo>
                    <a:pt x="1153" y="72"/>
                  </a:lnTo>
                  <a:cubicBezTo>
                    <a:pt x="1163" y="51"/>
                    <a:pt x="1173" y="2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3"/>
            <p:cNvSpPr/>
            <p:nvPr/>
          </p:nvSpPr>
          <p:spPr>
            <a:xfrm>
              <a:off x="4058684" y="2933050"/>
              <a:ext cx="67516" cy="70374"/>
            </a:xfrm>
            <a:custGeom>
              <a:avLst/>
              <a:gdLst/>
              <a:ahLst/>
              <a:cxnLst/>
              <a:rect l="l" t="t" r="r" b="b"/>
              <a:pathLst>
                <a:path w="1205" h="1256" extrusionOk="0">
                  <a:moveTo>
                    <a:pt x="399" y="0"/>
                  </a:moveTo>
                  <a:cubicBezTo>
                    <a:pt x="225" y="133"/>
                    <a:pt x="82" y="327"/>
                    <a:pt x="41" y="541"/>
                  </a:cubicBezTo>
                  <a:cubicBezTo>
                    <a:pt x="0" y="786"/>
                    <a:pt x="92" y="1062"/>
                    <a:pt x="327" y="1184"/>
                  </a:cubicBezTo>
                  <a:cubicBezTo>
                    <a:pt x="408" y="1232"/>
                    <a:pt x="492" y="1255"/>
                    <a:pt x="575" y="1255"/>
                  </a:cubicBezTo>
                  <a:cubicBezTo>
                    <a:pt x="720" y="1255"/>
                    <a:pt x="859" y="1185"/>
                    <a:pt x="970" y="1062"/>
                  </a:cubicBezTo>
                  <a:cubicBezTo>
                    <a:pt x="1133" y="868"/>
                    <a:pt x="1204" y="562"/>
                    <a:pt x="1102" y="327"/>
                  </a:cubicBezTo>
                  <a:cubicBezTo>
                    <a:pt x="1061" y="215"/>
                    <a:pt x="980" y="123"/>
                    <a:pt x="868" y="82"/>
                  </a:cubicBezTo>
                  <a:cubicBezTo>
                    <a:pt x="801" y="55"/>
                    <a:pt x="738" y="50"/>
                    <a:pt x="671" y="50"/>
                  </a:cubicBezTo>
                  <a:cubicBezTo>
                    <a:pt x="636" y="50"/>
                    <a:pt x="600" y="52"/>
                    <a:pt x="562" y="52"/>
                  </a:cubicBezTo>
                  <a:cubicBezTo>
                    <a:pt x="572" y="123"/>
                    <a:pt x="603" y="215"/>
                    <a:pt x="562" y="276"/>
                  </a:cubicBezTo>
                  <a:cubicBezTo>
                    <a:pt x="545" y="293"/>
                    <a:pt x="525" y="300"/>
                    <a:pt x="505" y="300"/>
                  </a:cubicBezTo>
                  <a:cubicBezTo>
                    <a:pt x="489" y="300"/>
                    <a:pt x="473" y="295"/>
                    <a:pt x="460" y="286"/>
                  </a:cubicBezTo>
                  <a:cubicBezTo>
                    <a:pt x="399" y="235"/>
                    <a:pt x="399" y="113"/>
                    <a:pt x="399" y="41"/>
                  </a:cubicBezTo>
                  <a:lnTo>
                    <a:pt x="3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3"/>
            <p:cNvSpPr/>
            <p:nvPr/>
          </p:nvSpPr>
          <p:spPr>
            <a:xfrm>
              <a:off x="4053529" y="3114308"/>
              <a:ext cx="26894" cy="81244"/>
            </a:xfrm>
            <a:custGeom>
              <a:avLst/>
              <a:gdLst/>
              <a:ahLst/>
              <a:cxnLst/>
              <a:rect l="l" t="t" r="r" b="b"/>
              <a:pathLst>
                <a:path w="480" h="1450" extrusionOk="0">
                  <a:moveTo>
                    <a:pt x="480" y="1"/>
                  </a:moveTo>
                  <a:lnTo>
                    <a:pt x="388" y="153"/>
                  </a:lnTo>
                  <a:cubicBezTo>
                    <a:pt x="357" y="205"/>
                    <a:pt x="327" y="246"/>
                    <a:pt x="286" y="296"/>
                  </a:cubicBezTo>
                  <a:cubicBezTo>
                    <a:pt x="266" y="327"/>
                    <a:pt x="246" y="368"/>
                    <a:pt x="215" y="388"/>
                  </a:cubicBezTo>
                  <a:cubicBezTo>
                    <a:pt x="194" y="613"/>
                    <a:pt x="153" y="827"/>
                    <a:pt x="103" y="1042"/>
                  </a:cubicBezTo>
                  <a:cubicBezTo>
                    <a:pt x="72" y="1174"/>
                    <a:pt x="41" y="1307"/>
                    <a:pt x="1" y="1450"/>
                  </a:cubicBezTo>
                  <a:cubicBezTo>
                    <a:pt x="31" y="1419"/>
                    <a:pt x="62" y="1378"/>
                    <a:pt x="92" y="1348"/>
                  </a:cubicBezTo>
                  <a:cubicBezTo>
                    <a:pt x="133" y="1296"/>
                    <a:pt x="174" y="1246"/>
                    <a:pt x="205" y="1184"/>
                  </a:cubicBezTo>
                  <a:cubicBezTo>
                    <a:pt x="215" y="1184"/>
                    <a:pt x="215" y="1174"/>
                    <a:pt x="215" y="1174"/>
                  </a:cubicBezTo>
                  <a:cubicBezTo>
                    <a:pt x="215" y="1164"/>
                    <a:pt x="205" y="1144"/>
                    <a:pt x="205" y="1133"/>
                  </a:cubicBezTo>
                  <a:cubicBezTo>
                    <a:pt x="215" y="1011"/>
                    <a:pt x="266" y="899"/>
                    <a:pt x="296" y="786"/>
                  </a:cubicBezTo>
                  <a:cubicBezTo>
                    <a:pt x="337" y="664"/>
                    <a:pt x="368" y="552"/>
                    <a:pt x="388" y="429"/>
                  </a:cubicBezTo>
                  <a:cubicBezTo>
                    <a:pt x="419" y="317"/>
                    <a:pt x="439" y="205"/>
                    <a:pt x="470" y="82"/>
                  </a:cubicBezTo>
                  <a:cubicBezTo>
                    <a:pt x="470" y="62"/>
                    <a:pt x="480" y="31"/>
                    <a:pt x="480"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3"/>
            <p:cNvSpPr/>
            <p:nvPr/>
          </p:nvSpPr>
          <p:spPr>
            <a:xfrm>
              <a:off x="4011786" y="3066850"/>
              <a:ext cx="71550" cy="56646"/>
            </a:xfrm>
            <a:custGeom>
              <a:avLst/>
              <a:gdLst/>
              <a:ahLst/>
              <a:cxnLst/>
              <a:rect l="l" t="t" r="r" b="b"/>
              <a:pathLst>
                <a:path w="1277" h="1011" extrusionOk="0">
                  <a:moveTo>
                    <a:pt x="592" y="0"/>
                  </a:moveTo>
                  <a:cubicBezTo>
                    <a:pt x="480" y="31"/>
                    <a:pt x="358" y="52"/>
                    <a:pt x="245" y="92"/>
                  </a:cubicBezTo>
                  <a:cubicBezTo>
                    <a:pt x="184" y="113"/>
                    <a:pt x="133" y="133"/>
                    <a:pt x="82" y="154"/>
                  </a:cubicBezTo>
                  <a:cubicBezTo>
                    <a:pt x="52" y="163"/>
                    <a:pt x="31" y="184"/>
                    <a:pt x="0" y="194"/>
                  </a:cubicBezTo>
                  <a:cubicBezTo>
                    <a:pt x="11" y="194"/>
                    <a:pt x="11" y="204"/>
                    <a:pt x="21" y="215"/>
                  </a:cubicBezTo>
                  <a:lnTo>
                    <a:pt x="143" y="337"/>
                  </a:lnTo>
                  <a:lnTo>
                    <a:pt x="419" y="582"/>
                  </a:lnTo>
                  <a:cubicBezTo>
                    <a:pt x="592" y="735"/>
                    <a:pt x="776" y="878"/>
                    <a:pt x="960" y="1011"/>
                  </a:cubicBezTo>
                  <a:cubicBezTo>
                    <a:pt x="980" y="990"/>
                    <a:pt x="1000" y="959"/>
                    <a:pt x="1021" y="929"/>
                  </a:cubicBezTo>
                  <a:cubicBezTo>
                    <a:pt x="1093" y="837"/>
                    <a:pt x="1164" y="746"/>
                    <a:pt x="1236" y="664"/>
                  </a:cubicBezTo>
                  <a:cubicBezTo>
                    <a:pt x="1245" y="644"/>
                    <a:pt x="1266" y="644"/>
                    <a:pt x="1276" y="644"/>
                  </a:cubicBezTo>
                  <a:lnTo>
                    <a:pt x="1266" y="644"/>
                  </a:lnTo>
                  <a:cubicBezTo>
                    <a:pt x="1195" y="612"/>
                    <a:pt x="1143" y="531"/>
                    <a:pt x="1093" y="470"/>
                  </a:cubicBezTo>
                  <a:cubicBezTo>
                    <a:pt x="1041" y="419"/>
                    <a:pt x="991" y="358"/>
                    <a:pt x="929" y="306"/>
                  </a:cubicBezTo>
                  <a:cubicBezTo>
                    <a:pt x="878" y="256"/>
                    <a:pt x="827" y="215"/>
                    <a:pt x="766" y="163"/>
                  </a:cubicBezTo>
                  <a:lnTo>
                    <a:pt x="755" y="154"/>
                  </a:lnTo>
                  <a:cubicBezTo>
                    <a:pt x="746" y="143"/>
                    <a:pt x="735" y="143"/>
                    <a:pt x="725" y="133"/>
                  </a:cubicBezTo>
                  <a:lnTo>
                    <a:pt x="725" y="133"/>
                  </a:lnTo>
                  <a:cubicBezTo>
                    <a:pt x="730" y="138"/>
                    <a:pt x="732" y="140"/>
                    <a:pt x="731" y="140"/>
                  </a:cubicBezTo>
                  <a:cubicBezTo>
                    <a:pt x="728" y="140"/>
                    <a:pt x="702" y="120"/>
                    <a:pt x="694" y="113"/>
                  </a:cubicBezTo>
                  <a:lnTo>
                    <a:pt x="674" y="92"/>
                  </a:lnTo>
                  <a:cubicBezTo>
                    <a:pt x="644" y="72"/>
                    <a:pt x="613" y="41"/>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3"/>
            <p:cNvSpPr/>
            <p:nvPr/>
          </p:nvSpPr>
          <p:spPr>
            <a:xfrm>
              <a:off x="3725471" y="2471808"/>
              <a:ext cx="547693" cy="1065410"/>
            </a:xfrm>
            <a:custGeom>
              <a:avLst/>
              <a:gdLst/>
              <a:ahLst/>
              <a:cxnLst/>
              <a:rect l="l" t="t" r="r" b="b"/>
              <a:pathLst>
                <a:path w="9775" h="19015" extrusionOk="0">
                  <a:moveTo>
                    <a:pt x="9315" y="252"/>
                  </a:moveTo>
                  <a:cubicBezTo>
                    <a:pt x="9315" y="262"/>
                    <a:pt x="9325" y="283"/>
                    <a:pt x="9325" y="293"/>
                  </a:cubicBezTo>
                  <a:lnTo>
                    <a:pt x="9325" y="374"/>
                  </a:lnTo>
                  <a:cubicBezTo>
                    <a:pt x="9325" y="426"/>
                    <a:pt x="9325" y="476"/>
                    <a:pt x="9315" y="528"/>
                  </a:cubicBezTo>
                  <a:cubicBezTo>
                    <a:pt x="9285" y="742"/>
                    <a:pt x="9172" y="946"/>
                    <a:pt x="9029" y="1109"/>
                  </a:cubicBezTo>
                  <a:cubicBezTo>
                    <a:pt x="8958" y="1201"/>
                    <a:pt x="8866" y="1272"/>
                    <a:pt x="8764" y="1344"/>
                  </a:cubicBezTo>
                  <a:cubicBezTo>
                    <a:pt x="8702" y="1374"/>
                    <a:pt x="8652" y="1405"/>
                    <a:pt x="8591" y="1436"/>
                  </a:cubicBezTo>
                  <a:cubicBezTo>
                    <a:pt x="8591" y="1436"/>
                    <a:pt x="8580" y="1446"/>
                    <a:pt x="8570" y="1446"/>
                  </a:cubicBezTo>
                  <a:cubicBezTo>
                    <a:pt x="8519" y="1436"/>
                    <a:pt x="8468" y="1436"/>
                    <a:pt x="8407" y="1436"/>
                  </a:cubicBezTo>
                  <a:cubicBezTo>
                    <a:pt x="8417" y="1426"/>
                    <a:pt x="8427" y="1415"/>
                    <a:pt x="8437" y="1415"/>
                  </a:cubicBezTo>
                  <a:lnTo>
                    <a:pt x="8662" y="1191"/>
                  </a:lnTo>
                  <a:cubicBezTo>
                    <a:pt x="8815" y="1027"/>
                    <a:pt x="8947" y="864"/>
                    <a:pt x="9090" y="691"/>
                  </a:cubicBezTo>
                  <a:cubicBezTo>
                    <a:pt x="9114" y="660"/>
                    <a:pt x="9085" y="612"/>
                    <a:pt x="9051" y="612"/>
                  </a:cubicBezTo>
                  <a:cubicBezTo>
                    <a:pt x="9041" y="612"/>
                    <a:pt x="9029" y="617"/>
                    <a:pt x="9019" y="630"/>
                  </a:cubicBezTo>
                  <a:cubicBezTo>
                    <a:pt x="8876" y="793"/>
                    <a:pt x="8723" y="936"/>
                    <a:pt x="8570" y="1089"/>
                  </a:cubicBezTo>
                  <a:lnTo>
                    <a:pt x="8346" y="1313"/>
                  </a:lnTo>
                  <a:cubicBezTo>
                    <a:pt x="8315" y="1334"/>
                    <a:pt x="8284" y="1365"/>
                    <a:pt x="8253" y="1385"/>
                  </a:cubicBezTo>
                  <a:lnTo>
                    <a:pt x="8253" y="1374"/>
                  </a:lnTo>
                  <a:cubicBezTo>
                    <a:pt x="8407" y="966"/>
                    <a:pt x="8702" y="609"/>
                    <a:pt x="9080" y="374"/>
                  </a:cubicBezTo>
                  <a:cubicBezTo>
                    <a:pt x="9121" y="344"/>
                    <a:pt x="9172" y="313"/>
                    <a:pt x="9223" y="293"/>
                  </a:cubicBezTo>
                  <a:cubicBezTo>
                    <a:pt x="9254" y="272"/>
                    <a:pt x="9274" y="262"/>
                    <a:pt x="9305" y="252"/>
                  </a:cubicBezTo>
                  <a:close/>
                  <a:moveTo>
                    <a:pt x="7488" y="1293"/>
                  </a:moveTo>
                  <a:cubicBezTo>
                    <a:pt x="7641" y="1354"/>
                    <a:pt x="7795" y="1426"/>
                    <a:pt x="7937" y="1507"/>
                  </a:cubicBezTo>
                  <a:cubicBezTo>
                    <a:pt x="7856" y="1538"/>
                    <a:pt x="7784" y="1569"/>
                    <a:pt x="7713" y="1619"/>
                  </a:cubicBezTo>
                  <a:lnTo>
                    <a:pt x="7641" y="1548"/>
                  </a:lnTo>
                  <a:cubicBezTo>
                    <a:pt x="7600" y="1507"/>
                    <a:pt x="7580" y="1476"/>
                    <a:pt x="7550" y="1426"/>
                  </a:cubicBezTo>
                  <a:cubicBezTo>
                    <a:pt x="7519" y="1374"/>
                    <a:pt x="7498" y="1344"/>
                    <a:pt x="7488" y="1293"/>
                  </a:cubicBezTo>
                  <a:close/>
                  <a:moveTo>
                    <a:pt x="2090" y="365"/>
                  </a:moveTo>
                  <a:cubicBezTo>
                    <a:pt x="2223" y="415"/>
                    <a:pt x="2366" y="456"/>
                    <a:pt x="2498" y="517"/>
                  </a:cubicBezTo>
                  <a:cubicBezTo>
                    <a:pt x="2774" y="619"/>
                    <a:pt x="3049" y="721"/>
                    <a:pt x="3325" y="834"/>
                  </a:cubicBezTo>
                  <a:cubicBezTo>
                    <a:pt x="3600" y="936"/>
                    <a:pt x="3876" y="1048"/>
                    <a:pt x="4151" y="1161"/>
                  </a:cubicBezTo>
                  <a:lnTo>
                    <a:pt x="4366" y="1252"/>
                  </a:lnTo>
                  <a:cubicBezTo>
                    <a:pt x="4233" y="1272"/>
                    <a:pt x="4100" y="1303"/>
                    <a:pt x="3967" y="1344"/>
                  </a:cubicBezTo>
                  <a:cubicBezTo>
                    <a:pt x="3620" y="1476"/>
                    <a:pt x="3325" y="1691"/>
                    <a:pt x="3121" y="1997"/>
                  </a:cubicBezTo>
                  <a:cubicBezTo>
                    <a:pt x="2947" y="1701"/>
                    <a:pt x="2753" y="1405"/>
                    <a:pt x="2579" y="1120"/>
                  </a:cubicBezTo>
                  <a:cubicBezTo>
                    <a:pt x="2416" y="864"/>
                    <a:pt x="2253" y="609"/>
                    <a:pt x="2090" y="365"/>
                  </a:cubicBezTo>
                  <a:close/>
                  <a:moveTo>
                    <a:pt x="1855" y="262"/>
                  </a:moveTo>
                  <a:lnTo>
                    <a:pt x="1917" y="293"/>
                  </a:lnTo>
                  <a:cubicBezTo>
                    <a:pt x="2080" y="599"/>
                    <a:pt x="2253" y="905"/>
                    <a:pt x="2427" y="1201"/>
                  </a:cubicBezTo>
                  <a:cubicBezTo>
                    <a:pt x="2590" y="1467"/>
                    <a:pt x="2743" y="1732"/>
                    <a:pt x="2906" y="1997"/>
                  </a:cubicBezTo>
                  <a:cubicBezTo>
                    <a:pt x="2845" y="1977"/>
                    <a:pt x="2784" y="1977"/>
                    <a:pt x="2743" y="1966"/>
                  </a:cubicBezTo>
                  <a:cubicBezTo>
                    <a:pt x="2673" y="1955"/>
                    <a:pt x="2605" y="1950"/>
                    <a:pt x="2538" y="1950"/>
                  </a:cubicBezTo>
                  <a:cubicBezTo>
                    <a:pt x="2417" y="1950"/>
                    <a:pt x="2300" y="1968"/>
                    <a:pt x="2182" y="2007"/>
                  </a:cubicBezTo>
                  <a:cubicBezTo>
                    <a:pt x="1937" y="2079"/>
                    <a:pt x="1712" y="2222"/>
                    <a:pt x="1549" y="2415"/>
                  </a:cubicBezTo>
                  <a:cubicBezTo>
                    <a:pt x="1661" y="1712"/>
                    <a:pt x="1774" y="1007"/>
                    <a:pt x="1865" y="303"/>
                  </a:cubicBezTo>
                  <a:cubicBezTo>
                    <a:pt x="1865" y="283"/>
                    <a:pt x="1855" y="272"/>
                    <a:pt x="1845" y="272"/>
                  </a:cubicBezTo>
                  <a:cubicBezTo>
                    <a:pt x="1845" y="262"/>
                    <a:pt x="1855" y="262"/>
                    <a:pt x="1855" y="262"/>
                  </a:cubicBezTo>
                  <a:close/>
                  <a:moveTo>
                    <a:pt x="1743" y="436"/>
                  </a:moveTo>
                  <a:cubicBezTo>
                    <a:pt x="1610" y="1150"/>
                    <a:pt x="1508" y="1854"/>
                    <a:pt x="1406" y="2558"/>
                  </a:cubicBezTo>
                  <a:cubicBezTo>
                    <a:pt x="1304" y="2538"/>
                    <a:pt x="1192" y="2538"/>
                    <a:pt x="1089" y="2538"/>
                  </a:cubicBezTo>
                  <a:cubicBezTo>
                    <a:pt x="978" y="2548"/>
                    <a:pt x="855" y="2558"/>
                    <a:pt x="743" y="2589"/>
                  </a:cubicBezTo>
                  <a:cubicBezTo>
                    <a:pt x="579" y="2619"/>
                    <a:pt x="427" y="2681"/>
                    <a:pt x="284" y="2762"/>
                  </a:cubicBezTo>
                  <a:cubicBezTo>
                    <a:pt x="304" y="2732"/>
                    <a:pt x="314" y="2701"/>
                    <a:pt x="334" y="2681"/>
                  </a:cubicBezTo>
                  <a:cubicBezTo>
                    <a:pt x="406" y="2558"/>
                    <a:pt x="467" y="2446"/>
                    <a:pt x="538" y="2324"/>
                  </a:cubicBezTo>
                  <a:cubicBezTo>
                    <a:pt x="672" y="2089"/>
                    <a:pt x="814" y="1854"/>
                    <a:pt x="957" y="1630"/>
                  </a:cubicBezTo>
                  <a:cubicBezTo>
                    <a:pt x="1100" y="1395"/>
                    <a:pt x="1243" y="1170"/>
                    <a:pt x="1386" y="946"/>
                  </a:cubicBezTo>
                  <a:cubicBezTo>
                    <a:pt x="1498" y="773"/>
                    <a:pt x="1620" y="609"/>
                    <a:pt x="1743" y="436"/>
                  </a:cubicBezTo>
                  <a:close/>
                  <a:moveTo>
                    <a:pt x="2375" y="2814"/>
                  </a:moveTo>
                  <a:cubicBezTo>
                    <a:pt x="2386" y="2855"/>
                    <a:pt x="2396" y="2895"/>
                    <a:pt x="2406" y="2926"/>
                  </a:cubicBezTo>
                  <a:cubicBezTo>
                    <a:pt x="2437" y="3018"/>
                    <a:pt x="2457" y="3109"/>
                    <a:pt x="2488" y="3202"/>
                  </a:cubicBezTo>
                  <a:cubicBezTo>
                    <a:pt x="2396" y="3191"/>
                    <a:pt x="2294" y="3181"/>
                    <a:pt x="2202" y="3170"/>
                  </a:cubicBezTo>
                  <a:cubicBezTo>
                    <a:pt x="2008" y="3150"/>
                    <a:pt x="1774" y="3099"/>
                    <a:pt x="1651" y="2936"/>
                  </a:cubicBezTo>
                  <a:cubicBezTo>
                    <a:pt x="1896" y="2916"/>
                    <a:pt x="2130" y="2864"/>
                    <a:pt x="2375" y="2814"/>
                  </a:cubicBezTo>
                  <a:close/>
                  <a:moveTo>
                    <a:pt x="8365" y="1707"/>
                  </a:moveTo>
                  <a:cubicBezTo>
                    <a:pt x="8859" y="1707"/>
                    <a:pt x="9392" y="2052"/>
                    <a:pt x="9468" y="2548"/>
                  </a:cubicBezTo>
                  <a:cubicBezTo>
                    <a:pt x="9498" y="2732"/>
                    <a:pt x="9458" y="2926"/>
                    <a:pt x="9366" y="3079"/>
                  </a:cubicBezTo>
                  <a:cubicBezTo>
                    <a:pt x="9315" y="3161"/>
                    <a:pt x="9254" y="3222"/>
                    <a:pt x="9192" y="3283"/>
                  </a:cubicBezTo>
                  <a:cubicBezTo>
                    <a:pt x="9172" y="3304"/>
                    <a:pt x="9151" y="3313"/>
                    <a:pt x="9121" y="3334"/>
                  </a:cubicBezTo>
                  <a:lnTo>
                    <a:pt x="9121" y="3293"/>
                  </a:lnTo>
                  <a:cubicBezTo>
                    <a:pt x="9090" y="3170"/>
                    <a:pt x="9049" y="3059"/>
                    <a:pt x="9019" y="2936"/>
                  </a:cubicBezTo>
                  <a:cubicBezTo>
                    <a:pt x="9006" y="2891"/>
                    <a:pt x="8964" y="2870"/>
                    <a:pt x="8923" y="2870"/>
                  </a:cubicBezTo>
                  <a:cubicBezTo>
                    <a:pt x="8871" y="2870"/>
                    <a:pt x="8819" y="2904"/>
                    <a:pt x="8825" y="2966"/>
                  </a:cubicBezTo>
                  <a:cubicBezTo>
                    <a:pt x="8805" y="2977"/>
                    <a:pt x="8795" y="2987"/>
                    <a:pt x="8784" y="3007"/>
                  </a:cubicBezTo>
                  <a:cubicBezTo>
                    <a:pt x="8774" y="3018"/>
                    <a:pt x="8774" y="3018"/>
                    <a:pt x="8774" y="3028"/>
                  </a:cubicBezTo>
                  <a:cubicBezTo>
                    <a:pt x="8448" y="3170"/>
                    <a:pt x="8101" y="3263"/>
                    <a:pt x="7743" y="3313"/>
                  </a:cubicBezTo>
                  <a:cubicBezTo>
                    <a:pt x="7702" y="3263"/>
                    <a:pt x="7662" y="3222"/>
                    <a:pt x="7631" y="3170"/>
                  </a:cubicBezTo>
                  <a:cubicBezTo>
                    <a:pt x="7417" y="2824"/>
                    <a:pt x="7427" y="2374"/>
                    <a:pt x="7662" y="2048"/>
                  </a:cubicBezTo>
                  <a:cubicBezTo>
                    <a:pt x="7774" y="1895"/>
                    <a:pt x="7927" y="1793"/>
                    <a:pt x="8090" y="1752"/>
                  </a:cubicBezTo>
                  <a:lnTo>
                    <a:pt x="8131" y="1793"/>
                  </a:lnTo>
                  <a:cubicBezTo>
                    <a:pt x="8142" y="1800"/>
                    <a:pt x="8154" y="1804"/>
                    <a:pt x="8166" y="1804"/>
                  </a:cubicBezTo>
                  <a:cubicBezTo>
                    <a:pt x="8188" y="1804"/>
                    <a:pt x="8210" y="1792"/>
                    <a:pt x="8223" y="1773"/>
                  </a:cubicBezTo>
                  <a:cubicBezTo>
                    <a:pt x="8244" y="1762"/>
                    <a:pt x="8253" y="1742"/>
                    <a:pt x="8264" y="1712"/>
                  </a:cubicBezTo>
                  <a:cubicBezTo>
                    <a:pt x="8297" y="1708"/>
                    <a:pt x="8331" y="1707"/>
                    <a:pt x="8365" y="1707"/>
                  </a:cubicBezTo>
                  <a:close/>
                  <a:moveTo>
                    <a:pt x="5171" y="2534"/>
                  </a:moveTo>
                  <a:cubicBezTo>
                    <a:pt x="5457" y="2534"/>
                    <a:pt x="5743" y="2543"/>
                    <a:pt x="6029" y="2558"/>
                  </a:cubicBezTo>
                  <a:cubicBezTo>
                    <a:pt x="6427" y="2579"/>
                    <a:pt x="6815" y="2630"/>
                    <a:pt x="7203" y="2671"/>
                  </a:cubicBezTo>
                  <a:cubicBezTo>
                    <a:pt x="7203" y="2824"/>
                    <a:pt x="7233" y="2987"/>
                    <a:pt x="7294" y="3130"/>
                  </a:cubicBezTo>
                  <a:cubicBezTo>
                    <a:pt x="7335" y="3211"/>
                    <a:pt x="7376" y="3283"/>
                    <a:pt x="7417" y="3344"/>
                  </a:cubicBezTo>
                  <a:cubicBezTo>
                    <a:pt x="7135" y="3371"/>
                    <a:pt x="6848" y="3376"/>
                    <a:pt x="6566" y="3376"/>
                  </a:cubicBezTo>
                  <a:cubicBezTo>
                    <a:pt x="6420" y="3376"/>
                    <a:pt x="6274" y="3375"/>
                    <a:pt x="6131" y="3375"/>
                  </a:cubicBezTo>
                  <a:cubicBezTo>
                    <a:pt x="5090" y="3365"/>
                    <a:pt x="4039" y="3313"/>
                    <a:pt x="3008" y="3232"/>
                  </a:cubicBezTo>
                  <a:cubicBezTo>
                    <a:pt x="2937" y="3232"/>
                    <a:pt x="2865" y="3222"/>
                    <a:pt x="2804" y="3222"/>
                  </a:cubicBezTo>
                  <a:cubicBezTo>
                    <a:pt x="2774" y="3130"/>
                    <a:pt x="2743" y="3028"/>
                    <a:pt x="2713" y="2936"/>
                  </a:cubicBezTo>
                  <a:cubicBezTo>
                    <a:pt x="2692" y="2875"/>
                    <a:pt x="2672" y="2814"/>
                    <a:pt x="2651" y="2762"/>
                  </a:cubicBezTo>
                  <a:cubicBezTo>
                    <a:pt x="2672" y="2762"/>
                    <a:pt x="2681" y="2752"/>
                    <a:pt x="2702" y="2752"/>
                  </a:cubicBezTo>
                  <a:cubicBezTo>
                    <a:pt x="3059" y="2691"/>
                    <a:pt x="3427" y="2640"/>
                    <a:pt x="3794" y="2599"/>
                  </a:cubicBezTo>
                  <a:cubicBezTo>
                    <a:pt x="4253" y="2555"/>
                    <a:pt x="4712" y="2534"/>
                    <a:pt x="5171" y="2534"/>
                  </a:cubicBezTo>
                  <a:close/>
                  <a:moveTo>
                    <a:pt x="8682" y="3263"/>
                  </a:moveTo>
                  <a:lnTo>
                    <a:pt x="8682" y="3263"/>
                  </a:lnTo>
                  <a:cubicBezTo>
                    <a:pt x="8672" y="3304"/>
                    <a:pt x="8662" y="3334"/>
                    <a:pt x="8652" y="3375"/>
                  </a:cubicBezTo>
                  <a:cubicBezTo>
                    <a:pt x="8631" y="3426"/>
                    <a:pt x="8611" y="3487"/>
                    <a:pt x="8600" y="3548"/>
                  </a:cubicBezTo>
                  <a:cubicBezTo>
                    <a:pt x="8591" y="3569"/>
                    <a:pt x="8591" y="3589"/>
                    <a:pt x="8580" y="3610"/>
                  </a:cubicBezTo>
                  <a:cubicBezTo>
                    <a:pt x="8407" y="3599"/>
                    <a:pt x="8233" y="3599"/>
                    <a:pt x="8070" y="3528"/>
                  </a:cubicBezTo>
                  <a:cubicBezTo>
                    <a:pt x="8040" y="3508"/>
                    <a:pt x="8009" y="3497"/>
                    <a:pt x="7968" y="3477"/>
                  </a:cubicBezTo>
                  <a:cubicBezTo>
                    <a:pt x="8213" y="3426"/>
                    <a:pt x="8458" y="3354"/>
                    <a:pt x="8682" y="3263"/>
                  </a:cubicBezTo>
                  <a:close/>
                  <a:moveTo>
                    <a:pt x="3039" y="4957"/>
                  </a:moveTo>
                  <a:cubicBezTo>
                    <a:pt x="3080" y="5079"/>
                    <a:pt x="3121" y="5212"/>
                    <a:pt x="3162" y="5334"/>
                  </a:cubicBezTo>
                  <a:cubicBezTo>
                    <a:pt x="3162" y="5345"/>
                    <a:pt x="3171" y="5365"/>
                    <a:pt x="3171" y="5385"/>
                  </a:cubicBezTo>
                  <a:cubicBezTo>
                    <a:pt x="2824" y="5324"/>
                    <a:pt x="2468" y="5243"/>
                    <a:pt x="2121" y="5181"/>
                  </a:cubicBezTo>
                  <a:cubicBezTo>
                    <a:pt x="2427" y="5089"/>
                    <a:pt x="2733" y="5018"/>
                    <a:pt x="3039" y="4957"/>
                  </a:cubicBezTo>
                  <a:close/>
                  <a:moveTo>
                    <a:pt x="5152" y="4752"/>
                  </a:moveTo>
                  <a:cubicBezTo>
                    <a:pt x="5733" y="4752"/>
                    <a:pt x="6312" y="4800"/>
                    <a:pt x="6886" y="4896"/>
                  </a:cubicBezTo>
                  <a:cubicBezTo>
                    <a:pt x="7110" y="4936"/>
                    <a:pt x="7335" y="4977"/>
                    <a:pt x="7550" y="5028"/>
                  </a:cubicBezTo>
                  <a:cubicBezTo>
                    <a:pt x="7662" y="5059"/>
                    <a:pt x="7764" y="5079"/>
                    <a:pt x="7876" y="5109"/>
                  </a:cubicBezTo>
                  <a:cubicBezTo>
                    <a:pt x="7968" y="5140"/>
                    <a:pt x="8049" y="5161"/>
                    <a:pt x="8142" y="5181"/>
                  </a:cubicBezTo>
                  <a:lnTo>
                    <a:pt x="8142" y="5202"/>
                  </a:lnTo>
                  <a:cubicBezTo>
                    <a:pt x="8131" y="5181"/>
                    <a:pt x="8111" y="5181"/>
                    <a:pt x="8080" y="5181"/>
                  </a:cubicBezTo>
                  <a:cubicBezTo>
                    <a:pt x="7886" y="5212"/>
                    <a:pt x="7693" y="5263"/>
                    <a:pt x="7498" y="5304"/>
                  </a:cubicBezTo>
                  <a:cubicBezTo>
                    <a:pt x="7305" y="5345"/>
                    <a:pt x="7110" y="5375"/>
                    <a:pt x="6927" y="5406"/>
                  </a:cubicBezTo>
                  <a:cubicBezTo>
                    <a:pt x="6539" y="5456"/>
                    <a:pt x="6151" y="5497"/>
                    <a:pt x="5754" y="5518"/>
                  </a:cubicBezTo>
                  <a:cubicBezTo>
                    <a:pt x="5537" y="5529"/>
                    <a:pt x="5319" y="5535"/>
                    <a:pt x="5102" y="5535"/>
                  </a:cubicBezTo>
                  <a:cubicBezTo>
                    <a:pt x="4561" y="5535"/>
                    <a:pt x="4019" y="5499"/>
                    <a:pt x="3488" y="5426"/>
                  </a:cubicBezTo>
                  <a:cubicBezTo>
                    <a:pt x="3477" y="5406"/>
                    <a:pt x="3468" y="5385"/>
                    <a:pt x="3468" y="5365"/>
                  </a:cubicBezTo>
                  <a:cubicBezTo>
                    <a:pt x="3416" y="5212"/>
                    <a:pt x="3375" y="5059"/>
                    <a:pt x="3325" y="4905"/>
                  </a:cubicBezTo>
                  <a:cubicBezTo>
                    <a:pt x="3702" y="4844"/>
                    <a:pt x="4090" y="4794"/>
                    <a:pt x="4478" y="4773"/>
                  </a:cubicBezTo>
                  <a:cubicBezTo>
                    <a:pt x="4702" y="4759"/>
                    <a:pt x="4927" y="4752"/>
                    <a:pt x="5152" y="4752"/>
                  </a:cubicBezTo>
                  <a:close/>
                  <a:moveTo>
                    <a:pt x="2110" y="5263"/>
                  </a:moveTo>
                  <a:cubicBezTo>
                    <a:pt x="2468" y="5385"/>
                    <a:pt x="2845" y="5456"/>
                    <a:pt x="3212" y="5528"/>
                  </a:cubicBezTo>
                  <a:cubicBezTo>
                    <a:pt x="3243" y="5610"/>
                    <a:pt x="3273" y="5701"/>
                    <a:pt x="3304" y="5794"/>
                  </a:cubicBezTo>
                  <a:cubicBezTo>
                    <a:pt x="3325" y="5865"/>
                    <a:pt x="3345" y="5946"/>
                    <a:pt x="3375" y="6018"/>
                  </a:cubicBezTo>
                  <a:cubicBezTo>
                    <a:pt x="3396" y="6089"/>
                    <a:pt x="3416" y="6181"/>
                    <a:pt x="3457" y="6252"/>
                  </a:cubicBezTo>
                  <a:cubicBezTo>
                    <a:pt x="3489" y="6288"/>
                    <a:pt x="3531" y="6305"/>
                    <a:pt x="3572" y="6305"/>
                  </a:cubicBezTo>
                  <a:cubicBezTo>
                    <a:pt x="3636" y="6305"/>
                    <a:pt x="3696" y="6262"/>
                    <a:pt x="3702" y="6181"/>
                  </a:cubicBezTo>
                  <a:cubicBezTo>
                    <a:pt x="3702" y="6048"/>
                    <a:pt x="3631" y="5896"/>
                    <a:pt x="3590" y="5763"/>
                  </a:cubicBezTo>
                  <a:cubicBezTo>
                    <a:pt x="3570" y="5701"/>
                    <a:pt x="3549" y="5640"/>
                    <a:pt x="3529" y="5569"/>
                  </a:cubicBezTo>
                  <a:lnTo>
                    <a:pt x="3529" y="5569"/>
                  </a:lnTo>
                  <a:cubicBezTo>
                    <a:pt x="3824" y="5620"/>
                    <a:pt x="4121" y="5651"/>
                    <a:pt x="4427" y="5671"/>
                  </a:cubicBezTo>
                  <a:cubicBezTo>
                    <a:pt x="4694" y="5688"/>
                    <a:pt x="4963" y="5697"/>
                    <a:pt x="5233" y="5697"/>
                  </a:cubicBezTo>
                  <a:cubicBezTo>
                    <a:pt x="5758" y="5697"/>
                    <a:pt x="6286" y="5663"/>
                    <a:pt x="6804" y="5590"/>
                  </a:cubicBezTo>
                  <a:cubicBezTo>
                    <a:pt x="7019" y="5569"/>
                    <a:pt x="7233" y="5528"/>
                    <a:pt x="7448" y="5487"/>
                  </a:cubicBezTo>
                  <a:cubicBezTo>
                    <a:pt x="7672" y="5447"/>
                    <a:pt x="7906" y="5406"/>
                    <a:pt x="8121" y="5334"/>
                  </a:cubicBezTo>
                  <a:cubicBezTo>
                    <a:pt x="8131" y="5334"/>
                    <a:pt x="8131" y="5324"/>
                    <a:pt x="8142" y="5324"/>
                  </a:cubicBezTo>
                  <a:cubicBezTo>
                    <a:pt x="8131" y="5406"/>
                    <a:pt x="8121" y="5508"/>
                    <a:pt x="8151" y="5579"/>
                  </a:cubicBezTo>
                  <a:cubicBezTo>
                    <a:pt x="8162" y="5905"/>
                    <a:pt x="8162" y="6222"/>
                    <a:pt x="8151" y="6538"/>
                  </a:cubicBezTo>
                  <a:cubicBezTo>
                    <a:pt x="8131" y="6987"/>
                    <a:pt x="8101" y="7436"/>
                    <a:pt x="8040" y="7875"/>
                  </a:cubicBezTo>
                  <a:cubicBezTo>
                    <a:pt x="7937" y="8661"/>
                    <a:pt x="7764" y="9436"/>
                    <a:pt x="7509" y="10192"/>
                  </a:cubicBezTo>
                  <a:cubicBezTo>
                    <a:pt x="7264" y="10947"/>
                    <a:pt x="6917" y="11661"/>
                    <a:pt x="6641" y="12406"/>
                  </a:cubicBezTo>
                  <a:cubicBezTo>
                    <a:pt x="6386" y="13131"/>
                    <a:pt x="6233" y="13886"/>
                    <a:pt x="6264" y="14661"/>
                  </a:cubicBezTo>
                  <a:cubicBezTo>
                    <a:pt x="6284" y="15029"/>
                    <a:pt x="6325" y="15407"/>
                    <a:pt x="6417" y="15764"/>
                  </a:cubicBezTo>
                  <a:cubicBezTo>
                    <a:pt x="6498" y="16131"/>
                    <a:pt x="6621" y="16498"/>
                    <a:pt x="6804" y="16825"/>
                  </a:cubicBezTo>
                  <a:cubicBezTo>
                    <a:pt x="6723" y="16999"/>
                    <a:pt x="6509" y="17049"/>
                    <a:pt x="6346" y="17080"/>
                  </a:cubicBezTo>
                  <a:cubicBezTo>
                    <a:pt x="6080" y="17151"/>
                    <a:pt x="5825" y="17192"/>
                    <a:pt x="5559" y="17213"/>
                  </a:cubicBezTo>
                  <a:cubicBezTo>
                    <a:pt x="5401" y="17228"/>
                    <a:pt x="5243" y="17235"/>
                    <a:pt x="5086" y="17235"/>
                  </a:cubicBezTo>
                  <a:cubicBezTo>
                    <a:pt x="4708" y="17235"/>
                    <a:pt x="4333" y="17193"/>
                    <a:pt x="3958" y="17121"/>
                  </a:cubicBezTo>
                  <a:cubicBezTo>
                    <a:pt x="3845" y="17101"/>
                    <a:pt x="3722" y="17070"/>
                    <a:pt x="3611" y="17019"/>
                  </a:cubicBezTo>
                  <a:cubicBezTo>
                    <a:pt x="3509" y="16988"/>
                    <a:pt x="3437" y="16927"/>
                    <a:pt x="3355" y="16866"/>
                  </a:cubicBezTo>
                  <a:cubicBezTo>
                    <a:pt x="3375" y="16866"/>
                    <a:pt x="3386" y="16856"/>
                    <a:pt x="3406" y="16835"/>
                  </a:cubicBezTo>
                  <a:cubicBezTo>
                    <a:pt x="3590" y="16498"/>
                    <a:pt x="3713" y="16131"/>
                    <a:pt x="3794" y="15764"/>
                  </a:cubicBezTo>
                  <a:cubicBezTo>
                    <a:pt x="3876" y="15407"/>
                    <a:pt x="3926" y="15029"/>
                    <a:pt x="3947" y="14661"/>
                  </a:cubicBezTo>
                  <a:cubicBezTo>
                    <a:pt x="3967" y="13886"/>
                    <a:pt x="3824" y="13131"/>
                    <a:pt x="3559" y="12406"/>
                  </a:cubicBezTo>
                  <a:cubicBezTo>
                    <a:pt x="3294" y="11661"/>
                    <a:pt x="2947" y="10947"/>
                    <a:pt x="2692" y="10192"/>
                  </a:cubicBezTo>
                  <a:cubicBezTo>
                    <a:pt x="2447" y="9436"/>
                    <a:pt x="2273" y="8661"/>
                    <a:pt x="2171" y="7875"/>
                  </a:cubicBezTo>
                  <a:cubicBezTo>
                    <a:pt x="2110" y="7436"/>
                    <a:pt x="2069" y="6987"/>
                    <a:pt x="2059" y="6538"/>
                  </a:cubicBezTo>
                  <a:cubicBezTo>
                    <a:pt x="2049" y="6334"/>
                    <a:pt x="2049" y="6120"/>
                    <a:pt x="2049" y="5916"/>
                  </a:cubicBezTo>
                  <a:cubicBezTo>
                    <a:pt x="2069" y="5916"/>
                    <a:pt x="2080" y="5905"/>
                    <a:pt x="2080" y="5885"/>
                  </a:cubicBezTo>
                  <a:cubicBezTo>
                    <a:pt x="2110" y="5732"/>
                    <a:pt x="2100" y="5569"/>
                    <a:pt x="2110" y="5416"/>
                  </a:cubicBezTo>
                  <a:lnTo>
                    <a:pt x="2110" y="5263"/>
                  </a:lnTo>
                  <a:close/>
                  <a:moveTo>
                    <a:pt x="1620" y="3140"/>
                  </a:moveTo>
                  <a:cubicBezTo>
                    <a:pt x="1845" y="3385"/>
                    <a:pt x="2243" y="3415"/>
                    <a:pt x="2559" y="3436"/>
                  </a:cubicBezTo>
                  <a:cubicBezTo>
                    <a:pt x="2590" y="3538"/>
                    <a:pt x="2620" y="3630"/>
                    <a:pt x="2651" y="3722"/>
                  </a:cubicBezTo>
                  <a:cubicBezTo>
                    <a:pt x="2763" y="4089"/>
                    <a:pt x="2886" y="4456"/>
                    <a:pt x="2998" y="4824"/>
                  </a:cubicBezTo>
                  <a:cubicBezTo>
                    <a:pt x="2702" y="4885"/>
                    <a:pt x="2416" y="4967"/>
                    <a:pt x="2130" y="5059"/>
                  </a:cubicBezTo>
                  <a:lnTo>
                    <a:pt x="2130" y="4936"/>
                  </a:lnTo>
                  <a:cubicBezTo>
                    <a:pt x="2161" y="4620"/>
                    <a:pt x="2232" y="4313"/>
                    <a:pt x="2253" y="3987"/>
                  </a:cubicBezTo>
                  <a:cubicBezTo>
                    <a:pt x="2259" y="3954"/>
                    <a:pt x="2232" y="3936"/>
                    <a:pt x="2202" y="3936"/>
                  </a:cubicBezTo>
                  <a:cubicBezTo>
                    <a:pt x="2177" y="3936"/>
                    <a:pt x="2150" y="3949"/>
                    <a:pt x="2141" y="3977"/>
                  </a:cubicBezTo>
                  <a:cubicBezTo>
                    <a:pt x="2028" y="4273"/>
                    <a:pt x="1998" y="4610"/>
                    <a:pt x="1967" y="4926"/>
                  </a:cubicBezTo>
                  <a:cubicBezTo>
                    <a:pt x="1957" y="5059"/>
                    <a:pt x="1947" y="5202"/>
                    <a:pt x="1947" y="5345"/>
                  </a:cubicBezTo>
                  <a:cubicBezTo>
                    <a:pt x="1845" y="6069"/>
                    <a:pt x="1876" y="6824"/>
                    <a:pt x="1947" y="7549"/>
                  </a:cubicBezTo>
                  <a:cubicBezTo>
                    <a:pt x="2019" y="8324"/>
                    <a:pt x="2171" y="9100"/>
                    <a:pt x="2396" y="9855"/>
                  </a:cubicBezTo>
                  <a:cubicBezTo>
                    <a:pt x="2620" y="10620"/>
                    <a:pt x="2937" y="11335"/>
                    <a:pt x="3233" y="12069"/>
                  </a:cubicBezTo>
                  <a:cubicBezTo>
                    <a:pt x="3518" y="12794"/>
                    <a:pt x="3733" y="13529"/>
                    <a:pt x="3753" y="14305"/>
                  </a:cubicBezTo>
                  <a:cubicBezTo>
                    <a:pt x="3763" y="14733"/>
                    <a:pt x="3733" y="15151"/>
                    <a:pt x="3641" y="15570"/>
                  </a:cubicBezTo>
                  <a:cubicBezTo>
                    <a:pt x="3549" y="15988"/>
                    <a:pt x="3406" y="16376"/>
                    <a:pt x="3264" y="16774"/>
                  </a:cubicBezTo>
                  <a:cubicBezTo>
                    <a:pt x="3253" y="16795"/>
                    <a:pt x="3253" y="16815"/>
                    <a:pt x="3264" y="16835"/>
                  </a:cubicBezTo>
                  <a:cubicBezTo>
                    <a:pt x="3243" y="16845"/>
                    <a:pt x="3223" y="16866"/>
                    <a:pt x="3233" y="16897"/>
                  </a:cubicBezTo>
                  <a:cubicBezTo>
                    <a:pt x="3314" y="17111"/>
                    <a:pt x="3580" y="17213"/>
                    <a:pt x="3784" y="17264"/>
                  </a:cubicBezTo>
                  <a:cubicBezTo>
                    <a:pt x="4060" y="17335"/>
                    <a:pt x="4355" y="17376"/>
                    <a:pt x="4641" y="17407"/>
                  </a:cubicBezTo>
                  <a:cubicBezTo>
                    <a:pt x="4774" y="17416"/>
                    <a:pt x="4908" y="17421"/>
                    <a:pt x="5042" y="17421"/>
                  </a:cubicBezTo>
                  <a:cubicBezTo>
                    <a:pt x="5513" y="17421"/>
                    <a:pt x="5984" y="17365"/>
                    <a:pt x="6437" y="17253"/>
                  </a:cubicBezTo>
                  <a:cubicBezTo>
                    <a:pt x="6661" y="17192"/>
                    <a:pt x="6947" y="17101"/>
                    <a:pt x="6968" y="16825"/>
                  </a:cubicBezTo>
                  <a:cubicBezTo>
                    <a:pt x="6978" y="16795"/>
                    <a:pt x="6968" y="16784"/>
                    <a:pt x="6947" y="16764"/>
                  </a:cubicBezTo>
                  <a:cubicBezTo>
                    <a:pt x="6804" y="16376"/>
                    <a:pt x="6652" y="15978"/>
                    <a:pt x="6570" y="15570"/>
                  </a:cubicBezTo>
                  <a:cubicBezTo>
                    <a:pt x="6478" y="15151"/>
                    <a:pt x="6448" y="14733"/>
                    <a:pt x="6457" y="14305"/>
                  </a:cubicBezTo>
                  <a:cubicBezTo>
                    <a:pt x="6478" y="13529"/>
                    <a:pt x="6692" y="12794"/>
                    <a:pt x="6978" y="12069"/>
                  </a:cubicBezTo>
                  <a:cubicBezTo>
                    <a:pt x="7274" y="11335"/>
                    <a:pt x="7591" y="10620"/>
                    <a:pt x="7815" y="9855"/>
                  </a:cubicBezTo>
                  <a:cubicBezTo>
                    <a:pt x="8040" y="9100"/>
                    <a:pt x="8182" y="8324"/>
                    <a:pt x="8264" y="7549"/>
                  </a:cubicBezTo>
                  <a:cubicBezTo>
                    <a:pt x="8335" y="6875"/>
                    <a:pt x="8366" y="6191"/>
                    <a:pt x="8284" y="5518"/>
                  </a:cubicBezTo>
                  <a:cubicBezTo>
                    <a:pt x="8294" y="5487"/>
                    <a:pt x="8294" y="5447"/>
                    <a:pt x="8294" y="5416"/>
                  </a:cubicBezTo>
                  <a:cubicBezTo>
                    <a:pt x="8305" y="5354"/>
                    <a:pt x="8305" y="5293"/>
                    <a:pt x="8305" y="5222"/>
                  </a:cubicBezTo>
                  <a:cubicBezTo>
                    <a:pt x="8305" y="5100"/>
                    <a:pt x="8305" y="4977"/>
                    <a:pt x="8294" y="4855"/>
                  </a:cubicBezTo>
                  <a:cubicBezTo>
                    <a:pt x="8274" y="4599"/>
                    <a:pt x="8233" y="4365"/>
                    <a:pt x="8162" y="4120"/>
                  </a:cubicBezTo>
                  <a:cubicBezTo>
                    <a:pt x="8158" y="4091"/>
                    <a:pt x="8139" y="4079"/>
                    <a:pt x="8119" y="4079"/>
                  </a:cubicBezTo>
                  <a:cubicBezTo>
                    <a:pt x="8088" y="4079"/>
                    <a:pt x="8054" y="4107"/>
                    <a:pt x="8060" y="4150"/>
                  </a:cubicBezTo>
                  <a:cubicBezTo>
                    <a:pt x="8101" y="4385"/>
                    <a:pt x="8131" y="4640"/>
                    <a:pt x="8142" y="4885"/>
                  </a:cubicBezTo>
                  <a:lnTo>
                    <a:pt x="8142" y="5007"/>
                  </a:lnTo>
                  <a:cubicBezTo>
                    <a:pt x="8090" y="4987"/>
                    <a:pt x="8029" y="4977"/>
                    <a:pt x="7968" y="4957"/>
                  </a:cubicBezTo>
                  <a:cubicBezTo>
                    <a:pt x="7866" y="4926"/>
                    <a:pt x="7774" y="4905"/>
                    <a:pt x="7672" y="4875"/>
                  </a:cubicBezTo>
                  <a:cubicBezTo>
                    <a:pt x="7468" y="4834"/>
                    <a:pt x="7274" y="4783"/>
                    <a:pt x="7070" y="4753"/>
                  </a:cubicBezTo>
                  <a:cubicBezTo>
                    <a:pt x="6661" y="4681"/>
                    <a:pt x="6253" y="4630"/>
                    <a:pt x="5845" y="4599"/>
                  </a:cubicBezTo>
                  <a:cubicBezTo>
                    <a:pt x="5636" y="4586"/>
                    <a:pt x="5428" y="4580"/>
                    <a:pt x="5220" y="4580"/>
                  </a:cubicBezTo>
                  <a:cubicBezTo>
                    <a:pt x="4607" y="4580"/>
                    <a:pt x="3999" y="4635"/>
                    <a:pt x="3396" y="4742"/>
                  </a:cubicBezTo>
                  <a:cubicBezTo>
                    <a:pt x="3355" y="4753"/>
                    <a:pt x="3314" y="4762"/>
                    <a:pt x="3284" y="4762"/>
                  </a:cubicBezTo>
                  <a:cubicBezTo>
                    <a:pt x="3264" y="4691"/>
                    <a:pt x="3243" y="4630"/>
                    <a:pt x="3212" y="4558"/>
                  </a:cubicBezTo>
                  <a:cubicBezTo>
                    <a:pt x="3110" y="4191"/>
                    <a:pt x="2998" y="3834"/>
                    <a:pt x="2876" y="3467"/>
                  </a:cubicBezTo>
                  <a:lnTo>
                    <a:pt x="2876" y="3467"/>
                  </a:lnTo>
                  <a:cubicBezTo>
                    <a:pt x="3345" y="3508"/>
                    <a:pt x="3804" y="3538"/>
                    <a:pt x="4264" y="3569"/>
                  </a:cubicBezTo>
                  <a:cubicBezTo>
                    <a:pt x="4804" y="3599"/>
                    <a:pt x="5355" y="3610"/>
                    <a:pt x="5896" y="3620"/>
                  </a:cubicBezTo>
                  <a:cubicBezTo>
                    <a:pt x="6049" y="3623"/>
                    <a:pt x="6203" y="3625"/>
                    <a:pt x="6358" y="3625"/>
                  </a:cubicBezTo>
                  <a:cubicBezTo>
                    <a:pt x="6698" y="3625"/>
                    <a:pt x="7039" y="3614"/>
                    <a:pt x="7376" y="3579"/>
                  </a:cubicBezTo>
                  <a:lnTo>
                    <a:pt x="7591" y="3548"/>
                  </a:lnTo>
                  <a:cubicBezTo>
                    <a:pt x="7672" y="3620"/>
                    <a:pt x="7764" y="3681"/>
                    <a:pt x="7856" y="3732"/>
                  </a:cubicBezTo>
                  <a:cubicBezTo>
                    <a:pt x="8002" y="3809"/>
                    <a:pt x="8192" y="3869"/>
                    <a:pt x="8372" y="3869"/>
                  </a:cubicBezTo>
                  <a:cubicBezTo>
                    <a:pt x="8480" y="3869"/>
                    <a:pt x="8584" y="3847"/>
                    <a:pt x="8672" y="3793"/>
                  </a:cubicBezTo>
                  <a:cubicBezTo>
                    <a:pt x="8702" y="3773"/>
                    <a:pt x="8713" y="3742"/>
                    <a:pt x="8713" y="3701"/>
                  </a:cubicBezTo>
                  <a:cubicBezTo>
                    <a:pt x="8733" y="3671"/>
                    <a:pt x="8743" y="3630"/>
                    <a:pt x="8754" y="3589"/>
                  </a:cubicBezTo>
                  <a:cubicBezTo>
                    <a:pt x="8774" y="3538"/>
                    <a:pt x="8795" y="3477"/>
                    <a:pt x="8815" y="3415"/>
                  </a:cubicBezTo>
                  <a:cubicBezTo>
                    <a:pt x="8825" y="3365"/>
                    <a:pt x="8836" y="3313"/>
                    <a:pt x="8856" y="3263"/>
                  </a:cubicBezTo>
                  <a:cubicBezTo>
                    <a:pt x="8856" y="3304"/>
                    <a:pt x="8856" y="3354"/>
                    <a:pt x="8866" y="3395"/>
                  </a:cubicBezTo>
                  <a:cubicBezTo>
                    <a:pt x="8886" y="3538"/>
                    <a:pt x="8907" y="3681"/>
                    <a:pt x="8917" y="3814"/>
                  </a:cubicBezTo>
                  <a:cubicBezTo>
                    <a:pt x="8947" y="4100"/>
                    <a:pt x="8978" y="4375"/>
                    <a:pt x="8999" y="4651"/>
                  </a:cubicBezTo>
                  <a:cubicBezTo>
                    <a:pt x="9029" y="5212"/>
                    <a:pt x="9049" y="5783"/>
                    <a:pt x="9029" y="6354"/>
                  </a:cubicBezTo>
                  <a:cubicBezTo>
                    <a:pt x="8999" y="7355"/>
                    <a:pt x="8866" y="8365"/>
                    <a:pt x="8641" y="9345"/>
                  </a:cubicBezTo>
                  <a:cubicBezTo>
                    <a:pt x="8529" y="9835"/>
                    <a:pt x="8396" y="10325"/>
                    <a:pt x="8244" y="10804"/>
                  </a:cubicBezTo>
                  <a:cubicBezTo>
                    <a:pt x="8080" y="11304"/>
                    <a:pt x="7886" y="11784"/>
                    <a:pt x="7713" y="12273"/>
                  </a:cubicBezTo>
                  <a:cubicBezTo>
                    <a:pt x="7366" y="13233"/>
                    <a:pt x="7070" y="14253"/>
                    <a:pt x="7182" y="15294"/>
                  </a:cubicBezTo>
                  <a:cubicBezTo>
                    <a:pt x="7213" y="15550"/>
                    <a:pt x="7264" y="15804"/>
                    <a:pt x="7346" y="16060"/>
                  </a:cubicBezTo>
                  <a:cubicBezTo>
                    <a:pt x="7427" y="16305"/>
                    <a:pt x="7519" y="16539"/>
                    <a:pt x="7611" y="16774"/>
                  </a:cubicBezTo>
                  <a:cubicBezTo>
                    <a:pt x="7754" y="17192"/>
                    <a:pt x="7866" y="17631"/>
                    <a:pt x="7764" y="18070"/>
                  </a:cubicBezTo>
                  <a:cubicBezTo>
                    <a:pt x="7611" y="18142"/>
                    <a:pt x="7457" y="18213"/>
                    <a:pt x="7305" y="18274"/>
                  </a:cubicBezTo>
                  <a:cubicBezTo>
                    <a:pt x="7294" y="17917"/>
                    <a:pt x="7223" y="17560"/>
                    <a:pt x="7101" y="17223"/>
                  </a:cubicBezTo>
                  <a:cubicBezTo>
                    <a:pt x="7093" y="17208"/>
                    <a:pt x="7079" y="17201"/>
                    <a:pt x="7066" y="17201"/>
                  </a:cubicBezTo>
                  <a:cubicBezTo>
                    <a:pt x="7044" y="17201"/>
                    <a:pt x="7023" y="17218"/>
                    <a:pt x="7029" y="17244"/>
                  </a:cubicBezTo>
                  <a:cubicBezTo>
                    <a:pt x="7131" y="17600"/>
                    <a:pt x="7182" y="17958"/>
                    <a:pt x="7182" y="18325"/>
                  </a:cubicBezTo>
                  <a:cubicBezTo>
                    <a:pt x="6523" y="18574"/>
                    <a:pt x="5813" y="18696"/>
                    <a:pt x="5101" y="18696"/>
                  </a:cubicBezTo>
                  <a:cubicBezTo>
                    <a:pt x="4701" y="18696"/>
                    <a:pt x="4299" y="18657"/>
                    <a:pt x="3906" y="18580"/>
                  </a:cubicBezTo>
                  <a:cubicBezTo>
                    <a:pt x="3906" y="18560"/>
                    <a:pt x="3896" y="18539"/>
                    <a:pt x="3896" y="18509"/>
                  </a:cubicBezTo>
                  <a:cubicBezTo>
                    <a:pt x="3886" y="18448"/>
                    <a:pt x="3865" y="18387"/>
                    <a:pt x="3855" y="18325"/>
                  </a:cubicBezTo>
                  <a:cubicBezTo>
                    <a:pt x="3855" y="18302"/>
                    <a:pt x="3838" y="18291"/>
                    <a:pt x="3821" y="18291"/>
                  </a:cubicBezTo>
                  <a:cubicBezTo>
                    <a:pt x="3815" y="18291"/>
                    <a:pt x="3809" y="18292"/>
                    <a:pt x="3804" y="18294"/>
                  </a:cubicBezTo>
                  <a:cubicBezTo>
                    <a:pt x="3774" y="18294"/>
                    <a:pt x="3774" y="18315"/>
                    <a:pt x="3774" y="18346"/>
                  </a:cubicBezTo>
                  <a:cubicBezTo>
                    <a:pt x="3784" y="18407"/>
                    <a:pt x="3794" y="18468"/>
                    <a:pt x="3794" y="18530"/>
                  </a:cubicBezTo>
                  <a:cubicBezTo>
                    <a:pt x="3794" y="18539"/>
                    <a:pt x="3804" y="18550"/>
                    <a:pt x="3804" y="18560"/>
                  </a:cubicBezTo>
                  <a:cubicBezTo>
                    <a:pt x="3794" y="18560"/>
                    <a:pt x="3774" y="18550"/>
                    <a:pt x="3763" y="18550"/>
                  </a:cubicBezTo>
                  <a:cubicBezTo>
                    <a:pt x="3611" y="18519"/>
                    <a:pt x="3457" y="18468"/>
                    <a:pt x="3304" y="18427"/>
                  </a:cubicBezTo>
                  <a:cubicBezTo>
                    <a:pt x="3325" y="18396"/>
                    <a:pt x="3314" y="18366"/>
                    <a:pt x="3304" y="18335"/>
                  </a:cubicBezTo>
                  <a:cubicBezTo>
                    <a:pt x="3294" y="18305"/>
                    <a:pt x="3284" y="18285"/>
                    <a:pt x="3284" y="18264"/>
                  </a:cubicBezTo>
                  <a:cubicBezTo>
                    <a:pt x="3264" y="18213"/>
                    <a:pt x="3253" y="18162"/>
                    <a:pt x="3253" y="18111"/>
                  </a:cubicBezTo>
                  <a:cubicBezTo>
                    <a:pt x="3243" y="18009"/>
                    <a:pt x="3253" y="17897"/>
                    <a:pt x="3284" y="17795"/>
                  </a:cubicBezTo>
                  <a:cubicBezTo>
                    <a:pt x="3290" y="17764"/>
                    <a:pt x="3263" y="17745"/>
                    <a:pt x="3239" y="17745"/>
                  </a:cubicBezTo>
                  <a:cubicBezTo>
                    <a:pt x="3222" y="17745"/>
                    <a:pt x="3206" y="17754"/>
                    <a:pt x="3202" y="17774"/>
                  </a:cubicBezTo>
                  <a:cubicBezTo>
                    <a:pt x="3162" y="17886"/>
                    <a:pt x="3141" y="17999"/>
                    <a:pt x="3141" y="18121"/>
                  </a:cubicBezTo>
                  <a:cubicBezTo>
                    <a:pt x="3141" y="18172"/>
                    <a:pt x="3151" y="18233"/>
                    <a:pt x="3162" y="18294"/>
                  </a:cubicBezTo>
                  <a:cubicBezTo>
                    <a:pt x="3171" y="18315"/>
                    <a:pt x="3182" y="18366"/>
                    <a:pt x="3192" y="18396"/>
                  </a:cubicBezTo>
                  <a:cubicBezTo>
                    <a:pt x="3110" y="18366"/>
                    <a:pt x="3019" y="18346"/>
                    <a:pt x="2937" y="18315"/>
                  </a:cubicBezTo>
                  <a:cubicBezTo>
                    <a:pt x="2865" y="18285"/>
                    <a:pt x="2804" y="18274"/>
                    <a:pt x="2743" y="18254"/>
                  </a:cubicBezTo>
                  <a:lnTo>
                    <a:pt x="2743" y="18192"/>
                  </a:lnTo>
                  <a:cubicBezTo>
                    <a:pt x="2579" y="17723"/>
                    <a:pt x="2692" y="17233"/>
                    <a:pt x="2855" y="16774"/>
                  </a:cubicBezTo>
                  <a:cubicBezTo>
                    <a:pt x="2947" y="16539"/>
                    <a:pt x="3039" y="16305"/>
                    <a:pt x="3121" y="16060"/>
                  </a:cubicBezTo>
                  <a:cubicBezTo>
                    <a:pt x="3202" y="15804"/>
                    <a:pt x="3253" y="15550"/>
                    <a:pt x="3284" y="15294"/>
                  </a:cubicBezTo>
                  <a:cubicBezTo>
                    <a:pt x="3396" y="14253"/>
                    <a:pt x="3100" y="13233"/>
                    <a:pt x="2753" y="12273"/>
                  </a:cubicBezTo>
                  <a:cubicBezTo>
                    <a:pt x="2579" y="11784"/>
                    <a:pt x="2386" y="11304"/>
                    <a:pt x="2223" y="10804"/>
                  </a:cubicBezTo>
                  <a:cubicBezTo>
                    <a:pt x="2069" y="10325"/>
                    <a:pt x="1937" y="9835"/>
                    <a:pt x="1824" y="9345"/>
                  </a:cubicBezTo>
                  <a:cubicBezTo>
                    <a:pt x="1600" y="8365"/>
                    <a:pt x="1467" y="7355"/>
                    <a:pt x="1436" y="6354"/>
                  </a:cubicBezTo>
                  <a:cubicBezTo>
                    <a:pt x="1416" y="5783"/>
                    <a:pt x="1436" y="5212"/>
                    <a:pt x="1467" y="4651"/>
                  </a:cubicBezTo>
                  <a:cubicBezTo>
                    <a:pt x="1488" y="4375"/>
                    <a:pt x="1518" y="4100"/>
                    <a:pt x="1549" y="3814"/>
                  </a:cubicBezTo>
                  <a:cubicBezTo>
                    <a:pt x="1559" y="3681"/>
                    <a:pt x="1579" y="3538"/>
                    <a:pt x="1600" y="3395"/>
                  </a:cubicBezTo>
                  <a:cubicBezTo>
                    <a:pt x="1610" y="3313"/>
                    <a:pt x="1620" y="3232"/>
                    <a:pt x="1620" y="3140"/>
                  </a:cubicBezTo>
                  <a:close/>
                  <a:moveTo>
                    <a:pt x="9333" y="1"/>
                  </a:moveTo>
                  <a:cubicBezTo>
                    <a:pt x="9278" y="1"/>
                    <a:pt x="9223" y="22"/>
                    <a:pt x="9172" y="48"/>
                  </a:cubicBezTo>
                  <a:cubicBezTo>
                    <a:pt x="8917" y="170"/>
                    <a:pt x="8693" y="344"/>
                    <a:pt x="8509" y="558"/>
                  </a:cubicBezTo>
                  <a:cubicBezTo>
                    <a:pt x="8387" y="711"/>
                    <a:pt x="8284" y="864"/>
                    <a:pt x="8203" y="1038"/>
                  </a:cubicBezTo>
                  <a:cubicBezTo>
                    <a:pt x="8162" y="823"/>
                    <a:pt x="8101" y="609"/>
                    <a:pt x="8040" y="405"/>
                  </a:cubicBezTo>
                  <a:cubicBezTo>
                    <a:pt x="8031" y="372"/>
                    <a:pt x="8007" y="357"/>
                    <a:pt x="7983" y="357"/>
                  </a:cubicBezTo>
                  <a:cubicBezTo>
                    <a:pt x="7947" y="357"/>
                    <a:pt x="7911" y="387"/>
                    <a:pt x="7917" y="436"/>
                  </a:cubicBezTo>
                  <a:cubicBezTo>
                    <a:pt x="7968" y="660"/>
                    <a:pt x="7988" y="895"/>
                    <a:pt x="8009" y="1129"/>
                  </a:cubicBezTo>
                  <a:cubicBezTo>
                    <a:pt x="8019" y="1222"/>
                    <a:pt x="8029" y="1303"/>
                    <a:pt x="8040" y="1395"/>
                  </a:cubicBezTo>
                  <a:cubicBezTo>
                    <a:pt x="7835" y="1263"/>
                    <a:pt x="7621" y="1140"/>
                    <a:pt x="7396" y="1048"/>
                  </a:cubicBezTo>
                  <a:cubicBezTo>
                    <a:pt x="7381" y="1038"/>
                    <a:pt x="7363" y="1033"/>
                    <a:pt x="7345" y="1033"/>
                  </a:cubicBezTo>
                  <a:cubicBezTo>
                    <a:pt x="7328" y="1033"/>
                    <a:pt x="7310" y="1038"/>
                    <a:pt x="7294" y="1048"/>
                  </a:cubicBezTo>
                  <a:cubicBezTo>
                    <a:pt x="7264" y="1058"/>
                    <a:pt x="7244" y="1099"/>
                    <a:pt x="7244" y="1129"/>
                  </a:cubicBezTo>
                  <a:cubicBezTo>
                    <a:pt x="7253" y="1272"/>
                    <a:pt x="7294" y="1405"/>
                    <a:pt x="7366" y="1528"/>
                  </a:cubicBezTo>
                  <a:cubicBezTo>
                    <a:pt x="7407" y="1579"/>
                    <a:pt x="7448" y="1640"/>
                    <a:pt x="7498" y="1681"/>
                  </a:cubicBezTo>
                  <a:lnTo>
                    <a:pt x="7559" y="1742"/>
                  </a:lnTo>
                  <a:cubicBezTo>
                    <a:pt x="7366" y="1925"/>
                    <a:pt x="7253" y="2161"/>
                    <a:pt x="7213" y="2415"/>
                  </a:cubicBezTo>
                  <a:cubicBezTo>
                    <a:pt x="6876" y="2354"/>
                    <a:pt x="6529" y="2334"/>
                    <a:pt x="6192" y="2313"/>
                  </a:cubicBezTo>
                  <a:cubicBezTo>
                    <a:pt x="5815" y="2283"/>
                    <a:pt x="5427" y="2272"/>
                    <a:pt x="5049" y="2272"/>
                  </a:cubicBezTo>
                  <a:cubicBezTo>
                    <a:pt x="4294" y="2283"/>
                    <a:pt x="3529" y="2344"/>
                    <a:pt x="2784" y="2477"/>
                  </a:cubicBezTo>
                  <a:cubicBezTo>
                    <a:pt x="2713" y="2487"/>
                    <a:pt x="2641" y="2497"/>
                    <a:pt x="2570" y="2517"/>
                  </a:cubicBezTo>
                  <a:cubicBezTo>
                    <a:pt x="2539" y="2415"/>
                    <a:pt x="2498" y="2313"/>
                    <a:pt x="2457" y="2211"/>
                  </a:cubicBezTo>
                  <a:cubicBezTo>
                    <a:pt x="2539" y="2211"/>
                    <a:pt x="2610" y="2211"/>
                    <a:pt x="2692" y="2222"/>
                  </a:cubicBezTo>
                  <a:cubicBezTo>
                    <a:pt x="2763" y="2242"/>
                    <a:pt x="2845" y="2252"/>
                    <a:pt x="2917" y="2283"/>
                  </a:cubicBezTo>
                  <a:cubicBezTo>
                    <a:pt x="2967" y="2302"/>
                    <a:pt x="3013" y="2320"/>
                    <a:pt x="3059" y="2320"/>
                  </a:cubicBezTo>
                  <a:cubicBezTo>
                    <a:pt x="3089" y="2320"/>
                    <a:pt x="3119" y="2313"/>
                    <a:pt x="3151" y="2293"/>
                  </a:cubicBezTo>
                  <a:cubicBezTo>
                    <a:pt x="3182" y="2283"/>
                    <a:pt x="3202" y="2252"/>
                    <a:pt x="3192" y="2211"/>
                  </a:cubicBezTo>
                  <a:cubicBezTo>
                    <a:pt x="3192" y="2201"/>
                    <a:pt x="3192" y="2181"/>
                    <a:pt x="3182" y="2170"/>
                  </a:cubicBezTo>
                  <a:cubicBezTo>
                    <a:pt x="3406" y="1905"/>
                    <a:pt x="3722" y="1691"/>
                    <a:pt x="4049" y="1589"/>
                  </a:cubicBezTo>
                  <a:cubicBezTo>
                    <a:pt x="4212" y="1538"/>
                    <a:pt x="4386" y="1497"/>
                    <a:pt x="4570" y="1497"/>
                  </a:cubicBezTo>
                  <a:cubicBezTo>
                    <a:pt x="4651" y="1497"/>
                    <a:pt x="4733" y="1497"/>
                    <a:pt x="4815" y="1507"/>
                  </a:cubicBezTo>
                  <a:cubicBezTo>
                    <a:pt x="4885" y="1514"/>
                    <a:pt x="4950" y="1526"/>
                    <a:pt x="5018" y="1526"/>
                  </a:cubicBezTo>
                  <a:cubicBezTo>
                    <a:pt x="5048" y="1526"/>
                    <a:pt x="5079" y="1524"/>
                    <a:pt x="5110" y="1517"/>
                  </a:cubicBezTo>
                  <a:cubicBezTo>
                    <a:pt x="5162" y="1507"/>
                    <a:pt x="5192" y="1436"/>
                    <a:pt x="5162" y="1385"/>
                  </a:cubicBezTo>
                  <a:cubicBezTo>
                    <a:pt x="5172" y="1334"/>
                    <a:pt x="5151" y="1283"/>
                    <a:pt x="5100" y="1242"/>
                  </a:cubicBezTo>
                  <a:cubicBezTo>
                    <a:pt x="4967" y="1170"/>
                    <a:pt x="4825" y="1109"/>
                    <a:pt x="4692" y="1058"/>
                  </a:cubicBezTo>
                  <a:lnTo>
                    <a:pt x="4264" y="875"/>
                  </a:lnTo>
                  <a:cubicBezTo>
                    <a:pt x="3988" y="762"/>
                    <a:pt x="3722" y="650"/>
                    <a:pt x="3447" y="538"/>
                  </a:cubicBezTo>
                  <a:cubicBezTo>
                    <a:pt x="3162" y="436"/>
                    <a:pt x="2886" y="324"/>
                    <a:pt x="2610" y="231"/>
                  </a:cubicBezTo>
                  <a:cubicBezTo>
                    <a:pt x="2468" y="181"/>
                    <a:pt x="2325" y="129"/>
                    <a:pt x="2182" y="89"/>
                  </a:cubicBezTo>
                  <a:cubicBezTo>
                    <a:pt x="2085" y="56"/>
                    <a:pt x="1956" y="5"/>
                    <a:pt x="1841" y="5"/>
                  </a:cubicBezTo>
                  <a:cubicBezTo>
                    <a:pt x="1811" y="5"/>
                    <a:pt x="1781" y="9"/>
                    <a:pt x="1753" y="18"/>
                  </a:cubicBezTo>
                  <a:cubicBezTo>
                    <a:pt x="1733" y="27"/>
                    <a:pt x="1722" y="38"/>
                    <a:pt x="1712" y="58"/>
                  </a:cubicBezTo>
                  <a:cubicBezTo>
                    <a:pt x="1681" y="58"/>
                    <a:pt x="1651" y="68"/>
                    <a:pt x="1620" y="99"/>
                  </a:cubicBezTo>
                  <a:cubicBezTo>
                    <a:pt x="1457" y="313"/>
                    <a:pt x="1314" y="548"/>
                    <a:pt x="1161" y="773"/>
                  </a:cubicBezTo>
                  <a:cubicBezTo>
                    <a:pt x="1018" y="1007"/>
                    <a:pt x="876" y="1242"/>
                    <a:pt x="733" y="1487"/>
                  </a:cubicBezTo>
                  <a:cubicBezTo>
                    <a:pt x="600" y="1721"/>
                    <a:pt x="467" y="1957"/>
                    <a:pt x="345" y="2191"/>
                  </a:cubicBezTo>
                  <a:lnTo>
                    <a:pt x="161" y="2558"/>
                  </a:lnTo>
                  <a:cubicBezTo>
                    <a:pt x="110" y="2681"/>
                    <a:pt x="28" y="2803"/>
                    <a:pt x="8" y="2936"/>
                  </a:cubicBezTo>
                  <a:cubicBezTo>
                    <a:pt x="1" y="2987"/>
                    <a:pt x="35" y="3028"/>
                    <a:pt x="74" y="3028"/>
                  </a:cubicBezTo>
                  <a:cubicBezTo>
                    <a:pt x="90" y="3028"/>
                    <a:pt x="106" y="3022"/>
                    <a:pt x="120" y="3007"/>
                  </a:cubicBezTo>
                  <a:cubicBezTo>
                    <a:pt x="142" y="3022"/>
                    <a:pt x="170" y="3032"/>
                    <a:pt x="196" y="3032"/>
                  </a:cubicBezTo>
                  <a:cubicBezTo>
                    <a:pt x="205" y="3032"/>
                    <a:pt x="214" y="3030"/>
                    <a:pt x="222" y="3028"/>
                  </a:cubicBezTo>
                  <a:cubicBezTo>
                    <a:pt x="416" y="2936"/>
                    <a:pt x="600" y="2864"/>
                    <a:pt x="804" y="2824"/>
                  </a:cubicBezTo>
                  <a:cubicBezTo>
                    <a:pt x="906" y="2803"/>
                    <a:pt x="998" y="2793"/>
                    <a:pt x="1100" y="2793"/>
                  </a:cubicBezTo>
                  <a:cubicBezTo>
                    <a:pt x="1202" y="2793"/>
                    <a:pt x="1314" y="2814"/>
                    <a:pt x="1416" y="2814"/>
                  </a:cubicBezTo>
                  <a:cubicBezTo>
                    <a:pt x="1477" y="2803"/>
                    <a:pt x="1518" y="2762"/>
                    <a:pt x="1529" y="2721"/>
                  </a:cubicBezTo>
                  <a:cubicBezTo>
                    <a:pt x="1529" y="2712"/>
                    <a:pt x="1529" y="2712"/>
                    <a:pt x="1539" y="2712"/>
                  </a:cubicBezTo>
                  <a:cubicBezTo>
                    <a:pt x="1722" y="2487"/>
                    <a:pt x="1947" y="2324"/>
                    <a:pt x="2232" y="2252"/>
                  </a:cubicBezTo>
                  <a:cubicBezTo>
                    <a:pt x="2253" y="2354"/>
                    <a:pt x="2273" y="2456"/>
                    <a:pt x="2304" y="2558"/>
                  </a:cubicBezTo>
                  <a:cubicBezTo>
                    <a:pt x="2049" y="2619"/>
                    <a:pt x="1794" y="2681"/>
                    <a:pt x="1559" y="2793"/>
                  </a:cubicBezTo>
                  <a:cubicBezTo>
                    <a:pt x="1529" y="2814"/>
                    <a:pt x="1518" y="2844"/>
                    <a:pt x="1518" y="2864"/>
                  </a:cubicBezTo>
                  <a:cubicBezTo>
                    <a:pt x="1488" y="2875"/>
                    <a:pt x="1457" y="2895"/>
                    <a:pt x="1447" y="2936"/>
                  </a:cubicBezTo>
                  <a:cubicBezTo>
                    <a:pt x="1416" y="3059"/>
                    <a:pt x="1365" y="3170"/>
                    <a:pt x="1345" y="3293"/>
                  </a:cubicBezTo>
                  <a:lnTo>
                    <a:pt x="1284" y="3691"/>
                  </a:lnTo>
                  <a:cubicBezTo>
                    <a:pt x="1243" y="3946"/>
                    <a:pt x="1212" y="4202"/>
                    <a:pt x="1182" y="4467"/>
                  </a:cubicBezTo>
                  <a:cubicBezTo>
                    <a:pt x="1141" y="4967"/>
                    <a:pt x="1110" y="5477"/>
                    <a:pt x="1121" y="5977"/>
                  </a:cubicBezTo>
                  <a:cubicBezTo>
                    <a:pt x="1121" y="7008"/>
                    <a:pt x="1232" y="8028"/>
                    <a:pt x="1427" y="9039"/>
                  </a:cubicBezTo>
                  <a:cubicBezTo>
                    <a:pt x="1529" y="9538"/>
                    <a:pt x="1661" y="10039"/>
                    <a:pt x="1804" y="10539"/>
                  </a:cubicBezTo>
                  <a:cubicBezTo>
                    <a:pt x="1957" y="11028"/>
                    <a:pt x="2141" y="11518"/>
                    <a:pt x="2314" y="11998"/>
                  </a:cubicBezTo>
                  <a:cubicBezTo>
                    <a:pt x="2672" y="12967"/>
                    <a:pt x="3028" y="13967"/>
                    <a:pt x="2988" y="15008"/>
                  </a:cubicBezTo>
                  <a:cubicBezTo>
                    <a:pt x="2967" y="15284"/>
                    <a:pt x="2937" y="15559"/>
                    <a:pt x="2855" y="15825"/>
                  </a:cubicBezTo>
                  <a:cubicBezTo>
                    <a:pt x="2774" y="16101"/>
                    <a:pt x="2661" y="16376"/>
                    <a:pt x="2570" y="16641"/>
                  </a:cubicBezTo>
                  <a:cubicBezTo>
                    <a:pt x="2366" y="17182"/>
                    <a:pt x="2232" y="17764"/>
                    <a:pt x="2468" y="18315"/>
                  </a:cubicBezTo>
                  <a:cubicBezTo>
                    <a:pt x="2477" y="18346"/>
                    <a:pt x="2508" y="18376"/>
                    <a:pt x="2549" y="18376"/>
                  </a:cubicBezTo>
                  <a:cubicBezTo>
                    <a:pt x="2549" y="18387"/>
                    <a:pt x="2559" y="18396"/>
                    <a:pt x="2570" y="18407"/>
                  </a:cubicBezTo>
                  <a:cubicBezTo>
                    <a:pt x="2641" y="18458"/>
                    <a:pt x="2702" y="18509"/>
                    <a:pt x="2794" y="18550"/>
                  </a:cubicBezTo>
                  <a:cubicBezTo>
                    <a:pt x="2876" y="18591"/>
                    <a:pt x="2967" y="18621"/>
                    <a:pt x="3059" y="18662"/>
                  </a:cubicBezTo>
                  <a:cubicBezTo>
                    <a:pt x="3223" y="18723"/>
                    <a:pt x="3396" y="18774"/>
                    <a:pt x="3580" y="18825"/>
                  </a:cubicBezTo>
                  <a:cubicBezTo>
                    <a:pt x="3926" y="18917"/>
                    <a:pt x="4284" y="18968"/>
                    <a:pt x="4641" y="18999"/>
                  </a:cubicBezTo>
                  <a:cubicBezTo>
                    <a:pt x="4789" y="19009"/>
                    <a:pt x="4939" y="19015"/>
                    <a:pt x="5088" y="19015"/>
                  </a:cubicBezTo>
                  <a:cubicBezTo>
                    <a:pt x="5659" y="19015"/>
                    <a:pt x="6234" y="18938"/>
                    <a:pt x="6784" y="18784"/>
                  </a:cubicBezTo>
                  <a:cubicBezTo>
                    <a:pt x="7151" y="18682"/>
                    <a:pt x="7498" y="18550"/>
                    <a:pt x="7845" y="18376"/>
                  </a:cubicBezTo>
                  <a:cubicBezTo>
                    <a:pt x="7861" y="18381"/>
                    <a:pt x="7876" y="18384"/>
                    <a:pt x="7891" y="18384"/>
                  </a:cubicBezTo>
                  <a:cubicBezTo>
                    <a:pt x="7935" y="18384"/>
                    <a:pt x="7975" y="18361"/>
                    <a:pt x="7999" y="18315"/>
                  </a:cubicBezTo>
                  <a:cubicBezTo>
                    <a:pt x="8233" y="17764"/>
                    <a:pt x="8101" y="17182"/>
                    <a:pt x="7897" y="16641"/>
                  </a:cubicBezTo>
                  <a:cubicBezTo>
                    <a:pt x="7804" y="16376"/>
                    <a:pt x="7682" y="16101"/>
                    <a:pt x="7611" y="15825"/>
                  </a:cubicBezTo>
                  <a:cubicBezTo>
                    <a:pt x="7529" y="15559"/>
                    <a:pt x="7498" y="15284"/>
                    <a:pt x="7478" y="15008"/>
                  </a:cubicBezTo>
                  <a:cubicBezTo>
                    <a:pt x="7437" y="13967"/>
                    <a:pt x="7795" y="12967"/>
                    <a:pt x="8151" y="11998"/>
                  </a:cubicBezTo>
                  <a:cubicBezTo>
                    <a:pt x="8325" y="11518"/>
                    <a:pt x="8509" y="11028"/>
                    <a:pt x="8662" y="10539"/>
                  </a:cubicBezTo>
                  <a:cubicBezTo>
                    <a:pt x="8805" y="10039"/>
                    <a:pt x="8938" y="9538"/>
                    <a:pt x="9040" y="9039"/>
                  </a:cubicBezTo>
                  <a:cubicBezTo>
                    <a:pt x="9233" y="8028"/>
                    <a:pt x="9346" y="7008"/>
                    <a:pt x="9346" y="5977"/>
                  </a:cubicBezTo>
                  <a:cubicBezTo>
                    <a:pt x="9356" y="5477"/>
                    <a:pt x="9325" y="4967"/>
                    <a:pt x="9285" y="4467"/>
                  </a:cubicBezTo>
                  <a:cubicBezTo>
                    <a:pt x="9254" y="4202"/>
                    <a:pt x="9223" y="3946"/>
                    <a:pt x="9183" y="3691"/>
                  </a:cubicBezTo>
                  <a:cubicBezTo>
                    <a:pt x="9183" y="3660"/>
                    <a:pt x="9172" y="3630"/>
                    <a:pt x="9172" y="3599"/>
                  </a:cubicBezTo>
                  <a:cubicBezTo>
                    <a:pt x="9325" y="3548"/>
                    <a:pt x="9458" y="3426"/>
                    <a:pt x="9550" y="3304"/>
                  </a:cubicBezTo>
                  <a:cubicBezTo>
                    <a:pt x="9682" y="3130"/>
                    <a:pt x="9754" y="2905"/>
                    <a:pt x="9754" y="2691"/>
                  </a:cubicBezTo>
                  <a:cubicBezTo>
                    <a:pt x="9774" y="2211"/>
                    <a:pt x="9437" y="1783"/>
                    <a:pt x="9019" y="1589"/>
                  </a:cubicBezTo>
                  <a:cubicBezTo>
                    <a:pt x="8968" y="1558"/>
                    <a:pt x="8917" y="1538"/>
                    <a:pt x="8866" y="1517"/>
                  </a:cubicBezTo>
                  <a:cubicBezTo>
                    <a:pt x="8968" y="1456"/>
                    <a:pt x="9070" y="1374"/>
                    <a:pt x="9151" y="1283"/>
                  </a:cubicBezTo>
                  <a:cubicBezTo>
                    <a:pt x="9335" y="1089"/>
                    <a:pt x="9468" y="844"/>
                    <a:pt x="9529" y="578"/>
                  </a:cubicBezTo>
                  <a:cubicBezTo>
                    <a:pt x="9560" y="456"/>
                    <a:pt x="9591" y="303"/>
                    <a:pt x="9550" y="181"/>
                  </a:cubicBezTo>
                  <a:cubicBezTo>
                    <a:pt x="9529" y="109"/>
                    <a:pt x="9489" y="58"/>
                    <a:pt x="9427" y="27"/>
                  </a:cubicBezTo>
                  <a:cubicBezTo>
                    <a:pt x="9397" y="8"/>
                    <a:pt x="9365" y="1"/>
                    <a:pt x="9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3"/>
            <p:cNvSpPr/>
            <p:nvPr/>
          </p:nvSpPr>
          <p:spPr>
            <a:xfrm>
              <a:off x="3883701" y="2866654"/>
              <a:ext cx="132679" cy="177111"/>
            </a:xfrm>
            <a:custGeom>
              <a:avLst/>
              <a:gdLst/>
              <a:ahLst/>
              <a:cxnLst/>
              <a:rect l="l" t="t" r="r" b="b"/>
              <a:pathLst>
                <a:path w="2368" h="3161" extrusionOk="0">
                  <a:moveTo>
                    <a:pt x="960" y="196"/>
                  </a:moveTo>
                  <a:cubicBezTo>
                    <a:pt x="1093" y="226"/>
                    <a:pt x="1225" y="246"/>
                    <a:pt x="1358" y="287"/>
                  </a:cubicBezTo>
                  <a:cubicBezTo>
                    <a:pt x="1429" y="318"/>
                    <a:pt x="1480" y="339"/>
                    <a:pt x="1542" y="369"/>
                  </a:cubicBezTo>
                  <a:cubicBezTo>
                    <a:pt x="1572" y="379"/>
                    <a:pt x="1592" y="400"/>
                    <a:pt x="1623" y="410"/>
                  </a:cubicBezTo>
                  <a:lnTo>
                    <a:pt x="1603" y="430"/>
                  </a:lnTo>
                  <a:lnTo>
                    <a:pt x="1470" y="563"/>
                  </a:lnTo>
                  <a:cubicBezTo>
                    <a:pt x="1368" y="665"/>
                    <a:pt x="1266" y="757"/>
                    <a:pt x="1164" y="849"/>
                  </a:cubicBezTo>
                  <a:cubicBezTo>
                    <a:pt x="960" y="1012"/>
                    <a:pt x="766" y="1175"/>
                    <a:pt x="551" y="1328"/>
                  </a:cubicBezTo>
                  <a:cubicBezTo>
                    <a:pt x="531" y="1298"/>
                    <a:pt x="501" y="1267"/>
                    <a:pt x="480" y="1237"/>
                  </a:cubicBezTo>
                  <a:lnTo>
                    <a:pt x="235" y="930"/>
                  </a:lnTo>
                  <a:cubicBezTo>
                    <a:pt x="228" y="923"/>
                    <a:pt x="215" y="916"/>
                    <a:pt x="205" y="916"/>
                  </a:cubicBezTo>
                  <a:cubicBezTo>
                    <a:pt x="201" y="916"/>
                    <a:pt x="198" y="917"/>
                    <a:pt x="195" y="920"/>
                  </a:cubicBezTo>
                  <a:lnTo>
                    <a:pt x="195" y="910"/>
                  </a:lnTo>
                  <a:lnTo>
                    <a:pt x="204" y="910"/>
                  </a:lnTo>
                  <a:cubicBezTo>
                    <a:pt x="297" y="879"/>
                    <a:pt x="347" y="788"/>
                    <a:pt x="409" y="726"/>
                  </a:cubicBezTo>
                  <a:cubicBezTo>
                    <a:pt x="460" y="665"/>
                    <a:pt x="521" y="604"/>
                    <a:pt x="582" y="543"/>
                  </a:cubicBezTo>
                  <a:cubicBezTo>
                    <a:pt x="644" y="481"/>
                    <a:pt x="705" y="430"/>
                    <a:pt x="766" y="379"/>
                  </a:cubicBezTo>
                  <a:cubicBezTo>
                    <a:pt x="776" y="379"/>
                    <a:pt x="787" y="369"/>
                    <a:pt x="787" y="369"/>
                  </a:cubicBezTo>
                  <a:lnTo>
                    <a:pt x="816" y="340"/>
                  </a:lnTo>
                  <a:lnTo>
                    <a:pt x="816" y="340"/>
                  </a:lnTo>
                  <a:cubicBezTo>
                    <a:pt x="825" y="333"/>
                    <a:pt x="837" y="323"/>
                    <a:pt x="837" y="318"/>
                  </a:cubicBezTo>
                  <a:cubicBezTo>
                    <a:pt x="848" y="318"/>
                    <a:pt x="858" y="308"/>
                    <a:pt x="868" y="298"/>
                  </a:cubicBezTo>
                  <a:cubicBezTo>
                    <a:pt x="898" y="267"/>
                    <a:pt x="939" y="237"/>
                    <a:pt x="960" y="196"/>
                  </a:cubicBezTo>
                  <a:close/>
                  <a:moveTo>
                    <a:pt x="245" y="1144"/>
                  </a:moveTo>
                  <a:cubicBezTo>
                    <a:pt x="286" y="1206"/>
                    <a:pt x="317" y="1267"/>
                    <a:pt x="358" y="1318"/>
                  </a:cubicBezTo>
                  <a:cubicBezTo>
                    <a:pt x="399" y="1369"/>
                    <a:pt x="429" y="1420"/>
                    <a:pt x="460" y="1471"/>
                  </a:cubicBezTo>
                  <a:cubicBezTo>
                    <a:pt x="490" y="1512"/>
                    <a:pt x="511" y="1553"/>
                    <a:pt x="551" y="1584"/>
                  </a:cubicBezTo>
                  <a:cubicBezTo>
                    <a:pt x="582" y="1829"/>
                    <a:pt x="623" y="2063"/>
                    <a:pt x="674" y="2308"/>
                  </a:cubicBezTo>
                  <a:cubicBezTo>
                    <a:pt x="715" y="2461"/>
                    <a:pt x="746" y="2614"/>
                    <a:pt x="787" y="2767"/>
                  </a:cubicBezTo>
                  <a:cubicBezTo>
                    <a:pt x="756" y="2736"/>
                    <a:pt x="715" y="2696"/>
                    <a:pt x="685" y="2655"/>
                  </a:cubicBezTo>
                  <a:cubicBezTo>
                    <a:pt x="644" y="2594"/>
                    <a:pt x="592" y="2532"/>
                    <a:pt x="562" y="2471"/>
                  </a:cubicBezTo>
                  <a:cubicBezTo>
                    <a:pt x="551" y="2471"/>
                    <a:pt x="551" y="2461"/>
                    <a:pt x="551" y="2461"/>
                  </a:cubicBezTo>
                  <a:cubicBezTo>
                    <a:pt x="551" y="2451"/>
                    <a:pt x="562" y="2430"/>
                    <a:pt x="562" y="2410"/>
                  </a:cubicBezTo>
                  <a:cubicBezTo>
                    <a:pt x="551" y="2278"/>
                    <a:pt x="490" y="2144"/>
                    <a:pt x="449" y="2022"/>
                  </a:cubicBezTo>
                  <a:cubicBezTo>
                    <a:pt x="419" y="1890"/>
                    <a:pt x="388" y="1757"/>
                    <a:pt x="358" y="1634"/>
                  </a:cubicBezTo>
                  <a:lnTo>
                    <a:pt x="266" y="1237"/>
                  </a:lnTo>
                  <a:cubicBezTo>
                    <a:pt x="256" y="1206"/>
                    <a:pt x="256" y="1175"/>
                    <a:pt x="245" y="1144"/>
                  </a:cubicBezTo>
                  <a:close/>
                  <a:moveTo>
                    <a:pt x="1776" y="593"/>
                  </a:moveTo>
                  <a:cubicBezTo>
                    <a:pt x="1787" y="645"/>
                    <a:pt x="1807" y="695"/>
                    <a:pt x="1817" y="747"/>
                  </a:cubicBezTo>
                  <a:cubicBezTo>
                    <a:pt x="1858" y="869"/>
                    <a:pt x="1898" y="992"/>
                    <a:pt x="1930" y="1114"/>
                  </a:cubicBezTo>
                  <a:cubicBezTo>
                    <a:pt x="1960" y="1226"/>
                    <a:pt x="1991" y="1348"/>
                    <a:pt x="2021" y="1471"/>
                  </a:cubicBezTo>
                  <a:cubicBezTo>
                    <a:pt x="2041" y="1593"/>
                    <a:pt x="2052" y="1736"/>
                    <a:pt x="2123" y="1849"/>
                  </a:cubicBezTo>
                  <a:cubicBezTo>
                    <a:pt x="2123" y="1879"/>
                    <a:pt x="2113" y="1910"/>
                    <a:pt x="2103" y="1940"/>
                  </a:cubicBezTo>
                  <a:cubicBezTo>
                    <a:pt x="2093" y="2022"/>
                    <a:pt x="2062" y="2104"/>
                    <a:pt x="2032" y="2176"/>
                  </a:cubicBezTo>
                  <a:cubicBezTo>
                    <a:pt x="2001" y="2237"/>
                    <a:pt x="1970" y="2298"/>
                    <a:pt x="1939" y="2349"/>
                  </a:cubicBezTo>
                  <a:cubicBezTo>
                    <a:pt x="1939" y="2287"/>
                    <a:pt x="1930" y="2216"/>
                    <a:pt x="1919" y="2155"/>
                  </a:cubicBezTo>
                  <a:cubicBezTo>
                    <a:pt x="1909" y="2033"/>
                    <a:pt x="1878" y="1910"/>
                    <a:pt x="1858" y="1788"/>
                  </a:cubicBezTo>
                  <a:cubicBezTo>
                    <a:pt x="1796" y="1543"/>
                    <a:pt x="1715" y="1308"/>
                    <a:pt x="1592" y="1094"/>
                  </a:cubicBezTo>
                  <a:cubicBezTo>
                    <a:pt x="1582" y="1072"/>
                    <a:pt x="1564" y="1063"/>
                    <a:pt x="1546" y="1063"/>
                  </a:cubicBezTo>
                  <a:cubicBezTo>
                    <a:pt x="1512" y="1063"/>
                    <a:pt x="1477" y="1095"/>
                    <a:pt x="1490" y="1135"/>
                  </a:cubicBezTo>
                  <a:cubicBezTo>
                    <a:pt x="1583" y="1348"/>
                    <a:pt x="1654" y="1584"/>
                    <a:pt x="1705" y="1818"/>
                  </a:cubicBezTo>
                  <a:cubicBezTo>
                    <a:pt x="1735" y="1931"/>
                    <a:pt x="1756" y="2053"/>
                    <a:pt x="1766" y="2165"/>
                  </a:cubicBezTo>
                  <a:cubicBezTo>
                    <a:pt x="1787" y="2278"/>
                    <a:pt x="1787" y="2389"/>
                    <a:pt x="1817" y="2502"/>
                  </a:cubicBezTo>
                  <a:cubicBezTo>
                    <a:pt x="1807" y="2512"/>
                    <a:pt x="1796" y="2532"/>
                    <a:pt x="1776" y="2543"/>
                  </a:cubicBezTo>
                  <a:cubicBezTo>
                    <a:pt x="1674" y="2645"/>
                    <a:pt x="1552" y="2716"/>
                    <a:pt x="1409" y="2767"/>
                  </a:cubicBezTo>
                  <a:cubicBezTo>
                    <a:pt x="1338" y="2798"/>
                    <a:pt x="1256" y="2808"/>
                    <a:pt x="1174" y="2829"/>
                  </a:cubicBezTo>
                  <a:lnTo>
                    <a:pt x="1021" y="2859"/>
                  </a:lnTo>
                  <a:cubicBezTo>
                    <a:pt x="970" y="2665"/>
                    <a:pt x="909" y="2471"/>
                    <a:pt x="868" y="2267"/>
                  </a:cubicBezTo>
                  <a:cubicBezTo>
                    <a:pt x="807" y="2012"/>
                    <a:pt x="746" y="1757"/>
                    <a:pt x="674" y="1502"/>
                  </a:cubicBezTo>
                  <a:cubicBezTo>
                    <a:pt x="674" y="1491"/>
                    <a:pt x="664" y="1482"/>
                    <a:pt x="653" y="1482"/>
                  </a:cubicBezTo>
                  <a:lnTo>
                    <a:pt x="653" y="1471"/>
                  </a:lnTo>
                  <a:cubicBezTo>
                    <a:pt x="878" y="1339"/>
                    <a:pt x="1102" y="1196"/>
                    <a:pt x="1307" y="1022"/>
                  </a:cubicBezTo>
                  <a:cubicBezTo>
                    <a:pt x="1419" y="940"/>
                    <a:pt x="1521" y="849"/>
                    <a:pt x="1623" y="757"/>
                  </a:cubicBezTo>
                  <a:cubicBezTo>
                    <a:pt x="1674" y="706"/>
                    <a:pt x="1725" y="655"/>
                    <a:pt x="1766" y="604"/>
                  </a:cubicBezTo>
                  <a:cubicBezTo>
                    <a:pt x="1766" y="604"/>
                    <a:pt x="1776" y="604"/>
                    <a:pt x="1776" y="593"/>
                  </a:cubicBezTo>
                  <a:close/>
                  <a:moveTo>
                    <a:pt x="1111" y="0"/>
                  </a:moveTo>
                  <a:cubicBezTo>
                    <a:pt x="1050" y="0"/>
                    <a:pt x="989" y="7"/>
                    <a:pt x="929" y="22"/>
                  </a:cubicBezTo>
                  <a:cubicBezTo>
                    <a:pt x="909" y="22"/>
                    <a:pt x="889" y="42"/>
                    <a:pt x="878" y="53"/>
                  </a:cubicBezTo>
                  <a:cubicBezTo>
                    <a:pt x="776" y="53"/>
                    <a:pt x="674" y="124"/>
                    <a:pt x="603" y="185"/>
                  </a:cubicBezTo>
                  <a:cubicBezTo>
                    <a:pt x="531" y="237"/>
                    <a:pt x="470" y="298"/>
                    <a:pt x="409" y="359"/>
                  </a:cubicBezTo>
                  <a:cubicBezTo>
                    <a:pt x="338" y="420"/>
                    <a:pt x="276" y="491"/>
                    <a:pt x="225" y="563"/>
                  </a:cubicBezTo>
                  <a:cubicBezTo>
                    <a:pt x="174" y="634"/>
                    <a:pt x="93" y="726"/>
                    <a:pt x="93" y="818"/>
                  </a:cubicBezTo>
                  <a:cubicBezTo>
                    <a:pt x="62" y="818"/>
                    <a:pt x="21" y="838"/>
                    <a:pt x="21" y="869"/>
                  </a:cubicBezTo>
                  <a:cubicBezTo>
                    <a:pt x="0" y="1002"/>
                    <a:pt x="21" y="1135"/>
                    <a:pt x="41" y="1267"/>
                  </a:cubicBezTo>
                  <a:cubicBezTo>
                    <a:pt x="62" y="1410"/>
                    <a:pt x="82" y="1543"/>
                    <a:pt x="113" y="1686"/>
                  </a:cubicBezTo>
                  <a:cubicBezTo>
                    <a:pt x="143" y="1808"/>
                    <a:pt x="174" y="1940"/>
                    <a:pt x="215" y="2073"/>
                  </a:cubicBezTo>
                  <a:cubicBezTo>
                    <a:pt x="245" y="2196"/>
                    <a:pt x="276" y="2359"/>
                    <a:pt x="347" y="2471"/>
                  </a:cubicBezTo>
                  <a:cubicBezTo>
                    <a:pt x="358" y="2471"/>
                    <a:pt x="358" y="2482"/>
                    <a:pt x="368" y="2482"/>
                  </a:cubicBezTo>
                  <a:cubicBezTo>
                    <a:pt x="388" y="2512"/>
                    <a:pt x="409" y="2543"/>
                    <a:pt x="419" y="2563"/>
                  </a:cubicBezTo>
                  <a:cubicBezTo>
                    <a:pt x="470" y="2634"/>
                    <a:pt x="511" y="2696"/>
                    <a:pt x="562" y="2757"/>
                  </a:cubicBezTo>
                  <a:cubicBezTo>
                    <a:pt x="664" y="2890"/>
                    <a:pt x="776" y="3022"/>
                    <a:pt x="898" y="3135"/>
                  </a:cubicBezTo>
                  <a:cubicBezTo>
                    <a:pt x="917" y="3153"/>
                    <a:pt x="940" y="3161"/>
                    <a:pt x="962" y="3161"/>
                  </a:cubicBezTo>
                  <a:cubicBezTo>
                    <a:pt x="1002" y="3161"/>
                    <a:pt x="1042" y="3137"/>
                    <a:pt x="1062" y="3104"/>
                  </a:cubicBezTo>
                  <a:cubicBezTo>
                    <a:pt x="1113" y="3114"/>
                    <a:pt x="1164" y="3114"/>
                    <a:pt x="1215" y="3114"/>
                  </a:cubicBezTo>
                  <a:cubicBezTo>
                    <a:pt x="1307" y="3104"/>
                    <a:pt x="1399" y="3083"/>
                    <a:pt x="1490" y="3053"/>
                  </a:cubicBezTo>
                  <a:cubicBezTo>
                    <a:pt x="1674" y="2992"/>
                    <a:pt x="1848" y="2890"/>
                    <a:pt x="1991" y="2747"/>
                  </a:cubicBezTo>
                  <a:cubicBezTo>
                    <a:pt x="2123" y="2604"/>
                    <a:pt x="2225" y="2441"/>
                    <a:pt x="2286" y="2257"/>
                  </a:cubicBezTo>
                  <a:cubicBezTo>
                    <a:pt x="2317" y="2165"/>
                    <a:pt x="2327" y="2073"/>
                    <a:pt x="2338" y="1981"/>
                  </a:cubicBezTo>
                  <a:cubicBezTo>
                    <a:pt x="2338" y="1920"/>
                    <a:pt x="2338" y="1879"/>
                    <a:pt x="2327" y="1829"/>
                  </a:cubicBezTo>
                  <a:lnTo>
                    <a:pt x="2338" y="1818"/>
                  </a:lnTo>
                  <a:cubicBezTo>
                    <a:pt x="2368" y="1686"/>
                    <a:pt x="2327" y="1532"/>
                    <a:pt x="2297" y="1410"/>
                  </a:cubicBezTo>
                  <a:cubicBezTo>
                    <a:pt x="2266" y="1287"/>
                    <a:pt x="2236" y="1165"/>
                    <a:pt x="2195" y="1042"/>
                  </a:cubicBezTo>
                  <a:cubicBezTo>
                    <a:pt x="2164" y="910"/>
                    <a:pt x="2123" y="788"/>
                    <a:pt x="2072" y="675"/>
                  </a:cubicBezTo>
                  <a:cubicBezTo>
                    <a:pt x="2021" y="552"/>
                    <a:pt x="1970" y="420"/>
                    <a:pt x="1889" y="318"/>
                  </a:cubicBezTo>
                  <a:cubicBezTo>
                    <a:pt x="1878" y="318"/>
                    <a:pt x="1878" y="308"/>
                    <a:pt x="1868" y="308"/>
                  </a:cubicBezTo>
                  <a:cubicBezTo>
                    <a:pt x="1837" y="216"/>
                    <a:pt x="1746" y="175"/>
                    <a:pt x="1664" y="144"/>
                  </a:cubicBezTo>
                  <a:cubicBezTo>
                    <a:pt x="1583" y="103"/>
                    <a:pt x="1501" y="73"/>
                    <a:pt x="1419" y="53"/>
                  </a:cubicBezTo>
                  <a:cubicBezTo>
                    <a:pt x="1322" y="20"/>
                    <a:pt x="12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3"/>
            <p:cNvSpPr/>
            <p:nvPr/>
          </p:nvSpPr>
          <p:spPr>
            <a:xfrm>
              <a:off x="3974638" y="3057269"/>
              <a:ext cx="118391" cy="157780"/>
            </a:xfrm>
            <a:custGeom>
              <a:avLst/>
              <a:gdLst/>
              <a:ahLst/>
              <a:cxnLst/>
              <a:rect l="l" t="t" r="r" b="b"/>
              <a:pathLst>
                <a:path w="2113" h="2816" extrusionOk="0">
                  <a:moveTo>
                    <a:pt x="1255" y="171"/>
                  </a:moveTo>
                  <a:cubicBezTo>
                    <a:pt x="1276" y="212"/>
                    <a:pt x="1307" y="243"/>
                    <a:pt x="1337" y="263"/>
                  </a:cubicBezTo>
                  <a:lnTo>
                    <a:pt x="1357" y="284"/>
                  </a:lnTo>
                  <a:cubicBezTo>
                    <a:pt x="1365" y="291"/>
                    <a:pt x="1391" y="311"/>
                    <a:pt x="1394" y="311"/>
                  </a:cubicBezTo>
                  <a:cubicBezTo>
                    <a:pt x="1395" y="311"/>
                    <a:pt x="1393" y="309"/>
                    <a:pt x="1388" y="304"/>
                  </a:cubicBezTo>
                  <a:lnTo>
                    <a:pt x="1388" y="304"/>
                  </a:lnTo>
                  <a:cubicBezTo>
                    <a:pt x="1398" y="314"/>
                    <a:pt x="1409" y="314"/>
                    <a:pt x="1418" y="325"/>
                  </a:cubicBezTo>
                  <a:lnTo>
                    <a:pt x="1429" y="334"/>
                  </a:lnTo>
                  <a:cubicBezTo>
                    <a:pt x="1490" y="386"/>
                    <a:pt x="1541" y="427"/>
                    <a:pt x="1592" y="477"/>
                  </a:cubicBezTo>
                  <a:cubicBezTo>
                    <a:pt x="1654" y="529"/>
                    <a:pt x="1704" y="590"/>
                    <a:pt x="1756" y="641"/>
                  </a:cubicBezTo>
                  <a:cubicBezTo>
                    <a:pt x="1806" y="702"/>
                    <a:pt x="1858" y="783"/>
                    <a:pt x="1929" y="815"/>
                  </a:cubicBezTo>
                  <a:lnTo>
                    <a:pt x="1939" y="815"/>
                  </a:lnTo>
                  <a:cubicBezTo>
                    <a:pt x="1929" y="815"/>
                    <a:pt x="1908" y="815"/>
                    <a:pt x="1899" y="835"/>
                  </a:cubicBezTo>
                  <a:cubicBezTo>
                    <a:pt x="1827" y="917"/>
                    <a:pt x="1756" y="1008"/>
                    <a:pt x="1684" y="1100"/>
                  </a:cubicBezTo>
                  <a:cubicBezTo>
                    <a:pt x="1663" y="1130"/>
                    <a:pt x="1643" y="1161"/>
                    <a:pt x="1623" y="1182"/>
                  </a:cubicBezTo>
                  <a:cubicBezTo>
                    <a:pt x="1439" y="1049"/>
                    <a:pt x="1255" y="906"/>
                    <a:pt x="1082" y="753"/>
                  </a:cubicBezTo>
                  <a:lnTo>
                    <a:pt x="806" y="508"/>
                  </a:lnTo>
                  <a:lnTo>
                    <a:pt x="684" y="386"/>
                  </a:lnTo>
                  <a:cubicBezTo>
                    <a:pt x="674" y="375"/>
                    <a:pt x="674" y="365"/>
                    <a:pt x="663" y="365"/>
                  </a:cubicBezTo>
                  <a:cubicBezTo>
                    <a:pt x="694" y="355"/>
                    <a:pt x="715" y="334"/>
                    <a:pt x="745" y="325"/>
                  </a:cubicBezTo>
                  <a:cubicBezTo>
                    <a:pt x="796" y="304"/>
                    <a:pt x="847" y="284"/>
                    <a:pt x="908" y="263"/>
                  </a:cubicBezTo>
                  <a:cubicBezTo>
                    <a:pt x="1021" y="223"/>
                    <a:pt x="1143" y="202"/>
                    <a:pt x="1255" y="171"/>
                  </a:cubicBezTo>
                  <a:close/>
                  <a:moveTo>
                    <a:pt x="1888" y="1019"/>
                  </a:moveTo>
                  <a:cubicBezTo>
                    <a:pt x="1888" y="1049"/>
                    <a:pt x="1878" y="1080"/>
                    <a:pt x="1878" y="1100"/>
                  </a:cubicBezTo>
                  <a:cubicBezTo>
                    <a:pt x="1847" y="1223"/>
                    <a:pt x="1827" y="1335"/>
                    <a:pt x="1796" y="1447"/>
                  </a:cubicBezTo>
                  <a:cubicBezTo>
                    <a:pt x="1776" y="1570"/>
                    <a:pt x="1745" y="1682"/>
                    <a:pt x="1704" y="1804"/>
                  </a:cubicBezTo>
                  <a:cubicBezTo>
                    <a:pt x="1674" y="1917"/>
                    <a:pt x="1623" y="2029"/>
                    <a:pt x="1613" y="2151"/>
                  </a:cubicBezTo>
                  <a:cubicBezTo>
                    <a:pt x="1613" y="2162"/>
                    <a:pt x="1623" y="2182"/>
                    <a:pt x="1623" y="2192"/>
                  </a:cubicBezTo>
                  <a:cubicBezTo>
                    <a:pt x="1623" y="2192"/>
                    <a:pt x="1623" y="2202"/>
                    <a:pt x="1613" y="2202"/>
                  </a:cubicBezTo>
                  <a:cubicBezTo>
                    <a:pt x="1582" y="2264"/>
                    <a:pt x="1541" y="2314"/>
                    <a:pt x="1500" y="2366"/>
                  </a:cubicBezTo>
                  <a:cubicBezTo>
                    <a:pt x="1470" y="2396"/>
                    <a:pt x="1439" y="2437"/>
                    <a:pt x="1409" y="2468"/>
                  </a:cubicBezTo>
                  <a:cubicBezTo>
                    <a:pt x="1449" y="2325"/>
                    <a:pt x="1480" y="2192"/>
                    <a:pt x="1511" y="2060"/>
                  </a:cubicBezTo>
                  <a:cubicBezTo>
                    <a:pt x="1561" y="1845"/>
                    <a:pt x="1602" y="1631"/>
                    <a:pt x="1623" y="1406"/>
                  </a:cubicBezTo>
                  <a:cubicBezTo>
                    <a:pt x="1654" y="1386"/>
                    <a:pt x="1674" y="1345"/>
                    <a:pt x="1694" y="1314"/>
                  </a:cubicBezTo>
                  <a:cubicBezTo>
                    <a:pt x="1735" y="1264"/>
                    <a:pt x="1765" y="1223"/>
                    <a:pt x="1796" y="1171"/>
                  </a:cubicBezTo>
                  <a:lnTo>
                    <a:pt x="1888" y="1019"/>
                  </a:lnTo>
                  <a:close/>
                  <a:moveTo>
                    <a:pt x="531" y="529"/>
                  </a:moveTo>
                  <a:cubicBezTo>
                    <a:pt x="531" y="539"/>
                    <a:pt x="531" y="539"/>
                    <a:pt x="541" y="539"/>
                  </a:cubicBezTo>
                  <a:cubicBezTo>
                    <a:pt x="582" y="590"/>
                    <a:pt x="622" y="631"/>
                    <a:pt x="674" y="672"/>
                  </a:cubicBezTo>
                  <a:cubicBezTo>
                    <a:pt x="756" y="753"/>
                    <a:pt x="847" y="835"/>
                    <a:pt x="949" y="917"/>
                  </a:cubicBezTo>
                  <a:cubicBezTo>
                    <a:pt x="1133" y="1059"/>
                    <a:pt x="1327" y="1192"/>
                    <a:pt x="1531" y="1304"/>
                  </a:cubicBezTo>
                  <a:lnTo>
                    <a:pt x="1531" y="1314"/>
                  </a:lnTo>
                  <a:cubicBezTo>
                    <a:pt x="1521" y="1325"/>
                    <a:pt x="1511" y="1325"/>
                    <a:pt x="1511" y="1335"/>
                  </a:cubicBezTo>
                  <a:cubicBezTo>
                    <a:pt x="1449" y="1570"/>
                    <a:pt x="1398" y="1794"/>
                    <a:pt x="1347" y="2019"/>
                  </a:cubicBezTo>
                  <a:cubicBezTo>
                    <a:pt x="1296" y="2202"/>
                    <a:pt x="1255" y="2375"/>
                    <a:pt x="1205" y="2549"/>
                  </a:cubicBezTo>
                  <a:cubicBezTo>
                    <a:pt x="1153" y="2539"/>
                    <a:pt x="1112" y="2529"/>
                    <a:pt x="1062" y="2518"/>
                  </a:cubicBezTo>
                  <a:cubicBezTo>
                    <a:pt x="990" y="2509"/>
                    <a:pt x="929" y="2488"/>
                    <a:pt x="858" y="2468"/>
                  </a:cubicBezTo>
                  <a:cubicBezTo>
                    <a:pt x="735" y="2427"/>
                    <a:pt x="622" y="2355"/>
                    <a:pt x="531" y="2264"/>
                  </a:cubicBezTo>
                  <a:lnTo>
                    <a:pt x="500" y="2233"/>
                  </a:lnTo>
                  <a:cubicBezTo>
                    <a:pt x="520" y="2131"/>
                    <a:pt x="520" y="2029"/>
                    <a:pt x="531" y="1926"/>
                  </a:cubicBezTo>
                  <a:lnTo>
                    <a:pt x="592" y="1620"/>
                  </a:lnTo>
                  <a:cubicBezTo>
                    <a:pt x="643" y="1406"/>
                    <a:pt x="704" y="1202"/>
                    <a:pt x="786" y="1008"/>
                  </a:cubicBezTo>
                  <a:cubicBezTo>
                    <a:pt x="800" y="974"/>
                    <a:pt x="766" y="948"/>
                    <a:pt x="734" y="948"/>
                  </a:cubicBezTo>
                  <a:cubicBezTo>
                    <a:pt x="719" y="948"/>
                    <a:pt x="704" y="954"/>
                    <a:pt x="694" y="967"/>
                  </a:cubicBezTo>
                  <a:cubicBezTo>
                    <a:pt x="592" y="1161"/>
                    <a:pt x="511" y="1375"/>
                    <a:pt x="459" y="1590"/>
                  </a:cubicBezTo>
                  <a:cubicBezTo>
                    <a:pt x="439" y="1702"/>
                    <a:pt x="418" y="1815"/>
                    <a:pt x="398" y="1917"/>
                  </a:cubicBezTo>
                  <a:cubicBezTo>
                    <a:pt x="398" y="1978"/>
                    <a:pt x="388" y="2039"/>
                    <a:pt x="388" y="2090"/>
                  </a:cubicBezTo>
                  <a:cubicBezTo>
                    <a:pt x="357" y="2039"/>
                    <a:pt x="327" y="1988"/>
                    <a:pt x="307" y="1937"/>
                  </a:cubicBezTo>
                  <a:cubicBezTo>
                    <a:pt x="275" y="1876"/>
                    <a:pt x="255" y="1804"/>
                    <a:pt x="235" y="1733"/>
                  </a:cubicBezTo>
                  <a:cubicBezTo>
                    <a:pt x="235" y="1702"/>
                    <a:pt x="225" y="1682"/>
                    <a:pt x="214" y="1651"/>
                  </a:cubicBezTo>
                  <a:cubicBezTo>
                    <a:pt x="225" y="1651"/>
                    <a:pt x="225" y="1641"/>
                    <a:pt x="225" y="1641"/>
                  </a:cubicBezTo>
                  <a:cubicBezTo>
                    <a:pt x="286" y="1549"/>
                    <a:pt x="296" y="1416"/>
                    <a:pt x="316" y="1314"/>
                  </a:cubicBezTo>
                  <a:cubicBezTo>
                    <a:pt x="337" y="1202"/>
                    <a:pt x="368" y="1100"/>
                    <a:pt x="398" y="988"/>
                  </a:cubicBezTo>
                  <a:cubicBezTo>
                    <a:pt x="429" y="876"/>
                    <a:pt x="459" y="774"/>
                    <a:pt x="490" y="661"/>
                  </a:cubicBezTo>
                  <a:cubicBezTo>
                    <a:pt x="500" y="620"/>
                    <a:pt x="520" y="579"/>
                    <a:pt x="531" y="529"/>
                  </a:cubicBezTo>
                  <a:close/>
                  <a:moveTo>
                    <a:pt x="1114" y="1"/>
                  </a:moveTo>
                  <a:cubicBezTo>
                    <a:pt x="1024" y="1"/>
                    <a:pt x="934" y="14"/>
                    <a:pt x="847" y="39"/>
                  </a:cubicBezTo>
                  <a:cubicBezTo>
                    <a:pt x="776" y="59"/>
                    <a:pt x="704" y="90"/>
                    <a:pt x="633" y="121"/>
                  </a:cubicBezTo>
                  <a:cubicBezTo>
                    <a:pt x="561" y="161"/>
                    <a:pt x="480" y="192"/>
                    <a:pt x="449" y="273"/>
                  </a:cubicBezTo>
                  <a:cubicBezTo>
                    <a:pt x="439" y="273"/>
                    <a:pt x="439" y="284"/>
                    <a:pt x="429" y="284"/>
                  </a:cubicBezTo>
                  <a:cubicBezTo>
                    <a:pt x="357" y="375"/>
                    <a:pt x="316" y="488"/>
                    <a:pt x="266" y="600"/>
                  </a:cubicBezTo>
                  <a:cubicBezTo>
                    <a:pt x="225" y="702"/>
                    <a:pt x="184" y="815"/>
                    <a:pt x="153" y="926"/>
                  </a:cubicBezTo>
                  <a:cubicBezTo>
                    <a:pt x="123" y="1028"/>
                    <a:pt x="92" y="1141"/>
                    <a:pt x="71" y="1253"/>
                  </a:cubicBezTo>
                  <a:cubicBezTo>
                    <a:pt x="41" y="1366"/>
                    <a:pt x="0" y="1498"/>
                    <a:pt x="31" y="1620"/>
                  </a:cubicBezTo>
                  <a:lnTo>
                    <a:pt x="41" y="1631"/>
                  </a:lnTo>
                  <a:cubicBezTo>
                    <a:pt x="31" y="1672"/>
                    <a:pt x="31" y="1713"/>
                    <a:pt x="31" y="1763"/>
                  </a:cubicBezTo>
                  <a:cubicBezTo>
                    <a:pt x="41" y="1845"/>
                    <a:pt x="51" y="1926"/>
                    <a:pt x="71" y="2008"/>
                  </a:cubicBezTo>
                  <a:cubicBezTo>
                    <a:pt x="133" y="2171"/>
                    <a:pt x="214" y="2325"/>
                    <a:pt x="337" y="2447"/>
                  </a:cubicBezTo>
                  <a:cubicBezTo>
                    <a:pt x="470" y="2570"/>
                    <a:pt x="622" y="2661"/>
                    <a:pt x="786" y="2722"/>
                  </a:cubicBezTo>
                  <a:cubicBezTo>
                    <a:pt x="867" y="2753"/>
                    <a:pt x="949" y="2763"/>
                    <a:pt x="1031" y="2774"/>
                  </a:cubicBezTo>
                  <a:cubicBezTo>
                    <a:pt x="1071" y="2774"/>
                    <a:pt x="1123" y="2774"/>
                    <a:pt x="1174" y="2763"/>
                  </a:cubicBezTo>
                  <a:cubicBezTo>
                    <a:pt x="1186" y="2796"/>
                    <a:pt x="1220" y="2816"/>
                    <a:pt x="1253" y="2816"/>
                  </a:cubicBezTo>
                  <a:cubicBezTo>
                    <a:pt x="1273" y="2816"/>
                    <a:pt x="1292" y="2809"/>
                    <a:pt x="1307" y="2794"/>
                  </a:cubicBezTo>
                  <a:cubicBezTo>
                    <a:pt x="1418" y="2692"/>
                    <a:pt x="1521" y="2580"/>
                    <a:pt x="1613" y="2457"/>
                  </a:cubicBezTo>
                  <a:cubicBezTo>
                    <a:pt x="1654" y="2407"/>
                    <a:pt x="1694" y="2345"/>
                    <a:pt x="1735" y="2284"/>
                  </a:cubicBezTo>
                  <a:cubicBezTo>
                    <a:pt x="1756" y="2264"/>
                    <a:pt x="1765" y="2243"/>
                    <a:pt x="1786" y="2212"/>
                  </a:cubicBezTo>
                  <a:lnTo>
                    <a:pt x="1796" y="2202"/>
                  </a:lnTo>
                  <a:cubicBezTo>
                    <a:pt x="1867" y="2100"/>
                    <a:pt x="1888" y="1957"/>
                    <a:pt x="1919" y="1845"/>
                  </a:cubicBezTo>
                  <a:cubicBezTo>
                    <a:pt x="1949" y="1733"/>
                    <a:pt x="1980" y="1611"/>
                    <a:pt x="2010" y="1498"/>
                  </a:cubicBezTo>
                  <a:cubicBezTo>
                    <a:pt x="2041" y="1375"/>
                    <a:pt x="2062" y="1253"/>
                    <a:pt x="2072" y="1130"/>
                  </a:cubicBezTo>
                  <a:cubicBezTo>
                    <a:pt x="2092" y="1019"/>
                    <a:pt x="2112" y="896"/>
                    <a:pt x="2092" y="774"/>
                  </a:cubicBezTo>
                  <a:cubicBezTo>
                    <a:pt x="2092" y="743"/>
                    <a:pt x="2062" y="733"/>
                    <a:pt x="2031" y="722"/>
                  </a:cubicBezTo>
                  <a:cubicBezTo>
                    <a:pt x="2031" y="641"/>
                    <a:pt x="1960" y="570"/>
                    <a:pt x="1919" y="508"/>
                  </a:cubicBezTo>
                  <a:cubicBezTo>
                    <a:pt x="1867" y="437"/>
                    <a:pt x="1806" y="375"/>
                    <a:pt x="1756" y="325"/>
                  </a:cubicBezTo>
                  <a:cubicBezTo>
                    <a:pt x="1694" y="263"/>
                    <a:pt x="1633" y="212"/>
                    <a:pt x="1572" y="161"/>
                  </a:cubicBezTo>
                  <a:cubicBezTo>
                    <a:pt x="1511" y="110"/>
                    <a:pt x="1418" y="49"/>
                    <a:pt x="1327" y="49"/>
                  </a:cubicBezTo>
                  <a:cubicBezTo>
                    <a:pt x="1316" y="28"/>
                    <a:pt x="1307" y="19"/>
                    <a:pt x="1286" y="19"/>
                  </a:cubicBezTo>
                  <a:cubicBezTo>
                    <a:pt x="1230" y="6"/>
                    <a:pt x="1172"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3"/>
            <p:cNvSpPr/>
            <p:nvPr/>
          </p:nvSpPr>
          <p:spPr>
            <a:xfrm>
              <a:off x="4041482" y="2892316"/>
              <a:ext cx="101863" cy="127076"/>
            </a:xfrm>
            <a:custGeom>
              <a:avLst/>
              <a:gdLst/>
              <a:ahLst/>
              <a:cxnLst/>
              <a:rect l="l" t="t" r="r" b="b"/>
              <a:pathLst>
                <a:path w="1818" h="2268" extrusionOk="0">
                  <a:moveTo>
                    <a:pt x="706" y="727"/>
                  </a:moveTo>
                  <a:lnTo>
                    <a:pt x="706" y="768"/>
                  </a:lnTo>
                  <a:cubicBezTo>
                    <a:pt x="706" y="840"/>
                    <a:pt x="706" y="962"/>
                    <a:pt x="767" y="1013"/>
                  </a:cubicBezTo>
                  <a:cubicBezTo>
                    <a:pt x="780" y="1022"/>
                    <a:pt x="796" y="1027"/>
                    <a:pt x="812" y="1027"/>
                  </a:cubicBezTo>
                  <a:cubicBezTo>
                    <a:pt x="832" y="1027"/>
                    <a:pt x="852" y="1020"/>
                    <a:pt x="869" y="1003"/>
                  </a:cubicBezTo>
                  <a:cubicBezTo>
                    <a:pt x="910" y="942"/>
                    <a:pt x="879" y="850"/>
                    <a:pt x="869" y="779"/>
                  </a:cubicBezTo>
                  <a:cubicBezTo>
                    <a:pt x="907" y="779"/>
                    <a:pt x="943" y="777"/>
                    <a:pt x="978" y="777"/>
                  </a:cubicBezTo>
                  <a:cubicBezTo>
                    <a:pt x="1045" y="777"/>
                    <a:pt x="1108" y="782"/>
                    <a:pt x="1175" y="809"/>
                  </a:cubicBezTo>
                  <a:cubicBezTo>
                    <a:pt x="1287" y="850"/>
                    <a:pt x="1368" y="942"/>
                    <a:pt x="1409" y="1054"/>
                  </a:cubicBezTo>
                  <a:cubicBezTo>
                    <a:pt x="1511" y="1289"/>
                    <a:pt x="1440" y="1595"/>
                    <a:pt x="1277" y="1789"/>
                  </a:cubicBezTo>
                  <a:cubicBezTo>
                    <a:pt x="1166" y="1912"/>
                    <a:pt x="1027" y="1982"/>
                    <a:pt x="882" y="1982"/>
                  </a:cubicBezTo>
                  <a:cubicBezTo>
                    <a:pt x="799" y="1982"/>
                    <a:pt x="715" y="1959"/>
                    <a:pt x="634" y="1911"/>
                  </a:cubicBezTo>
                  <a:cubicBezTo>
                    <a:pt x="399" y="1789"/>
                    <a:pt x="307" y="1513"/>
                    <a:pt x="348" y="1268"/>
                  </a:cubicBezTo>
                  <a:cubicBezTo>
                    <a:pt x="389" y="1054"/>
                    <a:pt x="532" y="860"/>
                    <a:pt x="706" y="727"/>
                  </a:cubicBezTo>
                  <a:close/>
                  <a:moveTo>
                    <a:pt x="824" y="0"/>
                  </a:moveTo>
                  <a:cubicBezTo>
                    <a:pt x="807" y="0"/>
                    <a:pt x="791" y="10"/>
                    <a:pt x="787" y="33"/>
                  </a:cubicBezTo>
                  <a:cubicBezTo>
                    <a:pt x="746" y="197"/>
                    <a:pt x="706" y="350"/>
                    <a:pt x="706" y="513"/>
                  </a:cubicBezTo>
                  <a:cubicBezTo>
                    <a:pt x="430" y="625"/>
                    <a:pt x="195" y="840"/>
                    <a:pt x="114" y="1135"/>
                  </a:cubicBezTo>
                  <a:cubicBezTo>
                    <a:pt x="1" y="1493"/>
                    <a:pt x="123" y="1901"/>
                    <a:pt x="430" y="2126"/>
                  </a:cubicBezTo>
                  <a:cubicBezTo>
                    <a:pt x="566" y="2221"/>
                    <a:pt x="725" y="2268"/>
                    <a:pt x="883" y="2268"/>
                  </a:cubicBezTo>
                  <a:cubicBezTo>
                    <a:pt x="1079" y="2268"/>
                    <a:pt x="1273" y="2195"/>
                    <a:pt x="1420" y="2054"/>
                  </a:cubicBezTo>
                  <a:cubicBezTo>
                    <a:pt x="1695" y="1799"/>
                    <a:pt x="1817" y="1360"/>
                    <a:pt x="1706" y="1003"/>
                  </a:cubicBezTo>
                  <a:cubicBezTo>
                    <a:pt x="1644" y="819"/>
                    <a:pt x="1511" y="646"/>
                    <a:pt x="1328" y="564"/>
                  </a:cubicBezTo>
                  <a:cubicBezTo>
                    <a:pt x="1231" y="520"/>
                    <a:pt x="1125" y="491"/>
                    <a:pt x="1026" y="491"/>
                  </a:cubicBezTo>
                  <a:cubicBezTo>
                    <a:pt x="1011" y="491"/>
                    <a:pt x="996" y="491"/>
                    <a:pt x="981" y="493"/>
                  </a:cubicBezTo>
                  <a:cubicBezTo>
                    <a:pt x="972" y="466"/>
                    <a:pt x="940" y="440"/>
                    <a:pt x="898" y="440"/>
                  </a:cubicBezTo>
                  <a:cubicBezTo>
                    <a:pt x="892" y="440"/>
                    <a:pt x="885" y="440"/>
                    <a:pt x="879" y="441"/>
                  </a:cubicBezTo>
                  <a:cubicBezTo>
                    <a:pt x="879" y="441"/>
                    <a:pt x="869" y="452"/>
                    <a:pt x="858" y="452"/>
                  </a:cubicBezTo>
                  <a:cubicBezTo>
                    <a:pt x="858" y="319"/>
                    <a:pt x="858" y="187"/>
                    <a:pt x="879" y="64"/>
                  </a:cubicBezTo>
                  <a:cubicBezTo>
                    <a:pt x="885" y="26"/>
                    <a:pt x="852"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3"/>
            <p:cNvSpPr/>
            <p:nvPr/>
          </p:nvSpPr>
          <p:spPr>
            <a:xfrm>
              <a:off x="3963152" y="3260603"/>
              <a:ext cx="92113" cy="120016"/>
            </a:xfrm>
            <a:custGeom>
              <a:avLst/>
              <a:gdLst/>
              <a:ahLst/>
              <a:cxnLst/>
              <a:rect l="l" t="t" r="r" b="b"/>
              <a:pathLst>
                <a:path w="1644" h="2142" extrusionOk="0">
                  <a:moveTo>
                    <a:pt x="725" y="685"/>
                  </a:moveTo>
                  <a:cubicBezTo>
                    <a:pt x="868" y="706"/>
                    <a:pt x="1011" y="778"/>
                    <a:pt x="1124" y="880"/>
                  </a:cubicBezTo>
                  <a:cubicBezTo>
                    <a:pt x="1276" y="1053"/>
                    <a:pt x="1338" y="1329"/>
                    <a:pt x="1246" y="1543"/>
                  </a:cubicBezTo>
                  <a:cubicBezTo>
                    <a:pt x="1171" y="1723"/>
                    <a:pt x="972" y="1841"/>
                    <a:pt x="781" y="1841"/>
                  </a:cubicBezTo>
                  <a:cubicBezTo>
                    <a:pt x="766" y="1841"/>
                    <a:pt x="751" y="1841"/>
                    <a:pt x="736" y="1839"/>
                  </a:cubicBezTo>
                  <a:cubicBezTo>
                    <a:pt x="521" y="1819"/>
                    <a:pt x="348" y="1624"/>
                    <a:pt x="307" y="1420"/>
                  </a:cubicBezTo>
                  <a:cubicBezTo>
                    <a:pt x="276" y="1288"/>
                    <a:pt x="307" y="1145"/>
                    <a:pt x="358" y="1023"/>
                  </a:cubicBezTo>
                  <a:cubicBezTo>
                    <a:pt x="409" y="921"/>
                    <a:pt x="491" y="839"/>
                    <a:pt x="562" y="747"/>
                  </a:cubicBezTo>
                  <a:lnTo>
                    <a:pt x="593" y="808"/>
                  </a:lnTo>
                  <a:cubicBezTo>
                    <a:pt x="614" y="849"/>
                    <a:pt x="634" y="900"/>
                    <a:pt x="675" y="921"/>
                  </a:cubicBezTo>
                  <a:cubicBezTo>
                    <a:pt x="684" y="923"/>
                    <a:pt x="693" y="924"/>
                    <a:pt x="703" y="924"/>
                  </a:cubicBezTo>
                  <a:cubicBezTo>
                    <a:pt x="737" y="924"/>
                    <a:pt x="771" y="909"/>
                    <a:pt x="787" y="869"/>
                  </a:cubicBezTo>
                  <a:cubicBezTo>
                    <a:pt x="797" y="819"/>
                    <a:pt x="766" y="778"/>
                    <a:pt x="746" y="726"/>
                  </a:cubicBezTo>
                  <a:cubicBezTo>
                    <a:pt x="736" y="716"/>
                    <a:pt x="725" y="696"/>
                    <a:pt x="725" y="685"/>
                  </a:cubicBezTo>
                  <a:close/>
                  <a:moveTo>
                    <a:pt x="83" y="1"/>
                  </a:moveTo>
                  <a:cubicBezTo>
                    <a:pt x="40" y="1"/>
                    <a:pt x="0" y="62"/>
                    <a:pt x="42" y="104"/>
                  </a:cubicBezTo>
                  <a:cubicBezTo>
                    <a:pt x="165" y="216"/>
                    <a:pt x="287" y="349"/>
                    <a:pt x="389" y="481"/>
                  </a:cubicBezTo>
                  <a:cubicBezTo>
                    <a:pt x="399" y="492"/>
                    <a:pt x="409" y="512"/>
                    <a:pt x="419" y="533"/>
                  </a:cubicBezTo>
                  <a:cubicBezTo>
                    <a:pt x="409" y="533"/>
                    <a:pt x="389" y="543"/>
                    <a:pt x="378" y="543"/>
                  </a:cubicBezTo>
                  <a:cubicBezTo>
                    <a:pt x="328" y="563"/>
                    <a:pt x="317" y="614"/>
                    <a:pt x="328" y="645"/>
                  </a:cubicBezTo>
                  <a:cubicBezTo>
                    <a:pt x="267" y="706"/>
                    <a:pt x="205" y="787"/>
                    <a:pt x="154" y="859"/>
                  </a:cubicBezTo>
                  <a:cubicBezTo>
                    <a:pt x="72" y="1002"/>
                    <a:pt x="22" y="1186"/>
                    <a:pt x="22" y="1359"/>
                  </a:cubicBezTo>
                  <a:cubicBezTo>
                    <a:pt x="42" y="1696"/>
                    <a:pt x="256" y="2033"/>
                    <a:pt x="593" y="2114"/>
                  </a:cubicBezTo>
                  <a:cubicBezTo>
                    <a:pt x="658" y="2132"/>
                    <a:pt x="723" y="2141"/>
                    <a:pt x="789" y="2141"/>
                  </a:cubicBezTo>
                  <a:cubicBezTo>
                    <a:pt x="1054" y="2141"/>
                    <a:pt x="1311" y="1999"/>
                    <a:pt x="1450" y="1778"/>
                  </a:cubicBezTo>
                  <a:cubicBezTo>
                    <a:pt x="1644" y="1481"/>
                    <a:pt x="1603" y="1084"/>
                    <a:pt x="1389" y="808"/>
                  </a:cubicBezTo>
                  <a:cubicBezTo>
                    <a:pt x="1216" y="599"/>
                    <a:pt x="954" y="487"/>
                    <a:pt x="697" y="487"/>
                  </a:cubicBezTo>
                  <a:cubicBezTo>
                    <a:pt x="665" y="487"/>
                    <a:pt x="634" y="489"/>
                    <a:pt x="603" y="492"/>
                  </a:cubicBezTo>
                  <a:cubicBezTo>
                    <a:pt x="573" y="451"/>
                    <a:pt x="542" y="420"/>
                    <a:pt x="512" y="379"/>
                  </a:cubicBezTo>
                  <a:cubicBezTo>
                    <a:pt x="460" y="308"/>
                    <a:pt x="399" y="247"/>
                    <a:pt x="338" y="186"/>
                  </a:cubicBezTo>
                  <a:cubicBezTo>
                    <a:pt x="267" y="125"/>
                    <a:pt x="195" y="63"/>
                    <a:pt x="113" y="12"/>
                  </a:cubicBezTo>
                  <a:cubicBezTo>
                    <a:pt x="104" y="4"/>
                    <a:pt x="93"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3"/>
            <p:cNvSpPr/>
            <p:nvPr/>
          </p:nvSpPr>
          <p:spPr>
            <a:xfrm>
              <a:off x="4034086" y="2801378"/>
              <a:ext cx="96147" cy="84829"/>
            </a:xfrm>
            <a:custGeom>
              <a:avLst/>
              <a:gdLst/>
              <a:ahLst/>
              <a:cxnLst/>
              <a:rect l="l" t="t" r="r" b="b"/>
              <a:pathLst>
                <a:path w="1716" h="1514" extrusionOk="0">
                  <a:moveTo>
                    <a:pt x="1368" y="472"/>
                  </a:moveTo>
                  <a:lnTo>
                    <a:pt x="1368" y="472"/>
                  </a:lnTo>
                  <a:cubicBezTo>
                    <a:pt x="1287" y="626"/>
                    <a:pt x="1164" y="769"/>
                    <a:pt x="1021" y="881"/>
                  </a:cubicBezTo>
                  <a:cubicBezTo>
                    <a:pt x="888" y="983"/>
                    <a:pt x="735" y="1055"/>
                    <a:pt x="572" y="1126"/>
                  </a:cubicBezTo>
                  <a:cubicBezTo>
                    <a:pt x="541" y="1136"/>
                    <a:pt x="511" y="1146"/>
                    <a:pt x="470" y="1166"/>
                  </a:cubicBezTo>
                  <a:cubicBezTo>
                    <a:pt x="582" y="1064"/>
                    <a:pt x="695" y="962"/>
                    <a:pt x="806" y="871"/>
                  </a:cubicBezTo>
                  <a:cubicBezTo>
                    <a:pt x="909" y="789"/>
                    <a:pt x="1021" y="708"/>
                    <a:pt x="1123" y="626"/>
                  </a:cubicBezTo>
                  <a:lnTo>
                    <a:pt x="1368" y="472"/>
                  </a:lnTo>
                  <a:close/>
                  <a:moveTo>
                    <a:pt x="1439" y="259"/>
                  </a:moveTo>
                  <a:cubicBezTo>
                    <a:pt x="1439" y="279"/>
                    <a:pt x="1429" y="309"/>
                    <a:pt x="1419" y="330"/>
                  </a:cubicBezTo>
                  <a:lnTo>
                    <a:pt x="1398" y="330"/>
                  </a:lnTo>
                  <a:cubicBezTo>
                    <a:pt x="1287" y="381"/>
                    <a:pt x="1174" y="472"/>
                    <a:pt x="1062" y="544"/>
                  </a:cubicBezTo>
                  <a:cubicBezTo>
                    <a:pt x="949" y="626"/>
                    <a:pt x="838" y="697"/>
                    <a:pt x="725" y="779"/>
                  </a:cubicBezTo>
                  <a:cubicBezTo>
                    <a:pt x="562" y="912"/>
                    <a:pt x="409" y="1044"/>
                    <a:pt x="266" y="1197"/>
                  </a:cubicBezTo>
                  <a:cubicBezTo>
                    <a:pt x="348" y="993"/>
                    <a:pt x="500" y="819"/>
                    <a:pt x="674" y="677"/>
                  </a:cubicBezTo>
                  <a:cubicBezTo>
                    <a:pt x="797" y="575"/>
                    <a:pt x="940" y="493"/>
                    <a:pt x="1072" y="422"/>
                  </a:cubicBezTo>
                  <a:cubicBezTo>
                    <a:pt x="1153" y="381"/>
                    <a:pt x="1235" y="350"/>
                    <a:pt x="1307" y="309"/>
                  </a:cubicBezTo>
                  <a:cubicBezTo>
                    <a:pt x="1348" y="299"/>
                    <a:pt x="1389" y="279"/>
                    <a:pt x="1419" y="268"/>
                  </a:cubicBezTo>
                  <a:cubicBezTo>
                    <a:pt x="1429" y="259"/>
                    <a:pt x="1439" y="259"/>
                    <a:pt x="1439" y="259"/>
                  </a:cubicBezTo>
                  <a:close/>
                  <a:moveTo>
                    <a:pt x="1585" y="0"/>
                  </a:moveTo>
                  <a:cubicBezTo>
                    <a:pt x="1536" y="0"/>
                    <a:pt x="1485" y="27"/>
                    <a:pt x="1461" y="81"/>
                  </a:cubicBezTo>
                  <a:lnTo>
                    <a:pt x="1461" y="81"/>
                  </a:lnTo>
                  <a:cubicBezTo>
                    <a:pt x="1462" y="79"/>
                    <a:pt x="1461" y="78"/>
                    <a:pt x="1459" y="78"/>
                  </a:cubicBezTo>
                  <a:cubicBezTo>
                    <a:pt x="1452" y="78"/>
                    <a:pt x="1427" y="95"/>
                    <a:pt x="1419" y="95"/>
                  </a:cubicBezTo>
                  <a:lnTo>
                    <a:pt x="1358" y="126"/>
                  </a:lnTo>
                  <a:cubicBezTo>
                    <a:pt x="1317" y="136"/>
                    <a:pt x="1276" y="157"/>
                    <a:pt x="1225" y="177"/>
                  </a:cubicBezTo>
                  <a:cubicBezTo>
                    <a:pt x="1144" y="207"/>
                    <a:pt x="1062" y="248"/>
                    <a:pt x="990" y="289"/>
                  </a:cubicBezTo>
                  <a:cubicBezTo>
                    <a:pt x="827" y="370"/>
                    <a:pt x="684" y="463"/>
                    <a:pt x="541" y="585"/>
                  </a:cubicBezTo>
                  <a:cubicBezTo>
                    <a:pt x="317" y="779"/>
                    <a:pt x="153" y="1034"/>
                    <a:pt x="103" y="1320"/>
                  </a:cubicBezTo>
                  <a:cubicBezTo>
                    <a:pt x="92" y="1330"/>
                    <a:pt x="82" y="1340"/>
                    <a:pt x="72" y="1340"/>
                  </a:cubicBezTo>
                  <a:cubicBezTo>
                    <a:pt x="1" y="1402"/>
                    <a:pt x="62" y="1513"/>
                    <a:pt x="144" y="1513"/>
                  </a:cubicBezTo>
                  <a:cubicBezTo>
                    <a:pt x="246" y="1513"/>
                    <a:pt x="337" y="1483"/>
                    <a:pt x="439" y="1452"/>
                  </a:cubicBezTo>
                  <a:cubicBezTo>
                    <a:pt x="531" y="1422"/>
                    <a:pt x="633" y="1381"/>
                    <a:pt x="725" y="1340"/>
                  </a:cubicBezTo>
                  <a:cubicBezTo>
                    <a:pt x="909" y="1268"/>
                    <a:pt x="1072" y="1177"/>
                    <a:pt x="1225" y="1055"/>
                  </a:cubicBezTo>
                  <a:cubicBezTo>
                    <a:pt x="1500" y="830"/>
                    <a:pt x="1715" y="483"/>
                    <a:pt x="1705" y="116"/>
                  </a:cubicBezTo>
                  <a:cubicBezTo>
                    <a:pt x="1699" y="39"/>
                    <a:pt x="1643" y="0"/>
                    <a:pt x="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3"/>
            <p:cNvSpPr/>
            <p:nvPr/>
          </p:nvSpPr>
          <p:spPr>
            <a:xfrm>
              <a:off x="3966009" y="3202668"/>
              <a:ext cx="79395" cy="61241"/>
            </a:xfrm>
            <a:custGeom>
              <a:avLst/>
              <a:gdLst/>
              <a:ahLst/>
              <a:cxnLst/>
              <a:rect l="l" t="t" r="r" b="b"/>
              <a:pathLst>
                <a:path w="1417" h="1093" extrusionOk="0">
                  <a:moveTo>
                    <a:pt x="246" y="250"/>
                  </a:moveTo>
                  <a:cubicBezTo>
                    <a:pt x="613" y="352"/>
                    <a:pt x="950" y="587"/>
                    <a:pt x="1185" y="893"/>
                  </a:cubicBezTo>
                  <a:lnTo>
                    <a:pt x="1114" y="893"/>
                  </a:lnTo>
                  <a:cubicBezTo>
                    <a:pt x="1093" y="896"/>
                    <a:pt x="1073" y="897"/>
                    <a:pt x="1053" y="897"/>
                  </a:cubicBezTo>
                  <a:cubicBezTo>
                    <a:pt x="1006" y="897"/>
                    <a:pt x="963" y="890"/>
                    <a:pt x="919" y="883"/>
                  </a:cubicBezTo>
                  <a:cubicBezTo>
                    <a:pt x="787" y="862"/>
                    <a:pt x="665" y="812"/>
                    <a:pt x="563" y="730"/>
                  </a:cubicBezTo>
                  <a:cubicBezTo>
                    <a:pt x="399" y="617"/>
                    <a:pt x="297" y="434"/>
                    <a:pt x="246" y="250"/>
                  </a:cubicBezTo>
                  <a:close/>
                  <a:moveTo>
                    <a:pt x="112" y="0"/>
                  </a:moveTo>
                  <a:cubicBezTo>
                    <a:pt x="53" y="0"/>
                    <a:pt x="1" y="47"/>
                    <a:pt x="1" y="107"/>
                  </a:cubicBezTo>
                  <a:cubicBezTo>
                    <a:pt x="32" y="424"/>
                    <a:pt x="195" y="710"/>
                    <a:pt x="440" y="893"/>
                  </a:cubicBezTo>
                  <a:cubicBezTo>
                    <a:pt x="563" y="985"/>
                    <a:pt x="715" y="1046"/>
                    <a:pt x="869" y="1066"/>
                  </a:cubicBezTo>
                  <a:cubicBezTo>
                    <a:pt x="940" y="1082"/>
                    <a:pt x="1017" y="1092"/>
                    <a:pt x="1093" y="1092"/>
                  </a:cubicBezTo>
                  <a:cubicBezTo>
                    <a:pt x="1170" y="1092"/>
                    <a:pt x="1246" y="1082"/>
                    <a:pt x="1318" y="1057"/>
                  </a:cubicBezTo>
                  <a:cubicBezTo>
                    <a:pt x="1325" y="1060"/>
                    <a:pt x="1333" y="1062"/>
                    <a:pt x="1341" y="1062"/>
                  </a:cubicBezTo>
                  <a:cubicBezTo>
                    <a:pt x="1378" y="1062"/>
                    <a:pt x="1416" y="1027"/>
                    <a:pt x="1399" y="985"/>
                  </a:cubicBezTo>
                  <a:cubicBezTo>
                    <a:pt x="1399" y="944"/>
                    <a:pt x="1379" y="893"/>
                    <a:pt x="1338" y="883"/>
                  </a:cubicBezTo>
                  <a:cubicBezTo>
                    <a:pt x="1216" y="679"/>
                    <a:pt x="1062" y="505"/>
                    <a:pt x="869" y="363"/>
                  </a:cubicBezTo>
                  <a:cubicBezTo>
                    <a:pt x="654" y="199"/>
                    <a:pt x="399" y="87"/>
                    <a:pt x="144" y="5"/>
                  </a:cubicBezTo>
                  <a:cubicBezTo>
                    <a:pt x="133" y="2"/>
                    <a:pt x="122"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3"/>
            <p:cNvSpPr/>
            <p:nvPr/>
          </p:nvSpPr>
          <p:spPr>
            <a:xfrm>
              <a:off x="3923706" y="3076263"/>
              <a:ext cx="29248" cy="24429"/>
            </a:xfrm>
            <a:custGeom>
              <a:avLst/>
              <a:gdLst/>
              <a:ahLst/>
              <a:cxnLst/>
              <a:rect l="l" t="t" r="r" b="b"/>
              <a:pathLst>
                <a:path w="522" h="436" extrusionOk="0">
                  <a:moveTo>
                    <a:pt x="98" y="1"/>
                  </a:moveTo>
                  <a:cubicBezTo>
                    <a:pt x="85" y="1"/>
                    <a:pt x="72" y="6"/>
                    <a:pt x="62" y="16"/>
                  </a:cubicBezTo>
                  <a:cubicBezTo>
                    <a:pt x="42" y="47"/>
                    <a:pt x="32" y="67"/>
                    <a:pt x="21" y="98"/>
                  </a:cubicBezTo>
                  <a:cubicBezTo>
                    <a:pt x="11" y="108"/>
                    <a:pt x="11" y="118"/>
                    <a:pt x="11" y="138"/>
                  </a:cubicBezTo>
                  <a:lnTo>
                    <a:pt x="11" y="149"/>
                  </a:lnTo>
                  <a:lnTo>
                    <a:pt x="11" y="169"/>
                  </a:lnTo>
                  <a:cubicBezTo>
                    <a:pt x="11" y="169"/>
                    <a:pt x="1" y="179"/>
                    <a:pt x="1" y="190"/>
                  </a:cubicBezTo>
                  <a:cubicBezTo>
                    <a:pt x="1" y="251"/>
                    <a:pt x="32" y="312"/>
                    <a:pt x="73" y="363"/>
                  </a:cubicBezTo>
                  <a:cubicBezTo>
                    <a:pt x="122" y="413"/>
                    <a:pt x="187" y="436"/>
                    <a:pt x="251" y="436"/>
                  </a:cubicBezTo>
                  <a:cubicBezTo>
                    <a:pt x="319" y="436"/>
                    <a:pt x="388" y="410"/>
                    <a:pt x="440" y="363"/>
                  </a:cubicBezTo>
                  <a:cubicBezTo>
                    <a:pt x="470" y="342"/>
                    <a:pt x="491" y="302"/>
                    <a:pt x="501" y="271"/>
                  </a:cubicBezTo>
                  <a:cubicBezTo>
                    <a:pt x="511" y="251"/>
                    <a:pt x="522" y="220"/>
                    <a:pt x="522" y="200"/>
                  </a:cubicBezTo>
                  <a:lnTo>
                    <a:pt x="522" y="179"/>
                  </a:lnTo>
                  <a:cubicBezTo>
                    <a:pt x="522" y="169"/>
                    <a:pt x="511" y="149"/>
                    <a:pt x="501" y="138"/>
                  </a:cubicBezTo>
                  <a:cubicBezTo>
                    <a:pt x="491" y="123"/>
                    <a:pt x="473" y="116"/>
                    <a:pt x="455" y="116"/>
                  </a:cubicBezTo>
                  <a:cubicBezTo>
                    <a:pt x="437" y="116"/>
                    <a:pt x="419" y="123"/>
                    <a:pt x="409" y="138"/>
                  </a:cubicBezTo>
                  <a:cubicBezTo>
                    <a:pt x="399" y="149"/>
                    <a:pt x="399" y="159"/>
                    <a:pt x="399" y="169"/>
                  </a:cubicBezTo>
                  <a:lnTo>
                    <a:pt x="388" y="179"/>
                  </a:lnTo>
                  <a:cubicBezTo>
                    <a:pt x="379" y="200"/>
                    <a:pt x="379" y="210"/>
                    <a:pt x="368" y="220"/>
                  </a:cubicBezTo>
                  <a:lnTo>
                    <a:pt x="368" y="231"/>
                  </a:lnTo>
                  <a:lnTo>
                    <a:pt x="358" y="231"/>
                  </a:lnTo>
                  <a:lnTo>
                    <a:pt x="358" y="240"/>
                  </a:lnTo>
                  <a:cubicBezTo>
                    <a:pt x="348" y="240"/>
                    <a:pt x="338" y="251"/>
                    <a:pt x="327" y="261"/>
                  </a:cubicBezTo>
                  <a:lnTo>
                    <a:pt x="317" y="271"/>
                  </a:lnTo>
                  <a:cubicBezTo>
                    <a:pt x="317" y="271"/>
                    <a:pt x="307" y="271"/>
                    <a:pt x="307" y="281"/>
                  </a:cubicBezTo>
                  <a:lnTo>
                    <a:pt x="297" y="281"/>
                  </a:lnTo>
                  <a:cubicBezTo>
                    <a:pt x="286" y="281"/>
                    <a:pt x="277" y="281"/>
                    <a:pt x="266" y="292"/>
                  </a:cubicBezTo>
                  <a:lnTo>
                    <a:pt x="236" y="292"/>
                  </a:lnTo>
                  <a:lnTo>
                    <a:pt x="225" y="281"/>
                  </a:lnTo>
                  <a:lnTo>
                    <a:pt x="215" y="281"/>
                  </a:lnTo>
                  <a:cubicBezTo>
                    <a:pt x="205" y="281"/>
                    <a:pt x="205" y="271"/>
                    <a:pt x="195" y="271"/>
                  </a:cubicBezTo>
                  <a:cubicBezTo>
                    <a:pt x="195" y="261"/>
                    <a:pt x="184" y="261"/>
                    <a:pt x="184" y="261"/>
                  </a:cubicBezTo>
                  <a:lnTo>
                    <a:pt x="175" y="251"/>
                  </a:lnTo>
                  <a:cubicBezTo>
                    <a:pt x="164" y="240"/>
                    <a:pt x="164" y="231"/>
                    <a:pt x="154" y="220"/>
                  </a:cubicBezTo>
                  <a:lnTo>
                    <a:pt x="154" y="210"/>
                  </a:lnTo>
                  <a:cubicBezTo>
                    <a:pt x="144" y="200"/>
                    <a:pt x="144" y="190"/>
                    <a:pt x="144" y="179"/>
                  </a:cubicBezTo>
                  <a:cubicBezTo>
                    <a:pt x="144" y="169"/>
                    <a:pt x="134" y="169"/>
                    <a:pt x="134" y="159"/>
                  </a:cubicBezTo>
                  <a:lnTo>
                    <a:pt x="134" y="149"/>
                  </a:lnTo>
                  <a:lnTo>
                    <a:pt x="134" y="138"/>
                  </a:lnTo>
                  <a:lnTo>
                    <a:pt x="134" y="129"/>
                  </a:lnTo>
                  <a:lnTo>
                    <a:pt x="134" y="118"/>
                  </a:lnTo>
                  <a:cubicBezTo>
                    <a:pt x="134" y="118"/>
                    <a:pt x="134" y="108"/>
                    <a:pt x="144" y="108"/>
                  </a:cubicBezTo>
                  <a:lnTo>
                    <a:pt x="144" y="98"/>
                  </a:lnTo>
                  <a:cubicBezTo>
                    <a:pt x="144" y="98"/>
                    <a:pt x="144" y="88"/>
                    <a:pt x="154" y="77"/>
                  </a:cubicBezTo>
                  <a:cubicBezTo>
                    <a:pt x="164" y="57"/>
                    <a:pt x="154" y="26"/>
                    <a:pt x="134" y="16"/>
                  </a:cubicBezTo>
                  <a:cubicBezTo>
                    <a:pt x="124" y="6"/>
                    <a:pt x="111"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3"/>
            <p:cNvSpPr/>
            <p:nvPr/>
          </p:nvSpPr>
          <p:spPr>
            <a:xfrm>
              <a:off x="3943765" y="3089150"/>
              <a:ext cx="616" cy="56"/>
            </a:xfrm>
            <a:custGeom>
              <a:avLst/>
              <a:gdLst/>
              <a:ahLst/>
              <a:cxnLst/>
              <a:rect l="l" t="t" r="r" b="b"/>
              <a:pathLst>
                <a:path w="11" h="1" extrusionOk="0">
                  <a:moveTo>
                    <a:pt x="1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3"/>
            <p:cNvSpPr/>
            <p:nvPr/>
          </p:nvSpPr>
          <p:spPr>
            <a:xfrm>
              <a:off x="3858375" y="2803115"/>
              <a:ext cx="28799" cy="30817"/>
            </a:xfrm>
            <a:custGeom>
              <a:avLst/>
              <a:gdLst/>
              <a:ahLst/>
              <a:cxnLst/>
              <a:rect l="l" t="t" r="r" b="b"/>
              <a:pathLst>
                <a:path w="514" h="550" extrusionOk="0">
                  <a:moveTo>
                    <a:pt x="412" y="391"/>
                  </a:moveTo>
                  <a:cubicBezTo>
                    <a:pt x="411" y="393"/>
                    <a:pt x="411" y="394"/>
                    <a:pt x="411" y="396"/>
                  </a:cubicBezTo>
                  <a:lnTo>
                    <a:pt x="411" y="396"/>
                  </a:lnTo>
                  <a:cubicBezTo>
                    <a:pt x="411" y="395"/>
                    <a:pt x="411" y="393"/>
                    <a:pt x="412" y="391"/>
                  </a:cubicBezTo>
                  <a:close/>
                  <a:moveTo>
                    <a:pt x="78" y="0"/>
                  </a:moveTo>
                  <a:cubicBezTo>
                    <a:pt x="43" y="0"/>
                    <a:pt x="0" y="32"/>
                    <a:pt x="14" y="74"/>
                  </a:cubicBezTo>
                  <a:cubicBezTo>
                    <a:pt x="24" y="105"/>
                    <a:pt x="34" y="115"/>
                    <a:pt x="34" y="156"/>
                  </a:cubicBezTo>
                  <a:cubicBezTo>
                    <a:pt x="24" y="187"/>
                    <a:pt x="24" y="217"/>
                    <a:pt x="24" y="248"/>
                  </a:cubicBezTo>
                  <a:cubicBezTo>
                    <a:pt x="14" y="319"/>
                    <a:pt x="24" y="380"/>
                    <a:pt x="55" y="432"/>
                  </a:cubicBezTo>
                  <a:cubicBezTo>
                    <a:pt x="85" y="482"/>
                    <a:pt x="136" y="534"/>
                    <a:pt x="198" y="544"/>
                  </a:cubicBezTo>
                  <a:cubicBezTo>
                    <a:pt x="212" y="548"/>
                    <a:pt x="227" y="550"/>
                    <a:pt x="241" y="550"/>
                  </a:cubicBezTo>
                  <a:cubicBezTo>
                    <a:pt x="296" y="550"/>
                    <a:pt x="347" y="519"/>
                    <a:pt x="371" y="462"/>
                  </a:cubicBezTo>
                  <a:cubicBezTo>
                    <a:pt x="381" y="452"/>
                    <a:pt x="391" y="441"/>
                    <a:pt x="391" y="432"/>
                  </a:cubicBezTo>
                  <a:cubicBezTo>
                    <a:pt x="402" y="421"/>
                    <a:pt x="402" y="411"/>
                    <a:pt x="402" y="411"/>
                  </a:cubicBezTo>
                  <a:cubicBezTo>
                    <a:pt x="402" y="403"/>
                    <a:pt x="408" y="401"/>
                    <a:pt x="411" y="396"/>
                  </a:cubicBezTo>
                  <a:lnTo>
                    <a:pt x="411" y="396"/>
                  </a:lnTo>
                  <a:cubicBezTo>
                    <a:pt x="410" y="397"/>
                    <a:pt x="409" y="398"/>
                    <a:pt x="408" y="398"/>
                  </a:cubicBezTo>
                  <a:cubicBezTo>
                    <a:pt x="407" y="398"/>
                    <a:pt x="407" y="396"/>
                    <a:pt x="412" y="391"/>
                  </a:cubicBezTo>
                  <a:lnTo>
                    <a:pt x="412" y="391"/>
                  </a:lnTo>
                  <a:cubicBezTo>
                    <a:pt x="412" y="391"/>
                    <a:pt x="412" y="391"/>
                    <a:pt x="412" y="391"/>
                  </a:cubicBezTo>
                  <a:lnTo>
                    <a:pt x="432" y="391"/>
                  </a:lnTo>
                  <a:cubicBezTo>
                    <a:pt x="463" y="391"/>
                    <a:pt x="473" y="380"/>
                    <a:pt x="493" y="360"/>
                  </a:cubicBezTo>
                  <a:cubicBezTo>
                    <a:pt x="504" y="339"/>
                    <a:pt x="514" y="319"/>
                    <a:pt x="504" y="299"/>
                  </a:cubicBezTo>
                  <a:cubicBezTo>
                    <a:pt x="489" y="249"/>
                    <a:pt x="452" y="228"/>
                    <a:pt x="412" y="228"/>
                  </a:cubicBezTo>
                  <a:cubicBezTo>
                    <a:pt x="368" y="228"/>
                    <a:pt x="321" y="252"/>
                    <a:pt x="289" y="289"/>
                  </a:cubicBezTo>
                  <a:cubicBezTo>
                    <a:pt x="279" y="299"/>
                    <a:pt x="269" y="309"/>
                    <a:pt x="269" y="330"/>
                  </a:cubicBezTo>
                  <a:cubicBezTo>
                    <a:pt x="259" y="339"/>
                    <a:pt x="259" y="350"/>
                    <a:pt x="248" y="360"/>
                  </a:cubicBezTo>
                  <a:lnTo>
                    <a:pt x="248" y="370"/>
                  </a:lnTo>
                  <a:lnTo>
                    <a:pt x="238" y="380"/>
                  </a:lnTo>
                  <a:lnTo>
                    <a:pt x="238" y="391"/>
                  </a:lnTo>
                  <a:lnTo>
                    <a:pt x="228" y="401"/>
                  </a:lnTo>
                  <a:lnTo>
                    <a:pt x="228" y="391"/>
                  </a:lnTo>
                  <a:lnTo>
                    <a:pt x="207" y="391"/>
                  </a:lnTo>
                  <a:cubicBezTo>
                    <a:pt x="198" y="380"/>
                    <a:pt x="198" y="370"/>
                    <a:pt x="187" y="360"/>
                  </a:cubicBezTo>
                  <a:cubicBezTo>
                    <a:pt x="177" y="350"/>
                    <a:pt x="177" y="350"/>
                    <a:pt x="177" y="339"/>
                  </a:cubicBezTo>
                  <a:cubicBezTo>
                    <a:pt x="177" y="339"/>
                    <a:pt x="167" y="339"/>
                    <a:pt x="167" y="330"/>
                  </a:cubicBezTo>
                  <a:lnTo>
                    <a:pt x="167" y="319"/>
                  </a:lnTo>
                  <a:cubicBezTo>
                    <a:pt x="167" y="319"/>
                    <a:pt x="167" y="309"/>
                    <a:pt x="157" y="309"/>
                  </a:cubicBezTo>
                  <a:lnTo>
                    <a:pt x="157" y="299"/>
                  </a:lnTo>
                  <a:lnTo>
                    <a:pt x="157" y="248"/>
                  </a:lnTo>
                  <a:cubicBezTo>
                    <a:pt x="157" y="166"/>
                    <a:pt x="157" y="95"/>
                    <a:pt x="116" y="23"/>
                  </a:cubicBezTo>
                  <a:cubicBezTo>
                    <a:pt x="110" y="7"/>
                    <a:pt x="9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3"/>
            <p:cNvSpPr/>
            <p:nvPr/>
          </p:nvSpPr>
          <p:spPr>
            <a:xfrm>
              <a:off x="3871094" y="2824967"/>
              <a:ext cx="672" cy="616"/>
            </a:xfrm>
            <a:custGeom>
              <a:avLst/>
              <a:gdLst/>
              <a:ahLst/>
              <a:cxnLst/>
              <a:rect l="l" t="t" r="r" b="b"/>
              <a:pathLst>
                <a:path w="12" h="11" extrusionOk="0">
                  <a:moveTo>
                    <a:pt x="1" y="1"/>
                  </a:moveTo>
                  <a:lnTo>
                    <a:pt x="1" y="11"/>
                  </a:lnTo>
                  <a:lnTo>
                    <a:pt x="1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3"/>
            <p:cNvSpPr/>
            <p:nvPr/>
          </p:nvSpPr>
          <p:spPr>
            <a:xfrm>
              <a:off x="3881404" y="2824967"/>
              <a:ext cx="56" cy="56"/>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3"/>
            <p:cNvSpPr/>
            <p:nvPr/>
          </p:nvSpPr>
          <p:spPr>
            <a:xfrm>
              <a:off x="3871710" y="2824967"/>
              <a:ext cx="56" cy="56"/>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3"/>
            <p:cNvSpPr/>
            <p:nvPr/>
          </p:nvSpPr>
          <p:spPr>
            <a:xfrm>
              <a:off x="3958613" y="2820989"/>
              <a:ext cx="33226" cy="23084"/>
            </a:xfrm>
            <a:custGeom>
              <a:avLst/>
              <a:gdLst/>
              <a:ahLst/>
              <a:cxnLst/>
              <a:rect l="l" t="t" r="r" b="b"/>
              <a:pathLst>
                <a:path w="593" h="412" extrusionOk="0">
                  <a:moveTo>
                    <a:pt x="103" y="0"/>
                  </a:moveTo>
                  <a:cubicBezTo>
                    <a:pt x="72" y="0"/>
                    <a:pt x="31" y="20"/>
                    <a:pt x="21" y="51"/>
                  </a:cubicBezTo>
                  <a:cubicBezTo>
                    <a:pt x="1" y="174"/>
                    <a:pt x="51" y="296"/>
                    <a:pt x="153" y="367"/>
                  </a:cubicBezTo>
                  <a:cubicBezTo>
                    <a:pt x="196" y="397"/>
                    <a:pt x="246" y="411"/>
                    <a:pt x="296" y="411"/>
                  </a:cubicBezTo>
                  <a:cubicBezTo>
                    <a:pt x="366" y="411"/>
                    <a:pt x="437" y="385"/>
                    <a:pt x="490" y="337"/>
                  </a:cubicBezTo>
                  <a:cubicBezTo>
                    <a:pt x="541" y="296"/>
                    <a:pt x="572" y="245"/>
                    <a:pt x="582" y="184"/>
                  </a:cubicBezTo>
                  <a:cubicBezTo>
                    <a:pt x="593" y="153"/>
                    <a:pt x="593" y="102"/>
                    <a:pt x="561" y="72"/>
                  </a:cubicBezTo>
                  <a:cubicBezTo>
                    <a:pt x="552" y="51"/>
                    <a:pt x="521" y="51"/>
                    <a:pt x="500" y="51"/>
                  </a:cubicBezTo>
                  <a:cubicBezTo>
                    <a:pt x="459" y="61"/>
                    <a:pt x="450" y="92"/>
                    <a:pt x="439" y="122"/>
                  </a:cubicBezTo>
                  <a:lnTo>
                    <a:pt x="439" y="133"/>
                  </a:lnTo>
                  <a:cubicBezTo>
                    <a:pt x="439" y="133"/>
                    <a:pt x="429" y="133"/>
                    <a:pt x="429" y="143"/>
                  </a:cubicBezTo>
                  <a:cubicBezTo>
                    <a:pt x="429" y="143"/>
                    <a:pt x="429" y="153"/>
                    <a:pt x="419" y="153"/>
                  </a:cubicBezTo>
                  <a:lnTo>
                    <a:pt x="419" y="163"/>
                  </a:lnTo>
                  <a:cubicBezTo>
                    <a:pt x="409" y="174"/>
                    <a:pt x="378" y="204"/>
                    <a:pt x="368" y="204"/>
                  </a:cubicBezTo>
                  <a:cubicBezTo>
                    <a:pt x="368" y="215"/>
                    <a:pt x="357" y="215"/>
                    <a:pt x="357" y="215"/>
                  </a:cubicBezTo>
                  <a:cubicBezTo>
                    <a:pt x="357" y="215"/>
                    <a:pt x="348" y="215"/>
                    <a:pt x="348" y="225"/>
                  </a:cubicBezTo>
                  <a:lnTo>
                    <a:pt x="337" y="225"/>
                  </a:lnTo>
                  <a:cubicBezTo>
                    <a:pt x="327" y="225"/>
                    <a:pt x="317" y="225"/>
                    <a:pt x="307" y="235"/>
                  </a:cubicBezTo>
                  <a:lnTo>
                    <a:pt x="286" y="235"/>
                  </a:lnTo>
                  <a:cubicBezTo>
                    <a:pt x="276" y="225"/>
                    <a:pt x="276" y="225"/>
                    <a:pt x="266" y="225"/>
                  </a:cubicBezTo>
                  <a:cubicBezTo>
                    <a:pt x="255" y="225"/>
                    <a:pt x="255" y="225"/>
                    <a:pt x="246" y="215"/>
                  </a:cubicBezTo>
                  <a:cubicBezTo>
                    <a:pt x="235" y="215"/>
                    <a:pt x="235" y="215"/>
                    <a:pt x="225" y="204"/>
                  </a:cubicBezTo>
                  <a:cubicBezTo>
                    <a:pt x="215" y="204"/>
                    <a:pt x="205" y="184"/>
                    <a:pt x="194" y="184"/>
                  </a:cubicBezTo>
                  <a:lnTo>
                    <a:pt x="194" y="174"/>
                  </a:lnTo>
                  <a:lnTo>
                    <a:pt x="184" y="163"/>
                  </a:lnTo>
                  <a:cubicBezTo>
                    <a:pt x="184" y="153"/>
                    <a:pt x="174" y="153"/>
                    <a:pt x="174" y="143"/>
                  </a:cubicBezTo>
                  <a:cubicBezTo>
                    <a:pt x="174" y="133"/>
                    <a:pt x="164" y="122"/>
                    <a:pt x="164" y="122"/>
                  </a:cubicBezTo>
                  <a:lnTo>
                    <a:pt x="164" y="113"/>
                  </a:lnTo>
                  <a:lnTo>
                    <a:pt x="164" y="72"/>
                  </a:lnTo>
                  <a:cubicBezTo>
                    <a:pt x="164" y="41"/>
                    <a:pt x="133" y="11"/>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3"/>
            <p:cNvSpPr/>
            <p:nvPr/>
          </p:nvSpPr>
          <p:spPr>
            <a:xfrm>
              <a:off x="4149005" y="2821045"/>
              <a:ext cx="20115" cy="25886"/>
            </a:xfrm>
            <a:custGeom>
              <a:avLst/>
              <a:gdLst/>
              <a:ahLst/>
              <a:cxnLst/>
              <a:rect l="l" t="t" r="r" b="b"/>
              <a:pathLst>
                <a:path w="359" h="462" extrusionOk="0">
                  <a:moveTo>
                    <a:pt x="225" y="0"/>
                  </a:moveTo>
                  <a:cubicBezTo>
                    <a:pt x="212" y="0"/>
                    <a:pt x="198" y="6"/>
                    <a:pt x="184" y="19"/>
                  </a:cubicBezTo>
                  <a:cubicBezTo>
                    <a:pt x="164" y="40"/>
                    <a:pt x="164" y="71"/>
                    <a:pt x="184" y="101"/>
                  </a:cubicBezTo>
                  <a:lnTo>
                    <a:pt x="195" y="101"/>
                  </a:lnTo>
                  <a:cubicBezTo>
                    <a:pt x="195" y="112"/>
                    <a:pt x="205" y="112"/>
                    <a:pt x="205" y="121"/>
                  </a:cubicBezTo>
                  <a:lnTo>
                    <a:pt x="205" y="132"/>
                  </a:lnTo>
                  <a:cubicBezTo>
                    <a:pt x="215" y="132"/>
                    <a:pt x="215" y="142"/>
                    <a:pt x="215" y="142"/>
                  </a:cubicBezTo>
                  <a:lnTo>
                    <a:pt x="215" y="152"/>
                  </a:lnTo>
                  <a:lnTo>
                    <a:pt x="215" y="173"/>
                  </a:lnTo>
                  <a:lnTo>
                    <a:pt x="215" y="193"/>
                  </a:lnTo>
                  <a:cubicBezTo>
                    <a:pt x="215" y="203"/>
                    <a:pt x="205" y="203"/>
                    <a:pt x="205" y="214"/>
                  </a:cubicBezTo>
                  <a:cubicBezTo>
                    <a:pt x="205" y="224"/>
                    <a:pt x="195" y="224"/>
                    <a:pt x="195" y="234"/>
                  </a:cubicBezTo>
                  <a:cubicBezTo>
                    <a:pt x="195" y="234"/>
                    <a:pt x="184" y="244"/>
                    <a:pt x="174" y="244"/>
                  </a:cubicBezTo>
                  <a:cubicBezTo>
                    <a:pt x="164" y="255"/>
                    <a:pt x="154" y="255"/>
                    <a:pt x="143" y="264"/>
                  </a:cubicBezTo>
                  <a:cubicBezTo>
                    <a:pt x="134" y="264"/>
                    <a:pt x="123" y="264"/>
                    <a:pt x="113" y="275"/>
                  </a:cubicBezTo>
                  <a:lnTo>
                    <a:pt x="82" y="275"/>
                  </a:lnTo>
                  <a:cubicBezTo>
                    <a:pt x="62" y="285"/>
                    <a:pt x="52" y="285"/>
                    <a:pt x="41" y="295"/>
                  </a:cubicBezTo>
                  <a:cubicBezTo>
                    <a:pt x="21" y="305"/>
                    <a:pt x="0" y="336"/>
                    <a:pt x="0" y="366"/>
                  </a:cubicBezTo>
                  <a:cubicBezTo>
                    <a:pt x="0" y="387"/>
                    <a:pt x="11" y="397"/>
                    <a:pt x="21" y="418"/>
                  </a:cubicBezTo>
                  <a:cubicBezTo>
                    <a:pt x="39" y="450"/>
                    <a:pt x="73" y="461"/>
                    <a:pt x="109" y="461"/>
                  </a:cubicBezTo>
                  <a:cubicBezTo>
                    <a:pt x="153" y="461"/>
                    <a:pt x="202" y="445"/>
                    <a:pt x="236" y="428"/>
                  </a:cubicBezTo>
                  <a:cubicBezTo>
                    <a:pt x="286" y="397"/>
                    <a:pt x="317" y="346"/>
                    <a:pt x="338" y="295"/>
                  </a:cubicBezTo>
                  <a:cubicBezTo>
                    <a:pt x="358" y="244"/>
                    <a:pt x="358" y="193"/>
                    <a:pt x="347" y="142"/>
                  </a:cubicBezTo>
                  <a:cubicBezTo>
                    <a:pt x="347" y="134"/>
                    <a:pt x="340" y="117"/>
                    <a:pt x="332" y="106"/>
                  </a:cubicBezTo>
                  <a:lnTo>
                    <a:pt x="332" y="106"/>
                  </a:lnTo>
                  <a:cubicBezTo>
                    <a:pt x="331" y="102"/>
                    <a:pt x="327" y="91"/>
                    <a:pt x="327" y="91"/>
                  </a:cubicBezTo>
                  <a:cubicBezTo>
                    <a:pt x="327" y="81"/>
                    <a:pt x="317" y="81"/>
                    <a:pt x="317" y="71"/>
                  </a:cubicBezTo>
                  <a:cubicBezTo>
                    <a:pt x="307" y="50"/>
                    <a:pt x="286" y="30"/>
                    <a:pt x="266" y="19"/>
                  </a:cubicBezTo>
                  <a:cubicBezTo>
                    <a:pt x="255" y="8"/>
                    <a:pt x="241" y="0"/>
                    <a:pt x="225"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3"/>
            <p:cNvSpPr/>
            <p:nvPr/>
          </p:nvSpPr>
          <p:spPr>
            <a:xfrm>
              <a:off x="4161051" y="2828945"/>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3"/>
            <p:cNvSpPr/>
            <p:nvPr/>
          </p:nvSpPr>
          <p:spPr>
            <a:xfrm>
              <a:off x="4097569" y="3046511"/>
              <a:ext cx="14344" cy="13895"/>
            </a:xfrm>
            <a:custGeom>
              <a:avLst/>
              <a:gdLst/>
              <a:ahLst/>
              <a:cxnLst/>
              <a:rect l="l" t="t" r="r" b="b"/>
              <a:pathLst>
                <a:path w="256" h="248" extrusionOk="0">
                  <a:moveTo>
                    <a:pt x="57" y="0"/>
                  </a:moveTo>
                  <a:cubicBezTo>
                    <a:pt x="42" y="0"/>
                    <a:pt x="27" y="7"/>
                    <a:pt x="20" y="27"/>
                  </a:cubicBezTo>
                  <a:cubicBezTo>
                    <a:pt x="11" y="37"/>
                    <a:pt x="0" y="47"/>
                    <a:pt x="0" y="68"/>
                  </a:cubicBezTo>
                  <a:lnTo>
                    <a:pt x="0" y="118"/>
                  </a:lnTo>
                  <a:cubicBezTo>
                    <a:pt x="11" y="149"/>
                    <a:pt x="20" y="170"/>
                    <a:pt x="41" y="190"/>
                  </a:cubicBezTo>
                  <a:cubicBezTo>
                    <a:pt x="65" y="222"/>
                    <a:pt x="113" y="247"/>
                    <a:pt x="158" y="247"/>
                  </a:cubicBezTo>
                  <a:cubicBezTo>
                    <a:pt x="171" y="247"/>
                    <a:pt x="183" y="245"/>
                    <a:pt x="194" y="241"/>
                  </a:cubicBezTo>
                  <a:cubicBezTo>
                    <a:pt x="204" y="231"/>
                    <a:pt x="225" y="231"/>
                    <a:pt x="235" y="220"/>
                  </a:cubicBezTo>
                  <a:cubicBezTo>
                    <a:pt x="245" y="211"/>
                    <a:pt x="245" y="200"/>
                    <a:pt x="256" y="190"/>
                  </a:cubicBezTo>
                  <a:lnTo>
                    <a:pt x="256" y="159"/>
                  </a:lnTo>
                  <a:cubicBezTo>
                    <a:pt x="245" y="129"/>
                    <a:pt x="215" y="108"/>
                    <a:pt x="194" y="108"/>
                  </a:cubicBezTo>
                  <a:lnTo>
                    <a:pt x="174" y="108"/>
                  </a:lnTo>
                  <a:cubicBezTo>
                    <a:pt x="169" y="113"/>
                    <a:pt x="166" y="116"/>
                    <a:pt x="163" y="116"/>
                  </a:cubicBezTo>
                  <a:cubicBezTo>
                    <a:pt x="161" y="116"/>
                    <a:pt x="158" y="113"/>
                    <a:pt x="154" y="108"/>
                  </a:cubicBezTo>
                  <a:lnTo>
                    <a:pt x="143" y="108"/>
                  </a:lnTo>
                  <a:cubicBezTo>
                    <a:pt x="143" y="108"/>
                    <a:pt x="133" y="108"/>
                    <a:pt x="133" y="98"/>
                  </a:cubicBezTo>
                  <a:cubicBezTo>
                    <a:pt x="133" y="98"/>
                    <a:pt x="122" y="98"/>
                    <a:pt x="122" y="88"/>
                  </a:cubicBezTo>
                  <a:cubicBezTo>
                    <a:pt x="113" y="88"/>
                    <a:pt x="113" y="77"/>
                    <a:pt x="113" y="77"/>
                  </a:cubicBezTo>
                  <a:cubicBezTo>
                    <a:pt x="113" y="77"/>
                    <a:pt x="113" y="68"/>
                    <a:pt x="122" y="68"/>
                  </a:cubicBezTo>
                  <a:cubicBezTo>
                    <a:pt x="122" y="57"/>
                    <a:pt x="122" y="37"/>
                    <a:pt x="113" y="27"/>
                  </a:cubicBezTo>
                  <a:cubicBezTo>
                    <a:pt x="102" y="16"/>
                    <a:pt x="102" y="6"/>
                    <a:pt x="82" y="6"/>
                  </a:cubicBezTo>
                  <a:cubicBezTo>
                    <a:pt x="74" y="3"/>
                    <a:pt x="6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3"/>
            <p:cNvSpPr/>
            <p:nvPr/>
          </p:nvSpPr>
          <p:spPr>
            <a:xfrm>
              <a:off x="4059804" y="3380116"/>
              <a:ext cx="16641" cy="28799"/>
            </a:xfrm>
            <a:custGeom>
              <a:avLst/>
              <a:gdLst/>
              <a:ahLst/>
              <a:cxnLst/>
              <a:rect l="l" t="t" r="r" b="b"/>
              <a:pathLst>
                <a:path w="297" h="514" extrusionOk="0">
                  <a:moveTo>
                    <a:pt x="189" y="1"/>
                  </a:moveTo>
                  <a:cubicBezTo>
                    <a:pt x="177" y="1"/>
                    <a:pt x="166" y="4"/>
                    <a:pt x="154" y="12"/>
                  </a:cubicBezTo>
                  <a:cubicBezTo>
                    <a:pt x="134" y="22"/>
                    <a:pt x="123" y="53"/>
                    <a:pt x="143" y="83"/>
                  </a:cubicBezTo>
                  <a:lnTo>
                    <a:pt x="143" y="94"/>
                  </a:lnTo>
                  <a:cubicBezTo>
                    <a:pt x="154" y="104"/>
                    <a:pt x="154" y="114"/>
                    <a:pt x="154" y="124"/>
                  </a:cubicBezTo>
                  <a:cubicBezTo>
                    <a:pt x="154" y="135"/>
                    <a:pt x="154" y="135"/>
                    <a:pt x="164" y="144"/>
                  </a:cubicBezTo>
                  <a:cubicBezTo>
                    <a:pt x="161" y="142"/>
                    <a:pt x="160" y="140"/>
                    <a:pt x="159" y="140"/>
                  </a:cubicBezTo>
                  <a:lnTo>
                    <a:pt x="159" y="140"/>
                  </a:lnTo>
                  <a:cubicBezTo>
                    <a:pt x="159" y="140"/>
                    <a:pt x="164" y="148"/>
                    <a:pt x="164" y="155"/>
                  </a:cubicBezTo>
                  <a:lnTo>
                    <a:pt x="164" y="165"/>
                  </a:lnTo>
                  <a:lnTo>
                    <a:pt x="164" y="185"/>
                  </a:lnTo>
                  <a:lnTo>
                    <a:pt x="164" y="206"/>
                  </a:lnTo>
                  <a:cubicBezTo>
                    <a:pt x="154" y="216"/>
                    <a:pt x="154" y="237"/>
                    <a:pt x="143" y="257"/>
                  </a:cubicBezTo>
                  <a:lnTo>
                    <a:pt x="143" y="267"/>
                  </a:lnTo>
                  <a:lnTo>
                    <a:pt x="123" y="287"/>
                  </a:lnTo>
                  <a:cubicBezTo>
                    <a:pt x="123" y="298"/>
                    <a:pt x="113" y="308"/>
                    <a:pt x="113" y="308"/>
                  </a:cubicBezTo>
                  <a:cubicBezTo>
                    <a:pt x="113" y="311"/>
                    <a:pt x="112" y="314"/>
                    <a:pt x="111" y="316"/>
                  </a:cubicBezTo>
                  <a:lnTo>
                    <a:pt x="111" y="316"/>
                  </a:lnTo>
                  <a:cubicBezTo>
                    <a:pt x="109" y="317"/>
                    <a:pt x="106" y="318"/>
                    <a:pt x="103" y="318"/>
                  </a:cubicBezTo>
                  <a:cubicBezTo>
                    <a:pt x="93" y="328"/>
                    <a:pt x="82" y="349"/>
                    <a:pt x="72" y="359"/>
                  </a:cubicBezTo>
                  <a:cubicBezTo>
                    <a:pt x="62" y="359"/>
                    <a:pt x="62" y="359"/>
                    <a:pt x="62" y="369"/>
                  </a:cubicBezTo>
                  <a:cubicBezTo>
                    <a:pt x="52" y="369"/>
                    <a:pt x="52" y="369"/>
                    <a:pt x="61" y="359"/>
                  </a:cubicBezTo>
                  <a:lnTo>
                    <a:pt x="61" y="359"/>
                  </a:lnTo>
                  <a:cubicBezTo>
                    <a:pt x="41" y="380"/>
                    <a:pt x="31" y="389"/>
                    <a:pt x="21" y="410"/>
                  </a:cubicBezTo>
                  <a:cubicBezTo>
                    <a:pt x="1" y="461"/>
                    <a:pt x="32" y="512"/>
                    <a:pt x="82" y="512"/>
                  </a:cubicBezTo>
                  <a:cubicBezTo>
                    <a:pt x="87" y="513"/>
                    <a:pt x="92" y="513"/>
                    <a:pt x="96" y="513"/>
                  </a:cubicBezTo>
                  <a:cubicBezTo>
                    <a:pt x="151" y="513"/>
                    <a:pt x="197" y="458"/>
                    <a:pt x="225" y="420"/>
                  </a:cubicBezTo>
                  <a:cubicBezTo>
                    <a:pt x="256" y="380"/>
                    <a:pt x="276" y="339"/>
                    <a:pt x="286" y="287"/>
                  </a:cubicBezTo>
                  <a:cubicBezTo>
                    <a:pt x="297" y="206"/>
                    <a:pt x="286" y="104"/>
                    <a:pt x="236" y="22"/>
                  </a:cubicBezTo>
                  <a:cubicBezTo>
                    <a:pt x="223" y="9"/>
                    <a:pt x="207" y="1"/>
                    <a:pt x="189"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3"/>
            <p:cNvSpPr/>
            <p:nvPr/>
          </p:nvSpPr>
          <p:spPr>
            <a:xfrm>
              <a:off x="4132980" y="2750055"/>
              <a:ext cx="48690" cy="20619"/>
            </a:xfrm>
            <a:custGeom>
              <a:avLst/>
              <a:gdLst/>
              <a:ahLst/>
              <a:cxnLst/>
              <a:rect l="l" t="t" r="r" b="b"/>
              <a:pathLst>
                <a:path w="869" h="368" extrusionOk="0">
                  <a:moveTo>
                    <a:pt x="1" y="1"/>
                  </a:moveTo>
                  <a:lnTo>
                    <a:pt x="32" y="368"/>
                  </a:lnTo>
                  <a:cubicBezTo>
                    <a:pt x="93" y="358"/>
                    <a:pt x="154" y="348"/>
                    <a:pt x="225" y="338"/>
                  </a:cubicBezTo>
                  <a:cubicBezTo>
                    <a:pt x="420" y="297"/>
                    <a:pt x="613" y="246"/>
                    <a:pt x="807" y="215"/>
                  </a:cubicBezTo>
                  <a:cubicBezTo>
                    <a:pt x="838" y="215"/>
                    <a:pt x="858" y="215"/>
                    <a:pt x="869" y="236"/>
                  </a:cubicBezTo>
                  <a:lnTo>
                    <a:pt x="869" y="215"/>
                  </a:lnTo>
                  <a:cubicBezTo>
                    <a:pt x="776" y="195"/>
                    <a:pt x="695" y="174"/>
                    <a:pt x="603" y="143"/>
                  </a:cubicBezTo>
                  <a:cubicBezTo>
                    <a:pt x="491" y="113"/>
                    <a:pt x="389" y="93"/>
                    <a:pt x="277" y="62"/>
                  </a:cubicBezTo>
                  <a:lnTo>
                    <a:pt x="1" y="1"/>
                  </a:lnTo>
                  <a:close/>
                </a:path>
              </a:pathLst>
            </a:custGeom>
            <a:solidFill>
              <a:srgbClr val="AE7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3"/>
            <p:cNvSpPr/>
            <p:nvPr/>
          </p:nvSpPr>
          <p:spPr>
            <a:xfrm>
              <a:off x="4045517" y="2770114"/>
              <a:ext cx="137274" cy="660426"/>
            </a:xfrm>
            <a:custGeom>
              <a:avLst/>
              <a:gdLst/>
              <a:ahLst/>
              <a:cxnLst/>
              <a:rect l="l" t="t" r="r" b="b"/>
              <a:pathLst>
                <a:path w="2450" h="11787" extrusionOk="0">
                  <a:moveTo>
                    <a:pt x="2072" y="909"/>
                  </a:moveTo>
                  <a:cubicBezTo>
                    <a:pt x="2088" y="909"/>
                    <a:pt x="2102" y="917"/>
                    <a:pt x="2113" y="928"/>
                  </a:cubicBezTo>
                  <a:cubicBezTo>
                    <a:pt x="2133" y="939"/>
                    <a:pt x="2154" y="959"/>
                    <a:pt x="2164" y="990"/>
                  </a:cubicBezTo>
                  <a:cubicBezTo>
                    <a:pt x="2164" y="990"/>
                    <a:pt x="2174" y="990"/>
                    <a:pt x="2174" y="1000"/>
                  </a:cubicBezTo>
                  <a:cubicBezTo>
                    <a:pt x="2174" y="1000"/>
                    <a:pt x="2174" y="1010"/>
                    <a:pt x="2185" y="1021"/>
                  </a:cubicBezTo>
                  <a:cubicBezTo>
                    <a:pt x="2185" y="1030"/>
                    <a:pt x="2194" y="1041"/>
                    <a:pt x="2194" y="1051"/>
                  </a:cubicBezTo>
                  <a:cubicBezTo>
                    <a:pt x="2205" y="1102"/>
                    <a:pt x="2205" y="1153"/>
                    <a:pt x="2185" y="1204"/>
                  </a:cubicBezTo>
                  <a:cubicBezTo>
                    <a:pt x="2164" y="1255"/>
                    <a:pt x="2133" y="1306"/>
                    <a:pt x="2083" y="1337"/>
                  </a:cubicBezTo>
                  <a:cubicBezTo>
                    <a:pt x="2049" y="1354"/>
                    <a:pt x="2000" y="1370"/>
                    <a:pt x="1956" y="1370"/>
                  </a:cubicBezTo>
                  <a:cubicBezTo>
                    <a:pt x="1920" y="1370"/>
                    <a:pt x="1886" y="1359"/>
                    <a:pt x="1868" y="1327"/>
                  </a:cubicBezTo>
                  <a:cubicBezTo>
                    <a:pt x="1858" y="1306"/>
                    <a:pt x="1847" y="1296"/>
                    <a:pt x="1847" y="1275"/>
                  </a:cubicBezTo>
                  <a:cubicBezTo>
                    <a:pt x="1847" y="1245"/>
                    <a:pt x="1868" y="1214"/>
                    <a:pt x="1888" y="1204"/>
                  </a:cubicBezTo>
                  <a:cubicBezTo>
                    <a:pt x="1899" y="1194"/>
                    <a:pt x="1909" y="1194"/>
                    <a:pt x="1929" y="1184"/>
                  </a:cubicBezTo>
                  <a:lnTo>
                    <a:pt x="1960" y="1184"/>
                  </a:lnTo>
                  <a:cubicBezTo>
                    <a:pt x="1970" y="1184"/>
                    <a:pt x="1981" y="1173"/>
                    <a:pt x="1990" y="1173"/>
                  </a:cubicBezTo>
                  <a:cubicBezTo>
                    <a:pt x="2001" y="1164"/>
                    <a:pt x="2011" y="1164"/>
                    <a:pt x="2021" y="1153"/>
                  </a:cubicBezTo>
                  <a:cubicBezTo>
                    <a:pt x="2031" y="1153"/>
                    <a:pt x="2042" y="1143"/>
                    <a:pt x="2042" y="1143"/>
                  </a:cubicBezTo>
                  <a:lnTo>
                    <a:pt x="2042" y="1133"/>
                  </a:lnTo>
                  <a:lnTo>
                    <a:pt x="2052" y="1133"/>
                  </a:lnTo>
                  <a:lnTo>
                    <a:pt x="2052" y="1123"/>
                  </a:lnTo>
                  <a:cubicBezTo>
                    <a:pt x="2052" y="1112"/>
                    <a:pt x="2062" y="1112"/>
                    <a:pt x="2062" y="1102"/>
                  </a:cubicBezTo>
                  <a:lnTo>
                    <a:pt x="2062" y="1082"/>
                  </a:lnTo>
                  <a:lnTo>
                    <a:pt x="2062" y="1061"/>
                  </a:lnTo>
                  <a:lnTo>
                    <a:pt x="2062" y="1051"/>
                  </a:lnTo>
                  <a:lnTo>
                    <a:pt x="2052" y="1041"/>
                  </a:lnTo>
                  <a:lnTo>
                    <a:pt x="2052" y="1030"/>
                  </a:lnTo>
                  <a:cubicBezTo>
                    <a:pt x="2052" y="1030"/>
                    <a:pt x="2042" y="1021"/>
                    <a:pt x="2042" y="1010"/>
                  </a:cubicBezTo>
                  <a:lnTo>
                    <a:pt x="2031" y="1010"/>
                  </a:lnTo>
                  <a:cubicBezTo>
                    <a:pt x="2011" y="980"/>
                    <a:pt x="2011" y="949"/>
                    <a:pt x="2031" y="928"/>
                  </a:cubicBezTo>
                  <a:cubicBezTo>
                    <a:pt x="2045" y="915"/>
                    <a:pt x="2059" y="909"/>
                    <a:pt x="2072" y="909"/>
                  </a:cubicBezTo>
                  <a:close/>
                  <a:moveTo>
                    <a:pt x="2430" y="0"/>
                  </a:moveTo>
                  <a:cubicBezTo>
                    <a:pt x="2419" y="0"/>
                    <a:pt x="2419" y="10"/>
                    <a:pt x="2409" y="10"/>
                  </a:cubicBezTo>
                  <a:cubicBezTo>
                    <a:pt x="2194" y="82"/>
                    <a:pt x="1960" y="123"/>
                    <a:pt x="1736" y="163"/>
                  </a:cubicBezTo>
                  <a:cubicBezTo>
                    <a:pt x="1695" y="173"/>
                    <a:pt x="1654" y="184"/>
                    <a:pt x="1603" y="184"/>
                  </a:cubicBezTo>
                  <a:cubicBezTo>
                    <a:pt x="1674" y="1092"/>
                    <a:pt x="1695" y="2143"/>
                    <a:pt x="1593" y="3092"/>
                  </a:cubicBezTo>
                  <a:cubicBezTo>
                    <a:pt x="1603" y="3123"/>
                    <a:pt x="1623" y="3153"/>
                    <a:pt x="1634" y="3184"/>
                  </a:cubicBezTo>
                  <a:cubicBezTo>
                    <a:pt x="1745" y="3531"/>
                    <a:pt x="1634" y="3960"/>
                    <a:pt x="1378" y="4214"/>
                  </a:cubicBezTo>
                  <a:cubicBezTo>
                    <a:pt x="1296" y="4511"/>
                    <a:pt x="1215" y="4786"/>
                    <a:pt x="1123" y="5041"/>
                  </a:cubicBezTo>
                  <a:cubicBezTo>
                    <a:pt x="1154" y="5041"/>
                    <a:pt x="1174" y="5062"/>
                    <a:pt x="1185" y="5092"/>
                  </a:cubicBezTo>
                  <a:lnTo>
                    <a:pt x="1185" y="5123"/>
                  </a:lnTo>
                  <a:cubicBezTo>
                    <a:pt x="1174" y="5133"/>
                    <a:pt x="1174" y="5144"/>
                    <a:pt x="1164" y="5153"/>
                  </a:cubicBezTo>
                  <a:cubicBezTo>
                    <a:pt x="1154" y="5164"/>
                    <a:pt x="1133" y="5164"/>
                    <a:pt x="1123" y="5174"/>
                  </a:cubicBezTo>
                  <a:cubicBezTo>
                    <a:pt x="1113" y="5184"/>
                    <a:pt x="1092" y="5184"/>
                    <a:pt x="1083" y="5184"/>
                  </a:cubicBezTo>
                  <a:cubicBezTo>
                    <a:pt x="1001" y="5429"/>
                    <a:pt x="909" y="5674"/>
                    <a:pt x="827" y="5899"/>
                  </a:cubicBezTo>
                  <a:cubicBezTo>
                    <a:pt x="847" y="6021"/>
                    <a:pt x="827" y="6133"/>
                    <a:pt x="817" y="6255"/>
                  </a:cubicBezTo>
                  <a:cubicBezTo>
                    <a:pt x="797" y="6378"/>
                    <a:pt x="776" y="6500"/>
                    <a:pt x="745" y="6623"/>
                  </a:cubicBezTo>
                  <a:cubicBezTo>
                    <a:pt x="715" y="6736"/>
                    <a:pt x="684" y="6858"/>
                    <a:pt x="654" y="6970"/>
                  </a:cubicBezTo>
                  <a:cubicBezTo>
                    <a:pt x="623" y="7082"/>
                    <a:pt x="602" y="7225"/>
                    <a:pt x="531" y="7327"/>
                  </a:cubicBezTo>
                  <a:lnTo>
                    <a:pt x="521" y="7337"/>
                  </a:lnTo>
                  <a:cubicBezTo>
                    <a:pt x="500" y="7368"/>
                    <a:pt x="491" y="7389"/>
                    <a:pt x="470" y="7409"/>
                  </a:cubicBezTo>
                  <a:cubicBezTo>
                    <a:pt x="429" y="7470"/>
                    <a:pt x="389" y="7532"/>
                    <a:pt x="348" y="7582"/>
                  </a:cubicBezTo>
                  <a:cubicBezTo>
                    <a:pt x="307" y="7634"/>
                    <a:pt x="256" y="7695"/>
                    <a:pt x="215" y="7745"/>
                  </a:cubicBezTo>
                  <a:cubicBezTo>
                    <a:pt x="62" y="8348"/>
                    <a:pt x="1" y="8940"/>
                    <a:pt x="103" y="9623"/>
                  </a:cubicBezTo>
                  <a:cubicBezTo>
                    <a:pt x="184" y="10154"/>
                    <a:pt x="307" y="10675"/>
                    <a:pt x="398" y="11144"/>
                  </a:cubicBezTo>
                  <a:cubicBezTo>
                    <a:pt x="409" y="11124"/>
                    <a:pt x="409" y="11103"/>
                    <a:pt x="419" y="11093"/>
                  </a:cubicBezTo>
                  <a:lnTo>
                    <a:pt x="419" y="11072"/>
                  </a:lnTo>
                  <a:lnTo>
                    <a:pt x="419" y="11052"/>
                  </a:lnTo>
                  <a:lnTo>
                    <a:pt x="419" y="11042"/>
                  </a:lnTo>
                  <a:lnTo>
                    <a:pt x="419" y="11031"/>
                  </a:lnTo>
                  <a:cubicBezTo>
                    <a:pt x="409" y="11022"/>
                    <a:pt x="409" y="11011"/>
                    <a:pt x="409" y="11011"/>
                  </a:cubicBezTo>
                  <a:cubicBezTo>
                    <a:pt x="409" y="11001"/>
                    <a:pt x="409" y="10991"/>
                    <a:pt x="398" y="10981"/>
                  </a:cubicBezTo>
                  <a:lnTo>
                    <a:pt x="398" y="10970"/>
                  </a:lnTo>
                  <a:cubicBezTo>
                    <a:pt x="378" y="10940"/>
                    <a:pt x="389" y="10909"/>
                    <a:pt x="409" y="10899"/>
                  </a:cubicBezTo>
                  <a:cubicBezTo>
                    <a:pt x="421" y="10891"/>
                    <a:pt x="432" y="10888"/>
                    <a:pt x="444" y="10888"/>
                  </a:cubicBezTo>
                  <a:cubicBezTo>
                    <a:pt x="462" y="10888"/>
                    <a:pt x="478" y="10896"/>
                    <a:pt x="491" y="10909"/>
                  </a:cubicBezTo>
                  <a:cubicBezTo>
                    <a:pt x="541" y="10991"/>
                    <a:pt x="552" y="11093"/>
                    <a:pt x="541" y="11174"/>
                  </a:cubicBezTo>
                  <a:cubicBezTo>
                    <a:pt x="531" y="11226"/>
                    <a:pt x="511" y="11267"/>
                    <a:pt x="491" y="11307"/>
                  </a:cubicBezTo>
                  <a:cubicBezTo>
                    <a:pt x="470" y="11328"/>
                    <a:pt x="460" y="11348"/>
                    <a:pt x="439" y="11358"/>
                  </a:cubicBezTo>
                  <a:cubicBezTo>
                    <a:pt x="460" y="11511"/>
                    <a:pt x="480" y="11654"/>
                    <a:pt x="500" y="11787"/>
                  </a:cubicBezTo>
                  <a:cubicBezTo>
                    <a:pt x="541" y="11777"/>
                    <a:pt x="593" y="11766"/>
                    <a:pt x="634" y="11756"/>
                  </a:cubicBezTo>
                  <a:cubicBezTo>
                    <a:pt x="797" y="11725"/>
                    <a:pt x="1011" y="11675"/>
                    <a:pt x="1092" y="11501"/>
                  </a:cubicBezTo>
                  <a:cubicBezTo>
                    <a:pt x="909" y="11174"/>
                    <a:pt x="786" y="10807"/>
                    <a:pt x="705" y="10440"/>
                  </a:cubicBezTo>
                  <a:cubicBezTo>
                    <a:pt x="613" y="10083"/>
                    <a:pt x="572" y="9705"/>
                    <a:pt x="552" y="9337"/>
                  </a:cubicBezTo>
                  <a:cubicBezTo>
                    <a:pt x="521" y="8562"/>
                    <a:pt x="674" y="7807"/>
                    <a:pt x="929" y="7082"/>
                  </a:cubicBezTo>
                  <a:cubicBezTo>
                    <a:pt x="1205" y="6337"/>
                    <a:pt x="1552" y="5623"/>
                    <a:pt x="1797" y="4868"/>
                  </a:cubicBezTo>
                  <a:cubicBezTo>
                    <a:pt x="2052" y="4112"/>
                    <a:pt x="2225" y="3337"/>
                    <a:pt x="2328" y="2551"/>
                  </a:cubicBezTo>
                  <a:cubicBezTo>
                    <a:pt x="2389" y="2112"/>
                    <a:pt x="2419" y="1663"/>
                    <a:pt x="2439" y="1214"/>
                  </a:cubicBezTo>
                  <a:cubicBezTo>
                    <a:pt x="2450" y="898"/>
                    <a:pt x="2450" y="581"/>
                    <a:pt x="2439" y="255"/>
                  </a:cubicBezTo>
                  <a:cubicBezTo>
                    <a:pt x="2409" y="184"/>
                    <a:pt x="2419" y="92"/>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3"/>
            <p:cNvSpPr/>
            <p:nvPr/>
          </p:nvSpPr>
          <p:spPr>
            <a:xfrm>
              <a:off x="4050671" y="2654579"/>
              <a:ext cx="181873" cy="862302"/>
            </a:xfrm>
            <a:custGeom>
              <a:avLst/>
              <a:gdLst/>
              <a:ahLst/>
              <a:cxnLst/>
              <a:rect l="l" t="t" r="r" b="b"/>
              <a:pathLst>
                <a:path w="3246" h="15390" extrusionOk="0">
                  <a:moveTo>
                    <a:pt x="3052" y="1"/>
                  </a:moveTo>
                  <a:cubicBezTo>
                    <a:pt x="3032" y="51"/>
                    <a:pt x="3021" y="103"/>
                    <a:pt x="3011" y="153"/>
                  </a:cubicBezTo>
                  <a:cubicBezTo>
                    <a:pt x="2991" y="215"/>
                    <a:pt x="2970" y="276"/>
                    <a:pt x="2950" y="327"/>
                  </a:cubicBezTo>
                  <a:cubicBezTo>
                    <a:pt x="2939" y="368"/>
                    <a:pt x="2929" y="409"/>
                    <a:pt x="2909" y="439"/>
                  </a:cubicBezTo>
                  <a:cubicBezTo>
                    <a:pt x="2909" y="480"/>
                    <a:pt x="2898" y="511"/>
                    <a:pt x="2868" y="531"/>
                  </a:cubicBezTo>
                  <a:cubicBezTo>
                    <a:pt x="2780" y="585"/>
                    <a:pt x="2676" y="607"/>
                    <a:pt x="2568" y="607"/>
                  </a:cubicBezTo>
                  <a:cubicBezTo>
                    <a:pt x="2388" y="607"/>
                    <a:pt x="2198" y="547"/>
                    <a:pt x="2052" y="470"/>
                  </a:cubicBezTo>
                  <a:cubicBezTo>
                    <a:pt x="1960" y="419"/>
                    <a:pt x="1868" y="358"/>
                    <a:pt x="1787" y="286"/>
                  </a:cubicBezTo>
                  <a:lnTo>
                    <a:pt x="1572" y="317"/>
                  </a:lnTo>
                  <a:cubicBezTo>
                    <a:pt x="1480" y="327"/>
                    <a:pt x="1388" y="337"/>
                    <a:pt x="1297" y="337"/>
                  </a:cubicBezTo>
                  <a:cubicBezTo>
                    <a:pt x="1347" y="633"/>
                    <a:pt x="1399" y="1042"/>
                    <a:pt x="1449" y="1521"/>
                  </a:cubicBezTo>
                  <a:cubicBezTo>
                    <a:pt x="1592" y="1552"/>
                    <a:pt x="1725" y="1582"/>
                    <a:pt x="1868" y="1613"/>
                  </a:cubicBezTo>
                  <a:cubicBezTo>
                    <a:pt x="1970" y="1643"/>
                    <a:pt x="2062" y="1664"/>
                    <a:pt x="2164" y="1695"/>
                  </a:cubicBezTo>
                  <a:cubicBezTo>
                    <a:pt x="2225" y="1715"/>
                    <a:pt x="2286" y="1725"/>
                    <a:pt x="2338" y="1745"/>
                  </a:cubicBezTo>
                  <a:lnTo>
                    <a:pt x="2338" y="1623"/>
                  </a:lnTo>
                  <a:cubicBezTo>
                    <a:pt x="2327" y="1378"/>
                    <a:pt x="2297" y="1123"/>
                    <a:pt x="2256" y="888"/>
                  </a:cubicBezTo>
                  <a:cubicBezTo>
                    <a:pt x="2250" y="845"/>
                    <a:pt x="2284" y="817"/>
                    <a:pt x="2317" y="817"/>
                  </a:cubicBezTo>
                  <a:cubicBezTo>
                    <a:pt x="2339" y="817"/>
                    <a:pt x="2360" y="829"/>
                    <a:pt x="2368" y="858"/>
                  </a:cubicBezTo>
                  <a:cubicBezTo>
                    <a:pt x="2429" y="1103"/>
                    <a:pt x="2470" y="1337"/>
                    <a:pt x="2490" y="1593"/>
                  </a:cubicBezTo>
                  <a:cubicBezTo>
                    <a:pt x="2501" y="1715"/>
                    <a:pt x="2501" y="1838"/>
                    <a:pt x="2501" y="1960"/>
                  </a:cubicBezTo>
                  <a:cubicBezTo>
                    <a:pt x="2501" y="2031"/>
                    <a:pt x="2501" y="2092"/>
                    <a:pt x="2490" y="2154"/>
                  </a:cubicBezTo>
                  <a:cubicBezTo>
                    <a:pt x="2490" y="2185"/>
                    <a:pt x="2490" y="2225"/>
                    <a:pt x="2480" y="2256"/>
                  </a:cubicBezTo>
                  <a:cubicBezTo>
                    <a:pt x="2551" y="2929"/>
                    <a:pt x="2531" y="3613"/>
                    <a:pt x="2460" y="4287"/>
                  </a:cubicBezTo>
                  <a:cubicBezTo>
                    <a:pt x="2378" y="5062"/>
                    <a:pt x="2236" y="5838"/>
                    <a:pt x="2011" y="6593"/>
                  </a:cubicBezTo>
                  <a:cubicBezTo>
                    <a:pt x="1787" y="7358"/>
                    <a:pt x="1470" y="8073"/>
                    <a:pt x="1174" y="8807"/>
                  </a:cubicBezTo>
                  <a:cubicBezTo>
                    <a:pt x="888" y="9532"/>
                    <a:pt x="674" y="10267"/>
                    <a:pt x="653" y="11043"/>
                  </a:cubicBezTo>
                  <a:cubicBezTo>
                    <a:pt x="644" y="11471"/>
                    <a:pt x="674" y="11889"/>
                    <a:pt x="766" y="12308"/>
                  </a:cubicBezTo>
                  <a:cubicBezTo>
                    <a:pt x="848" y="12726"/>
                    <a:pt x="1000" y="13114"/>
                    <a:pt x="1143" y="13502"/>
                  </a:cubicBezTo>
                  <a:cubicBezTo>
                    <a:pt x="1164" y="13522"/>
                    <a:pt x="1174" y="13533"/>
                    <a:pt x="1164" y="13563"/>
                  </a:cubicBezTo>
                  <a:cubicBezTo>
                    <a:pt x="1143" y="13828"/>
                    <a:pt x="857" y="13930"/>
                    <a:pt x="633" y="13991"/>
                  </a:cubicBezTo>
                  <a:cubicBezTo>
                    <a:pt x="562" y="14012"/>
                    <a:pt x="501" y="14023"/>
                    <a:pt x="429" y="14043"/>
                  </a:cubicBezTo>
                  <a:cubicBezTo>
                    <a:pt x="470" y="14614"/>
                    <a:pt x="388" y="15084"/>
                    <a:pt x="0" y="15390"/>
                  </a:cubicBezTo>
                  <a:cubicBezTo>
                    <a:pt x="480" y="15339"/>
                    <a:pt x="939" y="15227"/>
                    <a:pt x="1378" y="15063"/>
                  </a:cubicBezTo>
                  <a:cubicBezTo>
                    <a:pt x="1378" y="14696"/>
                    <a:pt x="1327" y="14338"/>
                    <a:pt x="1225" y="13982"/>
                  </a:cubicBezTo>
                  <a:cubicBezTo>
                    <a:pt x="1219" y="13958"/>
                    <a:pt x="1237" y="13941"/>
                    <a:pt x="1258" y="13941"/>
                  </a:cubicBezTo>
                  <a:cubicBezTo>
                    <a:pt x="1272" y="13941"/>
                    <a:pt x="1288" y="13950"/>
                    <a:pt x="1297" y="13971"/>
                  </a:cubicBezTo>
                  <a:cubicBezTo>
                    <a:pt x="1419" y="14298"/>
                    <a:pt x="1490" y="14655"/>
                    <a:pt x="1501" y="15012"/>
                  </a:cubicBezTo>
                  <a:cubicBezTo>
                    <a:pt x="1664" y="14951"/>
                    <a:pt x="1807" y="14880"/>
                    <a:pt x="1960" y="14808"/>
                  </a:cubicBezTo>
                  <a:cubicBezTo>
                    <a:pt x="2062" y="14369"/>
                    <a:pt x="1950" y="13930"/>
                    <a:pt x="1807" y="13512"/>
                  </a:cubicBezTo>
                  <a:cubicBezTo>
                    <a:pt x="1715" y="13277"/>
                    <a:pt x="1623" y="13043"/>
                    <a:pt x="1542" y="12798"/>
                  </a:cubicBezTo>
                  <a:cubicBezTo>
                    <a:pt x="1460" y="12542"/>
                    <a:pt x="1409" y="12288"/>
                    <a:pt x="1378" y="12032"/>
                  </a:cubicBezTo>
                  <a:cubicBezTo>
                    <a:pt x="1266" y="10991"/>
                    <a:pt x="1562" y="9971"/>
                    <a:pt x="1909" y="9011"/>
                  </a:cubicBezTo>
                  <a:cubicBezTo>
                    <a:pt x="2082" y="8522"/>
                    <a:pt x="2276" y="8042"/>
                    <a:pt x="2440" y="7542"/>
                  </a:cubicBezTo>
                  <a:cubicBezTo>
                    <a:pt x="2592" y="7063"/>
                    <a:pt x="2725" y="6573"/>
                    <a:pt x="2837" y="6083"/>
                  </a:cubicBezTo>
                  <a:cubicBezTo>
                    <a:pt x="3062" y="5103"/>
                    <a:pt x="3195" y="4093"/>
                    <a:pt x="3225" y="3092"/>
                  </a:cubicBezTo>
                  <a:cubicBezTo>
                    <a:pt x="3245" y="2521"/>
                    <a:pt x="3225" y="1950"/>
                    <a:pt x="3195" y="1389"/>
                  </a:cubicBezTo>
                  <a:cubicBezTo>
                    <a:pt x="3174" y="1113"/>
                    <a:pt x="3143" y="838"/>
                    <a:pt x="3113" y="552"/>
                  </a:cubicBezTo>
                  <a:cubicBezTo>
                    <a:pt x="3103" y="419"/>
                    <a:pt x="3082" y="276"/>
                    <a:pt x="3062" y="133"/>
                  </a:cubicBezTo>
                  <a:cubicBezTo>
                    <a:pt x="3052" y="92"/>
                    <a:pt x="3052" y="42"/>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3"/>
            <p:cNvSpPr/>
            <p:nvPr/>
          </p:nvSpPr>
          <p:spPr>
            <a:xfrm>
              <a:off x="3987749" y="3319547"/>
              <a:ext cx="18378" cy="18994"/>
            </a:xfrm>
            <a:custGeom>
              <a:avLst/>
              <a:gdLst/>
              <a:ahLst/>
              <a:cxnLst/>
              <a:rect l="l" t="t" r="r" b="b"/>
              <a:pathLst>
                <a:path w="328" h="339" extrusionOk="0">
                  <a:moveTo>
                    <a:pt x="184" y="1"/>
                  </a:moveTo>
                  <a:cubicBezTo>
                    <a:pt x="93" y="1"/>
                    <a:pt x="21" y="52"/>
                    <a:pt x="11" y="154"/>
                  </a:cubicBezTo>
                  <a:cubicBezTo>
                    <a:pt x="1" y="225"/>
                    <a:pt x="62" y="338"/>
                    <a:pt x="154" y="338"/>
                  </a:cubicBezTo>
                  <a:cubicBezTo>
                    <a:pt x="236" y="338"/>
                    <a:pt x="317" y="287"/>
                    <a:pt x="317" y="195"/>
                  </a:cubicBezTo>
                  <a:cubicBezTo>
                    <a:pt x="327" y="113"/>
                    <a:pt x="266"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3"/>
            <p:cNvSpPr/>
            <p:nvPr/>
          </p:nvSpPr>
          <p:spPr>
            <a:xfrm>
              <a:off x="4067256" y="2956527"/>
              <a:ext cx="20619" cy="20619"/>
            </a:xfrm>
            <a:custGeom>
              <a:avLst/>
              <a:gdLst/>
              <a:ahLst/>
              <a:cxnLst/>
              <a:rect l="l" t="t" r="r" b="b"/>
              <a:pathLst>
                <a:path w="368" h="368" extrusionOk="0">
                  <a:moveTo>
                    <a:pt x="205" y="0"/>
                  </a:moveTo>
                  <a:cubicBezTo>
                    <a:pt x="103" y="0"/>
                    <a:pt x="21" y="51"/>
                    <a:pt x="10" y="163"/>
                  </a:cubicBezTo>
                  <a:cubicBezTo>
                    <a:pt x="1" y="245"/>
                    <a:pt x="62" y="367"/>
                    <a:pt x="164" y="367"/>
                  </a:cubicBezTo>
                  <a:cubicBezTo>
                    <a:pt x="266" y="367"/>
                    <a:pt x="348" y="306"/>
                    <a:pt x="357" y="204"/>
                  </a:cubicBezTo>
                  <a:cubicBezTo>
                    <a:pt x="368" y="112"/>
                    <a:pt x="296"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3"/>
            <p:cNvSpPr/>
            <p:nvPr/>
          </p:nvSpPr>
          <p:spPr>
            <a:xfrm>
              <a:off x="3741328" y="2575072"/>
              <a:ext cx="68693" cy="51548"/>
            </a:xfrm>
            <a:custGeom>
              <a:avLst/>
              <a:gdLst/>
              <a:ahLst/>
              <a:cxnLst/>
              <a:rect l="l" t="t" r="r" b="b"/>
              <a:pathLst>
                <a:path w="1226" h="920" extrusionOk="0">
                  <a:moveTo>
                    <a:pt x="541" y="1"/>
                  </a:moveTo>
                  <a:cubicBezTo>
                    <a:pt x="439" y="154"/>
                    <a:pt x="348" y="318"/>
                    <a:pt x="255" y="481"/>
                  </a:cubicBezTo>
                  <a:cubicBezTo>
                    <a:pt x="184" y="603"/>
                    <a:pt x="123" y="715"/>
                    <a:pt x="51" y="838"/>
                  </a:cubicBezTo>
                  <a:cubicBezTo>
                    <a:pt x="42" y="858"/>
                    <a:pt x="21" y="889"/>
                    <a:pt x="1" y="919"/>
                  </a:cubicBezTo>
                  <a:cubicBezTo>
                    <a:pt x="144" y="838"/>
                    <a:pt x="296" y="776"/>
                    <a:pt x="460" y="746"/>
                  </a:cubicBezTo>
                  <a:cubicBezTo>
                    <a:pt x="572" y="715"/>
                    <a:pt x="695" y="705"/>
                    <a:pt x="806" y="695"/>
                  </a:cubicBezTo>
                  <a:cubicBezTo>
                    <a:pt x="909" y="695"/>
                    <a:pt x="1021" y="695"/>
                    <a:pt x="1123" y="715"/>
                  </a:cubicBezTo>
                  <a:cubicBezTo>
                    <a:pt x="1153" y="491"/>
                    <a:pt x="1184" y="256"/>
                    <a:pt x="1225" y="32"/>
                  </a:cubicBezTo>
                  <a:lnTo>
                    <a:pt x="1225" y="32"/>
                  </a:lnTo>
                  <a:cubicBezTo>
                    <a:pt x="1167" y="34"/>
                    <a:pt x="1110" y="36"/>
                    <a:pt x="1053" y="36"/>
                  </a:cubicBezTo>
                  <a:cubicBezTo>
                    <a:pt x="879" y="36"/>
                    <a:pt x="710" y="24"/>
                    <a:pt x="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3"/>
            <p:cNvSpPr/>
            <p:nvPr/>
          </p:nvSpPr>
          <p:spPr>
            <a:xfrm>
              <a:off x="3812262" y="2561961"/>
              <a:ext cx="76033" cy="45216"/>
            </a:xfrm>
            <a:custGeom>
              <a:avLst/>
              <a:gdLst/>
              <a:ahLst/>
              <a:cxnLst/>
              <a:rect l="l" t="t" r="r" b="b"/>
              <a:pathLst>
                <a:path w="1357" h="807" extrusionOk="0">
                  <a:moveTo>
                    <a:pt x="1123" y="1"/>
                  </a:moveTo>
                  <a:cubicBezTo>
                    <a:pt x="1051" y="31"/>
                    <a:pt x="969" y="62"/>
                    <a:pt x="898" y="82"/>
                  </a:cubicBezTo>
                  <a:cubicBezTo>
                    <a:pt x="633" y="174"/>
                    <a:pt x="357" y="235"/>
                    <a:pt x="82" y="255"/>
                  </a:cubicBezTo>
                  <a:cubicBezTo>
                    <a:pt x="51" y="439"/>
                    <a:pt x="30" y="623"/>
                    <a:pt x="0" y="806"/>
                  </a:cubicBezTo>
                  <a:cubicBezTo>
                    <a:pt x="163" y="613"/>
                    <a:pt x="388" y="470"/>
                    <a:pt x="633" y="398"/>
                  </a:cubicBezTo>
                  <a:cubicBezTo>
                    <a:pt x="751" y="359"/>
                    <a:pt x="868" y="341"/>
                    <a:pt x="989" y="341"/>
                  </a:cubicBezTo>
                  <a:cubicBezTo>
                    <a:pt x="1056" y="341"/>
                    <a:pt x="1124" y="346"/>
                    <a:pt x="1194" y="357"/>
                  </a:cubicBezTo>
                  <a:cubicBezTo>
                    <a:pt x="1235" y="368"/>
                    <a:pt x="1296" y="368"/>
                    <a:pt x="1357" y="388"/>
                  </a:cubicBezTo>
                  <a:cubicBezTo>
                    <a:pt x="1275" y="255"/>
                    <a:pt x="1194" y="123"/>
                    <a:pt x="1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3"/>
            <p:cNvSpPr/>
            <p:nvPr/>
          </p:nvSpPr>
          <p:spPr>
            <a:xfrm>
              <a:off x="3883701" y="2518481"/>
              <a:ext cx="86398" cy="64659"/>
            </a:xfrm>
            <a:custGeom>
              <a:avLst/>
              <a:gdLst/>
              <a:ahLst/>
              <a:cxnLst/>
              <a:rect l="l" t="t" r="r" b="b"/>
              <a:pathLst>
                <a:path w="1542" h="1154" extrusionOk="0">
                  <a:moveTo>
                    <a:pt x="511" y="1"/>
                  </a:moveTo>
                  <a:cubicBezTo>
                    <a:pt x="480" y="174"/>
                    <a:pt x="399" y="337"/>
                    <a:pt x="286" y="470"/>
                  </a:cubicBezTo>
                  <a:cubicBezTo>
                    <a:pt x="204" y="552"/>
                    <a:pt x="113" y="623"/>
                    <a:pt x="0" y="684"/>
                  </a:cubicBezTo>
                  <a:cubicBezTo>
                    <a:pt x="102" y="848"/>
                    <a:pt x="195" y="1001"/>
                    <a:pt x="286" y="1154"/>
                  </a:cubicBezTo>
                  <a:cubicBezTo>
                    <a:pt x="501" y="858"/>
                    <a:pt x="796" y="643"/>
                    <a:pt x="1143" y="511"/>
                  </a:cubicBezTo>
                  <a:cubicBezTo>
                    <a:pt x="1276" y="470"/>
                    <a:pt x="1409" y="439"/>
                    <a:pt x="1542" y="419"/>
                  </a:cubicBezTo>
                  <a:lnTo>
                    <a:pt x="1327" y="328"/>
                  </a:lnTo>
                  <a:cubicBezTo>
                    <a:pt x="1062" y="215"/>
                    <a:pt x="787" y="103"/>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3"/>
            <p:cNvSpPr/>
            <p:nvPr/>
          </p:nvSpPr>
          <p:spPr>
            <a:xfrm>
              <a:off x="4201057" y="2573951"/>
              <a:ext cx="56646" cy="84661"/>
            </a:xfrm>
            <a:custGeom>
              <a:avLst/>
              <a:gdLst/>
              <a:ahLst/>
              <a:cxnLst/>
              <a:rect l="l" t="t" r="r" b="b"/>
              <a:pathLst>
                <a:path w="1011" h="1511" extrusionOk="0">
                  <a:moveTo>
                    <a:pt x="378" y="0"/>
                  </a:moveTo>
                  <a:lnTo>
                    <a:pt x="378" y="0"/>
                  </a:lnTo>
                  <a:cubicBezTo>
                    <a:pt x="490" y="205"/>
                    <a:pt x="552" y="440"/>
                    <a:pt x="500" y="664"/>
                  </a:cubicBezTo>
                  <a:cubicBezTo>
                    <a:pt x="439" y="939"/>
                    <a:pt x="225" y="1143"/>
                    <a:pt x="1" y="1317"/>
                  </a:cubicBezTo>
                  <a:cubicBezTo>
                    <a:pt x="92" y="1286"/>
                    <a:pt x="194" y="1245"/>
                    <a:pt x="286" y="1205"/>
                  </a:cubicBezTo>
                  <a:cubicBezTo>
                    <a:pt x="286" y="1195"/>
                    <a:pt x="286" y="1195"/>
                    <a:pt x="296" y="1184"/>
                  </a:cubicBezTo>
                  <a:cubicBezTo>
                    <a:pt x="307" y="1164"/>
                    <a:pt x="317" y="1154"/>
                    <a:pt x="337" y="1143"/>
                  </a:cubicBezTo>
                  <a:cubicBezTo>
                    <a:pt x="331" y="1081"/>
                    <a:pt x="386" y="1047"/>
                    <a:pt x="439" y="1047"/>
                  </a:cubicBezTo>
                  <a:cubicBezTo>
                    <a:pt x="481" y="1047"/>
                    <a:pt x="522" y="1068"/>
                    <a:pt x="531" y="1113"/>
                  </a:cubicBezTo>
                  <a:cubicBezTo>
                    <a:pt x="561" y="1236"/>
                    <a:pt x="602" y="1347"/>
                    <a:pt x="633" y="1470"/>
                  </a:cubicBezTo>
                  <a:lnTo>
                    <a:pt x="633" y="1511"/>
                  </a:lnTo>
                  <a:cubicBezTo>
                    <a:pt x="663" y="1490"/>
                    <a:pt x="684" y="1481"/>
                    <a:pt x="704" y="1460"/>
                  </a:cubicBezTo>
                  <a:cubicBezTo>
                    <a:pt x="766" y="1399"/>
                    <a:pt x="827" y="1338"/>
                    <a:pt x="878" y="1256"/>
                  </a:cubicBezTo>
                  <a:cubicBezTo>
                    <a:pt x="970" y="1103"/>
                    <a:pt x="1010" y="909"/>
                    <a:pt x="980" y="725"/>
                  </a:cubicBezTo>
                  <a:cubicBezTo>
                    <a:pt x="929" y="399"/>
                    <a:pt x="684" y="134"/>
                    <a:pt x="378" y="0"/>
                  </a:cubicBezTo>
                  <a:close/>
                </a:path>
              </a:pathLst>
            </a:custGeom>
            <a:solidFill>
              <a:srgbClr val="B62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3"/>
            <p:cNvSpPr/>
            <p:nvPr/>
          </p:nvSpPr>
          <p:spPr>
            <a:xfrm>
              <a:off x="4155840" y="2587679"/>
              <a:ext cx="34402" cy="34963"/>
            </a:xfrm>
            <a:custGeom>
              <a:avLst/>
              <a:gdLst/>
              <a:ahLst/>
              <a:cxnLst/>
              <a:rect l="l" t="t" r="r" b="b"/>
              <a:pathLst>
                <a:path w="614" h="624" extrusionOk="0">
                  <a:moveTo>
                    <a:pt x="338" y="0"/>
                  </a:moveTo>
                  <a:cubicBezTo>
                    <a:pt x="256" y="0"/>
                    <a:pt x="185" y="11"/>
                    <a:pt x="114" y="72"/>
                  </a:cubicBezTo>
                  <a:cubicBezTo>
                    <a:pt x="52" y="123"/>
                    <a:pt x="21" y="195"/>
                    <a:pt x="12" y="276"/>
                  </a:cubicBezTo>
                  <a:cubicBezTo>
                    <a:pt x="1" y="358"/>
                    <a:pt x="21" y="449"/>
                    <a:pt x="73" y="511"/>
                  </a:cubicBezTo>
                  <a:cubicBezTo>
                    <a:pt x="123" y="572"/>
                    <a:pt x="205" y="623"/>
                    <a:pt x="277" y="623"/>
                  </a:cubicBezTo>
                  <a:cubicBezTo>
                    <a:pt x="359" y="623"/>
                    <a:pt x="430" y="623"/>
                    <a:pt x="501" y="562"/>
                  </a:cubicBezTo>
                  <a:cubicBezTo>
                    <a:pt x="552" y="511"/>
                    <a:pt x="593" y="429"/>
                    <a:pt x="603" y="358"/>
                  </a:cubicBezTo>
                  <a:cubicBezTo>
                    <a:pt x="613" y="266"/>
                    <a:pt x="583" y="184"/>
                    <a:pt x="532" y="123"/>
                  </a:cubicBezTo>
                  <a:cubicBezTo>
                    <a:pt x="491" y="62"/>
                    <a:pt x="409" y="0"/>
                    <a:pt x="338" y="0"/>
                  </a:cubicBezTo>
                  <a:close/>
                </a:path>
              </a:pathLst>
            </a:custGeom>
            <a:solidFill>
              <a:srgbClr val="EDB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3"/>
            <p:cNvSpPr/>
            <p:nvPr/>
          </p:nvSpPr>
          <p:spPr>
            <a:xfrm>
              <a:off x="4203914" y="2612276"/>
              <a:ext cx="27511" cy="15464"/>
            </a:xfrm>
            <a:custGeom>
              <a:avLst/>
              <a:gdLst/>
              <a:ahLst/>
              <a:cxnLst/>
              <a:rect l="l" t="t" r="r" b="b"/>
              <a:pathLst>
                <a:path w="491" h="276" extrusionOk="0">
                  <a:moveTo>
                    <a:pt x="0" y="1"/>
                  </a:moveTo>
                  <a:cubicBezTo>
                    <a:pt x="52" y="72"/>
                    <a:pt x="102" y="143"/>
                    <a:pt x="163" y="205"/>
                  </a:cubicBezTo>
                  <a:cubicBezTo>
                    <a:pt x="174" y="214"/>
                    <a:pt x="184" y="225"/>
                    <a:pt x="194" y="225"/>
                  </a:cubicBezTo>
                  <a:cubicBezTo>
                    <a:pt x="204" y="245"/>
                    <a:pt x="225" y="266"/>
                    <a:pt x="245" y="276"/>
                  </a:cubicBezTo>
                  <a:cubicBezTo>
                    <a:pt x="297" y="225"/>
                    <a:pt x="358" y="174"/>
                    <a:pt x="419" y="123"/>
                  </a:cubicBezTo>
                  <a:cubicBezTo>
                    <a:pt x="439" y="103"/>
                    <a:pt x="470" y="82"/>
                    <a:pt x="490" y="62"/>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3"/>
            <p:cNvSpPr/>
            <p:nvPr/>
          </p:nvSpPr>
          <p:spPr>
            <a:xfrm>
              <a:off x="4207332" y="2617991"/>
              <a:ext cx="76145" cy="75248"/>
            </a:xfrm>
            <a:custGeom>
              <a:avLst/>
              <a:gdLst/>
              <a:ahLst/>
              <a:cxnLst/>
              <a:rect l="l" t="t" r="r" b="b"/>
              <a:pathLst>
                <a:path w="1359" h="1343" extrusionOk="0">
                  <a:moveTo>
                    <a:pt x="939" y="1"/>
                  </a:moveTo>
                  <a:cubicBezTo>
                    <a:pt x="817" y="72"/>
                    <a:pt x="694" y="153"/>
                    <a:pt x="583" y="246"/>
                  </a:cubicBezTo>
                  <a:cubicBezTo>
                    <a:pt x="358" y="409"/>
                    <a:pt x="164" y="623"/>
                    <a:pt x="0" y="847"/>
                  </a:cubicBezTo>
                  <a:cubicBezTo>
                    <a:pt x="123" y="929"/>
                    <a:pt x="205" y="1113"/>
                    <a:pt x="286" y="1215"/>
                  </a:cubicBezTo>
                  <a:cubicBezTo>
                    <a:pt x="332" y="1276"/>
                    <a:pt x="400" y="1343"/>
                    <a:pt x="475" y="1343"/>
                  </a:cubicBezTo>
                  <a:cubicBezTo>
                    <a:pt x="500" y="1343"/>
                    <a:pt x="526" y="1335"/>
                    <a:pt x="551" y="1317"/>
                  </a:cubicBezTo>
                  <a:cubicBezTo>
                    <a:pt x="644" y="1246"/>
                    <a:pt x="715" y="1123"/>
                    <a:pt x="787" y="1031"/>
                  </a:cubicBezTo>
                  <a:cubicBezTo>
                    <a:pt x="939" y="817"/>
                    <a:pt x="1072" y="593"/>
                    <a:pt x="1195" y="357"/>
                  </a:cubicBezTo>
                  <a:cubicBezTo>
                    <a:pt x="1256" y="246"/>
                    <a:pt x="1307" y="143"/>
                    <a:pt x="1358" y="31"/>
                  </a:cubicBezTo>
                  <a:cubicBezTo>
                    <a:pt x="1215" y="31"/>
                    <a:pt x="1082" y="2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3"/>
            <p:cNvSpPr/>
            <p:nvPr/>
          </p:nvSpPr>
          <p:spPr>
            <a:xfrm>
              <a:off x="4271935" y="2607121"/>
              <a:ext cx="14960" cy="5771"/>
            </a:xfrm>
            <a:custGeom>
              <a:avLst/>
              <a:gdLst/>
              <a:ahLst/>
              <a:cxnLst/>
              <a:rect l="l" t="t" r="r" b="b"/>
              <a:pathLst>
                <a:path w="267" h="103" extrusionOk="0">
                  <a:moveTo>
                    <a:pt x="205" y="0"/>
                  </a:moveTo>
                  <a:cubicBezTo>
                    <a:pt x="154" y="41"/>
                    <a:pt x="92" y="62"/>
                    <a:pt x="31" y="93"/>
                  </a:cubicBezTo>
                  <a:cubicBezTo>
                    <a:pt x="21" y="93"/>
                    <a:pt x="11" y="102"/>
                    <a:pt x="1" y="102"/>
                  </a:cubicBezTo>
                  <a:lnTo>
                    <a:pt x="256" y="102"/>
                  </a:lnTo>
                  <a:cubicBezTo>
                    <a:pt x="256" y="93"/>
                    <a:pt x="266" y="82"/>
                    <a:pt x="266" y="72"/>
                  </a:cubicBezTo>
                  <a:cubicBezTo>
                    <a:pt x="246" y="52"/>
                    <a:pt x="225" y="31"/>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3"/>
            <p:cNvSpPr/>
            <p:nvPr/>
          </p:nvSpPr>
          <p:spPr>
            <a:xfrm>
              <a:off x="4120429" y="2469903"/>
              <a:ext cx="38941" cy="28631"/>
            </a:xfrm>
            <a:custGeom>
              <a:avLst/>
              <a:gdLst/>
              <a:ahLst/>
              <a:cxnLst/>
              <a:rect l="l" t="t" r="r" b="b"/>
              <a:pathLst>
                <a:path w="695" h="511" extrusionOk="0">
                  <a:moveTo>
                    <a:pt x="0" y="0"/>
                  </a:moveTo>
                  <a:lnTo>
                    <a:pt x="0" y="0"/>
                  </a:lnTo>
                  <a:cubicBezTo>
                    <a:pt x="82" y="163"/>
                    <a:pt x="164" y="337"/>
                    <a:pt x="235" y="510"/>
                  </a:cubicBezTo>
                  <a:cubicBezTo>
                    <a:pt x="245" y="490"/>
                    <a:pt x="266" y="480"/>
                    <a:pt x="286" y="470"/>
                  </a:cubicBezTo>
                  <a:cubicBezTo>
                    <a:pt x="429" y="408"/>
                    <a:pt x="562" y="337"/>
                    <a:pt x="694" y="256"/>
                  </a:cubicBezTo>
                  <a:lnTo>
                    <a:pt x="603" y="163"/>
                  </a:lnTo>
                  <a:cubicBezTo>
                    <a:pt x="592" y="163"/>
                    <a:pt x="592" y="154"/>
                    <a:pt x="592" y="154"/>
                  </a:cubicBezTo>
                  <a:cubicBezTo>
                    <a:pt x="388" y="102"/>
                    <a:pt x="195" y="6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3"/>
            <p:cNvSpPr/>
            <p:nvPr/>
          </p:nvSpPr>
          <p:spPr>
            <a:xfrm>
              <a:off x="4314798" y="2709489"/>
              <a:ext cx="112172" cy="106961"/>
            </a:xfrm>
            <a:custGeom>
              <a:avLst/>
              <a:gdLst/>
              <a:ahLst/>
              <a:cxnLst/>
              <a:rect l="l" t="t" r="r" b="b"/>
              <a:pathLst>
                <a:path w="2002" h="1909" extrusionOk="0">
                  <a:moveTo>
                    <a:pt x="674" y="0"/>
                  </a:moveTo>
                  <a:cubicBezTo>
                    <a:pt x="674" y="10"/>
                    <a:pt x="665" y="21"/>
                    <a:pt x="665" y="31"/>
                  </a:cubicBezTo>
                  <a:cubicBezTo>
                    <a:pt x="491" y="357"/>
                    <a:pt x="246" y="674"/>
                    <a:pt x="1" y="949"/>
                  </a:cubicBezTo>
                  <a:cubicBezTo>
                    <a:pt x="1" y="990"/>
                    <a:pt x="1" y="1031"/>
                    <a:pt x="12" y="1082"/>
                  </a:cubicBezTo>
                  <a:cubicBezTo>
                    <a:pt x="42" y="1245"/>
                    <a:pt x="134" y="1388"/>
                    <a:pt x="256" y="1511"/>
                  </a:cubicBezTo>
                  <a:cubicBezTo>
                    <a:pt x="481" y="1735"/>
                    <a:pt x="817" y="1837"/>
                    <a:pt x="1124" y="1878"/>
                  </a:cubicBezTo>
                  <a:cubicBezTo>
                    <a:pt x="1226" y="1888"/>
                    <a:pt x="1318" y="1888"/>
                    <a:pt x="1420" y="1899"/>
                  </a:cubicBezTo>
                  <a:cubicBezTo>
                    <a:pt x="1420" y="1459"/>
                    <a:pt x="1461" y="1021"/>
                    <a:pt x="1481" y="582"/>
                  </a:cubicBezTo>
                  <a:cubicBezTo>
                    <a:pt x="1486" y="546"/>
                    <a:pt x="1512" y="528"/>
                    <a:pt x="1536" y="528"/>
                  </a:cubicBezTo>
                  <a:cubicBezTo>
                    <a:pt x="1560" y="528"/>
                    <a:pt x="1583" y="546"/>
                    <a:pt x="1583" y="582"/>
                  </a:cubicBezTo>
                  <a:cubicBezTo>
                    <a:pt x="1583" y="1021"/>
                    <a:pt x="1604" y="1470"/>
                    <a:pt x="1583" y="1908"/>
                  </a:cubicBezTo>
                  <a:lnTo>
                    <a:pt x="1685" y="1908"/>
                  </a:lnTo>
                  <a:cubicBezTo>
                    <a:pt x="1701" y="1908"/>
                    <a:pt x="1717" y="1909"/>
                    <a:pt x="1731" y="1909"/>
                  </a:cubicBezTo>
                  <a:cubicBezTo>
                    <a:pt x="1779" y="1909"/>
                    <a:pt x="1815" y="1903"/>
                    <a:pt x="1838" y="1847"/>
                  </a:cubicBezTo>
                  <a:cubicBezTo>
                    <a:pt x="1869" y="1786"/>
                    <a:pt x="1869" y="1704"/>
                    <a:pt x="1879" y="1643"/>
                  </a:cubicBezTo>
                  <a:cubicBezTo>
                    <a:pt x="1951" y="1184"/>
                    <a:pt x="1991" y="725"/>
                    <a:pt x="2001" y="266"/>
                  </a:cubicBezTo>
                  <a:lnTo>
                    <a:pt x="2001" y="266"/>
                  </a:lnTo>
                  <a:cubicBezTo>
                    <a:pt x="1971" y="276"/>
                    <a:pt x="1951" y="286"/>
                    <a:pt x="1920" y="296"/>
                  </a:cubicBezTo>
                  <a:cubicBezTo>
                    <a:pt x="1882" y="307"/>
                    <a:pt x="1843" y="312"/>
                    <a:pt x="1804" y="312"/>
                  </a:cubicBezTo>
                  <a:cubicBezTo>
                    <a:pt x="1737" y="312"/>
                    <a:pt x="1671" y="299"/>
                    <a:pt x="1613" y="286"/>
                  </a:cubicBezTo>
                  <a:cubicBezTo>
                    <a:pt x="1491" y="255"/>
                    <a:pt x="1379" y="214"/>
                    <a:pt x="1266" y="184"/>
                  </a:cubicBezTo>
                  <a:cubicBezTo>
                    <a:pt x="1144" y="153"/>
                    <a:pt x="1021" y="112"/>
                    <a:pt x="910" y="71"/>
                  </a:cubicBezTo>
                  <a:cubicBezTo>
                    <a:pt x="828" y="51"/>
                    <a:pt x="746" y="31"/>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3"/>
            <p:cNvSpPr/>
            <p:nvPr/>
          </p:nvSpPr>
          <p:spPr>
            <a:xfrm>
              <a:off x="4239942" y="2620288"/>
              <a:ext cx="103543" cy="161310"/>
            </a:xfrm>
            <a:custGeom>
              <a:avLst/>
              <a:gdLst/>
              <a:ahLst/>
              <a:cxnLst/>
              <a:rect l="l" t="t" r="r" b="b"/>
              <a:pathLst>
                <a:path w="1848" h="2879" extrusionOk="0">
                  <a:moveTo>
                    <a:pt x="980" y="0"/>
                  </a:moveTo>
                  <a:cubicBezTo>
                    <a:pt x="960" y="31"/>
                    <a:pt x="949" y="51"/>
                    <a:pt x="939" y="71"/>
                  </a:cubicBezTo>
                  <a:lnTo>
                    <a:pt x="756" y="470"/>
                  </a:lnTo>
                  <a:cubicBezTo>
                    <a:pt x="613" y="725"/>
                    <a:pt x="459" y="980"/>
                    <a:pt x="286" y="1214"/>
                  </a:cubicBezTo>
                  <a:cubicBezTo>
                    <a:pt x="214" y="1327"/>
                    <a:pt x="133" y="1439"/>
                    <a:pt x="10" y="1500"/>
                  </a:cubicBezTo>
                  <a:lnTo>
                    <a:pt x="1" y="1500"/>
                  </a:lnTo>
                  <a:cubicBezTo>
                    <a:pt x="82" y="1725"/>
                    <a:pt x="143" y="1970"/>
                    <a:pt x="235" y="2194"/>
                  </a:cubicBezTo>
                  <a:cubicBezTo>
                    <a:pt x="276" y="2327"/>
                    <a:pt x="327" y="2450"/>
                    <a:pt x="388" y="2572"/>
                  </a:cubicBezTo>
                  <a:cubicBezTo>
                    <a:pt x="409" y="2623"/>
                    <a:pt x="439" y="2684"/>
                    <a:pt x="470" y="2745"/>
                  </a:cubicBezTo>
                  <a:cubicBezTo>
                    <a:pt x="490" y="2786"/>
                    <a:pt x="521" y="2827"/>
                    <a:pt x="541" y="2878"/>
                  </a:cubicBezTo>
                  <a:cubicBezTo>
                    <a:pt x="561" y="2858"/>
                    <a:pt x="582" y="2847"/>
                    <a:pt x="602" y="2827"/>
                  </a:cubicBezTo>
                  <a:cubicBezTo>
                    <a:pt x="796" y="2674"/>
                    <a:pt x="970" y="2490"/>
                    <a:pt x="1143" y="2307"/>
                  </a:cubicBezTo>
                  <a:cubicBezTo>
                    <a:pt x="1143" y="2286"/>
                    <a:pt x="1153" y="2276"/>
                    <a:pt x="1164" y="2255"/>
                  </a:cubicBezTo>
                  <a:cubicBezTo>
                    <a:pt x="1153" y="2205"/>
                    <a:pt x="1143" y="2153"/>
                    <a:pt x="1143" y="2103"/>
                  </a:cubicBezTo>
                  <a:cubicBezTo>
                    <a:pt x="1123" y="1960"/>
                    <a:pt x="1103" y="1827"/>
                    <a:pt x="1082" y="1684"/>
                  </a:cubicBezTo>
                  <a:cubicBezTo>
                    <a:pt x="1041" y="1409"/>
                    <a:pt x="1010" y="1133"/>
                    <a:pt x="980" y="858"/>
                  </a:cubicBezTo>
                  <a:cubicBezTo>
                    <a:pt x="974" y="829"/>
                    <a:pt x="1000" y="814"/>
                    <a:pt x="1025" y="814"/>
                  </a:cubicBezTo>
                  <a:cubicBezTo>
                    <a:pt x="1046" y="814"/>
                    <a:pt x="1067" y="824"/>
                    <a:pt x="1072" y="847"/>
                  </a:cubicBezTo>
                  <a:cubicBezTo>
                    <a:pt x="1123" y="1123"/>
                    <a:pt x="1174" y="1409"/>
                    <a:pt x="1225" y="1684"/>
                  </a:cubicBezTo>
                  <a:lnTo>
                    <a:pt x="1286" y="2112"/>
                  </a:lnTo>
                  <a:cubicBezTo>
                    <a:pt x="1296" y="2103"/>
                    <a:pt x="1307" y="2103"/>
                    <a:pt x="1317" y="2103"/>
                  </a:cubicBezTo>
                  <a:cubicBezTo>
                    <a:pt x="1470" y="1899"/>
                    <a:pt x="1613" y="1684"/>
                    <a:pt x="1756" y="1480"/>
                  </a:cubicBezTo>
                  <a:cubicBezTo>
                    <a:pt x="1776" y="1439"/>
                    <a:pt x="1806" y="1429"/>
                    <a:pt x="1837" y="1419"/>
                  </a:cubicBezTo>
                  <a:cubicBezTo>
                    <a:pt x="1837" y="1409"/>
                    <a:pt x="1837" y="1398"/>
                    <a:pt x="1847" y="1388"/>
                  </a:cubicBezTo>
                  <a:cubicBezTo>
                    <a:pt x="1837" y="1368"/>
                    <a:pt x="1827" y="1357"/>
                    <a:pt x="1827" y="1348"/>
                  </a:cubicBezTo>
                  <a:lnTo>
                    <a:pt x="1704" y="1072"/>
                  </a:lnTo>
                  <a:cubicBezTo>
                    <a:pt x="1613" y="898"/>
                    <a:pt x="1521" y="735"/>
                    <a:pt x="1419" y="572"/>
                  </a:cubicBezTo>
                  <a:cubicBezTo>
                    <a:pt x="1317" y="409"/>
                    <a:pt x="1205" y="266"/>
                    <a:pt x="1082" y="112"/>
                  </a:cubicBezTo>
                  <a:cubicBezTo>
                    <a:pt x="1051" y="82"/>
                    <a:pt x="1021" y="41"/>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3"/>
            <p:cNvSpPr/>
            <p:nvPr/>
          </p:nvSpPr>
          <p:spPr>
            <a:xfrm>
              <a:off x="4137014" y="2483630"/>
              <a:ext cx="71494" cy="59504"/>
            </a:xfrm>
            <a:custGeom>
              <a:avLst/>
              <a:gdLst/>
              <a:ahLst/>
              <a:cxnLst/>
              <a:rect l="l" t="t" r="r" b="b"/>
              <a:pathLst>
                <a:path w="1276" h="1062" extrusionOk="0">
                  <a:moveTo>
                    <a:pt x="715" y="0"/>
                  </a:moveTo>
                  <a:cubicBezTo>
                    <a:pt x="531" y="194"/>
                    <a:pt x="296" y="347"/>
                    <a:pt x="41" y="398"/>
                  </a:cubicBezTo>
                  <a:lnTo>
                    <a:pt x="1" y="398"/>
                  </a:lnTo>
                  <a:cubicBezTo>
                    <a:pt x="51" y="521"/>
                    <a:pt x="112" y="643"/>
                    <a:pt x="164" y="766"/>
                  </a:cubicBezTo>
                  <a:cubicBezTo>
                    <a:pt x="194" y="837"/>
                    <a:pt x="235" y="909"/>
                    <a:pt x="266" y="980"/>
                  </a:cubicBezTo>
                  <a:cubicBezTo>
                    <a:pt x="276" y="1011"/>
                    <a:pt x="296" y="1031"/>
                    <a:pt x="307" y="1061"/>
                  </a:cubicBezTo>
                  <a:cubicBezTo>
                    <a:pt x="398" y="1041"/>
                    <a:pt x="480" y="1011"/>
                    <a:pt x="561" y="970"/>
                  </a:cubicBezTo>
                  <a:cubicBezTo>
                    <a:pt x="888" y="786"/>
                    <a:pt x="1133" y="460"/>
                    <a:pt x="1276" y="113"/>
                  </a:cubicBezTo>
                  <a:cubicBezTo>
                    <a:pt x="1255" y="113"/>
                    <a:pt x="1225" y="102"/>
                    <a:pt x="1205" y="102"/>
                  </a:cubicBezTo>
                  <a:cubicBezTo>
                    <a:pt x="1042" y="72"/>
                    <a:pt x="878" y="41"/>
                    <a:pt x="7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3"/>
            <p:cNvSpPr/>
            <p:nvPr/>
          </p:nvSpPr>
          <p:spPr>
            <a:xfrm>
              <a:off x="4401758" y="2629982"/>
              <a:ext cx="616" cy="56"/>
            </a:xfrm>
            <a:custGeom>
              <a:avLst/>
              <a:gdLst/>
              <a:ahLst/>
              <a:cxnLst/>
              <a:rect l="l" t="t" r="r" b="b"/>
              <a:pathLst>
                <a:path w="11" h="1" extrusionOk="0">
                  <a:moveTo>
                    <a:pt x="11"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3"/>
            <p:cNvSpPr/>
            <p:nvPr/>
          </p:nvSpPr>
          <p:spPr>
            <a:xfrm>
              <a:off x="4417726" y="2611660"/>
              <a:ext cx="20675" cy="8685"/>
            </a:xfrm>
            <a:custGeom>
              <a:avLst/>
              <a:gdLst/>
              <a:ahLst/>
              <a:cxnLst/>
              <a:rect l="l" t="t" r="r" b="b"/>
              <a:pathLst>
                <a:path w="369" h="155" extrusionOk="0">
                  <a:moveTo>
                    <a:pt x="368" y="1"/>
                  </a:moveTo>
                  <a:cubicBezTo>
                    <a:pt x="367" y="1"/>
                    <a:pt x="366" y="1"/>
                    <a:pt x="365" y="1"/>
                  </a:cubicBezTo>
                  <a:lnTo>
                    <a:pt x="365" y="1"/>
                  </a:lnTo>
                  <a:cubicBezTo>
                    <a:pt x="366" y="1"/>
                    <a:pt x="367" y="1"/>
                    <a:pt x="368" y="1"/>
                  </a:cubicBezTo>
                  <a:close/>
                  <a:moveTo>
                    <a:pt x="365" y="1"/>
                  </a:moveTo>
                  <a:cubicBezTo>
                    <a:pt x="275" y="12"/>
                    <a:pt x="174" y="22"/>
                    <a:pt x="83" y="42"/>
                  </a:cubicBezTo>
                  <a:cubicBezTo>
                    <a:pt x="83" y="42"/>
                    <a:pt x="83" y="52"/>
                    <a:pt x="73" y="62"/>
                  </a:cubicBezTo>
                  <a:cubicBezTo>
                    <a:pt x="52" y="83"/>
                    <a:pt x="21" y="123"/>
                    <a:pt x="1" y="154"/>
                  </a:cubicBezTo>
                  <a:cubicBezTo>
                    <a:pt x="103" y="83"/>
                    <a:pt x="225" y="42"/>
                    <a:pt x="348" y="12"/>
                  </a:cubicBezTo>
                  <a:cubicBezTo>
                    <a:pt x="357" y="12"/>
                    <a:pt x="358" y="3"/>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3"/>
            <p:cNvSpPr/>
            <p:nvPr/>
          </p:nvSpPr>
          <p:spPr>
            <a:xfrm>
              <a:off x="4401197" y="2629982"/>
              <a:ext cx="616" cy="56"/>
            </a:xfrm>
            <a:custGeom>
              <a:avLst/>
              <a:gdLst/>
              <a:ahLst/>
              <a:cxnLst/>
              <a:rect l="l" t="t" r="r" b="b"/>
              <a:pathLst>
                <a:path w="11" h="1" extrusionOk="0">
                  <a:moveTo>
                    <a:pt x="1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3"/>
            <p:cNvSpPr/>
            <p:nvPr/>
          </p:nvSpPr>
          <p:spPr>
            <a:xfrm>
              <a:off x="4426915" y="2572270"/>
              <a:ext cx="17201" cy="33730"/>
            </a:xfrm>
            <a:custGeom>
              <a:avLst/>
              <a:gdLst/>
              <a:ahLst/>
              <a:cxnLst/>
              <a:rect l="l" t="t" r="r" b="b"/>
              <a:pathLst>
                <a:path w="307" h="602" extrusionOk="0">
                  <a:moveTo>
                    <a:pt x="92" y="0"/>
                  </a:moveTo>
                  <a:lnTo>
                    <a:pt x="92" y="0"/>
                  </a:lnTo>
                  <a:cubicBezTo>
                    <a:pt x="113" y="132"/>
                    <a:pt x="113" y="266"/>
                    <a:pt x="82" y="377"/>
                  </a:cubicBezTo>
                  <a:cubicBezTo>
                    <a:pt x="72" y="459"/>
                    <a:pt x="41" y="531"/>
                    <a:pt x="0" y="602"/>
                  </a:cubicBezTo>
                  <a:cubicBezTo>
                    <a:pt x="92" y="592"/>
                    <a:pt x="184" y="581"/>
                    <a:pt x="276" y="561"/>
                  </a:cubicBezTo>
                  <a:cubicBezTo>
                    <a:pt x="276" y="551"/>
                    <a:pt x="286" y="531"/>
                    <a:pt x="286" y="510"/>
                  </a:cubicBezTo>
                  <a:cubicBezTo>
                    <a:pt x="306" y="347"/>
                    <a:pt x="225" y="194"/>
                    <a:pt x="143" y="61"/>
                  </a:cubicBezTo>
                  <a:cubicBezTo>
                    <a:pt x="123" y="41"/>
                    <a:pt x="113" y="21"/>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3"/>
            <p:cNvSpPr/>
            <p:nvPr/>
          </p:nvSpPr>
          <p:spPr>
            <a:xfrm>
              <a:off x="4400021" y="2627684"/>
              <a:ext cx="8629" cy="2353"/>
            </a:xfrm>
            <a:custGeom>
              <a:avLst/>
              <a:gdLst/>
              <a:ahLst/>
              <a:cxnLst/>
              <a:rect l="l" t="t" r="r" b="b"/>
              <a:pathLst>
                <a:path w="154" h="42" extrusionOk="0">
                  <a:moveTo>
                    <a:pt x="154" y="1"/>
                  </a:moveTo>
                  <a:cubicBezTo>
                    <a:pt x="123" y="11"/>
                    <a:pt x="103" y="21"/>
                    <a:pt x="72" y="32"/>
                  </a:cubicBezTo>
                  <a:cubicBezTo>
                    <a:pt x="42" y="32"/>
                    <a:pt x="21" y="32"/>
                    <a:pt x="11" y="11"/>
                  </a:cubicBezTo>
                  <a:cubicBezTo>
                    <a:pt x="1" y="21"/>
                    <a:pt x="1" y="32"/>
                    <a:pt x="1" y="32"/>
                  </a:cubicBezTo>
                  <a:cubicBezTo>
                    <a:pt x="1" y="32"/>
                    <a:pt x="11" y="42"/>
                    <a:pt x="21" y="42"/>
                  </a:cubicBezTo>
                  <a:lnTo>
                    <a:pt x="72" y="42"/>
                  </a:lnTo>
                  <a:cubicBezTo>
                    <a:pt x="83" y="42"/>
                    <a:pt x="92" y="32"/>
                    <a:pt x="113" y="32"/>
                  </a:cubicBezTo>
                  <a:lnTo>
                    <a:pt x="123" y="32"/>
                  </a:lnTo>
                  <a:lnTo>
                    <a:pt x="154" y="1"/>
                  </a:lnTo>
                  <a:close/>
                </a:path>
              </a:pathLst>
            </a:custGeom>
            <a:solidFill>
              <a:srgbClr val="80A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3"/>
            <p:cNvSpPr/>
            <p:nvPr/>
          </p:nvSpPr>
          <p:spPr>
            <a:xfrm>
              <a:off x="4321130" y="2516744"/>
              <a:ext cx="102983" cy="92169"/>
            </a:xfrm>
            <a:custGeom>
              <a:avLst/>
              <a:gdLst/>
              <a:ahLst/>
              <a:cxnLst/>
              <a:rect l="l" t="t" r="r" b="b"/>
              <a:pathLst>
                <a:path w="1838" h="1645" extrusionOk="0">
                  <a:moveTo>
                    <a:pt x="541" y="1"/>
                  </a:moveTo>
                  <a:cubicBezTo>
                    <a:pt x="255" y="1"/>
                    <a:pt x="1" y="205"/>
                    <a:pt x="31" y="501"/>
                  </a:cubicBezTo>
                  <a:lnTo>
                    <a:pt x="31" y="522"/>
                  </a:lnTo>
                  <a:cubicBezTo>
                    <a:pt x="480" y="665"/>
                    <a:pt x="960" y="797"/>
                    <a:pt x="1266" y="1185"/>
                  </a:cubicBezTo>
                  <a:cubicBezTo>
                    <a:pt x="1368" y="1318"/>
                    <a:pt x="1439" y="1481"/>
                    <a:pt x="1460" y="1644"/>
                  </a:cubicBezTo>
                  <a:cubicBezTo>
                    <a:pt x="1480" y="1634"/>
                    <a:pt x="1511" y="1634"/>
                    <a:pt x="1531" y="1634"/>
                  </a:cubicBezTo>
                  <a:cubicBezTo>
                    <a:pt x="1593" y="1624"/>
                    <a:pt x="1643" y="1624"/>
                    <a:pt x="1695" y="1613"/>
                  </a:cubicBezTo>
                  <a:cubicBezTo>
                    <a:pt x="1745" y="1532"/>
                    <a:pt x="1797" y="1430"/>
                    <a:pt x="1817" y="1328"/>
                  </a:cubicBezTo>
                  <a:cubicBezTo>
                    <a:pt x="1838" y="1205"/>
                    <a:pt x="1838" y="1083"/>
                    <a:pt x="1807" y="960"/>
                  </a:cubicBezTo>
                  <a:cubicBezTo>
                    <a:pt x="1786" y="858"/>
                    <a:pt x="1735" y="767"/>
                    <a:pt x="1695" y="674"/>
                  </a:cubicBezTo>
                  <a:cubicBezTo>
                    <a:pt x="1593" y="572"/>
                    <a:pt x="1491" y="481"/>
                    <a:pt x="1378" y="389"/>
                  </a:cubicBezTo>
                  <a:cubicBezTo>
                    <a:pt x="1133" y="185"/>
                    <a:pt x="868" y="1"/>
                    <a:pt x="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3"/>
            <p:cNvSpPr/>
            <p:nvPr/>
          </p:nvSpPr>
          <p:spPr>
            <a:xfrm>
              <a:off x="4201617" y="2675702"/>
              <a:ext cx="59504" cy="110435"/>
            </a:xfrm>
            <a:custGeom>
              <a:avLst/>
              <a:gdLst/>
              <a:ahLst/>
              <a:cxnLst/>
              <a:rect l="l" t="t" r="r" b="b"/>
              <a:pathLst>
                <a:path w="1062" h="1971" extrusionOk="0">
                  <a:moveTo>
                    <a:pt x="0" y="1"/>
                  </a:moveTo>
                  <a:cubicBezTo>
                    <a:pt x="82" y="307"/>
                    <a:pt x="164" y="613"/>
                    <a:pt x="286" y="899"/>
                  </a:cubicBezTo>
                  <a:cubicBezTo>
                    <a:pt x="399" y="1175"/>
                    <a:pt x="542" y="1440"/>
                    <a:pt x="705" y="1695"/>
                  </a:cubicBezTo>
                  <a:cubicBezTo>
                    <a:pt x="766" y="1787"/>
                    <a:pt x="837" y="1919"/>
                    <a:pt x="950" y="1960"/>
                  </a:cubicBezTo>
                  <a:cubicBezTo>
                    <a:pt x="991" y="1971"/>
                    <a:pt x="1021" y="1971"/>
                    <a:pt x="1062" y="1971"/>
                  </a:cubicBezTo>
                  <a:cubicBezTo>
                    <a:pt x="1031" y="1930"/>
                    <a:pt x="1021" y="1879"/>
                    <a:pt x="1000" y="1848"/>
                  </a:cubicBezTo>
                  <a:cubicBezTo>
                    <a:pt x="960" y="1777"/>
                    <a:pt x="929" y="1715"/>
                    <a:pt x="898" y="1644"/>
                  </a:cubicBezTo>
                  <a:cubicBezTo>
                    <a:pt x="848" y="1522"/>
                    <a:pt x="796" y="1399"/>
                    <a:pt x="746" y="1266"/>
                  </a:cubicBezTo>
                  <a:cubicBezTo>
                    <a:pt x="653" y="1032"/>
                    <a:pt x="562" y="787"/>
                    <a:pt x="531" y="532"/>
                  </a:cubicBezTo>
                  <a:cubicBezTo>
                    <a:pt x="460" y="522"/>
                    <a:pt x="399" y="501"/>
                    <a:pt x="347" y="461"/>
                  </a:cubicBezTo>
                  <a:cubicBezTo>
                    <a:pt x="245" y="389"/>
                    <a:pt x="174" y="287"/>
                    <a:pt x="113" y="175"/>
                  </a:cubicBezTo>
                  <a:cubicBezTo>
                    <a:pt x="82" y="123"/>
                    <a:pt x="52" y="62"/>
                    <a:pt x="21" y="2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3"/>
            <p:cNvSpPr/>
            <p:nvPr/>
          </p:nvSpPr>
          <p:spPr>
            <a:xfrm>
              <a:off x="4231369" y="2847884"/>
              <a:ext cx="109819" cy="63482"/>
            </a:xfrm>
            <a:custGeom>
              <a:avLst/>
              <a:gdLst/>
              <a:ahLst/>
              <a:cxnLst/>
              <a:rect l="l" t="t" r="r" b="b"/>
              <a:pathLst>
                <a:path w="1960" h="1133" extrusionOk="0">
                  <a:moveTo>
                    <a:pt x="0" y="0"/>
                  </a:moveTo>
                  <a:lnTo>
                    <a:pt x="31" y="123"/>
                  </a:lnTo>
                  <a:cubicBezTo>
                    <a:pt x="41" y="123"/>
                    <a:pt x="51" y="132"/>
                    <a:pt x="61" y="132"/>
                  </a:cubicBezTo>
                  <a:cubicBezTo>
                    <a:pt x="378" y="357"/>
                    <a:pt x="714" y="551"/>
                    <a:pt x="1052" y="735"/>
                  </a:cubicBezTo>
                  <a:cubicBezTo>
                    <a:pt x="1225" y="816"/>
                    <a:pt x="1399" y="908"/>
                    <a:pt x="1572" y="980"/>
                  </a:cubicBezTo>
                  <a:lnTo>
                    <a:pt x="1848" y="1102"/>
                  </a:lnTo>
                  <a:cubicBezTo>
                    <a:pt x="1888" y="1112"/>
                    <a:pt x="1919" y="1123"/>
                    <a:pt x="1959" y="1132"/>
                  </a:cubicBezTo>
                  <a:cubicBezTo>
                    <a:pt x="1848" y="1021"/>
                    <a:pt x="1745" y="908"/>
                    <a:pt x="1623" y="806"/>
                  </a:cubicBezTo>
                  <a:cubicBezTo>
                    <a:pt x="1460" y="663"/>
                    <a:pt x="1265" y="531"/>
                    <a:pt x="1072" y="418"/>
                  </a:cubicBezTo>
                  <a:cubicBezTo>
                    <a:pt x="735" y="234"/>
                    <a:pt x="378" y="9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3"/>
            <p:cNvSpPr/>
            <p:nvPr/>
          </p:nvSpPr>
          <p:spPr>
            <a:xfrm>
              <a:off x="4481265" y="2269202"/>
              <a:ext cx="76649" cy="97268"/>
            </a:xfrm>
            <a:custGeom>
              <a:avLst/>
              <a:gdLst/>
              <a:ahLst/>
              <a:cxnLst/>
              <a:rect l="l" t="t" r="r" b="b"/>
              <a:pathLst>
                <a:path w="1368" h="1736" extrusionOk="0">
                  <a:moveTo>
                    <a:pt x="173" y="1"/>
                  </a:moveTo>
                  <a:cubicBezTo>
                    <a:pt x="173" y="10"/>
                    <a:pt x="184" y="21"/>
                    <a:pt x="184" y="41"/>
                  </a:cubicBezTo>
                  <a:cubicBezTo>
                    <a:pt x="173" y="143"/>
                    <a:pt x="173" y="245"/>
                    <a:pt x="163" y="357"/>
                  </a:cubicBezTo>
                  <a:cubicBezTo>
                    <a:pt x="153" y="459"/>
                    <a:pt x="143" y="561"/>
                    <a:pt x="132" y="674"/>
                  </a:cubicBezTo>
                  <a:cubicBezTo>
                    <a:pt x="102" y="878"/>
                    <a:pt x="82" y="1082"/>
                    <a:pt x="61" y="1286"/>
                  </a:cubicBezTo>
                  <a:cubicBezTo>
                    <a:pt x="41" y="1439"/>
                    <a:pt x="20" y="1593"/>
                    <a:pt x="0" y="1735"/>
                  </a:cubicBezTo>
                  <a:cubicBezTo>
                    <a:pt x="214" y="1664"/>
                    <a:pt x="408" y="1552"/>
                    <a:pt x="581" y="1419"/>
                  </a:cubicBezTo>
                  <a:lnTo>
                    <a:pt x="704" y="1327"/>
                  </a:lnTo>
                  <a:cubicBezTo>
                    <a:pt x="837" y="1205"/>
                    <a:pt x="959" y="1062"/>
                    <a:pt x="1071" y="919"/>
                  </a:cubicBezTo>
                  <a:cubicBezTo>
                    <a:pt x="1112" y="837"/>
                    <a:pt x="1153" y="766"/>
                    <a:pt x="1204" y="694"/>
                  </a:cubicBezTo>
                  <a:cubicBezTo>
                    <a:pt x="1234" y="633"/>
                    <a:pt x="1265" y="552"/>
                    <a:pt x="1306" y="500"/>
                  </a:cubicBezTo>
                  <a:cubicBezTo>
                    <a:pt x="1327" y="388"/>
                    <a:pt x="1347" y="266"/>
                    <a:pt x="1368" y="153"/>
                  </a:cubicBezTo>
                  <a:lnTo>
                    <a:pt x="1368" y="153"/>
                  </a:lnTo>
                  <a:cubicBezTo>
                    <a:pt x="1336" y="194"/>
                    <a:pt x="1275" y="205"/>
                    <a:pt x="1234" y="225"/>
                  </a:cubicBezTo>
                  <a:cubicBezTo>
                    <a:pt x="1184" y="245"/>
                    <a:pt x="1123" y="255"/>
                    <a:pt x="1071" y="266"/>
                  </a:cubicBezTo>
                  <a:cubicBezTo>
                    <a:pt x="1025" y="270"/>
                    <a:pt x="979" y="272"/>
                    <a:pt x="934" y="272"/>
                  </a:cubicBezTo>
                  <a:cubicBezTo>
                    <a:pt x="869" y="272"/>
                    <a:pt x="805" y="267"/>
                    <a:pt x="745" y="255"/>
                  </a:cubicBezTo>
                  <a:lnTo>
                    <a:pt x="704" y="255"/>
                  </a:lnTo>
                  <a:cubicBezTo>
                    <a:pt x="510" y="214"/>
                    <a:pt x="327" y="133"/>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3"/>
            <p:cNvSpPr/>
            <p:nvPr/>
          </p:nvSpPr>
          <p:spPr>
            <a:xfrm>
              <a:off x="4235908" y="2864413"/>
              <a:ext cx="92169" cy="52388"/>
            </a:xfrm>
            <a:custGeom>
              <a:avLst/>
              <a:gdLst/>
              <a:ahLst/>
              <a:cxnLst/>
              <a:rect l="l" t="t" r="r" b="b"/>
              <a:pathLst>
                <a:path w="1645" h="935" extrusionOk="0">
                  <a:moveTo>
                    <a:pt x="1" y="1"/>
                  </a:moveTo>
                  <a:cubicBezTo>
                    <a:pt x="113" y="286"/>
                    <a:pt x="307" y="542"/>
                    <a:pt x="572" y="705"/>
                  </a:cubicBezTo>
                  <a:cubicBezTo>
                    <a:pt x="776" y="828"/>
                    <a:pt x="1021" y="899"/>
                    <a:pt x="1256" y="919"/>
                  </a:cubicBezTo>
                  <a:cubicBezTo>
                    <a:pt x="1318" y="929"/>
                    <a:pt x="1381" y="934"/>
                    <a:pt x="1445" y="934"/>
                  </a:cubicBezTo>
                  <a:cubicBezTo>
                    <a:pt x="1509" y="934"/>
                    <a:pt x="1572" y="929"/>
                    <a:pt x="1633" y="919"/>
                  </a:cubicBezTo>
                  <a:lnTo>
                    <a:pt x="1644" y="919"/>
                  </a:lnTo>
                  <a:cubicBezTo>
                    <a:pt x="1562" y="889"/>
                    <a:pt x="1491" y="858"/>
                    <a:pt x="1409" y="828"/>
                  </a:cubicBezTo>
                  <a:cubicBezTo>
                    <a:pt x="1236" y="746"/>
                    <a:pt x="1062" y="664"/>
                    <a:pt x="889" y="572"/>
                  </a:cubicBezTo>
                  <a:cubicBezTo>
                    <a:pt x="583" y="409"/>
                    <a:pt x="286" y="21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3"/>
            <p:cNvSpPr/>
            <p:nvPr/>
          </p:nvSpPr>
          <p:spPr>
            <a:xfrm>
              <a:off x="4500091" y="2261750"/>
              <a:ext cx="48690" cy="11934"/>
            </a:xfrm>
            <a:custGeom>
              <a:avLst/>
              <a:gdLst/>
              <a:ahLst/>
              <a:cxnLst/>
              <a:rect l="l" t="t" r="r" b="b"/>
              <a:pathLst>
                <a:path w="869" h="213" extrusionOk="0">
                  <a:moveTo>
                    <a:pt x="429" y="0"/>
                  </a:moveTo>
                  <a:cubicBezTo>
                    <a:pt x="317" y="0"/>
                    <a:pt x="215" y="0"/>
                    <a:pt x="113" y="21"/>
                  </a:cubicBezTo>
                  <a:cubicBezTo>
                    <a:pt x="72" y="31"/>
                    <a:pt x="31" y="52"/>
                    <a:pt x="0" y="62"/>
                  </a:cubicBezTo>
                  <a:cubicBezTo>
                    <a:pt x="133" y="134"/>
                    <a:pt x="286" y="184"/>
                    <a:pt x="440" y="205"/>
                  </a:cubicBezTo>
                  <a:cubicBezTo>
                    <a:pt x="485" y="210"/>
                    <a:pt x="534" y="213"/>
                    <a:pt x="583" y="213"/>
                  </a:cubicBezTo>
                  <a:cubicBezTo>
                    <a:pt x="633" y="213"/>
                    <a:pt x="684" y="210"/>
                    <a:pt x="735" y="205"/>
                  </a:cubicBezTo>
                  <a:cubicBezTo>
                    <a:pt x="776" y="195"/>
                    <a:pt x="827" y="184"/>
                    <a:pt x="868" y="184"/>
                  </a:cubicBezTo>
                  <a:lnTo>
                    <a:pt x="837" y="154"/>
                  </a:lnTo>
                  <a:cubicBezTo>
                    <a:pt x="796" y="123"/>
                    <a:pt x="746" y="103"/>
                    <a:pt x="694" y="72"/>
                  </a:cubicBezTo>
                  <a:cubicBezTo>
                    <a:pt x="633" y="41"/>
                    <a:pt x="501" y="11"/>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3"/>
            <p:cNvSpPr/>
            <p:nvPr/>
          </p:nvSpPr>
          <p:spPr>
            <a:xfrm>
              <a:off x="4468658" y="2324672"/>
              <a:ext cx="81804" cy="156156"/>
            </a:xfrm>
            <a:custGeom>
              <a:avLst/>
              <a:gdLst/>
              <a:ahLst/>
              <a:cxnLst/>
              <a:rect l="l" t="t" r="r" b="b"/>
              <a:pathLst>
                <a:path w="1460" h="2787" extrusionOk="0">
                  <a:moveTo>
                    <a:pt x="1459" y="0"/>
                  </a:moveTo>
                  <a:cubicBezTo>
                    <a:pt x="1450" y="11"/>
                    <a:pt x="1450" y="20"/>
                    <a:pt x="1439" y="31"/>
                  </a:cubicBezTo>
                  <a:cubicBezTo>
                    <a:pt x="1327" y="194"/>
                    <a:pt x="1194" y="347"/>
                    <a:pt x="1041" y="469"/>
                  </a:cubicBezTo>
                  <a:cubicBezTo>
                    <a:pt x="960" y="541"/>
                    <a:pt x="878" y="603"/>
                    <a:pt x="786" y="653"/>
                  </a:cubicBezTo>
                  <a:cubicBezTo>
                    <a:pt x="602" y="766"/>
                    <a:pt x="409" y="847"/>
                    <a:pt x="214" y="898"/>
                  </a:cubicBezTo>
                  <a:cubicBezTo>
                    <a:pt x="143" y="1429"/>
                    <a:pt x="82" y="1970"/>
                    <a:pt x="31" y="2501"/>
                  </a:cubicBezTo>
                  <a:cubicBezTo>
                    <a:pt x="21" y="2592"/>
                    <a:pt x="10" y="2684"/>
                    <a:pt x="1" y="2786"/>
                  </a:cubicBezTo>
                  <a:cubicBezTo>
                    <a:pt x="194" y="2755"/>
                    <a:pt x="378" y="2725"/>
                    <a:pt x="572" y="2694"/>
                  </a:cubicBezTo>
                  <a:cubicBezTo>
                    <a:pt x="643" y="2684"/>
                    <a:pt x="715" y="2674"/>
                    <a:pt x="786" y="2653"/>
                  </a:cubicBezTo>
                  <a:cubicBezTo>
                    <a:pt x="878" y="2592"/>
                    <a:pt x="960" y="2521"/>
                    <a:pt x="1041" y="2439"/>
                  </a:cubicBezTo>
                  <a:cubicBezTo>
                    <a:pt x="1072" y="2399"/>
                    <a:pt x="1103" y="2368"/>
                    <a:pt x="1143" y="2327"/>
                  </a:cubicBezTo>
                  <a:cubicBezTo>
                    <a:pt x="1174" y="2082"/>
                    <a:pt x="1205" y="1848"/>
                    <a:pt x="1235" y="1603"/>
                  </a:cubicBezTo>
                  <a:cubicBezTo>
                    <a:pt x="1307" y="1072"/>
                    <a:pt x="1378" y="531"/>
                    <a:pt x="1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3"/>
            <p:cNvSpPr/>
            <p:nvPr/>
          </p:nvSpPr>
          <p:spPr>
            <a:xfrm>
              <a:off x="4134157" y="2442448"/>
              <a:ext cx="56086" cy="29248"/>
            </a:xfrm>
            <a:custGeom>
              <a:avLst/>
              <a:gdLst/>
              <a:ahLst/>
              <a:cxnLst/>
              <a:rect l="l" t="t" r="r" b="b"/>
              <a:pathLst>
                <a:path w="1001" h="522" extrusionOk="0">
                  <a:moveTo>
                    <a:pt x="1000" y="0"/>
                  </a:moveTo>
                  <a:cubicBezTo>
                    <a:pt x="929" y="11"/>
                    <a:pt x="848" y="21"/>
                    <a:pt x="776" y="21"/>
                  </a:cubicBezTo>
                  <a:cubicBezTo>
                    <a:pt x="653" y="31"/>
                    <a:pt x="541" y="52"/>
                    <a:pt x="419" y="61"/>
                  </a:cubicBezTo>
                  <a:cubicBezTo>
                    <a:pt x="276" y="72"/>
                    <a:pt x="143" y="82"/>
                    <a:pt x="0" y="93"/>
                  </a:cubicBezTo>
                  <a:cubicBezTo>
                    <a:pt x="82" y="174"/>
                    <a:pt x="174" y="256"/>
                    <a:pt x="256" y="337"/>
                  </a:cubicBezTo>
                  <a:cubicBezTo>
                    <a:pt x="306" y="378"/>
                    <a:pt x="347" y="419"/>
                    <a:pt x="399" y="460"/>
                  </a:cubicBezTo>
                  <a:lnTo>
                    <a:pt x="551" y="490"/>
                  </a:lnTo>
                  <a:cubicBezTo>
                    <a:pt x="603" y="501"/>
                    <a:pt x="653" y="511"/>
                    <a:pt x="694" y="521"/>
                  </a:cubicBezTo>
                  <a:cubicBezTo>
                    <a:pt x="715" y="501"/>
                    <a:pt x="735" y="480"/>
                    <a:pt x="755" y="449"/>
                  </a:cubicBezTo>
                  <a:cubicBezTo>
                    <a:pt x="857" y="317"/>
                    <a:pt x="950" y="164"/>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3"/>
            <p:cNvSpPr/>
            <p:nvPr/>
          </p:nvSpPr>
          <p:spPr>
            <a:xfrm>
              <a:off x="4355981" y="2863292"/>
              <a:ext cx="15520" cy="16641"/>
            </a:xfrm>
            <a:custGeom>
              <a:avLst/>
              <a:gdLst/>
              <a:ahLst/>
              <a:cxnLst/>
              <a:rect l="l" t="t" r="r" b="b"/>
              <a:pathLst>
                <a:path w="277" h="297" extrusionOk="0">
                  <a:moveTo>
                    <a:pt x="103" y="0"/>
                  </a:moveTo>
                  <a:cubicBezTo>
                    <a:pt x="93" y="0"/>
                    <a:pt x="93" y="11"/>
                    <a:pt x="93" y="11"/>
                  </a:cubicBezTo>
                  <a:cubicBezTo>
                    <a:pt x="82" y="11"/>
                    <a:pt x="73" y="21"/>
                    <a:pt x="62" y="31"/>
                  </a:cubicBezTo>
                  <a:cubicBezTo>
                    <a:pt x="52" y="31"/>
                    <a:pt x="52" y="31"/>
                    <a:pt x="52" y="41"/>
                  </a:cubicBezTo>
                  <a:cubicBezTo>
                    <a:pt x="42" y="41"/>
                    <a:pt x="42" y="52"/>
                    <a:pt x="42" y="52"/>
                  </a:cubicBezTo>
                  <a:cubicBezTo>
                    <a:pt x="32" y="61"/>
                    <a:pt x="21" y="72"/>
                    <a:pt x="21" y="82"/>
                  </a:cubicBezTo>
                  <a:cubicBezTo>
                    <a:pt x="21" y="92"/>
                    <a:pt x="11" y="92"/>
                    <a:pt x="11" y="102"/>
                  </a:cubicBezTo>
                  <a:lnTo>
                    <a:pt x="11" y="133"/>
                  </a:lnTo>
                  <a:cubicBezTo>
                    <a:pt x="1" y="133"/>
                    <a:pt x="1" y="143"/>
                    <a:pt x="1" y="143"/>
                  </a:cubicBezTo>
                  <a:lnTo>
                    <a:pt x="1" y="184"/>
                  </a:lnTo>
                  <a:lnTo>
                    <a:pt x="1" y="194"/>
                  </a:lnTo>
                  <a:cubicBezTo>
                    <a:pt x="1" y="204"/>
                    <a:pt x="1" y="215"/>
                    <a:pt x="11" y="225"/>
                  </a:cubicBezTo>
                  <a:lnTo>
                    <a:pt x="11" y="235"/>
                  </a:lnTo>
                  <a:lnTo>
                    <a:pt x="32" y="256"/>
                  </a:lnTo>
                  <a:lnTo>
                    <a:pt x="32" y="266"/>
                  </a:lnTo>
                  <a:cubicBezTo>
                    <a:pt x="42" y="266"/>
                    <a:pt x="42" y="276"/>
                    <a:pt x="42" y="276"/>
                  </a:cubicBezTo>
                  <a:cubicBezTo>
                    <a:pt x="52" y="276"/>
                    <a:pt x="62" y="286"/>
                    <a:pt x="73" y="286"/>
                  </a:cubicBezTo>
                  <a:cubicBezTo>
                    <a:pt x="73" y="297"/>
                    <a:pt x="82" y="297"/>
                    <a:pt x="82" y="297"/>
                  </a:cubicBezTo>
                  <a:lnTo>
                    <a:pt x="164" y="297"/>
                  </a:lnTo>
                  <a:cubicBezTo>
                    <a:pt x="175" y="286"/>
                    <a:pt x="184" y="286"/>
                    <a:pt x="195" y="286"/>
                  </a:cubicBezTo>
                  <a:lnTo>
                    <a:pt x="205" y="276"/>
                  </a:lnTo>
                  <a:cubicBezTo>
                    <a:pt x="215" y="276"/>
                    <a:pt x="225" y="266"/>
                    <a:pt x="236" y="266"/>
                  </a:cubicBezTo>
                  <a:lnTo>
                    <a:pt x="236" y="256"/>
                  </a:lnTo>
                  <a:cubicBezTo>
                    <a:pt x="246" y="256"/>
                    <a:pt x="246" y="245"/>
                    <a:pt x="246" y="245"/>
                  </a:cubicBezTo>
                  <a:cubicBezTo>
                    <a:pt x="256" y="245"/>
                    <a:pt x="256" y="235"/>
                    <a:pt x="256" y="235"/>
                  </a:cubicBezTo>
                  <a:lnTo>
                    <a:pt x="266" y="225"/>
                  </a:lnTo>
                  <a:lnTo>
                    <a:pt x="266" y="215"/>
                  </a:lnTo>
                  <a:cubicBezTo>
                    <a:pt x="277" y="204"/>
                    <a:pt x="277" y="194"/>
                    <a:pt x="277" y="184"/>
                  </a:cubicBezTo>
                  <a:lnTo>
                    <a:pt x="277" y="163"/>
                  </a:lnTo>
                  <a:lnTo>
                    <a:pt x="277" y="154"/>
                  </a:lnTo>
                  <a:cubicBezTo>
                    <a:pt x="277" y="133"/>
                    <a:pt x="266" y="123"/>
                    <a:pt x="266" y="113"/>
                  </a:cubicBezTo>
                  <a:lnTo>
                    <a:pt x="256" y="102"/>
                  </a:lnTo>
                  <a:cubicBezTo>
                    <a:pt x="256" y="92"/>
                    <a:pt x="246" y="82"/>
                    <a:pt x="246" y="82"/>
                  </a:cubicBezTo>
                  <a:cubicBezTo>
                    <a:pt x="236" y="72"/>
                    <a:pt x="225" y="61"/>
                    <a:pt x="225" y="52"/>
                  </a:cubicBezTo>
                  <a:cubicBezTo>
                    <a:pt x="215" y="52"/>
                    <a:pt x="215" y="41"/>
                    <a:pt x="205" y="41"/>
                  </a:cubicBezTo>
                  <a:cubicBezTo>
                    <a:pt x="195" y="31"/>
                    <a:pt x="184" y="31"/>
                    <a:pt x="175" y="21"/>
                  </a:cubicBezTo>
                  <a:lnTo>
                    <a:pt x="164" y="21"/>
                  </a:lnTo>
                  <a:cubicBezTo>
                    <a:pt x="164" y="11"/>
                    <a:pt x="154" y="11"/>
                    <a:pt x="154" y="11"/>
                  </a:cubicBezTo>
                  <a:cubicBezTo>
                    <a:pt x="144" y="11"/>
                    <a:pt x="134" y="11"/>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3"/>
            <p:cNvSpPr/>
            <p:nvPr/>
          </p:nvSpPr>
          <p:spPr>
            <a:xfrm>
              <a:off x="4546988" y="2440151"/>
              <a:ext cx="40678" cy="26334"/>
            </a:xfrm>
            <a:custGeom>
              <a:avLst/>
              <a:gdLst/>
              <a:ahLst/>
              <a:cxnLst/>
              <a:rect l="l" t="t" r="r" b="b"/>
              <a:pathLst>
                <a:path w="726" h="470" extrusionOk="0">
                  <a:moveTo>
                    <a:pt x="61" y="0"/>
                  </a:moveTo>
                  <a:lnTo>
                    <a:pt x="61" y="11"/>
                  </a:lnTo>
                  <a:cubicBezTo>
                    <a:pt x="82" y="41"/>
                    <a:pt x="102" y="82"/>
                    <a:pt x="82" y="123"/>
                  </a:cubicBezTo>
                  <a:cubicBezTo>
                    <a:pt x="72" y="143"/>
                    <a:pt x="52" y="174"/>
                    <a:pt x="41" y="195"/>
                  </a:cubicBezTo>
                  <a:cubicBezTo>
                    <a:pt x="31" y="286"/>
                    <a:pt x="11" y="378"/>
                    <a:pt x="0" y="470"/>
                  </a:cubicBezTo>
                  <a:cubicBezTo>
                    <a:pt x="245" y="419"/>
                    <a:pt x="490" y="358"/>
                    <a:pt x="725" y="297"/>
                  </a:cubicBezTo>
                  <a:cubicBezTo>
                    <a:pt x="653" y="266"/>
                    <a:pt x="592" y="236"/>
                    <a:pt x="521" y="215"/>
                  </a:cubicBez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3"/>
            <p:cNvSpPr/>
            <p:nvPr/>
          </p:nvSpPr>
          <p:spPr>
            <a:xfrm>
              <a:off x="4042659" y="2326409"/>
              <a:ext cx="72671" cy="110379"/>
            </a:xfrm>
            <a:custGeom>
              <a:avLst/>
              <a:gdLst/>
              <a:ahLst/>
              <a:cxnLst/>
              <a:rect l="l" t="t" r="r" b="b"/>
              <a:pathLst>
                <a:path w="1297" h="1970" extrusionOk="0">
                  <a:moveTo>
                    <a:pt x="1164" y="0"/>
                  </a:moveTo>
                  <a:cubicBezTo>
                    <a:pt x="909" y="10"/>
                    <a:pt x="653" y="91"/>
                    <a:pt x="449" y="275"/>
                  </a:cubicBezTo>
                  <a:cubicBezTo>
                    <a:pt x="195" y="500"/>
                    <a:pt x="52" y="796"/>
                    <a:pt x="0" y="1112"/>
                  </a:cubicBezTo>
                  <a:lnTo>
                    <a:pt x="11" y="1112"/>
                  </a:lnTo>
                  <a:cubicBezTo>
                    <a:pt x="82" y="1112"/>
                    <a:pt x="133" y="1153"/>
                    <a:pt x="184" y="1184"/>
                  </a:cubicBezTo>
                  <a:cubicBezTo>
                    <a:pt x="245" y="1225"/>
                    <a:pt x="297" y="1255"/>
                    <a:pt x="358" y="1296"/>
                  </a:cubicBezTo>
                  <a:cubicBezTo>
                    <a:pt x="470" y="1368"/>
                    <a:pt x="572" y="1449"/>
                    <a:pt x="685" y="1520"/>
                  </a:cubicBezTo>
                  <a:cubicBezTo>
                    <a:pt x="898" y="1663"/>
                    <a:pt x="1093" y="1817"/>
                    <a:pt x="1297" y="1969"/>
                  </a:cubicBezTo>
                  <a:lnTo>
                    <a:pt x="1266" y="1602"/>
                  </a:lnTo>
                  <a:cubicBezTo>
                    <a:pt x="1256" y="1418"/>
                    <a:pt x="1236" y="1245"/>
                    <a:pt x="1225" y="1061"/>
                  </a:cubicBezTo>
                  <a:cubicBezTo>
                    <a:pt x="1205" y="714"/>
                    <a:pt x="1184" y="357"/>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3"/>
            <p:cNvSpPr/>
            <p:nvPr/>
          </p:nvSpPr>
          <p:spPr>
            <a:xfrm>
              <a:off x="4126144" y="2371514"/>
              <a:ext cx="70374" cy="68693"/>
            </a:xfrm>
            <a:custGeom>
              <a:avLst/>
              <a:gdLst/>
              <a:ahLst/>
              <a:cxnLst/>
              <a:rect l="l" t="t" r="r" b="b"/>
              <a:pathLst>
                <a:path w="1256" h="1226" extrusionOk="0">
                  <a:moveTo>
                    <a:pt x="1021" y="1"/>
                  </a:moveTo>
                  <a:cubicBezTo>
                    <a:pt x="1000" y="62"/>
                    <a:pt x="950" y="103"/>
                    <a:pt x="898" y="144"/>
                  </a:cubicBezTo>
                  <a:cubicBezTo>
                    <a:pt x="848" y="195"/>
                    <a:pt x="796" y="236"/>
                    <a:pt x="746" y="287"/>
                  </a:cubicBezTo>
                  <a:cubicBezTo>
                    <a:pt x="644" y="389"/>
                    <a:pt x="551" y="501"/>
                    <a:pt x="460" y="603"/>
                  </a:cubicBezTo>
                  <a:cubicBezTo>
                    <a:pt x="297" y="797"/>
                    <a:pt x="143" y="1012"/>
                    <a:pt x="0" y="1216"/>
                  </a:cubicBezTo>
                  <a:lnTo>
                    <a:pt x="0" y="1225"/>
                  </a:lnTo>
                  <a:cubicBezTo>
                    <a:pt x="174" y="1195"/>
                    <a:pt x="358" y="1164"/>
                    <a:pt x="542" y="1144"/>
                  </a:cubicBezTo>
                  <a:cubicBezTo>
                    <a:pt x="664" y="1134"/>
                    <a:pt x="776" y="1114"/>
                    <a:pt x="898" y="1103"/>
                  </a:cubicBezTo>
                  <a:cubicBezTo>
                    <a:pt x="981" y="1095"/>
                    <a:pt x="1065" y="1080"/>
                    <a:pt x="1148" y="1080"/>
                  </a:cubicBezTo>
                  <a:cubicBezTo>
                    <a:pt x="1167" y="1080"/>
                    <a:pt x="1186" y="1081"/>
                    <a:pt x="1204" y="1083"/>
                  </a:cubicBezTo>
                  <a:cubicBezTo>
                    <a:pt x="1215" y="1021"/>
                    <a:pt x="1225" y="971"/>
                    <a:pt x="1225" y="909"/>
                  </a:cubicBezTo>
                  <a:cubicBezTo>
                    <a:pt x="1256" y="593"/>
                    <a:pt x="1174" y="277"/>
                    <a:pt x="10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3"/>
            <p:cNvSpPr/>
            <p:nvPr/>
          </p:nvSpPr>
          <p:spPr>
            <a:xfrm>
              <a:off x="4151862" y="2583084"/>
              <a:ext cx="411764" cy="449697"/>
            </a:xfrm>
            <a:custGeom>
              <a:avLst/>
              <a:gdLst/>
              <a:ahLst/>
              <a:cxnLst/>
              <a:rect l="l" t="t" r="r" b="b"/>
              <a:pathLst>
                <a:path w="7349" h="8026" extrusionOk="0">
                  <a:moveTo>
                    <a:pt x="351" y="875"/>
                  </a:moveTo>
                  <a:cubicBezTo>
                    <a:pt x="377" y="875"/>
                    <a:pt x="404" y="886"/>
                    <a:pt x="419" y="909"/>
                  </a:cubicBezTo>
                  <a:lnTo>
                    <a:pt x="480" y="1032"/>
                  </a:lnTo>
                  <a:lnTo>
                    <a:pt x="511" y="1093"/>
                  </a:lnTo>
                  <a:cubicBezTo>
                    <a:pt x="511" y="1103"/>
                    <a:pt x="521" y="1123"/>
                    <a:pt x="521" y="1144"/>
                  </a:cubicBezTo>
                  <a:cubicBezTo>
                    <a:pt x="521" y="1154"/>
                    <a:pt x="532" y="1164"/>
                    <a:pt x="532" y="1175"/>
                  </a:cubicBezTo>
                  <a:cubicBezTo>
                    <a:pt x="532" y="1184"/>
                    <a:pt x="521" y="1205"/>
                    <a:pt x="521" y="1216"/>
                  </a:cubicBezTo>
                  <a:cubicBezTo>
                    <a:pt x="506" y="1238"/>
                    <a:pt x="485" y="1250"/>
                    <a:pt x="463" y="1250"/>
                  </a:cubicBezTo>
                  <a:cubicBezTo>
                    <a:pt x="455" y="1250"/>
                    <a:pt x="447" y="1248"/>
                    <a:pt x="439" y="1246"/>
                  </a:cubicBezTo>
                  <a:cubicBezTo>
                    <a:pt x="399" y="1236"/>
                    <a:pt x="378" y="1195"/>
                    <a:pt x="358" y="1154"/>
                  </a:cubicBezTo>
                  <a:cubicBezTo>
                    <a:pt x="348" y="1134"/>
                    <a:pt x="337" y="1113"/>
                    <a:pt x="337" y="1093"/>
                  </a:cubicBezTo>
                  <a:cubicBezTo>
                    <a:pt x="317" y="1052"/>
                    <a:pt x="307" y="1001"/>
                    <a:pt x="287" y="960"/>
                  </a:cubicBezTo>
                  <a:cubicBezTo>
                    <a:pt x="276" y="930"/>
                    <a:pt x="296" y="889"/>
                    <a:pt x="327" y="878"/>
                  </a:cubicBezTo>
                  <a:cubicBezTo>
                    <a:pt x="335" y="876"/>
                    <a:pt x="343" y="875"/>
                    <a:pt x="351" y="875"/>
                  </a:cubicBezTo>
                  <a:close/>
                  <a:moveTo>
                    <a:pt x="3797" y="4858"/>
                  </a:moveTo>
                  <a:cubicBezTo>
                    <a:pt x="3838" y="4858"/>
                    <a:pt x="3879" y="4869"/>
                    <a:pt x="3920" y="4889"/>
                  </a:cubicBezTo>
                  <a:cubicBezTo>
                    <a:pt x="3981" y="4920"/>
                    <a:pt x="4042" y="4981"/>
                    <a:pt x="4072" y="5042"/>
                  </a:cubicBezTo>
                  <a:cubicBezTo>
                    <a:pt x="4103" y="5114"/>
                    <a:pt x="4113" y="5185"/>
                    <a:pt x="4093" y="5257"/>
                  </a:cubicBezTo>
                  <a:cubicBezTo>
                    <a:pt x="4072" y="5328"/>
                    <a:pt x="4032" y="5379"/>
                    <a:pt x="3981" y="5420"/>
                  </a:cubicBezTo>
                  <a:cubicBezTo>
                    <a:pt x="3920" y="5469"/>
                    <a:pt x="3845" y="5492"/>
                    <a:pt x="3770" y="5492"/>
                  </a:cubicBezTo>
                  <a:cubicBezTo>
                    <a:pt x="3719" y="5492"/>
                    <a:pt x="3669" y="5481"/>
                    <a:pt x="3623" y="5461"/>
                  </a:cubicBezTo>
                  <a:cubicBezTo>
                    <a:pt x="3511" y="5400"/>
                    <a:pt x="3450" y="5277"/>
                    <a:pt x="3460" y="5155"/>
                  </a:cubicBezTo>
                  <a:cubicBezTo>
                    <a:pt x="3471" y="5083"/>
                    <a:pt x="3491" y="5032"/>
                    <a:pt x="3532" y="4971"/>
                  </a:cubicBezTo>
                  <a:cubicBezTo>
                    <a:pt x="3573" y="4930"/>
                    <a:pt x="3623" y="4889"/>
                    <a:pt x="3675" y="4869"/>
                  </a:cubicBezTo>
                  <a:lnTo>
                    <a:pt x="3716" y="4869"/>
                  </a:lnTo>
                  <a:cubicBezTo>
                    <a:pt x="3716" y="4869"/>
                    <a:pt x="3725" y="4869"/>
                    <a:pt x="3736" y="4858"/>
                  </a:cubicBezTo>
                  <a:close/>
                  <a:moveTo>
                    <a:pt x="1286" y="4419"/>
                  </a:moveTo>
                  <a:cubicBezTo>
                    <a:pt x="1293" y="4419"/>
                    <a:pt x="1300" y="4419"/>
                    <a:pt x="1307" y="4420"/>
                  </a:cubicBezTo>
                  <a:cubicBezTo>
                    <a:pt x="1766" y="4502"/>
                    <a:pt x="2215" y="4706"/>
                    <a:pt x="2613" y="4971"/>
                  </a:cubicBezTo>
                  <a:cubicBezTo>
                    <a:pt x="2991" y="5226"/>
                    <a:pt x="3358" y="5552"/>
                    <a:pt x="3603" y="5951"/>
                  </a:cubicBezTo>
                  <a:cubicBezTo>
                    <a:pt x="3614" y="5960"/>
                    <a:pt x="3614" y="5971"/>
                    <a:pt x="3614" y="5981"/>
                  </a:cubicBezTo>
                  <a:cubicBezTo>
                    <a:pt x="3623" y="6012"/>
                    <a:pt x="3623" y="6063"/>
                    <a:pt x="3582" y="6094"/>
                  </a:cubicBezTo>
                  <a:cubicBezTo>
                    <a:pt x="3438" y="6210"/>
                    <a:pt x="3224" y="6244"/>
                    <a:pt x="3016" y="6244"/>
                  </a:cubicBezTo>
                  <a:cubicBezTo>
                    <a:pt x="2915" y="6244"/>
                    <a:pt x="2815" y="6236"/>
                    <a:pt x="2725" y="6226"/>
                  </a:cubicBezTo>
                  <a:cubicBezTo>
                    <a:pt x="2450" y="6185"/>
                    <a:pt x="2174" y="6083"/>
                    <a:pt x="1950" y="5910"/>
                  </a:cubicBezTo>
                  <a:cubicBezTo>
                    <a:pt x="1511" y="5593"/>
                    <a:pt x="1205" y="5093"/>
                    <a:pt x="1133" y="4552"/>
                  </a:cubicBezTo>
                  <a:cubicBezTo>
                    <a:pt x="1124" y="4469"/>
                    <a:pt x="1209" y="4419"/>
                    <a:pt x="1286" y="4419"/>
                  </a:cubicBezTo>
                  <a:close/>
                  <a:moveTo>
                    <a:pt x="4103" y="6155"/>
                  </a:moveTo>
                  <a:cubicBezTo>
                    <a:pt x="4144" y="6155"/>
                    <a:pt x="4185" y="6155"/>
                    <a:pt x="4226" y="6165"/>
                  </a:cubicBezTo>
                  <a:cubicBezTo>
                    <a:pt x="4267" y="6165"/>
                    <a:pt x="4317" y="6165"/>
                    <a:pt x="4358" y="6196"/>
                  </a:cubicBezTo>
                  <a:cubicBezTo>
                    <a:pt x="4399" y="6216"/>
                    <a:pt x="4389" y="6287"/>
                    <a:pt x="4348" y="6298"/>
                  </a:cubicBezTo>
                  <a:cubicBezTo>
                    <a:pt x="4327" y="6306"/>
                    <a:pt x="4305" y="6309"/>
                    <a:pt x="4285" y="6309"/>
                  </a:cubicBezTo>
                  <a:cubicBezTo>
                    <a:pt x="4256" y="6309"/>
                    <a:pt x="4229" y="6303"/>
                    <a:pt x="4205" y="6298"/>
                  </a:cubicBezTo>
                  <a:cubicBezTo>
                    <a:pt x="4154" y="6298"/>
                    <a:pt x="4113" y="6298"/>
                    <a:pt x="4063" y="6307"/>
                  </a:cubicBezTo>
                  <a:cubicBezTo>
                    <a:pt x="3991" y="6307"/>
                    <a:pt x="3909" y="6328"/>
                    <a:pt x="3858" y="6379"/>
                  </a:cubicBezTo>
                  <a:cubicBezTo>
                    <a:pt x="3787" y="6450"/>
                    <a:pt x="3787" y="6563"/>
                    <a:pt x="3716" y="6634"/>
                  </a:cubicBezTo>
                  <a:cubicBezTo>
                    <a:pt x="3675" y="6675"/>
                    <a:pt x="3617" y="6699"/>
                    <a:pt x="3562" y="6699"/>
                  </a:cubicBezTo>
                  <a:cubicBezTo>
                    <a:pt x="3521" y="6699"/>
                    <a:pt x="3481" y="6685"/>
                    <a:pt x="3450" y="6654"/>
                  </a:cubicBezTo>
                  <a:cubicBezTo>
                    <a:pt x="3403" y="6607"/>
                    <a:pt x="3441" y="6547"/>
                    <a:pt x="3495" y="6547"/>
                  </a:cubicBezTo>
                  <a:cubicBezTo>
                    <a:pt x="3510" y="6547"/>
                    <a:pt x="3526" y="6552"/>
                    <a:pt x="3542" y="6563"/>
                  </a:cubicBezTo>
                  <a:cubicBezTo>
                    <a:pt x="3543" y="6564"/>
                    <a:pt x="3545" y="6565"/>
                    <a:pt x="3548" y="6565"/>
                  </a:cubicBezTo>
                  <a:cubicBezTo>
                    <a:pt x="3563" y="6565"/>
                    <a:pt x="3594" y="6541"/>
                    <a:pt x="3603" y="6532"/>
                  </a:cubicBezTo>
                  <a:cubicBezTo>
                    <a:pt x="3634" y="6491"/>
                    <a:pt x="3644" y="6450"/>
                    <a:pt x="3664" y="6409"/>
                  </a:cubicBezTo>
                  <a:cubicBezTo>
                    <a:pt x="3695" y="6318"/>
                    <a:pt x="3756" y="6257"/>
                    <a:pt x="3838" y="6216"/>
                  </a:cubicBezTo>
                  <a:cubicBezTo>
                    <a:pt x="3920" y="6175"/>
                    <a:pt x="4011" y="6165"/>
                    <a:pt x="4103" y="6155"/>
                  </a:cubicBezTo>
                  <a:close/>
                  <a:moveTo>
                    <a:pt x="1919" y="6787"/>
                  </a:moveTo>
                  <a:cubicBezTo>
                    <a:pt x="1950" y="6797"/>
                    <a:pt x="1970" y="6828"/>
                    <a:pt x="1960" y="6859"/>
                  </a:cubicBezTo>
                  <a:cubicBezTo>
                    <a:pt x="1960" y="6859"/>
                    <a:pt x="1950" y="6869"/>
                    <a:pt x="1950" y="6879"/>
                  </a:cubicBezTo>
                  <a:lnTo>
                    <a:pt x="1950" y="6890"/>
                  </a:lnTo>
                  <a:lnTo>
                    <a:pt x="1950" y="6910"/>
                  </a:lnTo>
                  <a:lnTo>
                    <a:pt x="1950" y="6930"/>
                  </a:lnTo>
                  <a:cubicBezTo>
                    <a:pt x="1960" y="6961"/>
                    <a:pt x="1960" y="6981"/>
                    <a:pt x="1981" y="7001"/>
                  </a:cubicBezTo>
                  <a:cubicBezTo>
                    <a:pt x="2001" y="7042"/>
                    <a:pt x="2042" y="7073"/>
                    <a:pt x="2083" y="7083"/>
                  </a:cubicBezTo>
                  <a:lnTo>
                    <a:pt x="2154" y="7083"/>
                  </a:lnTo>
                  <a:cubicBezTo>
                    <a:pt x="2164" y="7083"/>
                    <a:pt x="2164" y="7073"/>
                    <a:pt x="2174" y="7073"/>
                  </a:cubicBezTo>
                  <a:lnTo>
                    <a:pt x="2185" y="7063"/>
                  </a:lnTo>
                  <a:cubicBezTo>
                    <a:pt x="2195" y="7063"/>
                    <a:pt x="2205" y="7063"/>
                    <a:pt x="2205" y="7053"/>
                  </a:cubicBezTo>
                  <a:lnTo>
                    <a:pt x="2215" y="7053"/>
                  </a:lnTo>
                  <a:cubicBezTo>
                    <a:pt x="2235" y="7042"/>
                    <a:pt x="2246" y="7032"/>
                    <a:pt x="2256" y="7012"/>
                  </a:cubicBezTo>
                  <a:cubicBezTo>
                    <a:pt x="2266" y="7001"/>
                    <a:pt x="2266" y="7012"/>
                    <a:pt x="2276" y="6992"/>
                  </a:cubicBezTo>
                  <a:cubicBezTo>
                    <a:pt x="2276" y="6981"/>
                    <a:pt x="2276" y="6981"/>
                    <a:pt x="2287" y="6971"/>
                  </a:cubicBezTo>
                  <a:lnTo>
                    <a:pt x="2287" y="6961"/>
                  </a:lnTo>
                  <a:cubicBezTo>
                    <a:pt x="2297" y="6940"/>
                    <a:pt x="2297" y="6920"/>
                    <a:pt x="2307" y="6910"/>
                  </a:cubicBezTo>
                  <a:cubicBezTo>
                    <a:pt x="2317" y="6890"/>
                    <a:pt x="2337" y="6879"/>
                    <a:pt x="2358" y="6879"/>
                  </a:cubicBezTo>
                  <a:cubicBezTo>
                    <a:pt x="2378" y="6879"/>
                    <a:pt x="2389" y="6899"/>
                    <a:pt x="2399" y="6920"/>
                  </a:cubicBezTo>
                  <a:cubicBezTo>
                    <a:pt x="2419" y="6961"/>
                    <a:pt x="2399" y="7001"/>
                    <a:pt x="2389" y="7042"/>
                  </a:cubicBezTo>
                  <a:cubicBezTo>
                    <a:pt x="2368" y="7073"/>
                    <a:pt x="2348" y="7103"/>
                    <a:pt x="2328" y="7124"/>
                  </a:cubicBezTo>
                  <a:cubicBezTo>
                    <a:pt x="2273" y="7178"/>
                    <a:pt x="2193" y="7208"/>
                    <a:pt x="2114" y="7208"/>
                  </a:cubicBezTo>
                  <a:cubicBezTo>
                    <a:pt x="2060" y="7208"/>
                    <a:pt x="2006" y="7194"/>
                    <a:pt x="1960" y="7165"/>
                  </a:cubicBezTo>
                  <a:cubicBezTo>
                    <a:pt x="1868" y="7083"/>
                    <a:pt x="1807" y="6951"/>
                    <a:pt x="1858" y="6828"/>
                  </a:cubicBezTo>
                  <a:cubicBezTo>
                    <a:pt x="1868" y="6797"/>
                    <a:pt x="1888" y="6787"/>
                    <a:pt x="1919" y="6787"/>
                  </a:cubicBezTo>
                  <a:close/>
                  <a:moveTo>
                    <a:pt x="7349" y="1"/>
                  </a:moveTo>
                  <a:lnTo>
                    <a:pt x="7349" y="1"/>
                  </a:lnTo>
                  <a:cubicBezTo>
                    <a:pt x="7165" y="62"/>
                    <a:pt x="6971" y="113"/>
                    <a:pt x="6787" y="164"/>
                  </a:cubicBezTo>
                  <a:cubicBezTo>
                    <a:pt x="6777" y="297"/>
                    <a:pt x="6757" y="420"/>
                    <a:pt x="6746" y="542"/>
                  </a:cubicBezTo>
                  <a:cubicBezTo>
                    <a:pt x="6716" y="766"/>
                    <a:pt x="6705" y="1001"/>
                    <a:pt x="6614" y="1205"/>
                  </a:cubicBezTo>
                  <a:cubicBezTo>
                    <a:pt x="6603" y="1205"/>
                    <a:pt x="6603" y="1216"/>
                    <a:pt x="6593" y="1225"/>
                  </a:cubicBezTo>
                  <a:cubicBezTo>
                    <a:pt x="6644" y="1358"/>
                    <a:pt x="6675" y="1491"/>
                    <a:pt x="6685" y="1634"/>
                  </a:cubicBezTo>
                  <a:cubicBezTo>
                    <a:pt x="6705" y="1828"/>
                    <a:pt x="6716" y="2032"/>
                    <a:pt x="6685" y="2225"/>
                  </a:cubicBezTo>
                  <a:cubicBezTo>
                    <a:pt x="6664" y="2409"/>
                    <a:pt x="6603" y="2563"/>
                    <a:pt x="6512" y="2705"/>
                  </a:cubicBezTo>
                  <a:cubicBezTo>
                    <a:pt x="6460" y="3328"/>
                    <a:pt x="6399" y="3940"/>
                    <a:pt x="6338" y="4552"/>
                  </a:cubicBezTo>
                  <a:cubicBezTo>
                    <a:pt x="6317" y="4879"/>
                    <a:pt x="6287" y="5205"/>
                    <a:pt x="6256" y="5532"/>
                  </a:cubicBezTo>
                  <a:cubicBezTo>
                    <a:pt x="6246" y="5706"/>
                    <a:pt x="6236" y="5879"/>
                    <a:pt x="6226" y="6042"/>
                  </a:cubicBezTo>
                  <a:cubicBezTo>
                    <a:pt x="6215" y="6205"/>
                    <a:pt x="6236" y="6409"/>
                    <a:pt x="6165" y="6552"/>
                  </a:cubicBezTo>
                  <a:cubicBezTo>
                    <a:pt x="6136" y="6595"/>
                    <a:pt x="6098" y="6613"/>
                    <a:pt x="6056" y="6613"/>
                  </a:cubicBezTo>
                  <a:cubicBezTo>
                    <a:pt x="6038" y="6613"/>
                    <a:pt x="6020" y="6610"/>
                    <a:pt x="6001" y="6604"/>
                  </a:cubicBezTo>
                  <a:cubicBezTo>
                    <a:pt x="5875" y="6709"/>
                    <a:pt x="5700" y="6747"/>
                    <a:pt x="5527" y="6747"/>
                  </a:cubicBezTo>
                  <a:cubicBezTo>
                    <a:pt x="5448" y="6747"/>
                    <a:pt x="5370" y="6739"/>
                    <a:pt x="5297" y="6726"/>
                  </a:cubicBezTo>
                  <a:lnTo>
                    <a:pt x="5277" y="6726"/>
                  </a:lnTo>
                  <a:cubicBezTo>
                    <a:pt x="5154" y="6695"/>
                    <a:pt x="5022" y="6654"/>
                    <a:pt x="4899" y="6583"/>
                  </a:cubicBezTo>
                  <a:cubicBezTo>
                    <a:pt x="4859" y="6563"/>
                    <a:pt x="4807" y="6522"/>
                    <a:pt x="4766" y="6491"/>
                  </a:cubicBezTo>
                  <a:cubicBezTo>
                    <a:pt x="4593" y="6450"/>
                    <a:pt x="4501" y="6267"/>
                    <a:pt x="4491" y="6103"/>
                  </a:cubicBezTo>
                  <a:cubicBezTo>
                    <a:pt x="4471" y="5910"/>
                    <a:pt x="4532" y="5695"/>
                    <a:pt x="4552" y="5502"/>
                  </a:cubicBezTo>
                  <a:cubicBezTo>
                    <a:pt x="4603" y="5155"/>
                    <a:pt x="4664" y="4808"/>
                    <a:pt x="4725" y="4471"/>
                  </a:cubicBezTo>
                  <a:lnTo>
                    <a:pt x="4725" y="4471"/>
                  </a:lnTo>
                  <a:cubicBezTo>
                    <a:pt x="4688" y="4477"/>
                    <a:pt x="4650" y="4480"/>
                    <a:pt x="4611" y="4480"/>
                  </a:cubicBezTo>
                  <a:cubicBezTo>
                    <a:pt x="4533" y="4480"/>
                    <a:pt x="4454" y="4471"/>
                    <a:pt x="4378" y="4471"/>
                  </a:cubicBezTo>
                  <a:cubicBezTo>
                    <a:pt x="4154" y="4461"/>
                    <a:pt x="3929" y="4440"/>
                    <a:pt x="3716" y="4389"/>
                  </a:cubicBezTo>
                  <a:cubicBezTo>
                    <a:pt x="3348" y="4297"/>
                    <a:pt x="2970" y="4103"/>
                    <a:pt x="2786" y="3777"/>
                  </a:cubicBezTo>
                  <a:cubicBezTo>
                    <a:pt x="2736" y="3685"/>
                    <a:pt x="2695" y="3572"/>
                    <a:pt x="2675" y="3461"/>
                  </a:cubicBezTo>
                  <a:cubicBezTo>
                    <a:pt x="2634" y="3501"/>
                    <a:pt x="2582" y="3542"/>
                    <a:pt x="2542" y="3583"/>
                  </a:cubicBezTo>
                  <a:cubicBezTo>
                    <a:pt x="2419" y="3706"/>
                    <a:pt x="2297" y="3817"/>
                    <a:pt x="2133" y="3889"/>
                  </a:cubicBezTo>
                  <a:cubicBezTo>
                    <a:pt x="2062" y="3923"/>
                    <a:pt x="1986" y="3940"/>
                    <a:pt x="1909" y="3940"/>
                  </a:cubicBezTo>
                  <a:cubicBezTo>
                    <a:pt x="1822" y="3940"/>
                    <a:pt x="1735" y="3917"/>
                    <a:pt x="1654" y="3869"/>
                  </a:cubicBezTo>
                  <a:cubicBezTo>
                    <a:pt x="1511" y="3787"/>
                    <a:pt x="1419" y="3644"/>
                    <a:pt x="1337" y="3511"/>
                  </a:cubicBezTo>
                  <a:cubicBezTo>
                    <a:pt x="960" y="2950"/>
                    <a:pt x="705" y="2277"/>
                    <a:pt x="664" y="1603"/>
                  </a:cubicBezTo>
                  <a:cubicBezTo>
                    <a:pt x="664" y="1552"/>
                    <a:pt x="695" y="1522"/>
                    <a:pt x="736" y="1501"/>
                  </a:cubicBezTo>
                  <a:cubicBezTo>
                    <a:pt x="817" y="1287"/>
                    <a:pt x="929" y="1093"/>
                    <a:pt x="1072" y="919"/>
                  </a:cubicBezTo>
                  <a:lnTo>
                    <a:pt x="1062" y="909"/>
                  </a:lnTo>
                  <a:cubicBezTo>
                    <a:pt x="1042" y="909"/>
                    <a:pt x="1031" y="899"/>
                    <a:pt x="1021" y="899"/>
                  </a:cubicBezTo>
                  <a:cubicBezTo>
                    <a:pt x="899" y="828"/>
                    <a:pt x="807" y="756"/>
                    <a:pt x="715" y="644"/>
                  </a:cubicBezTo>
                  <a:cubicBezTo>
                    <a:pt x="664" y="593"/>
                    <a:pt x="623" y="531"/>
                    <a:pt x="593" y="470"/>
                  </a:cubicBezTo>
                  <a:cubicBezTo>
                    <a:pt x="439" y="440"/>
                    <a:pt x="287" y="420"/>
                    <a:pt x="144" y="388"/>
                  </a:cubicBezTo>
                  <a:cubicBezTo>
                    <a:pt x="92" y="379"/>
                    <a:pt x="113" y="317"/>
                    <a:pt x="154" y="317"/>
                  </a:cubicBezTo>
                  <a:cubicBezTo>
                    <a:pt x="287" y="348"/>
                    <a:pt x="409" y="368"/>
                    <a:pt x="541" y="379"/>
                  </a:cubicBezTo>
                  <a:cubicBezTo>
                    <a:pt x="532" y="358"/>
                    <a:pt x="511" y="327"/>
                    <a:pt x="501" y="297"/>
                  </a:cubicBezTo>
                  <a:cubicBezTo>
                    <a:pt x="480" y="236"/>
                    <a:pt x="460" y="184"/>
                    <a:pt x="439" y="123"/>
                  </a:cubicBezTo>
                  <a:cubicBezTo>
                    <a:pt x="399" y="134"/>
                    <a:pt x="358" y="154"/>
                    <a:pt x="317" y="175"/>
                  </a:cubicBezTo>
                  <a:cubicBezTo>
                    <a:pt x="205" y="236"/>
                    <a:pt x="103" y="307"/>
                    <a:pt x="11" y="388"/>
                  </a:cubicBezTo>
                  <a:cubicBezTo>
                    <a:pt x="11" y="388"/>
                    <a:pt x="1" y="388"/>
                    <a:pt x="1" y="399"/>
                  </a:cubicBezTo>
                  <a:cubicBezTo>
                    <a:pt x="103" y="1287"/>
                    <a:pt x="185" y="2185"/>
                    <a:pt x="266" y="3083"/>
                  </a:cubicBezTo>
                  <a:cubicBezTo>
                    <a:pt x="409" y="4593"/>
                    <a:pt x="552" y="6103"/>
                    <a:pt x="715" y="7614"/>
                  </a:cubicBezTo>
                  <a:cubicBezTo>
                    <a:pt x="808" y="7587"/>
                    <a:pt x="903" y="7575"/>
                    <a:pt x="997" y="7575"/>
                  </a:cubicBezTo>
                  <a:cubicBezTo>
                    <a:pt x="1297" y="7575"/>
                    <a:pt x="1600" y="7691"/>
                    <a:pt x="1879" y="7808"/>
                  </a:cubicBezTo>
                  <a:cubicBezTo>
                    <a:pt x="2152" y="7914"/>
                    <a:pt x="2442" y="8026"/>
                    <a:pt x="2736" y="8026"/>
                  </a:cubicBezTo>
                  <a:cubicBezTo>
                    <a:pt x="2838" y="8026"/>
                    <a:pt x="2940" y="8012"/>
                    <a:pt x="3042" y="7981"/>
                  </a:cubicBezTo>
                  <a:cubicBezTo>
                    <a:pt x="3440" y="7849"/>
                    <a:pt x="3766" y="7543"/>
                    <a:pt x="4174" y="7450"/>
                  </a:cubicBezTo>
                  <a:cubicBezTo>
                    <a:pt x="4330" y="7412"/>
                    <a:pt x="4485" y="7397"/>
                    <a:pt x="4640" y="7397"/>
                  </a:cubicBezTo>
                  <a:cubicBezTo>
                    <a:pt x="4730" y="7397"/>
                    <a:pt x="4819" y="7402"/>
                    <a:pt x="4909" y="7410"/>
                  </a:cubicBezTo>
                  <a:cubicBezTo>
                    <a:pt x="5011" y="7420"/>
                    <a:pt x="5124" y="7430"/>
                    <a:pt x="5226" y="7441"/>
                  </a:cubicBezTo>
                  <a:cubicBezTo>
                    <a:pt x="5261" y="7443"/>
                    <a:pt x="5297" y="7444"/>
                    <a:pt x="5334" y="7444"/>
                  </a:cubicBezTo>
                  <a:cubicBezTo>
                    <a:pt x="5434" y="7444"/>
                    <a:pt x="5539" y="7435"/>
                    <a:pt x="5644" y="7420"/>
                  </a:cubicBezTo>
                  <a:cubicBezTo>
                    <a:pt x="6073" y="7348"/>
                    <a:pt x="6460" y="7103"/>
                    <a:pt x="6726" y="6756"/>
                  </a:cubicBezTo>
                  <a:cubicBezTo>
                    <a:pt x="6738" y="6733"/>
                    <a:pt x="6757" y="6723"/>
                    <a:pt x="6776" y="6723"/>
                  </a:cubicBezTo>
                  <a:cubicBezTo>
                    <a:pt x="6791" y="6723"/>
                    <a:pt x="6805" y="6728"/>
                    <a:pt x="6818" y="6736"/>
                  </a:cubicBezTo>
                  <a:cubicBezTo>
                    <a:pt x="6879" y="6094"/>
                    <a:pt x="6940" y="5450"/>
                    <a:pt x="6991" y="4808"/>
                  </a:cubicBezTo>
                  <a:cubicBezTo>
                    <a:pt x="7052" y="3971"/>
                    <a:pt x="7124" y="3154"/>
                    <a:pt x="7175" y="2318"/>
                  </a:cubicBezTo>
                  <a:cubicBezTo>
                    <a:pt x="7236" y="1552"/>
                    <a:pt x="7277" y="776"/>
                    <a:pt x="7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3"/>
            <p:cNvSpPr/>
            <p:nvPr/>
          </p:nvSpPr>
          <p:spPr>
            <a:xfrm>
              <a:off x="4114154" y="2326409"/>
              <a:ext cx="66396" cy="100070"/>
            </a:xfrm>
            <a:custGeom>
              <a:avLst/>
              <a:gdLst/>
              <a:ahLst/>
              <a:cxnLst/>
              <a:rect l="l" t="t" r="r" b="b"/>
              <a:pathLst>
                <a:path w="1185" h="1786" extrusionOk="0">
                  <a:moveTo>
                    <a:pt x="0" y="0"/>
                  </a:moveTo>
                  <a:lnTo>
                    <a:pt x="0" y="0"/>
                  </a:lnTo>
                  <a:cubicBezTo>
                    <a:pt x="41" y="357"/>
                    <a:pt x="92" y="694"/>
                    <a:pt x="123" y="1051"/>
                  </a:cubicBezTo>
                  <a:cubicBezTo>
                    <a:pt x="143" y="1225"/>
                    <a:pt x="164" y="1398"/>
                    <a:pt x="173" y="1581"/>
                  </a:cubicBezTo>
                  <a:cubicBezTo>
                    <a:pt x="184" y="1643"/>
                    <a:pt x="184" y="1714"/>
                    <a:pt x="194" y="1786"/>
                  </a:cubicBezTo>
                  <a:cubicBezTo>
                    <a:pt x="296" y="1622"/>
                    <a:pt x="409" y="1459"/>
                    <a:pt x="541" y="1306"/>
                  </a:cubicBezTo>
                  <a:cubicBezTo>
                    <a:pt x="633" y="1194"/>
                    <a:pt x="735" y="1092"/>
                    <a:pt x="837" y="980"/>
                  </a:cubicBezTo>
                  <a:lnTo>
                    <a:pt x="990" y="826"/>
                  </a:lnTo>
                  <a:cubicBezTo>
                    <a:pt x="1038" y="788"/>
                    <a:pt x="1095" y="723"/>
                    <a:pt x="1160" y="723"/>
                  </a:cubicBezTo>
                  <a:cubicBezTo>
                    <a:pt x="1165" y="723"/>
                    <a:pt x="1169" y="724"/>
                    <a:pt x="1174" y="724"/>
                  </a:cubicBezTo>
                  <a:lnTo>
                    <a:pt x="1184" y="724"/>
                  </a:lnTo>
                  <a:cubicBezTo>
                    <a:pt x="1072" y="561"/>
                    <a:pt x="949" y="418"/>
                    <a:pt x="796" y="306"/>
                  </a:cubicBezTo>
                  <a:cubicBezTo>
                    <a:pt x="561" y="132"/>
                    <a:pt x="286" y="2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3"/>
            <p:cNvSpPr/>
            <p:nvPr/>
          </p:nvSpPr>
          <p:spPr>
            <a:xfrm>
              <a:off x="4187890" y="2250880"/>
              <a:ext cx="30368" cy="91553"/>
            </a:xfrm>
            <a:custGeom>
              <a:avLst/>
              <a:gdLst/>
              <a:ahLst/>
              <a:cxnLst/>
              <a:rect l="l" t="t" r="r" b="b"/>
              <a:pathLst>
                <a:path w="542" h="1634" extrusionOk="0">
                  <a:moveTo>
                    <a:pt x="245" y="1"/>
                  </a:moveTo>
                  <a:cubicBezTo>
                    <a:pt x="215" y="62"/>
                    <a:pt x="195" y="113"/>
                    <a:pt x="164" y="164"/>
                  </a:cubicBezTo>
                  <a:cubicBezTo>
                    <a:pt x="113" y="276"/>
                    <a:pt x="82" y="409"/>
                    <a:pt x="52" y="532"/>
                  </a:cubicBezTo>
                  <a:cubicBezTo>
                    <a:pt x="11" y="695"/>
                    <a:pt x="0" y="868"/>
                    <a:pt x="0" y="1042"/>
                  </a:cubicBezTo>
                  <a:cubicBezTo>
                    <a:pt x="82" y="1113"/>
                    <a:pt x="164" y="1185"/>
                    <a:pt x="236" y="1256"/>
                  </a:cubicBezTo>
                  <a:cubicBezTo>
                    <a:pt x="307" y="1328"/>
                    <a:pt x="368" y="1409"/>
                    <a:pt x="429" y="1491"/>
                  </a:cubicBezTo>
                  <a:cubicBezTo>
                    <a:pt x="460" y="1532"/>
                    <a:pt x="501" y="1582"/>
                    <a:pt x="531" y="1634"/>
                  </a:cubicBezTo>
                  <a:cubicBezTo>
                    <a:pt x="531" y="1623"/>
                    <a:pt x="531" y="1613"/>
                    <a:pt x="542" y="1603"/>
                  </a:cubicBezTo>
                  <a:cubicBezTo>
                    <a:pt x="521" y="1593"/>
                    <a:pt x="511" y="1582"/>
                    <a:pt x="511" y="1562"/>
                  </a:cubicBezTo>
                  <a:cubicBezTo>
                    <a:pt x="480" y="1409"/>
                    <a:pt x="490" y="1256"/>
                    <a:pt x="470" y="1103"/>
                  </a:cubicBezTo>
                  <a:cubicBezTo>
                    <a:pt x="460" y="950"/>
                    <a:pt x="449" y="807"/>
                    <a:pt x="419" y="654"/>
                  </a:cubicBezTo>
                  <a:lnTo>
                    <a:pt x="419" y="643"/>
                  </a:lnTo>
                  <a:cubicBezTo>
                    <a:pt x="378" y="430"/>
                    <a:pt x="317" y="215"/>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3"/>
            <p:cNvSpPr/>
            <p:nvPr/>
          </p:nvSpPr>
          <p:spPr>
            <a:xfrm>
              <a:off x="3996882" y="2296041"/>
              <a:ext cx="228770" cy="232805"/>
            </a:xfrm>
            <a:custGeom>
              <a:avLst/>
              <a:gdLst/>
              <a:ahLst/>
              <a:cxnLst/>
              <a:rect l="l" t="t" r="r" b="b"/>
              <a:pathLst>
                <a:path w="4083" h="4155" extrusionOk="0">
                  <a:moveTo>
                    <a:pt x="1563" y="1"/>
                  </a:moveTo>
                  <a:cubicBezTo>
                    <a:pt x="1552" y="21"/>
                    <a:pt x="1542" y="32"/>
                    <a:pt x="1522" y="42"/>
                  </a:cubicBezTo>
                  <a:cubicBezTo>
                    <a:pt x="1124" y="144"/>
                    <a:pt x="746" y="307"/>
                    <a:pt x="481" y="633"/>
                  </a:cubicBezTo>
                  <a:cubicBezTo>
                    <a:pt x="1" y="1236"/>
                    <a:pt x="52" y="2134"/>
                    <a:pt x="368" y="2787"/>
                  </a:cubicBezTo>
                  <a:cubicBezTo>
                    <a:pt x="522" y="3103"/>
                    <a:pt x="736" y="3399"/>
                    <a:pt x="1001" y="3634"/>
                  </a:cubicBezTo>
                  <a:cubicBezTo>
                    <a:pt x="1266" y="3869"/>
                    <a:pt x="1583" y="4032"/>
                    <a:pt x="1919" y="4155"/>
                  </a:cubicBezTo>
                  <a:cubicBezTo>
                    <a:pt x="1910" y="4022"/>
                    <a:pt x="1899" y="3879"/>
                    <a:pt x="1899" y="3746"/>
                  </a:cubicBezTo>
                  <a:lnTo>
                    <a:pt x="1899" y="3706"/>
                  </a:lnTo>
                  <a:cubicBezTo>
                    <a:pt x="1583" y="3706"/>
                    <a:pt x="1297" y="3470"/>
                    <a:pt x="1103" y="3236"/>
                  </a:cubicBezTo>
                  <a:cubicBezTo>
                    <a:pt x="869" y="2930"/>
                    <a:pt x="706" y="2563"/>
                    <a:pt x="644" y="2185"/>
                  </a:cubicBezTo>
                  <a:cubicBezTo>
                    <a:pt x="542" y="1563"/>
                    <a:pt x="777" y="909"/>
                    <a:pt x="1328" y="562"/>
                  </a:cubicBezTo>
                  <a:cubicBezTo>
                    <a:pt x="1538" y="427"/>
                    <a:pt x="1775" y="367"/>
                    <a:pt x="2014" y="367"/>
                  </a:cubicBezTo>
                  <a:cubicBezTo>
                    <a:pt x="2423" y="367"/>
                    <a:pt x="2838" y="544"/>
                    <a:pt x="3134" y="828"/>
                  </a:cubicBezTo>
                  <a:cubicBezTo>
                    <a:pt x="3583" y="1246"/>
                    <a:pt x="3818" y="1878"/>
                    <a:pt x="3695" y="2491"/>
                  </a:cubicBezTo>
                  <a:cubicBezTo>
                    <a:pt x="3645" y="2736"/>
                    <a:pt x="3532" y="2971"/>
                    <a:pt x="3379" y="3175"/>
                  </a:cubicBezTo>
                  <a:cubicBezTo>
                    <a:pt x="3543" y="3195"/>
                    <a:pt x="3695" y="3226"/>
                    <a:pt x="3858" y="3246"/>
                  </a:cubicBezTo>
                  <a:cubicBezTo>
                    <a:pt x="4022" y="2767"/>
                    <a:pt x="4083" y="2236"/>
                    <a:pt x="3992" y="1746"/>
                  </a:cubicBezTo>
                  <a:cubicBezTo>
                    <a:pt x="3899" y="1297"/>
                    <a:pt x="3695" y="899"/>
                    <a:pt x="3359" y="583"/>
                  </a:cubicBezTo>
                  <a:cubicBezTo>
                    <a:pt x="3053" y="307"/>
                    <a:pt x="2685" y="123"/>
                    <a:pt x="2287" y="32"/>
                  </a:cubicBezTo>
                  <a:cubicBezTo>
                    <a:pt x="2246" y="21"/>
                    <a:pt x="2205" y="11"/>
                    <a:pt x="2175" y="11"/>
                  </a:cubicBezTo>
                  <a:lnTo>
                    <a:pt x="1899" y="11"/>
                  </a:lnTo>
                  <a:cubicBezTo>
                    <a:pt x="1787" y="11"/>
                    <a:pt x="1675" y="1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3"/>
            <p:cNvSpPr/>
            <p:nvPr/>
          </p:nvSpPr>
          <p:spPr>
            <a:xfrm>
              <a:off x="4235908" y="2286348"/>
              <a:ext cx="70430" cy="127580"/>
            </a:xfrm>
            <a:custGeom>
              <a:avLst/>
              <a:gdLst/>
              <a:ahLst/>
              <a:cxnLst/>
              <a:rect l="l" t="t" r="r" b="b"/>
              <a:pathLst>
                <a:path w="1257" h="2277" extrusionOk="0">
                  <a:moveTo>
                    <a:pt x="1154" y="1"/>
                  </a:moveTo>
                  <a:cubicBezTo>
                    <a:pt x="1032" y="215"/>
                    <a:pt x="919" y="419"/>
                    <a:pt x="797" y="633"/>
                  </a:cubicBezTo>
                  <a:cubicBezTo>
                    <a:pt x="726" y="776"/>
                    <a:pt x="644" y="919"/>
                    <a:pt x="572" y="1062"/>
                  </a:cubicBezTo>
                  <a:lnTo>
                    <a:pt x="266" y="1674"/>
                  </a:lnTo>
                  <a:cubicBezTo>
                    <a:pt x="175" y="1858"/>
                    <a:pt x="103" y="2062"/>
                    <a:pt x="1" y="2246"/>
                  </a:cubicBezTo>
                  <a:cubicBezTo>
                    <a:pt x="1" y="2256"/>
                    <a:pt x="1" y="2266"/>
                    <a:pt x="11" y="2276"/>
                  </a:cubicBezTo>
                  <a:cubicBezTo>
                    <a:pt x="52" y="2225"/>
                    <a:pt x="113" y="2174"/>
                    <a:pt x="164" y="2133"/>
                  </a:cubicBezTo>
                  <a:cubicBezTo>
                    <a:pt x="266" y="2031"/>
                    <a:pt x="368" y="1940"/>
                    <a:pt x="481" y="1838"/>
                  </a:cubicBezTo>
                  <a:cubicBezTo>
                    <a:pt x="674" y="1654"/>
                    <a:pt x="868" y="1460"/>
                    <a:pt x="1011" y="1225"/>
                  </a:cubicBezTo>
                  <a:cubicBezTo>
                    <a:pt x="1154" y="990"/>
                    <a:pt x="1256" y="715"/>
                    <a:pt x="1256" y="439"/>
                  </a:cubicBezTo>
                  <a:cubicBezTo>
                    <a:pt x="1256" y="296"/>
                    <a:pt x="1225" y="144"/>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3"/>
            <p:cNvSpPr/>
            <p:nvPr/>
          </p:nvSpPr>
          <p:spPr>
            <a:xfrm>
              <a:off x="4192484" y="2967957"/>
              <a:ext cx="340270" cy="462472"/>
            </a:xfrm>
            <a:custGeom>
              <a:avLst/>
              <a:gdLst/>
              <a:ahLst/>
              <a:cxnLst/>
              <a:rect l="l" t="t" r="r" b="b"/>
              <a:pathLst>
                <a:path w="6073" h="8254" extrusionOk="0">
                  <a:moveTo>
                    <a:pt x="5236" y="969"/>
                  </a:moveTo>
                  <a:cubicBezTo>
                    <a:pt x="5245" y="969"/>
                    <a:pt x="5266" y="980"/>
                    <a:pt x="5276" y="980"/>
                  </a:cubicBezTo>
                  <a:cubicBezTo>
                    <a:pt x="5286" y="990"/>
                    <a:pt x="5307" y="1010"/>
                    <a:pt x="5317" y="1030"/>
                  </a:cubicBezTo>
                  <a:lnTo>
                    <a:pt x="5317" y="1061"/>
                  </a:lnTo>
                  <a:cubicBezTo>
                    <a:pt x="5317" y="1071"/>
                    <a:pt x="5327" y="1071"/>
                    <a:pt x="5327" y="1082"/>
                  </a:cubicBezTo>
                  <a:cubicBezTo>
                    <a:pt x="5327" y="1092"/>
                    <a:pt x="5338" y="1102"/>
                    <a:pt x="5348" y="1112"/>
                  </a:cubicBezTo>
                  <a:lnTo>
                    <a:pt x="5348" y="1123"/>
                  </a:lnTo>
                  <a:cubicBezTo>
                    <a:pt x="5358" y="1132"/>
                    <a:pt x="5368" y="1132"/>
                    <a:pt x="5379" y="1143"/>
                  </a:cubicBezTo>
                  <a:lnTo>
                    <a:pt x="5388" y="1153"/>
                  </a:lnTo>
                  <a:cubicBezTo>
                    <a:pt x="5388" y="1153"/>
                    <a:pt x="5399" y="1153"/>
                    <a:pt x="5399" y="1164"/>
                  </a:cubicBezTo>
                  <a:lnTo>
                    <a:pt x="5429" y="1164"/>
                  </a:lnTo>
                  <a:lnTo>
                    <a:pt x="5429" y="1173"/>
                  </a:lnTo>
                  <a:lnTo>
                    <a:pt x="5470" y="1173"/>
                  </a:lnTo>
                  <a:cubicBezTo>
                    <a:pt x="5481" y="1164"/>
                    <a:pt x="5481" y="1164"/>
                    <a:pt x="5490" y="1164"/>
                  </a:cubicBezTo>
                  <a:cubicBezTo>
                    <a:pt x="5501" y="1164"/>
                    <a:pt x="5511" y="1164"/>
                    <a:pt x="5521" y="1153"/>
                  </a:cubicBezTo>
                  <a:lnTo>
                    <a:pt x="5531" y="1153"/>
                  </a:lnTo>
                  <a:cubicBezTo>
                    <a:pt x="5542" y="1143"/>
                    <a:pt x="5552" y="1143"/>
                    <a:pt x="5562" y="1132"/>
                  </a:cubicBezTo>
                  <a:cubicBezTo>
                    <a:pt x="5562" y="1132"/>
                    <a:pt x="5572" y="1123"/>
                    <a:pt x="5583" y="1123"/>
                  </a:cubicBezTo>
                  <a:cubicBezTo>
                    <a:pt x="5583" y="1112"/>
                    <a:pt x="5592" y="1112"/>
                    <a:pt x="5592" y="1112"/>
                  </a:cubicBezTo>
                  <a:cubicBezTo>
                    <a:pt x="5603" y="1112"/>
                    <a:pt x="5603" y="1102"/>
                    <a:pt x="5603" y="1102"/>
                  </a:cubicBezTo>
                  <a:lnTo>
                    <a:pt x="5613" y="1102"/>
                  </a:lnTo>
                  <a:cubicBezTo>
                    <a:pt x="5623" y="1102"/>
                    <a:pt x="5623" y="1092"/>
                    <a:pt x="5633" y="1092"/>
                  </a:cubicBezTo>
                  <a:cubicBezTo>
                    <a:pt x="5664" y="1092"/>
                    <a:pt x="5694" y="1123"/>
                    <a:pt x="5694" y="1153"/>
                  </a:cubicBezTo>
                  <a:cubicBezTo>
                    <a:pt x="5694" y="1225"/>
                    <a:pt x="5633" y="1286"/>
                    <a:pt x="5583" y="1316"/>
                  </a:cubicBezTo>
                  <a:cubicBezTo>
                    <a:pt x="5543" y="1336"/>
                    <a:pt x="5499" y="1347"/>
                    <a:pt x="5457" y="1347"/>
                  </a:cubicBezTo>
                  <a:cubicBezTo>
                    <a:pt x="5433" y="1347"/>
                    <a:pt x="5410" y="1344"/>
                    <a:pt x="5388" y="1337"/>
                  </a:cubicBezTo>
                  <a:cubicBezTo>
                    <a:pt x="5327" y="1327"/>
                    <a:pt x="5266" y="1296"/>
                    <a:pt x="5225" y="1245"/>
                  </a:cubicBezTo>
                  <a:cubicBezTo>
                    <a:pt x="5184" y="1194"/>
                    <a:pt x="5164" y="1123"/>
                    <a:pt x="5164" y="1051"/>
                  </a:cubicBezTo>
                  <a:cubicBezTo>
                    <a:pt x="5164" y="1030"/>
                    <a:pt x="5184" y="1000"/>
                    <a:pt x="5205" y="980"/>
                  </a:cubicBezTo>
                  <a:cubicBezTo>
                    <a:pt x="5215" y="980"/>
                    <a:pt x="5225" y="969"/>
                    <a:pt x="5236" y="969"/>
                  </a:cubicBezTo>
                  <a:close/>
                  <a:moveTo>
                    <a:pt x="4547" y="1870"/>
                  </a:moveTo>
                  <a:cubicBezTo>
                    <a:pt x="4554" y="1870"/>
                    <a:pt x="4562" y="1873"/>
                    <a:pt x="4572" y="1878"/>
                  </a:cubicBezTo>
                  <a:lnTo>
                    <a:pt x="4603" y="1878"/>
                  </a:lnTo>
                  <a:lnTo>
                    <a:pt x="4633" y="1908"/>
                  </a:lnTo>
                  <a:lnTo>
                    <a:pt x="4654" y="1928"/>
                  </a:lnTo>
                  <a:cubicBezTo>
                    <a:pt x="4664" y="1949"/>
                    <a:pt x="4664" y="1959"/>
                    <a:pt x="4664" y="1969"/>
                  </a:cubicBezTo>
                  <a:cubicBezTo>
                    <a:pt x="4674" y="1990"/>
                    <a:pt x="4674" y="2010"/>
                    <a:pt x="4664" y="2021"/>
                  </a:cubicBezTo>
                  <a:lnTo>
                    <a:pt x="4664" y="2031"/>
                  </a:lnTo>
                  <a:lnTo>
                    <a:pt x="4664" y="2041"/>
                  </a:lnTo>
                  <a:cubicBezTo>
                    <a:pt x="4674" y="2062"/>
                    <a:pt x="4664" y="2082"/>
                    <a:pt x="4664" y="2102"/>
                  </a:cubicBezTo>
                  <a:cubicBezTo>
                    <a:pt x="4654" y="2112"/>
                    <a:pt x="4654" y="2123"/>
                    <a:pt x="4644" y="2133"/>
                  </a:cubicBezTo>
                  <a:cubicBezTo>
                    <a:pt x="4644" y="2153"/>
                    <a:pt x="4633" y="2164"/>
                    <a:pt x="4613" y="2173"/>
                  </a:cubicBezTo>
                  <a:cubicBezTo>
                    <a:pt x="4613" y="2184"/>
                    <a:pt x="4603" y="2194"/>
                    <a:pt x="4583" y="2204"/>
                  </a:cubicBezTo>
                  <a:cubicBezTo>
                    <a:pt x="4572" y="2214"/>
                    <a:pt x="4562" y="2225"/>
                    <a:pt x="4542" y="2235"/>
                  </a:cubicBezTo>
                  <a:lnTo>
                    <a:pt x="4511" y="2235"/>
                  </a:lnTo>
                  <a:cubicBezTo>
                    <a:pt x="4501" y="2245"/>
                    <a:pt x="4480" y="2245"/>
                    <a:pt x="4470" y="2245"/>
                  </a:cubicBezTo>
                  <a:cubicBezTo>
                    <a:pt x="4460" y="2245"/>
                    <a:pt x="4449" y="2235"/>
                    <a:pt x="4440" y="2235"/>
                  </a:cubicBezTo>
                  <a:cubicBezTo>
                    <a:pt x="4429" y="2225"/>
                    <a:pt x="4409" y="2225"/>
                    <a:pt x="4399" y="2214"/>
                  </a:cubicBezTo>
                  <a:cubicBezTo>
                    <a:pt x="4399" y="2204"/>
                    <a:pt x="4388" y="2194"/>
                    <a:pt x="4388" y="2184"/>
                  </a:cubicBezTo>
                  <a:lnTo>
                    <a:pt x="4378" y="2184"/>
                  </a:lnTo>
                  <a:cubicBezTo>
                    <a:pt x="4378" y="2173"/>
                    <a:pt x="4368" y="2153"/>
                    <a:pt x="4368" y="2143"/>
                  </a:cubicBezTo>
                  <a:lnTo>
                    <a:pt x="4368" y="2123"/>
                  </a:lnTo>
                  <a:cubicBezTo>
                    <a:pt x="4358" y="2112"/>
                    <a:pt x="4358" y="2102"/>
                    <a:pt x="4368" y="2092"/>
                  </a:cubicBezTo>
                  <a:cubicBezTo>
                    <a:pt x="4358" y="2071"/>
                    <a:pt x="4358" y="2051"/>
                    <a:pt x="4368" y="2031"/>
                  </a:cubicBezTo>
                  <a:cubicBezTo>
                    <a:pt x="4368" y="2021"/>
                    <a:pt x="4378" y="2000"/>
                    <a:pt x="4388" y="1980"/>
                  </a:cubicBezTo>
                  <a:cubicBezTo>
                    <a:pt x="4399" y="1969"/>
                    <a:pt x="4409" y="1949"/>
                    <a:pt x="4429" y="1939"/>
                  </a:cubicBezTo>
                  <a:cubicBezTo>
                    <a:pt x="4440" y="1939"/>
                    <a:pt x="4449" y="1928"/>
                    <a:pt x="4460" y="1928"/>
                  </a:cubicBezTo>
                  <a:cubicBezTo>
                    <a:pt x="4470" y="1908"/>
                    <a:pt x="4480" y="1898"/>
                    <a:pt x="4490" y="1888"/>
                  </a:cubicBezTo>
                  <a:cubicBezTo>
                    <a:pt x="4501" y="1888"/>
                    <a:pt x="4511" y="1878"/>
                    <a:pt x="4521" y="1878"/>
                  </a:cubicBezTo>
                  <a:cubicBezTo>
                    <a:pt x="4532" y="1873"/>
                    <a:pt x="4539" y="1870"/>
                    <a:pt x="4547" y="1870"/>
                  </a:cubicBezTo>
                  <a:close/>
                  <a:moveTo>
                    <a:pt x="1143" y="2000"/>
                  </a:moveTo>
                  <a:lnTo>
                    <a:pt x="1174" y="2021"/>
                  </a:lnTo>
                  <a:lnTo>
                    <a:pt x="1184" y="2021"/>
                  </a:lnTo>
                  <a:cubicBezTo>
                    <a:pt x="1184" y="2021"/>
                    <a:pt x="1194" y="2021"/>
                    <a:pt x="1194" y="2031"/>
                  </a:cubicBezTo>
                  <a:cubicBezTo>
                    <a:pt x="1204" y="2031"/>
                    <a:pt x="1215" y="2041"/>
                    <a:pt x="1225" y="2051"/>
                  </a:cubicBezTo>
                  <a:cubicBezTo>
                    <a:pt x="1235" y="2062"/>
                    <a:pt x="1235" y="2071"/>
                    <a:pt x="1245" y="2082"/>
                  </a:cubicBezTo>
                  <a:lnTo>
                    <a:pt x="1256" y="2092"/>
                  </a:lnTo>
                  <a:cubicBezTo>
                    <a:pt x="1256" y="2102"/>
                    <a:pt x="1256" y="2112"/>
                    <a:pt x="1265" y="2112"/>
                  </a:cubicBezTo>
                  <a:cubicBezTo>
                    <a:pt x="1265" y="2133"/>
                    <a:pt x="1276" y="2153"/>
                    <a:pt x="1276" y="2173"/>
                  </a:cubicBezTo>
                  <a:cubicBezTo>
                    <a:pt x="1276" y="2194"/>
                    <a:pt x="1265" y="2214"/>
                    <a:pt x="1256" y="2235"/>
                  </a:cubicBezTo>
                  <a:cubicBezTo>
                    <a:pt x="1245" y="2255"/>
                    <a:pt x="1225" y="2275"/>
                    <a:pt x="1215" y="2286"/>
                  </a:cubicBezTo>
                  <a:lnTo>
                    <a:pt x="1204" y="2286"/>
                  </a:lnTo>
                  <a:lnTo>
                    <a:pt x="1184" y="2296"/>
                  </a:lnTo>
                  <a:lnTo>
                    <a:pt x="1113" y="2296"/>
                  </a:lnTo>
                  <a:cubicBezTo>
                    <a:pt x="1102" y="2296"/>
                    <a:pt x="1102" y="2296"/>
                    <a:pt x="1092" y="2286"/>
                  </a:cubicBezTo>
                  <a:lnTo>
                    <a:pt x="1082" y="2286"/>
                  </a:lnTo>
                  <a:cubicBezTo>
                    <a:pt x="1072" y="2296"/>
                    <a:pt x="1061" y="2296"/>
                    <a:pt x="1052" y="2296"/>
                  </a:cubicBezTo>
                  <a:cubicBezTo>
                    <a:pt x="1041" y="2296"/>
                    <a:pt x="1021" y="2296"/>
                    <a:pt x="1011" y="2286"/>
                  </a:cubicBezTo>
                  <a:cubicBezTo>
                    <a:pt x="1000" y="2286"/>
                    <a:pt x="980" y="2275"/>
                    <a:pt x="970" y="2266"/>
                  </a:cubicBezTo>
                  <a:cubicBezTo>
                    <a:pt x="959" y="2266"/>
                    <a:pt x="950" y="2255"/>
                    <a:pt x="950" y="2245"/>
                  </a:cubicBezTo>
                  <a:cubicBezTo>
                    <a:pt x="939" y="2235"/>
                    <a:pt x="929" y="2214"/>
                    <a:pt x="919" y="2194"/>
                  </a:cubicBezTo>
                  <a:lnTo>
                    <a:pt x="919" y="2164"/>
                  </a:lnTo>
                  <a:lnTo>
                    <a:pt x="919" y="2123"/>
                  </a:lnTo>
                  <a:cubicBezTo>
                    <a:pt x="919" y="2123"/>
                    <a:pt x="929" y="2123"/>
                    <a:pt x="929" y="2112"/>
                  </a:cubicBezTo>
                  <a:cubicBezTo>
                    <a:pt x="929" y="2102"/>
                    <a:pt x="939" y="2092"/>
                    <a:pt x="939" y="2082"/>
                  </a:cubicBezTo>
                  <a:cubicBezTo>
                    <a:pt x="950" y="2071"/>
                    <a:pt x="959" y="2062"/>
                    <a:pt x="959" y="2051"/>
                  </a:cubicBezTo>
                  <a:lnTo>
                    <a:pt x="970" y="2051"/>
                  </a:lnTo>
                  <a:lnTo>
                    <a:pt x="1000" y="2021"/>
                  </a:lnTo>
                  <a:cubicBezTo>
                    <a:pt x="1000" y="2021"/>
                    <a:pt x="1011" y="2021"/>
                    <a:pt x="1021" y="2010"/>
                  </a:cubicBezTo>
                  <a:cubicBezTo>
                    <a:pt x="1031" y="2010"/>
                    <a:pt x="1041" y="2010"/>
                    <a:pt x="1052" y="2000"/>
                  </a:cubicBezTo>
                  <a:close/>
                  <a:moveTo>
                    <a:pt x="3245" y="2184"/>
                  </a:moveTo>
                  <a:cubicBezTo>
                    <a:pt x="3256" y="2194"/>
                    <a:pt x="3256" y="2194"/>
                    <a:pt x="3266" y="2194"/>
                  </a:cubicBezTo>
                  <a:cubicBezTo>
                    <a:pt x="3286" y="2204"/>
                    <a:pt x="3297" y="2214"/>
                    <a:pt x="3307" y="2225"/>
                  </a:cubicBezTo>
                  <a:cubicBezTo>
                    <a:pt x="3317" y="2235"/>
                    <a:pt x="3317" y="2255"/>
                    <a:pt x="3327" y="2266"/>
                  </a:cubicBezTo>
                  <a:lnTo>
                    <a:pt x="3327" y="2286"/>
                  </a:lnTo>
                  <a:lnTo>
                    <a:pt x="3338" y="2286"/>
                  </a:lnTo>
                  <a:cubicBezTo>
                    <a:pt x="3338" y="2296"/>
                    <a:pt x="3347" y="2316"/>
                    <a:pt x="3347" y="2327"/>
                  </a:cubicBezTo>
                  <a:cubicBezTo>
                    <a:pt x="3347" y="2337"/>
                    <a:pt x="3358" y="2337"/>
                    <a:pt x="3358" y="2347"/>
                  </a:cubicBezTo>
                  <a:lnTo>
                    <a:pt x="3358" y="2357"/>
                  </a:lnTo>
                  <a:cubicBezTo>
                    <a:pt x="3368" y="2368"/>
                    <a:pt x="3378" y="2388"/>
                    <a:pt x="3378" y="2398"/>
                  </a:cubicBezTo>
                  <a:cubicBezTo>
                    <a:pt x="3388" y="2429"/>
                    <a:pt x="3388" y="2449"/>
                    <a:pt x="3378" y="2480"/>
                  </a:cubicBezTo>
                  <a:cubicBezTo>
                    <a:pt x="3368" y="2520"/>
                    <a:pt x="3327" y="2561"/>
                    <a:pt x="3286" y="2572"/>
                  </a:cubicBezTo>
                  <a:cubicBezTo>
                    <a:pt x="3272" y="2577"/>
                    <a:pt x="3258" y="2580"/>
                    <a:pt x="3244" y="2580"/>
                  </a:cubicBezTo>
                  <a:cubicBezTo>
                    <a:pt x="3208" y="2580"/>
                    <a:pt x="3173" y="2563"/>
                    <a:pt x="3143" y="2541"/>
                  </a:cubicBezTo>
                  <a:cubicBezTo>
                    <a:pt x="3123" y="2520"/>
                    <a:pt x="3113" y="2500"/>
                    <a:pt x="3102" y="2480"/>
                  </a:cubicBezTo>
                  <a:lnTo>
                    <a:pt x="3102" y="2429"/>
                  </a:lnTo>
                  <a:lnTo>
                    <a:pt x="3102" y="2398"/>
                  </a:lnTo>
                  <a:cubicBezTo>
                    <a:pt x="3102" y="2388"/>
                    <a:pt x="3102" y="2377"/>
                    <a:pt x="3093" y="2368"/>
                  </a:cubicBezTo>
                  <a:lnTo>
                    <a:pt x="3093" y="2337"/>
                  </a:lnTo>
                  <a:lnTo>
                    <a:pt x="3093" y="2296"/>
                  </a:lnTo>
                  <a:cubicBezTo>
                    <a:pt x="3093" y="2275"/>
                    <a:pt x="3093" y="2255"/>
                    <a:pt x="3102" y="2245"/>
                  </a:cubicBezTo>
                  <a:cubicBezTo>
                    <a:pt x="3113" y="2235"/>
                    <a:pt x="3123" y="2225"/>
                    <a:pt x="3123" y="2214"/>
                  </a:cubicBezTo>
                  <a:cubicBezTo>
                    <a:pt x="3133" y="2204"/>
                    <a:pt x="3154" y="2194"/>
                    <a:pt x="3164" y="2194"/>
                  </a:cubicBezTo>
                  <a:cubicBezTo>
                    <a:pt x="3174" y="2184"/>
                    <a:pt x="3184" y="2184"/>
                    <a:pt x="3195" y="2184"/>
                  </a:cubicBezTo>
                  <a:close/>
                  <a:moveTo>
                    <a:pt x="4000" y="5276"/>
                  </a:moveTo>
                  <a:cubicBezTo>
                    <a:pt x="4052" y="5276"/>
                    <a:pt x="4052" y="5348"/>
                    <a:pt x="4000" y="5348"/>
                  </a:cubicBezTo>
                  <a:cubicBezTo>
                    <a:pt x="3960" y="5348"/>
                    <a:pt x="3960" y="5276"/>
                    <a:pt x="4000" y="5276"/>
                  </a:cubicBezTo>
                  <a:close/>
                  <a:moveTo>
                    <a:pt x="3665" y="5442"/>
                  </a:moveTo>
                  <a:cubicBezTo>
                    <a:pt x="3674" y="5442"/>
                    <a:pt x="3684" y="5444"/>
                    <a:pt x="3694" y="5450"/>
                  </a:cubicBezTo>
                  <a:cubicBezTo>
                    <a:pt x="3705" y="5450"/>
                    <a:pt x="3715" y="5459"/>
                    <a:pt x="3725" y="5459"/>
                  </a:cubicBezTo>
                  <a:cubicBezTo>
                    <a:pt x="3735" y="5470"/>
                    <a:pt x="3746" y="5470"/>
                    <a:pt x="3746" y="5470"/>
                  </a:cubicBezTo>
                  <a:lnTo>
                    <a:pt x="3756" y="5480"/>
                  </a:lnTo>
                  <a:lnTo>
                    <a:pt x="3766" y="5480"/>
                  </a:lnTo>
                  <a:cubicBezTo>
                    <a:pt x="3796" y="5500"/>
                    <a:pt x="3807" y="5521"/>
                    <a:pt x="3827" y="5541"/>
                  </a:cubicBezTo>
                  <a:cubicBezTo>
                    <a:pt x="3837" y="5561"/>
                    <a:pt x="3848" y="5593"/>
                    <a:pt x="3848" y="5613"/>
                  </a:cubicBezTo>
                  <a:cubicBezTo>
                    <a:pt x="3848" y="5643"/>
                    <a:pt x="3837" y="5654"/>
                    <a:pt x="3827" y="5674"/>
                  </a:cubicBezTo>
                  <a:cubicBezTo>
                    <a:pt x="3827" y="5695"/>
                    <a:pt x="3817" y="5715"/>
                    <a:pt x="3796" y="5725"/>
                  </a:cubicBezTo>
                  <a:cubicBezTo>
                    <a:pt x="3776" y="5745"/>
                    <a:pt x="3756" y="5756"/>
                    <a:pt x="3735" y="5766"/>
                  </a:cubicBezTo>
                  <a:lnTo>
                    <a:pt x="3694" y="5766"/>
                  </a:lnTo>
                  <a:cubicBezTo>
                    <a:pt x="3664" y="5766"/>
                    <a:pt x="3633" y="5766"/>
                    <a:pt x="3613" y="5745"/>
                  </a:cubicBezTo>
                  <a:cubicBezTo>
                    <a:pt x="3592" y="5735"/>
                    <a:pt x="3572" y="5715"/>
                    <a:pt x="3562" y="5695"/>
                  </a:cubicBezTo>
                  <a:lnTo>
                    <a:pt x="3551" y="5684"/>
                  </a:lnTo>
                  <a:lnTo>
                    <a:pt x="3551" y="5674"/>
                  </a:lnTo>
                  <a:cubicBezTo>
                    <a:pt x="3542" y="5664"/>
                    <a:pt x="3542" y="5664"/>
                    <a:pt x="3542" y="5654"/>
                  </a:cubicBezTo>
                  <a:cubicBezTo>
                    <a:pt x="3531" y="5633"/>
                    <a:pt x="3521" y="5623"/>
                    <a:pt x="3521" y="5602"/>
                  </a:cubicBezTo>
                  <a:lnTo>
                    <a:pt x="3521" y="5552"/>
                  </a:lnTo>
                  <a:cubicBezTo>
                    <a:pt x="3531" y="5531"/>
                    <a:pt x="3531" y="5521"/>
                    <a:pt x="3542" y="5511"/>
                  </a:cubicBezTo>
                  <a:cubicBezTo>
                    <a:pt x="3542" y="5500"/>
                    <a:pt x="3551" y="5490"/>
                    <a:pt x="3562" y="5490"/>
                  </a:cubicBezTo>
                  <a:cubicBezTo>
                    <a:pt x="3572" y="5470"/>
                    <a:pt x="3582" y="5459"/>
                    <a:pt x="3603" y="5459"/>
                  </a:cubicBezTo>
                  <a:cubicBezTo>
                    <a:pt x="3613" y="5450"/>
                    <a:pt x="3623" y="5450"/>
                    <a:pt x="3644" y="5450"/>
                  </a:cubicBezTo>
                  <a:cubicBezTo>
                    <a:pt x="3649" y="5444"/>
                    <a:pt x="3656" y="5442"/>
                    <a:pt x="3665" y="5442"/>
                  </a:cubicBezTo>
                  <a:close/>
                  <a:moveTo>
                    <a:pt x="1215" y="5465"/>
                  </a:moveTo>
                  <a:cubicBezTo>
                    <a:pt x="1222" y="5465"/>
                    <a:pt x="1228" y="5467"/>
                    <a:pt x="1235" y="5470"/>
                  </a:cubicBezTo>
                  <a:cubicBezTo>
                    <a:pt x="1245" y="5470"/>
                    <a:pt x="1256" y="5470"/>
                    <a:pt x="1276" y="5480"/>
                  </a:cubicBezTo>
                  <a:cubicBezTo>
                    <a:pt x="1286" y="5490"/>
                    <a:pt x="1306" y="5500"/>
                    <a:pt x="1317" y="5511"/>
                  </a:cubicBezTo>
                  <a:lnTo>
                    <a:pt x="1347" y="5541"/>
                  </a:lnTo>
                  <a:cubicBezTo>
                    <a:pt x="1358" y="5561"/>
                    <a:pt x="1358" y="5582"/>
                    <a:pt x="1358" y="5602"/>
                  </a:cubicBezTo>
                  <a:cubicBezTo>
                    <a:pt x="1368" y="5623"/>
                    <a:pt x="1368" y="5643"/>
                    <a:pt x="1358" y="5654"/>
                  </a:cubicBezTo>
                  <a:lnTo>
                    <a:pt x="1358" y="5674"/>
                  </a:lnTo>
                  <a:lnTo>
                    <a:pt x="1347" y="5674"/>
                  </a:lnTo>
                  <a:cubicBezTo>
                    <a:pt x="1347" y="5695"/>
                    <a:pt x="1337" y="5704"/>
                    <a:pt x="1337" y="5715"/>
                  </a:cubicBezTo>
                  <a:cubicBezTo>
                    <a:pt x="1327" y="5725"/>
                    <a:pt x="1317" y="5735"/>
                    <a:pt x="1317" y="5745"/>
                  </a:cubicBezTo>
                  <a:cubicBezTo>
                    <a:pt x="1306" y="5745"/>
                    <a:pt x="1306" y="5756"/>
                    <a:pt x="1306" y="5756"/>
                  </a:cubicBezTo>
                  <a:lnTo>
                    <a:pt x="1297" y="5756"/>
                  </a:lnTo>
                  <a:lnTo>
                    <a:pt x="1265" y="5786"/>
                  </a:lnTo>
                  <a:lnTo>
                    <a:pt x="1235" y="5797"/>
                  </a:lnTo>
                  <a:lnTo>
                    <a:pt x="1225" y="5797"/>
                  </a:lnTo>
                  <a:cubicBezTo>
                    <a:pt x="1215" y="5806"/>
                    <a:pt x="1204" y="5806"/>
                    <a:pt x="1184" y="5806"/>
                  </a:cubicBezTo>
                  <a:lnTo>
                    <a:pt x="1154" y="5806"/>
                  </a:lnTo>
                  <a:cubicBezTo>
                    <a:pt x="1143" y="5797"/>
                    <a:pt x="1133" y="5797"/>
                    <a:pt x="1123" y="5786"/>
                  </a:cubicBezTo>
                  <a:cubicBezTo>
                    <a:pt x="1102" y="5786"/>
                    <a:pt x="1092" y="5766"/>
                    <a:pt x="1082" y="5756"/>
                  </a:cubicBezTo>
                  <a:lnTo>
                    <a:pt x="1072" y="5745"/>
                  </a:lnTo>
                  <a:lnTo>
                    <a:pt x="1072" y="5735"/>
                  </a:lnTo>
                  <a:cubicBezTo>
                    <a:pt x="1061" y="5735"/>
                    <a:pt x="1061" y="5725"/>
                    <a:pt x="1061" y="5725"/>
                  </a:cubicBezTo>
                  <a:cubicBezTo>
                    <a:pt x="1061" y="5715"/>
                    <a:pt x="1061" y="5715"/>
                    <a:pt x="1052" y="5704"/>
                  </a:cubicBezTo>
                  <a:lnTo>
                    <a:pt x="1052" y="5695"/>
                  </a:lnTo>
                  <a:lnTo>
                    <a:pt x="1052" y="5674"/>
                  </a:lnTo>
                  <a:lnTo>
                    <a:pt x="1052" y="5643"/>
                  </a:lnTo>
                  <a:lnTo>
                    <a:pt x="1052" y="5633"/>
                  </a:lnTo>
                  <a:cubicBezTo>
                    <a:pt x="1052" y="5613"/>
                    <a:pt x="1061" y="5582"/>
                    <a:pt x="1072" y="5552"/>
                  </a:cubicBezTo>
                  <a:lnTo>
                    <a:pt x="1082" y="5541"/>
                  </a:lnTo>
                  <a:cubicBezTo>
                    <a:pt x="1092" y="5521"/>
                    <a:pt x="1113" y="5500"/>
                    <a:pt x="1133" y="5490"/>
                  </a:cubicBezTo>
                  <a:lnTo>
                    <a:pt x="1174" y="5470"/>
                  </a:lnTo>
                  <a:cubicBezTo>
                    <a:pt x="1188" y="5470"/>
                    <a:pt x="1201" y="5465"/>
                    <a:pt x="1215" y="5465"/>
                  </a:cubicBezTo>
                  <a:close/>
                  <a:moveTo>
                    <a:pt x="4725" y="5776"/>
                  </a:moveTo>
                  <a:cubicBezTo>
                    <a:pt x="4919" y="5776"/>
                    <a:pt x="4919" y="6072"/>
                    <a:pt x="4725" y="6072"/>
                  </a:cubicBezTo>
                  <a:cubicBezTo>
                    <a:pt x="4531" y="6072"/>
                    <a:pt x="4531" y="5776"/>
                    <a:pt x="4725" y="5776"/>
                  </a:cubicBezTo>
                  <a:close/>
                  <a:moveTo>
                    <a:pt x="2388" y="6419"/>
                  </a:moveTo>
                  <a:cubicBezTo>
                    <a:pt x="2388" y="6419"/>
                    <a:pt x="2388" y="6429"/>
                    <a:pt x="2399" y="6429"/>
                  </a:cubicBezTo>
                  <a:cubicBezTo>
                    <a:pt x="2408" y="6429"/>
                    <a:pt x="2419" y="6439"/>
                    <a:pt x="2439" y="6439"/>
                  </a:cubicBezTo>
                  <a:cubicBezTo>
                    <a:pt x="2439" y="6450"/>
                    <a:pt x="2449" y="6450"/>
                    <a:pt x="2449" y="6450"/>
                  </a:cubicBezTo>
                  <a:cubicBezTo>
                    <a:pt x="2460" y="6450"/>
                    <a:pt x="2460" y="6460"/>
                    <a:pt x="2460" y="6460"/>
                  </a:cubicBezTo>
                  <a:cubicBezTo>
                    <a:pt x="2480" y="6470"/>
                    <a:pt x="2490" y="6480"/>
                    <a:pt x="2490" y="6491"/>
                  </a:cubicBezTo>
                  <a:lnTo>
                    <a:pt x="2501" y="6500"/>
                  </a:lnTo>
                  <a:cubicBezTo>
                    <a:pt x="2511" y="6531"/>
                    <a:pt x="2511" y="6572"/>
                    <a:pt x="2501" y="6602"/>
                  </a:cubicBezTo>
                  <a:lnTo>
                    <a:pt x="2490" y="6602"/>
                  </a:lnTo>
                  <a:cubicBezTo>
                    <a:pt x="2480" y="6623"/>
                    <a:pt x="2470" y="6633"/>
                    <a:pt x="2449" y="6643"/>
                  </a:cubicBezTo>
                  <a:cubicBezTo>
                    <a:pt x="2449" y="6643"/>
                    <a:pt x="2439" y="6643"/>
                    <a:pt x="2439" y="6654"/>
                  </a:cubicBezTo>
                  <a:lnTo>
                    <a:pt x="2429" y="6654"/>
                  </a:lnTo>
                  <a:cubicBezTo>
                    <a:pt x="2419" y="6654"/>
                    <a:pt x="2419" y="6664"/>
                    <a:pt x="2408" y="6664"/>
                  </a:cubicBezTo>
                  <a:lnTo>
                    <a:pt x="2399" y="6664"/>
                  </a:lnTo>
                  <a:lnTo>
                    <a:pt x="2388" y="6674"/>
                  </a:lnTo>
                  <a:lnTo>
                    <a:pt x="2317" y="6674"/>
                  </a:lnTo>
                  <a:lnTo>
                    <a:pt x="2256" y="6643"/>
                  </a:lnTo>
                  <a:cubicBezTo>
                    <a:pt x="2245" y="6623"/>
                    <a:pt x="2235" y="6613"/>
                    <a:pt x="2235" y="6593"/>
                  </a:cubicBezTo>
                  <a:cubicBezTo>
                    <a:pt x="2225" y="6582"/>
                    <a:pt x="2225" y="6562"/>
                    <a:pt x="2225" y="6552"/>
                  </a:cubicBezTo>
                  <a:cubicBezTo>
                    <a:pt x="2225" y="6521"/>
                    <a:pt x="2225" y="6500"/>
                    <a:pt x="2235" y="6480"/>
                  </a:cubicBezTo>
                  <a:lnTo>
                    <a:pt x="2256" y="6460"/>
                  </a:lnTo>
                  <a:cubicBezTo>
                    <a:pt x="2276" y="6439"/>
                    <a:pt x="2297" y="6429"/>
                    <a:pt x="2317" y="6419"/>
                  </a:cubicBezTo>
                  <a:close/>
                  <a:moveTo>
                    <a:pt x="3623" y="6858"/>
                  </a:moveTo>
                  <a:cubicBezTo>
                    <a:pt x="3633" y="6868"/>
                    <a:pt x="3644" y="6868"/>
                    <a:pt x="3653" y="6878"/>
                  </a:cubicBezTo>
                  <a:cubicBezTo>
                    <a:pt x="3664" y="6888"/>
                    <a:pt x="3674" y="6888"/>
                    <a:pt x="3685" y="6899"/>
                  </a:cubicBezTo>
                  <a:cubicBezTo>
                    <a:pt x="3694" y="6909"/>
                    <a:pt x="3694" y="6919"/>
                    <a:pt x="3705" y="6929"/>
                  </a:cubicBezTo>
                  <a:lnTo>
                    <a:pt x="3715" y="6929"/>
                  </a:lnTo>
                  <a:cubicBezTo>
                    <a:pt x="3725" y="6940"/>
                    <a:pt x="3725" y="6949"/>
                    <a:pt x="3735" y="6960"/>
                  </a:cubicBezTo>
                  <a:lnTo>
                    <a:pt x="3735" y="6980"/>
                  </a:lnTo>
                  <a:cubicBezTo>
                    <a:pt x="3746" y="7001"/>
                    <a:pt x="3746" y="7011"/>
                    <a:pt x="3746" y="7031"/>
                  </a:cubicBezTo>
                  <a:lnTo>
                    <a:pt x="3746" y="7042"/>
                  </a:lnTo>
                  <a:lnTo>
                    <a:pt x="3746" y="7082"/>
                  </a:lnTo>
                  <a:cubicBezTo>
                    <a:pt x="3735" y="7082"/>
                    <a:pt x="3735" y="7092"/>
                    <a:pt x="3735" y="7092"/>
                  </a:cubicBezTo>
                  <a:cubicBezTo>
                    <a:pt x="3735" y="7103"/>
                    <a:pt x="3725" y="7123"/>
                    <a:pt x="3715" y="7144"/>
                  </a:cubicBezTo>
                  <a:lnTo>
                    <a:pt x="3715" y="7153"/>
                  </a:lnTo>
                  <a:lnTo>
                    <a:pt x="3694" y="7174"/>
                  </a:lnTo>
                  <a:cubicBezTo>
                    <a:pt x="3694" y="7184"/>
                    <a:pt x="3685" y="7184"/>
                    <a:pt x="3685" y="7194"/>
                  </a:cubicBezTo>
                  <a:cubicBezTo>
                    <a:pt x="3674" y="7205"/>
                    <a:pt x="3653" y="7215"/>
                    <a:pt x="3644" y="7225"/>
                  </a:cubicBezTo>
                  <a:lnTo>
                    <a:pt x="3603" y="7235"/>
                  </a:lnTo>
                  <a:cubicBezTo>
                    <a:pt x="3592" y="7246"/>
                    <a:pt x="3582" y="7246"/>
                    <a:pt x="3562" y="7246"/>
                  </a:cubicBezTo>
                  <a:cubicBezTo>
                    <a:pt x="3551" y="7246"/>
                    <a:pt x="3542" y="7246"/>
                    <a:pt x="3531" y="7235"/>
                  </a:cubicBezTo>
                  <a:lnTo>
                    <a:pt x="3521" y="7235"/>
                  </a:lnTo>
                  <a:cubicBezTo>
                    <a:pt x="3511" y="7235"/>
                    <a:pt x="3511" y="7235"/>
                    <a:pt x="3490" y="7225"/>
                  </a:cubicBezTo>
                  <a:lnTo>
                    <a:pt x="3480" y="7225"/>
                  </a:lnTo>
                  <a:cubicBezTo>
                    <a:pt x="3470" y="7225"/>
                    <a:pt x="3470" y="7225"/>
                    <a:pt x="3470" y="7215"/>
                  </a:cubicBezTo>
                  <a:cubicBezTo>
                    <a:pt x="3460" y="7215"/>
                    <a:pt x="3449" y="7205"/>
                    <a:pt x="3440" y="7194"/>
                  </a:cubicBezTo>
                  <a:cubicBezTo>
                    <a:pt x="3440" y="7184"/>
                    <a:pt x="3429" y="7184"/>
                    <a:pt x="3429" y="7174"/>
                  </a:cubicBezTo>
                  <a:cubicBezTo>
                    <a:pt x="3419" y="7164"/>
                    <a:pt x="3419" y="7144"/>
                    <a:pt x="3419" y="7133"/>
                  </a:cubicBezTo>
                  <a:cubicBezTo>
                    <a:pt x="3419" y="7123"/>
                    <a:pt x="3419" y="7113"/>
                    <a:pt x="3429" y="7103"/>
                  </a:cubicBezTo>
                  <a:lnTo>
                    <a:pt x="3429" y="7062"/>
                  </a:lnTo>
                  <a:lnTo>
                    <a:pt x="3429" y="7051"/>
                  </a:lnTo>
                  <a:cubicBezTo>
                    <a:pt x="3440" y="7051"/>
                    <a:pt x="3440" y="7042"/>
                    <a:pt x="3440" y="7042"/>
                  </a:cubicBezTo>
                  <a:lnTo>
                    <a:pt x="3440" y="7021"/>
                  </a:lnTo>
                  <a:cubicBezTo>
                    <a:pt x="3440" y="7011"/>
                    <a:pt x="3449" y="6990"/>
                    <a:pt x="3449" y="6980"/>
                  </a:cubicBezTo>
                  <a:cubicBezTo>
                    <a:pt x="3449" y="6960"/>
                    <a:pt x="3460" y="6949"/>
                    <a:pt x="3460" y="6940"/>
                  </a:cubicBezTo>
                  <a:cubicBezTo>
                    <a:pt x="3460" y="6929"/>
                    <a:pt x="3470" y="6919"/>
                    <a:pt x="3480" y="6909"/>
                  </a:cubicBezTo>
                  <a:cubicBezTo>
                    <a:pt x="3480" y="6899"/>
                    <a:pt x="3490" y="6899"/>
                    <a:pt x="3501" y="6888"/>
                  </a:cubicBezTo>
                  <a:cubicBezTo>
                    <a:pt x="3511" y="6878"/>
                    <a:pt x="3521" y="6868"/>
                    <a:pt x="3531" y="6868"/>
                  </a:cubicBezTo>
                  <a:cubicBezTo>
                    <a:pt x="3551" y="6858"/>
                    <a:pt x="3572" y="6858"/>
                    <a:pt x="3582" y="6858"/>
                  </a:cubicBezTo>
                  <a:close/>
                  <a:moveTo>
                    <a:pt x="3041" y="7429"/>
                  </a:moveTo>
                  <a:cubicBezTo>
                    <a:pt x="3052" y="7429"/>
                    <a:pt x="3062" y="7439"/>
                    <a:pt x="3072" y="7439"/>
                  </a:cubicBezTo>
                  <a:cubicBezTo>
                    <a:pt x="3082" y="7439"/>
                    <a:pt x="3093" y="7450"/>
                    <a:pt x="3093" y="7460"/>
                  </a:cubicBezTo>
                  <a:cubicBezTo>
                    <a:pt x="3102" y="7460"/>
                    <a:pt x="3113" y="7470"/>
                    <a:pt x="3113" y="7480"/>
                  </a:cubicBezTo>
                  <a:cubicBezTo>
                    <a:pt x="3123" y="7491"/>
                    <a:pt x="3133" y="7500"/>
                    <a:pt x="3133" y="7511"/>
                  </a:cubicBezTo>
                  <a:cubicBezTo>
                    <a:pt x="3143" y="7521"/>
                    <a:pt x="3143" y="7531"/>
                    <a:pt x="3143" y="7541"/>
                  </a:cubicBezTo>
                  <a:cubicBezTo>
                    <a:pt x="3143" y="7552"/>
                    <a:pt x="3143" y="7562"/>
                    <a:pt x="3133" y="7572"/>
                  </a:cubicBezTo>
                  <a:cubicBezTo>
                    <a:pt x="3133" y="7582"/>
                    <a:pt x="3133" y="7593"/>
                    <a:pt x="3123" y="7602"/>
                  </a:cubicBezTo>
                  <a:cubicBezTo>
                    <a:pt x="3113" y="7613"/>
                    <a:pt x="3113" y="7623"/>
                    <a:pt x="3093" y="7634"/>
                  </a:cubicBezTo>
                  <a:cubicBezTo>
                    <a:pt x="3093" y="7634"/>
                    <a:pt x="3093" y="7643"/>
                    <a:pt x="3082" y="7643"/>
                  </a:cubicBezTo>
                  <a:cubicBezTo>
                    <a:pt x="3082" y="7654"/>
                    <a:pt x="3072" y="7654"/>
                    <a:pt x="3062" y="7664"/>
                  </a:cubicBezTo>
                  <a:cubicBezTo>
                    <a:pt x="3052" y="7664"/>
                    <a:pt x="3052" y="7674"/>
                    <a:pt x="3041" y="7674"/>
                  </a:cubicBezTo>
                  <a:lnTo>
                    <a:pt x="3011" y="7705"/>
                  </a:lnTo>
                  <a:cubicBezTo>
                    <a:pt x="3000" y="7705"/>
                    <a:pt x="3000" y="7715"/>
                    <a:pt x="2991" y="7715"/>
                  </a:cubicBezTo>
                  <a:cubicBezTo>
                    <a:pt x="2970" y="7725"/>
                    <a:pt x="2950" y="7725"/>
                    <a:pt x="2929" y="7725"/>
                  </a:cubicBezTo>
                  <a:lnTo>
                    <a:pt x="2898" y="7725"/>
                  </a:lnTo>
                  <a:cubicBezTo>
                    <a:pt x="2878" y="7715"/>
                    <a:pt x="2857" y="7705"/>
                    <a:pt x="2848" y="7695"/>
                  </a:cubicBezTo>
                  <a:cubicBezTo>
                    <a:pt x="2837" y="7684"/>
                    <a:pt x="2837" y="7674"/>
                    <a:pt x="2827" y="7674"/>
                  </a:cubicBezTo>
                  <a:cubicBezTo>
                    <a:pt x="2817" y="7654"/>
                    <a:pt x="2817" y="7643"/>
                    <a:pt x="2817" y="7623"/>
                  </a:cubicBezTo>
                  <a:cubicBezTo>
                    <a:pt x="2807" y="7613"/>
                    <a:pt x="2807" y="7593"/>
                    <a:pt x="2817" y="7582"/>
                  </a:cubicBezTo>
                  <a:cubicBezTo>
                    <a:pt x="2817" y="7562"/>
                    <a:pt x="2827" y="7552"/>
                    <a:pt x="2837" y="7541"/>
                  </a:cubicBezTo>
                  <a:cubicBezTo>
                    <a:pt x="2848" y="7521"/>
                    <a:pt x="2857" y="7511"/>
                    <a:pt x="2868" y="7511"/>
                  </a:cubicBezTo>
                  <a:cubicBezTo>
                    <a:pt x="2878" y="7500"/>
                    <a:pt x="2889" y="7491"/>
                    <a:pt x="2898" y="7491"/>
                  </a:cubicBezTo>
                  <a:lnTo>
                    <a:pt x="2919" y="7470"/>
                  </a:lnTo>
                  <a:cubicBezTo>
                    <a:pt x="2929" y="7470"/>
                    <a:pt x="2939" y="7460"/>
                    <a:pt x="2950" y="7460"/>
                  </a:cubicBezTo>
                  <a:cubicBezTo>
                    <a:pt x="2960" y="7450"/>
                    <a:pt x="2980" y="7439"/>
                    <a:pt x="3000" y="7439"/>
                  </a:cubicBezTo>
                  <a:cubicBezTo>
                    <a:pt x="3011" y="7429"/>
                    <a:pt x="3031" y="7429"/>
                    <a:pt x="3041" y="7429"/>
                  </a:cubicBezTo>
                  <a:close/>
                  <a:moveTo>
                    <a:pt x="6072" y="0"/>
                  </a:moveTo>
                  <a:cubicBezTo>
                    <a:pt x="5817" y="377"/>
                    <a:pt x="5388" y="643"/>
                    <a:pt x="4939" y="735"/>
                  </a:cubicBezTo>
                  <a:cubicBezTo>
                    <a:pt x="4825" y="757"/>
                    <a:pt x="4711" y="769"/>
                    <a:pt x="4596" y="769"/>
                  </a:cubicBezTo>
                  <a:cubicBezTo>
                    <a:pt x="4558" y="769"/>
                    <a:pt x="4519" y="768"/>
                    <a:pt x="4480" y="765"/>
                  </a:cubicBezTo>
                  <a:cubicBezTo>
                    <a:pt x="4388" y="755"/>
                    <a:pt x="4307" y="755"/>
                    <a:pt x="4215" y="735"/>
                  </a:cubicBezTo>
                  <a:cubicBezTo>
                    <a:pt x="4033" y="714"/>
                    <a:pt x="3855" y="673"/>
                    <a:pt x="3676" y="673"/>
                  </a:cubicBezTo>
                  <a:cubicBezTo>
                    <a:pt x="3594" y="673"/>
                    <a:pt x="3512" y="682"/>
                    <a:pt x="3429" y="704"/>
                  </a:cubicBezTo>
                  <a:cubicBezTo>
                    <a:pt x="3011" y="826"/>
                    <a:pt x="2694" y="1153"/>
                    <a:pt x="2286" y="1296"/>
                  </a:cubicBezTo>
                  <a:cubicBezTo>
                    <a:pt x="2174" y="1331"/>
                    <a:pt x="2063" y="1347"/>
                    <a:pt x="1954" y="1347"/>
                  </a:cubicBezTo>
                  <a:cubicBezTo>
                    <a:pt x="1655" y="1347"/>
                    <a:pt x="1366" y="1234"/>
                    <a:pt x="1082" y="1123"/>
                  </a:cubicBezTo>
                  <a:cubicBezTo>
                    <a:pt x="789" y="998"/>
                    <a:pt x="473" y="835"/>
                    <a:pt x="147" y="835"/>
                  </a:cubicBezTo>
                  <a:cubicBezTo>
                    <a:pt x="98" y="835"/>
                    <a:pt x="49" y="839"/>
                    <a:pt x="0" y="847"/>
                  </a:cubicBezTo>
                  <a:cubicBezTo>
                    <a:pt x="11" y="928"/>
                    <a:pt x="20" y="1000"/>
                    <a:pt x="20" y="1071"/>
                  </a:cubicBezTo>
                  <a:cubicBezTo>
                    <a:pt x="204" y="2674"/>
                    <a:pt x="388" y="6246"/>
                    <a:pt x="592" y="7847"/>
                  </a:cubicBezTo>
                  <a:lnTo>
                    <a:pt x="603" y="7847"/>
                  </a:lnTo>
                  <a:cubicBezTo>
                    <a:pt x="959" y="7940"/>
                    <a:pt x="1317" y="8062"/>
                    <a:pt x="1674" y="8133"/>
                  </a:cubicBezTo>
                  <a:cubicBezTo>
                    <a:pt x="2071" y="8214"/>
                    <a:pt x="2475" y="8253"/>
                    <a:pt x="2881" y="8253"/>
                  </a:cubicBezTo>
                  <a:cubicBezTo>
                    <a:pt x="3142" y="8253"/>
                    <a:pt x="3404" y="8237"/>
                    <a:pt x="3664" y="8205"/>
                  </a:cubicBezTo>
                  <a:cubicBezTo>
                    <a:pt x="3746" y="8194"/>
                    <a:pt x="3817" y="8174"/>
                    <a:pt x="3898" y="8164"/>
                  </a:cubicBezTo>
                  <a:cubicBezTo>
                    <a:pt x="4154" y="8123"/>
                    <a:pt x="4399" y="8062"/>
                    <a:pt x="4633" y="7990"/>
                  </a:cubicBezTo>
                  <a:cubicBezTo>
                    <a:pt x="4796" y="7940"/>
                    <a:pt x="4950" y="7888"/>
                    <a:pt x="5103" y="7817"/>
                  </a:cubicBezTo>
                  <a:cubicBezTo>
                    <a:pt x="5215" y="7776"/>
                    <a:pt x="5327" y="7715"/>
                    <a:pt x="5450" y="7664"/>
                  </a:cubicBezTo>
                  <a:cubicBezTo>
                    <a:pt x="5450" y="7664"/>
                    <a:pt x="5440" y="7654"/>
                    <a:pt x="5440" y="7643"/>
                  </a:cubicBezTo>
                  <a:cubicBezTo>
                    <a:pt x="5542" y="6715"/>
                    <a:pt x="5674" y="5786"/>
                    <a:pt x="5776" y="4858"/>
                  </a:cubicBezTo>
                  <a:cubicBezTo>
                    <a:pt x="5889" y="3898"/>
                    <a:pt x="5980" y="969"/>
                    <a:pt x="6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3"/>
            <p:cNvSpPr/>
            <p:nvPr/>
          </p:nvSpPr>
          <p:spPr>
            <a:xfrm>
              <a:off x="4222797" y="2286348"/>
              <a:ext cx="68637" cy="104664"/>
            </a:xfrm>
            <a:custGeom>
              <a:avLst/>
              <a:gdLst/>
              <a:ahLst/>
              <a:cxnLst/>
              <a:rect l="l" t="t" r="r" b="b"/>
              <a:pathLst>
                <a:path w="1225" h="1868" extrusionOk="0">
                  <a:moveTo>
                    <a:pt x="1225" y="1"/>
                  </a:moveTo>
                  <a:cubicBezTo>
                    <a:pt x="990" y="92"/>
                    <a:pt x="765" y="235"/>
                    <a:pt x="582" y="409"/>
                  </a:cubicBezTo>
                  <a:cubicBezTo>
                    <a:pt x="449" y="521"/>
                    <a:pt x="337" y="654"/>
                    <a:pt x="235" y="797"/>
                  </a:cubicBezTo>
                  <a:cubicBezTo>
                    <a:pt x="153" y="919"/>
                    <a:pt x="62" y="1042"/>
                    <a:pt x="0" y="1174"/>
                  </a:cubicBezTo>
                  <a:cubicBezTo>
                    <a:pt x="31" y="1246"/>
                    <a:pt x="62" y="1317"/>
                    <a:pt x="82" y="1389"/>
                  </a:cubicBezTo>
                  <a:cubicBezTo>
                    <a:pt x="143" y="1541"/>
                    <a:pt x="184" y="1705"/>
                    <a:pt x="204" y="1868"/>
                  </a:cubicBezTo>
                  <a:cubicBezTo>
                    <a:pt x="245" y="1776"/>
                    <a:pt x="296" y="1684"/>
                    <a:pt x="337" y="1602"/>
                  </a:cubicBezTo>
                  <a:cubicBezTo>
                    <a:pt x="439" y="1389"/>
                    <a:pt x="541" y="1184"/>
                    <a:pt x="643" y="990"/>
                  </a:cubicBezTo>
                  <a:cubicBezTo>
                    <a:pt x="674" y="929"/>
                    <a:pt x="704" y="868"/>
                    <a:pt x="745" y="806"/>
                  </a:cubicBezTo>
                  <a:cubicBezTo>
                    <a:pt x="888" y="531"/>
                    <a:pt x="1051" y="266"/>
                    <a:pt x="1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3"/>
            <p:cNvSpPr/>
            <p:nvPr/>
          </p:nvSpPr>
          <p:spPr>
            <a:xfrm>
              <a:off x="4226775" y="2432755"/>
              <a:ext cx="229331" cy="55694"/>
            </a:xfrm>
            <a:custGeom>
              <a:avLst/>
              <a:gdLst/>
              <a:ahLst/>
              <a:cxnLst/>
              <a:rect l="l" t="t" r="r" b="b"/>
              <a:pathLst>
                <a:path w="4093" h="994" extrusionOk="0">
                  <a:moveTo>
                    <a:pt x="164" y="0"/>
                  </a:moveTo>
                  <a:cubicBezTo>
                    <a:pt x="143" y="286"/>
                    <a:pt x="93" y="572"/>
                    <a:pt x="0" y="837"/>
                  </a:cubicBezTo>
                  <a:cubicBezTo>
                    <a:pt x="746" y="941"/>
                    <a:pt x="1496" y="993"/>
                    <a:pt x="2244" y="993"/>
                  </a:cubicBezTo>
                  <a:cubicBezTo>
                    <a:pt x="2592" y="993"/>
                    <a:pt x="2940" y="982"/>
                    <a:pt x="3286" y="959"/>
                  </a:cubicBezTo>
                  <a:cubicBezTo>
                    <a:pt x="3531" y="939"/>
                    <a:pt x="3766" y="919"/>
                    <a:pt x="4001" y="888"/>
                  </a:cubicBezTo>
                  <a:lnTo>
                    <a:pt x="4093" y="0"/>
                  </a:lnTo>
                  <a:lnTo>
                    <a:pt x="4093" y="0"/>
                  </a:lnTo>
                  <a:cubicBezTo>
                    <a:pt x="4037" y="31"/>
                    <a:pt x="3964" y="38"/>
                    <a:pt x="3890" y="38"/>
                  </a:cubicBezTo>
                  <a:cubicBezTo>
                    <a:pt x="3816" y="38"/>
                    <a:pt x="3741" y="30"/>
                    <a:pt x="3685" y="30"/>
                  </a:cubicBezTo>
                  <a:lnTo>
                    <a:pt x="1123" y="30"/>
                  </a:lnTo>
                  <a:cubicBezTo>
                    <a:pt x="1072" y="29"/>
                    <a:pt x="1020" y="28"/>
                    <a:pt x="968" y="28"/>
                  </a:cubicBezTo>
                  <a:cubicBezTo>
                    <a:pt x="859" y="28"/>
                    <a:pt x="749" y="31"/>
                    <a:pt x="640" y="31"/>
                  </a:cubicBezTo>
                  <a:cubicBezTo>
                    <a:pt x="478" y="31"/>
                    <a:pt x="317" y="25"/>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3"/>
            <p:cNvSpPr/>
            <p:nvPr/>
          </p:nvSpPr>
          <p:spPr>
            <a:xfrm>
              <a:off x="4457788" y="2485367"/>
              <a:ext cx="70934" cy="116094"/>
            </a:xfrm>
            <a:custGeom>
              <a:avLst/>
              <a:gdLst/>
              <a:ahLst/>
              <a:cxnLst/>
              <a:rect l="l" t="t" r="r" b="b"/>
              <a:pathLst>
                <a:path w="1266" h="2072" extrusionOk="0">
                  <a:moveTo>
                    <a:pt x="1266" y="0"/>
                  </a:moveTo>
                  <a:lnTo>
                    <a:pt x="898" y="61"/>
                  </a:lnTo>
                  <a:cubicBezTo>
                    <a:pt x="848" y="91"/>
                    <a:pt x="786" y="132"/>
                    <a:pt x="725" y="163"/>
                  </a:cubicBezTo>
                  <a:cubicBezTo>
                    <a:pt x="541" y="255"/>
                    <a:pt x="358" y="327"/>
                    <a:pt x="154" y="367"/>
                  </a:cubicBezTo>
                  <a:cubicBezTo>
                    <a:pt x="143" y="500"/>
                    <a:pt x="133" y="622"/>
                    <a:pt x="123" y="745"/>
                  </a:cubicBezTo>
                  <a:cubicBezTo>
                    <a:pt x="102" y="928"/>
                    <a:pt x="92" y="1112"/>
                    <a:pt x="72" y="1296"/>
                  </a:cubicBezTo>
                  <a:cubicBezTo>
                    <a:pt x="61" y="1429"/>
                    <a:pt x="82" y="1622"/>
                    <a:pt x="11" y="1755"/>
                  </a:cubicBezTo>
                  <a:lnTo>
                    <a:pt x="11" y="1990"/>
                  </a:lnTo>
                  <a:cubicBezTo>
                    <a:pt x="11" y="2021"/>
                    <a:pt x="11" y="2041"/>
                    <a:pt x="0" y="2071"/>
                  </a:cubicBezTo>
                  <a:cubicBezTo>
                    <a:pt x="184" y="2041"/>
                    <a:pt x="368" y="1980"/>
                    <a:pt x="541" y="1908"/>
                  </a:cubicBezTo>
                  <a:lnTo>
                    <a:pt x="551" y="1908"/>
                  </a:lnTo>
                  <a:cubicBezTo>
                    <a:pt x="664" y="1857"/>
                    <a:pt x="776" y="1796"/>
                    <a:pt x="878" y="1745"/>
                  </a:cubicBezTo>
                  <a:cubicBezTo>
                    <a:pt x="929" y="1704"/>
                    <a:pt x="980" y="1674"/>
                    <a:pt x="1031" y="1643"/>
                  </a:cubicBezTo>
                  <a:cubicBezTo>
                    <a:pt x="1041" y="1633"/>
                    <a:pt x="1052" y="1633"/>
                    <a:pt x="1062" y="1622"/>
                  </a:cubicBezTo>
                  <a:cubicBezTo>
                    <a:pt x="1072" y="1551"/>
                    <a:pt x="1082" y="1490"/>
                    <a:pt x="1093" y="1418"/>
                  </a:cubicBezTo>
                  <a:cubicBezTo>
                    <a:pt x="1143" y="949"/>
                    <a:pt x="1204" y="469"/>
                    <a:pt x="1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3"/>
            <p:cNvSpPr/>
            <p:nvPr/>
          </p:nvSpPr>
          <p:spPr>
            <a:xfrm>
              <a:off x="4455491" y="2596812"/>
              <a:ext cx="59504" cy="36644"/>
            </a:xfrm>
            <a:custGeom>
              <a:avLst/>
              <a:gdLst/>
              <a:ahLst/>
              <a:cxnLst/>
              <a:rect l="l" t="t" r="r" b="b"/>
              <a:pathLst>
                <a:path w="1062" h="654" extrusionOk="0">
                  <a:moveTo>
                    <a:pt x="1062" y="1"/>
                  </a:moveTo>
                  <a:lnTo>
                    <a:pt x="633" y="93"/>
                  </a:lnTo>
                  <a:cubicBezTo>
                    <a:pt x="613" y="103"/>
                    <a:pt x="582" y="113"/>
                    <a:pt x="562" y="123"/>
                  </a:cubicBezTo>
                  <a:cubicBezTo>
                    <a:pt x="378" y="175"/>
                    <a:pt x="195" y="215"/>
                    <a:pt x="11" y="236"/>
                  </a:cubicBezTo>
                  <a:cubicBezTo>
                    <a:pt x="0" y="246"/>
                    <a:pt x="0" y="256"/>
                    <a:pt x="0" y="266"/>
                  </a:cubicBezTo>
                  <a:cubicBezTo>
                    <a:pt x="62" y="266"/>
                    <a:pt x="133" y="277"/>
                    <a:pt x="195" y="286"/>
                  </a:cubicBezTo>
                  <a:cubicBezTo>
                    <a:pt x="317" y="307"/>
                    <a:pt x="429" y="338"/>
                    <a:pt x="531" y="368"/>
                  </a:cubicBezTo>
                  <a:cubicBezTo>
                    <a:pt x="705" y="440"/>
                    <a:pt x="858" y="521"/>
                    <a:pt x="980" y="654"/>
                  </a:cubicBezTo>
                  <a:cubicBezTo>
                    <a:pt x="991" y="490"/>
                    <a:pt x="1021" y="327"/>
                    <a:pt x="1041" y="175"/>
                  </a:cubicBezTo>
                  <a:cubicBezTo>
                    <a:pt x="1041" y="113"/>
                    <a:pt x="1052" y="52"/>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3"/>
            <p:cNvSpPr/>
            <p:nvPr/>
          </p:nvSpPr>
          <p:spPr>
            <a:xfrm>
              <a:off x="4112417" y="2448163"/>
              <a:ext cx="26950" cy="16641"/>
            </a:xfrm>
            <a:custGeom>
              <a:avLst/>
              <a:gdLst/>
              <a:ahLst/>
              <a:cxnLst/>
              <a:rect l="l" t="t" r="r" b="b"/>
              <a:pathLst>
                <a:path w="481" h="297" extrusionOk="0">
                  <a:moveTo>
                    <a:pt x="93" y="0"/>
                  </a:moveTo>
                  <a:cubicBezTo>
                    <a:pt x="62" y="31"/>
                    <a:pt x="31" y="52"/>
                    <a:pt x="0" y="82"/>
                  </a:cubicBezTo>
                  <a:cubicBezTo>
                    <a:pt x="21" y="123"/>
                    <a:pt x="41" y="164"/>
                    <a:pt x="62" y="215"/>
                  </a:cubicBezTo>
                  <a:cubicBezTo>
                    <a:pt x="204" y="235"/>
                    <a:pt x="338" y="266"/>
                    <a:pt x="480" y="297"/>
                  </a:cubicBezTo>
                  <a:cubicBezTo>
                    <a:pt x="388" y="195"/>
                    <a:pt x="286" y="102"/>
                    <a:pt x="195" y="11"/>
                  </a:cubicBezTo>
                  <a:cubicBezTo>
                    <a:pt x="182" y="15"/>
                    <a:pt x="169" y="17"/>
                    <a:pt x="157" y="17"/>
                  </a:cubicBezTo>
                  <a:cubicBezTo>
                    <a:pt x="139" y="17"/>
                    <a:pt x="121" y="1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3"/>
            <p:cNvSpPr/>
            <p:nvPr/>
          </p:nvSpPr>
          <p:spPr>
            <a:xfrm>
              <a:off x="4079247" y="2460210"/>
              <a:ext cx="24093" cy="34907"/>
            </a:xfrm>
            <a:custGeom>
              <a:avLst/>
              <a:gdLst/>
              <a:ahLst/>
              <a:cxnLst/>
              <a:rect l="l" t="t" r="r" b="b"/>
              <a:pathLst>
                <a:path w="430" h="623" extrusionOk="0">
                  <a:moveTo>
                    <a:pt x="429" y="0"/>
                  </a:moveTo>
                  <a:cubicBezTo>
                    <a:pt x="388" y="30"/>
                    <a:pt x="358" y="61"/>
                    <a:pt x="317" y="91"/>
                  </a:cubicBezTo>
                  <a:cubicBezTo>
                    <a:pt x="256" y="143"/>
                    <a:pt x="205" y="204"/>
                    <a:pt x="143" y="265"/>
                  </a:cubicBezTo>
                  <a:cubicBezTo>
                    <a:pt x="113" y="296"/>
                    <a:pt x="93" y="327"/>
                    <a:pt x="62" y="357"/>
                  </a:cubicBezTo>
                  <a:cubicBezTo>
                    <a:pt x="41" y="377"/>
                    <a:pt x="21" y="408"/>
                    <a:pt x="0" y="418"/>
                  </a:cubicBezTo>
                  <a:cubicBezTo>
                    <a:pt x="123" y="520"/>
                    <a:pt x="266" y="581"/>
                    <a:pt x="429" y="622"/>
                  </a:cubicBezTo>
                  <a:lnTo>
                    <a:pt x="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3"/>
            <p:cNvSpPr/>
            <p:nvPr/>
          </p:nvSpPr>
          <p:spPr>
            <a:xfrm>
              <a:off x="4119869" y="2467045"/>
              <a:ext cx="484940" cy="1047481"/>
            </a:xfrm>
            <a:custGeom>
              <a:avLst/>
              <a:gdLst/>
              <a:ahLst/>
              <a:cxnLst/>
              <a:rect l="l" t="t" r="r" b="b"/>
              <a:pathLst>
                <a:path w="8655" h="18695" extrusionOk="0">
                  <a:moveTo>
                    <a:pt x="8654" y="0"/>
                  </a:moveTo>
                  <a:lnTo>
                    <a:pt x="8654" y="0"/>
                  </a:lnTo>
                  <a:cubicBezTo>
                    <a:pt x="8307" y="103"/>
                    <a:pt x="7950" y="194"/>
                    <a:pt x="7593" y="266"/>
                  </a:cubicBezTo>
                  <a:cubicBezTo>
                    <a:pt x="7582" y="388"/>
                    <a:pt x="7573" y="511"/>
                    <a:pt x="7552" y="623"/>
                  </a:cubicBezTo>
                  <a:cubicBezTo>
                    <a:pt x="7511" y="990"/>
                    <a:pt x="7471" y="1348"/>
                    <a:pt x="7419" y="1704"/>
                  </a:cubicBezTo>
                  <a:cubicBezTo>
                    <a:pt x="7450" y="1715"/>
                    <a:pt x="7480" y="1715"/>
                    <a:pt x="7511" y="1725"/>
                  </a:cubicBezTo>
                  <a:cubicBezTo>
                    <a:pt x="7562" y="1735"/>
                    <a:pt x="7613" y="1756"/>
                    <a:pt x="7654" y="1776"/>
                  </a:cubicBezTo>
                  <a:cubicBezTo>
                    <a:pt x="7756" y="1806"/>
                    <a:pt x="7848" y="1837"/>
                    <a:pt x="7940" y="1878"/>
                  </a:cubicBezTo>
                  <a:cubicBezTo>
                    <a:pt x="7947" y="1871"/>
                    <a:pt x="7957" y="1868"/>
                    <a:pt x="7968" y="1868"/>
                  </a:cubicBezTo>
                  <a:cubicBezTo>
                    <a:pt x="7989" y="1868"/>
                    <a:pt x="8011" y="1881"/>
                    <a:pt x="8011" y="1908"/>
                  </a:cubicBezTo>
                  <a:cubicBezTo>
                    <a:pt x="8001" y="2847"/>
                    <a:pt x="7929" y="3776"/>
                    <a:pt x="7868" y="4715"/>
                  </a:cubicBezTo>
                  <a:cubicBezTo>
                    <a:pt x="7756" y="6368"/>
                    <a:pt x="7613" y="8031"/>
                    <a:pt x="7450" y="9685"/>
                  </a:cubicBezTo>
                  <a:cubicBezTo>
                    <a:pt x="7368" y="10512"/>
                    <a:pt x="7276" y="13308"/>
                    <a:pt x="7185" y="14134"/>
                  </a:cubicBezTo>
                  <a:cubicBezTo>
                    <a:pt x="7093" y="14950"/>
                    <a:pt x="7001" y="15757"/>
                    <a:pt x="6879" y="16563"/>
                  </a:cubicBezTo>
                  <a:cubicBezTo>
                    <a:pt x="6950" y="16574"/>
                    <a:pt x="7011" y="16665"/>
                    <a:pt x="6940" y="16716"/>
                  </a:cubicBezTo>
                  <a:cubicBezTo>
                    <a:pt x="6797" y="16839"/>
                    <a:pt x="6593" y="16900"/>
                    <a:pt x="6409" y="16971"/>
                  </a:cubicBezTo>
                  <a:cubicBezTo>
                    <a:pt x="6235" y="17043"/>
                    <a:pt x="6052" y="17104"/>
                    <a:pt x="5868" y="17155"/>
                  </a:cubicBezTo>
                  <a:cubicBezTo>
                    <a:pt x="5643" y="17227"/>
                    <a:pt x="5409" y="17277"/>
                    <a:pt x="5174" y="17318"/>
                  </a:cubicBezTo>
                  <a:cubicBezTo>
                    <a:pt x="4842" y="17373"/>
                    <a:pt x="4504" y="17397"/>
                    <a:pt x="4168" y="17397"/>
                  </a:cubicBezTo>
                  <a:cubicBezTo>
                    <a:pt x="4061" y="17397"/>
                    <a:pt x="3954" y="17395"/>
                    <a:pt x="3847" y="17390"/>
                  </a:cubicBezTo>
                  <a:cubicBezTo>
                    <a:pt x="3500" y="17370"/>
                    <a:pt x="3153" y="17318"/>
                    <a:pt x="2817" y="17247"/>
                  </a:cubicBezTo>
                  <a:cubicBezTo>
                    <a:pt x="2490" y="17165"/>
                    <a:pt x="2153" y="17073"/>
                    <a:pt x="1868" y="16900"/>
                  </a:cubicBezTo>
                  <a:cubicBezTo>
                    <a:pt x="1854" y="16908"/>
                    <a:pt x="1839" y="16912"/>
                    <a:pt x="1823" y="16912"/>
                  </a:cubicBezTo>
                  <a:cubicBezTo>
                    <a:pt x="1779" y="16912"/>
                    <a:pt x="1733" y="16881"/>
                    <a:pt x="1725" y="16828"/>
                  </a:cubicBezTo>
                  <a:cubicBezTo>
                    <a:pt x="1613" y="15920"/>
                    <a:pt x="1500" y="15012"/>
                    <a:pt x="1398" y="14114"/>
                  </a:cubicBezTo>
                  <a:cubicBezTo>
                    <a:pt x="1205" y="12491"/>
                    <a:pt x="1031" y="8899"/>
                    <a:pt x="867" y="7287"/>
                  </a:cubicBezTo>
                  <a:cubicBezTo>
                    <a:pt x="715" y="5664"/>
                    <a:pt x="572" y="4042"/>
                    <a:pt x="490" y="2419"/>
                  </a:cubicBezTo>
                  <a:cubicBezTo>
                    <a:pt x="490" y="2409"/>
                    <a:pt x="500" y="2398"/>
                    <a:pt x="511" y="2398"/>
                  </a:cubicBezTo>
                  <a:cubicBezTo>
                    <a:pt x="582" y="2276"/>
                    <a:pt x="694" y="2194"/>
                    <a:pt x="817" y="2133"/>
                  </a:cubicBezTo>
                  <a:cubicBezTo>
                    <a:pt x="867" y="2103"/>
                    <a:pt x="929" y="2082"/>
                    <a:pt x="990" y="2062"/>
                  </a:cubicBezTo>
                  <a:cubicBezTo>
                    <a:pt x="960" y="1899"/>
                    <a:pt x="960" y="1735"/>
                    <a:pt x="980" y="1572"/>
                  </a:cubicBezTo>
                  <a:cubicBezTo>
                    <a:pt x="980" y="1552"/>
                    <a:pt x="990" y="1531"/>
                    <a:pt x="990" y="1500"/>
                  </a:cubicBezTo>
                  <a:lnTo>
                    <a:pt x="990" y="1500"/>
                  </a:lnTo>
                  <a:cubicBezTo>
                    <a:pt x="878" y="1552"/>
                    <a:pt x="756" y="1592"/>
                    <a:pt x="613" y="1602"/>
                  </a:cubicBezTo>
                  <a:cubicBezTo>
                    <a:pt x="595" y="1620"/>
                    <a:pt x="573" y="1631"/>
                    <a:pt x="551" y="1631"/>
                  </a:cubicBezTo>
                  <a:cubicBezTo>
                    <a:pt x="534" y="1631"/>
                    <a:pt x="517" y="1626"/>
                    <a:pt x="500" y="1613"/>
                  </a:cubicBezTo>
                  <a:cubicBezTo>
                    <a:pt x="418" y="1561"/>
                    <a:pt x="388" y="1490"/>
                    <a:pt x="347" y="1409"/>
                  </a:cubicBezTo>
                  <a:cubicBezTo>
                    <a:pt x="316" y="1337"/>
                    <a:pt x="286" y="1255"/>
                    <a:pt x="255" y="1184"/>
                  </a:cubicBezTo>
                  <a:cubicBezTo>
                    <a:pt x="184" y="1031"/>
                    <a:pt x="112" y="878"/>
                    <a:pt x="51" y="715"/>
                  </a:cubicBezTo>
                  <a:cubicBezTo>
                    <a:pt x="31" y="684"/>
                    <a:pt x="21" y="643"/>
                    <a:pt x="0" y="602"/>
                  </a:cubicBezTo>
                  <a:lnTo>
                    <a:pt x="0" y="602"/>
                  </a:lnTo>
                  <a:cubicBezTo>
                    <a:pt x="10" y="663"/>
                    <a:pt x="21" y="715"/>
                    <a:pt x="21" y="765"/>
                  </a:cubicBezTo>
                  <a:cubicBezTo>
                    <a:pt x="51" y="1062"/>
                    <a:pt x="71" y="1357"/>
                    <a:pt x="102" y="1654"/>
                  </a:cubicBezTo>
                  <a:cubicBezTo>
                    <a:pt x="153" y="2246"/>
                    <a:pt x="194" y="2847"/>
                    <a:pt x="245" y="3439"/>
                  </a:cubicBezTo>
                  <a:cubicBezTo>
                    <a:pt x="418" y="5552"/>
                    <a:pt x="602" y="7664"/>
                    <a:pt x="806" y="9777"/>
                  </a:cubicBezTo>
                  <a:cubicBezTo>
                    <a:pt x="908" y="10838"/>
                    <a:pt x="1010" y="13869"/>
                    <a:pt x="1123" y="14930"/>
                  </a:cubicBezTo>
                  <a:cubicBezTo>
                    <a:pt x="1235" y="15991"/>
                    <a:pt x="1357" y="17053"/>
                    <a:pt x="1450" y="18114"/>
                  </a:cubicBezTo>
                  <a:cubicBezTo>
                    <a:pt x="1459" y="18145"/>
                    <a:pt x="1450" y="18175"/>
                    <a:pt x="1429" y="18206"/>
                  </a:cubicBezTo>
                  <a:cubicBezTo>
                    <a:pt x="1602" y="18237"/>
                    <a:pt x="1766" y="18308"/>
                    <a:pt x="1939" y="18359"/>
                  </a:cubicBezTo>
                  <a:cubicBezTo>
                    <a:pt x="2144" y="18420"/>
                    <a:pt x="2357" y="18481"/>
                    <a:pt x="2582" y="18533"/>
                  </a:cubicBezTo>
                  <a:cubicBezTo>
                    <a:pt x="3093" y="18640"/>
                    <a:pt x="3615" y="18695"/>
                    <a:pt x="4140" y="18695"/>
                  </a:cubicBezTo>
                  <a:cubicBezTo>
                    <a:pt x="4318" y="18695"/>
                    <a:pt x="4496" y="18689"/>
                    <a:pt x="4674" y="18676"/>
                  </a:cubicBezTo>
                  <a:cubicBezTo>
                    <a:pt x="4756" y="18665"/>
                    <a:pt x="4847" y="18655"/>
                    <a:pt x="4929" y="18645"/>
                  </a:cubicBezTo>
                  <a:cubicBezTo>
                    <a:pt x="5327" y="18604"/>
                    <a:pt x="5715" y="18522"/>
                    <a:pt x="6092" y="18410"/>
                  </a:cubicBezTo>
                  <a:cubicBezTo>
                    <a:pt x="6450" y="18308"/>
                    <a:pt x="6786" y="18166"/>
                    <a:pt x="7124" y="18023"/>
                  </a:cubicBezTo>
                  <a:lnTo>
                    <a:pt x="7185" y="17349"/>
                  </a:lnTo>
                  <a:lnTo>
                    <a:pt x="7185" y="17349"/>
                  </a:lnTo>
                  <a:cubicBezTo>
                    <a:pt x="6868" y="17533"/>
                    <a:pt x="6521" y="17665"/>
                    <a:pt x="6174" y="17767"/>
                  </a:cubicBezTo>
                  <a:cubicBezTo>
                    <a:pt x="5807" y="17890"/>
                    <a:pt x="5419" y="17971"/>
                    <a:pt x="5021" y="18023"/>
                  </a:cubicBezTo>
                  <a:cubicBezTo>
                    <a:pt x="4714" y="18065"/>
                    <a:pt x="4398" y="18086"/>
                    <a:pt x="4088" y="18086"/>
                  </a:cubicBezTo>
                  <a:cubicBezTo>
                    <a:pt x="4028" y="18086"/>
                    <a:pt x="3968" y="18085"/>
                    <a:pt x="3909" y="18084"/>
                  </a:cubicBezTo>
                  <a:cubicBezTo>
                    <a:pt x="3521" y="18063"/>
                    <a:pt x="3144" y="17992"/>
                    <a:pt x="2776" y="17910"/>
                  </a:cubicBezTo>
                  <a:cubicBezTo>
                    <a:pt x="2409" y="17828"/>
                    <a:pt x="2021" y="17737"/>
                    <a:pt x="1694" y="17553"/>
                  </a:cubicBezTo>
                  <a:cubicBezTo>
                    <a:pt x="1637" y="17515"/>
                    <a:pt x="1670" y="17430"/>
                    <a:pt x="1734" y="17430"/>
                  </a:cubicBezTo>
                  <a:cubicBezTo>
                    <a:pt x="1738" y="17430"/>
                    <a:pt x="1741" y="17430"/>
                    <a:pt x="1745" y="17431"/>
                  </a:cubicBezTo>
                  <a:cubicBezTo>
                    <a:pt x="1949" y="17481"/>
                    <a:pt x="2144" y="17553"/>
                    <a:pt x="2348" y="17604"/>
                  </a:cubicBezTo>
                  <a:cubicBezTo>
                    <a:pt x="2552" y="17655"/>
                    <a:pt x="2756" y="17696"/>
                    <a:pt x="2970" y="17726"/>
                  </a:cubicBezTo>
                  <a:cubicBezTo>
                    <a:pt x="3327" y="17778"/>
                    <a:pt x="3695" y="17778"/>
                    <a:pt x="4051" y="17778"/>
                  </a:cubicBezTo>
                  <a:cubicBezTo>
                    <a:pt x="4419" y="17778"/>
                    <a:pt x="4776" y="17747"/>
                    <a:pt x="5133" y="17696"/>
                  </a:cubicBezTo>
                  <a:cubicBezTo>
                    <a:pt x="5501" y="17635"/>
                    <a:pt x="5858" y="17553"/>
                    <a:pt x="6205" y="17431"/>
                  </a:cubicBezTo>
                  <a:cubicBezTo>
                    <a:pt x="6552" y="17318"/>
                    <a:pt x="6888" y="17165"/>
                    <a:pt x="7215" y="17012"/>
                  </a:cubicBezTo>
                  <a:cubicBezTo>
                    <a:pt x="7287" y="16318"/>
                    <a:pt x="7368" y="15624"/>
                    <a:pt x="7440" y="14930"/>
                  </a:cubicBezTo>
                  <a:cubicBezTo>
                    <a:pt x="7552" y="13869"/>
                    <a:pt x="7654" y="10838"/>
                    <a:pt x="7756" y="9777"/>
                  </a:cubicBezTo>
                  <a:cubicBezTo>
                    <a:pt x="7960" y="7664"/>
                    <a:pt x="8144" y="5552"/>
                    <a:pt x="8317" y="3439"/>
                  </a:cubicBezTo>
                  <a:cubicBezTo>
                    <a:pt x="8369" y="2847"/>
                    <a:pt x="8419" y="2246"/>
                    <a:pt x="8471" y="1654"/>
                  </a:cubicBezTo>
                  <a:cubicBezTo>
                    <a:pt x="8491" y="1357"/>
                    <a:pt x="8511" y="1062"/>
                    <a:pt x="8542" y="765"/>
                  </a:cubicBezTo>
                  <a:cubicBezTo>
                    <a:pt x="8562" y="623"/>
                    <a:pt x="8573" y="480"/>
                    <a:pt x="8593" y="337"/>
                  </a:cubicBezTo>
                  <a:lnTo>
                    <a:pt x="86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3"/>
            <p:cNvSpPr/>
            <p:nvPr/>
          </p:nvSpPr>
          <p:spPr>
            <a:xfrm>
              <a:off x="4040978" y="2396167"/>
              <a:ext cx="72055" cy="81244"/>
            </a:xfrm>
            <a:custGeom>
              <a:avLst/>
              <a:gdLst/>
              <a:ahLst/>
              <a:cxnLst/>
              <a:rect l="l" t="t" r="r" b="b"/>
              <a:pathLst>
                <a:path w="1286" h="1450" extrusionOk="0">
                  <a:moveTo>
                    <a:pt x="10" y="0"/>
                  </a:moveTo>
                  <a:cubicBezTo>
                    <a:pt x="0" y="194"/>
                    <a:pt x="21" y="398"/>
                    <a:pt x="71" y="592"/>
                  </a:cubicBezTo>
                  <a:cubicBezTo>
                    <a:pt x="153" y="887"/>
                    <a:pt x="306" y="1163"/>
                    <a:pt x="500" y="1398"/>
                  </a:cubicBezTo>
                  <a:cubicBezTo>
                    <a:pt x="520" y="1418"/>
                    <a:pt x="541" y="1429"/>
                    <a:pt x="551" y="1449"/>
                  </a:cubicBezTo>
                  <a:cubicBezTo>
                    <a:pt x="572" y="1418"/>
                    <a:pt x="592" y="1398"/>
                    <a:pt x="612" y="1377"/>
                  </a:cubicBezTo>
                  <a:cubicBezTo>
                    <a:pt x="643" y="1347"/>
                    <a:pt x="674" y="1306"/>
                    <a:pt x="704" y="1275"/>
                  </a:cubicBezTo>
                  <a:cubicBezTo>
                    <a:pt x="755" y="1214"/>
                    <a:pt x="817" y="1163"/>
                    <a:pt x="878" y="1102"/>
                  </a:cubicBezTo>
                  <a:cubicBezTo>
                    <a:pt x="939" y="1041"/>
                    <a:pt x="1010" y="990"/>
                    <a:pt x="1082" y="939"/>
                  </a:cubicBezTo>
                  <a:cubicBezTo>
                    <a:pt x="1143" y="887"/>
                    <a:pt x="1214" y="857"/>
                    <a:pt x="1286" y="826"/>
                  </a:cubicBezTo>
                  <a:cubicBezTo>
                    <a:pt x="1061" y="683"/>
                    <a:pt x="837" y="561"/>
                    <a:pt x="612" y="418"/>
                  </a:cubicBezTo>
                  <a:lnTo>
                    <a:pt x="275" y="194"/>
                  </a:lnTo>
                  <a:cubicBezTo>
                    <a:pt x="214" y="153"/>
                    <a:pt x="163" y="123"/>
                    <a:pt x="102" y="82"/>
                  </a:cubicBezTo>
                  <a:cubicBezTo>
                    <a:pt x="71" y="51"/>
                    <a:pt x="41" y="30"/>
                    <a:pt x="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3"/>
            <p:cNvSpPr/>
            <p:nvPr/>
          </p:nvSpPr>
          <p:spPr>
            <a:xfrm>
              <a:off x="3971220" y="2357282"/>
              <a:ext cx="134976" cy="192183"/>
            </a:xfrm>
            <a:custGeom>
              <a:avLst/>
              <a:gdLst/>
              <a:ahLst/>
              <a:cxnLst/>
              <a:rect l="l" t="t" r="r" b="b"/>
              <a:pathLst>
                <a:path w="2409" h="3430" extrusionOk="0">
                  <a:moveTo>
                    <a:pt x="429" y="0"/>
                  </a:moveTo>
                  <a:cubicBezTo>
                    <a:pt x="51" y="663"/>
                    <a:pt x="0" y="1470"/>
                    <a:pt x="377" y="2153"/>
                  </a:cubicBezTo>
                  <a:cubicBezTo>
                    <a:pt x="581" y="2520"/>
                    <a:pt x="888" y="2837"/>
                    <a:pt x="1245" y="3062"/>
                  </a:cubicBezTo>
                  <a:cubicBezTo>
                    <a:pt x="1613" y="3286"/>
                    <a:pt x="1990" y="3388"/>
                    <a:pt x="2409" y="3429"/>
                  </a:cubicBezTo>
                  <a:cubicBezTo>
                    <a:pt x="2398" y="3388"/>
                    <a:pt x="2398" y="3357"/>
                    <a:pt x="2398" y="3316"/>
                  </a:cubicBezTo>
                  <a:cubicBezTo>
                    <a:pt x="2368" y="3307"/>
                    <a:pt x="2368" y="3266"/>
                    <a:pt x="2388" y="3245"/>
                  </a:cubicBezTo>
                  <a:lnTo>
                    <a:pt x="2388" y="3214"/>
                  </a:lnTo>
                  <a:cubicBezTo>
                    <a:pt x="2381" y="3214"/>
                    <a:pt x="2370" y="3219"/>
                    <a:pt x="2357" y="3219"/>
                  </a:cubicBezTo>
                  <a:cubicBezTo>
                    <a:pt x="2350" y="3219"/>
                    <a:pt x="2343" y="3218"/>
                    <a:pt x="2337" y="3214"/>
                  </a:cubicBezTo>
                  <a:cubicBezTo>
                    <a:pt x="1908" y="3112"/>
                    <a:pt x="1531" y="2867"/>
                    <a:pt x="1214" y="2582"/>
                  </a:cubicBezTo>
                  <a:cubicBezTo>
                    <a:pt x="612" y="2031"/>
                    <a:pt x="255" y="1194"/>
                    <a:pt x="347" y="377"/>
                  </a:cubicBezTo>
                  <a:cubicBezTo>
                    <a:pt x="368" y="245"/>
                    <a:pt x="388" y="123"/>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3"/>
            <p:cNvSpPr/>
            <p:nvPr/>
          </p:nvSpPr>
          <p:spPr>
            <a:xfrm>
              <a:off x="4424618" y="2750055"/>
              <a:ext cx="77826" cy="136489"/>
            </a:xfrm>
            <a:custGeom>
              <a:avLst/>
              <a:gdLst/>
              <a:ahLst/>
              <a:cxnLst/>
              <a:rect l="l" t="t" r="r" b="b"/>
              <a:pathLst>
                <a:path w="1389" h="2436" extrusionOk="0">
                  <a:moveTo>
                    <a:pt x="1388" y="1"/>
                  </a:moveTo>
                  <a:lnTo>
                    <a:pt x="1388" y="1"/>
                  </a:lnTo>
                  <a:cubicBezTo>
                    <a:pt x="1338" y="41"/>
                    <a:pt x="1297" y="72"/>
                    <a:pt x="1236" y="103"/>
                  </a:cubicBezTo>
                  <a:cubicBezTo>
                    <a:pt x="1164" y="143"/>
                    <a:pt x="1082" y="184"/>
                    <a:pt x="991" y="205"/>
                  </a:cubicBezTo>
                  <a:cubicBezTo>
                    <a:pt x="980" y="205"/>
                    <a:pt x="970" y="215"/>
                    <a:pt x="960" y="215"/>
                  </a:cubicBezTo>
                  <a:cubicBezTo>
                    <a:pt x="909" y="236"/>
                    <a:pt x="858" y="246"/>
                    <a:pt x="807" y="266"/>
                  </a:cubicBezTo>
                  <a:cubicBezTo>
                    <a:pt x="776" y="266"/>
                    <a:pt x="746" y="277"/>
                    <a:pt x="715" y="277"/>
                  </a:cubicBezTo>
                  <a:cubicBezTo>
                    <a:pt x="642" y="286"/>
                    <a:pt x="571" y="291"/>
                    <a:pt x="500" y="291"/>
                  </a:cubicBezTo>
                  <a:cubicBezTo>
                    <a:pt x="413" y="291"/>
                    <a:pt x="326" y="283"/>
                    <a:pt x="235" y="266"/>
                  </a:cubicBezTo>
                  <a:cubicBezTo>
                    <a:pt x="235" y="440"/>
                    <a:pt x="225" y="624"/>
                    <a:pt x="215" y="797"/>
                  </a:cubicBezTo>
                  <a:cubicBezTo>
                    <a:pt x="204" y="970"/>
                    <a:pt x="215" y="1195"/>
                    <a:pt x="102" y="1338"/>
                  </a:cubicBezTo>
                  <a:cubicBezTo>
                    <a:pt x="82" y="1685"/>
                    <a:pt x="52" y="2021"/>
                    <a:pt x="11" y="2368"/>
                  </a:cubicBezTo>
                  <a:cubicBezTo>
                    <a:pt x="0" y="2389"/>
                    <a:pt x="0" y="2409"/>
                    <a:pt x="0" y="2429"/>
                  </a:cubicBezTo>
                  <a:cubicBezTo>
                    <a:pt x="40" y="2434"/>
                    <a:pt x="81" y="2436"/>
                    <a:pt x="121" y="2436"/>
                  </a:cubicBezTo>
                  <a:cubicBezTo>
                    <a:pt x="278" y="2436"/>
                    <a:pt x="436" y="2405"/>
                    <a:pt x="582" y="2348"/>
                  </a:cubicBezTo>
                  <a:cubicBezTo>
                    <a:pt x="603" y="2348"/>
                    <a:pt x="623" y="2338"/>
                    <a:pt x="644" y="2327"/>
                  </a:cubicBezTo>
                  <a:cubicBezTo>
                    <a:pt x="755" y="2277"/>
                    <a:pt x="868" y="2215"/>
                    <a:pt x="960" y="2134"/>
                  </a:cubicBezTo>
                  <a:cubicBezTo>
                    <a:pt x="1021" y="2093"/>
                    <a:pt x="1082" y="2042"/>
                    <a:pt x="1133" y="1980"/>
                  </a:cubicBezTo>
                  <a:cubicBezTo>
                    <a:pt x="1143" y="1837"/>
                    <a:pt x="1164" y="1685"/>
                    <a:pt x="1174" y="1531"/>
                  </a:cubicBezTo>
                  <a:cubicBezTo>
                    <a:pt x="1225" y="1021"/>
                    <a:pt x="1297" y="51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3"/>
            <p:cNvSpPr/>
            <p:nvPr/>
          </p:nvSpPr>
          <p:spPr>
            <a:xfrm>
              <a:off x="4344551" y="2653066"/>
              <a:ext cx="77265" cy="56478"/>
            </a:xfrm>
            <a:custGeom>
              <a:avLst/>
              <a:gdLst/>
              <a:ahLst/>
              <a:cxnLst/>
              <a:rect l="l" t="t" r="r" b="b"/>
              <a:pathLst>
                <a:path w="1379" h="1008" extrusionOk="0">
                  <a:moveTo>
                    <a:pt x="512" y="1"/>
                  </a:moveTo>
                  <a:cubicBezTo>
                    <a:pt x="339" y="1"/>
                    <a:pt x="170" y="34"/>
                    <a:pt x="1" y="78"/>
                  </a:cubicBezTo>
                  <a:cubicBezTo>
                    <a:pt x="52" y="171"/>
                    <a:pt x="93" y="262"/>
                    <a:pt x="134" y="344"/>
                  </a:cubicBezTo>
                  <a:cubicBezTo>
                    <a:pt x="184" y="446"/>
                    <a:pt x="225" y="548"/>
                    <a:pt x="266" y="650"/>
                  </a:cubicBezTo>
                  <a:cubicBezTo>
                    <a:pt x="277" y="681"/>
                    <a:pt x="286" y="722"/>
                    <a:pt x="297" y="763"/>
                  </a:cubicBezTo>
                  <a:cubicBezTo>
                    <a:pt x="440" y="783"/>
                    <a:pt x="572" y="824"/>
                    <a:pt x="715" y="865"/>
                  </a:cubicBezTo>
                  <a:cubicBezTo>
                    <a:pt x="807" y="885"/>
                    <a:pt x="909" y="915"/>
                    <a:pt x="1011" y="946"/>
                  </a:cubicBezTo>
                  <a:cubicBezTo>
                    <a:pt x="1082" y="967"/>
                    <a:pt x="1164" y="997"/>
                    <a:pt x="1246" y="1007"/>
                  </a:cubicBezTo>
                  <a:cubicBezTo>
                    <a:pt x="1297" y="1007"/>
                    <a:pt x="1327" y="1007"/>
                    <a:pt x="1348" y="946"/>
                  </a:cubicBezTo>
                  <a:cubicBezTo>
                    <a:pt x="1368" y="865"/>
                    <a:pt x="1368" y="763"/>
                    <a:pt x="1379" y="681"/>
                  </a:cubicBezTo>
                  <a:cubicBezTo>
                    <a:pt x="1379" y="538"/>
                    <a:pt x="1368" y="395"/>
                    <a:pt x="1368" y="252"/>
                  </a:cubicBezTo>
                  <a:cubicBezTo>
                    <a:pt x="1286" y="221"/>
                    <a:pt x="1205" y="160"/>
                    <a:pt x="1123" y="119"/>
                  </a:cubicBezTo>
                  <a:cubicBezTo>
                    <a:pt x="1001" y="69"/>
                    <a:pt x="858" y="28"/>
                    <a:pt x="715" y="17"/>
                  </a:cubicBezTo>
                  <a:cubicBezTo>
                    <a:pt x="647" y="6"/>
                    <a:pt x="579" y="1"/>
                    <a:pt x="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3"/>
            <p:cNvSpPr/>
            <p:nvPr/>
          </p:nvSpPr>
          <p:spPr>
            <a:xfrm>
              <a:off x="4402318" y="2615134"/>
              <a:ext cx="6948" cy="6331"/>
            </a:xfrm>
            <a:custGeom>
              <a:avLst/>
              <a:gdLst/>
              <a:ahLst/>
              <a:cxnLst/>
              <a:rect l="l" t="t" r="r" b="b"/>
              <a:pathLst>
                <a:path w="124" h="113" extrusionOk="0">
                  <a:moveTo>
                    <a:pt x="123" y="0"/>
                  </a:moveTo>
                  <a:lnTo>
                    <a:pt x="123" y="0"/>
                  </a:lnTo>
                  <a:cubicBezTo>
                    <a:pt x="92" y="11"/>
                    <a:pt x="51" y="11"/>
                    <a:pt x="11" y="21"/>
                  </a:cubicBezTo>
                  <a:cubicBezTo>
                    <a:pt x="11" y="52"/>
                    <a:pt x="11" y="82"/>
                    <a:pt x="1" y="113"/>
                  </a:cubicBezTo>
                  <a:cubicBezTo>
                    <a:pt x="31" y="82"/>
                    <a:pt x="72" y="52"/>
                    <a:pt x="103" y="21"/>
                  </a:cubicBezTo>
                  <a:cubicBezTo>
                    <a:pt x="113" y="21"/>
                    <a:pt x="113" y="11"/>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3"/>
            <p:cNvSpPr/>
            <p:nvPr/>
          </p:nvSpPr>
          <p:spPr>
            <a:xfrm>
              <a:off x="4419463" y="2876459"/>
              <a:ext cx="67572" cy="67740"/>
            </a:xfrm>
            <a:custGeom>
              <a:avLst/>
              <a:gdLst/>
              <a:ahLst/>
              <a:cxnLst/>
              <a:rect l="l" t="t" r="r" b="b"/>
              <a:pathLst>
                <a:path w="1206" h="1209" extrusionOk="0">
                  <a:moveTo>
                    <a:pt x="1205" y="0"/>
                  </a:moveTo>
                  <a:lnTo>
                    <a:pt x="1205" y="0"/>
                  </a:lnTo>
                  <a:cubicBezTo>
                    <a:pt x="1185" y="21"/>
                    <a:pt x="1174" y="31"/>
                    <a:pt x="1154" y="41"/>
                  </a:cubicBezTo>
                  <a:cubicBezTo>
                    <a:pt x="1042" y="133"/>
                    <a:pt x="919" y="194"/>
                    <a:pt x="797" y="245"/>
                  </a:cubicBezTo>
                  <a:cubicBezTo>
                    <a:pt x="745" y="266"/>
                    <a:pt x="695" y="286"/>
                    <a:pt x="654" y="296"/>
                  </a:cubicBezTo>
                  <a:cubicBezTo>
                    <a:pt x="533" y="328"/>
                    <a:pt x="411" y="344"/>
                    <a:pt x="290" y="344"/>
                  </a:cubicBezTo>
                  <a:cubicBezTo>
                    <a:pt x="217" y="344"/>
                    <a:pt x="145" y="338"/>
                    <a:pt x="72" y="327"/>
                  </a:cubicBezTo>
                  <a:cubicBezTo>
                    <a:pt x="62" y="439"/>
                    <a:pt x="42" y="541"/>
                    <a:pt x="31" y="653"/>
                  </a:cubicBezTo>
                  <a:cubicBezTo>
                    <a:pt x="11" y="755"/>
                    <a:pt x="1" y="858"/>
                    <a:pt x="42" y="939"/>
                  </a:cubicBezTo>
                  <a:cubicBezTo>
                    <a:pt x="133" y="960"/>
                    <a:pt x="215" y="1041"/>
                    <a:pt x="296" y="1082"/>
                  </a:cubicBezTo>
                  <a:cubicBezTo>
                    <a:pt x="378" y="1133"/>
                    <a:pt x="460" y="1164"/>
                    <a:pt x="552" y="1184"/>
                  </a:cubicBezTo>
                  <a:lnTo>
                    <a:pt x="582" y="1184"/>
                  </a:lnTo>
                  <a:cubicBezTo>
                    <a:pt x="650" y="1199"/>
                    <a:pt x="728" y="1208"/>
                    <a:pt x="805" y="1208"/>
                  </a:cubicBezTo>
                  <a:cubicBezTo>
                    <a:pt x="833" y="1208"/>
                    <a:pt x="861" y="1207"/>
                    <a:pt x="888" y="1205"/>
                  </a:cubicBezTo>
                  <a:cubicBezTo>
                    <a:pt x="960" y="1194"/>
                    <a:pt x="1042" y="1184"/>
                    <a:pt x="1123" y="1173"/>
                  </a:cubicBezTo>
                  <a:cubicBezTo>
                    <a:pt x="1123" y="1112"/>
                    <a:pt x="1133" y="1051"/>
                    <a:pt x="1133" y="1000"/>
                  </a:cubicBezTo>
                  <a:cubicBezTo>
                    <a:pt x="1133" y="919"/>
                    <a:pt x="1144" y="837"/>
                    <a:pt x="1144" y="755"/>
                  </a:cubicBezTo>
                  <a:cubicBezTo>
                    <a:pt x="1154" y="592"/>
                    <a:pt x="1164" y="429"/>
                    <a:pt x="1185" y="266"/>
                  </a:cubicBezTo>
                  <a:cubicBezTo>
                    <a:pt x="1185" y="173"/>
                    <a:pt x="1194" y="92"/>
                    <a:pt x="1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3"/>
            <p:cNvSpPr/>
            <p:nvPr/>
          </p:nvSpPr>
          <p:spPr>
            <a:xfrm>
              <a:off x="4319393" y="2619672"/>
              <a:ext cx="42975" cy="26390"/>
            </a:xfrm>
            <a:custGeom>
              <a:avLst/>
              <a:gdLst/>
              <a:ahLst/>
              <a:cxnLst/>
              <a:rect l="l" t="t" r="r" b="b"/>
              <a:pathLst>
                <a:path w="767" h="471" extrusionOk="0">
                  <a:moveTo>
                    <a:pt x="766" y="1"/>
                  </a:moveTo>
                  <a:lnTo>
                    <a:pt x="766" y="1"/>
                  </a:lnTo>
                  <a:cubicBezTo>
                    <a:pt x="511" y="11"/>
                    <a:pt x="256" y="21"/>
                    <a:pt x="1" y="21"/>
                  </a:cubicBezTo>
                  <a:cubicBezTo>
                    <a:pt x="103" y="154"/>
                    <a:pt x="195" y="277"/>
                    <a:pt x="286" y="420"/>
                  </a:cubicBezTo>
                  <a:cubicBezTo>
                    <a:pt x="297" y="429"/>
                    <a:pt x="307" y="450"/>
                    <a:pt x="317" y="470"/>
                  </a:cubicBezTo>
                  <a:cubicBezTo>
                    <a:pt x="399" y="420"/>
                    <a:pt x="490" y="389"/>
                    <a:pt x="583" y="358"/>
                  </a:cubicBezTo>
                  <a:cubicBezTo>
                    <a:pt x="603" y="348"/>
                    <a:pt x="613" y="338"/>
                    <a:pt x="624" y="327"/>
                  </a:cubicBezTo>
                  <a:cubicBezTo>
                    <a:pt x="674" y="277"/>
                    <a:pt x="705" y="216"/>
                    <a:pt x="726" y="154"/>
                  </a:cubicBezTo>
                  <a:cubicBezTo>
                    <a:pt x="746" y="103"/>
                    <a:pt x="766" y="52"/>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3"/>
            <p:cNvSpPr/>
            <p:nvPr/>
          </p:nvSpPr>
          <p:spPr>
            <a:xfrm>
              <a:off x="4467537" y="2492763"/>
              <a:ext cx="11486" cy="4594"/>
            </a:xfrm>
            <a:custGeom>
              <a:avLst/>
              <a:gdLst/>
              <a:ahLst/>
              <a:cxnLst/>
              <a:rect l="l" t="t" r="r" b="b"/>
              <a:pathLst>
                <a:path w="205" h="82" extrusionOk="0">
                  <a:moveTo>
                    <a:pt x="204" y="0"/>
                  </a:moveTo>
                  <a:lnTo>
                    <a:pt x="204" y="0"/>
                  </a:lnTo>
                  <a:cubicBezTo>
                    <a:pt x="132" y="11"/>
                    <a:pt x="71" y="21"/>
                    <a:pt x="0" y="31"/>
                  </a:cubicBezTo>
                  <a:lnTo>
                    <a:pt x="0" y="82"/>
                  </a:lnTo>
                  <a:cubicBezTo>
                    <a:pt x="71" y="62"/>
                    <a:pt x="132" y="31"/>
                    <a:pt x="204"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3"/>
            <p:cNvSpPr/>
            <p:nvPr/>
          </p:nvSpPr>
          <p:spPr>
            <a:xfrm>
              <a:off x="4360575" y="2576809"/>
              <a:ext cx="28071" cy="34402"/>
            </a:xfrm>
            <a:custGeom>
              <a:avLst/>
              <a:gdLst/>
              <a:ahLst/>
              <a:cxnLst/>
              <a:rect l="l" t="t" r="r" b="b"/>
              <a:pathLst>
                <a:path w="501" h="614" extrusionOk="0">
                  <a:moveTo>
                    <a:pt x="72" y="1"/>
                  </a:moveTo>
                  <a:cubicBezTo>
                    <a:pt x="52" y="11"/>
                    <a:pt x="21" y="11"/>
                    <a:pt x="0" y="11"/>
                  </a:cubicBezTo>
                  <a:cubicBezTo>
                    <a:pt x="102" y="164"/>
                    <a:pt x="174" y="337"/>
                    <a:pt x="195" y="521"/>
                  </a:cubicBezTo>
                  <a:cubicBezTo>
                    <a:pt x="204" y="552"/>
                    <a:pt x="204" y="582"/>
                    <a:pt x="204" y="613"/>
                  </a:cubicBezTo>
                  <a:cubicBezTo>
                    <a:pt x="307" y="603"/>
                    <a:pt x="399" y="593"/>
                    <a:pt x="501" y="593"/>
                  </a:cubicBezTo>
                  <a:cubicBezTo>
                    <a:pt x="490" y="348"/>
                    <a:pt x="307" y="144"/>
                    <a:pt x="113" y="21"/>
                  </a:cubicBezTo>
                  <a:cubicBezTo>
                    <a:pt x="102" y="21"/>
                    <a:pt x="82" y="1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3"/>
            <p:cNvSpPr/>
            <p:nvPr/>
          </p:nvSpPr>
          <p:spPr>
            <a:xfrm>
              <a:off x="4365730" y="2617431"/>
              <a:ext cx="22356" cy="20059"/>
            </a:xfrm>
            <a:custGeom>
              <a:avLst/>
              <a:gdLst/>
              <a:ahLst/>
              <a:cxnLst/>
              <a:rect l="l" t="t" r="r" b="b"/>
              <a:pathLst>
                <a:path w="399" h="358" extrusionOk="0">
                  <a:moveTo>
                    <a:pt x="398" y="0"/>
                  </a:moveTo>
                  <a:lnTo>
                    <a:pt x="398" y="0"/>
                  </a:lnTo>
                  <a:cubicBezTo>
                    <a:pt x="296" y="11"/>
                    <a:pt x="205" y="20"/>
                    <a:pt x="103" y="31"/>
                  </a:cubicBezTo>
                  <a:cubicBezTo>
                    <a:pt x="92" y="122"/>
                    <a:pt x="72" y="215"/>
                    <a:pt x="31" y="296"/>
                  </a:cubicBezTo>
                  <a:lnTo>
                    <a:pt x="1" y="358"/>
                  </a:lnTo>
                  <a:cubicBezTo>
                    <a:pt x="41" y="347"/>
                    <a:pt x="92" y="347"/>
                    <a:pt x="133" y="347"/>
                  </a:cubicBezTo>
                  <a:cubicBezTo>
                    <a:pt x="266" y="265"/>
                    <a:pt x="357" y="153"/>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3"/>
            <p:cNvSpPr/>
            <p:nvPr/>
          </p:nvSpPr>
          <p:spPr>
            <a:xfrm>
              <a:off x="4533261" y="2568797"/>
              <a:ext cx="26950" cy="16641"/>
            </a:xfrm>
            <a:custGeom>
              <a:avLst/>
              <a:gdLst/>
              <a:ahLst/>
              <a:cxnLst/>
              <a:rect l="l" t="t" r="r" b="b"/>
              <a:pathLst>
                <a:path w="481" h="297" extrusionOk="0">
                  <a:moveTo>
                    <a:pt x="31" y="1"/>
                  </a:moveTo>
                  <a:cubicBezTo>
                    <a:pt x="31" y="42"/>
                    <a:pt x="21" y="83"/>
                    <a:pt x="21" y="123"/>
                  </a:cubicBezTo>
                  <a:cubicBezTo>
                    <a:pt x="11" y="185"/>
                    <a:pt x="0" y="235"/>
                    <a:pt x="0" y="297"/>
                  </a:cubicBezTo>
                  <a:cubicBezTo>
                    <a:pt x="154" y="256"/>
                    <a:pt x="317" y="205"/>
                    <a:pt x="480" y="164"/>
                  </a:cubicBezTo>
                  <a:cubicBezTo>
                    <a:pt x="399" y="144"/>
                    <a:pt x="317" y="113"/>
                    <a:pt x="235" y="83"/>
                  </a:cubicBezTo>
                  <a:lnTo>
                    <a:pt x="82" y="21"/>
                  </a:lnTo>
                  <a:cubicBezTo>
                    <a:pt x="72" y="11"/>
                    <a:pt x="52" y="11"/>
                    <a:pt x="31" y="1"/>
                  </a:cubicBezTo>
                  <a:close/>
                </a:path>
              </a:pathLst>
            </a:custGeom>
            <a:solidFill>
              <a:srgbClr val="62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3"/>
            <p:cNvSpPr/>
            <p:nvPr/>
          </p:nvSpPr>
          <p:spPr>
            <a:xfrm>
              <a:off x="4190747" y="2512654"/>
              <a:ext cx="172740" cy="100238"/>
            </a:xfrm>
            <a:custGeom>
              <a:avLst/>
              <a:gdLst/>
              <a:ahLst/>
              <a:cxnLst/>
              <a:rect l="l" t="t" r="r" b="b"/>
              <a:pathLst>
                <a:path w="3083" h="1789" extrusionOk="0">
                  <a:moveTo>
                    <a:pt x="728" y="0"/>
                  </a:moveTo>
                  <a:cubicBezTo>
                    <a:pt x="694" y="0"/>
                    <a:pt x="659" y="4"/>
                    <a:pt x="623" y="13"/>
                  </a:cubicBezTo>
                  <a:cubicBezTo>
                    <a:pt x="205" y="115"/>
                    <a:pt x="21" y="584"/>
                    <a:pt x="11" y="972"/>
                  </a:cubicBezTo>
                  <a:cubicBezTo>
                    <a:pt x="1" y="1166"/>
                    <a:pt x="42" y="1350"/>
                    <a:pt x="113" y="1534"/>
                  </a:cubicBezTo>
                  <a:cubicBezTo>
                    <a:pt x="133" y="1584"/>
                    <a:pt x="164" y="1636"/>
                    <a:pt x="185" y="1686"/>
                  </a:cubicBezTo>
                  <a:cubicBezTo>
                    <a:pt x="409" y="1707"/>
                    <a:pt x="623" y="1738"/>
                    <a:pt x="847" y="1748"/>
                  </a:cubicBezTo>
                  <a:cubicBezTo>
                    <a:pt x="929" y="1697"/>
                    <a:pt x="1021" y="1636"/>
                    <a:pt x="1113" y="1584"/>
                  </a:cubicBezTo>
                  <a:cubicBezTo>
                    <a:pt x="1194" y="1543"/>
                    <a:pt x="1287" y="1503"/>
                    <a:pt x="1378" y="1472"/>
                  </a:cubicBezTo>
                  <a:cubicBezTo>
                    <a:pt x="1428" y="1447"/>
                    <a:pt x="1492" y="1429"/>
                    <a:pt x="1553" y="1429"/>
                  </a:cubicBezTo>
                  <a:cubicBezTo>
                    <a:pt x="1566" y="1429"/>
                    <a:pt x="1580" y="1430"/>
                    <a:pt x="1593" y="1432"/>
                  </a:cubicBezTo>
                  <a:cubicBezTo>
                    <a:pt x="1620" y="1404"/>
                    <a:pt x="1657" y="1390"/>
                    <a:pt x="1696" y="1390"/>
                  </a:cubicBezTo>
                  <a:cubicBezTo>
                    <a:pt x="1716" y="1390"/>
                    <a:pt x="1736" y="1394"/>
                    <a:pt x="1756" y="1401"/>
                  </a:cubicBezTo>
                  <a:cubicBezTo>
                    <a:pt x="1848" y="1452"/>
                    <a:pt x="1929" y="1534"/>
                    <a:pt x="2011" y="1615"/>
                  </a:cubicBezTo>
                  <a:cubicBezTo>
                    <a:pt x="2072" y="1666"/>
                    <a:pt x="2124" y="1727"/>
                    <a:pt x="2174" y="1788"/>
                  </a:cubicBezTo>
                  <a:lnTo>
                    <a:pt x="2460" y="1788"/>
                  </a:lnTo>
                  <a:cubicBezTo>
                    <a:pt x="2664" y="1788"/>
                    <a:pt x="2868" y="1779"/>
                    <a:pt x="3083" y="1768"/>
                  </a:cubicBezTo>
                  <a:cubicBezTo>
                    <a:pt x="3083" y="1727"/>
                    <a:pt x="3072" y="1686"/>
                    <a:pt x="3072" y="1656"/>
                  </a:cubicBezTo>
                  <a:cubicBezTo>
                    <a:pt x="3042" y="1472"/>
                    <a:pt x="2970" y="1299"/>
                    <a:pt x="2858" y="1156"/>
                  </a:cubicBezTo>
                  <a:cubicBezTo>
                    <a:pt x="2756" y="1146"/>
                    <a:pt x="2644" y="1115"/>
                    <a:pt x="2552" y="1094"/>
                  </a:cubicBezTo>
                  <a:cubicBezTo>
                    <a:pt x="2450" y="1074"/>
                    <a:pt x="2358" y="1044"/>
                    <a:pt x="2256" y="1013"/>
                  </a:cubicBezTo>
                  <a:cubicBezTo>
                    <a:pt x="2164" y="972"/>
                    <a:pt x="2083" y="921"/>
                    <a:pt x="2001" y="870"/>
                  </a:cubicBezTo>
                  <a:cubicBezTo>
                    <a:pt x="1990" y="952"/>
                    <a:pt x="1981" y="1023"/>
                    <a:pt x="1970" y="1105"/>
                  </a:cubicBezTo>
                  <a:cubicBezTo>
                    <a:pt x="1960" y="1196"/>
                    <a:pt x="1950" y="1289"/>
                    <a:pt x="1909" y="1370"/>
                  </a:cubicBezTo>
                  <a:cubicBezTo>
                    <a:pt x="1900" y="1389"/>
                    <a:pt x="1878" y="1399"/>
                    <a:pt x="1856" y="1399"/>
                  </a:cubicBezTo>
                  <a:cubicBezTo>
                    <a:pt x="1830" y="1399"/>
                    <a:pt x="1802" y="1384"/>
                    <a:pt x="1797" y="1350"/>
                  </a:cubicBezTo>
                  <a:cubicBezTo>
                    <a:pt x="1777" y="1258"/>
                    <a:pt x="1797" y="1176"/>
                    <a:pt x="1817" y="1085"/>
                  </a:cubicBezTo>
                  <a:cubicBezTo>
                    <a:pt x="1827" y="1003"/>
                    <a:pt x="1848" y="921"/>
                    <a:pt x="1858" y="840"/>
                  </a:cubicBezTo>
                  <a:cubicBezTo>
                    <a:pt x="1858" y="829"/>
                    <a:pt x="1868" y="819"/>
                    <a:pt x="1868" y="809"/>
                  </a:cubicBezTo>
                  <a:cubicBezTo>
                    <a:pt x="1838" y="799"/>
                    <a:pt x="1807" y="788"/>
                    <a:pt x="1777" y="768"/>
                  </a:cubicBezTo>
                  <a:cubicBezTo>
                    <a:pt x="1746" y="758"/>
                    <a:pt x="1715" y="738"/>
                    <a:pt x="1684" y="717"/>
                  </a:cubicBezTo>
                  <a:cubicBezTo>
                    <a:pt x="1674" y="727"/>
                    <a:pt x="1664" y="727"/>
                    <a:pt x="1654" y="727"/>
                  </a:cubicBezTo>
                  <a:cubicBezTo>
                    <a:pt x="1521" y="727"/>
                    <a:pt x="1409" y="768"/>
                    <a:pt x="1296" y="840"/>
                  </a:cubicBezTo>
                  <a:cubicBezTo>
                    <a:pt x="1287" y="850"/>
                    <a:pt x="1266" y="860"/>
                    <a:pt x="1256" y="860"/>
                  </a:cubicBezTo>
                  <a:cubicBezTo>
                    <a:pt x="1256" y="870"/>
                    <a:pt x="1246" y="870"/>
                    <a:pt x="1246" y="870"/>
                  </a:cubicBezTo>
                  <a:lnTo>
                    <a:pt x="1225" y="890"/>
                  </a:lnTo>
                  <a:cubicBezTo>
                    <a:pt x="1205" y="911"/>
                    <a:pt x="1174" y="931"/>
                    <a:pt x="1154" y="952"/>
                  </a:cubicBezTo>
                  <a:cubicBezTo>
                    <a:pt x="1133" y="972"/>
                    <a:pt x="1113" y="1003"/>
                    <a:pt x="1083" y="1023"/>
                  </a:cubicBezTo>
                  <a:cubicBezTo>
                    <a:pt x="1072" y="1033"/>
                    <a:pt x="1072" y="1044"/>
                    <a:pt x="1062" y="1054"/>
                  </a:cubicBezTo>
                  <a:cubicBezTo>
                    <a:pt x="1052" y="1059"/>
                    <a:pt x="1052" y="1059"/>
                    <a:pt x="1053" y="1059"/>
                  </a:cubicBezTo>
                  <a:cubicBezTo>
                    <a:pt x="1054" y="1059"/>
                    <a:pt x="1057" y="1059"/>
                    <a:pt x="1052" y="1064"/>
                  </a:cubicBezTo>
                  <a:cubicBezTo>
                    <a:pt x="1031" y="1074"/>
                    <a:pt x="1011" y="1094"/>
                    <a:pt x="990" y="1094"/>
                  </a:cubicBezTo>
                  <a:cubicBezTo>
                    <a:pt x="983" y="1096"/>
                    <a:pt x="976" y="1097"/>
                    <a:pt x="969" y="1097"/>
                  </a:cubicBezTo>
                  <a:cubicBezTo>
                    <a:pt x="936" y="1097"/>
                    <a:pt x="907" y="1077"/>
                    <a:pt x="899" y="1044"/>
                  </a:cubicBezTo>
                  <a:cubicBezTo>
                    <a:pt x="888" y="1003"/>
                    <a:pt x="909" y="952"/>
                    <a:pt x="929" y="911"/>
                  </a:cubicBezTo>
                  <a:cubicBezTo>
                    <a:pt x="950" y="870"/>
                    <a:pt x="981" y="840"/>
                    <a:pt x="1011" y="809"/>
                  </a:cubicBezTo>
                  <a:cubicBezTo>
                    <a:pt x="1062" y="747"/>
                    <a:pt x="1133" y="707"/>
                    <a:pt x="1194" y="666"/>
                  </a:cubicBezTo>
                  <a:cubicBezTo>
                    <a:pt x="1317" y="605"/>
                    <a:pt x="1450" y="564"/>
                    <a:pt x="1582" y="564"/>
                  </a:cubicBezTo>
                  <a:cubicBezTo>
                    <a:pt x="1430" y="462"/>
                    <a:pt x="1307" y="329"/>
                    <a:pt x="1164" y="207"/>
                  </a:cubicBezTo>
                  <a:cubicBezTo>
                    <a:pt x="1037" y="96"/>
                    <a:pt x="895" y="0"/>
                    <a:pt x="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3"/>
            <p:cNvSpPr/>
            <p:nvPr/>
          </p:nvSpPr>
          <p:spPr>
            <a:xfrm>
              <a:off x="4435488" y="2649424"/>
              <a:ext cx="74408" cy="97268"/>
            </a:xfrm>
            <a:custGeom>
              <a:avLst/>
              <a:gdLst/>
              <a:ahLst/>
              <a:cxnLst/>
              <a:rect l="l" t="t" r="r" b="b"/>
              <a:pathLst>
                <a:path w="1328" h="1736" extrusionOk="0">
                  <a:moveTo>
                    <a:pt x="1255" y="0"/>
                  </a:moveTo>
                  <a:cubicBezTo>
                    <a:pt x="1144" y="123"/>
                    <a:pt x="1042" y="236"/>
                    <a:pt x="929" y="347"/>
                  </a:cubicBezTo>
                  <a:cubicBezTo>
                    <a:pt x="878" y="399"/>
                    <a:pt x="827" y="460"/>
                    <a:pt x="776" y="511"/>
                  </a:cubicBezTo>
                  <a:cubicBezTo>
                    <a:pt x="715" y="583"/>
                    <a:pt x="643" y="644"/>
                    <a:pt x="561" y="685"/>
                  </a:cubicBezTo>
                  <a:cubicBezTo>
                    <a:pt x="498" y="718"/>
                    <a:pt x="437" y="732"/>
                    <a:pt x="378" y="732"/>
                  </a:cubicBezTo>
                  <a:cubicBezTo>
                    <a:pt x="237" y="732"/>
                    <a:pt x="108" y="649"/>
                    <a:pt x="1" y="542"/>
                  </a:cubicBezTo>
                  <a:lnTo>
                    <a:pt x="1" y="542"/>
                  </a:lnTo>
                  <a:cubicBezTo>
                    <a:pt x="41" y="930"/>
                    <a:pt x="51" y="1327"/>
                    <a:pt x="51" y="1715"/>
                  </a:cubicBezTo>
                  <a:cubicBezTo>
                    <a:pt x="112" y="1715"/>
                    <a:pt x="174" y="1726"/>
                    <a:pt x="235" y="1726"/>
                  </a:cubicBezTo>
                  <a:cubicBezTo>
                    <a:pt x="286" y="1735"/>
                    <a:pt x="348" y="1735"/>
                    <a:pt x="398" y="1735"/>
                  </a:cubicBezTo>
                  <a:cubicBezTo>
                    <a:pt x="398" y="1726"/>
                    <a:pt x="388" y="1705"/>
                    <a:pt x="388" y="1695"/>
                  </a:cubicBezTo>
                  <a:cubicBezTo>
                    <a:pt x="378" y="1603"/>
                    <a:pt x="357" y="1521"/>
                    <a:pt x="348" y="1440"/>
                  </a:cubicBezTo>
                  <a:cubicBezTo>
                    <a:pt x="317" y="1277"/>
                    <a:pt x="286" y="1103"/>
                    <a:pt x="266" y="930"/>
                  </a:cubicBezTo>
                  <a:cubicBezTo>
                    <a:pt x="266" y="890"/>
                    <a:pt x="301" y="869"/>
                    <a:pt x="335" y="869"/>
                  </a:cubicBezTo>
                  <a:cubicBezTo>
                    <a:pt x="362" y="869"/>
                    <a:pt x="389" y="882"/>
                    <a:pt x="398" y="909"/>
                  </a:cubicBezTo>
                  <a:cubicBezTo>
                    <a:pt x="439" y="1072"/>
                    <a:pt x="470" y="1246"/>
                    <a:pt x="500" y="1409"/>
                  </a:cubicBezTo>
                  <a:cubicBezTo>
                    <a:pt x="521" y="1490"/>
                    <a:pt x="531" y="1583"/>
                    <a:pt x="552" y="1664"/>
                  </a:cubicBezTo>
                  <a:cubicBezTo>
                    <a:pt x="552" y="1685"/>
                    <a:pt x="552" y="1705"/>
                    <a:pt x="561" y="1726"/>
                  </a:cubicBezTo>
                  <a:cubicBezTo>
                    <a:pt x="593" y="1726"/>
                    <a:pt x="613" y="1715"/>
                    <a:pt x="643" y="1705"/>
                  </a:cubicBezTo>
                  <a:cubicBezTo>
                    <a:pt x="756" y="1685"/>
                    <a:pt x="868" y="1633"/>
                    <a:pt x="960" y="1572"/>
                  </a:cubicBezTo>
                  <a:cubicBezTo>
                    <a:pt x="1194" y="1409"/>
                    <a:pt x="1307" y="1154"/>
                    <a:pt x="1327" y="868"/>
                  </a:cubicBezTo>
                  <a:cubicBezTo>
                    <a:pt x="1327" y="715"/>
                    <a:pt x="1317" y="552"/>
                    <a:pt x="1317" y="388"/>
                  </a:cubicBezTo>
                  <a:cubicBezTo>
                    <a:pt x="1307" y="276"/>
                    <a:pt x="1307" y="113"/>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3"/>
            <p:cNvSpPr/>
            <p:nvPr/>
          </p:nvSpPr>
          <p:spPr>
            <a:xfrm>
              <a:off x="4412628" y="2627853"/>
              <a:ext cx="86959" cy="52332"/>
            </a:xfrm>
            <a:custGeom>
              <a:avLst/>
              <a:gdLst/>
              <a:ahLst/>
              <a:cxnLst/>
              <a:rect l="l" t="t" r="r" b="b"/>
              <a:pathLst>
                <a:path w="1552" h="934" extrusionOk="0">
                  <a:moveTo>
                    <a:pt x="663" y="0"/>
                  </a:moveTo>
                  <a:cubicBezTo>
                    <a:pt x="427" y="0"/>
                    <a:pt x="181" y="69"/>
                    <a:pt x="21" y="263"/>
                  </a:cubicBezTo>
                  <a:cubicBezTo>
                    <a:pt x="10" y="263"/>
                    <a:pt x="10" y="274"/>
                    <a:pt x="0" y="274"/>
                  </a:cubicBezTo>
                  <a:cubicBezTo>
                    <a:pt x="21" y="283"/>
                    <a:pt x="31" y="294"/>
                    <a:pt x="51" y="294"/>
                  </a:cubicBezTo>
                  <a:cubicBezTo>
                    <a:pt x="194" y="355"/>
                    <a:pt x="409" y="447"/>
                    <a:pt x="409" y="621"/>
                  </a:cubicBezTo>
                  <a:cubicBezTo>
                    <a:pt x="409" y="651"/>
                    <a:pt x="409" y="661"/>
                    <a:pt x="388" y="682"/>
                  </a:cubicBezTo>
                  <a:cubicBezTo>
                    <a:pt x="470" y="763"/>
                    <a:pt x="551" y="855"/>
                    <a:pt x="654" y="906"/>
                  </a:cubicBezTo>
                  <a:cubicBezTo>
                    <a:pt x="694" y="925"/>
                    <a:pt x="734" y="934"/>
                    <a:pt x="772" y="934"/>
                  </a:cubicBezTo>
                  <a:cubicBezTo>
                    <a:pt x="839" y="934"/>
                    <a:pt x="901" y="907"/>
                    <a:pt x="960" y="855"/>
                  </a:cubicBezTo>
                  <a:cubicBezTo>
                    <a:pt x="1051" y="773"/>
                    <a:pt x="1133" y="682"/>
                    <a:pt x="1214" y="600"/>
                  </a:cubicBezTo>
                  <a:cubicBezTo>
                    <a:pt x="1235" y="580"/>
                    <a:pt x="1255" y="549"/>
                    <a:pt x="1276" y="528"/>
                  </a:cubicBezTo>
                  <a:cubicBezTo>
                    <a:pt x="1368" y="437"/>
                    <a:pt x="1459" y="345"/>
                    <a:pt x="1552" y="263"/>
                  </a:cubicBezTo>
                  <a:cubicBezTo>
                    <a:pt x="1480" y="202"/>
                    <a:pt x="1398" y="161"/>
                    <a:pt x="1307" y="131"/>
                  </a:cubicBezTo>
                  <a:cubicBezTo>
                    <a:pt x="1296" y="131"/>
                    <a:pt x="1276" y="120"/>
                    <a:pt x="1266" y="120"/>
                  </a:cubicBezTo>
                  <a:cubicBezTo>
                    <a:pt x="1112" y="70"/>
                    <a:pt x="960" y="29"/>
                    <a:pt x="806" y="8"/>
                  </a:cubicBezTo>
                  <a:cubicBezTo>
                    <a:pt x="759" y="3"/>
                    <a:pt x="711" y="0"/>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3"/>
            <p:cNvSpPr/>
            <p:nvPr/>
          </p:nvSpPr>
          <p:spPr>
            <a:xfrm>
              <a:off x="4219379" y="2492203"/>
              <a:ext cx="230451" cy="70374"/>
            </a:xfrm>
            <a:custGeom>
              <a:avLst/>
              <a:gdLst/>
              <a:ahLst/>
              <a:cxnLst/>
              <a:rect l="l" t="t" r="r" b="b"/>
              <a:pathLst>
                <a:path w="4113" h="1256" extrusionOk="0">
                  <a:moveTo>
                    <a:pt x="61" y="1"/>
                  </a:moveTo>
                  <a:cubicBezTo>
                    <a:pt x="41" y="51"/>
                    <a:pt x="21" y="92"/>
                    <a:pt x="0" y="143"/>
                  </a:cubicBezTo>
                  <a:cubicBezTo>
                    <a:pt x="71" y="123"/>
                    <a:pt x="132" y="112"/>
                    <a:pt x="204" y="112"/>
                  </a:cubicBezTo>
                  <a:cubicBezTo>
                    <a:pt x="459" y="112"/>
                    <a:pt x="683" y="245"/>
                    <a:pt x="878" y="398"/>
                  </a:cubicBezTo>
                  <a:cubicBezTo>
                    <a:pt x="1092" y="561"/>
                    <a:pt x="1275" y="745"/>
                    <a:pt x="1531" y="847"/>
                  </a:cubicBezTo>
                  <a:cubicBezTo>
                    <a:pt x="1572" y="858"/>
                    <a:pt x="1613" y="878"/>
                    <a:pt x="1643" y="888"/>
                  </a:cubicBezTo>
                  <a:cubicBezTo>
                    <a:pt x="1581" y="602"/>
                    <a:pt x="1806" y="327"/>
                    <a:pt x="2062" y="235"/>
                  </a:cubicBezTo>
                  <a:cubicBezTo>
                    <a:pt x="2154" y="199"/>
                    <a:pt x="2248" y="183"/>
                    <a:pt x="2342" y="183"/>
                  </a:cubicBezTo>
                  <a:cubicBezTo>
                    <a:pt x="2569" y="183"/>
                    <a:pt x="2795" y="276"/>
                    <a:pt x="2990" y="398"/>
                  </a:cubicBezTo>
                  <a:cubicBezTo>
                    <a:pt x="3123" y="480"/>
                    <a:pt x="3245" y="582"/>
                    <a:pt x="3368" y="684"/>
                  </a:cubicBezTo>
                  <a:cubicBezTo>
                    <a:pt x="3490" y="786"/>
                    <a:pt x="3613" y="868"/>
                    <a:pt x="3735" y="970"/>
                  </a:cubicBezTo>
                  <a:cubicBezTo>
                    <a:pt x="3827" y="1051"/>
                    <a:pt x="3919" y="1153"/>
                    <a:pt x="4000" y="1255"/>
                  </a:cubicBezTo>
                  <a:cubicBezTo>
                    <a:pt x="4010" y="1194"/>
                    <a:pt x="4010" y="1143"/>
                    <a:pt x="4021" y="1103"/>
                  </a:cubicBezTo>
                  <a:cubicBezTo>
                    <a:pt x="4031" y="888"/>
                    <a:pt x="4051" y="674"/>
                    <a:pt x="4072" y="459"/>
                  </a:cubicBezTo>
                  <a:cubicBezTo>
                    <a:pt x="4082" y="337"/>
                    <a:pt x="4092" y="205"/>
                    <a:pt x="4112" y="72"/>
                  </a:cubicBezTo>
                  <a:lnTo>
                    <a:pt x="4112" y="72"/>
                  </a:lnTo>
                  <a:cubicBezTo>
                    <a:pt x="3519" y="134"/>
                    <a:pt x="2922" y="163"/>
                    <a:pt x="2326" y="163"/>
                  </a:cubicBezTo>
                  <a:cubicBezTo>
                    <a:pt x="2040" y="163"/>
                    <a:pt x="1754" y="157"/>
                    <a:pt x="1470" y="143"/>
                  </a:cubicBezTo>
                  <a:cubicBezTo>
                    <a:pt x="1000" y="112"/>
                    <a:pt x="531" y="72"/>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3"/>
            <p:cNvSpPr/>
            <p:nvPr/>
          </p:nvSpPr>
          <p:spPr>
            <a:xfrm>
              <a:off x="3947743" y="2229925"/>
              <a:ext cx="669054" cy="1304378"/>
            </a:xfrm>
            <a:custGeom>
              <a:avLst/>
              <a:gdLst/>
              <a:ahLst/>
              <a:cxnLst/>
              <a:rect l="l" t="t" r="r" b="b"/>
              <a:pathLst>
                <a:path w="11941" h="23280" extrusionOk="0">
                  <a:moveTo>
                    <a:pt x="10287" y="568"/>
                  </a:moveTo>
                  <a:cubicBezTo>
                    <a:pt x="10359" y="579"/>
                    <a:pt x="10491" y="609"/>
                    <a:pt x="10552" y="640"/>
                  </a:cubicBezTo>
                  <a:cubicBezTo>
                    <a:pt x="10604" y="671"/>
                    <a:pt x="10654" y="691"/>
                    <a:pt x="10695" y="722"/>
                  </a:cubicBezTo>
                  <a:lnTo>
                    <a:pt x="10726" y="752"/>
                  </a:lnTo>
                  <a:cubicBezTo>
                    <a:pt x="10685" y="752"/>
                    <a:pt x="10634" y="763"/>
                    <a:pt x="10593" y="773"/>
                  </a:cubicBezTo>
                  <a:cubicBezTo>
                    <a:pt x="10542" y="778"/>
                    <a:pt x="10491" y="781"/>
                    <a:pt x="10441" y="781"/>
                  </a:cubicBezTo>
                  <a:cubicBezTo>
                    <a:pt x="10392" y="781"/>
                    <a:pt x="10343" y="778"/>
                    <a:pt x="10298" y="773"/>
                  </a:cubicBezTo>
                  <a:cubicBezTo>
                    <a:pt x="10144" y="752"/>
                    <a:pt x="9991" y="702"/>
                    <a:pt x="9858" y="630"/>
                  </a:cubicBezTo>
                  <a:cubicBezTo>
                    <a:pt x="9889" y="620"/>
                    <a:pt x="9930" y="599"/>
                    <a:pt x="9971" y="589"/>
                  </a:cubicBezTo>
                  <a:cubicBezTo>
                    <a:pt x="10073" y="568"/>
                    <a:pt x="10175" y="568"/>
                    <a:pt x="10287" y="568"/>
                  </a:cubicBezTo>
                  <a:close/>
                  <a:moveTo>
                    <a:pt x="4531" y="375"/>
                  </a:moveTo>
                  <a:cubicBezTo>
                    <a:pt x="4603" y="589"/>
                    <a:pt x="4664" y="804"/>
                    <a:pt x="4705" y="1028"/>
                  </a:cubicBezTo>
                  <a:cubicBezTo>
                    <a:pt x="4735" y="1181"/>
                    <a:pt x="4746" y="1324"/>
                    <a:pt x="4756" y="1477"/>
                  </a:cubicBezTo>
                  <a:cubicBezTo>
                    <a:pt x="4776" y="1630"/>
                    <a:pt x="4766" y="1783"/>
                    <a:pt x="4797" y="1936"/>
                  </a:cubicBezTo>
                  <a:cubicBezTo>
                    <a:pt x="4797" y="1956"/>
                    <a:pt x="4807" y="1967"/>
                    <a:pt x="4828" y="1977"/>
                  </a:cubicBezTo>
                  <a:cubicBezTo>
                    <a:pt x="4817" y="1987"/>
                    <a:pt x="4817" y="1997"/>
                    <a:pt x="4817" y="2008"/>
                  </a:cubicBezTo>
                  <a:cubicBezTo>
                    <a:pt x="4787" y="1956"/>
                    <a:pt x="4746" y="1906"/>
                    <a:pt x="4715" y="1865"/>
                  </a:cubicBezTo>
                  <a:cubicBezTo>
                    <a:pt x="4593" y="1691"/>
                    <a:pt x="4450" y="1548"/>
                    <a:pt x="4286" y="1416"/>
                  </a:cubicBezTo>
                  <a:cubicBezTo>
                    <a:pt x="4286" y="1242"/>
                    <a:pt x="4297" y="1069"/>
                    <a:pt x="4338" y="906"/>
                  </a:cubicBezTo>
                  <a:cubicBezTo>
                    <a:pt x="4368" y="783"/>
                    <a:pt x="4399" y="650"/>
                    <a:pt x="4450" y="538"/>
                  </a:cubicBezTo>
                  <a:cubicBezTo>
                    <a:pt x="4481" y="487"/>
                    <a:pt x="4501" y="436"/>
                    <a:pt x="4531" y="375"/>
                  </a:cubicBezTo>
                  <a:close/>
                  <a:moveTo>
                    <a:pt x="9695" y="702"/>
                  </a:moveTo>
                  <a:lnTo>
                    <a:pt x="9695" y="702"/>
                  </a:lnTo>
                  <a:cubicBezTo>
                    <a:pt x="9849" y="844"/>
                    <a:pt x="10053" y="926"/>
                    <a:pt x="10267" y="956"/>
                  </a:cubicBezTo>
                  <a:cubicBezTo>
                    <a:pt x="10327" y="968"/>
                    <a:pt x="10391" y="973"/>
                    <a:pt x="10456" y="973"/>
                  </a:cubicBezTo>
                  <a:cubicBezTo>
                    <a:pt x="10501" y="973"/>
                    <a:pt x="10547" y="971"/>
                    <a:pt x="10593" y="967"/>
                  </a:cubicBezTo>
                  <a:cubicBezTo>
                    <a:pt x="10645" y="956"/>
                    <a:pt x="10706" y="946"/>
                    <a:pt x="10756" y="926"/>
                  </a:cubicBezTo>
                  <a:cubicBezTo>
                    <a:pt x="10797" y="906"/>
                    <a:pt x="10858" y="895"/>
                    <a:pt x="10890" y="854"/>
                  </a:cubicBezTo>
                  <a:lnTo>
                    <a:pt x="10890" y="854"/>
                  </a:lnTo>
                  <a:cubicBezTo>
                    <a:pt x="10869" y="967"/>
                    <a:pt x="10849" y="1089"/>
                    <a:pt x="10828" y="1201"/>
                  </a:cubicBezTo>
                  <a:cubicBezTo>
                    <a:pt x="10787" y="1253"/>
                    <a:pt x="10756" y="1334"/>
                    <a:pt x="10726" y="1395"/>
                  </a:cubicBezTo>
                  <a:cubicBezTo>
                    <a:pt x="10685" y="1467"/>
                    <a:pt x="10634" y="1538"/>
                    <a:pt x="10583" y="1609"/>
                  </a:cubicBezTo>
                  <a:cubicBezTo>
                    <a:pt x="10481" y="1773"/>
                    <a:pt x="10359" y="1906"/>
                    <a:pt x="10226" y="2028"/>
                  </a:cubicBezTo>
                  <a:cubicBezTo>
                    <a:pt x="10022" y="2201"/>
                    <a:pt x="9777" y="2344"/>
                    <a:pt x="9522" y="2436"/>
                  </a:cubicBezTo>
                  <a:cubicBezTo>
                    <a:pt x="9542" y="2294"/>
                    <a:pt x="9563" y="2140"/>
                    <a:pt x="9583" y="1987"/>
                  </a:cubicBezTo>
                  <a:cubicBezTo>
                    <a:pt x="9604" y="1783"/>
                    <a:pt x="9624" y="1579"/>
                    <a:pt x="9654" y="1375"/>
                  </a:cubicBezTo>
                  <a:cubicBezTo>
                    <a:pt x="9665" y="1262"/>
                    <a:pt x="9675" y="1160"/>
                    <a:pt x="9685" y="1058"/>
                  </a:cubicBezTo>
                  <a:cubicBezTo>
                    <a:pt x="9695" y="946"/>
                    <a:pt x="9695" y="844"/>
                    <a:pt x="9706" y="742"/>
                  </a:cubicBezTo>
                  <a:cubicBezTo>
                    <a:pt x="9706" y="722"/>
                    <a:pt x="9695" y="711"/>
                    <a:pt x="9695" y="702"/>
                  </a:cubicBezTo>
                  <a:close/>
                  <a:moveTo>
                    <a:pt x="6134" y="1008"/>
                  </a:moveTo>
                  <a:cubicBezTo>
                    <a:pt x="5930" y="1324"/>
                    <a:pt x="5736" y="1650"/>
                    <a:pt x="5552" y="1997"/>
                  </a:cubicBezTo>
                  <a:cubicBezTo>
                    <a:pt x="5450" y="2191"/>
                    <a:pt x="5348" y="2396"/>
                    <a:pt x="5246" y="2609"/>
                  </a:cubicBezTo>
                  <a:cubicBezTo>
                    <a:pt x="5205" y="2691"/>
                    <a:pt x="5154" y="2783"/>
                    <a:pt x="5113" y="2875"/>
                  </a:cubicBezTo>
                  <a:cubicBezTo>
                    <a:pt x="5082" y="2640"/>
                    <a:pt x="5011" y="2396"/>
                    <a:pt x="4909" y="2181"/>
                  </a:cubicBezTo>
                  <a:cubicBezTo>
                    <a:pt x="4971" y="2049"/>
                    <a:pt x="5062" y="1926"/>
                    <a:pt x="5144" y="1804"/>
                  </a:cubicBezTo>
                  <a:cubicBezTo>
                    <a:pt x="5246" y="1661"/>
                    <a:pt x="5358" y="1528"/>
                    <a:pt x="5491" y="1416"/>
                  </a:cubicBezTo>
                  <a:cubicBezTo>
                    <a:pt x="5674" y="1242"/>
                    <a:pt x="5899" y="1099"/>
                    <a:pt x="6134" y="1008"/>
                  </a:cubicBezTo>
                  <a:close/>
                  <a:moveTo>
                    <a:pt x="6297" y="1008"/>
                  </a:moveTo>
                  <a:lnTo>
                    <a:pt x="6297" y="1008"/>
                  </a:lnTo>
                  <a:cubicBezTo>
                    <a:pt x="6481" y="1405"/>
                    <a:pt x="6379" y="1865"/>
                    <a:pt x="6154" y="2232"/>
                  </a:cubicBezTo>
                  <a:cubicBezTo>
                    <a:pt x="6011" y="2467"/>
                    <a:pt x="5817" y="2661"/>
                    <a:pt x="5624" y="2845"/>
                  </a:cubicBezTo>
                  <a:cubicBezTo>
                    <a:pt x="5511" y="2947"/>
                    <a:pt x="5409" y="3038"/>
                    <a:pt x="5307" y="3140"/>
                  </a:cubicBezTo>
                  <a:cubicBezTo>
                    <a:pt x="5256" y="3181"/>
                    <a:pt x="5195" y="3232"/>
                    <a:pt x="5154" y="3283"/>
                  </a:cubicBezTo>
                  <a:cubicBezTo>
                    <a:pt x="5144" y="3273"/>
                    <a:pt x="5144" y="3263"/>
                    <a:pt x="5144" y="3253"/>
                  </a:cubicBezTo>
                  <a:cubicBezTo>
                    <a:pt x="5246" y="3069"/>
                    <a:pt x="5318" y="2865"/>
                    <a:pt x="5409" y="2681"/>
                  </a:cubicBezTo>
                  <a:lnTo>
                    <a:pt x="5715" y="2069"/>
                  </a:lnTo>
                  <a:cubicBezTo>
                    <a:pt x="5899" y="1711"/>
                    <a:pt x="6103" y="1355"/>
                    <a:pt x="6297" y="1008"/>
                  </a:cubicBezTo>
                  <a:close/>
                  <a:moveTo>
                    <a:pt x="2970" y="1722"/>
                  </a:moveTo>
                  <a:lnTo>
                    <a:pt x="2970" y="1722"/>
                  </a:lnTo>
                  <a:cubicBezTo>
                    <a:pt x="3256" y="1742"/>
                    <a:pt x="3531" y="1854"/>
                    <a:pt x="3766" y="2028"/>
                  </a:cubicBezTo>
                  <a:cubicBezTo>
                    <a:pt x="3919" y="2140"/>
                    <a:pt x="4042" y="2283"/>
                    <a:pt x="4154" y="2446"/>
                  </a:cubicBezTo>
                  <a:lnTo>
                    <a:pt x="4144" y="2446"/>
                  </a:lnTo>
                  <a:cubicBezTo>
                    <a:pt x="4139" y="2446"/>
                    <a:pt x="4135" y="2445"/>
                    <a:pt x="4130" y="2445"/>
                  </a:cubicBezTo>
                  <a:cubicBezTo>
                    <a:pt x="4065" y="2445"/>
                    <a:pt x="4008" y="2510"/>
                    <a:pt x="3960" y="2548"/>
                  </a:cubicBezTo>
                  <a:lnTo>
                    <a:pt x="3807" y="2702"/>
                  </a:lnTo>
                  <a:cubicBezTo>
                    <a:pt x="3705" y="2814"/>
                    <a:pt x="3603" y="2916"/>
                    <a:pt x="3511" y="3028"/>
                  </a:cubicBezTo>
                  <a:cubicBezTo>
                    <a:pt x="3379" y="3181"/>
                    <a:pt x="3266" y="3344"/>
                    <a:pt x="3164" y="3508"/>
                  </a:cubicBezTo>
                  <a:cubicBezTo>
                    <a:pt x="3154" y="3436"/>
                    <a:pt x="3154" y="3365"/>
                    <a:pt x="3143" y="3303"/>
                  </a:cubicBezTo>
                  <a:cubicBezTo>
                    <a:pt x="3134" y="3120"/>
                    <a:pt x="3113" y="2947"/>
                    <a:pt x="3093" y="2773"/>
                  </a:cubicBezTo>
                  <a:cubicBezTo>
                    <a:pt x="3062" y="2416"/>
                    <a:pt x="3011" y="2079"/>
                    <a:pt x="2970" y="1722"/>
                  </a:cubicBezTo>
                  <a:close/>
                  <a:moveTo>
                    <a:pt x="2858" y="1722"/>
                  </a:moveTo>
                  <a:cubicBezTo>
                    <a:pt x="2878" y="2079"/>
                    <a:pt x="2899" y="2436"/>
                    <a:pt x="2919" y="2783"/>
                  </a:cubicBezTo>
                  <a:cubicBezTo>
                    <a:pt x="2930" y="2967"/>
                    <a:pt x="2950" y="3140"/>
                    <a:pt x="2960" y="3324"/>
                  </a:cubicBezTo>
                  <a:lnTo>
                    <a:pt x="2991" y="3691"/>
                  </a:lnTo>
                  <a:cubicBezTo>
                    <a:pt x="2787" y="3539"/>
                    <a:pt x="2592" y="3385"/>
                    <a:pt x="2379" y="3242"/>
                  </a:cubicBezTo>
                  <a:cubicBezTo>
                    <a:pt x="2266" y="3171"/>
                    <a:pt x="2164" y="3090"/>
                    <a:pt x="2052" y="3018"/>
                  </a:cubicBezTo>
                  <a:cubicBezTo>
                    <a:pt x="1991" y="2977"/>
                    <a:pt x="1939" y="2947"/>
                    <a:pt x="1878" y="2906"/>
                  </a:cubicBezTo>
                  <a:cubicBezTo>
                    <a:pt x="1827" y="2875"/>
                    <a:pt x="1776" y="2834"/>
                    <a:pt x="1705" y="2834"/>
                  </a:cubicBezTo>
                  <a:lnTo>
                    <a:pt x="1694" y="2834"/>
                  </a:lnTo>
                  <a:cubicBezTo>
                    <a:pt x="1746" y="2518"/>
                    <a:pt x="1889" y="2222"/>
                    <a:pt x="2143" y="1997"/>
                  </a:cubicBezTo>
                  <a:cubicBezTo>
                    <a:pt x="2347" y="1813"/>
                    <a:pt x="2603" y="1732"/>
                    <a:pt x="2858" y="1722"/>
                  </a:cubicBezTo>
                  <a:close/>
                  <a:moveTo>
                    <a:pt x="4205" y="2528"/>
                  </a:moveTo>
                  <a:cubicBezTo>
                    <a:pt x="4358" y="2804"/>
                    <a:pt x="4440" y="3120"/>
                    <a:pt x="4409" y="3436"/>
                  </a:cubicBezTo>
                  <a:cubicBezTo>
                    <a:pt x="4409" y="3498"/>
                    <a:pt x="4399" y="3548"/>
                    <a:pt x="4388" y="3610"/>
                  </a:cubicBezTo>
                  <a:cubicBezTo>
                    <a:pt x="4370" y="3608"/>
                    <a:pt x="4351" y="3607"/>
                    <a:pt x="4332" y="3607"/>
                  </a:cubicBezTo>
                  <a:cubicBezTo>
                    <a:pt x="4249" y="3607"/>
                    <a:pt x="4165" y="3622"/>
                    <a:pt x="4082" y="3630"/>
                  </a:cubicBezTo>
                  <a:cubicBezTo>
                    <a:pt x="3960" y="3641"/>
                    <a:pt x="3848" y="3661"/>
                    <a:pt x="3726" y="3671"/>
                  </a:cubicBezTo>
                  <a:cubicBezTo>
                    <a:pt x="3542" y="3691"/>
                    <a:pt x="3358" y="3722"/>
                    <a:pt x="3184" y="3752"/>
                  </a:cubicBezTo>
                  <a:lnTo>
                    <a:pt x="3184" y="3743"/>
                  </a:lnTo>
                  <a:cubicBezTo>
                    <a:pt x="3327" y="3539"/>
                    <a:pt x="3481" y="3324"/>
                    <a:pt x="3644" y="3130"/>
                  </a:cubicBezTo>
                  <a:cubicBezTo>
                    <a:pt x="3735" y="3028"/>
                    <a:pt x="3828" y="2916"/>
                    <a:pt x="3930" y="2814"/>
                  </a:cubicBezTo>
                  <a:cubicBezTo>
                    <a:pt x="3980" y="2763"/>
                    <a:pt x="4032" y="2722"/>
                    <a:pt x="4082" y="2671"/>
                  </a:cubicBezTo>
                  <a:cubicBezTo>
                    <a:pt x="4134" y="2630"/>
                    <a:pt x="4184" y="2589"/>
                    <a:pt x="4205" y="2528"/>
                  </a:cubicBezTo>
                  <a:close/>
                  <a:moveTo>
                    <a:pt x="3041" y="3895"/>
                  </a:moveTo>
                  <a:cubicBezTo>
                    <a:pt x="3060" y="3907"/>
                    <a:pt x="3078" y="3912"/>
                    <a:pt x="3096" y="3912"/>
                  </a:cubicBezTo>
                  <a:cubicBezTo>
                    <a:pt x="3108" y="3912"/>
                    <a:pt x="3121" y="3910"/>
                    <a:pt x="3134" y="3906"/>
                  </a:cubicBezTo>
                  <a:cubicBezTo>
                    <a:pt x="3225" y="3997"/>
                    <a:pt x="3327" y="4090"/>
                    <a:pt x="3419" y="4192"/>
                  </a:cubicBezTo>
                  <a:cubicBezTo>
                    <a:pt x="3277" y="4161"/>
                    <a:pt x="3143" y="4130"/>
                    <a:pt x="3001" y="4110"/>
                  </a:cubicBezTo>
                  <a:cubicBezTo>
                    <a:pt x="2980" y="4059"/>
                    <a:pt x="2960" y="4018"/>
                    <a:pt x="2939" y="3977"/>
                  </a:cubicBezTo>
                  <a:cubicBezTo>
                    <a:pt x="2970" y="3947"/>
                    <a:pt x="3001" y="3926"/>
                    <a:pt x="3032" y="3895"/>
                  </a:cubicBezTo>
                  <a:close/>
                  <a:moveTo>
                    <a:pt x="10756" y="3752"/>
                  </a:moveTo>
                  <a:lnTo>
                    <a:pt x="11216" y="3967"/>
                  </a:lnTo>
                  <a:cubicBezTo>
                    <a:pt x="11287" y="3988"/>
                    <a:pt x="11348" y="4018"/>
                    <a:pt x="11420" y="4049"/>
                  </a:cubicBezTo>
                  <a:cubicBezTo>
                    <a:pt x="11185" y="4110"/>
                    <a:pt x="10940" y="4171"/>
                    <a:pt x="10695" y="4222"/>
                  </a:cubicBezTo>
                  <a:cubicBezTo>
                    <a:pt x="10706" y="4130"/>
                    <a:pt x="10726" y="4038"/>
                    <a:pt x="10736" y="3947"/>
                  </a:cubicBezTo>
                  <a:cubicBezTo>
                    <a:pt x="10747" y="3926"/>
                    <a:pt x="10767" y="3895"/>
                    <a:pt x="10777" y="3875"/>
                  </a:cubicBezTo>
                  <a:cubicBezTo>
                    <a:pt x="10797" y="3834"/>
                    <a:pt x="10777" y="3793"/>
                    <a:pt x="10756" y="3763"/>
                  </a:cubicBezTo>
                  <a:lnTo>
                    <a:pt x="10756" y="3752"/>
                  </a:lnTo>
                  <a:close/>
                  <a:moveTo>
                    <a:pt x="4327" y="3793"/>
                  </a:moveTo>
                  <a:lnTo>
                    <a:pt x="4327" y="3793"/>
                  </a:lnTo>
                  <a:cubicBezTo>
                    <a:pt x="4277" y="3957"/>
                    <a:pt x="4184" y="4110"/>
                    <a:pt x="4082" y="4242"/>
                  </a:cubicBezTo>
                  <a:cubicBezTo>
                    <a:pt x="4062" y="4273"/>
                    <a:pt x="4042" y="4294"/>
                    <a:pt x="4021" y="4314"/>
                  </a:cubicBezTo>
                  <a:cubicBezTo>
                    <a:pt x="3980" y="4304"/>
                    <a:pt x="3930" y="4294"/>
                    <a:pt x="3878" y="4283"/>
                  </a:cubicBezTo>
                  <a:lnTo>
                    <a:pt x="3726" y="4253"/>
                  </a:lnTo>
                  <a:cubicBezTo>
                    <a:pt x="3674" y="4212"/>
                    <a:pt x="3633" y="4171"/>
                    <a:pt x="3583" y="4130"/>
                  </a:cubicBezTo>
                  <a:cubicBezTo>
                    <a:pt x="3501" y="4049"/>
                    <a:pt x="3409" y="3967"/>
                    <a:pt x="3327" y="3886"/>
                  </a:cubicBezTo>
                  <a:cubicBezTo>
                    <a:pt x="3470" y="3875"/>
                    <a:pt x="3603" y="3865"/>
                    <a:pt x="3746" y="3854"/>
                  </a:cubicBezTo>
                  <a:cubicBezTo>
                    <a:pt x="3868" y="3845"/>
                    <a:pt x="3980" y="3824"/>
                    <a:pt x="4103" y="3814"/>
                  </a:cubicBezTo>
                  <a:cubicBezTo>
                    <a:pt x="4175" y="3814"/>
                    <a:pt x="4256" y="3804"/>
                    <a:pt x="4327" y="3793"/>
                  </a:cubicBezTo>
                  <a:close/>
                  <a:moveTo>
                    <a:pt x="1674" y="2967"/>
                  </a:moveTo>
                  <a:cubicBezTo>
                    <a:pt x="1705" y="2997"/>
                    <a:pt x="1735" y="3018"/>
                    <a:pt x="1766" y="3049"/>
                  </a:cubicBezTo>
                  <a:cubicBezTo>
                    <a:pt x="1827" y="3090"/>
                    <a:pt x="1878" y="3120"/>
                    <a:pt x="1939" y="3161"/>
                  </a:cubicBezTo>
                  <a:lnTo>
                    <a:pt x="2276" y="3385"/>
                  </a:lnTo>
                  <a:cubicBezTo>
                    <a:pt x="2501" y="3528"/>
                    <a:pt x="2725" y="3650"/>
                    <a:pt x="2950" y="3793"/>
                  </a:cubicBezTo>
                  <a:cubicBezTo>
                    <a:pt x="2878" y="3824"/>
                    <a:pt x="2807" y="3854"/>
                    <a:pt x="2746" y="3906"/>
                  </a:cubicBezTo>
                  <a:cubicBezTo>
                    <a:pt x="2674" y="3957"/>
                    <a:pt x="2603" y="4008"/>
                    <a:pt x="2542" y="4069"/>
                  </a:cubicBezTo>
                  <a:cubicBezTo>
                    <a:pt x="2481" y="4130"/>
                    <a:pt x="2419" y="4181"/>
                    <a:pt x="2368" y="4242"/>
                  </a:cubicBezTo>
                  <a:cubicBezTo>
                    <a:pt x="2338" y="4273"/>
                    <a:pt x="2307" y="4314"/>
                    <a:pt x="2276" y="4344"/>
                  </a:cubicBezTo>
                  <a:cubicBezTo>
                    <a:pt x="2256" y="4365"/>
                    <a:pt x="2236" y="4385"/>
                    <a:pt x="2215" y="4416"/>
                  </a:cubicBezTo>
                  <a:cubicBezTo>
                    <a:pt x="2205" y="4396"/>
                    <a:pt x="2184" y="4385"/>
                    <a:pt x="2164" y="4365"/>
                  </a:cubicBezTo>
                  <a:cubicBezTo>
                    <a:pt x="1970" y="4130"/>
                    <a:pt x="1817" y="3854"/>
                    <a:pt x="1735" y="3559"/>
                  </a:cubicBezTo>
                  <a:cubicBezTo>
                    <a:pt x="1685" y="3365"/>
                    <a:pt x="1664" y="3161"/>
                    <a:pt x="1674" y="2967"/>
                  </a:cubicBezTo>
                  <a:close/>
                  <a:moveTo>
                    <a:pt x="10756" y="1691"/>
                  </a:moveTo>
                  <a:lnTo>
                    <a:pt x="10756" y="1691"/>
                  </a:lnTo>
                  <a:cubicBezTo>
                    <a:pt x="10675" y="2222"/>
                    <a:pt x="10593" y="2763"/>
                    <a:pt x="10532" y="3294"/>
                  </a:cubicBezTo>
                  <a:cubicBezTo>
                    <a:pt x="10502" y="3539"/>
                    <a:pt x="10471" y="3773"/>
                    <a:pt x="10440" y="4018"/>
                  </a:cubicBezTo>
                  <a:cubicBezTo>
                    <a:pt x="10400" y="4059"/>
                    <a:pt x="10369" y="4090"/>
                    <a:pt x="10338" y="4130"/>
                  </a:cubicBezTo>
                  <a:cubicBezTo>
                    <a:pt x="10257" y="4212"/>
                    <a:pt x="10175" y="4283"/>
                    <a:pt x="10083" y="4344"/>
                  </a:cubicBezTo>
                  <a:cubicBezTo>
                    <a:pt x="9828" y="4396"/>
                    <a:pt x="9563" y="4437"/>
                    <a:pt x="9298" y="4467"/>
                  </a:cubicBezTo>
                  <a:lnTo>
                    <a:pt x="9328" y="4192"/>
                  </a:lnTo>
                  <a:cubicBezTo>
                    <a:pt x="9379" y="3661"/>
                    <a:pt x="9440" y="3120"/>
                    <a:pt x="9511" y="2589"/>
                  </a:cubicBezTo>
                  <a:cubicBezTo>
                    <a:pt x="9818" y="2518"/>
                    <a:pt x="10094" y="2375"/>
                    <a:pt x="10338" y="2160"/>
                  </a:cubicBezTo>
                  <a:cubicBezTo>
                    <a:pt x="10491" y="2038"/>
                    <a:pt x="10624" y="1885"/>
                    <a:pt x="10736" y="1732"/>
                  </a:cubicBezTo>
                  <a:cubicBezTo>
                    <a:pt x="10747" y="1711"/>
                    <a:pt x="10747" y="1702"/>
                    <a:pt x="10756" y="1691"/>
                  </a:cubicBezTo>
                  <a:close/>
                  <a:moveTo>
                    <a:pt x="5144" y="3620"/>
                  </a:moveTo>
                  <a:cubicBezTo>
                    <a:pt x="5297" y="3645"/>
                    <a:pt x="5458" y="3651"/>
                    <a:pt x="5620" y="3651"/>
                  </a:cubicBezTo>
                  <a:cubicBezTo>
                    <a:pt x="5729" y="3651"/>
                    <a:pt x="5839" y="3648"/>
                    <a:pt x="5948" y="3648"/>
                  </a:cubicBezTo>
                  <a:cubicBezTo>
                    <a:pt x="6000" y="3648"/>
                    <a:pt x="6052" y="3649"/>
                    <a:pt x="6103" y="3650"/>
                  </a:cubicBezTo>
                  <a:lnTo>
                    <a:pt x="8665" y="3650"/>
                  </a:lnTo>
                  <a:cubicBezTo>
                    <a:pt x="8721" y="3650"/>
                    <a:pt x="8796" y="3658"/>
                    <a:pt x="8870" y="3658"/>
                  </a:cubicBezTo>
                  <a:cubicBezTo>
                    <a:pt x="8944" y="3658"/>
                    <a:pt x="9017" y="3651"/>
                    <a:pt x="9073" y="3620"/>
                  </a:cubicBezTo>
                  <a:lnTo>
                    <a:pt x="9073" y="3620"/>
                  </a:lnTo>
                  <a:lnTo>
                    <a:pt x="8981" y="4508"/>
                  </a:lnTo>
                  <a:cubicBezTo>
                    <a:pt x="8746" y="4539"/>
                    <a:pt x="8511" y="4559"/>
                    <a:pt x="8266" y="4579"/>
                  </a:cubicBezTo>
                  <a:cubicBezTo>
                    <a:pt x="7920" y="4602"/>
                    <a:pt x="7572" y="4613"/>
                    <a:pt x="7224" y="4613"/>
                  </a:cubicBezTo>
                  <a:cubicBezTo>
                    <a:pt x="6476" y="4613"/>
                    <a:pt x="5726" y="4561"/>
                    <a:pt x="4980" y="4457"/>
                  </a:cubicBezTo>
                  <a:cubicBezTo>
                    <a:pt x="5073" y="4192"/>
                    <a:pt x="5123" y="3906"/>
                    <a:pt x="5144" y="3620"/>
                  </a:cubicBezTo>
                  <a:close/>
                  <a:moveTo>
                    <a:pt x="2776" y="4110"/>
                  </a:moveTo>
                  <a:lnTo>
                    <a:pt x="2776" y="4732"/>
                  </a:lnTo>
                  <a:cubicBezTo>
                    <a:pt x="2613" y="4691"/>
                    <a:pt x="2470" y="4630"/>
                    <a:pt x="2347" y="4528"/>
                  </a:cubicBezTo>
                  <a:cubicBezTo>
                    <a:pt x="2368" y="4518"/>
                    <a:pt x="2388" y="4487"/>
                    <a:pt x="2409" y="4467"/>
                  </a:cubicBezTo>
                  <a:cubicBezTo>
                    <a:pt x="2440" y="4437"/>
                    <a:pt x="2460" y="4406"/>
                    <a:pt x="2490" y="4375"/>
                  </a:cubicBezTo>
                  <a:cubicBezTo>
                    <a:pt x="2552" y="4314"/>
                    <a:pt x="2603" y="4253"/>
                    <a:pt x="2664" y="4201"/>
                  </a:cubicBezTo>
                  <a:cubicBezTo>
                    <a:pt x="2705" y="4171"/>
                    <a:pt x="2735" y="4140"/>
                    <a:pt x="2776" y="4110"/>
                  </a:cubicBezTo>
                  <a:close/>
                  <a:moveTo>
                    <a:pt x="9481" y="4691"/>
                  </a:moveTo>
                  <a:cubicBezTo>
                    <a:pt x="9409" y="4722"/>
                    <a:pt x="9348" y="4753"/>
                    <a:pt x="9277" y="4773"/>
                  </a:cubicBezTo>
                  <a:lnTo>
                    <a:pt x="9277" y="4722"/>
                  </a:lnTo>
                  <a:cubicBezTo>
                    <a:pt x="9348" y="4712"/>
                    <a:pt x="9409" y="4702"/>
                    <a:pt x="9481" y="4691"/>
                  </a:cubicBezTo>
                  <a:close/>
                  <a:moveTo>
                    <a:pt x="3082" y="4283"/>
                  </a:moveTo>
                  <a:lnTo>
                    <a:pt x="3082" y="4283"/>
                  </a:lnTo>
                  <a:cubicBezTo>
                    <a:pt x="3277" y="4344"/>
                    <a:pt x="3470" y="4385"/>
                    <a:pt x="3674" y="4437"/>
                  </a:cubicBezTo>
                  <a:cubicBezTo>
                    <a:pt x="3674" y="4437"/>
                    <a:pt x="3674" y="4446"/>
                    <a:pt x="3685" y="4446"/>
                  </a:cubicBezTo>
                  <a:lnTo>
                    <a:pt x="3776" y="4539"/>
                  </a:lnTo>
                  <a:cubicBezTo>
                    <a:pt x="3644" y="4620"/>
                    <a:pt x="3511" y="4691"/>
                    <a:pt x="3368" y="4753"/>
                  </a:cubicBezTo>
                  <a:cubicBezTo>
                    <a:pt x="3348" y="4763"/>
                    <a:pt x="3327" y="4773"/>
                    <a:pt x="3317" y="4793"/>
                  </a:cubicBezTo>
                  <a:cubicBezTo>
                    <a:pt x="3246" y="4620"/>
                    <a:pt x="3164" y="4446"/>
                    <a:pt x="3082" y="4283"/>
                  </a:cubicBezTo>
                  <a:close/>
                  <a:moveTo>
                    <a:pt x="2440" y="1181"/>
                  </a:moveTo>
                  <a:cubicBezTo>
                    <a:pt x="2552" y="1191"/>
                    <a:pt x="2664" y="1191"/>
                    <a:pt x="2776" y="1191"/>
                  </a:cubicBezTo>
                  <a:lnTo>
                    <a:pt x="3052" y="1191"/>
                  </a:lnTo>
                  <a:cubicBezTo>
                    <a:pt x="3082" y="1191"/>
                    <a:pt x="3123" y="1201"/>
                    <a:pt x="3164" y="1212"/>
                  </a:cubicBezTo>
                  <a:cubicBezTo>
                    <a:pt x="3562" y="1303"/>
                    <a:pt x="3930" y="1487"/>
                    <a:pt x="4236" y="1763"/>
                  </a:cubicBezTo>
                  <a:cubicBezTo>
                    <a:pt x="4572" y="2079"/>
                    <a:pt x="4776" y="2477"/>
                    <a:pt x="4869" y="2926"/>
                  </a:cubicBezTo>
                  <a:cubicBezTo>
                    <a:pt x="4960" y="3416"/>
                    <a:pt x="4899" y="3947"/>
                    <a:pt x="4735" y="4426"/>
                  </a:cubicBezTo>
                  <a:cubicBezTo>
                    <a:pt x="4572" y="4406"/>
                    <a:pt x="4420" y="4375"/>
                    <a:pt x="4256" y="4355"/>
                  </a:cubicBezTo>
                  <a:cubicBezTo>
                    <a:pt x="4409" y="4151"/>
                    <a:pt x="4522" y="3916"/>
                    <a:pt x="4572" y="3671"/>
                  </a:cubicBezTo>
                  <a:cubicBezTo>
                    <a:pt x="4695" y="3058"/>
                    <a:pt x="4460" y="2426"/>
                    <a:pt x="4011" y="2008"/>
                  </a:cubicBezTo>
                  <a:cubicBezTo>
                    <a:pt x="3715" y="1724"/>
                    <a:pt x="3300" y="1547"/>
                    <a:pt x="2891" y="1547"/>
                  </a:cubicBezTo>
                  <a:cubicBezTo>
                    <a:pt x="2652" y="1547"/>
                    <a:pt x="2415" y="1607"/>
                    <a:pt x="2205" y="1742"/>
                  </a:cubicBezTo>
                  <a:cubicBezTo>
                    <a:pt x="1654" y="2089"/>
                    <a:pt x="1419" y="2743"/>
                    <a:pt x="1521" y="3365"/>
                  </a:cubicBezTo>
                  <a:cubicBezTo>
                    <a:pt x="1583" y="3743"/>
                    <a:pt x="1746" y="4110"/>
                    <a:pt x="1980" y="4416"/>
                  </a:cubicBezTo>
                  <a:cubicBezTo>
                    <a:pt x="2174" y="4650"/>
                    <a:pt x="2460" y="4886"/>
                    <a:pt x="2776" y="4886"/>
                  </a:cubicBezTo>
                  <a:lnTo>
                    <a:pt x="2776" y="4926"/>
                  </a:lnTo>
                  <a:cubicBezTo>
                    <a:pt x="2776" y="5059"/>
                    <a:pt x="2787" y="5202"/>
                    <a:pt x="2796" y="5335"/>
                  </a:cubicBezTo>
                  <a:cubicBezTo>
                    <a:pt x="2460" y="5212"/>
                    <a:pt x="2143" y="5049"/>
                    <a:pt x="1878" y="4814"/>
                  </a:cubicBezTo>
                  <a:cubicBezTo>
                    <a:pt x="1613" y="4579"/>
                    <a:pt x="1399" y="4283"/>
                    <a:pt x="1245" y="3967"/>
                  </a:cubicBezTo>
                  <a:cubicBezTo>
                    <a:pt x="929" y="3314"/>
                    <a:pt x="878" y="2416"/>
                    <a:pt x="1358" y="1813"/>
                  </a:cubicBezTo>
                  <a:cubicBezTo>
                    <a:pt x="1623" y="1487"/>
                    <a:pt x="2001" y="1324"/>
                    <a:pt x="2399" y="1222"/>
                  </a:cubicBezTo>
                  <a:cubicBezTo>
                    <a:pt x="2419" y="1212"/>
                    <a:pt x="2429" y="1201"/>
                    <a:pt x="2440" y="1181"/>
                  </a:cubicBezTo>
                  <a:close/>
                  <a:moveTo>
                    <a:pt x="4093" y="4528"/>
                  </a:moveTo>
                  <a:cubicBezTo>
                    <a:pt x="4256" y="4569"/>
                    <a:pt x="4420" y="4600"/>
                    <a:pt x="4583" y="4630"/>
                  </a:cubicBezTo>
                  <a:cubicBezTo>
                    <a:pt x="4603" y="4630"/>
                    <a:pt x="4633" y="4641"/>
                    <a:pt x="4654" y="4641"/>
                  </a:cubicBezTo>
                  <a:cubicBezTo>
                    <a:pt x="4511" y="4988"/>
                    <a:pt x="4266" y="5314"/>
                    <a:pt x="3939" y="5498"/>
                  </a:cubicBezTo>
                  <a:cubicBezTo>
                    <a:pt x="3858" y="5539"/>
                    <a:pt x="3776" y="5569"/>
                    <a:pt x="3685" y="5589"/>
                  </a:cubicBezTo>
                  <a:cubicBezTo>
                    <a:pt x="3674" y="5559"/>
                    <a:pt x="3654" y="5539"/>
                    <a:pt x="3644" y="5508"/>
                  </a:cubicBezTo>
                  <a:cubicBezTo>
                    <a:pt x="3613" y="5437"/>
                    <a:pt x="3572" y="5365"/>
                    <a:pt x="3542" y="5294"/>
                  </a:cubicBezTo>
                  <a:cubicBezTo>
                    <a:pt x="3490" y="5171"/>
                    <a:pt x="3429" y="5049"/>
                    <a:pt x="3379" y="4926"/>
                  </a:cubicBezTo>
                  <a:lnTo>
                    <a:pt x="3419" y="4926"/>
                  </a:lnTo>
                  <a:cubicBezTo>
                    <a:pt x="3674" y="4875"/>
                    <a:pt x="3909" y="4722"/>
                    <a:pt x="4093" y="4528"/>
                  </a:cubicBezTo>
                  <a:close/>
                  <a:moveTo>
                    <a:pt x="848" y="2273"/>
                  </a:moveTo>
                  <a:lnTo>
                    <a:pt x="848" y="2273"/>
                  </a:lnTo>
                  <a:cubicBezTo>
                    <a:pt x="807" y="2396"/>
                    <a:pt x="787" y="2518"/>
                    <a:pt x="766" y="2650"/>
                  </a:cubicBezTo>
                  <a:cubicBezTo>
                    <a:pt x="674" y="3467"/>
                    <a:pt x="1031" y="4304"/>
                    <a:pt x="1633" y="4855"/>
                  </a:cubicBezTo>
                  <a:cubicBezTo>
                    <a:pt x="1950" y="5140"/>
                    <a:pt x="2327" y="5385"/>
                    <a:pt x="2756" y="5487"/>
                  </a:cubicBezTo>
                  <a:cubicBezTo>
                    <a:pt x="2762" y="5491"/>
                    <a:pt x="2769" y="5492"/>
                    <a:pt x="2776" y="5492"/>
                  </a:cubicBezTo>
                  <a:cubicBezTo>
                    <a:pt x="2789" y="5492"/>
                    <a:pt x="2800" y="5487"/>
                    <a:pt x="2807" y="5487"/>
                  </a:cubicBezTo>
                  <a:lnTo>
                    <a:pt x="2807" y="5518"/>
                  </a:lnTo>
                  <a:cubicBezTo>
                    <a:pt x="2787" y="5539"/>
                    <a:pt x="2787" y="5580"/>
                    <a:pt x="2817" y="5589"/>
                  </a:cubicBezTo>
                  <a:cubicBezTo>
                    <a:pt x="2817" y="5630"/>
                    <a:pt x="2817" y="5661"/>
                    <a:pt x="2828" y="5702"/>
                  </a:cubicBezTo>
                  <a:cubicBezTo>
                    <a:pt x="2409" y="5661"/>
                    <a:pt x="2032" y="5559"/>
                    <a:pt x="1664" y="5335"/>
                  </a:cubicBezTo>
                  <a:cubicBezTo>
                    <a:pt x="1307" y="5110"/>
                    <a:pt x="1000" y="4793"/>
                    <a:pt x="796" y="4426"/>
                  </a:cubicBezTo>
                  <a:cubicBezTo>
                    <a:pt x="419" y="3743"/>
                    <a:pt x="470" y="2936"/>
                    <a:pt x="848" y="2273"/>
                  </a:cubicBezTo>
                  <a:close/>
                  <a:moveTo>
                    <a:pt x="4909" y="4682"/>
                  </a:moveTo>
                  <a:cubicBezTo>
                    <a:pt x="5379" y="4753"/>
                    <a:pt x="5848" y="4793"/>
                    <a:pt x="6318" y="4824"/>
                  </a:cubicBezTo>
                  <a:cubicBezTo>
                    <a:pt x="6602" y="4838"/>
                    <a:pt x="6888" y="4844"/>
                    <a:pt x="7174" y="4844"/>
                  </a:cubicBezTo>
                  <a:cubicBezTo>
                    <a:pt x="7770" y="4844"/>
                    <a:pt x="8367" y="4815"/>
                    <a:pt x="8960" y="4753"/>
                  </a:cubicBezTo>
                  <a:lnTo>
                    <a:pt x="8960" y="4753"/>
                  </a:lnTo>
                  <a:cubicBezTo>
                    <a:pt x="8940" y="4886"/>
                    <a:pt x="8930" y="5018"/>
                    <a:pt x="8920" y="5140"/>
                  </a:cubicBezTo>
                  <a:cubicBezTo>
                    <a:pt x="8899" y="5355"/>
                    <a:pt x="8879" y="5569"/>
                    <a:pt x="8869" y="5784"/>
                  </a:cubicBezTo>
                  <a:cubicBezTo>
                    <a:pt x="8858" y="5824"/>
                    <a:pt x="8858" y="5875"/>
                    <a:pt x="8848" y="5936"/>
                  </a:cubicBezTo>
                  <a:cubicBezTo>
                    <a:pt x="8767" y="5834"/>
                    <a:pt x="8675" y="5732"/>
                    <a:pt x="8583" y="5651"/>
                  </a:cubicBezTo>
                  <a:cubicBezTo>
                    <a:pt x="8461" y="5549"/>
                    <a:pt x="8338" y="5467"/>
                    <a:pt x="8216" y="5365"/>
                  </a:cubicBezTo>
                  <a:cubicBezTo>
                    <a:pt x="8093" y="5263"/>
                    <a:pt x="7971" y="5161"/>
                    <a:pt x="7838" y="5079"/>
                  </a:cubicBezTo>
                  <a:cubicBezTo>
                    <a:pt x="7643" y="4957"/>
                    <a:pt x="7417" y="4864"/>
                    <a:pt x="7190" y="4864"/>
                  </a:cubicBezTo>
                  <a:cubicBezTo>
                    <a:pt x="7096" y="4864"/>
                    <a:pt x="7002" y="4880"/>
                    <a:pt x="6910" y="4916"/>
                  </a:cubicBezTo>
                  <a:cubicBezTo>
                    <a:pt x="6654" y="5008"/>
                    <a:pt x="6429" y="5283"/>
                    <a:pt x="6491" y="5569"/>
                  </a:cubicBezTo>
                  <a:cubicBezTo>
                    <a:pt x="6461" y="5559"/>
                    <a:pt x="6420" y="5539"/>
                    <a:pt x="6379" y="5528"/>
                  </a:cubicBezTo>
                  <a:cubicBezTo>
                    <a:pt x="6123" y="5426"/>
                    <a:pt x="5940" y="5242"/>
                    <a:pt x="5726" y="5079"/>
                  </a:cubicBezTo>
                  <a:cubicBezTo>
                    <a:pt x="5531" y="4926"/>
                    <a:pt x="5307" y="4793"/>
                    <a:pt x="5052" y="4793"/>
                  </a:cubicBezTo>
                  <a:cubicBezTo>
                    <a:pt x="4980" y="4793"/>
                    <a:pt x="4919" y="4804"/>
                    <a:pt x="4848" y="4824"/>
                  </a:cubicBezTo>
                  <a:cubicBezTo>
                    <a:pt x="4869" y="4773"/>
                    <a:pt x="4889" y="4732"/>
                    <a:pt x="4909" y="4682"/>
                  </a:cubicBezTo>
                  <a:close/>
                  <a:moveTo>
                    <a:pt x="10481" y="6049"/>
                  </a:moveTo>
                  <a:cubicBezTo>
                    <a:pt x="10502" y="6059"/>
                    <a:pt x="10522" y="6059"/>
                    <a:pt x="10532" y="6069"/>
                  </a:cubicBezTo>
                  <a:lnTo>
                    <a:pt x="10685" y="6131"/>
                  </a:lnTo>
                  <a:cubicBezTo>
                    <a:pt x="10767" y="6161"/>
                    <a:pt x="10849" y="6192"/>
                    <a:pt x="10930" y="6212"/>
                  </a:cubicBezTo>
                  <a:cubicBezTo>
                    <a:pt x="10767" y="6253"/>
                    <a:pt x="10604" y="6304"/>
                    <a:pt x="10450" y="6345"/>
                  </a:cubicBezTo>
                  <a:cubicBezTo>
                    <a:pt x="10450" y="6283"/>
                    <a:pt x="10461" y="6233"/>
                    <a:pt x="10471" y="6171"/>
                  </a:cubicBezTo>
                  <a:cubicBezTo>
                    <a:pt x="10471" y="6131"/>
                    <a:pt x="10481" y="6090"/>
                    <a:pt x="10481" y="6049"/>
                  </a:cubicBezTo>
                  <a:close/>
                  <a:moveTo>
                    <a:pt x="10369" y="4559"/>
                  </a:moveTo>
                  <a:lnTo>
                    <a:pt x="10369" y="4559"/>
                  </a:lnTo>
                  <a:cubicBezTo>
                    <a:pt x="10307" y="5028"/>
                    <a:pt x="10246" y="5508"/>
                    <a:pt x="10196" y="5977"/>
                  </a:cubicBezTo>
                  <a:cubicBezTo>
                    <a:pt x="10185" y="6049"/>
                    <a:pt x="10175" y="6110"/>
                    <a:pt x="10165" y="6181"/>
                  </a:cubicBezTo>
                  <a:cubicBezTo>
                    <a:pt x="10155" y="6192"/>
                    <a:pt x="10144" y="6192"/>
                    <a:pt x="10134" y="6202"/>
                  </a:cubicBezTo>
                  <a:lnTo>
                    <a:pt x="9981" y="6294"/>
                  </a:lnTo>
                  <a:cubicBezTo>
                    <a:pt x="9879" y="6365"/>
                    <a:pt x="9767" y="6416"/>
                    <a:pt x="9654" y="6467"/>
                  </a:cubicBezTo>
                  <a:cubicBezTo>
                    <a:pt x="9481" y="6539"/>
                    <a:pt x="9298" y="6589"/>
                    <a:pt x="9103" y="6630"/>
                  </a:cubicBezTo>
                  <a:cubicBezTo>
                    <a:pt x="9114" y="6600"/>
                    <a:pt x="9114" y="6569"/>
                    <a:pt x="9114" y="6549"/>
                  </a:cubicBezTo>
                  <a:lnTo>
                    <a:pt x="9114" y="6314"/>
                  </a:lnTo>
                  <a:cubicBezTo>
                    <a:pt x="9185" y="6181"/>
                    <a:pt x="9164" y="5988"/>
                    <a:pt x="9175" y="5855"/>
                  </a:cubicBezTo>
                  <a:cubicBezTo>
                    <a:pt x="9195" y="5671"/>
                    <a:pt x="9205" y="5487"/>
                    <a:pt x="9226" y="5304"/>
                  </a:cubicBezTo>
                  <a:cubicBezTo>
                    <a:pt x="9236" y="5181"/>
                    <a:pt x="9246" y="5059"/>
                    <a:pt x="9257" y="4926"/>
                  </a:cubicBezTo>
                  <a:cubicBezTo>
                    <a:pt x="9522" y="4865"/>
                    <a:pt x="9777" y="4763"/>
                    <a:pt x="10012" y="4620"/>
                  </a:cubicBezTo>
                  <a:cubicBezTo>
                    <a:pt x="10124" y="4600"/>
                    <a:pt x="10246" y="4579"/>
                    <a:pt x="10369" y="4559"/>
                  </a:cubicBezTo>
                  <a:close/>
                  <a:moveTo>
                    <a:pt x="8644" y="6110"/>
                  </a:moveTo>
                  <a:lnTo>
                    <a:pt x="8644" y="6110"/>
                  </a:lnTo>
                  <a:cubicBezTo>
                    <a:pt x="8665" y="6131"/>
                    <a:pt x="8675" y="6151"/>
                    <a:pt x="8695" y="6171"/>
                  </a:cubicBezTo>
                  <a:cubicBezTo>
                    <a:pt x="8777" y="6304"/>
                    <a:pt x="8858" y="6457"/>
                    <a:pt x="8838" y="6620"/>
                  </a:cubicBezTo>
                  <a:cubicBezTo>
                    <a:pt x="8838" y="6641"/>
                    <a:pt x="8828" y="6661"/>
                    <a:pt x="8828" y="6671"/>
                  </a:cubicBezTo>
                  <a:cubicBezTo>
                    <a:pt x="8736" y="6691"/>
                    <a:pt x="8644" y="6702"/>
                    <a:pt x="8552" y="6712"/>
                  </a:cubicBezTo>
                  <a:cubicBezTo>
                    <a:pt x="8593" y="6641"/>
                    <a:pt x="8624" y="6569"/>
                    <a:pt x="8634" y="6487"/>
                  </a:cubicBezTo>
                  <a:cubicBezTo>
                    <a:pt x="8665" y="6376"/>
                    <a:pt x="8665" y="6242"/>
                    <a:pt x="8644" y="6110"/>
                  </a:cubicBezTo>
                  <a:close/>
                  <a:moveTo>
                    <a:pt x="7205" y="5120"/>
                  </a:moveTo>
                  <a:cubicBezTo>
                    <a:pt x="7532" y="5120"/>
                    <a:pt x="7797" y="5304"/>
                    <a:pt x="8042" y="5508"/>
                  </a:cubicBezTo>
                  <a:cubicBezTo>
                    <a:pt x="8155" y="5600"/>
                    <a:pt x="8257" y="5691"/>
                    <a:pt x="8359" y="5793"/>
                  </a:cubicBezTo>
                  <a:cubicBezTo>
                    <a:pt x="8399" y="5886"/>
                    <a:pt x="8450" y="5977"/>
                    <a:pt x="8471" y="6079"/>
                  </a:cubicBezTo>
                  <a:cubicBezTo>
                    <a:pt x="8502" y="6202"/>
                    <a:pt x="8502" y="6324"/>
                    <a:pt x="8481" y="6447"/>
                  </a:cubicBezTo>
                  <a:cubicBezTo>
                    <a:pt x="8461" y="6549"/>
                    <a:pt x="8409" y="6651"/>
                    <a:pt x="8359" y="6732"/>
                  </a:cubicBezTo>
                  <a:cubicBezTo>
                    <a:pt x="8307" y="6743"/>
                    <a:pt x="8257" y="6743"/>
                    <a:pt x="8195" y="6753"/>
                  </a:cubicBezTo>
                  <a:cubicBezTo>
                    <a:pt x="8175" y="6753"/>
                    <a:pt x="8144" y="6753"/>
                    <a:pt x="8124" y="6763"/>
                  </a:cubicBezTo>
                  <a:cubicBezTo>
                    <a:pt x="8103" y="6600"/>
                    <a:pt x="8032" y="6437"/>
                    <a:pt x="7930" y="6304"/>
                  </a:cubicBezTo>
                  <a:cubicBezTo>
                    <a:pt x="7624" y="5916"/>
                    <a:pt x="7144" y="5784"/>
                    <a:pt x="6695" y="5641"/>
                  </a:cubicBezTo>
                  <a:lnTo>
                    <a:pt x="6695" y="5620"/>
                  </a:lnTo>
                  <a:cubicBezTo>
                    <a:pt x="6665" y="5324"/>
                    <a:pt x="6919" y="5120"/>
                    <a:pt x="7205" y="5120"/>
                  </a:cubicBezTo>
                  <a:close/>
                  <a:moveTo>
                    <a:pt x="7440" y="6192"/>
                  </a:moveTo>
                  <a:cubicBezTo>
                    <a:pt x="7450" y="6202"/>
                    <a:pt x="7470" y="6212"/>
                    <a:pt x="7481" y="6212"/>
                  </a:cubicBezTo>
                  <a:cubicBezTo>
                    <a:pt x="7675" y="6335"/>
                    <a:pt x="7858" y="6539"/>
                    <a:pt x="7869" y="6784"/>
                  </a:cubicBezTo>
                  <a:cubicBezTo>
                    <a:pt x="7767" y="6784"/>
                    <a:pt x="7675" y="6794"/>
                    <a:pt x="7572" y="6804"/>
                  </a:cubicBezTo>
                  <a:cubicBezTo>
                    <a:pt x="7572" y="6773"/>
                    <a:pt x="7572" y="6743"/>
                    <a:pt x="7563" y="6712"/>
                  </a:cubicBezTo>
                  <a:cubicBezTo>
                    <a:pt x="7542" y="6528"/>
                    <a:pt x="7470" y="6355"/>
                    <a:pt x="7368" y="6202"/>
                  </a:cubicBezTo>
                  <a:cubicBezTo>
                    <a:pt x="7389" y="6202"/>
                    <a:pt x="7420" y="6202"/>
                    <a:pt x="7440" y="6192"/>
                  </a:cubicBezTo>
                  <a:close/>
                  <a:moveTo>
                    <a:pt x="5991" y="6732"/>
                  </a:moveTo>
                  <a:cubicBezTo>
                    <a:pt x="6011" y="6763"/>
                    <a:pt x="6032" y="6784"/>
                    <a:pt x="6052" y="6804"/>
                  </a:cubicBezTo>
                  <a:cubicBezTo>
                    <a:pt x="6052" y="6814"/>
                    <a:pt x="6042" y="6825"/>
                    <a:pt x="6042" y="6834"/>
                  </a:cubicBezTo>
                  <a:lnTo>
                    <a:pt x="5787" y="6834"/>
                  </a:lnTo>
                  <a:cubicBezTo>
                    <a:pt x="5797" y="6834"/>
                    <a:pt x="5807" y="6825"/>
                    <a:pt x="5817" y="6825"/>
                  </a:cubicBezTo>
                  <a:cubicBezTo>
                    <a:pt x="5878" y="6794"/>
                    <a:pt x="5940" y="6773"/>
                    <a:pt x="5991" y="6732"/>
                  </a:cubicBezTo>
                  <a:close/>
                  <a:moveTo>
                    <a:pt x="5065" y="5046"/>
                  </a:moveTo>
                  <a:cubicBezTo>
                    <a:pt x="5232" y="5046"/>
                    <a:pt x="5374" y="5142"/>
                    <a:pt x="5501" y="5253"/>
                  </a:cubicBezTo>
                  <a:cubicBezTo>
                    <a:pt x="5644" y="5375"/>
                    <a:pt x="5767" y="5508"/>
                    <a:pt x="5919" y="5610"/>
                  </a:cubicBezTo>
                  <a:cubicBezTo>
                    <a:pt x="5787" y="5610"/>
                    <a:pt x="5654" y="5651"/>
                    <a:pt x="5531" y="5712"/>
                  </a:cubicBezTo>
                  <a:cubicBezTo>
                    <a:pt x="5470" y="5753"/>
                    <a:pt x="5399" y="5793"/>
                    <a:pt x="5348" y="5855"/>
                  </a:cubicBezTo>
                  <a:cubicBezTo>
                    <a:pt x="5318" y="5886"/>
                    <a:pt x="5287" y="5916"/>
                    <a:pt x="5266" y="5957"/>
                  </a:cubicBezTo>
                  <a:cubicBezTo>
                    <a:pt x="5246" y="5998"/>
                    <a:pt x="5225" y="6049"/>
                    <a:pt x="5236" y="6090"/>
                  </a:cubicBezTo>
                  <a:cubicBezTo>
                    <a:pt x="5244" y="6123"/>
                    <a:pt x="5273" y="6143"/>
                    <a:pt x="5306" y="6143"/>
                  </a:cubicBezTo>
                  <a:cubicBezTo>
                    <a:pt x="5313" y="6143"/>
                    <a:pt x="5320" y="6142"/>
                    <a:pt x="5327" y="6140"/>
                  </a:cubicBezTo>
                  <a:cubicBezTo>
                    <a:pt x="5348" y="6140"/>
                    <a:pt x="5368" y="6120"/>
                    <a:pt x="5389" y="6110"/>
                  </a:cubicBezTo>
                  <a:cubicBezTo>
                    <a:pt x="5394" y="6105"/>
                    <a:pt x="5391" y="6105"/>
                    <a:pt x="5390" y="6105"/>
                  </a:cubicBezTo>
                  <a:cubicBezTo>
                    <a:pt x="5389" y="6105"/>
                    <a:pt x="5389" y="6105"/>
                    <a:pt x="5399" y="6100"/>
                  </a:cubicBezTo>
                  <a:cubicBezTo>
                    <a:pt x="5409" y="6090"/>
                    <a:pt x="5409" y="6079"/>
                    <a:pt x="5420" y="6069"/>
                  </a:cubicBezTo>
                  <a:cubicBezTo>
                    <a:pt x="5450" y="6049"/>
                    <a:pt x="5470" y="6018"/>
                    <a:pt x="5491" y="5998"/>
                  </a:cubicBezTo>
                  <a:cubicBezTo>
                    <a:pt x="5511" y="5977"/>
                    <a:pt x="5542" y="5957"/>
                    <a:pt x="5562" y="5936"/>
                  </a:cubicBezTo>
                  <a:lnTo>
                    <a:pt x="5583" y="5916"/>
                  </a:lnTo>
                  <a:cubicBezTo>
                    <a:pt x="5583" y="5916"/>
                    <a:pt x="5593" y="5916"/>
                    <a:pt x="5593" y="5906"/>
                  </a:cubicBezTo>
                  <a:cubicBezTo>
                    <a:pt x="5603" y="5906"/>
                    <a:pt x="5624" y="5896"/>
                    <a:pt x="5633" y="5886"/>
                  </a:cubicBezTo>
                  <a:cubicBezTo>
                    <a:pt x="5746" y="5814"/>
                    <a:pt x="5858" y="5773"/>
                    <a:pt x="5991" y="5773"/>
                  </a:cubicBezTo>
                  <a:cubicBezTo>
                    <a:pt x="6001" y="5773"/>
                    <a:pt x="6011" y="5773"/>
                    <a:pt x="6021" y="5763"/>
                  </a:cubicBezTo>
                  <a:cubicBezTo>
                    <a:pt x="6052" y="5784"/>
                    <a:pt x="6083" y="5804"/>
                    <a:pt x="6114" y="5814"/>
                  </a:cubicBezTo>
                  <a:cubicBezTo>
                    <a:pt x="6144" y="5834"/>
                    <a:pt x="6175" y="5845"/>
                    <a:pt x="6205" y="5855"/>
                  </a:cubicBezTo>
                  <a:cubicBezTo>
                    <a:pt x="6205" y="5865"/>
                    <a:pt x="6195" y="5875"/>
                    <a:pt x="6195" y="5886"/>
                  </a:cubicBezTo>
                  <a:cubicBezTo>
                    <a:pt x="6185" y="5967"/>
                    <a:pt x="6164" y="6049"/>
                    <a:pt x="6154" y="6131"/>
                  </a:cubicBezTo>
                  <a:cubicBezTo>
                    <a:pt x="6134" y="6222"/>
                    <a:pt x="6114" y="6304"/>
                    <a:pt x="6134" y="6396"/>
                  </a:cubicBezTo>
                  <a:cubicBezTo>
                    <a:pt x="6139" y="6430"/>
                    <a:pt x="6167" y="6445"/>
                    <a:pt x="6193" y="6445"/>
                  </a:cubicBezTo>
                  <a:cubicBezTo>
                    <a:pt x="6215" y="6445"/>
                    <a:pt x="6237" y="6435"/>
                    <a:pt x="6246" y="6416"/>
                  </a:cubicBezTo>
                  <a:cubicBezTo>
                    <a:pt x="6287" y="6335"/>
                    <a:pt x="6297" y="6242"/>
                    <a:pt x="6307" y="6151"/>
                  </a:cubicBezTo>
                  <a:cubicBezTo>
                    <a:pt x="6318" y="6069"/>
                    <a:pt x="6327" y="5998"/>
                    <a:pt x="6338" y="5916"/>
                  </a:cubicBezTo>
                  <a:cubicBezTo>
                    <a:pt x="6420" y="5967"/>
                    <a:pt x="6501" y="6018"/>
                    <a:pt x="6593" y="6059"/>
                  </a:cubicBezTo>
                  <a:cubicBezTo>
                    <a:pt x="6695" y="6090"/>
                    <a:pt x="6787" y="6120"/>
                    <a:pt x="6889" y="6140"/>
                  </a:cubicBezTo>
                  <a:cubicBezTo>
                    <a:pt x="6981" y="6161"/>
                    <a:pt x="7093" y="6192"/>
                    <a:pt x="7195" y="6202"/>
                  </a:cubicBezTo>
                  <a:cubicBezTo>
                    <a:pt x="7307" y="6345"/>
                    <a:pt x="7379" y="6518"/>
                    <a:pt x="7409" y="6702"/>
                  </a:cubicBezTo>
                  <a:cubicBezTo>
                    <a:pt x="7409" y="6732"/>
                    <a:pt x="7420" y="6773"/>
                    <a:pt x="7420" y="6814"/>
                  </a:cubicBezTo>
                  <a:cubicBezTo>
                    <a:pt x="7205" y="6825"/>
                    <a:pt x="7001" y="6834"/>
                    <a:pt x="6797" y="6834"/>
                  </a:cubicBezTo>
                  <a:lnTo>
                    <a:pt x="6511" y="6834"/>
                  </a:lnTo>
                  <a:cubicBezTo>
                    <a:pt x="6461" y="6773"/>
                    <a:pt x="6409" y="6712"/>
                    <a:pt x="6348" y="6661"/>
                  </a:cubicBezTo>
                  <a:cubicBezTo>
                    <a:pt x="6266" y="6580"/>
                    <a:pt x="6185" y="6498"/>
                    <a:pt x="6093" y="6447"/>
                  </a:cubicBezTo>
                  <a:cubicBezTo>
                    <a:pt x="6073" y="6440"/>
                    <a:pt x="6053" y="6436"/>
                    <a:pt x="6033" y="6436"/>
                  </a:cubicBezTo>
                  <a:cubicBezTo>
                    <a:pt x="5994" y="6436"/>
                    <a:pt x="5957" y="6450"/>
                    <a:pt x="5930" y="6478"/>
                  </a:cubicBezTo>
                  <a:cubicBezTo>
                    <a:pt x="5917" y="6476"/>
                    <a:pt x="5903" y="6475"/>
                    <a:pt x="5890" y="6475"/>
                  </a:cubicBezTo>
                  <a:cubicBezTo>
                    <a:pt x="5829" y="6475"/>
                    <a:pt x="5765" y="6493"/>
                    <a:pt x="5715" y="6518"/>
                  </a:cubicBezTo>
                  <a:cubicBezTo>
                    <a:pt x="5624" y="6549"/>
                    <a:pt x="5531" y="6589"/>
                    <a:pt x="5450" y="6630"/>
                  </a:cubicBezTo>
                  <a:cubicBezTo>
                    <a:pt x="5358" y="6682"/>
                    <a:pt x="5266" y="6743"/>
                    <a:pt x="5184" y="6794"/>
                  </a:cubicBezTo>
                  <a:cubicBezTo>
                    <a:pt x="4960" y="6784"/>
                    <a:pt x="4746" y="6753"/>
                    <a:pt x="4522" y="6732"/>
                  </a:cubicBezTo>
                  <a:cubicBezTo>
                    <a:pt x="4501" y="6682"/>
                    <a:pt x="4470" y="6630"/>
                    <a:pt x="4450" y="6580"/>
                  </a:cubicBezTo>
                  <a:cubicBezTo>
                    <a:pt x="4379" y="6396"/>
                    <a:pt x="4338" y="6212"/>
                    <a:pt x="4348" y="6018"/>
                  </a:cubicBezTo>
                  <a:cubicBezTo>
                    <a:pt x="4358" y="5630"/>
                    <a:pt x="4542" y="5161"/>
                    <a:pt x="4960" y="5059"/>
                  </a:cubicBezTo>
                  <a:cubicBezTo>
                    <a:pt x="4996" y="5050"/>
                    <a:pt x="5031" y="5046"/>
                    <a:pt x="5065" y="5046"/>
                  </a:cubicBezTo>
                  <a:close/>
                  <a:moveTo>
                    <a:pt x="8753" y="6814"/>
                  </a:moveTo>
                  <a:cubicBezTo>
                    <a:pt x="8746" y="6816"/>
                    <a:pt x="8745" y="6825"/>
                    <a:pt x="8736" y="6825"/>
                  </a:cubicBezTo>
                  <a:cubicBezTo>
                    <a:pt x="8613" y="6855"/>
                    <a:pt x="8491" y="6896"/>
                    <a:pt x="8389" y="6967"/>
                  </a:cubicBezTo>
                  <a:cubicBezTo>
                    <a:pt x="8409" y="6936"/>
                    <a:pt x="8440" y="6896"/>
                    <a:pt x="8461" y="6875"/>
                  </a:cubicBezTo>
                  <a:cubicBezTo>
                    <a:pt x="8471" y="6865"/>
                    <a:pt x="8471" y="6855"/>
                    <a:pt x="8471" y="6855"/>
                  </a:cubicBezTo>
                  <a:cubicBezTo>
                    <a:pt x="8562" y="6835"/>
                    <a:pt x="8663" y="6825"/>
                    <a:pt x="8753" y="6814"/>
                  </a:cubicBezTo>
                  <a:close/>
                  <a:moveTo>
                    <a:pt x="8236" y="6875"/>
                  </a:moveTo>
                  <a:cubicBezTo>
                    <a:pt x="8226" y="6886"/>
                    <a:pt x="8226" y="6896"/>
                    <a:pt x="8216" y="6896"/>
                  </a:cubicBezTo>
                  <a:cubicBezTo>
                    <a:pt x="8185" y="6927"/>
                    <a:pt x="8144" y="6957"/>
                    <a:pt x="8114" y="6988"/>
                  </a:cubicBezTo>
                  <a:cubicBezTo>
                    <a:pt x="8124" y="6957"/>
                    <a:pt x="8124" y="6927"/>
                    <a:pt x="8124" y="6896"/>
                  </a:cubicBezTo>
                  <a:cubicBezTo>
                    <a:pt x="8164" y="6886"/>
                    <a:pt x="8205" y="6886"/>
                    <a:pt x="8236" y="6875"/>
                  </a:cubicBezTo>
                  <a:close/>
                  <a:moveTo>
                    <a:pt x="4572" y="6825"/>
                  </a:moveTo>
                  <a:lnTo>
                    <a:pt x="5062" y="6886"/>
                  </a:lnTo>
                  <a:cubicBezTo>
                    <a:pt x="5042" y="6906"/>
                    <a:pt x="5011" y="6927"/>
                    <a:pt x="4991" y="6947"/>
                  </a:cubicBezTo>
                  <a:cubicBezTo>
                    <a:pt x="4930" y="6998"/>
                    <a:pt x="4869" y="7049"/>
                    <a:pt x="4817" y="7100"/>
                  </a:cubicBezTo>
                  <a:cubicBezTo>
                    <a:pt x="4797" y="7090"/>
                    <a:pt x="4776" y="7069"/>
                    <a:pt x="4766" y="7049"/>
                  </a:cubicBezTo>
                  <a:cubicBezTo>
                    <a:pt x="4756" y="7049"/>
                    <a:pt x="4746" y="7038"/>
                    <a:pt x="4735" y="7029"/>
                  </a:cubicBezTo>
                  <a:cubicBezTo>
                    <a:pt x="4674" y="6967"/>
                    <a:pt x="4624" y="6896"/>
                    <a:pt x="4572" y="6825"/>
                  </a:cubicBezTo>
                  <a:close/>
                  <a:moveTo>
                    <a:pt x="8226" y="7100"/>
                  </a:moveTo>
                  <a:lnTo>
                    <a:pt x="8195" y="7131"/>
                  </a:lnTo>
                  <a:lnTo>
                    <a:pt x="8185" y="7131"/>
                  </a:lnTo>
                  <a:cubicBezTo>
                    <a:pt x="8164" y="7131"/>
                    <a:pt x="8155" y="7141"/>
                    <a:pt x="8144" y="7141"/>
                  </a:cubicBezTo>
                  <a:lnTo>
                    <a:pt x="8093" y="7141"/>
                  </a:lnTo>
                  <a:cubicBezTo>
                    <a:pt x="8083" y="7141"/>
                    <a:pt x="8073" y="7131"/>
                    <a:pt x="8073" y="7131"/>
                  </a:cubicBezTo>
                  <a:cubicBezTo>
                    <a:pt x="8073" y="7131"/>
                    <a:pt x="8073" y="7120"/>
                    <a:pt x="8083" y="7110"/>
                  </a:cubicBezTo>
                  <a:cubicBezTo>
                    <a:pt x="8093" y="7131"/>
                    <a:pt x="8114" y="7131"/>
                    <a:pt x="8144" y="7131"/>
                  </a:cubicBezTo>
                  <a:cubicBezTo>
                    <a:pt x="8175" y="7120"/>
                    <a:pt x="8195" y="7110"/>
                    <a:pt x="8226" y="7100"/>
                  </a:cubicBezTo>
                  <a:close/>
                  <a:moveTo>
                    <a:pt x="10124" y="6549"/>
                  </a:moveTo>
                  <a:lnTo>
                    <a:pt x="10124" y="6549"/>
                  </a:lnTo>
                  <a:cubicBezTo>
                    <a:pt x="10114" y="6600"/>
                    <a:pt x="10103" y="6661"/>
                    <a:pt x="10103" y="6723"/>
                  </a:cubicBezTo>
                  <a:cubicBezTo>
                    <a:pt x="10083" y="6875"/>
                    <a:pt x="10053" y="7038"/>
                    <a:pt x="10042" y="7202"/>
                  </a:cubicBezTo>
                  <a:cubicBezTo>
                    <a:pt x="9838" y="6988"/>
                    <a:pt x="9552" y="6886"/>
                    <a:pt x="9266" y="6834"/>
                  </a:cubicBezTo>
                  <a:cubicBezTo>
                    <a:pt x="9195" y="6825"/>
                    <a:pt x="9124" y="6814"/>
                    <a:pt x="9062" y="6814"/>
                  </a:cubicBezTo>
                  <a:cubicBezTo>
                    <a:pt x="9062" y="6804"/>
                    <a:pt x="9062" y="6794"/>
                    <a:pt x="9073" y="6784"/>
                  </a:cubicBezTo>
                  <a:cubicBezTo>
                    <a:pt x="9287" y="6763"/>
                    <a:pt x="9502" y="6712"/>
                    <a:pt x="9695" y="6641"/>
                  </a:cubicBezTo>
                  <a:lnTo>
                    <a:pt x="10124" y="6549"/>
                  </a:lnTo>
                  <a:close/>
                  <a:moveTo>
                    <a:pt x="7858" y="6916"/>
                  </a:moveTo>
                  <a:cubicBezTo>
                    <a:pt x="7817" y="7069"/>
                    <a:pt x="7726" y="7181"/>
                    <a:pt x="7593" y="7263"/>
                  </a:cubicBezTo>
                  <a:cubicBezTo>
                    <a:pt x="7552" y="7263"/>
                    <a:pt x="7501" y="7263"/>
                    <a:pt x="7461" y="7274"/>
                  </a:cubicBezTo>
                  <a:lnTo>
                    <a:pt x="7491" y="7212"/>
                  </a:lnTo>
                  <a:cubicBezTo>
                    <a:pt x="7532" y="7131"/>
                    <a:pt x="7552" y="7038"/>
                    <a:pt x="7563" y="6947"/>
                  </a:cubicBezTo>
                  <a:cubicBezTo>
                    <a:pt x="7665" y="6936"/>
                    <a:pt x="7756" y="6927"/>
                    <a:pt x="7858" y="6916"/>
                  </a:cubicBezTo>
                  <a:close/>
                  <a:moveTo>
                    <a:pt x="7399" y="6957"/>
                  </a:moveTo>
                  <a:cubicBezTo>
                    <a:pt x="7399" y="7008"/>
                    <a:pt x="7379" y="7059"/>
                    <a:pt x="7359" y="7110"/>
                  </a:cubicBezTo>
                  <a:cubicBezTo>
                    <a:pt x="7338" y="7172"/>
                    <a:pt x="7307" y="7233"/>
                    <a:pt x="7257" y="7283"/>
                  </a:cubicBezTo>
                  <a:cubicBezTo>
                    <a:pt x="7246" y="7294"/>
                    <a:pt x="7236" y="7304"/>
                    <a:pt x="7216" y="7314"/>
                  </a:cubicBezTo>
                  <a:cubicBezTo>
                    <a:pt x="7123" y="7345"/>
                    <a:pt x="7032" y="7376"/>
                    <a:pt x="6950" y="7426"/>
                  </a:cubicBezTo>
                  <a:cubicBezTo>
                    <a:pt x="6940" y="7406"/>
                    <a:pt x="6930" y="7385"/>
                    <a:pt x="6919" y="7376"/>
                  </a:cubicBezTo>
                  <a:cubicBezTo>
                    <a:pt x="6828" y="7233"/>
                    <a:pt x="6736" y="7110"/>
                    <a:pt x="6634" y="6977"/>
                  </a:cubicBezTo>
                  <a:cubicBezTo>
                    <a:pt x="6889" y="6977"/>
                    <a:pt x="7144" y="6967"/>
                    <a:pt x="7399" y="6957"/>
                  </a:cubicBezTo>
                  <a:close/>
                  <a:moveTo>
                    <a:pt x="8960" y="7102"/>
                  </a:moveTo>
                  <a:cubicBezTo>
                    <a:pt x="9008" y="7102"/>
                    <a:pt x="9056" y="7105"/>
                    <a:pt x="9103" y="7110"/>
                  </a:cubicBezTo>
                  <a:cubicBezTo>
                    <a:pt x="9277" y="7131"/>
                    <a:pt x="9440" y="7181"/>
                    <a:pt x="9604" y="7233"/>
                  </a:cubicBezTo>
                  <a:cubicBezTo>
                    <a:pt x="9695" y="7263"/>
                    <a:pt x="9777" y="7304"/>
                    <a:pt x="9849" y="7365"/>
                  </a:cubicBezTo>
                  <a:cubicBezTo>
                    <a:pt x="9756" y="7457"/>
                    <a:pt x="9665" y="7539"/>
                    <a:pt x="9573" y="7630"/>
                  </a:cubicBezTo>
                  <a:cubicBezTo>
                    <a:pt x="9471" y="7743"/>
                    <a:pt x="9369" y="7855"/>
                    <a:pt x="9257" y="7957"/>
                  </a:cubicBezTo>
                  <a:cubicBezTo>
                    <a:pt x="9198" y="8009"/>
                    <a:pt x="9136" y="8036"/>
                    <a:pt x="9069" y="8036"/>
                  </a:cubicBezTo>
                  <a:cubicBezTo>
                    <a:pt x="9031" y="8036"/>
                    <a:pt x="8991" y="8027"/>
                    <a:pt x="8951" y="8008"/>
                  </a:cubicBezTo>
                  <a:cubicBezTo>
                    <a:pt x="8848" y="7957"/>
                    <a:pt x="8767" y="7865"/>
                    <a:pt x="8685" y="7784"/>
                  </a:cubicBezTo>
                  <a:cubicBezTo>
                    <a:pt x="8706" y="7763"/>
                    <a:pt x="8706" y="7743"/>
                    <a:pt x="8706" y="7723"/>
                  </a:cubicBezTo>
                  <a:cubicBezTo>
                    <a:pt x="8706" y="7549"/>
                    <a:pt x="8491" y="7457"/>
                    <a:pt x="8348" y="7396"/>
                  </a:cubicBezTo>
                  <a:cubicBezTo>
                    <a:pt x="8328" y="7396"/>
                    <a:pt x="8318" y="7385"/>
                    <a:pt x="8297" y="7376"/>
                  </a:cubicBezTo>
                  <a:cubicBezTo>
                    <a:pt x="8307" y="7376"/>
                    <a:pt x="8307" y="7365"/>
                    <a:pt x="8318" y="7365"/>
                  </a:cubicBezTo>
                  <a:cubicBezTo>
                    <a:pt x="8478" y="7171"/>
                    <a:pt x="8724" y="7102"/>
                    <a:pt x="8960" y="7102"/>
                  </a:cubicBezTo>
                  <a:close/>
                  <a:moveTo>
                    <a:pt x="5572" y="6927"/>
                  </a:moveTo>
                  <a:cubicBezTo>
                    <a:pt x="5715" y="6947"/>
                    <a:pt x="5848" y="6957"/>
                    <a:pt x="5991" y="6957"/>
                  </a:cubicBezTo>
                  <a:cubicBezTo>
                    <a:pt x="5940" y="7069"/>
                    <a:pt x="5889" y="7172"/>
                    <a:pt x="5828" y="7283"/>
                  </a:cubicBezTo>
                  <a:cubicBezTo>
                    <a:pt x="5705" y="7519"/>
                    <a:pt x="5572" y="7743"/>
                    <a:pt x="5420" y="7957"/>
                  </a:cubicBezTo>
                  <a:cubicBezTo>
                    <a:pt x="5348" y="8049"/>
                    <a:pt x="5277" y="8172"/>
                    <a:pt x="5184" y="8243"/>
                  </a:cubicBezTo>
                  <a:cubicBezTo>
                    <a:pt x="5159" y="8261"/>
                    <a:pt x="5133" y="8269"/>
                    <a:pt x="5108" y="8269"/>
                  </a:cubicBezTo>
                  <a:cubicBezTo>
                    <a:pt x="5033" y="8269"/>
                    <a:pt x="4965" y="8202"/>
                    <a:pt x="4919" y="8141"/>
                  </a:cubicBezTo>
                  <a:cubicBezTo>
                    <a:pt x="4838" y="8039"/>
                    <a:pt x="4756" y="7855"/>
                    <a:pt x="4633" y="7773"/>
                  </a:cubicBezTo>
                  <a:cubicBezTo>
                    <a:pt x="4797" y="7549"/>
                    <a:pt x="4991" y="7335"/>
                    <a:pt x="5216" y="7172"/>
                  </a:cubicBezTo>
                  <a:cubicBezTo>
                    <a:pt x="5327" y="7079"/>
                    <a:pt x="5450" y="6998"/>
                    <a:pt x="5572" y="6927"/>
                  </a:cubicBezTo>
                  <a:close/>
                  <a:moveTo>
                    <a:pt x="7594" y="7553"/>
                  </a:moveTo>
                  <a:cubicBezTo>
                    <a:pt x="7661" y="7553"/>
                    <a:pt x="7729" y="7558"/>
                    <a:pt x="7797" y="7569"/>
                  </a:cubicBezTo>
                  <a:cubicBezTo>
                    <a:pt x="7940" y="7580"/>
                    <a:pt x="8083" y="7621"/>
                    <a:pt x="8205" y="7671"/>
                  </a:cubicBezTo>
                  <a:cubicBezTo>
                    <a:pt x="8287" y="7712"/>
                    <a:pt x="8368" y="7773"/>
                    <a:pt x="8450" y="7804"/>
                  </a:cubicBezTo>
                  <a:cubicBezTo>
                    <a:pt x="8450" y="7947"/>
                    <a:pt x="8461" y="8090"/>
                    <a:pt x="8461" y="8233"/>
                  </a:cubicBezTo>
                  <a:cubicBezTo>
                    <a:pt x="8450" y="8315"/>
                    <a:pt x="8450" y="8417"/>
                    <a:pt x="8430" y="8498"/>
                  </a:cubicBezTo>
                  <a:cubicBezTo>
                    <a:pt x="8409" y="8559"/>
                    <a:pt x="8379" y="8559"/>
                    <a:pt x="8328" y="8559"/>
                  </a:cubicBezTo>
                  <a:cubicBezTo>
                    <a:pt x="8246" y="8549"/>
                    <a:pt x="8164" y="8519"/>
                    <a:pt x="8093" y="8498"/>
                  </a:cubicBezTo>
                  <a:cubicBezTo>
                    <a:pt x="7991" y="8467"/>
                    <a:pt x="7889" y="8437"/>
                    <a:pt x="7797" y="8417"/>
                  </a:cubicBezTo>
                  <a:cubicBezTo>
                    <a:pt x="7654" y="8376"/>
                    <a:pt x="7522" y="8335"/>
                    <a:pt x="7379" y="8315"/>
                  </a:cubicBezTo>
                  <a:cubicBezTo>
                    <a:pt x="7368" y="8274"/>
                    <a:pt x="7359" y="8233"/>
                    <a:pt x="7348" y="8202"/>
                  </a:cubicBezTo>
                  <a:cubicBezTo>
                    <a:pt x="7307" y="8100"/>
                    <a:pt x="7266" y="7998"/>
                    <a:pt x="7216" y="7896"/>
                  </a:cubicBezTo>
                  <a:cubicBezTo>
                    <a:pt x="7175" y="7814"/>
                    <a:pt x="7134" y="7723"/>
                    <a:pt x="7083" y="7630"/>
                  </a:cubicBezTo>
                  <a:cubicBezTo>
                    <a:pt x="7252" y="7586"/>
                    <a:pt x="7421" y="7553"/>
                    <a:pt x="7594" y="7553"/>
                  </a:cubicBezTo>
                  <a:close/>
                  <a:moveTo>
                    <a:pt x="9960" y="7487"/>
                  </a:moveTo>
                  <a:cubicBezTo>
                    <a:pt x="10012" y="7600"/>
                    <a:pt x="10012" y="7753"/>
                    <a:pt x="10022" y="7875"/>
                  </a:cubicBezTo>
                  <a:cubicBezTo>
                    <a:pt x="10022" y="8039"/>
                    <a:pt x="10032" y="8202"/>
                    <a:pt x="10032" y="8355"/>
                  </a:cubicBezTo>
                  <a:cubicBezTo>
                    <a:pt x="10012" y="8641"/>
                    <a:pt x="9899" y="8896"/>
                    <a:pt x="9665" y="9059"/>
                  </a:cubicBezTo>
                  <a:cubicBezTo>
                    <a:pt x="9542" y="9141"/>
                    <a:pt x="9409" y="9192"/>
                    <a:pt x="9266" y="9213"/>
                  </a:cubicBezTo>
                  <a:cubicBezTo>
                    <a:pt x="9257" y="9192"/>
                    <a:pt x="9257" y="9172"/>
                    <a:pt x="9257" y="9151"/>
                  </a:cubicBezTo>
                  <a:cubicBezTo>
                    <a:pt x="9236" y="9070"/>
                    <a:pt x="9226" y="8977"/>
                    <a:pt x="9205" y="8896"/>
                  </a:cubicBezTo>
                  <a:cubicBezTo>
                    <a:pt x="9175" y="8733"/>
                    <a:pt x="9144" y="8559"/>
                    <a:pt x="9103" y="8396"/>
                  </a:cubicBezTo>
                  <a:cubicBezTo>
                    <a:pt x="9094" y="8369"/>
                    <a:pt x="9067" y="8356"/>
                    <a:pt x="9040" y="8356"/>
                  </a:cubicBezTo>
                  <a:cubicBezTo>
                    <a:pt x="9006" y="8356"/>
                    <a:pt x="8971" y="8377"/>
                    <a:pt x="8971" y="8417"/>
                  </a:cubicBezTo>
                  <a:cubicBezTo>
                    <a:pt x="8991" y="8590"/>
                    <a:pt x="9022" y="8764"/>
                    <a:pt x="9053" y="8927"/>
                  </a:cubicBezTo>
                  <a:cubicBezTo>
                    <a:pt x="9062" y="9008"/>
                    <a:pt x="9083" y="9090"/>
                    <a:pt x="9093" y="9172"/>
                  </a:cubicBezTo>
                  <a:cubicBezTo>
                    <a:pt x="9093" y="9192"/>
                    <a:pt x="9103" y="9213"/>
                    <a:pt x="9103" y="9222"/>
                  </a:cubicBezTo>
                  <a:cubicBezTo>
                    <a:pt x="9053" y="9222"/>
                    <a:pt x="8991" y="9222"/>
                    <a:pt x="8940" y="9213"/>
                  </a:cubicBezTo>
                  <a:cubicBezTo>
                    <a:pt x="8879" y="9213"/>
                    <a:pt x="8817" y="9202"/>
                    <a:pt x="8756" y="9202"/>
                  </a:cubicBezTo>
                  <a:cubicBezTo>
                    <a:pt x="8756" y="8814"/>
                    <a:pt x="8746" y="8417"/>
                    <a:pt x="8706" y="8029"/>
                  </a:cubicBezTo>
                  <a:lnTo>
                    <a:pt x="8706" y="8029"/>
                  </a:lnTo>
                  <a:cubicBezTo>
                    <a:pt x="8813" y="8136"/>
                    <a:pt x="8942" y="8219"/>
                    <a:pt x="9083" y="8219"/>
                  </a:cubicBezTo>
                  <a:cubicBezTo>
                    <a:pt x="9142" y="8219"/>
                    <a:pt x="9203" y="8205"/>
                    <a:pt x="9266" y="8172"/>
                  </a:cubicBezTo>
                  <a:cubicBezTo>
                    <a:pt x="9420" y="8090"/>
                    <a:pt x="9522" y="7947"/>
                    <a:pt x="9634" y="7834"/>
                  </a:cubicBezTo>
                  <a:cubicBezTo>
                    <a:pt x="9747" y="7723"/>
                    <a:pt x="9849" y="7610"/>
                    <a:pt x="9960" y="7487"/>
                  </a:cubicBezTo>
                  <a:close/>
                  <a:moveTo>
                    <a:pt x="6195" y="6967"/>
                  </a:moveTo>
                  <a:cubicBezTo>
                    <a:pt x="6236" y="7008"/>
                    <a:pt x="6266" y="7049"/>
                    <a:pt x="6297" y="7079"/>
                  </a:cubicBezTo>
                  <a:cubicBezTo>
                    <a:pt x="6420" y="7233"/>
                    <a:pt x="6532" y="7376"/>
                    <a:pt x="6634" y="7539"/>
                  </a:cubicBezTo>
                  <a:cubicBezTo>
                    <a:pt x="6736" y="7702"/>
                    <a:pt x="6828" y="7865"/>
                    <a:pt x="6919" y="8039"/>
                  </a:cubicBezTo>
                  <a:lnTo>
                    <a:pt x="7042" y="8315"/>
                  </a:lnTo>
                  <a:cubicBezTo>
                    <a:pt x="7042" y="8324"/>
                    <a:pt x="7052" y="8335"/>
                    <a:pt x="7062" y="8355"/>
                  </a:cubicBezTo>
                  <a:cubicBezTo>
                    <a:pt x="7052" y="8365"/>
                    <a:pt x="7052" y="8376"/>
                    <a:pt x="7052" y="8386"/>
                  </a:cubicBezTo>
                  <a:cubicBezTo>
                    <a:pt x="7021" y="8396"/>
                    <a:pt x="6991" y="8406"/>
                    <a:pt x="6971" y="8447"/>
                  </a:cubicBezTo>
                  <a:cubicBezTo>
                    <a:pt x="6828" y="8651"/>
                    <a:pt x="6685" y="8866"/>
                    <a:pt x="6532" y="9070"/>
                  </a:cubicBezTo>
                  <a:cubicBezTo>
                    <a:pt x="6522" y="9070"/>
                    <a:pt x="6511" y="9070"/>
                    <a:pt x="6501" y="9079"/>
                  </a:cubicBezTo>
                  <a:lnTo>
                    <a:pt x="6440" y="8651"/>
                  </a:lnTo>
                  <a:cubicBezTo>
                    <a:pt x="6389" y="8376"/>
                    <a:pt x="6338" y="8090"/>
                    <a:pt x="6287" y="7814"/>
                  </a:cubicBezTo>
                  <a:cubicBezTo>
                    <a:pt x="6282" y="7791"/>
                    <a:pt x="6261" y="7781"/>
                    <a:pt x="6240" y="7781"/>
                  </a:cubicBezTo>
                  <a:cubicBezTo>
                    <a:pt x="6215" y="7781"/>
                    <a:pt x="6189" y="7796"/>
                    <a:pt x="6195" y="7825"/>
                  </a:cubicBezTo>
                  <a:cubicBezTo>
                    <a:pt x="6225" y="8100"/>
                    <a:pt x="6256" y="8376"/>
                    <a:pt x="6297" y="8651"/>
                  </a:cubicBezTo>
                  <a:cubicBezTo>
                    <a:pt x="6318" y="8794"/>
                    <a:pt x="6338" y="8927"/>
                    <a:pt x="6358" y="9070"/>
                  </a:cubicBezTo>
                  <a:cubicBezTo>
                    <a:pt x="6358" y="9120"/>
                    <a:pt x="6368" y="9172"/>
                    <a:pt x="6379" y="9222"/>
                  </a:cubicBezTo>
                  <a:cubicBezTo>
                    <a:pt x="6368" y="9243"/>
                    <a:pt x="6358" y="9253"/>
                    <a:pt x="6358" y="9274"/>
                  </a:cubicBezTo>
                  <a:cubicBezTo>
                    <a:pt x="6185" y="9457"/>
                    <a:pt x="6011" y="9641"/>
                    <a:pt x="5817" y="9794"/>
                  </a:cubicBezTo>
                  <a:cubicBezTo>
                    <a:pt x="5797" y="9814"/>
                    <a:pt x="5776" y="9825"/>
                    <a:pt x="5756" y="9845"/>
                  </a:cubicBezTo>
                  <a:cubicBezTo>
                    <a:pt x="5736" y="9794"/>
                    <a:pt x="5705" y="9753"/>
                    <a:pt x="5685" y="9712"/>
                  </a:cubicBezTo>
                  <a:cubicBezTo>
                    <a:pt x="5654" y="9651"/>
                    <a:pt x="5624" y="9590"/>
                    <a:pt x="5603" y="9539"/>
                  </a:cubicBezTo>
                  <a:cubicBezTo>
                    <a:pt x="5542" y="9417"/>
                    <a:pt x="5491" y="9294"/>
                    <a:pt x="5450" y="9161"/>
                  </a:cubicBezTo>
                  <a:cubicBezTo>
                    <a:pt x="5358" y="8937"/>
                    <a:pt x="5297" y="8692"/>
                    <a:pt x="5216" y="8467"/>
                  </a:cubicBezTo>
                  <a:lnTo>
                    <a:pt x="5225" y="8467"/>
                  </a:lnTo>
                  <a:cubicBezTo>
                    <a:pt x="5348" y="8406"/>
                    <a:pt x="5429" y="8294"/>
                    <a:pt x="5501" y="8181"/>
                  </a:cubicBezTo>
                  <a:cubicBezTo>
                    <a:pt x="5674" y="7947"/>
                    <a:pt x="5828" y="7692"/>
                    <a:pt x="5971" y="7437"/>
                  </a:cubicBezTo>
                  <a:lnTo>
                    <a:pt x="6154" y="7038"/>
                  </a:lnTo>
                  <a:cubicBezTo>
                    <a:pt x="6164" y="7018"/>
                    <a:pt x="6175" y="6998"/>
                    <a:pt x="6195" y="6967"/>
                  </a:cubicBezTo>
                  <a:close/>
                  <a:moveTo>
                    <a:pt x="4531" y="7957"/>
                  </a:moveTo>
                  <a:lnTo>
                    <a:pt x="4552" y="7977"/>
                  </a:lnTo>
                  <a:cubicBezTo>
                    <a:pt x="4583" y="8018"/>
                    <a:pt x="4613" y="8079"/>
                    <a:pt x="4644" y="8131"/>
                  </a:cubicBezTo>
                  <a:cubicBezTo>
                    <a:pt x="4705" y="8243"/>
                    <a:pt x="4776" y="8345"/>
                    <a:pt x="4878" y="8417"/>
                  </a:cubicBezTo>
                  <a:cubicBezTo>
                    <a:pt x="4930" y="8457"/>
                    <a:pt x="4991" y="8478"/>
                    <a:pt x="5062" y="8488"/>
                  </a:cubicBezTo>
                  <a:cubicBezTo>
                    <a:pt x="5093" y="8743"/>
                    <a:pt x="5184" y="8988"/>
                    <a:pt x="5277" y="9222"/>
                  </a:cubicBezTo>
                  <a:cubicBezTo>
                    <a:pt x="5327" y="9355"/>
                    <a:pt x="5379" y="9478"/>
                    <a:pt x="5429" y="9600"/>
                  </a:cubicBezTo>
                  <a:cubicBezTo>
                    <a:pt x="5460" y="9671"/>
                    <a:pt x="5491" y="9733"/>
                    <a:pt x="5531" y="9804"/>
                  </a:cubicBezTo>
                  <a:cubicBezTo>
                    <a:pt x="5552" y="9835"/>
                    <a:pt x="5562" y="9886"/>
                    <a:pt x="5593" y="9927"/>
                  </a:cubicBezTo>
                  <a:cubicBezTo>
                    <a:pt x="5552" y="9927"/>
                    <a:pt x="5522" y="9927"/>
                    <a:pt x="5481" y="9916"/>
                  </a:cubicBezTo>
                  <a:cubicBezTo>
                    <a:pt x="5368" y="9875"/>
                    <a:pt x="5297" y="9743"/>
                    <a:pt x="5236" y="9651"/>
                  </a:cubicBezTo>
                  <a:cubicBezTo>
                    <a:pt x="5073" y="9396"/>
                    <a:pt x="4930" y="9131"/>
                    <a:pt x="4817" y="8855"/>
                  </a:cubicBezTo>
                  <a:cubicBezTo>
                    <a:pt x="4695" y="8569"/>
                    <a:pt x="4613" y="8263"/>
                    <a:pt x="4531" y="7957"/>
                  </a:cubicBezTo>
                  <a:close/>
                  <a:moveTo>
                    <a:pt x="7225" y="8559"/>
                  </a:moveTo>
                  <a:cubicBezTo>
                    <a:pt x="7297" y="8590"/>
                    <a:pt x="7379" y="8610"/>
                    <a:pt x="7461" y="8630"/>
                  </a:cubicBezTo>
                  <a:cubicBezTo>
                    <a:pt x="7572" y="8671"/>
                    <a:pt x="7695" y="8712"/>
                    <a:pt x="7817" y="8743"/>
                  </a:cubicBezTo>
                  <a:cubicBezTo>
                    <a:pt x="7930" y="8773"/>
                    <a:pt x="8042" y="8814"/>
                    <a:pt x="8164" y="8845"/>
                  </a:cubicBezTo>
                  <a:cubicBezTo>
                    <a:pt x="8222" y="8858"/>
                    <a:pt x="8288" y="8871"/>
                    <a:pt x="8355" y="8871"/>
                  </a:cubicBezTo>
                  <a:cubicBezTo>
                    <a:pt x="8394" y="8871"/>
                    <a:pt x="8433" y="8866"/>
                    <a:pt x="8471" y="8855"/>
                  </a:cubicBezTo>
                  <a:cubicBezTo>
                    <a:pt x="8502" y="8845"/>
                    <a:pt x="8522" y="8835"/>
                    <a:pt x="8552" y="8825"/>
                  </a:cubicBezTo>
                  <a:lnTo>
                    <a:pt x="8552" y="8825"/>
                  </a:lnTo>
                  <a:cubicBezTo>
                    <a:pt x="8542" y="9284"/>
                    <a:pt x="8502" y="9743"/>
                    <a:pt x="8430" y="10202"/>
                  </a:cubicBezTo>
                  <a:cubicBezTo>
                    <a:pt x="8420" y="10263"/>
                    <a:pt x="8420" y="10345"/>
                    <a:pt x="8389" y="10406"/>
                  </a:cubicBezTo>
                  <a:cubicBezTo>
                    <a:pt x="8366" y="10462"/>
                    <a:pt x="8330" y="10468"/>
                    <a:pt x="8282" y="10468"/>
                  </a:cubicBezTo>
                  <a:cubicBezTo>
                    <a:pt x="8268" y="10468"/>
                    <a:pt x="8252" y="10467"/>
                    <a:pt x="8236" y="10467"/>
                  </a:cubicBezTo>
                  <a:lnTo>
                    <a:pt x="8134" y="10467"/>
                  </a:lnTo>
                  <a:cubicBezTo>
                    <a:pt x="8155" y="10029"/>
                    <a:pt x="8134" y="9580"/>
                    <a:pt x="8134" y="9141"/>
                  </a:cubicBezTo>
                  <a:cubicBezTo>
                    <a:pt x="8134" y="9105"/>
                    <a:pt x="8111" y="9087"/>
                    <a:pt x="8087" y="9087"/>
                  </a:cubicBezTo>
                  <a:cubicBezTo>
                    <a:pt x="8063" y="9087"/>
                    <a:pt x="8037" y="9105"/>
                    <a:pt x="8032" y="9141"/>
                  </a:cubicBezTo>
                  <a:cubicBezTo>
                    <a:pt x="8012" y="9580"/>
                    <a:pt x="7971" y="10018"/>
                    <a:pt x="7971" y="10458"/>
                  </a:cubicBezTo>
                  <a:cubicBezTo>
                    <a:pt x="7869" y="10447"/>
                    <a:pt x="7777" y="10447"/>
                    <a:pt x="7675" y="10437"/>
                  </a:cubicBezTo>
                  <a:cubicBezTo>
                    <a:pt x="7368" y="10396"/>
                    <a:pt x="7032" y="10294"/>
                    <a:pt x="6807" y="10070"/>
                  </a:cubicBezTo>
                  <a:cubicBezTo>
                    <a:pt x="6685" y="9947"/>
                    <a:pt x="6593" y="9804"/>
                    <a:pt x="6563" y="9641"/>
                  </a:cubicBezTo>
                  <a:cubicBezTo>
                    <a:pt x="6552" y="9590"/>
                    <a:pt x="6552" y="9549"/>
                    <a:pt x="6552" y="9508"/>
                  </a:cubicBezTo>
                  <a:cubicBezTo>
                    <a:pt x="6797" y="9233"/>
                    <a:pt x="7042" y="8916"/>
                    <a:pt x="7216" y="8590"/>
                  </a:cubicBezTo>
                  <a:cubicBezTo>
                    <a:pt x="7216" y="8580"/>
                    <a:pt x="7225" y="8569"/>
                    <a:pt x="7225" y="8559"/>
                  </a:cubicBezTo>
                  <a:close/>
                  <a:moveTo>
                    <a:pt x="9899" y="9284"/>
                  </a:moveTo>
                  <a:cubicBezTo>
                    <a:pt x="9808" y="9794"/>
                    <a:pt x="9736" y="10304"/>
                    <a:pt x="9685" y="10814"/>
                  </a:cubicBezTo>
                  <a:cubicBezTo>
                    <a:pt x="9675" y="10968"/>
                    <a:pt x="9654" y="11120"/>
                    <a:pt x="9644" y="11263"/>
                  </a:cubicBezTo>
                  <a:cubicBezTo>
                    <a:pt x="9583" y="11315"/>
                    <a:pt x="9532" y="11376"/>
                    <a:pt x="9471" y="11427"/>
                  </a:cubicBezTo>
                  <a:cubicBezTo>
                    <a:pt x="9379" y="11498"/>
                    <a:pt x="9266" y="11560"/>
                    <a:pt x="9155" y="11610"/>
                  </a:cubicBezTo>
                  <a:cubicBezTo>
                    <a:pt x="8986" y="11678"/>
                    <a:pt x="8802" y="11718"/>
                    <a:pt x="8623" y="11718"/>
                  </a:cubicBezTo>
                  <a:cubicBezTo>
                    <a:pt x="8585" y="11718"/>
                    <a:pt x="8548" y="11716"/>
                    <a:pt x="8511" y="11712"/>
                  </a:cubicBezTo>
                  <a:cubicBezTo>
                    <a:pt x="8511" y="11692"/>
                    <a:pt x="8511" y="11672"/>
                    <a:pt x="8522" y="11651"/>
                  </a:cubicBezTo>
                  <a:cubicBezTo>
                    <a:pt x="8563" y="11304"/>
                    <a:pt x="8593" y="10968"/>
                    <a:pt x="8613" y="10621"/>
                  </a:cubicBezTo>
                  <a:cubicBezTo>
                    <a:pt x="8726" y="10478"/>
                    <a:pt x="8715" y="10253"/>
                    <a:pt x="8726" y="10080"/>
                  </a:cubicBezTo>
                  <a:cubicBezTo>
                    <a:pt x="8736" y="9907"/>
                    <a:pt x="8746" y="9723"/>
                    <a:pt x="8746" y="9549"/>
                  </a:cubicBezTo>
                  <a:cubicBezTo>
                    <a:pt x="8837" y="9566"/>
                    <a:pt x="8924" y="9574"/>
                    <a:pt x="9011" y="9574"/>
                  </a:cubicBezTo>
                  <a:cubicBezTo>
                    <a:pt x="9082" y="9574"/>
                    <a:pt x="9153" y="9569"/>
                    <a:pt x="9226" y="9560"/>
                  </a:cubicBezTo>
                  <a:cubicBezTo>
                    <a:pt x="9307" y="9549"/>
                    <a:pt x="9400" y="9529"/>
                    <a:pt x="9471" y="9498"/>
                  </a:cubicBezTo>
                  <a:cubicBezTo>
                    <a:pt x="9481" y="9498"/>
                    <a:pt x="9491" y="9488"/>
                    <a:pt x="9502" y="9488"/>
                  </a:cubicBezTo>
                  <a:cubicBezTo>
                    <a:pt x="9593" y="9467"/>
                    <a:pt x="9675" y="9426"/>
                    <a:pt x="9747" y="9386"/>
                  </a:cubicBezTo>
                  <a:cubicBezTo>
                    <a:pt x="9808" y="9355"/>
                    <a:pt x="9849" y="9324"/>
                    <a:pt x="9899" y="9284"/>
                  </a:cubicBezTo>
                  <a:close/>
                  <a:moveTo>
                    <a:pt x="9624" y="11539"/>
                  </a:moveTo>
                  <a:lnTo>
                    <a:pt x="9624" y="11539"/>
                  </a:lnTo>
                  <a:cubicBezTo>
                    <a:pt x="9613" y="11631"/>
                    <a:pt x="9604" y="11712"/>
                    <a:pt x="9604" y="11805"/>
                  </a:cubicBezTo>
                  <a:cubicBezTo>
                    <a:pt x="9583" y="11968"/>
                    <a:pt x="9573" y="12131"/>
                    <a:pt x="9563" y="12294"/>
                  </a:cubicBezTo>
                  <a:cubicBezTo>
                    <a:pt x="9563" y="12376"/>
                    <a:pt x="9552" y="12458"/>
                    <a:pt x="9552" y="12539"/>
                  </a:cubicBezTo>
                  <a:cubicBezTo>
                    <a:pt x="9552" y="12590"/>
                    <a:pt x="9542" y="12651"/>
                    <a:pt x="9542" y="12703"/>
                  </a:cubicBezTo>
                  <a:cubicBezTo>
                    <a:pt x="9461" y="12723"/>
                    <a:pt x="9379" y="12733"/>
                    <a:pt x="9307" y="12744"/>
                  </a:cubicBezTo>
                  <a:cubicBezTo>
                    <a:pt x="9280" y="12746"/>
                    <a:pt x="9252" y="12747"/>
                    <a:pt x="9224" y="12747"/>
                  </a:cubicBezTo>
                  <a:cubicBezTo>
                    <a:pt x="9147" y="12747"/>
                    <a:pt x="9069" y="12738"/>
                    <a:pt x="9001" y="12723"/>
                  </a:cubicBezTo>
                  <a:cubicBezTo>
                    <a:pt x="8889" y="12703"/>
                    <a:pt x="8808" y="12672"/>
                    <a:pt x="8715" y="12621"/>
                  </a:cubicBezTo>
                  <a:cubicBezTo>
                    <a:pt x="8634" y="12580"/>
                    <a:pt x="8552" y="12499"/>
                    <a:pt x="8461" y="12478"/>
                  </a:cubicBezTo>
                  <a:cubicBezTo>
                    <a:pt x="8420" y="12397"/>
                    <a:pt x="8430" y="12294"/>
                    <a:pt x="8450" y="12192"/>
                  </a:cubicBezTo>
                  <a:cubicBezTo>
                    <a:pt x="8461" y="12080"/>
                    <a:pt x="8481" y="11978"/>
                    <a:pt x="8491" y="11866"/>
                  </a:cubicBezTo>
                  <a:cubicBezTo>
                    <a:pt x="8562" y="11878"/>
                    <a:pt x="8633" y="11884"/>
                    <a:pt x="8704" y="11884"/>
                  </a:cubicBezTo>
                  <a:cubicBezTo>
                    <a:pt x="8877" y="11884"/>
                    <a:pt x="9049" y="11849"/>
                    <a:pt x="9216" y="11784"/>
                  </a:cubicBezTo>
                  <a:cubicBezTo>
                    <a:pt x="9338" y="11733"/>
                    <a:pt x="9461" y="11672"/>
                    <a:pt x="9573" y="11580"/>
                  </a:cubicBezTo>
                  <a:cubicBezTo>
                    <a:pt x="9593" y="11570"/>
                    <a:pt x="9604" y="11560"/>
                    <a:pt x="9624" y="11539"/>
                  </a:cubicBezTo>
                  <a:close/>
                  <a:moveTo>
                    <a:pt x="10981" y="6304"/>
                  </a:moveTo>
                  <a:cubicBezTo>
                    <a:pt x="10920" y="7079"/>
                    <a:pt x="10879" y="7855"/>
                    <a:pt x="10818" y="8621"/>
                  </a:cubicBezTo>
                  <a:cubicBezTo>
                    <a:pt x="10767" y="9447"/>
                    <a:pt x="10706" y="10284"/>
                    <a:pt x="10634" y="11111"/>
                  </a:cubicBezTo>
                  <a:cubicBezTo>
                    <a:pt x="10583" y="11753"/>
                    <a:pt x="10522" y="12397"/>
                    <a:pt x="10461" y="13039"/>
                  </a:cubicBezTo>
                  <a:cubicBezTo>
                    <a:pt x="10448" y="13031"/>
                    <a:pt x="10434" y="13026"/>
                    <a:pt x="10419" y="13026"/>
                  </a:cubicBezTo>
                  <a:cubicBezTo>
                    <a:pt x="10400" y="13026"/>
                    <a:pt x="10381" y="13036"/>
                    <a:pt x="10369" y="13059"/>
                  </a:cubicBezTo>
                  <a:cubicBezTo>
                    <a:pt x="10103" y="13406"/>
                    <a:pt x="9716" y="13651"/>
                    <a:pt x="9287" y="13723"/>
                  </a:cubicBezTo>
                  <a:cubicBezTo>
                    <a:pt x="9185" y="13739"/>
                    <a:pt x="9087" y="13746"/>
                    <a:pt x="8989" y="13746"/>
                  </a:cubicBezTo>
                  <a:cubicBezTo>
                    <a:pt x="8843" y="13746"/>
                    <a:pt x="8699" y="13731"/>
                    <a:pt x="8552" y="13713"/>
                  </a:cubicBezTo>
                  <a:cubicBezTo>
                    <a:pt x="8462" y="13705"/>
                    <a:pt x="8373" y="13700"/>
                    <a:pt x="8283" y="13700"/>
                  </a:cubicBezTo>
                  <a:cubicBezTo>
                    <a:pt x="8128" y="13700"/>
                    <a:pt x="7973" y="13715"/>
                    <a:pt x="7817" y="13753"/>
                  </a:cubicBezTo>
                  <a:cubicBezTo>
                    <a:pt x="7409" y="13846"/>
                    <a:pt x="7083" y="14152"/>
                    <a:pt x="6685" y="14284"/>
                  </a:cubicBezTo>
                  <a:cubicBezTo>
                    <a:pt x="6583" y="14315"/>
                    <a:pt x="6482" y="14329"/>
                    <a:pt x="6381" y="14329"/>
                  </a:cubicBezTo>
                  <a:cubicBezTo>
                    <a:pt x="6086" y="14329"/>
                    <a:pt x="5795" y="14215"/>
                    <a:pt x="5522" y="14100"/>
                  </a:cubicBezTo>
                  <a:cubicBezTo>
                    <a:pt x="5243" y="13992"/>
                    <a:pt x="4941" y="13878"/>
                    <a:pt x="4642" y="13878"/>
                  </a:cubicBezTo>
                  <a:cubicBezTo>
                    <a:pt x="4547" y="13878"/>
                    <a:pt x="4452" y="13890"/>
                    <a:pt x="4358" y="13917"/>
                  </a:cubicBezTo>
                  <a:cubicBezTo>
                    <a:pt x="4195" y="12406"/>
                    <a:pt x="4052" y="10896"/>
                    <a:pt x="3909" y="9386"/>
                  </a:cubicBezTo>
                  <a:cubicBezTo>
                    <a:pt x="3828" y="8488"/>
                    <a:pt x="3746" y="7590"/>
                    <a:pt x="3644" y="6702"/>
                  </a:cubicBezTo>
                  <a:cubicBezTo>
                    <a:pt x="3644" y="6691"/>
                    <a:pt x="3654" y="6691"/>
                    <a:pt x="3654" y="6691"/>
                  </a:cubicBezTo>
                  <a:cubicBezTo>
                    <a:pt x="3746" y="6610"/>
                    <a:pt x="3848" y="6539"/>
                    <a:pt x="3960" y="6478"/>
                  </a:cubicBezTo>
                  <a:cubicBezTo>
                    <a:pt x="4001" y="6457"/>
                    <a:pt x="4042" y="6437"/>
                    <a:pt x="4082" y="6426"/>
                  </a:cubicBezTo>
                  <a:cubicBezTo>
                    <a:pt x="4103" y="6487"/>
                    <a:pt x="4123" y="6539"/>
                    <a:pt x="4144" y="6600"/>
                  </a:cubicBezTo>
                  <a:cubicBezTo>
                    <a:pt x="4154" y="6630"/>
                    <a:pt x="4175" y="6651"/>
                    <a:pt x="4184" y="6682"/>
                  </a:cubicBezTo>
                  <a:cubicBezTo>
                    <a:pt x="4052" y="6661"/>
                    <a:pt x="3930" y="6651"/>
                    <a:pt x="3797" y="6620"/>
                  </a:cubicBezTo>
                  <a:cubicBezTo>
                    <a:pt x="3756" y="6620"/>
                    <a:pt x="3735" y="6682"/>
                    <a:pt x="3787" y="6691"/>
                  </a:cubicBezTo>
                  <a:cubicBezTo>
                    <a:pt x="3930" y="6723"/>
                    <a:pt x="4082" y="6743"/>
                    <a:pt x="4236" y="6773"/>
                  </a:cubicBezTo>
                  <a:cubicBezTo>
                    <a:pt x="4266" y="6834"/>
                    <a:pt x="4307" y="6896"/>
                    <a:pt x="4358" y="6947"/>
                  </a:cubicBezTo>
                  <a:cubicBezTo>
                    <a:pt x="4450" y="7059"/>
                    <a:pt x="4542" y="7131"/>
                    <a:pt x="4664" y="7202"/>
                  </a:cubicBezTo>
                  <a:cubicBezTo>
                    <a:pt x="4674" y="7202"/>
                    <a:pt x="4695" y="7212"/>
                    <a:pt x="4705" y="7212"/>
                  </a:cubicBezTo>
                  <a:lnTo>
                    <a:pt x="4715" y="7222"/>
                  </a:lnTo>
                  <a:cubicBezTo>
                    <a:pt x="4572" y="7396"/>
                    <a:pt x="4460" y="7590"/>
                    <a:pt x="4379" y="7814"/>
                  </a:cubicBezTo>
                  <a:cubicBezTo>
                    <a:pt x="4338" y="7825"/>
                    <a:pt x="4307" y="7855"/>
                    <a:pt x="4317" y="7906"/>
                  </a:cubicBezTo>
                  <a:cubicBezTo>
                    <a:pt x="4348" y="8580"/>
                    <a:pt x="4603" y="9253"/>
                    <a:pt x="4980" y="9814"/>
                  </a:cubicBezTo>
                  <a:cubicBezTo>
                    <a:pt x="5062" y="9947"/>
                    <a:pt x="5154" y="10090"/>
                    <a:pt x="5297" y="10172"/>
                  </a:cubicBezTo>
                  <a:cubicBezTo>
                    <a:pt x="5378" y="10220"/>
                    <a:pt x="5465" y="10243"/>
                    <a:pt x="5552" y="10243"/>
                  </a:cubicBezTo>
                  <a:cubicBezTo>
                    <a:pt x="5629" y="10243"/>
                    <a:pt x="5705" y="10226"/>
                    <a:pt x="5776" y="10192"/>
                  </a:cubicBezTo>
                  <a:cubicBezTo>
                    <a:pt x="5940" y="10120"/>
                    <a:pt x="6062" y="10009"/>
                    <a:pt x="6185" y="9886"/>
                  </a:cubicBezTo>
                  <a:cubicBezTo>
                    <a:pt x="6225" y="9845"/>
                    <a:pt x="6277" y="9804"/>
                    <a:pt x="6318" y="9764"/>
                  </a:cubicBezTo>
                  <a:cubicBezTo>
                    <a:pt x="6338" y="9875"/>
                    <a:pt x="6379" y="9988"/>
                    <a:pt x="6429" y="10080"/>
                  </a:cubicBezTo>
                  <a:cubicBezTo>
                    <a:pt x="6613" y="10406"/>
                    <a:pt x="6991" y="10600"/>
                    <a:pt x="7359" y="10692"/>
                  </a:cubicBezTo>
                  <a:cubicBezTo>
                    <a:pt x="7572" y="10743"/>
                    <a:pt x="7797" y="10764"/>
                    <a:pt x="8021" y="10774"/>
                  </a:cubicBezTo>
                  <a:cubicBezTo>
                    <a:pt x="8097" y="10774"/>
                    <a:pt x="8176" y="10783"/>
                    <a:pt x="8254" y="10783"/>
                  </a:cubicBezTo>
                  <a:cubicBezTo>
                    <a:pt x="8293" y="10783"/>
                    <a:pt x="8331" y="10780"/>
                    <a:pt x="8368" y="10774"/>
                  </a:cubicBezTo>
                  <a:lnTo>
                    <a:pt x="8368" y="10774"/>
                  </a:lnTo>
                  <a:cubicBezTo>
                    <a:pt x="8307" y="11111"/>
                    <a:pt x="8246" y="11458"/>
                    <a:pt x="8195" y="11805"/>
                  </a:cubicBezTo>
                  <a:cubicBezTo>
                    <a:pt x="8175" y="11998"/>
                    <a:pt x="8114" y="12213"/>
                    <a:pt x="8134" y="12406"/>
                  </a:cubicBezTo>
                  <a:cubicBezTo>
                    <a:pt x="8144" y="12570"/>
                    <a:pt x="8236" y="12753"/>
                    <a:pt x="8409" y="12794"/>
                  </a:cubicBezTo>
                  <a:cubicBezTo>
                    <a:pt x="8450" y="12835"/>
                    <a:pt x="8502" y="12866"/>
                    <a:pt x="8542" y="12886"/>
                  </a:cubicBezTo>
                  <a:cubicBezTo>
                    <a:pt x="8665" y="12957"/>
                    <a:pt x="8797" y="12998"/>
                    <a:pt x="8920" y="13029"/>
                  </a:cubicBezTo>
                  <a:cubicBezTo>
                    <a:pt x="8993" y="13042"/>
                    <a:pt x="9072" y="13050"/>
                    <a:pt x="9152" y="13050"/>
                  </a:cubicBezTo>
                  <a:cubicBezTo>
                    <a:pt x="9329" y="13050"/>
                    <a:pt x="9511" y="13012"/>
                    <a:pt x="9644" y="12907"/>
                  </a:cubicBezTo>
                  <a:cubicBezTo>
                    <a:pt x="9663" y="12913"/>
                    <a:pt x="9681" y="12916"/>
                    <a:pt x="9699" y="12916"/>
                  </a:cubicBezTo>
                  <a:cubicBezTo>
                    <a:pt x="9741" y="12916"/>
                    <a:pt x="9779" y="12898"/>
                    <a:pt x="9808" y="12855"/>
                  </a:cubicBezTo>
                  <a:cubicBezTo>
                    <a:pt x="9879" y="12712"/>
                    <a:pt x="9858" y="12508"/>
                    <a:pt x="9869" y="12345"/>
                  </a:cubicBezTo>
                  <a:cubicBezTo>
                    <a:pt x="9879" y="12182"/>
                    <a:pt x="9889" y="12009"/>
                    <a:pt x="9899" y="11835"/>
                  </a:cubicBezTo>
                  <a:lnTo>
                    <a:pt x="9991" y="10855"/>
                  </a:lnTo>
                  <a:cubicBezTo>
                    <a:pt x="10042" y="10243"/>
                    <a:pt x="10103" y="9631"/>
                    <a:pt x="10155" y="9008"/>
                  </a:cubicBezTo>
                  <a:cubicBezTo>
                    <a:pt x="10246" y="8875"/>
                    <a:pt x="10307" y="8712"/>
                    <a:pt x="10328" y="8528"/>
                  </a:cubicBezTo>
                  <a:cubicBezTo>
                    <a:pt x="10359" y="8335"/>
                    <a:pt x="10348" y="8131"/>
                    <a:pt x="10328" y="7937"/>
                  </a:cubicBezTo>
                  <a:cubicBezTo>
                    <a:pt x="10318" y="7794"/>
                    <a:pt x="10287" y="7661"/>
                    <a:pt x="10236" y="7528"/>
                  </a:cubicBezTo>
                  <a:cubicBezTo>
                    <a:pt x="10246" y="7519"/>
                    <a:pt x="10246" y="7508"/>
                    <a:pt x="10257" y="7508"/>
                  </a:cubicBezTo>
                  <a:cubicBezTo>
                    <a:pt x="10348" y="7304"/>
                    <a:pt x="10359" y="7069"/>
                    <a:pt x="10389" y="6845"/>
                  </a:cubicBezTo>
                  <a:cubicBezTo>
                    <a:pt x="10400" y="6723"/>
                    <a:pt x="10420" y="6589"/>
                    <a:pt x="10430" y="6467"/>
                  </a:cubicBezTo>
                  <a:cubicBezTo>
                    <a:pt x="10614" y="6416"/>
                    <a:pt x="10808" y="6365"/>
                    <a:pt x="10981" y="6304"/>
                  </a:cubicBezTo>
                  <a:close/>
                  <a:moveTo>
                    <a:pt x="10440" y="13172"/>
                  </a:moveTo>
                  <a:lnTo>
                    <a:pt x="10440" y="13172"/>
                  </a:lnTo>
                  <a:cubicBezTo>
                    <a:pt x="10348" y="14141"/>
                    <a:pt x="10257" y="17070"/>
                    <a:pt x="10144" y="18030"/>
                  </a:cubicBezTo>
                  <a:cubicBezTo>
                    <a:pt x="10042" y="18958"/>
                    <a:pt x="9910" y="19887"/>
                    <a:pt x="9808" y="20815"/>
                  </a:cubicBezTo>
                  <a:cubicBezTo>
                    <a:pt x="9808" y="20826"/>
                    <a:pt x="9808" y="20836"/>
                    <a:pt x="9818" y="20836"/>
                  </a:cubicBezTo>
                  <a:cubicBezTo>
                    <a:pt x="9695" y="20887"/>
                    <a:pt x="9583" y="20948"/>
                    <a:pt x="9471" y="20989"/>
                  </a:cubicBezTo>
                  <a:cubicBezTo>
                    <a:pt x="9318" y="21060"/>
                    <a:pt x="9164" y="21112"/>
                    <a:pt x="9001" y="21162"/>
                  </a:cubicBezTo>
                  <a:cubicBezTo>
                    <a:pt x="8685" y="21255"/>
                    <a:pt x="8359" y="21326"/>
                    <a:pt x="8032" y="21377"/>
                  </a:cubicBezTo>
                  <a:cubicBezTo>
                    <a:pt x="7772" y="21409"/>
                    <a:pt x="7510" y="21425"/>
                    <a:pt x="7249" y="21425"/>
                  </a:cubicBezTo>
                  <a:cubicBezTo>
                    <a:pt x="6843" y="21425"/>
                    <a:pt x="6439" y="21386"/>
                    <a:pt x="6042" y="21305"/>
                  </a:cubicBezTo>
                  <a:cubicBezTo>
                    <a:pt x="5685" y="21234"/>
                    <a:pt x="5327" y="21112"/>
                    <a:pt x="4971" y="21019"/>
                  </a:cubicBezTo>
                  <a:lnTo>
                    <a:pt x="4960" y="21019"/>
                  </a:lnTo>
                  <a:cubicBezTo>
                    <a:pt x="4756" y="19418"/>
                    <a:pt x="4562" y="15846"/>
                    <a:pt x="4388" y="14243"/>
                  </a:cubicBezTo>
                  <a:cubicBezTo>
                    <a:pt x="4388" y="14172"/>
                    <a:pt x="4379" y="14100"/>
                    <a:pt x="4368" y="14019"/>
                  </a:cubicBezTo>
                  <a:cubicBezTo>
                    <a:pt x="4417" y="14011"/>
                    <a:pt x="4466" y="14007"/>
                    <a:pt x="4515" y="14007"/>
                  </a:cubicBezTo>
                  <a:cubicBezTo>
                    <a:pt x="4841" y="14007"/>
                    <a:pt x="5157" y="14170"/>
                    <a:pt x="5450" y="14295"/>
                  </a:cubicBezTo>
                  <a:cubicBezTo>
                    <a:pt x="5734" y="14406"/>
                    <a:pt x="6023" y="14519"/>
                    <a:pt x="6322" y="14519"/>
                  </a:cubicBezTo>
                  <a:cubicBezTo>
                    <a:pt x="6431" y="14519"/>
                    <a:pt x="6542" y="14503"/>
                    <a:pt x="6654" y="14468"/>
                  </a:cubicBezTo>
                  <a:cubicBezTo>
                    <a:pt x="7062" y="14325"/>
                    <a:pt x="7379" y="13998"/>
                    <a:pt x="7797" y="13876"/>
                  </a:cubicBezTo>
                  <a:cubicBezTo>
                    <a:pt x="7878" y="13854"/>
                    <a:pt x="7959" y="13846"/>
                    <a:pt x="8039" y="13846"/>
                  </a:cubicBezTo>
                  <a:cubicBezTo>
                    <a:pt x="8220" y="13846"/>
                    <a:pt x="8399" y="13888"/>
                    <a:pt x="8583" y="13917"/>
                  </a:cubicBezTo>
                  <a:cubicBezTo>
                    <a:pt x="8714" y="13928"/>
                    <a:pt x="8843" y="13939"/>
                    <a:pt x="8971" y="13939"/>
                  </a:cubicBezTo>
                  <a:cubicBezTo>
                    <a:pt x="9082" y="13939"/>
                    <a:pt x="9194" y="13930"/>
                    <a:pt x="9307" y="13907"/>
                  </a:cubicBezTo>
                  <a:cubicBezTo>
                    <a:pt x="9756" y="13815"/>
                    <a:pt x="10185" y="13549"/>
                    <a:pt x="10440" y="13172"/>
                  </a:cubicBezTo>
                  <a:close/>
                  <a:moveTo>
                    <a:pt x="11726" y="4232"/>
                  </a:moveTo>
                  <a:lnTo>
                    <a:pt x="11665" y="4569"/>
                  </a:lnTo>
                  <a:cubicBezTo>
                    <a:pt x="11645" y="4712"/>
                    <a:pt x="11634" y="4855"/>
                    <a:pt x="11614" y="4997"/>
                  </a:cubicBezTo>
                  <a:cubicBezTo>
                    <a:pt x="11583" y="5294"/>
                    <a:pt x="11563" y="5589"/>
                    <a:pt x="11543" y="5886"/>
                  </a:cubicBezTo>
                  <a:cubicBezTo>
                    <a:pt x="11491" y="6487"/>
                    <a:pt x="11441" y="7079"/>
                    <a:pt x="11389" y="7671"/>
                  </a:cubicBezTo>
                  <a:cubicBezTo>
                    <a:pt x="11216" y="9784"/>
                    <a:pt x="11032" y="11896"/>
                    <a:pt x="10828" y="14009"/>
                  </a:cubicBezTo>
                  <a:cubicBezTo>
                    <a:pt x="10726" y="15070"/>
                    <a:pt x="10624" y="18101"/>
                    <a:pt x="10512" y="19162"/>
                  </a:cubicBezTo>
                  <a:cubicBezTo>
                    <a:pt x="10440" y="19856"/>
                    <a:pt x="10359" y="20550"/>
                    <a:pt x="10287" y="21244"/>
                  </a:cubicBezTo>
                  <a:cubicBezTo>
                    <a:pt x="9960" y="21397"/>
                    <a:pt x="9624" y="21550"/>
                    <a:pt x="9277" y="21663"/>
                  </a:cubicBezTo>
                  <a:cubicBezTo>
                    <a:pt x="8930" y="21785"/>
                    <a:pt x="8573" y="21867"/>
                    <a:pt x="8205" y="21928"/>
                  </a:cubicBezTo>
                  <a:cubicBezTo>
                    <a:pt x="7848" y="21979"/>
                    <a:pt x="7491" y="22010"/>
                    <a:pt x="7123" y="22010"/>
                  </a:cubicBezTo>
                  <a:cubicBezTo>
                    <a:pt x="6767" y="22010"/>
                    <a:pt x="6399" y="22010"/>
                    <a:pt x="6042" y="21958"/>
                  </a:cubicBezTo>
                  <a:cubicBezTo>
                    <a:pt x="5828" y="21928"/>
                    <a:pt x="5624" y="21887"/>
                    <a:pt x="5420" y="21836"/>
                  </a:cubicBezTo>
                  <a:cubicBezTo>
                    <a:pt x="5216" y="21785"/>
                    <a:pt x="5021" y="21713"/>
                    <a:pt x="4817" y="21663"/>
                  </a:cubicBezTo>
                  <a:cubicBezTo>
                    <a:pt x="4813" y="21662"/>
                    <a:pt x="4810" y="21662"/>
                    <a:pt x="4806" y="21662"/>
                  </a:cubicBezTo>
                  <a:cubicBezTo>
                    <a:pt x="4742" y="21662"/>
                    <a:pt x="4709" y="21747"/>
                    <a:pt x="4766" y="21785"/>
                  </a:cubicBezTo>
                  <a:cubicBezTo>
                    <a:pt x="5093" y="21969"/>
                    <a:pt x="5481" y="22060"/>
                    <a:pt x="5848" y="22142"/>
                  </a:cubicBezTo>
                  <a:cubicBezTo>
                    <a:pt x="6216" y="22224"/>
                    <a:pt x="6593" y="22295"/>
                    <a:pt x="6981" y="22316"/>
                  </a:cubicBezTo>
                  <a:cubicBezTo>
                    <a:pt x="7063" y="22319"/>
                    <a:pt x="7145" y="22321"/>
                    <a:pt x="7227" y="22321"/>
                  </a:cubicBezTo>
                  <a:cubicBezTo>
                    <a:pt x="7912" y="22321"/>
                    <a:pt x="8599" y="22209"/>
                    <a:pt x="9246" y="21999"/>
                  </a:cubicBezTo>
                  <a:cubicBezTo>
                    <a:pt x="9593" y="21897"/>
                    <a:pt x="9940" y="21765"/>
                    <a:pt x="10257" y="21581"/>
                  </a:cubicBezTo>
                  <a:lnTo>
                    <a:pt x="10257" y="21581"/>
                  </a:lnTo>
                  <a:lnTo>
                    <a:pt x="10196" y="22255"/>
                  </a:lnTo>
                  <a:cubicBezTo>
                    <a:pt x="9858" y="22398"/>
                    <a:pt x="9522" y="22540"/>
                    <a:pt x="9164" y="22642"/>
                  </a:cubicBezTo>
                  <a:cubicBezTo>
                    <a:pt x="8787" y="22754"/>
                    <a:pt x="8399" y="22836"/>
                    <a:pt x="8001" y="22877"/>
                  </a:cubicBezTo>
                  <a:cubicBezTo>
                    <a:pt x="7725" y="22909"/>
                    <a:pt x="7448" y="22925"/>
                    <a:pt x="7170" y="22925"/>
                  </a:cubicBezTo>
                  <a:cubicBezTo>
                    <a:pt x="6659" y="22925"/>
                    <a:pt x="6147" y="22871"/>
                    <a:pt x="5644" y="22765"/>
                  </a:cubicBezTo>
                  <a:cubicBezTo>
                    <a:pt x="5429" y="22713"/>
                    <a:pt x="5216" y="22652"/>
                    <a:pt x="5011" y="22591"/>
                  </a:cubicBezTo>
                  <a:cubicBezTo>
                    <a:pt x="4838" y="22540"/>
                    <a:pt x="4674" y="22469"/>
                    <a:pt x="4501" y="22438"/>
                  </a:cubicBezTo>
                  <a:cubicBezTo>
                    <a:pt x="4522" y="22407"/>
                    <a:pt x="4531" y="22377"/>
                    <a:pt x="4522" y="22346"/>
                  </a:cubicBezTo>
                  <a:cubicBezTo>
                    <a:pt x="4429" y="21285"/>
                    <a:pt x="4307" y="20223"/>
                    <a:pt x="4195" y="19162"/>
                  </a:cubicBezTo>
                  <a:cubicBezTo>
                    <a:pt x="4082" y="18101"/>
                    <a:pt x="3980" y="15070"/>
                    <a:pt x="3878" y="14009"/>
                  </a:cubicBezTo>
                  <a:cubicBezTo>
                    <a:pt x="3674" y="11896"/>
                    <a:pt x="3490" y="9784"/>
                    <a:pt x="3317" y="7671"/>
                  </a:cubicBezTo>
                  <a:cubicBezTo>
                    <a:pt x="3266" y="7079"/>
                    <a:pt x="3225" y="6487"/>
                    <a:pt x="3174" y="5886"/>
                  </a:cubicBezTo>
                  <a:cubicBezTo>
                    <a:pt x="3143" y="5589"/>
                    <a:pt x="3123" y="5294"/>
                    <a:pt x="3093" y="4997"/>
                  </a:cubicBezTo>
                  <a:cubicBezTo>
                    <a:pt x="3093" y="4947"/>
                    <a:pt x="3082" y="4886"/>
                    <a:pt x="3072" y="4834"/>
                  </a:cubicBezTo>
                  <a:lnTo>
                    <a:pt x="3072" y="4834"/>
                  </a:lnTo>
                  <a:cubicBezTo>
                    <a:pt x="3093" y="4875"/>
                    <a:pt x="3103" y="4916"/>
                    <a:pt x="3123" y="4947"/>
                  </a:cubicBezTo>
                  <a:cubicBezTo>
                    <a:pt x="3184" y="5110"/>
                    <a:pt x="3256" y="5263"/>
                    <a:pt x="3327" y="5416"/>
                  </a:cubicBezTo>
                  <a:cubicBezTo>
                    <a:pt x="3358" y="5487"/>
                    <a:pt x="3388" y="5569"/>
                    <a:pt x="3419" y="5641"/>
                  </a:cubicBezTo>
                  <a:cubicBezTo>
                    <a:pt x="3460" y="5722"/>
                    <a:pt x="3490" y="5793"/>
                    <a:pt x="3572" y="5845"/>
                  </a:cubicBezTo>
                  <a:cubicBezTo>
                    <a:pt x="3589" y="5858"/>
                    <a:pt x="3606" y="5863"/>
                    <a:pt x="3623" y="5863"/>
                  </a:cubicBezTo>
                  <a:cubicBezTo>
                    <a:pt x="3645" y="5863"/>
                    <a:pt x="3667" y="5852"/>
                    <a:pt x="3685" y="5834"/>
                  </a:cubicBezTo>
                  <a:cubicBezTo>
                    <a:pt x="3828" y="5824"/>
                    <a:pt x="3950" y="5784"/>
                    <a:pt x="4062" y="5732"/>
                  </a:cubicBezTo>
                  <a:lnTo>
                    <a:pt x="4062" y="5732"/>
                  </a:lnTo>
                  <a:cubicBezTo>
                    <a:pt x="4062" y="5763"/>
                    <a:pt x="4052" y="5784"/>
                    <a:pt x="4052" y="5804"/>
                  </a:cubicBezTo>
                  <a:cubicBezTo>
                    <a:pt x="4032" y="5967"/>
                    <a:pt x="4032" y="6131"/>
                    <a:pt x="4062" y="6294"/>
                  </a:cubicBezTo>
                  <a:cubicBezTo>
                    <a:pt x="4001" y="6314"/>
                    <a:pt x="3939" y="6335"/>
                    <a:pt x="3889" y="6365"/>
                  </a:cubicBezTo>
                  <a:cubicBezTo>
                    <a:pt x="3766" y="6426"/>
                    <a:pt x="3654" y="6508"/>
                    <a:pt x="3583" y="6630"/>
                  </a:cubicBezTo>
                  <a:cubicBezTo>
                    <a:pt x="3572" y="6630"/>
                    <a:pt x="3562" y="6641"/>
                    <a:pt x="3562" y="6651"/>
                  </a:cubicBezTo>
                  <a:cubicBezTo>
                    <a:pt x="3644" y="8274"/>
                    <a:pt x="3787" y="9896"/>
                    <a:pt x="3939" y="11519"/>
                  </a:cubicBezTo>
                  <a:cubicBezTo>
                    <a:pt x="4103" y="13131"/>
                    <a:pt x="4277" y="16723"/>
                    <a:pt x="4470" y="18346"/>
                  </a:cubicBezTo>
                  <a:cubicBezTo>
                    <a:pt x="4572" y="19254"/>
                    <a:pt x="4685" y="20152"/>
                    <a:pt x="4797" y="21060"/>
                  </a:cubicBezTo>
                  <a:cubicBezTo>
                    <a:pt x="4805" y="21113"/>
                    <a:pt x="4851" y="21144"/>
                    <a:pt x="4895" y="21144"/>
                  </a:cubicBezTo>
                  <a:cubicBezTo>
                    <a:pt x="4911" y="21144"/>
                    <a:pt x="4926" y="21140"/>
                    <a:pt x="4940" y="21132"/>
                  </a:cubicBezTo>
                  <a:cubicBezTo>
                    <a:pt x="5225" y="21305"/>
                    <a:pt x="5562" y="21397"/>
                    <a:pt x="5889" y="21479"/>
                  </a:cubicBezTo>
                  <a:cubicBezTo>
                    <a:pt x="6225" y="21550"/>
                    <a:pt x="6572" y="21602"/>
                    <a:pt x="6919" y="21622"/>
                  </a:cubicBezTo>
                  <a:cubicBezTo>
                    <a:pt x="7018" y="21626"/>
                    <a:pt x="7118" y="21629"/>
                    <a:pt x="7217" y="21629"/>
                  </a:cubicBezTo>
                  <a:cubicBezTo>
                    <a:pt x="7796" y="21629"/>
                    <a:pt x="8383" y="21553"/>
                    <a:pt x="8940" y="21387"/>
                  </a:cubicBezTo>
                  <a:cubicBezTo>
                    <a:pt x="9124" y="21336"/>
                    <a:pt x="9307" y="21275"/>
                    <a:pt x="9481" y="21203"/>
                  </a:cubicBezTo>
                  <a:cubicBezTo>
                    <a:pt x="9665" y="21132"/>
                    <a:pt x="9869" y="21071"/>
                    <a:pt x="10012" y="20948"/>
                  </a:cubicBezTo>
                  <a:cubicBezTo>
                    <a:pt x="10083" y="20897"/>
                    <a:pt x="10022" y="20806"/>
                    <a:pt x="9951" y="20795"/>
                  </a:cubicBezTo>
                  <a:cubicBezTo>
                    <a:pt x="10073" y="19989"/>
                    <a:pt x="10165" y="19182"/>
                    <a:pt x="10257" y="18366"/>
                  </a:cubicBezTo>
                  <a:cubicBezTo>
                    <a:pt x="10348" y="17540"/>
                    <a:pt x="10440" y="14744"/>
                    <a:pt x="10522" y="13917"/>
                  </a:cubicBezTo>
                  <a:cubicBezTo>
                    <a:pt x="10685" y="12263"/>
                    <a:pt x="10828" y="10600"/>
                    <a:pt x="10940" y="8947"/>
                  </a:cubicBezTo>
                  <a:cubicBezTo>
                    <a:pt x="11001" y="8008"/>
                    <a:pt x="11073" y="7079"/>
                    <a:pt x="11083" y="6140"/>
                  </a:cubicBezTo>
                  <a:cubicBezTo>
                    <a:pt x="11090" y="6113"/>
                    <a:pt x="11070" y="6100"/>
                    <a:pt x="11046" y="6100"/>
                  </a:cubicBezTo>
                  <a:cubicBezTo>
                    <a:pt x="11035" y="6100"/>
                    <a:pt x="11022" y="6103"/>
                    <a:pt x="11012" y="6110"/>
                  </a:cubicBezTo>
                  <a:cubicBezTo>
                    <a:pt x="10920" y="6069"/>
                    <a:pt x="10828" y="6038"/>
                    <a:pt x="10726" y="6008"/>
                  </a:cubicBezTo>
                  <a:cubicBezTo>
                    <a:pt x="10685" y="5988"/>
                    <a:pt x="10634" y="5967"/>
                    <a:pt x="10583" y="5957"/>
                  </a:cubicBezTo>
                  <a:cubicBezTo>
                    <a:pt x="10552" y="5947"/>
                    <a:pt x="10522" y="5947"/>
                    <a:pt x="10491" y="5936"/>
                  </a:cubicBezTo>
                  <a:cubicBezTo>
                    <a:pt x="10543" y="5580"/>
                    <a:pt x="10583" y="5222"/>
                    <a:pt x="10624" y="4855"/>
                  </a:cubicBezTo>
                  <a:cubicBezTo>
                    <a:pt x="10645" y="4743"/>
                    <a:pt x="10654" y="4620"/>
                    <a:pt x="10665" y="4498"/>
                  </a:cubicBezTo>
                  <a:cubicBezTo>
                    <a:pt x="11022" y="4426"/>
                    <a:pt x="11369" y="4335"/>
                    <a:pt x="11726" y="4232"/>
                  </a:cubicBezTo>
                  <a:close/>
                  <a:moveTo>
                    <a:pt x="4554" y="1"/>
                  </a:moveTo>
                  <a:cubicBezTo>
                    <a:pt x="4513" y="1"/>
                    <a:pt x="4475" y="19"/>
                    <a:pt x="4460" y="58"/>
                  </a:cubicBezTo>
                  <a:cubicBezTo>
                    <a:pt x="4399" y="191"/>
                    <a:pt x="4317" y="314"/>
                    <a:pt x="4256" y="457"/>
                  </a:cubicBezTo>
                  <a:cubicBezTo>
                    <a:pt x="4205" y="579"/>
                    <a:pt x="4175" y="711"/>
                    <a:pt x="4144" y="854"/>
                  </a:cubicBezTo>
                  <a:cubicBezTo>
                    <a:pt x="4123" y="997"/>
                    <a:pt x="4113" y="1140"/>
                    <a:pt x="4113" y="1283"/>
                  </a:cubicBezTo>
                  <a:cubicBezTo>
                    <a:pt x="3960" y="1181"/>
                    <a:pt x="3787" y="1089"/>
                    <a:pt x="3603" y="1008"/>
                  </a:cubicBezTo>
                  <a:cubicBezTo>
                    <a:pt x="3301" y="888"/>
                    <a:pt x="2980" y="827"/>
                    <a:pt x="2659" y="827"/>
                  </a:cubicBezTo>
                  <a:cubicBezTo>
                    <a:pt x="2514" y="827"/>
                    <a:pt x="2368" y="839"/>
                    <a:pt x="2225" y="865"/>
                  </a:cubicBezTo>
                  <a:cubicBezTo>
                    <a:pt x="1746" y="956"/>
                    <a:pt x="1317" y="1201"/>
                    <a:pt x="980" y="1548"/>
                  </a:cubicBezTo>
                  <a:cubicBezTo>
                    <a:pt x="306" y="2232"/>
                    <a:pt x="0" y="3294"/>
                    <a:pt x="337" y="4222"/>
                  </a:cubicBezTo>
                  <a:cubicBezTo>
                    <a:pt x="674" y="5140"/>
                    <a:pt x="1551" y="5855"/>
                    <a:pt x="2521" y="5998"/>
                  </a:cubicBezTo>
                  <a:cubicBezTo>
                    <a:pt x="2601" y="6005"/>
                    <a:pt x="2675" y="6012"/>
                    <a:pt x="2752" y="6012"/>
                  </a:cubicBezTo>
                  <a:cubicBezTo>
                    <a:pt x="2783" y="6012"/>
                    <a:pt x="2815" y="6011"/>
                    <a:pt x="2848" y="6008"/>
                  </a:cubicBezTo>
                  <a:cubicBezTo>
                    <a:pt x="2878" y="6447"/>
                    <a:pt x="2909" y="6875"/>
                    <a:pt x="2939" y="7314"/>
                  </a:cubicBezTo>
                  <a:cubicBezTo>
                    <a:pt x="3021" y="8365"/>
                    <a:pt x="3113" y="9426"/>
                    <a:pt x="3205" y="10478"/>
                  </a:cubicBezTo>
                  <a:cubicBezTo>
                    <a:pt x="3388" y="12601"/>
                    <a:pt x="3592" y="16692"/>
                    <a:pt x="3807" y="18805"/>
                  </a:cubicBezTo>
                  <a:cubicBezTo>
                    <a:pt x="3930" y="19999"/>
                    <a:pt x="4032" y="21193"/>
                    <a:pt x="4195" y="22387"/>
                  </a:cubicBezTo>
                  <a:cubicBezTo>
                    <a:pt x="4205" y="22428"/>
                    <a:pt x="4225" y="22459"/>
                    <a:pt x="4256" y="22479"/>
                  </a:cubicBezTo>
                  <a:cubicBezTo>
                    <a:pt x="4246" y="22520"/>
                    <a:pt x="4256" y="22550"/>
                    <a:pt x="4277" y="22581"/>
                  </a:cubicBezTo>
                  <a:cubicBezTo>
                    <a:pt x="4429" y="22724"/>
                    <a:pt x="4633" y="22795"/>
                    <a:pt x="4838" y="22877"/>
                  </a:cubicBezTo>
                  <a:cubicBezTo>
                    <a:pt x="5021" y="22949"/>
                    <a:pt x="5216" y="23010"/>
                    <a:pt x="5409" y="23060"/>
                  </a:cubicBezTo>
                  <a:cubicBezTo>
                    <a:pt x="5817" y="23162"/>
                    <a:pt x="6236" y="23234"/>
                    <a:pt x="6665" y="23265"/>
                  </a:cubicBezTo>
                  <a:cubicBezTo>
                    <a:pt x="6824" y="23274"/>
                    <a:pt x="6984" y="23279"/>
                    <a:pt x="7144" y="23279"/>
                  </a:cubicBezTo>
                  <a:cubicBezTo>
                    <a:pt x="7813" y="23279"/>
                    <a:pt x="8481" y="23193"/>
                    <a:pt x="9124" y="23020"/>
                  </a:cubicBezTo>
                  <a:cubicBezTo>
                    <a:pt x="9583" y="22897"/>
                    <a:pt x="10042" y="22734"/>
                    <a:pt x="10440" y="22500"/>
                  </a:cubicBezTo>
                  <a:cubicBezTo>
                    <a:pt x="10502" y="22469"/>
                    <a:pt x="10532" y="22387"/>
                    <a:pt x="10522" y="22326"/>
                  </a:cubicBezTo>
                  <a:cubicBezTo>
                    <a:pt x="10675" y="21152"/>
                    <a:pt x="10787" y="19978"/>
                    <a:pt x="10899" y="18805"/>
                  </a:cubicBezTo>
                  <a:cubicBezTo>
                    <a:pt x="11124" y="16692"/>
                    <a:pt x="11318" y="12601"/>
                    <a:pt x="11502" y="10478"/>
                  </a:cubicBezTo>
                  <a:cubicBezTo>
                    <a:pt x="11593" y="9426"/>
                    <a:pt x="11685" y="8365"/>
                    <a:pt x="11767" y="7314"/>
                  </a:cubicBezTo>
                  <a:cubicBezTo>
                    <a:pt x="11808" y="6784"/>
                    <a:pt x="11849" y="6242"/>
                    <a:pt x="11879" y="5712"/>
                  </a:cubicBezTo>
                  <a:cubicBezTo>
                    <a:pt x="11899" y="5446"/>
                    <a:pt x="11920" y="5192"/>
                    <a:pt x="11930" y="4926"/>
                  </a:cubicBezTo>
                  <a:cubicBezTo>
                    <a:pt x="11940" y="4650"/>
                    <a:pt x="11930" y="4385"/>
                    <a:pt x="11930" y="4110"/>
                  </a:cubicBezTo>
                  <a:cubicBezTo>
                    <a:pt x="11940" y="4069"/>
                    <a:pt x="11920" y="4049"/>
                    <a:pt x="11899" y="4028"/>
                  </a:cubicBezTo>
                  <a:cubicBezTo>
                    <a:pt x="11899" y="4008"/>
                    <a:pt x="11890" y="3988"/>
                    <a:pt x="11869" y="3967"/>
                  </a:cubicBezTo>
                  <a:cubicBezTo>
                    <a:pt x="11797" y="3895"/>
                    <a:pt x="11685" y="3865"/>
                    <a:pt x="11583" y="3824"/>
                  </a:cubicBezTo>
                  <a:cubicBezTo>
                    <a:pt x="11491" y="3793"/>
                    <a:pt x="11400" y="3752"/>
                    <a:pt x="11308" y="3722"/>
                  </a:cubicBezTo>
                  <a:cubicBezTo>
                    <a:pt x="11134" y="3650"/>
                    <a:pt x="10961" y="3600"/>
                    <a:pt x="10777" y="3548"/>
                  </a:cubicBezTo>
                  <a:cubicBezTo>
                    <a:pt x="10828" y="3090"/>
                    <a:pt x="10879" y="2640"/>
                    <a:pt x="10930" y="2181"/>
                  </a:cubicBezTo>
                  <a:cubicBezTo>
                    <a:pt x="10992" y="1671"/>
                    <a:pt x="11022" y="1171"/>
                    <a:pt x="11063" y="671"/>
                  </a:cubicBezTo>
                  <a:cubicBezTo>
                    <a:pt x="11063" y="620"/>
                    <a:pt x="11032" y="599"/>
                    <a:pt x="10992" y="599"/>
                  </a:cubicBezTo>
                  <a:cubicBezTo>
                    <a:pt x="10961" y="548"/>
                    <a:pt x="10920" y="507"/>
                    <a:pt x="10890" y="487"/>
                  </a:cubicBezTo>
                  <a:cubicBezTo>
                    <a:pt x="10828" y="436"/>
                    <a:pt x="10767" y="405"/>
                    <a:pt x="10706" y="375"/>
                  </a:cubicBezTo>
                  <a:cubicBezTo>
                    <a:pt x="10573" y="314"/>
                    <a:pt x="10440" y="283"/>
                    <a:pt x="10307" y="273"/>
                  </a:cubicBezTo>
                  <a:cubicBezTo>
                    <a:pt x="10272" y="267"/>
                    <a:pt x="10236" y="265"/>
                    <a:pt x="10201" y="265"/>
                  </a:cubicBezTo>
                  <a:cubicBezTo>
                    <a:pt x="10104" y="265"/>
                    <a:pt x="10007" y="284"/>
                    <a:pt x="9910" y="314"/>
                  </a:cubicBezTo>
                  <a:cubicBezTo>
                    <a:pt x="9787" y="355"/>
                    <a:pt x="9654" y="416"/>
                    <a:pt x="9573" y="528"/>
                  </a:cubicBezTo>
                  <a:cubicBezTo>
                    <a:pt x="9542" y="559"/>
                    <a:pt x="9522" y="609"/>
                    <a:pt x="9552" y="661"/>
                  </a:cubicBezTo>
                  <a:lnTo>
                    <a:pt x="9563" y="671"/>
                  </a:lnTo>
                  <a:cubicBezTo>
                    <a:pt x="9552" y="681"/>
                    <a:pt x="9532" y="691"/>
                    <a:pt x="9532" y="711"/>
                  </a:cubicBezTo>
                  <a:cubicBezTo>
                    <a:pt x="9491" y="895"/>
                    <a:pt x="9440" y="1079"/>
                    <a:pt x="9409" y="1262"/>
                  </a:cubicBezTo>
                  <a:cubicBezTo>
                    <a:pt x="9379" y="1446"/>
                    <a:pt x="9348" y="1630"/>
                    <a:pt x="9318" y="1804"/>
                  </a:cubicBezTo>
                  <a:cubicBezTo>
                    <a:pt x="9277" y="2058"/>
                    <a:pt x="9246" y="2303"/>
                    <a:pt x="9216" y="2548"/>
                  </a:cubicBezTo>
                  <a:cubicBezTo>
                    <a:pt x="9205" y="2559"/>
                    <a:pt x="9205" y="2569"/>
                    <a:pt x="9205" y="2569"/>
                  </a:cubicBezTo>
                  <a:cubicBezTo>
                    <a:pt x="9195" y="2691"/>
                    <a:pt x="9175" y="2804"/>
                    <a:pt x="9164" y="2916"/>
                  </a:cubicBezTo>
                  <a:lnTo>
                    <a:pt x="9103" y="3405"/>
                  </a:lnTo>
                  <a:cubicBezTo>
                    <a:pt x="9047" y="3365"/>
                    <a:pt x="8968" y="3354"/>
                    <a:pt x="8888" y="3354"/>
                  </a:cubicBezTo>
                  <a:cubicBezTo>
                    <a:pt x="8808" y="3354"/>
                    <a:pt x="8726" y="3365"/>
                    <a:pt x="8665" y="3365"/>
                  </a:cubicBezTo>
                  <a:lnTo>
                    <a:pt x="7134" y="3365"/>
                  </a:lnTo>
                  <a:cubicBezTo>
                    <a:pt x="6903" y="3365"/>
                    <a:pt x="6671" y="3360"/>
                    <a:pt x="6443" y="3360"/>
                  </a:cubicBezTo>
                  <a:cubicBezTo>
                    <a:pt x="6329" y="3360"/>
                    <a:pt x="6215" y="3361"/>
                    <a:pt x="6103" y="3365"/>
                  </a:cubicBezTo>
                  <a:cubicBezTo>
                    <a:pt x="5899" y="3365"/>
                    <a:pt x="5695" y="3355"/>
                    <a:pt x="5491" y="3355"/>
                  </a:cubicBezTo>
                  <a:cubicBezTo>
                    <a:pt x="5501" y="3344"/>
                    <a:pt x="5511" y="3334"/>
                    <a:pt x="5531" y="3324"/>
                  </a:cubicBezTo>
                  <a:cubicBezTo>
                    <a:pt x="5633" y="3212"/>
                    <a:pt x="5746" y="3110"/>
                    <a:pt x="5858" y="2997"/>
                  </a:cubicBezTo>
                  <a:cubicBezTo>
                    <a:pt x="6073" y="2783"/>
                    <a:pt x="6266" y="2548"/>
                    <a:pt x="6420" y="2294"/>
                  </a:cubicBezTo>
                  <a:cubicBezTo>
                    <a:pt x="6685" y="1824"/>
                    <a:pt x="6797" y="1181"/>
                    <a:pt x="6470" y="722"/>
                  </a:cubicBezTo>
                  <a:cubicBezTo>
                    <a:pt x="6435" y="677"/>
                    <a:pt x="6383" y="648"/>
                    <a:pt x="6330" y="648"/>
                  </a:cubicBezTo>
                  <a:cubicBezTo>
                    <a:pt x="6322" y="648"/>
                    <a:pt x="6315" y="649"/>
                    <a:pt x="6307" y="650"/>
                  </a:cubicBezTo>
                  <a:cubicBezTo>
                    <a:pt x="5930" y="752"/>
                    <a:pt x="5583" y="946"/>
                    <a:pt x="5297" y="1222"/>
                  </a:cubicBezTo>
                  <a:cubicBezTo>
                    <a:pt x="5195" y="1324"/>
                    <a:pt x="5103" y="1436"/>
                    <a:pt x="5021" y="1559"/>
                  </a:cubicBezTo>
                  <a:cubicBezTo>
                    <a:pt x="5032" y="1355"/>
                    <a:pt x="5001" y="1160"/>
                    <a:pt x="4971" y="977"/>
                  </a:cubicBezTo>
                  <a:cubicBezTo>
                    <a:pt x="4919" y="661"/>
                    <a:pt x="4828" y="344"/>
                    <a:pt x="4664" y="58"/>
                  </a:cubicBezTo>
                  <a:cubicBezTo>
                    <a:pt x="4643" y="21"/>
                    <a:pt x="4598" y="1"/>
                    <a:pt x="4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3"/>
            <p:cNvSpPr/>
            <p:nvPr/>
          </p:nvSpPr>
          <p:spPr>
            <a:xfrm>
              <a:off x="4401197" y="2629982"/>
              <a:ext cx="616" cy="56"/>
            </a:xfrm>
            <a:custGeom>
              <a:avLst/>
              <a:gdLst/>
              <a:ahLst/>
              <a:cxnLst/>
              <a:rect l="l" t="t" r="r" b="b"/>
              <a:pathLst>
                <a:path w="11" h="1" extrusionOk="0">
                  <a:moveTo>
                    <a:pt x="10" y="1"/>
                  </a:moveTo>
                  <a:lnTo>
                    <a:pt x="1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3"/>
            <p:cNvSpPr/>
            <p:nvPr/>
          </p:nvSpPr>
          <p:spPr>
            <a:xfrm>
              <a:off x="4214840" y="2830626"/>
              <a:ext cx="140075" cy="102311"/>
            </a:xfrm>
            <a:custGeom>
              <a:avLst/>
              <a:gdLst/>
              <a:ahLst/>
              <a:cxnLst/>
              <a:rect l="l" t="t" r="r" b="b"/>
              <a:pathLst>
                <a:path w="2500" h="1826" extrusionOk="0">
                  <a:moveTo>
                    <a:pt x="295" y="308"/>
                  </a:moveTo>
                  <a:lnTo>
                    <a:pt x="295" y="308"/>
                  </a:lnTo>
                  <a:cubicBezTo>
                    <a:pt x="673" y="399"/>
                    <a:pt x="1030" y="542"/>
                    <a:pt x="1367" y="726"/>
                  </a:cubicBezTo>
                  <a:cubicBezTo>
                    <a:pt x="1560" y="839"/>
                    <a:pt x="1755" y="971"/>
                    <a:pt x="1918" y="1114"/>
                  </a:cubicBezTo>
                  <a:cubicBezTo>
                    <a:pt x="2040" y="1216"/>
                    <a:pt x="2143" y="1329"/>
                    <a:pt x="2254" y="1440"/>
                  </a:cubicBezTo>
                  <a:cubicBezTo>
                    <a:pt x="2214" y="1431"/>
                    <a:pt x="2183" y="1420"/>
                    <a:pt x="2143" y="1410"/>
                  </a:cubicBezTo>
                  <a:lnTo>
                    <a:pt x="1867" y="1288"/>
                  </a:lnTo>
                  <a:cubicBezTo>
                    <a:pt x="1694" y="1216"/>
                    <a:pt x="1520" y="1124"/>
                    <a:pt x="1347" y="1043"/>
                  </a:cubicBezTo>
                  <a:cubicBezTo>
                    <a:pt x="1009" y="859"/>
                    <a:pt x="673" y="665"/>
                    <a:pt x="356" y="440"/>
                  </a:cubicBezTo>
                  <a:cubicBezTo>
                    <a:pt x="346" y="440"/>
                    <a:pt x="336" y="431"/>
                    <a:pt x="326" y="431"/>
                  </a:cubicBezTo>
                  <a:lnTo>
                    <a:pt x="295" y="308"/>
                  </a:lnTo>
                  <a:close/>
                  <a:moveTo>
                    <a:pt x="377" y="604"/>
                  </a:moveTo>
                  <a:cubicBezTo>
                    <a:pt x="662" y="818"/>
                    <a:pt x="959" y="1012"/>
                    <a:pt x="1265" y="1175"/>
                  </a:cubicBezTo>
                  <a:cubicBezTo>
                    <a:pt x="1438" y="1267"/>
                    <a:pt x="1612" y="1349"/>
                    <a:pt x="1785" y="1431"/>
                  </a:cubicBezTo>
                  <a:cubicBezTo>
                    <a:pt x="1867" y="1461"/>
                    <a:pt x="1938" y="1492"/>
                    <a:pt x="2020" y="1522"/>
                  </a:cubicBezTo>
                  <a:lnTo>
                    <a:pt x="2009" y="1522"/>
                  </a:lnTo>
                  <a:cubicBezTo>
                    <a:pt x="1948" y="1532"/>
                    <a:pt x="1885" y="1537"/>
                    <a:pt x="1821" y="1537"/>
                  </a:cubicBezTo>
                  <a:cubicBezTo>
                    <a:pt x="1757" y="1537"/>
                    <a:pt x="1694" y="1532"/>
                    <a:pt x="1632" y="1522"/>
                  </a:cubicBezTo>
                  <a:cubicBezTo>
                    <a:pt x="1397" y="1502"/>
                    <a:pt x="1152" y="1431"/>
                    <a:pt x="948" y="1308"/>
                  </a:cubicBezTo>
                  <a:cubicBezTo>
                    <a:pt x="683" y="1145"/>
                    <a:pt x="489" y="889"/>
                    <a:pt x="377" y="604"/>
                  </a:cubicBezTo>
                  <a:close/>
                  <a:moveTo>
                    <a:pt x="162" y="1"/>
                  </a:moveTo>
                  <a:cubicBezTo>
                    <a:pt x="85" y="1"/>
                    <a:pt x="0" y="51"/>
                    <a:pt x="9" y="134"/>
                  </a:cubicBezTo>
                  <a:cubicBezTo>
                    <a:pt x="81" y="675"/>
                    <a:pt x="387" y="1175"/>
                    <a:pt x="826" y="1492"/>
                  </a:cubicBezTo>
                  <a:cubicBezTo>
                    <a:pt x="1050" y="1665"/>
                    <a:pt x="1326" y="1778"/>
                    <a:pt x="1601" y="1808"/>
                  </a:cubicBezTo>
                  <a:cubicBezTo>
                    <a:pt x="1688" y="1818"/>
                    <a:pt x="1786" y="1826"/>
                    <a:pt x="1887" y="1826"/>
                  </a:cubicBezTo>
                  <a:cubicBezTo>
                    <a:pt x="2096" y="1826"/>
                    <a:pt x="2314" y="1792"/>
                    <a:pt x="2458" y="1676"/>
                  </a:cubicBezTo>
                  <a:cubicBezTo>
                    <a:pt x="2499" y="1645"/>
                    <a:pt x="2499" y="1594"/>
                    <a:pt x="2490" y="1563"/>
                  </a:cubicBezTo>
                  <a:cubicBezTo>
                    <a:pt x="2490" y="1553"/>
                    <a:pt x="2490" y="1542"/>
                    <a:pt x="2479" y="1533"/>
                  </a:cubicBezTo>
                  <a:cubicBezTo>
                    <a:pt x="2234" y="1134"/>
                    <a:pt x="1867" y="808"/>
                    <a:pt x="1489" y="553"/>
                  </a:cubicBezTo>
                  <a:cubicBezTo>
                    <a:pt x="1091" y="288"/>
                    <a:pt x="653" y="84"/>
                    <a:pt x="183" y="2"/>
                  </a:cubicBezTo>
                  <a:cubicBezTo>
                    <a:pt x="176" y="1"/>
                    <a:pt x="16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73"/>
            <p:cNvSpPr/>
            <p:nvPr/>
          </p:nvSpPr>
          <p:spPr>
            <a:xfrm>
              <a:off x="4345167" y="2855280"/>
              <a:ext cx="37204" cy="35523"/>
            </a:xfrm>
            <a:custGeom>
              <a:avLst/>
              <a:gdLst/>
              <a:ahLst/>
              <a:cxnLst/>
              <a:rect l="l" t="t" r="r" b="b"/>
              <a:pathLst>
                <a:path w="664" h="634" extrusionOk="0">
                  <a:moveTo>
                    <a:pt x="316" y="143"/>
                  </a:moveTo>
                  <a:cubicBezTo>
                    <a:pt x="327" y="154"/>
                    <a:pt x="337" y="154"/>
                    <a:pt x="347" y="154"/>
                  </a:cubicBezTo>
                  <a:cubicBezTo>
                    <a:pt x="347" y="154"/>
                    <a:pt x="357" y="154"/>
                    <a:pt x="357" y="164"/>
                  </a:cubicBezTo>
                  <a:lnTo>
                    <a:pt x="368" y="164"/>
                  </a:lnTo>
                  <a:cubicBezTo>
                    <a:pt x="377" y="174"/>
                    <a:pt x="388" y="174"/>
                    <a:pt x="398" y="184"/>
                  </a:cubicBezTo>
                  <a:cubicBezTo>
                    <a:pt x="408" y="184"/>
                    <a:pt x="408" y="195"/>
                    <a:pt x="418" y="195"/>
                  </a:cubicBezTo>
                  <a:cubicBezTo>
                    <a:pt x="418" y="204"/>
                    <a:pt x="429" y="215"/>
                    <a:pt x="439" y="225"/>
                  </a:cubicBezTo>
                  <a:cubicBezTo>
                    <a:pt x="439" y="225"/>
                    <a:pt x="449" y="235"/>
                    <a:pt x="449" y="245"/>
                  </a:cubicBezTo>
                  <a:lnTo>
                    <a:pt x="459" y="256"/>
                  </a:lnTo>
                  <a:cubicBezTo>
                    <a:pt x="459" y="266"/>
                    <a:pt x="470" y="276"/>
                    <a:pt x="470" y="297"/>
                  </a:cubicBezTo>
                  <a:lnTo>
                    <a:pt x="470" y="306"/>
                  </a:lnTo>
                  <a:lnTo>
                    <a:pt x="470" y="327"/>
                  </a:lnTo>
                  <a:cubicBezTo>
                    <a:pt x="470" y="337"/>
                    <a:pt x="470" y="347"/>
                    <a:pt x="459" y="358"/>
                  </a:cubicBezTo>
                  <a:lnTo>
                    <a:pt x="459" y="368"/>
                  </a:lnTo>
                  <a:lnTo>
                    <a:pt x="449" y="378"/>
                  </a:lnTo>
                  <a:cubicBezTo>
                    <a:pt x="449" y="378"/>
                    <a:pt x="449" y="388"/>
                    <a:pt x="439" y="388"/>
                  </a:cubicBezTo>
                  <a:cubicBezTo>
                    <a:pt x="439" y="388"/>
                    <a:pt x="439" y="399"/>
                    <a:pt x="429" y="399"/>
                  </a:cubicBezTo>
                  <a:lnTo>
                    <a:pt x="429" y="409"/>
                  </a:lnTo>
                  <a:cubicBezTo>
                    <a:pt x="418" y="409"/>
                    <a:pt x="408" y="419"/>
                    <a:pt x="398" y="419"/>
                  </a:cubicBezTo>
                  <a:lnTo>
                    <a:pt x="388" y="429"/>
                  </a:lnTo>
                  <a:cubicBezTo>
                    <a:pt x="377" y="429"/>
                    <a:pt x="368" y="429"/>
                    <a:pt x="357" y="440"/>
                  </a:cubicBezTo>
                  <a:lnTo>
                    <a:pt x="275" y="440"/>
                  </a:lnTo>
                  <a:cubicBezTo>
                    <a:pt x="275" y="440"/>
                    <a:pt x="266" y="440"/>
                    <a:pt x="266" y="429"/>
                  </a:cubicBezTo>
                  <a:cubicBezTo>
                    <a:pt x="255" y="429"/>
                    <a:pt x="245" y="419"/>
                    <a:pt x="235" y="419"/>
                  </a:cubicBezTo>
                  <a:cubicBezTo>
                    <a:pt x="235" y="419"/>
                    <a:pt x="235" y="409"/>
                    <a:pt x="225" y="409"/>
                  </a:cubicBezTo>
                  <a:lnTo>
                    <a:pt x="225" y="399"/>
                  </a:lnTo>
                  <a:lnTo>
                    <a:pt x="204" y="378"/>
                  </a:lnTo>
                  <a:lnTo>
                    <a:pt x="204" y="368"/>
                  </a:lnTo>
                  <a:cubicBezTo>
                    <a:pt x="194" y="358"/>
                    <a:pt x="194" y="347"/>
                    <a:pt x="194" y="337"/>
                  </a:cubicBezTo>
                  <a:lnTo>
                    <a:pt x="194" y="327"/>
                  </a:lnTo>
                  <a:lnTo>
                    <a:pt x="194" y="286"/>
                  </a:lnTo>
                  <a:cubicBezTo>
                    <a:pt x="194" y="286"/>
                    <a:pt x="194" y="276"/>
                    <a:pt x="204" y="276"/>
                  </a:cubicBezTo>
                  <a:lnTo>
                    <a:pt x="204" y="245"/>
                  </a:lnTo>
                  <a:cubicBezTo>
                    <a:pt x="204" y="235"/>
                    <a:pt x="214" y="235"/>
                    <a:pt x="214" y="225"/>
                  </a:cubicBezTo>
                  <a:cubicBezTo>
                    <a:pt x="214" y="215"/>
                    <a:pt x="225" y="204"/>
                    <a:pt x="235" y="195"/>
                  </a:cubicBezTo>
                  <a:cubicBezTo>
                    <a:pt x="235" y="195"/>
                    <a:pt x="235" y="184"/>
                    <a:pt x="245" y="184"/>
                  </a:cubicBezTo>
                  <a:cubicBezTo>
                    <a:pt x="245" y="174"/>
                    <a:pt x="245" y="174"/>
                    <a:pt x="255" y="174"/>
                  </a:cubicBezTo>
                  <a:cubicBezTo>
                    <a:pt x="266" y="164"/>
                    <a:pt x="275" y="154"/>
                    <a:pt x="286" y="154"/>
                  </a:cubicBezTo>
                  <a:cubicBezTo>
                    <a:pt x="286" y="154"/>
                    <a:pt x="286" y="143"/>
                    <a:pt x="296" y="143"/>
                  </a:cubicBezTo>
                  <a:close/>
                  <a:moveTo>
                    <a:pt x="286" y="0"/>
                  </a:moveTo>
                  <a:cubicBezTo>
                    <a:pt x="275" y="11"/>
                    <a:pt x="266" y="11"/>
                    <a:pt x="266" y="11"/>
                  </a:cubicBezTo>
                  <a:lnTo>
                    <a:pt x="225" y="11"/>
                  </a:lnTo>
                  <a:cubicBezTo>
                    <a:pt x="173" y="31"/>
                    <a:pt x="123" y="72"/>
                    <a:pt x="82" y="113"/>
                  </a:cubicBezTo>
                  <a:cubicBezTo>
                    <a:pt x="41" y="174"/>
                    <a:pt x="21" y="225"/>
                    <a:pt x="10" y="297"/>
                  </a:cubicBezTo>
                  <a:cubicBezTo>
                    <a:pt x="0" y="419"/>
                    <a:pt x="61" y="542"/>
                    <a:pt x="173" y="603"/>
                  </a:cubicBezTo>
                  <a:cubicBezTo>
                    <a:pt x="219" y="623"/>
                    <a:pt x="269" y="634"/>
                    <a:pt x="320" y="634"/>
                  </a:cubicBezTo>
                  <a:cubicBezTo>
                    <a:pt x="395" y="634"/>
                    <a:pt x="470" y="611"/>
                    <a:pt x="531" y="562"/>
                  </a:cubicBezTo>
                  <a:cubicBezTo>
                    <a:pt x="582" y="521"/>
                    <a:pt x="622" y="470"/>
                    <a:pt x="643" y="399"/>
                  </a:cubicBezTo>
                  <a:cubicBezTo>
                    <a:pt x="663" y="327"/>
                    <a:pt x="653" y="256"/>
                    <a:pt x="622" y="184"/>
                  </a:cubicBezTo>
                  <a:cubicBezTo>
                    <a:pt x="592" y="123"/>
                    <a:pt x="531" y="62"/>
                    <a:pt x="470" y="31"/>
                  </a:cubicBezTo>
                  <a:cubicBezTo>
                    <a:pt x="429" y="11"/>
                    <a:pt x="388"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73"/>
            <p:cNvSpPr/>
            <p:nvPr/>
          </p:nvSpPr>
          <p:spPr>
            <a:xfrm>
              <a:off x="4365730" y="3090327"/>
              <a:ext cx="16641" cy="22244"/>
            </a:xfrm>
            <a:custGeom>
              <a:avLst/>
              <a:gdLst/>
              <a:ahLst/>
              <a:cxnLst/>
              <a:rect l="l" t="t" r="r" b="b"/>
              <a:pathLst>
                <a:path w="297" h="397" extrusionOk="0">
                  <a:moveTo>
                    <a:pt x="103" y="0"/>
                  </a:moveTo>
                  <a:cubicBezTo>
                    <a:pt x="92" y="0"/>
                    <a:pt x="82" y="0"/>
                    <a:pt x="72" y="10"/>
                  </a:cubicBezTo>
                  <a:cubicBezTo>
                    <a:pt x="62" y="10"/>
                    <a:pt x="41" y="20"/>
                    <a:pt x="31" y="30"/>
                  </a:cubicBezTo>
                  <a:cubicBezTo>
                    <a:pt x="31" y="41"/>
                    <a:pt x="21" y="51"/>
                    <a:pt x="21" y="61"/>
                  </a:cubicBezTo>
                  <a:cubicBezTo>
                    <a:pt x="1" y="71"/>
                    <a:pt x="1" y="91"/>
                    <a:pt x="1" y="112"/>
                  </a:cubicBezTo>
                  <a:lnTo>
                    <a:pt x="1" y="143"/>
                  </a:lnTo>
                  <a:cubicBezTo>
                    <a:pt x="1" y="163"/>
                    <a:pt x="1" y="173"/>
                    <a:pt x="10" y="184"/>
                  </a:cubicBezTo>
                  <a:lnTo>
                    <a:pt x="10" y="214"/>
                  </a:lnTo>
                  <a:lnTo>
                    <a:pt x="10" y="245"/>
                  </a:lnTo>
                  <a:cubicBezTo>
                    <a:pt x="10" y="255"/>
                    <a:pt x="10" y="275"/>
                    <a:pt x="21" y="296"/>
                  </a:cubicBezTo>
                  <a:cubicBezTo>
                    <a:pt x="21" y="316"/>
                    <a:pt x="31" y="336"/>
                    <a:pt x="51" y="357"/>
                  </a:cubicBezTo>
                  <a:cubicBezTo>
                    <a:pt x="81" y="379"/>
                    <a:pt x="116" y="396"/>
                    <a:pt x="152" y="396"/>
                  </a:cubicBezTo>
                  <a:cubicBezTo>
                    <a:pt x="166" y="396"/>
                    <a:pt x="180" y="393"/>
                    <a:pt x="194" y="388"/>
                  </a:cubicBezTo>
                  <a:cubicBezTo>
                    <a:pt x="235" y="377"/>
                    <a:pt x="276" y="336"/>
                    <a:pt x="286" y="296"/>
                  </a:cubicBezTo>
                  <a:cubicBezTo>
                    <a:pt x="296" y="265"/>
                    <a:pt x="296" y="245"/>
                    <a:pt x="286" y="214"/>
                  </a:cubicBezTo>
                  <a:cubicBezTo>
                    <a:pt x="286" y="204"/>
                    <a:pt x="276" y="184"/>
                    <a:pt x="266" y="173"/>
                  </a:cubicBezTo>
                  <a:lnTo>
                    <a:pt x="266" y="163"/>
                  </a:lnTo>
                  <a:cubicBezTo>
                    <a:pt x="266" y="153"/>
                    <a:pt x="255" y="153"/>
                    <a:pt x="255" y="143"/>
                  </a:cubicBezTo>
                  <a:cubicBezTo>
                    <a:pt x="255" y="132"/>
                    <a:pt x="246" y="112"/>
                    <a:pt x="246" y="102"/>
                  </a:cubicBezTo>
                  <a:lnTo>
                    <a:pt x="235" y="102"/>
                  </a:lnTo>
                  <a:lnTo>
                    <a:pt x="235" y="82"/>
                  </a:lnTo>
                  <a:cubicBezTo>
                    <a:pt x="225" y="71"/>
                    <a:pt x="225" y="51"/>
                    <a:pt x="215" y="41"/>
                  </a:cubicBezTo>
                  <a:cubicBezTo>
                    <a:pt x="205" y="30"/>
                    <a:pt x="194" y="20"/>
                    <a:pt x="174" y="10"/>
                  </a:cubicBezTo>
                  <a:cubicBezTo>
                    <a:pt x="164"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3"/>
            <p:cNvSpPr/>
            <p:nvPr/>
          </p:nvSpPr>
          <p:spPr>
            <a:xfrm>
              <a:off x="4317096" y="3327559"/>
              <a:ext cx="16081" cy="14400"/>
            </a:xfrm>
            <a:custGeom>
              <a:avLst/>
              <a:gdLst/>
              <a:ahLst/>
              <a:cxnLst/>
              <a:rect l="l" t="t" r="r" b="b"/>
              <a:pathLst>
                <a:path w="287" h="257" extrusionOk="0">
                  <a:moveTo>
                    <a:pt x="93" y="1"/>
                  </a:moveTo>
                  <a:cubicBezTo>
                    <a:pt x="73" y="11"/>
                    <a:pt x="52" y="21"/>
                    <a:pt x="32" y="42"/>
                  </a:cubicBezTo>
                  <a:cubicBezTo>
                    <a:pt x="32" y="52"/>
                    <a:pt x="21" y="52"/>
                    <a:pt x="11" y="62"/>
                  </a:cubicBezTo>
                  <a:cubicBezTo>
                    <a:pt x="1" y="82"/>
                    <a:pt x="1" y="103"/>
                    <a:pt x="1" y="134"/>
                  </a:cubicBezTo>
                  <a:cubicBezTo>
                    <a:pt x="1" y="144"/>
                    <a:pt x="1" y="164"/>
                    <a:pt x="11" y="175"/>
                  </a:cubicBezTo>
                  <a:cubicBezTo>
                    <a:pt x="11" y="195"/>
                    <a:pt x="21" y="205"/>
                    <a:pt x="32" y="225"/>
                  </a:cubicBezTo>
                  <a:lnTo>
                    <a:pt x="93" y="256"/>
                  </a:lnTo>
                  <a:lnTo>
                    <a:pt x="164" y="256"/>
                  </a:lnTo>
                  <a:lnTo>
                    <a:pt x="175" y="246"/>
                  </a:lnTo>
                  <a:lnTo>
                    <a:pt x="184" y="246"/>
                  </a:lnTo>
                  <a:cubicBezTo>
                    <a:pt x="195" y="246"/>
                    <a:pt x="205" y="236"/>
                    <a:pt x="205" y="236"/>
                  </a:cubicBezTo>
                  <a:lnTo>
                    <a:pt x="215" y="236"/>
                  </a:lnTo>
                  <a:cubicBezTo>
                    <a:pt x="215" y="225"/>
                    <a:pt x="225" y="225"/>
                    <a:pt x="225" y="225"/>
                  </a:cubicBezTo>
                  <a:cubicBezTo>
                    <a:pt x="246" y="215"/>
                    <a:pt x="256" y="205"/>
                    <a:pt x="266" y="184"/>
                  </a:cubicBezTo>
                  <a:lnTo>
                    <a:pt x="277" y="184"/>
                  </a:lnTo>
                  <a:cubicBezTo>
                    <a:pt x="287" y="154"/>
                    <a:pt x="287" y="113"/>
                    <a:pt x="277" y="82"/>
                  </a:cubicBezTo>
                  <a:lnTo>
                    <a:pt x="266" y="73"/>
                  </a:lnTo>
                  <a:cubicBezTo>
                    <a:pt x="266" y="62"/>
                    <a:pt x="256" y="52"/>
                    <a:pt x="236" y="42"/>
                  </a:cubicBezTo>
                  <a:cubicBezTo>
                    <a:pt x="236" y="42"/>
                    <a:pt x="236" y="32"/>
                    <a:pt x="225" y="32"/>
                  </a:cubicBezTo>
                  <a:cubicBezTo>
                    <a:pt x="225" y="32"/>
                    <a:pt x="215" y="32"/>
                    <a:pt x="215" y="21"/>
                  </a:cubicBezTo>
                  <a:cubicBezTo>
                    <a:pt x="195" y="21"/>
                    <a:pt x="184" y="11"/>
                    <a:pt x="175" y="11"/>
                  </a:cubicBezTo>
                  <a:cubicBezTo>
                    <a:pt x="164" y="11"/>
                    <a:pt x="16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3"/>
            <p:cNvSpPr/>
            <p:nvPr/>
          </p:nvSpPr>
          <p:spPr>
            <a:xfrm>
              <a:off x="4389767" y="3272818"/>
              <a:ext cx="18322" cy="18210"/>
            </a:xfrm>
            <a:custGeom>
              <a:avLst/>
              <a:gdLst/>
              <a:ahLst/>
              <a:cxnLst/>
              <a:rect l="l" t="t" r="r" b="b"/>
              <a:pathLst>
                <a:path w="327" h="325" extrusionOk="0">
                  <a:moveTo>
                    <a:pt x="144" y="1"/>
                  </a:moveTo>
                  <a:cubicBezTo>
                    <a:pt x="135" y="1"/>
                    <a:pt x="128" y="3"/>
                    <a:pt x="123" y="9"/>
                  </a:cubicBezTo>
                  <a:cubicBezTo>
                    <a:pt x="102" y="9"/>
                    <a:pt x="92" y="9"/>
                    <a:pt x="82" y="18"/>
                  </a:cubicBezTo>
                  <a:cubicBezTo>
                    <a:pt x="61" y="18"/>
                    <a:pt x="51" y="29"/>
                    <a:pt x="41" y="49"/>
                  </a:cubicBezTo>
                  <a:cubicBezTo>
                    <a:pt x="30" y="49"/>
                    <a:pt x="21" y="59"/>
                    <a:pt x="21" y="70"/>
                  </a:cubicBezTo>
                  <a:cubicBezTo>
                    <a:pt x="10" y="80"/>
                    <a:pt x="10" y="90"/>
                    <a:pt x="0" y="111"/>
                  </a:cubicBezTo>
                  <a:lnTo>
                    <a:pt x="0" y="161"/>
                  </a:lnTo>
                  <a:cubicBezTo>
                    <a:pt x="0" y="182"/>
                    <a:pt x="10" y="192"/>
                    <a:pt x="21" y="213"/>
                  </a:cubicBezTo>
                  <a:cubicBezTo>
                    <a:pt x="21" y="223"/>
                    <a:pt x="21" y="223"/>
                    <a:pt x="30" y="233"/>
                  </a:cubicBezTo>
                  <a:lnTo>
                    <a:pt x="30" y="243"/>
                  </a:lnTo>
                  <a:lnTo>
                    <a:pt x="41" y="254"/>
                  </a:lnTo>
                  <a:cubicBezTo>
                    <a:pt x="51" y="274"/>
                    <a:pt x="71" y="294"/>
                    <a:pt x="92" y="304"/>
                  </a:cubicBezTo>
                  <a:cubicBezTo>
                    <a:pt x="112" y="325"/>
                    <a:pt x="143" y="325"/>
                    <a:pt x="173" y="325"/>
                  </a:cubicBezTo>
                  <a:lnTo>
                    <a:pt x="214" y="325"/>
                  </a:lnTo>
                  <a:cubicBezTo>
                    <a:pt x="235" y="315"/>
                    <a:pt x="255" y="304"/>
                    <a:pt x="275" y="284"/>
                  </a:cubicBezTo>
                  <a:cubicBezTo>
                    <a:pt x="296" y="274"/>
                    <a:pt x="306" y="254"/>
                    <a:pt x="306" y="233"/>
                  </a:cubicBezTo>
                  <a:cubicBezTo>
                    <a:pt x="316" y="213"/>
                    <a:pt x="327" y="192"/>
                    <a:pt x="327" y="172"/>
                  </a:cubicBezTo>
                  <a:cubicBezTo>
                    <a:pt x="327" y="152"/>
                    <a:pt x="316" y="120"/>
                    <a:pt x="306" y="100"/>
                  </a:cubicBezTo>
                  <a:lnTo>
                    <a:pt x="245" y="39"/>
                  </a:lnTo>
                  <a:lnTo>
                    <a:pt x="235" y="39"/>
                  </a:lnTo>
                  <a:lnTo>
                    <a:pt x="225" y="29"/>
                  </a:lnTo>
                  <a:cubicBezTo>
                    <a:pt x="225" y="29"/>
                    <a:pt x="214" y="29"/>
                    <a:pt x="204" y="18"/>
                  </a:cubicBezTo>
                  <a:cubicBezTo>
                    <a:pt x="194" y="18"/>
                    <a:pt x="184" y="9"/>
                    <a:pt x="173" y="9"/>
                  </a:cubicBezTo>
                  <a:cubicBezTo>
                    <a:pt x="163" y="3"/>
                    <a:pt x="15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3"/>
            <p:cNvSpPr/>
            <p:nvPr/>
          </p:nvSpPr>
          <p:spPr>
            <a:xfrm>
              <a:off x="4436665" y="3072677"/>
              <a:ext cx="17705" cy="21123"/>
            </a:xfrm>
            <a:custGeom>
              <a:avLst/>
              <a:gdLst/>
              <a:ahLst/>
              <a:cxnLst/>
              <a:rect l="l" t="t" r="r" b="b"/>
              <a:pathLst>
                <a:path w="316" h="377" extrusionOk="0">
                  <a:moveTo>
                    <a:pt x="189" y="1"/>
                  </a:moveTo>
                  <a:cubicBezTo>
                    <a:pt x="181" y="1"/>
                    <a:pt x="174" y="4"/>
                    <a:pt x="163" y="9"/>
                  </a:cubicBezTo>
                  <a:cubicBezTo>
                    <a:pt x="153" y="9"/>
                    <a:pt x="143" y="19"/>
                    <a:pt x="132" y="19"/>
                  </a:cubicBezTo>
                  <a:cubicBezTo>
                    <a:pt x="122" y="29"/>
                    <a:pt x="102" y="39"/>
                    <a:pt x="91" y="59"/>
                  </a:cubicBezTo>
                  <a:cubicBezTo>
                    <a:pt x="91" y="59"/>
                    <a:pt x="82" y="70"/>
                    <a:pt x="71" y="70"/>
                  </a:cubicBezTo>
                  <a:cubicBezTo>
                    <a:pt x="51" y="80"/>
                    <a:pt x="41" y="100"/>
                    <a:pt x="30" y="111"/>
                  </a:cubicBezTo>
                  <a:cubicBezTo>
                    <a:pt x="20" y="131"/>
                    <a:pt x="10" y="152"/>
                    <a:pt x="10" y="162"/>
                  </a:cubicBezTo>
                  <a:cubicBezTo>
                    <a:pt x="0" y="182"/>
                    <a:pt x="0" y="202"/>
                    <a:pt x="10" y="223"/>
                  </a:cubicBezTo>
                  <a:cubicBezTo>
                    <a:pt x="0" y="233"/>
                    <a:pt x="0" y="243"/>
                    <a:pt x="10" y="264"/>
                  </a:cubicBezTo>
                  <a:lnTo>
                    <a:pt x="10" y="274"/>
                  </a:lnTo>
                  <a:cubicBezTo>
                    <a:pt x="10" y="284"/>
                    <a:pt x="20" y="304"/>
                    <a:pt x="20" y="315"/>
                  </a:cubicBezTo>
                  <a:lnTo>
                    <a:pt x="30" y="315"/>
                  </a:lnTo>
                  <a:cubicBezTo>
                    <a:pt x="30" y="325"/>
                    <a:pt x="41" y="335"/>
                    <a:pt x="41" y="345"/>
                  </a:cubicBezTo>
                  <a:cubicBezTo>
                    <a:pt x="51" y="356"/>
                    <a:pt x="71" y="356"/>
                    <a:pt x="82" y="366"/>
                  </a:cubicBezTo>
                  <a:cubicBezTo>
                    <a:pt x="91" y="366"/>
                    <a:pt x="102" y="376"/>
                    <a:pt x="112" y="376"/>
                  </a:cubicBezTo>
                  <a:cubicBezTo>
                    <a:pt x="122" y="376"/>
                    <a:pt x="143" y="376"/>
                    <a:pt x="153" y="366"/>
                  </a:cubicBezTo>
                  <a:lnTo>
                    <a:pt x="184" y="366"/>
                  </a:lnTo>
                  <a:cubicBezTo>
                    <a:pt x="204" y="356"/>
                    <a:pt x="214" y="345"/>
                    <a:pt x="225" y="335"/>
                  </a:cubicBezTo>
                  <a:cubicBezTo>
                    <a:pt x="245" y="325"/>
                    <a:pt x="255" y="315"/>
                    <a:pt x="255" y="304"/>
                  </a:cubicBezTo>
                  <a:cubicBezTo>
                    <a:pt x="275" y="295"/>
                    <a:pt x="286" y="284"/>
                    <a:pt x="286" y="264"/>
                  </a:cubicBezTo>
                  <a:cubicBezTo>
                    <a:pt x="296" y="254"/>
                    <a:pt x="296" y="243"/>
                    <a:pt x="306" y="233"/>
                  </a:cubicBezTo>
                  <a:cubicBezTo>
                    <a:pt x="306" y="213"/>
                    <a:pt x="316" y="193"/>
                    <a:pt x="306" y="172"/>
                  </a:cubicBezTo>
                  <a:lnTo>
                    <a:pt x="306" y="162"/>
                  </a:lnTo>
                  <a:lnTo>
                    <a:pt x="306" y="152"/>
                  </a:lnTo>
                  <a:cubicBezTo>
                    <a:pt x="316" y="141"/>
                    <a:pt x="316" y="121"/>
                    <a:pt x="306" y="100"/>
                  </a:cubicBezTo>
                  <a:cubicBezTo>
                    <a:pt x="306" y="90"/>
                    <a:pt x="306" y="70"/>
                    <a:pt x="296" y="59"/>
                  </a:cubicBezTo>
                  <a:cubicBezTo>
                    <a:pt x="296" y="50"/>
                    <a:pt x="286" y="50"/>
                    <a:pt x="275" y="39"/>
                  </a:cubicBezTo>
                  <a:lnTo>
                    <a:pt x="245" y="9"/>
                  </a:lnTo>
                  <a:lnTo>
                    <a:pt x="214" y="9"/>
                  </a:lnTo>
                  <a:cubicBezTo>
                    <a:pt x="204" y="4"/>
                    <a:pt x="196"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3"/>
            <p:cNvSpPr/>
            <p:nvPr/>
          </p:nvSpPr>
          <p:spPr>
            <a:xfrm>
              <a:off x="4243920" y="3080017"/>
              <a:ext cx="20115" cy="16585"/>
            </a:xfrm>
            <a:custGeom>
              <a:avLst/>
              <a:gdLst/>
              <a:ahLst/>
              <a:cxnLst/>
              <a:rect l="l" t="t" r="r" b="b"/>
              <a:pathLst>
                <a:path w="359" h="296" extrusionOk="0">
                  <a:moveTo>
                    <a:pt x="134" y="0"/>
                  </a:moveTo>
                  <a:cubicBezTo>
                    <a:pt x="123" y="0"/>
                    <a:pt x="113" y="10"/>
                    <a:pt x="103" y="10"/>
                  </a:cubicBezTo>
                  <a:cubicBezTo>
                    <a:pt x="93" y="21"/>
                    <a:pt x="82" y="21"/>
                    <a:pt x="82" y="21"/>
                  </a:cubicBezTo>
                  <a:lnTo>
                    <a:pt x="52" y="51"/>
                  </a:lnTo>
                  <a:lnTo>
                    <a:pt x="41" y="51"/>
                  </a:lnTo>
                  <a:cubicBezTo>
                    <a:pt x="41" y="62"/>
                    <a:pt x="32" y="71"/>
                    <a:pt x="21" y="82"/>
                  </a:cubicBezTo>
                  <a:cubicBezTo>
                    <a:pt x="11" y="92"/>
                    <a:pt x="11" y="102"/>
                    <a:pt x="11" y="123"/>
                  </a:cubicBezTo>
                  <a:lnTo>
                    <a:pt x="1" y="123"/>
                  </a:lnTo>
                  <a:lnTo>
                    <a:pt x="1" y="164"/>
                  </a:lnTo>
                  <a:lnTo>
                    <a:pt x="1" y="194"/>
                  </a:lnTo>
                  <a:cubicBezTo>
                    <a:pt x="11" y="214"/>
                    <a:pt x="11" y="235"/>
                    <a:pt x="32" y="245"/>
                  </a:cubicBezTo>
                  <a:cubicBezTo>
                    <a:pt x="32" y="255"/>
                    <a:pt x="41" y="266"/>
                    <a:pt x="52" y="266"/>
                  </a:cubicBezTo>
                  <a:cubicBezTo>
                    <a:pt x="62" y="275"/>
                    <a:pt x="82" y="286"/>
                    <a:pt x="93" y="286"/>
                  </a:cubicBezTo>
                  <a:cubicBezTo>
                    <a:pt x="103" y="296"/>
                    <a:pt x="123" y="296"/>
                    <a:pt x="134" y="296"/>
                  </a:cubicBezTo>
                  <a:cubicBezTo>
                    <a:pt x="143" y="296"/>
                    <a:pt x="154" y="296"/>
                    <a:pt x="164" y="286"/>
                  </a:cubicBezTo>
                  <a:lnTo>
                    <a:pt x="174" y="286"/>
                  </a:lnTo>
                  <a:cubicBezTo>
                    <a:pt x="184" y="296"/>
                    <a:pt x="184" y="296"/>
                    <a:pt x="195" y="296"/>
                  </a:cubicBezTo>
                  <a:lnTo>
                    <a:pt x="266" y="296"/>
                  </a:lnTo>
                  <a:lnTo>
                    <a:pt x="286" y="286"/>
                  </a:lnTo>
                  <a:lnTo>
                    <a:pt x="297" y="286"/>
                  </a:lnTo>
                  <a:cubicBezTo>
                    <a:pt x="307" y="275"/>
                    <a:pt x="327" y="255"/>
                    <a:pt x="338" y="235"/>
                  </a:cubicBezTo>
                  <a:cubicBezTo>
                    <a:pt x="347" y="214"/>
                    <a:pt x="358" y="194"/>
                    <a:pt x="358" y="173"/>
                  </a:cubicBezTo>
                  <a:cubicBezTo>
                    <a:pt x="358" y="153"/>
                    <a:pt x="347" y="133"/>
                    <a:pt x="347" y="112"/>
                  </a:cubicBezTo>
                  <a:lnTo>
                    <a:pt x="338" y="112"/>
                  </a:lnTo>
                  <a:lnTo>
                    <a:pt x="338" y="92"/>
                  </a:lnTo>
                  <a:lnTo>
                    <a:pt x="327" y="82"/>
                  </a:lnTo>
                  <a:cubicBezTo>
                    <a:pt x="317" y="71"/>
                    <a:pt x="317" y="62"/>
                    <a:pt x="307" y="51"/>
                  </a:cubicBezTo>
                  <a:lnTo>
                    <a:pt x="276" y="21"/>
                  </a:lnTo>
                  <a:lnTo>
                    <a:pt x="256" y="21"/>
                  </a:lnTo>
                  <a:lnTo>
                    <a:pt x="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3"/>
            <p:cNvSpPr/>
            <p:nvPr/>
          </p:nvSpPr>
          <p:spPr>
            <a:xfrm>
              <a:off x="4262802" y="3086293"/>
              <a:ext cx="56" cy="56"/>
            </a:xfrm>
            <a:custGeom>
              <a:avLst/>
              <a:gdLst/>
              <a:ahLst/>
              <a:cxnLst/>
              <a:rect l="l" t="t" r="r" b="b"/>
              <a:pathLst>
                <a:path w="1" h="1" extrusionOk="0">
                  <a:moveTo>
                    <a:pt x="1"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3"/>
            <p:cNvSpPr/>
            <p:nvPr/>
          </p:nvSpPr>
          <p:spPr>
            <a:xfrm>
              <a:off x="4251372" y="3274163"/>
              <a:ext cx="17762" cy="19162"/>
            </a:xfrm>
            <a:custGeom>
              <a:avLst/>
              <a:gdLst/>
              <a:ahLst/>
              <a:cxnLst/>
              <a:rect l="l" t="t" r="r" b="b"/>
              <a:pathLst>
                <a:path w="317" h="342" extrusionOk="0">
                  <a:moveTo>
                    <a:pt x="164" y="0"/>
                  </a:moveTo>
                  <a:cubicBezTo>
                    <a:pt x="150" y="0"/>
                    <a:pt x="137" y="5"/>
                    <a:pt x="123" y="5"/>
                  </a:cubicBezTo>
                  <a:cubicBezTo>
                    <a:pt x="112" y="15"/>
                    <a:pt x="103" y="15"/>
                    <a:pt x="82" y="25"/>
                  </a:cubicBezTo>
                  <a:cubicBezTo>
                    <a:pt x="62" y="35"/>
                    <a:pt x="41" y="56"/>
                    <a:pt x="31" y="76"/>
                  </a:cubicBezTo>
                  <a:lnTo>
                    <a:pt x="21" y="87"/>
                  </a:lnTo>
                  <a:cubicBezTo>
                    <a:pt x="10" y="117"/>
                    <a:pt x="1" y="148"/>
                    <a:pt x="1" y="168"/>
                  </a:cubicBezTo>
                  <a:lnTo>
                    <a:pt x="1" y="178"/>
                  </a:lnTo>
                  <a:lnTo>
                    <a:pt x="1" y="209"/>
                  </a:lnTo>
                  <a:lnTo>
                    <a:pt x="1" y="230"/>
                  </a:lnTo>
                  <a:lnTo>
                    <a:pt x="1" y="239"/>
                  </a:lnTo>
                  <a:cubicBezTo>
                    <a:pt x="10" y="250"/>
                    <a:pt x="10" y="250"/>
                    <a:pt x="10" y="260"/>
                  </a:cubicBezTo>
                  <a:cubicBezTo>
                    <a:pt x="10" y="260"/>
                    <a:pt x="21" y="270"/>
                    <a:pt x="21" y="280"/>
                  </a:cubicBezTo>
                  <a:lnTo>
                    <a:pt x="31" y="291"/>
                  </a:lnTo>
                  <a:cubicBezTo>
                    <a:pt x="41" y="311"/>
                    <a:pt x="51" y="321"/>
                    <a:pt x="72" y="321"/>
                  </a:cubicBezTo>
                  <a:cubicBezTo>
                    <a:pt x="82" y="332"/>
                    <a:pt x="92" y="332"/>
                    <a:pt x="103" y="341"/>
                  </a:cubicBezTo>
                  <a:lnTo>
                    <a:pt x="133" y="341"/>
                  </a:lnTo>
                  <a:cubicBezTo>
                    <a:pt x="153" y="341"/>
                    <a:pt x="164" y="341"/>
                    <a:pt x="174" y="332"/>
                  </a:cubicBezTo>
                  <a:lnTo>
                    <a:pt x="184" y="332"/>
                  </a:lnTo>
                  <a:lnTo>
                    <a:pt x="214" y="321"/>
                  </a:lnTo>
                  <a:lnTo>
                    <a:pt x="246" y="291"/>
                  </a:lnTo>
                  <a:lnTo>
                    <a:pt x="255" y="291"/>
                  </a:lnTo>
                  <a:lnTo>
                    <a:pt x="255" y="280"/>
                  </a:lnTo>
                  <a:cubicBezTo>
                    <a:pt x="276" y="270"/>
                    <a:pt x="276" y="260"/>
                    <a:pt x="286" y="250"/>
                  </a:cubicBezTo>
                  <a:cubicBezTo>
                    <a:pt x="286" y="239"/>
                    <a:pt x="296" y="230"/>
                    <a:pt x="296" y="209"/>
                  </a:cubicBezTo>
                  <a:lnTo>
                    <a:pt x="307" y="209"/>
                  </a:lnTo>
                  <a:lnTo>
                    <a:pt x="307" y="189"/>
                  </a:lnTo>
                  <a:cubicBezTo>
                    <a:pt x="317" y="168"/>
                    <a:pt x="317" y="148"/>
                    <a:pt x="307" y="137"/>
                  </a:cubicBezTo>
                  <a:cubicBezTo>
                    <a:pt x="307" y="117"/>
                    <a:pt x="307" y="96"/>
                    <a:pt x="296" y="76"/>
                  </a:cubicBezTo>
                  <a:lnTo>
                    <a:pt x="266" y="46"/>
                  </a:lnTo>
                  <a:cubicBezTo>
                    <a:pt x="255" y="35"/>
                    <a:pt x="235" y="25"/>
                    <a:pt x="225" y="15"/>
                  </a:cubicBezTo>
                  <a:cubicBezTo>
                    <a:pt x="205" y="5"/>
                    <a:pt x="194" y="5"/>
                    <a:pt x="184" y="5"/>
                  </a:cubicBezTo>
                  <a:cubicBezTo>
                    <a:pt x="177" y="2"/>
                    <a:pt x="171"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3"/>
            <p:cNvSpPr/>
            <p:nvPr/>
          </p:nvSpPr>
          <p:spPr>
            <a:xfrm>
              <a:off x="4384052" y="3352157"/>
              <a:ext cx="18322" cy="21796"/>
            </a:xfrm>
            <a:custGeom>
              <a:avLst/>
              <a:gdLst/>
              <a:ahLst/>
              <a:cxnLst/>
              <a:rect l="l" t="t" r="r" b="b"/>
              <a:pathLst>
                <a:path w="327" h="389" extrusionOk="0">
                  <a:moveTo>
                    <a:pt x="163" y="1"/>
                  </a:moveTo>
                  <a:cubicBezTo>
                    <a:pt x="153" y="1"/>
                    <a:pt x="132" y="1"/>
                    <a:pt x="112" y="11"/>
                  </a:cubicBezTo>
                  <a:cubicBezTo>
                    <a:pt x="102" y="21"/>
                    <a:pt x="92" y="21"/>
                    <a:pt x="82" y="31"/>
                  </a:cubicBezTo>
                  <a:cubicBezTo>
                    <a:pt x="71" y="42"/>
                    <a:pt x="61" y="42"/>
                    <a:pt x="61" y="52"/>
                  </a:cubicBezTo>
                  <a:cubicBezTo>
                    <a:pt x="51" y="62"/>
                    <a:pt x="41" y="72"/>
                    <a:pt x="41" y="83"/>
                  </a:cubicBezTo>
                  <a:cubicBezTo>
                    <a:pt x="41" y="92"/>
                    <a:pt x="30" y="103"/>
                    <a:pt x="30" y="113"/>
                  </a:cubicBezTo>
                  <a:lnTo>
                    <a:pt x="30" y="123"/>
                  </a:lnTo>
                  <a:cubicBezTo>
                    <a:pt x="21" y="133"/>
                    <a:pt x="21" y="154"/>
                    <a:pt x="21" y="164"/>
                  </a:cubicBezTo>
                  <a:lnTo>
                    <a:pt x="21" y="185"/>
                  </a:lnTo>
                  <a:cubicBezTo>
                    <a:pt x="21" y="185"/>
                    <a:pt x="10" y="194"/>
                    <a:pt x="10" y="205"/>
                  </a:cubicBezTo>
                  <a:lnTo>
                    <a:pt x="10" y="194"/>
                  </a:lnTo>
                  <a:cubicBezTo>
                    <a:pt x="10" y="215"/>
                    <a:pt x="0" y="225"/>
                    <a:pt x="0" y="246"/>
                  </a:cubicBezTo>
                  <a:lnTo>
                    <a:pt x="10" y="246"/>
                  </a:lnTo>
                  <a:cubicBezTo>
                    <a:pt x="0" y="256"/>
                    <a:pt x="0" y="266"/>
                    <a:pt x="0" y="276"/>
                  </a:cubicBezTo>
                  <a:cubicBezTo>
                    <a:pt x="0" y="287"/>
                    <a:pt x="0" y="307"/>
                    <a:pt x="10" y="317"/>
                  </a:cubicBezTo>
                  <a:cubicBezTo>
                    <a:pt x="10" y="327"/>
                    <a:pt x="21" y="327"/>
                    <a:pt x="21" y="337"/>
                  </a:cubicBezTo>
                  <a:cubicBezTo>
                    <a:pt x="30" y="348"/>
                    <a:pt x="41" y="358"/>
                    <a:pt x="51" y="358"/>
                  </a:cubicBezTo>
                  <a:cubicBezTo>
                    <a:pt x="51" y="368"/>
                    <a:pt x="51" y="368"/>
                    <a:pt x="61" y="368"/>
                  </a:cubicBezTo>
                  <a:lnTo>
                    <a:pt x="71" y="368"/>
                  </a:lnTo>
                  <a:cubicBezTo>
                    <a:pt x="92" y="378"/>
                    <a:pt x="92" y="378"/>
                    <a:pt x="102" y="378"/>
                  </a:cubicBezTo>
                  <a:lnTo>
                    <a:pt x="112" y="378"/>
                  </a:lnTo>
                  <a:cubicBezTo>
                    <a:pt x="123" y="389"/>
                    <a:pt x="132" y="389"/>
                    <a:pt x="143" y="389"/>
                  </a:cubicBezTo>
                  <a:cubicBezTo>
                    <a:pt x="163" y="389"/>
                    <a:pt x="173" y="389"/>
                    <a:pt x="184" y="378"/>
                  </a:cubicBezTo>
                  <a:lnTo>
                    <a:pt x="225" y="368"/>
                  </a:lnTo>
                  <a:cubicBezTo>
                    <a:pt x="234" y="358"/>
                    <a:pt x="255" y="348"/>
                    <a:pt x="266" y="337"/>
                  </a:cubicBezTo>
                  <a:cubicBezTo>
                    <a:pt x="266" y="327"/>
                    <a:pt x="275" y="327"/>
                    <a:pt x="275" y="317"/>
                  </a:cubicBezTo>
                  <a:lnTo>
                    <a:pt x="296" y="296"/>
                  </a:lnTo>
                  <a:lnTo>
                    <a:pt x="296" y="287"/>
                  </a:lnTo>
                  <a:cubicBezTo>
                    <a:pt x="306" y="266"/>
                    <a:pt x="316" y="246"/>
                    <a:pt x="316" y="235"/>
                  </a:cubicBezTo>
                  <a:lnTo>
                    <a:pt x="316" y="225"/>
                  </a:lnTo>
                  <a:cubicBezTo>
                    <a:pt x="327" y="215"/>
                    <a:pt x="327" y="205"/>
                    <a:pt x="327" y="185"/>
                  </a:cubicBezTo>
                  <a:lnTo>
                    <a:pt x="327" y="174"/>
                  </a:lnTo>
                  <a:cubicBezTo>
                    <a:pt x="327" y="154"/>
                    <a:pt x="327" y="144"/>
                    <a:pt x="316" y="123"/>
                  </a:cubicBezTo>
                  <a:cubicBezTo>
                    <a:pt x="316" y="123"/>
                    <a:pt x="316" y="113"/>
                    <a:pt x="306" y="103"/>
                  </a:cubicBezTo>
                  <a:cubicBezTo>
                    <a:pt x="306" y="92"/>
                    <a:pt x="306" y="83"/>
                    <a:pt x="296" y="72"/>
                  </a:cubicBezTo>
                  <a:lnTo>
                    <a:pt x="286" y="72"/>
                  </a:lnTo>
                  <a:cubicBezTo>
                    <a:pt x="275" y="62"/>
                    <a:pt x="275" y="52"/>
                    <a:pt x="266" y="42"/>
                  </a:cubicBezTo>
                  <a:cubicBezTo>
                    <a:pt x="255" y="31"/>
                    <a:pt x="245" y="31"/>
                    <a:pt x="234" y="21"/>
                  </a:cubicBezTo>
                  <a:cubicBezTo>
                    <a:pt x="225" y="11"/>
                    <a:pt x="214" y="11"/>
                    <a:pt x="204" y="11"/>
                  </a:cubicBezTo>
                  <a:cubicBezTo>
                    <a:pt x="194" y="1"/>
                    <a:pt x="184"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3"/>
            <p:cNvSpPr/>
            <p:nvPr/>
          </p:nvSpPr>
          <p:spPr>
            <a:xfrm>
              <a:off x="4349705" y="3384206"/>
              <a:ext cx="18938" cy="16585"/>
            </a:xfrm>
            <a:custGeom>
              <a:avLst/>
              <a:gdLst/>
              <a:ahLst/>
              <a:cxnLst/>
              <a:rect l="l" t="t" r="r" b="b"/>
              <a:pathLst>
                <a:path w="338" h="296" extrusionOk="0">
                  <a:moveTo>
                    <a:pt x="235" y="0"/>
                  </a:moveTo>
                  <a:cubicBezTo>
                    <a:pt x="225" y="0"/>
                    <a:pt x="205" y="0"/>
                    <a:pt x="194" y="10"/>
                  </a:cubicBezTo>
                  <a:cubicBezTo>
                    <a:pt x="174" y="10"/>
                    <a:pt x="154" y="21"/>
                    <a:pt x="144" y="31"/>
                  </a:cubicBezTo>
                  <a:cubicBezTo>
                    <a:pt x="133" y="41"/>
                    <a:pt x="123" y="41"/>
                    <a:pt x="113" y="41"/>
                  </a:cubicBezTo>
                  <a:lnTo>
                    <a:pt x="92" y="62"/>
                  </a:lnTo>
                  <a:cubicBezTo>
                    <a:pt x="83" y="62"/>
                    <a:pt x="72" y="71"/>
                    <a:pt x="62" y="82"/>
                  </a:cubicBezTo>
                  <a:cubicBezTo>
                    <a:pt x="51" y="82"/>
                    <a:pt x="42" y="92"/>
                    <a:pt x="31" y="112"/>
                  </a:cubicBezTo>
                  <a:cubicBezTo>
                    <a:pt x="21" y="123"/>
                    <a:pt x="11" y="133"/>
                    <a:pt x="11" y="153"/>
                  </a:cubicBezTo>
                  <a:cubicBezTo>
                    <a:pt x="1" y="164"/>
                    <a:pt x="1" y="184"/>
                    <a:pt x="11" y="194"/>
                  </a:cubicBezTo>
                  <a:cubicBezTo>
                    <a:pt x="11" y="214"/>
                    <a:pt x="11" y="225"/>
                    <a:pt x="21" y="245"/>
                  </a:cubicBezTo>
                  <a:cubicBezTo>
                    <a:pt x="31" y="245"/>
                    <a:pt x="31" y="255"/>
                    <a:pt x="42" y="266"/>
                  </a:cubicBezTo>
                  <a:cubicBezTo>
                    <a:pt x="51" y="276"/>
                    <a:pt x="72" y="286"/>
                    <a:pt x="92" y="296"/>
                  </a:cubicBezTo>
                  <a:lnTo>
                    <a:pt x="123" y="296"/>
                  </a:lnTo>
                  <a:cubicBezTo>
                    <a:pt x="144" y="296"/>
                    <a:pt x="164" y="296"/>
                    <a:pt x="185" y="286"/>
                  </a:cubicBezTo>
                  <a:cubicBezTo>
                    <a:pt x="194" y="286"/>
                    <a:pt x="194" y="276"/>
                    <a:pt x="205" y="276"/>
                  </a:cubicBezTo>
                  <a:lnTo>
                    <a:pt x="235" y="245"/>
                  </a:lnTo>
                  <a:cubicBezTo>
                    <a:pt x="246" y="245"/>
                    <a:pt x="246" y="235"/>
                    <a:pt x="256" y="235"/>
                  </a:cubicBezTo>
                  <a:cubicBezTo>
                    <a:pt x="266" y="225"/>
                    <a:pt x="276" y="225"/>
                    <a:pt x="276" y="214"/>
                  </a:cubicBezTo>
                  <a:cubicBezTo>
                    <a:pt x="287" y="214"/>
                    <a:pt x="287" y="205"/>
                    <a:pt x="296" y="205"/>
                  </a:cubicBezTo>
                  <a:cubicBezTo>
                    <a:pt x="307" y="194"/>
                    <a:pt x="307" y="184"/>
                    <a:pt x="317" y="173"/>
                  </a:cubicBezTo>
                  <a:cubicBezTo>
                    <a:pt x="327" y="164"/>
                    <a:pt x="327" y="153"/>
                    <a:pt x="327" y="143"/>
                  </a:cubicBezTo>
                  <a:cubicBezTo>
                    <a:pt x="337" y="133"/>
                    <a:pt x="337" y="123"/>
                    <a:pt x="337" y="112"/>
                  </a:cubicBezTo>
                  <a:cubicBezTo>
                    <a:pt x="337" y="102"/>
                    <a:pt x="337" y="92"/>
                    <a:pt x="327" y="82"/>
                  </a:cubicBezTo>
                  <a:cubicBezTo>
                    <a:pt x="327" y="71"/>
                    <a:pt x="317" y="62"/>
                    <a:pt x="307" y="51"/>
                  </a:cubicBezTo>
                  <a:cubicBezTo>
                    <a:pt x="307" y="41"/>
                    <a:pt x="296" y="31"/>
                    <a:pt x="287" y="31"/>
                  </a:cubicBezTo>
                  <a:cubicBezTo>
                    <a:pt x="287" y="21"/>
                    <a:pt x="276" y="10"/>
                    <a:pt x="266" y="10"/>
                  </a:cubicBezTo>
                  <a:cubicBezTo>
                    <a:pt x="256" y="10"/>
                    <a:pt x="246"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3"/>
            <p:cNvSpPr/>
            <p:nvPr/>
          </p:nvSpPr>
          <p:spPr>
            <a:xfrm>
              <a:off x="4446358" y="3291588"/>
              <a:ext cx="21740" cy="16585"/>
            </a:xfrm>
            <a:custGeom>
              <a:avLst/>
              <a:gdLst/>
              <a:ahLst/>
              <a:cxnLst/>
              <a:rect l="l" t="t" r="r" b="b"/>
              <a:pathLst>
                <a:path w="388" h="296" extrusionOk="0">
                  <a:moveTo>
                    <a:pt x="194" y="0"/>
                  </a:moveTo>
                  <a:cubicBezTo>
                    <a:pt x="0" y="0"/>
                    <a:pt x="0" y="296"/>
                    <a:pt x="194" y="296"/>
                  </a:cubicBezTo>
                  <a:cubicBezTo>
                    <a:pt x="388" y="296"/>
                    <a:pt x="38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3"/>
            <p:cNvSpPr/>
            <p:nvPr/>
          </p:nvSpPr>
          <p:spPr>
            <a:xfrm>
              <a:off x="4261065" y="2971375"/>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3"/>
            <p:cNvSpPr/>
            <p:nvPr/>
          </p:nvSpPr>
          <p:spPr>
            <a:xfrm>
              <a:off x="4253053" y="2963194"/>
              <a:ext cx="34402" cy="23645"/>
            </a:xfrm>
            <a:custGeom>
              <a:avLst/>
              <a:gdLst/>
              <a:ahLst/>
              <a:cxnLst/>
              <a:rect l="l" t="t" r="r" b="b"/>
              <a:pathLst>
                <a:path w="614" h="422" extrusionOk="0">
                  <a:moveTo>
                    <a:pt x="98" y="1"/>
                  </a:moveTo>
                  <a:cubicBezTo>
                    <a:pt x="75" y="1"/>
                    <a:pt x="60" y="19"/>
                    <a:pt x="52" y="44"/>
                  </a:cubicBezTo>
                  <a:cubicBezTo>
                    <a:pt x="1" y="167"/>
                    <a:pt x="62" y="299"/>
                    <a:pt x="154" y="371"/>
                  </a:cubicBezTo>
                  <a:cubicBezTo>
                    <a:pt x="202" y="406"/>
                    <a:pt x="257" y="422"/>
                    <a:pt x="313" y="422"/>
                  </a:cubicBezTo>
                  <a:cubicBezTo>
                    <a:pt x="388" y="422"/>
                    <a:pt x="463" y="393"/>
                    <a:pt x="522" y="340"/>
                  </a:cubicBezTo>
                  <a:cubicBezTo>
                    <a:pt x="542" y="319"/>
                    <a:pt x="562" y="289"/>
                    <a:pt x="572" y="258"/>
                  </a:cubicBezTo>
                  <a:cubicBezTo>
                    <a:pt x="593" y="217"/>
                    <a:pt x="613" y="177"/>
                    <a:pt x="593" y="136"/>
                  </a:cubicBezTo>
                  <a:cubicBezTo>
                    <a:pt x="583" y="115"/>
                    <a:pt x="572" y="95"/>
                    <a:pt x="552" y="95"/>
                  </a:cubicBezTo>
                  <a:cubicBezTo>
                    <a:pt x="531" y="95"/>
                    <a:pt x="511" y="106"/>
                    <a:pt x="501" y="126"/>
                  </a:cubicBezTo>
                  <a:cubicBezTo>
                    <a:pt x="491" y="136"/>
                    <a:pt x="491" y="156"/>
                    <a:pt x="481" y="177"/>
                  </a:cubicBezTo>
                  <a:cubicBezTo>
                    <a:pt x="481" y="177"/>
                    <a:pt x="474" y="190"/>
                    <a:pt x="477" y="190"/>
                  </a:cubicBezTo>
                  <a:cubicBezTo>
                    <a:pt x="478" y="190"/>
                    <a:pt x="479" y="189"/>
                    <a:pt x="481" y="187"/>
                  </a:cubicBezTo>
                  <a:lnTo>
                    <a:pt x="481" y="187"/>
                  </a:lnTo>
                  <a:cubicBezTo>
                    <a:pt x="470" y="197"/>
                    <a:pt x="470" y="197"/>
                    <a:pt x="470" y="208"/>
                  </a:cubicBezTo>
                  <a:cubicBezTo>
                    <a:pt x="460" y="228"/>
                    <a:pt x="460" y="217"/>
                    <a:pt x="450" y="228"/>
                  </a:cubicBezTo>
                  <a:cubicBezTo>
                    <a:pt x="440" y="248"/>
                    <a:pt x="429" y="258"/>
                    <a:pt x="409" y="258"/>
                  </a:cubicBezTo>
                  <a:cubicBezTo>
                    <a:pt x="409" y="269"/>
                    <a:pt x="399" y="269"/>
                    <a:pt x="399" y="269"/>
                  </a:cubicBezTo>
                  <a:cubicBezTo>
                    <a:pt x="399" y="279"/>
                    <a:pt x="389" y="279"/>
                    <a:pt x="389" y="279"/>
                  </a:cubicBezTo>
                  <a:cubicBezTo>
                    <a:pt x="379" y="279"/>
                    <a:pt x="368" y="289"/>
                    <a:pt x="368" y="289"/>
                  </a:cubicBezTo>
                  <a:cubicBezTo>
                    <a:pt x="358" y="289"/>
                    <a:pt x="358" y="289"/>
                    <a:pt x="348" y="299"/>
                  </a:cubicBezTo>
                  <a:lnTo>
                    <a:pt x="287" y="299"/>
                  </a:lnTo>
                  <a:cubicBezTo>
                    <a:pt x="236" y="289"/>
                    <a:pt x="195" y="258"/>
                    <a:pt x="175" y="217"/>
                  </a:cubicBezTo>
                  <a:cubicBezTo>
                    <a:pt x="154" y="197"/>
                    <a:pt x="154" y="177"/>
                    <a:pt x="144" y="146"/>
                  </a:cubicBezTo>
                  <a:lnTo>
                    <a:pt x="144" y="126"/>
                  </a:lnTo>
                  <a:lnTo>
                    <a:pt x="144" y="106"/>
                  </a:lnTo>
                  <a:lnTo>
                    <a:pt x="144" y="95"/>
                  </a:lnTo>
                  <a:cubicBezTo>
                    <a:pt x="144" y="85"/>
                    <a:pt x="154" y="75"/>
                    <a:pt x="154" y="75"/>
                  </a:cubicBezTo>
                  <a:cubicBezTo>
                    <a:pt x="164" y="44"/>
                    <a:pt x="144" y="13"/>
                    <a:pt x="113" y="3"/>
                  </a:cubicBezTo>
                  <a:cubicBezTo>
                    <a:pt x="108" y="2"/>
                    <a:pt x="103"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3"/>
            <p:cNvSpPr/>
            <p:nvPr/>
          </p:nvSpPr>
          <p:spPr>
            <a:xfrm>
              <a:off x="4342477" y="2927895"/>
              <a:ext cx="55862" cy="30592"/>
            </a:xfrm>
            <a:custGeom>
              <a:avLst/>
              <a:gdLst/>
              <a:ahLst/>
              <a:cxnLst/>
              <a:rect l="l" t="t" r="r" b="b"/>
              <a:pathLst>
                <a:path w="997" h="546" extrusionOk="0">
                  <a:moveTo>
                    <a:pt x="691" y="1"/>
                  </a:moveTo>
                  <a:cubicBezTo>
                    <a:pt x="609" y="11"/>
                    <a:pt x="518" y="21"/>
                    <a:pt x="436" y="62"/>
                  </a:cubicBezTo>
                  <a:cubicBezTo>
                    <a:pt x="354" y="103"/>
                    <a:pt x="293" y="164"/>
                    <a:pt x="262" y="246"/>
                  </a:cubicBezTo>
                  <a:cubicBezTo>
                    <a:pt x="242" y="296"/>
                    <a:pt x="232" y="337"/>
                    <a:pt x="201" y="378"/>
                  </a:cubicBezTo>
                  <a:cubicBezTo>
                    <a:pt x="192" y="387"/>
                    <a:pt x="168" y="411"/>
                    <a:pt x="149" y="411"/>
                  </a:cubicBezTo>
                  <a:cubicBezTo>
                    <a:pt x="145" y="411"/>
                    <a:pt x="142" y="410"/>
                    <a:pt x="140" y="409"/>
                  </a:cubicBezTo>
                  <a:cubicBezTo>
                    <a:pt x="126" y="398"/>
                    <a:pt x="111" y="393"/>
                    <a:pt x="97" y="393"/>
                  </a:cubicBezTo>
                  <a:cubicBezTo>
                    <a:pt x="45" y="393"/>
                    <a:pt x="1" y="453"/>
                    <a:pt x="48" y="500"/>
                  </a:cubicBezTo>
                  <a:cubicBezTo>
                    <a:pt x="79" y="531"/>
                    <a:pt x="119" y="545"/>
                    <a:pt x="160" y="545"/>
                  </a:cubicBezTo>
                  <a:cubicBezTo>
                    <a:pt x="215" y="545"/>
                    <a:pt x="273" y="521"/>
                    <a:pt x="314" y="480"/>
                  </a:cubicBezTo>
                  <a:cubicBezTo>
                    <a:pt x="385" y="409"/>
                    <a:pt x="385" y="296"/>
                    <a:pt x="456" y="225"/>
                  </a:cubicBezTo>
                  <a:cubicBezTo>
                    <a:pt x="507" y="174"/>
                    <a:pt x="589" y="153"/>
                    <a:pt x="661" y="153"/>
                  </a:cubicBezTo>
                  <a:cubicBezTo>
                    <a:pt x="711" y="144"/>
                    <a:pt x="752" y="144"/>
                    <a:pt x="803" y="144"/>
                  </a:cubicBezTo>
                  <a:cubicBezTo>
                    <a:pt x="827" y="149"/>
                    <a:pt x="854" y="155"/>
                    <a:pt x="883" y="155"/>
                  </a:cubicBezTo>
                  <a:cubicBezTo>
                    <a:pt x="903" y="155"/>
                    <a:pt x="925" y="152"/>
                    <a:pt x="946" y="144"/>
                  </a:cubicBezTo>
                  <a:cubicBezTo>
                    <a:pt x="987" y="133"/>
                    <a:pt x="997" y="62"/>
                    <a:pt x="956" y="42"/>
                  </a:cubicBezTo>
                  <a:cubicBezTo>
                    <a:pt x="915" y="21"/>
                    <a:pt x="865" y="11"/>
                    <a:pt x="824" y="11"/>
                  </a:cubicBezTo>
                  <a:cubicBezTo>
                    <a:pt x="783" y="1"/>
                    <a:pt x="742"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3"/>
            <p:cNvSpPr/>
            <p:nvPr/>
          </p:nvSpPr>
          <p:spPr>
            <a:xfrm>
              <a:off x="4167327" y="2632055"/>
              <a:ext cx="14344" cy="21067"/>
            </a:xfrm>
            <a:custGeom>
              <a:avLst/>
              <a:gdLst/>
              <a:ahLst/>
              <a:cxnLst/>
              <a:rect l="l" t="t" r="r" b="b"/>
              <a:pathLst>
                <a:path w="256" h="376" extrusionOk="0">
                  <a:moveTo>
                    <a:pt x="75" y="1"/>
                  </a:moveTo>
                  <a:cubicBezTo>
                    <a:pt x="67" y="1"/>
                    <a:pt x="59" y="2"/>
                    <a:pt x="51" y="4"/>
                  </a:cubicBezTo>
                  <a:cubicBezTo>
                    <a:pt x="20" y="15"/>
                    <a:pt x="0" y="56"/>
                    <a:pt x="11" y="86"/>
                  </a:cubicBezTo>
                  <a:cubicBezTo>
                    <a:pt x="31" y="127"/>
                    <a:pt x="41" y="178"/>
                    <a:pt x="61" y="219"/>
                  </a:cubicBezTo>
                  <a:cubicBezTo>
                    <a:pt x="61" y="239"/>
                    <a:pt x="72" y="260"/>
                    <a:pt x="82" y="280"/>
                  </a:cubicBezTo>
                  <a:cubicBezTo>
                    <a:pt x="102" y="321"/>
                    <a:pt x="123" y="362"/>
                    <a:pt x="163" y="372"/>
                  </a:cubicBezTo>
                  <a:cubicBezTo>
                    <a:pt x="171" y="374"/>
                    <a:pt x="179" y="376"/>
                    <a:pt x="187" y="376"/>
                  </a:cubicBezTo>
                  <a:cubicBezTo>
                    <a:pt x="209" y="376"/>
                    <a:pt x="230" y="364"/>
                    <a:pt x="245" y="342"/>
                  </a:cubicBezTo>
                  <a:cubicBezTo>
                    <a:pt x="245" y="331"/>
                    <a:pt x="256" y="310"/>
                    <a:pt x="256" y="301"/>
                  </a:cubicBezTo>
                  <a:cubicBezTo>
                    <a:pt x="256" y="290"/>
                    <a:pt x="245" y="280"/>
                    <a:pt x="245" y="270"/>
                  </a:cubicBezTo>
                  <a:cubicBezTo>
                    <a:pt x="245" y="249"/>
                    <a:pt x="235" y="239"/>
                    <a:pt x="235" y="219"/>
                  </a:cubicBezTo>
                  <a:lnTo>
                    <a:pt x="204" y="158"/>
                  </a:lnTo>
                  <a:lnTo>
                    <a:pt x="143" y="35"/>
                  </a:lnTo>
                  <a:cubicBezTo>
                    <a:pt x="128" y="12"/>
                    <a:pt x="101"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3"/>
            <p:cNvSpPr/>
            <p:nvPr/>
          </p:nvSpPr>
          <p:spPr>
            <a:xfrm>
              <a:off x="4481769" y="3022250"/>
              <a:ext cx="29808" cy="21235"/>
            </a:xfrm>
            <a:custGeom>
              <a:avLst/>
              <a:gdLst/>
              <a:ahLst/>
              <a:cxnLst/>
              <a:rect l="l" t="t" r="r" b="b"/>
              <a:pathLst>
                <a:path w="532" h="379" extrusionOk="0">
                  <a:moveTo>
                    <a:pt x="73" y="0"/>
                  </a:moveTo>
                  <a:cubicBezTo>
                    <a:pt x="62" y="0"/>
                    <a:pt x="52" y="11"/>
                    <a:pt x="42" y="11"/>
                  </a:cubicBezTo>
                  <a:cubicBezTo>
                    <a:pt x="21" y="31"/>
                    <a:pt x="1" y="61"/>
                    <a:pt x="1" y="82"/>
                  </a:cubicBezTo>
                  <a:cubicBezTo>
                    <a:pt x="1" y="154"/>
                    <a:pt x="21" y="225"/>
                    <a:pt x="62" y="276"/>
                  </a:cubicBezTo>
                  <a:cubicBezTo>
                    <a:pt x="103" y="317"/>
                    <a:pt x="164" y="358"/>
                    <a:pt x="225" y="368"/>
                  </a:cubicBezTo>
                  <a:cubicBezTo>
                    <a:pt x="247" y="375"/>
                    <a:pt x="270" y="378"/>
                    <a:pt x="294" y="378"/>
                  </a:cubicBezTo>
                  <a:cubicBezTo>
                    <a:pt x="336" y="378"/>
                    <a:pt x="380" y="367"/>
                    <a:pt x="420" y="347"/>
                  </a:cubicBezTo>
                  <a:cubicBezTo>
                    <a:pt x="470" y="317"/>
                    <a:pt x="531" y="256"/>
                    <a:pt x="531" y="184"/>
                  </a:cubicBezTo>
                  <a:cubicBezTo>
                    <a:pt x="531" y="152"/>
                    <a:pt x="507" y="127"/>
                    <a:pt x="476" y="127"/>
                  </a:cubicBezTo>
                  <a:cubicBezTo>
                    <a:pt x="468" y="127"/>
                    <a:pt x="459" y="129"/>
                    <a:pt x="450" y="133"/>
                  </a:cubicBezTo>
                  <a:cubicBezTo>
                    <a:pt x="450" y="133"/>
                    <a:pt x="440" y="133"/>
                    <a:pt x="429" y="143"/>
                  </a:cubicBezTo>
                  <a:cubicBezTo>
                    <a:pt x="429" y="143"/>
                    <a:pt x="418" y="151"/>
                    <a:pt x="414" y="155"/>
                  </a:cubicBezTo>
                  <a:lnTo>
                    <a:pt x="414" y="155"/>
                  </a:lnTo>
                  <a:cubicBezTo>
                    <a:pt x="406" y="157"/>
                    <a:pt x="399" y="163"/>
                    <a:pt x="399" y="163"/>
                  </a:cubicBezTo>
                  <a:cubicBezTo>
                    <a:pt x="389" y="174"/>
                    <a:pt x="379" y="174"/>
                    <a:pt x="368" y="184"/>
                  </a:cubicBezTo>
                  <a:cubicBezTo>
                    <a:pt x="368" y="184"/>
                    <a:pt x="358" y="184"/>
                    <a:pt x="358" y="195"/>
                  </a:cubicBezTo>
                  <a:lnTo>
                    <a:pt x="358" y="184"/>
                  </a:lnTo>
                  <a:cubicBezTo>
                    <a:pt x="348" y="195"/>
                    <a:pt x="338" y="195"/>
                    <a:pt x="327" y="195"/>
                  </a:cubicBezTo>
                  <a:cubicBezTo>
                    <a:pt x="318" y="195"/>
                    <a:pt x="318" y="195"/>
                    <a:pt x="307" y="204"/>
                  </a:cubicBezTo>
                  <a:lnTo>
                    <a:pt x="266" y="204"/>
                  </a:lnTo>
                  <a:cubicBezTo>
                    <a:pt x="256" y="195"/>
                    <a:pt x="246" y="195"/>
                    <a:pt x="236" y="195"/>
                  </a:cubicBezTo>
                  <a:cubicBezTo>
                    <a:pt x="236" y="184"/>
                    <a:pt x="225" y="184"/>
                    <a:pt x="225" y="184"/>
                  </a:cubicBezTo>
                  <a:lnTo>
                    <a:pt x="216" y="174"/>
                  </a:lnTo>
                  <a:cubicBezTo>
                    <a:pt x="205" y="163"/>
                    <a:pt x="195" y="163"/>
                    <a:pt x="185" y="154"/>
                  </a:cubicBezTo>
                  <a:lnTo>
                    <a:pt x="185" y="143"/>
                  </a:lnTo>
                  <a:cubicBezTo>
                    <a:pt x="175" y="133"/>
                    <a:pt x="164" y="123"/>
                    <a:pt x="164" y="113"/>
                  </a:cubicBezTo>
                  <a:cubicBezTo>
                    <a:pt x="164" y="102"/>
                    <a:pt x="154" y="102"/>
                    <a:pt x="154" y="92"/>
                  </a:cubicBezTo>
                  <a:lnTo>
                    <a:pt x="154" y="61"/>
                  </a:lnTo>
                  <a:cubicBezTo>
                    <a:pt x="144" y="41"/>
                    <a:pt x="123" y="21"/>
                    <a:pt x="113" y="11"/>
                  </a:cubicBezTo>
                  <a:cubicBezTo>
                    <a:pt x="103" y="11"/>
                    <a:pt x="82"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3"/>
            <p:cNvSpPr/>
            <p:nvPr/>
          </p:nvSpPr>
          <p:spPr>
            <a:xfrm>
              <a:off x="4414308" y="3263517"/>
              <a:ext cx="5211" cy="4090"/>
            </a:xfrm>
            <a:custGeom>
              <a:avLst/>
              <a:gdLst/>
              <a:ahLst/>
              <a:cxnLst/>
              <a:rect l="l" t="t" r="r" b="b"/>
              <a:pathLst>
                <a:path w="93" h="73" extrusionOk="0">
                  <a:moveTo>
                    <a:pt x="41" y="1"/>
                  </a:moveTo>
                  <a:cubicBezTo>
                    <a:pt x="1" y="1"/>
                    <a:pt x="1" y="73"/>
                    <a:pt x="41" y="73"/>
                  </a:cubicBezTo>
                  <a:cubicBezTo>
                    <a:pt x="93" y="73"/>
                    <a:pt x="93" y="1"/>
                    <a:pt x="4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3"/>
            <p:cNvSpPr/>
            <p:nvPr/>
          </p:nvSpPr>
          <p:spPr>
            <a:xfrm>
              <a:off x="4450336" y="2876459"/>
              <a:ext cx="36700" cy="67740"/>
            </a:xfrm>
            <a:custGeom>
              <a:avLst/>
              <a:gdLst/>
              <a:ahLst/>
              <a:cxnLst/>
              <a:rect l="l" t="t" r="r" b="b"/>
              <a:pathLst>
                <a:path w="655" h="1209" extrusionOk="0">
                  <a:moveTo>
                    <a:pt x="654" y="0"/>
                  </a:moveTo>
                  <a:lnTo>
                    <a:pt x="654" y="0"/>
                  </a:lnTo>
                  <a:cubicBezTo>
                    <a:pt x="634" y="21"/>
                    <a:pt x="623" y="31"/>
                    <a:pt x="603" y="41"/>
                  </a:cubicBezTo>
                  <a:cubicBezTo>
                    <a:pt x="491" y="133"/>
                    <a:pt x="368" y="194"/>
                    <a:pt x="246" y="245"/>
                  </a:cubicBezTo>
                  <a:cubicBezTo>
                    <a:pt x="194" y="266"/>
                    <a:pt x="144" y="286"/>
                    <a:pt x="103" y="296"/>
                  </a:cubicBezTo>
                  <a:lnTo>
                    <a:pt x="1" y="1184"/>
                  </a:lnTo>
                  <a:lnTo>
                    <a:pt x="31" y="1184"/>
                  </a:lnTo>
                  <a:cubicBezTo>
                    <a:pt x="99" y="1199"/>
                    <a:pt x="177" y="1208"/>
                    <a:pt x="254" y="1208"/>
                  </a:cubicBezTo>
                  <a:cubicBezTo>
                    <a:pt x="282" y="1208"/>
                    <a:pt x="310" y="1207"/>
                    <a:pt x="337" y="1205"/>
                  </a:cubicBezTo>
                  <a:cubicBezTo>
                    <a:pt x="409" y="1194"/>
                    <a:pt x="491" y="1184"/>
                    <a:pt x="572" y="1173"/>
                  </a:cubicBezTo>
                  <a:cubicBezTo>
                    <a:pt x="572" y="1112"/>
                    <a:pt x="582" y="1051"/>
                    <a:pt x="582" y="1000"/>
                  </a:cubicBezTo>
                  <a:cubicBezTo>
                    <a:pt x="582" y="919"/>
                    <a:pt x="593" y="837"/>
                    <a:pt x="593" y="755"/>
                  </a:cubicBezTo>
                  <a:cubicBezTo>
                    <a:pt x="603" y="592"/>
                    <a:pt x="613" y="429"/>
                    <a:pt x="634" y="266"/>
                  </a:cubicBezTo>
                  <a:cubicBezTo>
                    <a:pt x="634" y="173"/>
                    <a:pt x="643" y="92"/>
                    <a:pt x="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3"/>
            <p:cNvSpPr/>
            <p:nvPr/>
          </p:nvSpPr>
          <p:spPr>
            <a:xfrm>
              <a:off x="4457228" y="2750055"/>
              <a:ext cx="45216" cy="131558"/>
            </a:xfrm>
            <a:custGeom>
              <a:avLst/>
              <a:gdLst/>
              <a:ahLst/>
              <a:cxnLst/>
              <a:rect l="l" t="t" r="r" b="b"/>
              <a:pathLst>
                <a:path w="807" h="2348" extrusionOk="0">
                  <a:moveTo>
                    <a:pt x="806" y="1"/>
                  </a:moveTo>
                  <a:lnTo>
                    <a:pt x="806" y="1"/>
                  </a:lnTo>
                  <a:cubicBezTo>
                    <a:pt x="756" y="41"/>
                    <a:pt x="715" y="72"/>
                    <a:pt x="654" y="103"/>
                  </a:cubicBezTo>
                  <a:cubicBezTo>
                    <a:pt x="582" y="143"/>
                    <a:pt x="500" y="184"/>
                    <a:pt x="409" y="205"/>
                  </a:cubicBezTo>
                  <a:cubicBezTo>
                    <a:pt x="398" y="205"/>
                    <a:pt x="388" y="215"/>
                    <a:pt x="378" y="215"/>
                  </a:cubicBezTo>
                  <a:cubicBezTo>
                    <a:pt x="327" y="236"/>
                    <a:pt x="276" y="246"/>
                    <a:pt x="225" y="266"/>
                  </a:cubicBezTo>
                  <a:lnTo>
                    <a:pt x="0" y="2348"/>
                  </a:lnTo>
                  <a:cubicBezTo>
                    <a:pt x="21" y="2348"/>
                    <a:pt x="41" y="2338"/>
                    <a:pt x="62" y="2327"/>
                  </a:cubicBezTo>
                  <a:cubicBezTo>
                    <a:pt x="173" y="2277"/>
                    <a:pt x="286" y="2215"/>
                    <a:pt x="378" y="2134"/>
                  </a:cubicBezTo>
                  <a:cubicBezTo>
                    <a:pt x="439" y="2093"/>
                    <a:pt x="500" y="2042"/>
                    <a:pt x="551" y="1980"/>
                  </a:cubicBezTo>
                  <a:cubicBezTo>
                    <a:pt x="561" y="1837"/>
                    <a:pt x="582" y="1685"/>
                    <a:pt x="592" y="1531"/>
                  </a:cubicBezTo>
                  <a:cubicBezTo>
                    <a:pt x="643" y="1021"/>
                    <a:pt x="715" y="51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3"/>
            <p:cNvSpPr/>
            <p:nvPr/>
          </p:nvSpPr>
          <p:spPr>
            <a:xfrm>
              <a:off x="4480648" y="2634576"/>
              <a:ext cx="18938" cy="26950"/>
            </a:xfrm>
            <a:custGeom>
              <a:avLst/>
              <a:gdLst/>
              <a:ahLst/>
              <a:cxnLst/>
              <a:rect l="l" t="t" r="r" b="b"/>
              <a:pathLst>
                <a:path w="338" h="481" extrusionOk="0">
                  <a:moveTo>
                    <a:pt x="52" y="0"/>
                  </a:moveTo>
                  <a:lnTo>
                    <a:pt x="0" y="480"/>
                  </a:lnTo>
                  <a:cubicBezTo>
                    <a:pt x="21" y="460"/>
                    <a:pt x="41" y="429"/>
                    <a:pt x="62" y="408"/>
                  </a:cubicBezTo>
                  <a:cubicBezTo>
                    <a:pt x="154" y="317"/>
                    <a:pt x="245" y="225"/>
                    <a:pt x="338" y="143"/>
                  </a:cubicBezTo>
                  <a:cubicBezTo>
                    <a:pt x="266" y="82"/>
                    <a:pt x="184" y="41"/>
                    <a:pt x="93" y="11"/>
                  </a:cubicBezTo>
                  <a:cubicBezTo>
                    <a:pt x="82" y="11"/>
                    <a:pt x="62"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3"/>
            <p:cNvSpPr/>
            <p:nvPr/>
          </p:nvSpPr>
          <p:spPr>
            <a:xfrm>
              <a:off x="4471515" y="2649424"/>
              <a:ext cx="38381" cy="95587"/>
            </a:xfrm>
            <a:custGeom>
              <a:avLst/>
              <a:gdLst/>
              <a:ahLst/>
              <a:cxnLst/>
              <a:rect l="l" t="t" r="r" b="b"/>
              <a:pathLst>
                <a:path w="685" h="1706" extrusionOk="0">
                  <a:moveTo>
                    <a:pt x="612" y="0"/>
                  </a:moveTo>
                  <a:cubicBezTo>
                    <a:pt x="501" y="123"/>
                    <a:pt x="399" y="236"/>
                    <a:pt x="286" y="347"/>
                  </a:cubicBezTo>
                  <a:cubicBezTo>
                    <a:pt x="235" y="399"/>
                    <a:pt x="184" y="460"/>
                    <a:pt x="133" y="511"/>
                  </a:cubicBezTo>
                  <a:lnTo>
                    <a:pt x="0" y="1705"/>
                  </a:lnTo>
                  <a:cubicBezTo>
                    <a:pt x="113" y="1685"/>
                    <a:pt x="225" y="1633"/>
                    <a:pt x="317" y="1572"/>
                  </a:cubicBezTo>
                  <a:cubicBezTo>
                    <a:pt x="551" y="1409"/>
                    <a:pt x="664" y="1154"/>
                    <a:pt x="684" y="868"/>
                  </a:cubicBezTo>
                  <a:cubicBezTo>
                    <a:pt x="684" y="715"/>
                    <a:pt x="674" y="552"/>
                    <a:pt x="674" y="388"/>
                  </a:cubicBezTo>
                  <a:cubicBezTo>
                    <a:pt x="664" y="276"/>
                    <a:pt x="664" y="113"/>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3"/>
            <p:cNvSpPr/>
            <p:nvPr/>
          </p:nvSpPr>
          <p:spPr>
            <a:xfrm>
              <a:off x="4485243" y="2596812"/>
              <a:ext cx="29752" cy="36644"/>
            </a:xfrm>
            <a:custGeom>
              <a:avLst/>
              <a:gdLst/>
              <a:ahLst/>
              <a:cxnLst/>
              <a:rect l="l" t="t" r="r" b="b"/>
              <a:pathLst>
                <a:path w="531" h="654" extrusionOk="0">
                  <a:moveTo>
                    <a:pt x="531" y="1"/>
                  </a:moveTo>
                  <a:lnTo>
                    <a:pt x="102" y="93"/>
                  </a:lnTo>
                  <a:cubicBezTo>
                    <a:pt x="82" y="103"/>
                    <a:pt x="51" y="113"/>
                    <a:pt x="31" y="123"/>
                  </a:cubicBezTo>
                  <a:lnTo>
                    <a:pt x="0" y="368"/>
                  </a:lnTo>
                  <a:cubicBezTo>
                    <a:pt x="174" y="440"/>
                    <a:pt x="327" y="521"/>
                    <a:pt x="449" y="654"/>
                  </a:cubicBezTo>
                  <a:cubicBezTo>
                    <a:pt x="460" y="490"/>
                    <a:pt x="490" y="327"/>
                    <a:pt x="510" y="175"/>
                  </a:cubicBezTo>
                  <a:cubicBezTo>
                    <a:pt x="510" y="113"/>
                    <a:pt x="521" y="52"/>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73"/>
            <p:cNvSpPr/>
            <p:nvPr/>
          </p:nvSpPr>
          <p:spPr>
            <a:xfrm>
              <a:off x="4381755" y="3439116"/>
              <a:ext cx="140691" cy="74352"/>
            </a:xfrm>
            <a:custGeom>
              <a:avLst/>
              <a:gdLst/>
              <a:ahLst/>
              <a:cxnLst/>
              <a:rect l="l" t="t" r="r" b="b"/>
              <a:pathLst>
                <a:path w="2511" h="1327" extrusionOk="0">
                  <a:moveTo>
                    <a:pt x="2511" y="0"/>
                  </a:moveTo>
                  <a:lnTo>
                    <a:pt x="2511" y="0"/>
                  </a:lnTo>
                  <a:cubicBezTo>
                    <a:pt x="2194" y="184"/>
                    <a:pt x="1847" y="316"/>
                    <a:pt x="1500" y="418"/>
                  </a:cubicBezTo>
                  <a:cubicBezTo>
                    <a:pt x="1133" y="541"/>
                    <a:pt x="745" y="622"/>
                    <a:pt x="347" y="674"/>
                  </a:cubicBezTo>
                  <a:cubicBezTo>
                    <a:pt x="275" y="857"/>
                    <a:pt x="164" y="1092"/>
                    <a:pt x="0" y="1327"/>
                  </a:cubicBezTo>
                  <a:cubicBezTo>
                    <a:pt x="82" y="1316"/>
                    <a:pt x="173" y="1306"/>
                    <a:pt x="255" y="1296"/>
                  </a:cubicBezTo>
                  <a:cubicBezTo>
                    <a:pt x="653" y="1255"/>
                    <a:pt x="1041" y="1173"/>
                    <a:pt x="1418" y="1061"/>
                  </a:cubicBezTo>
                  <a:cubicBezTo>
                    <a:pt x="1776" y="959"/>
                    <a:pt x="2112" y="817"/>
                    <a:pt x="2450" y="674"/>
                  </a:cubicBezTo>
                  <a:lnTo>
                    <a:pt x="2511" y="0"/>
                  </a:lnTo>
                  <a:close/>
                </a:path>
              </a:pathLst>
            </a:custGeom>
            <a:solidFill>
              <a:srgbClr val="89B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73"/>
            <p:cNvSpPr/>
            <p:nvPr/>
          </p:nvSpPr>
          <p:spPr>
            <a:xfrm>
              <a:off x="4410891" y="2967957"/>
              <a:ext cx="121865" cy="457485"/>
            </a:xfrm>
            <a:custGeom>
              <a:avLst/>
              <a:gdLst/>
              <a:ahLst/>
              <a:cxnLst/>
              <a:rect l="l" t="t" r="r" b="b"/>
              <a:pathLst>
                <a:path w="2175" h="8165" extrusionOk="0">
                  <a:moveTo>
                    <a:pt x="1338" y="969"/>
                  </a:moveTo>
                  <a:cubicBezTo>
                    <a:pt x="1347" y="969"/>
                    <a:pt x="1368" y="980"/>
                    <a:pt x="1378" y="980"/>
                  </a:cubicBezTo>
                  <a:cubicBezTo>
                    <a:pt x="1388" y="990"/>
                    <a:pt x="1409" y="1010"/>
                    <a:pt x="1419" y="1030"/>
                  </a:cubicBezTo>
                  <a:lnTo>
                    <a:pt x="1419" y="1061"/>
                  </a:lnTo>
                  <a:cubicBezTo>
                    <a:pt x="1419" y="1071"/>
                    <a:pt x="1429" y="1071"/>
                    <a:pt x="1429" y="1082"/>
                  </a:cubicBezTo>
                  <a:cubicBezTo>
                    <a:pt x="1429" y="1092"/>
                    <a:pt x="1440" y="1102"/>
                    <a:pt x="1450" y="1112"/>
                  </a:cubicBezTo>
                  <a:lnTo>
                    <a:pt x="1450" y="1123"/>
                  </a:lnTo>
                  <a:cubicBezTo>
                    <a:pt x="1460" y="1132"/>
                    <a:pt x="1470" y="1132"/>
                    <a:pt x="1481" y="1143"/>
                  </a:cubicBezTo>
                  <a:lnTo>
                    <a:pt x="1490" y="1153"/>
                  </a:lnTo>
                  <a:cubicBezTo>
                    <a:pt x="1490" y="1153"/>
                    <a:pt x="1501" y="1153"/>
                    <a:pt x="1501" y="1164"/>
                  </a:cubicBezTo>
                  <a:lnTo>
                    <a:pt x="1531" y="1164"/>
                  </a:lnTo>
                  <a:lnTo>
                    <a:pt x="1531" y="1173"/>
                  </a:lnTo>
                  <a:lnTo>
                    <a:pt x="1572" y="1173"/>
                  </a:lnTo>
                  <a:cubicBezTo>
                    <a:pt x="1583" y="1164"/>
                    <a:pt x="1583" y="1164"/>
                    <a:pt x="1592" y="1164"/>
                  </a:cubicBezTo>
                  <a:cubicBezTo>
                    <a:pt x="1603" y="1164"/>
                    <a:pt x="1613" y="1164"/>
                    <a:pt x="1623" y="1153"/>
                  </a:cubicBezTo>
                  <a:lnTo>
                    <a:pt x="1633" y="1153"/>
                  </a:lnTo>
                  <a:cubicBezTo>
                    <a:pt x="1644" y="1143"/>
                    <a:pt x="1654" y="1143"/>
                    <a:pt x="1664" y="1132"/>
                  </a:cubicBezTo>
                  <a:cubicBezTo>
                    <a:pt x="1664" y="1132"/>
                    <a:pt x="1674" y="1123"/>
                    <a:pt x="1685" y="1123"/>
                  </a:cubicBezTo>
                  <a:cubicBezTo>
                    <a:pt x="1685" y="1112"/>
                    <a:pt x="1694" y="1112"/>
                    <a:pt x="1694" y="1112"/>
                  </a:cubicBezTo>
                  <a:cubicBezTo>
                    <a:pt x="1705" y="1112"/>
                    <a:pt x="1705" y="1102"/>
                    <a:pt x="1705" y="1102"/>
                  </a:cubicBezTo>
                  <a:lnTo>
                    <a:pt x="1715" y="1102"/>
                  </a:lnTo>
                  <a:cubicBezTo>
                    <a:pt x="1725" y="1102"/>
                    <a:pt x="1725" y="1092"/>
                    <a:pt x="1735" y="1092"/>
                  </a:cubicBezTo>
                  <a:cubicBezTo>
                    <a:pt x="1766" y="1092"/>
                    <a:pt x="1796" y="1123"/>
                    <a:pt x="1796" y="1153"/>
                  </a:cubicBezTo>
                  <a:cubicBezTo>
                    <a:pt x="1796" y="1225"/>
                    <a:pt x="1735" y="1286"/>
                    <a:pt x="1685" y="1316"/>
                  </a:cubicBezTo>
                  <a:cubicBezTo>
                    <a:pt x="1645" y="1336"/>
                    <a:pt x="1601" y="1347"/>
                    <a:pt x="1559" y="1347"/>
                  </a:cubicBezTo>
                  <a:cubicBezTo>
                    <a:pt x="1535" y="1347"/>
                    <a:pt x="1512" y="1344"/>
                    <a:pt x="1490" y="1337"/>
                  </a:cubicBezTo>
                  <a:cubicBezTo>
                    <a:pt x="1429" y="1327"/>
                    <a:pt x="1368" y="1296"/>
                    <a:pt x="1327" y="1245"/>
                  </a:cubicBezTo>
                  <a:cubicBezTo>
                    <a:pt x="1286" y="1194"/>
                    <a:pt x="1266" y="1123"/>
                    <a:pt x="1266" y="1051"/>
                  </a:cubicBezTo>
                  <a:cubicBezTo>
                    <a:pt x="1266" y="1030"/>
                    <a:pt x="1286" y="1000"/>
                    <a:pt x="1307" y="980"/>
                  </a:cubicBezTo>
                  <a:cubicBezTo>
                    <a:pt x="1317" y="980"/>
                    <a:pt x="1327" y="969"/>
                    <a:pt x="1338" y="969"/>
                  </a:cubicBezTo>
                  <a:close/>
                  <a:moveTo>
                    <a:pt x="486" y="1988"/>
                  </a:moveTo>
                  <a:lnTo>
                    <a:pt x="486" y="1988"/>
                  </a:lnTo>
                  <a:cubicBezTo>
                    <a:pt x="478" y="2006"/>
                    <a:pt x="470" y="2022"/>
                    <a:pt x="470" y="2031"/>
                  </a:cubicBezTo>
                  <a:cubicBezTo>
                    <a:pt x="460" y="2051"/>
                    <a:pt x="460" y="2071"/>
                    <a:pt x="470" y="2092"/>
                  </a:cubicBezTo>
                  <a:cubicBezTo>
                    <a:pt x="460" y="2102"/>
                    <a:pt x="460" y="2112"/>
                    <a:pt x="470" y="2123"/>
                  </a:cubicBezTo>
                  <a:lnTo>
                    <a:pt x="470" y="2143"/>
                  </a:lnTo>
                  <a:cubicBezTo>
                    <a:pt x="470" y="2147"/>
                    <a:pt x="471" y="2152"/>
                    <a:pt x="473" y="2157"/>
                  </a:cubicBezTo>
                  <a:lnTo>
                    <a:pt x="473" y="2157"/>
                  </a:lnTo>
                  <a:lnTo>
                    <a:pt x="486" y="1988"/>
                  </a:lnTo>
                  <a:close/>
                  <a:moveTo>
                    <a:pt x="827" y="5776"/>
                  </a:moveTo>
                  <a:cubicBezTo>
                    <a:pt x="1021" y="5776"/>
                    <a:pt x="1021" y="6072"/>
                    <a:pt x="827" y="6072"/>
                  </a:cubicBezTo>
                  <a:cubicBezTo>
                    <a:pt x="633" y="6072"/>
                    <a:pt x="633" y="5776"/>
                    <a:pt x="827" y="5776"/>
                  </a:cubicBezTo>
                  <a:close/>
                  <a:moveTo>
                    <a:pt x="2174" y="0"/>
                  </a:moveTo>
                  <a:cubicBezTo>
                    <a:pt x="1919" y="377"/>
                    <a:pt x="1490" y="643"/>
                    <a:pt x="1041" y="735"/>
                  </a:cubicBezTo>
                  <a:cubicBezTo>
                    <a:pt x="927" y="757"/>
                    <a:pt x="813" y="769"/>
                    <a:pt x="698" y="769"/>
                  </a:cubicBezTo>
                  <a:cubicBezTo>
                    <a:pt x="660" y="769"/>
                    <a:pt x="621" y="768"/>
                    <a:pt x="582" y="765"/>
                  </a:cubicBezTo>
                  <a:lnTo>
                    <a:pt x="486" y="1988"/>
                  </a:lnTo>
                  <a:lnTo>
                    <a:pt x="486" y="1988"/>
                  </a:lnTo>
                  <a:cubicBezTo>
                    <a:pt x="488" y="1985"/>
                    <a:pt x="489" y="1983"/>
                    <a:pt x="490" y="1980"/>
                  </a:cubicBezTo>
                  <a:cubicBezTo>
                    <a:pt x="501" y="1969"/>
                    <a:pt x="511" y="1949"/>
                    <a:pt x="531" y="1939"/>
                  </a:cubicBezTo>
                  <a:cubicBezTo>
                    <a:pt x="542" y="1939"/>
                    <a:pt x="551" y="1928"/>
                    <a:pt x="562" y="1928"/>
                  </a:cubicBezTo>
                  <a:cubicBezTo>
                    <a:pt x="572" y="1908"/>
                    <a:pt x="582" y="1898"/>
                    <a:pt x="592" y="1888"/>
                  </a:cubicBezTo>
                  <a:cubicBezTo>
                    <a:pt x="603" y="1888"/>
                    <a:pt x="613" y="1878"/>
                    <a:pt x="623" y="1878"/>
                  </a:cubicBezTo>
                  <a:cubicBezTo>
                    <a:pt x="634" y="1873"/>
                    <a:pt x="641" y="1870"/>
                    <a:pt x="649" y="1870"/>
                  </a:cubicBezTo>
                  <a:cubicBezTo>
                    <a:pt x="656" y="1870"/>
                    <a:pt x="664" y="1873"/>
                    <a:pt x="674" y="1878"/>
                  </a:cubicBezTo>
                  <a:lnTo>
                    <a:pt x="705" y="1878"/>
                  </a:lnTo>
                  <a:lnTo>
                    <a:pt x="735" y="1908"/>
                  </a:lnTo>
                  <a:lnTo>
                    <a:pt x="756" y="1928"/>
                  </a:lnTo>
                  <a:cubicBezTo>
                    <a:pt x="766" y="1949"/>
                    <a:pt x="766" y="1959"/>
                    <a:pt x="766" y="1969"/>
                  </a:cubicBezTo>
                  <a:cubicBezTo>
                    <a:pt x="776" y="1990"/>
                    <a:pt x="776" y="2010"/>
                    <a:pt x="766" y="2021"/>
                  </a:cubicBezTo>
                  <a:lnTo>
                    <a:pt x="766" y="2031"/>
                  </a:lnTo>
                  <a:lnTo>
                    <a:pt x="766" y="2041"/>
                  </a:lnTo>
                  <a:cubicBezTo>
                    <a:pt x="776" y="2062"/>
                    <a:pt x="766" y="2082"/>
                    <a:pt x="766" y="2102"/>
                  </a:cubicBezTo>
                  <a:cubicBezTo>
                    <a:pt x="756" y="2112"/>
                    <a:pt x="756" y="2123"/>
                    <a:pt x="746" y="2133"/>
                  </a:cubicBezTo>
                  <a:cubicBezTo>
                    <a:pt x="746" y="2153"/>
                    <a:pt x="735" y="2164"/>
                    <a:pt x="715" y="2173"/>
                  </a:cubicBezTo>
                  <a:cubicBezTo>
                    <a:pt x="715" y="2184"/>
                    <a:pt x="705" y="2194"/>
                    <a:pt x="685" y="2204"/>
                  </a:cubicBezTo>
                  <a:cubicBezTo>
                    <a:pt x="674" y="2214"/>
                    <a:pt x="664" y="2225"/>
                    <a:pt x="644" y="2235"/>
                  </a:cubicBezTo>
                  <a:lnTo>
                    <a:pt x="613" y="2235"/>
                  </a:lnTo>
                  <a:cubicBezTo>
                    <a:pt x="603" y="2245"/>
                    <a:pt x="582" y="2245"/>
                    <a:pt x="572" y="2245"/>
                  </a:cubicBezTo>
                  <a:cubicBezTo>
                    <a:pt x="562" y="2245"/>
                    <a:pt x="551" y="2235"/>
                    <a:pt x="542" y="2235"/>
                  </a:cubicBezTo>
                  <a:cubicBezTo>
                    <a:pt x="531" y="2225"/>
                    <a:pt x="511" y="2225"/>
                    <a:pt x="501" y="2214"/>
                  </a:cubicBezTo>
                  <a:cubicBezTo>
                    <a:pt x="501" y="2204"/>
                    <a:pt x="490" y="2194"/>
                    <a:pt x="490" y="2184"/>
                  </a:cubicBezTo>
                  <a:lnTo>
                    <a:pt x="480" y="2184"/>
                  </a:lnTo>
                  <a:cubicBezTo>
                    <a:pt x="480" y="2177"/>
                    <a:pt x="476" y="2166"/>
                    <a:pt x="473" y="2157"/>
                  </a:cubicBezTo>
                  <a:lnTo>
                    <a:pt x="473" y="2157"/>
                  </a:lnTo>
                  <a:lnTo>
                    <a:pt x="0" y="8164"/>
                  </a:lnTo>
                  <a:cubicBezTo>
                    <a:pt x="256" y="8123"/>
                    <a:pt x="501" y="8062"/>
                    <a:pt x="735" y="7990"/>
                  </a:cubicBezTo>
                  <a:cubicBezTo>
                    <a:pt x="898" y="7940"/>
                    <a:pt x="1052" y="7888"/>
                    <a:pt x="1205" y="7817"/>
                  </a:cubicBezTo>
                  <a:cubicBezTo>
                    <a:pt x="1317" y="7776"/>
                    <a:pt x="1429" y="7715"/>
                    <a:pt x="1552" y="7664"/>
                  </a:cubicBezTo>
                  <a:cubicBezTo>
                    <a:pt x="1552" y="7664"/>
                    <a:pt x="1542" y="7654"/>
                    <a:pt x="1542" y="7643"/>
                  </a:cubicBezTo>
                  <a:cubicBezTo>
                    <a:pt x="1644" y="6715"/>
                    <a:pt x="1776" y="5786"/>
                    <a:pt x="1878" y="4858"/>
                  </a:cubicBezTo>
                  <a:cubicBezTo>
                    <a:pt x="1991" y="3898"/>
                    <a:pt x="2082" y="969"/>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73"/>
            <p:cNvSpPr/>
            <p:nvPr/>
          </p:nvSpPr>
          <p:spPr>
            <a:xfrm>
              <a:off x="4488100" y="2485367"/>
              <a:ext cx="40622" cy="106905"/>
            </a:xfrm>
            <a:custGeom>
              <a:avLst/>
              <a:gdLst/>
              <a:ahLst/>
              <a:cxnLst/>
              <a:rect l="l" t="t" r="r" b="b"/>
              <a:pathLst>
                <a:path w="725" h="1908" extrusionOk="0">
                  <a:moveTo>
                    <a:pt x="725" y="0"/>
                  </a:moveTo>
                  <a:lnTo>
                    <a:pt x="357" y="61"/>
                  </a:lnTo>
                  <a:cubicBezTo>
                    <a:pt x="307" y="91"/>
                    <a:pt x="245" y="132"/>
                    <a:pt x="184" y="163"/>
                  </a:cubicBezTo>
                  <a:lnTo>
                    <a:pt x="0" y="1908"/>
                  </a:lnTo>
                  <a:lnTo>
                    <a:pt x="10" y="1908"/>
                  </a:lnTo>
                  <a:cubicBezTo>
                    <a:pt x="123" y="1857"/>
                    <a:pt x="235" y="1796"/>
                    <a:pt x="337" y="1745"/>
                  </a:cubicBezTo>
                  <a:cubicBezTo>
                    <a:pt x="388" y="1704"/>
                    <a:pt x="439" y="1674"/>
                    <a:pt x="490" y="1643"/>
                  </a:cubicBezTo>
                  <a:cubicBezTo>
                    <a:pt x="500" y="1633"/>
                    <a:pt x="511" y="1633"/>
                    <a:pt x="521" y="1622"/>
                  </a:cubicBezTo>
                  <a:cubicBezTo>
                    <a:pt x="531" y="1551"/>
                    <a:pt x="541" y="1490"/>
                    <a:pt x="552" y="1418"/>
                  </a:cubicBezTo>
                  <a:cubicBezTo>
                    <a:pt x="602" y="949"/>
                    <a:pt x="663" y="469"/>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73"/>
            <p:cNvSpPr/>
            <p:nvPr/>
          </p:nvSpPr>
          <p:spPr>
            <a:xfrm>
              <a:off x="4500651" y="2324672"/>
              <a:ext cx="49811" cy="151001"/>
            </a:xfrm>
            <a:custGeom>
              <a:avLst/>
              <a:gdLst/>
              <a:ahLst/>
              <a:cxnLst/>
              <a:rect l="l" t="t" r="r" b="b"/>
              <a:pathLst>
                <a:path w="889" h="2695" extrusionOk="0">
                  <a:moveTo>
                    <a:pt x="888" y="0"/>
                  </a:moveTo>
                  <a:cubicBezTo>
                    <a:pt x="879" y="11"/>
                    <a:pt x="879" y="20"/>
                    <a:pt x="868" y="31"/>
                  </a:cubicBezTo>
                  <a:cubicBezTo>
                    <a:pt x="756" y="194"/>
                    <a:pt x="623" y="347"/>
                    <a:pt x="470" y="469"/>
                  </a:cubicBezTo>
                  <a:cubicBezTo>
                    <a:pt x="389" y="541"/>
                    <a:pt x="307" y="603"/>
                    <a:pt x="215" y="653"/>
                  </a:cubicBezTo>
                  <a:lnTo>
                    <a:pt x="1" y="2694"/>
                  </a:lnTo>
                  <a:cubicBezTo>
                    <a:pt x="72" y="2684"/>
                    <a:pt x="144" y="2674"/>
                    <a:pt x="215" y="2653"/>
                  </a:cubicBezTo>
                  <a:cubicBezTo>
                    <a:pt x="307" y="2592"/>
                    <a:pt x="389" y="2521"/>
                    <a:pt x="470" y="2439"/>
                  </a:cubicBezTo>
                  <a:cubicBezTo>
                    <a:pt x="501" y="2399"/>
                    <a:pt x="532" y="2368"/>
                    <a:pt x="572" y="2327"/>
                  </a:cubicBezTo>
                  <a:cubicBezTo>
                    <a:pt x="603" y="2082"/>
                    <a:pt x="634" y="1848"/>
                    <a:pt x="664" y="1603"/>
                  </a:cubicBezTo>
                  <a:cubicBezTo>
                    <a:pt x="736" y="1072"/>
                    <a:pt x="807" y="531"/>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73"/>
            <p:cNvSpPr/>
            <p:nvPr/>
          </p:nvSpPr>
          <p:spPr>
            <a:xfrm>
              <a:off x="4444621" y="2583084"/>
              <a:ext cx="119008" cy="417143"/>
            </a:xfrm>
            <a:custGeom>
              <a:avLst/>
              <a:gdLst/>
              <a:ahLst/>
              <a:cxnLst/>
              <a:rect l="l" t="t" r="r" b="b"/>
              <a:pathLst>
                <a:path w="2124" h="7445" extrusionOk="0">
                  <a:moveTo>
                    <a:pt x="2124" y="1"/>
                  </a:moveTo>
                  <a:lnTo>
                    <a:pt x="2124" y="1"/>
                  </a:lnTo>
                  <a:cubicBezTo>
                    <a:pt x="1940" y="62"/>
                    <a:pt x="1746" y="113"/>
                    <a:pt x="1562" y="164"/>
                  </a:cubicBezTo>
                  <a:cubicBezTo>
                    <a:pt x="1552" y="297"/>
                    <a:pt x="1532" y="420"/>
                    <a:pt x="1521" y="542"/>
                  </a:cubicBezTo>
                  <a:cubicBezTo>
                    <a:pt x="1491" y="766"/>
                    <a:pt x="1480" y="1001"/>
                    <a:pt x="1389" y="1205"/>
                  </a:cubicBezTo>
                  <a:cubicBezTo>
                    <a:pt x="1378" y="1205"/>
                    <a:pt x="1378" y="1216"/>
                    <a:pt x="1368" y="1225"/>
                  </a:cubicBezTo>
                  <a:cubicBezTo>
                    <a:pt x="1419" y="1358"/>
                    <a:pt x="1450" y="1491"/>
                    <a:pt x="1460" y="1634"/>
                  </a:cubicBezTo>
                  <a:cubicBezTo>
                    <a:pt x="1480" y="1828"/>
                    <a:pt x="1491" y="2032"/>
                    <a:pt x="1460" y="2225"/>
                  </a:cubicBezTo>
                  <a:cubicBezTo>
                    <a:pt x="1439" y="2409"/>
                    <a:pt x="1378" y="2563"/>
                    <a:pt x="1287" y="2705"/>
                  </a:cubicBezTo>
                  <a:cubicBezTo>
                    <a:pt x="1235" y="3328"/>
                    <a:pt x="1174" y="3940"/>
                    <a:pt x="1113" y="4552"/>
                  </a:cubicBezTo>
                  <a:cubicBezTo>
                    <a:pt x="1092" y="4879"/>
                    <a:pt x="1062" y="5205"/>
                    <a:pt x="1031" y="5532"/>
                  </a:cubicBezTo>
                  <a:cubicBezTo>
                    <a:pt x="1021" y="5706"/>
                    <a:pt x="1011" y="5879"/>
                    <a:pt x="1001" y="6042"/>
                  </a:cubicBezTo>
                  <a:cubicBezTo>
                    <a:pt x="990" y="6205"/>
                    <a:pt x="1011" y="6409"/>
                    <a:pt x="940" y="6552"/>
                  </a:cubicBezTo>
                  <a:cubicBezTo>
                    <a:pt x="911" y="6595"/>
                    <a:pt x="873" y="6613"/>
                    <a:pt x="831" y="6613"/>
                  </a:cubicBezTo>
                  <a:cubicBezTo>
                    <a:pt x="813" y="6613"/>
                    <a:pt x="795" y="6610"/>
                    <a:pt x="776" y="6604"/>
                  </a:cubicBezTo>
                  <a:cubicBezTo>
                    <a:pt x="650" y="6709"/>
                    <a:pt x="475" y="6747"/>
                    <a:pt x="302" y="6747"/>
                  </a:cubicBezTo>
                  <a:cubicBezTo>
                    <a:pt x="223" y="6747"/>
                    <a:pt x="145" y="6739"/>
                    <a:pt x="72" y="6726"/>
                  </a:cubicBezTo>
                  <a:lnTo>
                    <a:pt x="1" y="7441"/>
                  </a:lnTo>
                  <a:cubicBezTo>
                    <a:pt x="36" y="7443"/>
                    <a:pt x="72" y="7444"/>
                    <a:pt x="109" y="7444"/>
                  </a:cubicBezTo>
                  <a:cubicBezTo>
                    <a:pt x="209" y="7444"/>
                    <a:pt x="314" y="7435"/>
                    <a:pt x="419" y="7420"/>
                  </a:cubicBezTo>
                  <a:cubicBezTo>
                    <a:pt x="848" y="7348"/>
                    <a:pt x="1235" y="7103"/>
                    <a:pt x="1501" y="6756"/>
                  </a:cubicBezTo>
                  <a:cubicBezTo>
                    <a:pt x="1513" y="6733"/>
                    <a:pt x="1532" y="6723"/>
                    <a:pt x="1551" y="6723"/>
                  </a:cubicBezTo>
                  <a:cubicBezTo>
                    <a:pt x="1566" y="6723"/>
                    <a:pt x="1580" y="6728"/>
                    <a:pt x="1593" y="6736"/>
                  </a:cubicBezTo>
                  <a:cubicBezTo>
                    <a:pt x="1654" y="6094"/>
                    <a:pt x="1715" y="5450"/>
                    <a:pt x="1766" y="4808"/>
                  </a:cubicBezTo>
                  <a:cubicBezTo>
                    <a:pt x="1827" y="3971"/>
                    <a:pt x="1899" y="3154"/>
                    <a:pt x="1950" y="2318"/>
                  </a:cubicBezTo>
                  <a:cubicBezTo>
                    <a:pt x="2011" y="1552"/>
                    <a:pt x="2052" y="776"/>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73"/>
            <p:cNvSpPr/>
            <p:nvPr/>
          </p:nvSpPr>
          <p:spPr>
            <a:xfrm>
              <a:off x="4513818" y="2277775"/>
              <a:ext cx="44096" cy="70934"/>
            </a:xfrm>
            <a:custGeom>
              <a:avLst/>
              <a:gdLst/>
              <a:ahLst/>
              <a:cxnLst/>
              <a:rect l="l" t="t" r="r" b="b"/>
              <a:pathLst>
                <a:path w="787" h="1266" extrusionOk="0">
                  <a:moveTo>
                    <a:pt x="787" y="0"/>
                  </a:moveTo>
                  <a:cubicBezTo>
                    <a:pt x="755" y="41"/>
                    <a:pt x="694" y="52"/>
                    <a:pt x="653" y="72"/>
                  </a:cubicBezTo>
                  <a:cubicBezTo>
                    <a:pt x="603" y="92"/>
                    <a:pt x="542" y="102"/>
                    <a:pt x="490" y="113"/>
                  </a:cubicBezTo>
                  <a:cubicBezTo>
                    <a:pt x="444" y="117"/>
                    <a:pt x="398" y="119"/>
                    <a:pt x="353" y="119"/>
                  </a:cubicBezTo>
                  <a:cubicBezTo>
                    <a:pt x="288" y="119"/>
                    <a:pt x="224" y="114"/>
                    <a:pt x="164" y="102"/>
                  </a:cubicBezTo>
                  <a:lnTo>
                    <a:pt x="123" y="102"/>
                  </a:lnTo>
                  <a:lnTo>
                    <a:pt x="0" y="1266"/>
                  </a:lnTo>
                  <a:lnTo>
                    <a:pt x="123" y="1174"/>
                  </a:lnTo>
                  <a:cubicBezTo>
                    <a:pt x="256" y="1052"/>
                    <a:pt x="378" y="909"/>
                    <a:pt x="490" y="766"/>
                  </a:cubicBezTo>
                  <a:cubicBezTo>
                    <a:pt x="531" y="684"/>
                    <a:pt x="572" y="613"/>
                    <a:pt x="623" y="541"/>
                  </a:cubicBezTo>
                  <a:cubicBezTo>
                    <a:pt x="653" y="480"/>
                    <a:pt x="684" y="399"/>
                    <a:pt x="725" y="347"/>
                  </a:cubicBezTo>
                  <a:cubicBezTo>
                    <a:pt x="746" y="235"/>
                    <a:pt x="766" y="113"/>
                    <a:pt x="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73"/>
            <p:cNvSpPr/>
            <p:nvPr/>
          </p:nvSpPr>
          <p:spPr>
            <a:xfrm>
              <a:off x="4407473" y="2467045"/>
              <a:ext cx="197338" cy="991563"/>
            </a:xfrm>
            <a:custGeom>
              <a:avLst/>
              <a:gdLst/>
              <a:ahLst/>
              <a:cxnLst/>
              <a:rect l="l" t="t" r="r" b="b"/>
              <a:pathLst>
                <a:path w="3522" h="17697" extrusionOk="0">
                  <a:moveTo>
                    <a:pt x="3521" y="0"/>
                  </a:moveTo>
                  <a:lnTo>
                    <a:pt x="3521" y="0"/>
                  </a:lnTo>
                  <a:cubicBezTo>
                    <a:pt x="3174" y="103"/>
                    <a:pt x="2817" y="194"/>
                    <a:pt x="2460" y="266"/>
                  </a:cubicBezTo>
                  <a:cubicBezTo>
                    <a:pt x="2449" y="388"/>
                    <a:pt x="2440" y="511"/>
                    <a:pt x="2419" y="623"/>
                  </a:cubicBezTo>
                  <a:cubicBezTo>
                    <a:pt x="2378" y="990"/>
                    <a:pt x="2338" y="1348"/>
                    <a:pt x="2286" y="1704"/>
                  </a:cubicBezTo>
                  <a:cubicBezTo>
                    <a:pt x="2317" y="1715"/>
                    <a:pt x="2347" y="1715"/>
                    <a:pt x="2378" y="1725"/>
                  </a:cubicBezTo>
                  <a:cubicBezTo>
                    <a:pt x="2429" y="1735"/>
                    <a:pt x="2480" y="1756"/>
                    <a:pt x="2521" y="1776"/>
                  </a:cubicBezTo>
                  <a:cubicBezTo>
                    <a:pt x="2623" y="1806"/>
                    <a:pt x="2715" y="1837"/>
                    <a:pt x="2807" y="1878"/>
                  </a:cubicBezTo>
                  <a:cubicBezTo>
                    <a:pt x="2814" y="1871"/>
                    <a:pt x="2824" y="1868"/>
                    <a:pt x="2835" y="1868"/>
                  </a:cubicBezTo>
                  <a:cubicBezTo>
                    <a:pt x="2856" y="1868"/>
                    <a:pt x="2878" y="1881"/>
                    <a:pt x="2878" y="1908"/>
                  </a:cubicBezTo>
                  <a:cubicBezTo>
                    <a:pt x="2868" y="2847"/>
                    <a:pt x="2796" y="3776"/>
                    <a:pt x="2735" y="4715"/>
                  </a:cubicBezTo>
                  <a:cubicBezTo>
                    <a:pt x="2623" y="6368"/>
                    <a:pt x="2480" y="8031"/>
                    <a:pt x="2317" y="9685"/>
                  </a:cubicBezTo>
                  <a:cubicBezTo>
                    <a:pt x="2235" y="10512"/>
                    <a:pt x="2143" y="13308"/>
                    <a:pt x="2052" y="14134"/>
                  </a:cubicBezTo>
                  <a:cubicBezTo>
                    <a:pt x="1960" y="14950"/>
                    <a:pt x="1868" y="15757"/>
                    <a:pt x="1746" y="16563"/>
                  </a:cubicBezTo>
                  <a:cubicBezTo>
                    <a:pt x="1817" y="16574"/>
                    <a:pt x="1878" y="16665"/>
                    <a:pt x="1807" y="16716"/>
                  </a:cubicBezTo>
                  <a:cubicBezTo>
                    <a:pt x="1664" y="16839"/>
                    <a:pt x="1460" y="16900"/>
                    <a:pt x="1276" y="16971"/>
                  </a:cubicBezTo>
                  <a:cubicBezTo>
                    <a:pt x="1102" y="17043"/>
                    <a:pt x="919" y="17104"/>
                    <a:pt x="735" y="17155"/>
                  </a:cubicBezTo>
                  <a:cubicBezTo>
                    <a:pt x="510" y="17227"/>
                    <a:pt x="276" y="17277"/>
                    <a:pt x="41" y="17318"/>
                  </a:cubicBezTo>
                  <a:lnTo>
                    <a:pt x="0" y="17696"/>
                  </a:lnTo>
                  <a:cubicBezTo>
                    <a:pt x="368" y="17635"/>
                    <a:pt x="725" y="17553"/>
                    <a:pt x="1072" y="17431"/>
                  </a:cubicBezTo>
                  <a:cubicBezTo>
                    <a:pt x="1419" y="17318"/>
                    <a:pt x="1755" y="17165"/>
                    <a:pt x="2082" y="17012"/>
                  </a:cubicBezTo>
                  <a:cubicBezTo>
                    <a:pt x="2154" y="16318"/>
                    <a:pt x="2235" y="15624"/>
                    <a:pt x="2307" y="14930"/>
                  </a:cubicBezTo>
                  <a:cubicBezTo>
                    <a:pt x="2419" y="13869"/>
                    <a:pt x="2521" y="10838"/>
                    <a:pt x="2623" y="9777"/>
                  </a:cubicBezTo>
                  <a:cubicBezTo>
                    <a:pt x="2827" y="7664"/>
                    <a:pt x="3011" y="5552"/>
                    <a:pt x="3184" y="3439"/>
                  </a:cubicBezTo>
                  <a:cubicBezTo>
                    <a:pt x="3236" y="2847"/>
                    <a:pt x="3286" y="2246"/>
                    <a:pt x="3338" y="1654"/>
                  </a:cubicBezTo>
                  <a:cubicBezTo>
                    <a:pt x="3358" y="1357"/>
                    <a:pt x="3378" y="1062"/>
                    <a:pt x="3409" y="765"/>
                  </a:cubicBezTo>
                  <a:cubicBezTo>
                    <a:pt x="3429" y="623"/>
                    <a:pt x="3440" y="480"/>
                    <a:pt x="3460" y="337"/>
                  </a:cubicBezTo>
                  <a:lnTo>
                    <a:pt x="35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73"/>
            <p:cNvSpPr/>
            <p:nvPr/>
          </p:nvSpPr>
          <p:spPr>
            <a:xfrm>
              <a:off x="4204475" y="2526942"/>
              <a:ext cx="32497" cy="46337"/>
            </a:xfrm>
            <a:custGeom>
              <a:avLst/>
              <a:gdLst/>
              <a:ahLst/>
              <a:cxnLst/>
              <a:rect l="l" t="t" r="r" b="b"/>
              <a:pathLst>
                <a:path w="580" h="827" extrusionOk="0">
                  <a:moveTo>
                    <a:pt x="421" y="1"/>
                  </a:moveTo>
                  <a:cubicBezTo>
                    <a:pt x="414" y="1"/>
                    <a:pt x="406" y="1"/>
                    <a:pt x="398" y="3"/>
                  </a:cubicBezTo>
                  <a:cubicBezTo>
                    <a:pt x="215" y="43"/>
                    <a:pt x="92" y="197"/>
                    <a:pt x="42" y="370"/>
                  </a:cubicBezTo>
                  <a:cubicBezTo>
                    <a:pt x="1" y="492"/>
                    <a:pt x="1" y="748"/>
                    <a:pt x="144" y="819"/>
                  </a:cubicBezTo>
                  <a:cubicBezTo>
                    <a:pt x="149" y="824"/>
                    <a:pt x="156" y="827"/>
                    <a:pt x="164" y="827"/>
                  </a:cubicBezTo>
                  <a:cubicBezTo>
                    <a:pt x="171" y="827"/>
                    <a:pt x="179" y="824"/>
                    <a:pt x="184" y="819"/>
                  </a:cubicBezTo>
                  <a:cubicBezTo>
                    <a:pt x="266" y="768"/>
                    <a:pt x="327" y="635"/>
                    <a:pt x="368" y="544"/>
                  </a:cubicBezTo>
                  <a:cubicBezTo>
                    <a:pt x="429" y="431"/>
                    <a:pt x="500" y="329"/>
                    <a:pt x="552" y="207"/>
                  </a:cubicBezTo>
                  <a:cubicBezTo>
                    <a:pt x="580" y="122"/>
                    <a:pt x="520"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73"/>
            <p:cNvSpPr/>
            <p:nvPr/>
          </p:nvSpPr>
          <p:spPr>
            <a:xfrm>
              <a:off x="4342870" y="2522796"/>
              <a:ext cx="44544" cy="31041"/>
            </a:xfrm>
            <a:custGeom>
              <a:avLst/>
              <a:gdLst/>
              <a:ahLst/>
              <a:cxnLst/>
              <a:rect l="l" t="t" r="r" b="b"/>
              <a:pathLst>
                <a:path w="795" h="554" extrusionOk="0">
                  <a:moveTo>
                    <a:pt x="216" y="1"/>
                  </a:moveTo>
                  <a:cubicBezTo>
                    <a:pt x="140" y="1"/>
                    <a:pt x="72" y="24"/>
                    <a:pt x="31" y="87"/>
                  </a:cubicBezTo>
                  <a:cubicBezTo>
                    <a:pt x="0" y="128"/>
                    <a:pt x="10" y="189"/>
                    <a:pt x="41" y="230"/>
                  </a:cubicBezTo>
                  <a:cubicBezTo>
                    <a:pt x="102" y="322"/>
                    <a:pt x="245" y="322"/>
                    <a:pt x="347" y="362"/>
                  </a:cubicBezTo>
                  <a:cubicBezTo>
                    <a:pt x="459" y="414"/>
                    <a:pt x="551" y="505"/>
                    <a:pt x="674" y="546"/>
                  </a:cubicBezTo>
                  <a:cubicBezTo>
                    <a:pt x="686" y="551"/>
                    <a:pt x="697" y="554"/>
                    <a:pt x="707" y="554"/>
                  </a:cubicBezTo>
                  <a:cubicBezTo>
                    <a:pt x="760" y="554"/>
                    <a:pt x="795" y="495"/>
                    <a:pt x="786" y="444"/>
                  </a:cubicBezTo>
                  <a:cubicBezTo>
                    <a:pt x="765" y="281"/>
                    <a:pt x="623" y="138"/>
                    <a:pt x="490" y="77"/>
                  </a:cubicBezTo>
                  <a:cubicBezTo>
                    <a:pt x="416" y="37"/>
                    <a:pt x="311"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73"/>
            <p:cNvSpPr/>
            <p:nvPr/>
          </p:nvSpPr>
          <p:spPr>
            <a:xfrm>
              <a:off x="4077566" y="2346748"/>
              <a:ext cx="27847" cy="58888"/>
            </a:xfrm>
            <a:custGeom>
              <a:avLst/>
              <a:gdLst/>
              <a:ahLst/>
              <a:cxnLst/>
              <a:rect l="l" t="t" r="r" b="b"/>
              <a:pathLst>
                <a:path w="497" h="1051" extrusionOk="0">
                  <a:moveTo>
                    <a:pt x="142" y="1"/>
                  </a:moveTo>
                  <a:cubicBezTo>
                    <a:pt x="109" y="1"/>
                    <a:pt x="87" y="16"/>
                    <a:pt x="71" y="55"/>
                  </a:cubicBezTo>
                  <a:cubicBezTo>
                    <a:pt x="0" y="198"/>
                    <a:pt x="112" y="331"/>
                    <a:pt x="164" y="463"/>
                  </a:cubicBezTo>
                  <a:cubicBezTo>
                    <a:pt x="255" y="658"/>
                    <a:pt x="377" y="831"/>
                    <a:pt x="439" y="1035"/>
                  </a:cubicBezTo>
                  <a:cubicBezTo>
                    <a:pt x="442" y="1046"/>
                    <a:pt x="451" y="1050"/>
                    <a:pt x="460" y="1050"/>
                  </a:cubicBezTo>
                  <a:cubicBezTo>
                    <a:pt x="477" y="1050"/>
                    <a:pt x="496" y="1034"/>
                    <a:pt x="490" y="1014"/>
                  </a:cubicBezTo>
                  <a:cubicBezTo>
                    <a:pt x="459" y="831"/>
                    <a:pt x="470" y="606"/>
                    <a:pt x="408" y="422"/>
                  </a:cubicBezTo>
                  <a:cubicBezTo>
                    <a:pt x="368" y="280"/>
                    <a:pt x="337" y="55"/>
                    <a:pt x="173" y="4"/>
                  </a:cubicBezTo>
                  <a:cubicBezTo>
                    <a:pt x="162" y="2"/>
                    <a:pt x="151" y="1"/>
                    <a:pt x="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73"/>
            <p:cNvSpPr/>
            <p:nvPr/>
          </p:nvSpPr>
          <p:spPr>
            <a:xfrm>
              <a:off x="4051792" y="2415946"/>
              <a:ext cx="46953" cy="25382"/>
            </a:xfrm>
            <a:custGeom>
              <a:avLst/>
              <a:gdLst/>
              <a:ahLst/>
              <a:cxnLst/>
              <a:rect l="l" t="t" r="r" b="b"/>
              <a:pathLst>
                <a:path w="838" h="453" extrusionOk="0">
                  <a:moveTo>
                    <a:pt x="131" y="0"/>
                  </a:moveTo>
                  <a:cubicBezTo>
                    <a:pt x="99" y="0"/>
                    <a:pt x="68" y="7"/>
                    <a:pt x="41" y="24"/>
                  </a:cubicBezTo>
                  <a:cubicBezTo>
                    <a:pt x="11" y="45"/>
                    <a:pt x="1" y="76"/>
                    <a:pt x="1" y="106"/>
                  </a:cubicBezTo>
                  <a:cubicBezTo>
                    <a:pt x="21" y="259"/>
                    <a:pt x="184" y="310"/>
                    <a:pt x="317" y="341"/>
                  </a:cubicBezTo>
                  <a:cubicBezTo>
                    <a:pt x="399" y="371"/>
                    <a:pt x="490" y="371"/>
                    <a:pt x="572" y="402"/>
                  </a:cubicBezTo>
                  <a:cubicBezTo>
                    <a:pt x="644" y="432"/>
                    <a:pt x="705" y="453"/>
                    <a:pt x="776" y="453"/>
                  </a:cubicBezTo>
                  <a:cubicBezTo>
                    <a:pt x="817" y="453"/>
                    <a:pt x="837" y="402"/>
                    <a:pt x="807" y="382"/>
                  </a:cubicBezTo>
                  <a:cubicBezTo>
                    <a:pt x="685" y="280"/>
                    <a:pt x="531" y="239"/>
                    <a:pt x="419" y="137"/>
                  </a:cubicBezTo>
                  <a:cubicBezTo>
                    <a:pt x="357" y="75"/>
                    <a:pt x="23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73"/>
            <p:cNvSpPr/>
            <p:nvPr/>
          </p:nvSpPr>
          <p:spPr>
            <a:xfrm>
              <a:off x="4129562" y="2346356"/>
              <a:ext cx="18714" cy="58663"/>
            </a:xfrm>
            <a:custGeom>
              <a:avLst/>
              <a:gdLst/>
              <a:ahLst/>
              <a:cxnLst/>
              <a:rect l="l" t="t" r="r" b="b"/>
              <a:pathLst>
                <a:path w="334" h="1047" extrusionOk="0">
                  <a:moveTo>
                    <a:pt x="192" y="1"/>
                  </a:moveTo>
                  <a:cubicBezTo>
                    <a:pt x="134" y="1"/>
                    <a:pt x="76" y="36"/>
                    <a:pt x="62" y="113"/>
                  </a:cubicBezTo>
                  <a:cubicBezTo>
                    <a:pt x="11" y="409"/>
                    <a:pt x="1" y="715"/>
                    <a:pt x="1" y="1012"/>
                  </a:cubicBezTo>
                  <a:cubicBezTo>
                    <a:pt x="1" y="1031"/>
                    <a:pt x="18" y="1047"/>
                    <a:pt x="33" y="1047"/>
                  </a:cubicBezTo>
                  <a:cubicBezTo>
                    <a:pt x="41" y="1047"/>
                    <a:pt x="48" y="1042"/>
                    <a:pt x="52" y="1032"/>
                  </a:cubicBezTo>
                  <a:cubicBezTo>
                    <a:pt x="154" y="746"/>
                    <a:pt x="256" y="450"/>
                    <a:pt x="317" y="144"/>
                  </a:cubicBezTo>
                  <a:cubicBezTo>
                    <a:pt x="334" y="54"/>
                    <a:pt x="26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73"/>
            <p:cNvSpPr/>
            <p:nvPr/>
          </p:nvSpPr>
          <p:spPr>
            <a:xfrm>
              <a:off x="4144522" y="2399529"/>
              <a:ext cx="40566" cy="28799"/>
            </a:xfrm>
            <a:custGeom>
              <a:avLst/>
              <a:gdLst/>
              <a:ahLst/>
              <a:cxnLst/>
              <a:rect l="l" t="t" r="r" b="b"/>
              <a:pathLst>
                <a:path w="724" h="514" extrusionOk="0">
                  <a:moveTo>
                    <a:pt x="578" y="1"/>
                  </a:moveTo>
                  <a:cubicBezTo>
                    <a:pt x="561" y="1"/>
                    <a:pt x="544" y="4"/>
                    <a:pt x="530" y="11"/>
                  </a:cubicBezTo>
                  <a:cubicBezTo>
                    <a:pt x="346" y="134"/>
                    <a:pt x="173" y="297"/>
                    <a:pt x="19" y="460"/>
                  </a:cubicBezTo>
                  <a:cubicBezTo>
                    <a:pt x="1" y="478"/>
                    <a:pt x="15" y="513"/>
                    <a:pt x="41" y="513"/>
                  </a:cubicBezTo>
                  <a:cubicBezTo>
                    <a:pt x="44" y="513"/>
                    <a:pt x="47" y="513"/>
                    <a:pt x="50" y="512"/>
                  </a:cubicBezTo>
                  <a:cubicBezTo>
                    <a:pt x="142" y="471"/>
                    <a:pt x="234" y="440"/>
                    <a:pt x="325" y="389"/>
                  </a:cubicBezTo>
                  <a:cubicBezTo>
                    <a:pt x="377" y="369"/>
                    <a:pt x="438" y="358"/>
                    <a:pt x="489" y="338"/>
                  </a:cubicBezTo>
                  <a:cubicBezTo>
                    <a:pt x="540" y="317"/>
                    <a:pt x="591" y="297"/>
                    <a:pt x="642" y="267"/>
                  </a:cubicBezTo>
                  <a:cubicBezTo>
                    <a:pt x="703" y="236"/>
                    <a:pt x="724" y="185"/>
                    <a:pt x="713" y="124"/>
                  </a:cubicBezTo>
                  <a:cubicBezTo>
                    <a:pt x="713" y="83"/>
                    <a:pt x="693" y="52"/>
                    <a:pt x="663" y="31"/>
                  </a:cubicBezTo>
                  <a:cubicBezTo>
                    <a:pt x="642" y="12"/>
                    <a:pt x="610"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73"/>
            <p:cNvSpPr/>
            <p:nvPr/>
          </p:nvSpPr>
          <p:spPr>
            <a:xfrm>
              <a:off x="4201057" y="2286908"/>
              <a:ext cx="17201" cy="55526"/>
            </a:xfrm>
            <a:custGeom>
              <a:avLst/>
              <a:gdLst/>
              <a:ahLst/>
              <a:cxnLst/>
              <a:rect l="l" t="t" r="r" b="b"/>
              <a:pathLst>
                <a:path w="307" h="991" extrusionOk="0">
                  <a:moveTo>
                    <a:pt x="184" y="0"/>
                  </a:moveTo>
                  <a:cubicBezTo>
                    <a:pt x="92" y="195"/>
                    <a:pt x="41" y="399"/>
                    <a:pt x="1" y="613"/>
                  </a:cubicBezTo>
                  <a:cubicBezTo>
                    <a:pt x="72" y="685"/>
                    <a:pt x="133" y="766"/>
                    <a:pt x="194" y="848"/>
                  </a:cubicBezTo>
                  <a:cubicBezTo>
                    <a:pt x="225" y="889"/>
                    <a:pt x="266" y="939"/>
                    <a:pt x="296" y="991"/>
                  </a:cubicBezTo>
                  <a:cubicBezTo>
                    <a:pt x="296" y="980"/>
                    <a:pt x="296" y="970"/>
                    <a:pt x="307" y="960"/>
                  </a:cubicBezTo>
                  <a:cubicBezTo>
                    <a:pt x="286" y="950"/>
                    <a:pt x="276" y="939"/>
                    <a:pt x="276" y="919"/>
                  </a:cubicBezTo>
                  <a:cubicBezTo>
                    <a:pt x="245" y="766"/>
                    <a:pt x="255" y="613"/>
                    <a:pt x="235" y="460"/>
                  </a:cubicBezTo>
                  <a:cubicBezTo>
                    <a:pt x="225" y="307"/>
                    <a:pt x="214" y="164"/>
                    <a:pt x="184" y="11"/>
                  </a:cubicBezTo>
                  <a:lnTo>
                    <a:pt x="1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73"/>
            <p:cNvSpPr/>
            <p:nvPr/>
          </p:nvSpPr>
          <p:spPr>
            <a:xfrm>
              <a:off x="4227335" y="2331508"/>
              <a:ext cx="37204" cy="59504"/>
            </a:xfrm>
            <a:custGeom>
              <a:avLst/>
              <a:gdLst/>
              <a:ahLst/>
              <a:cxnLst/>
              <a:rect l="l" t="t" r="r" b="b"/>
              <a:pathLst>
                <a:path w="664" h="1062" extrusionOk="0">
                  <a:moveTo>
                    <a:pt x="664" y="0"/>
                  </a:moveTo>
                  <a:lnTo>
                    <a:pt x="664" y="0"/>
                  </a:lnTo>
                  <a:cubicBezTo>
                    <a:pt x="450" y="143"/>
                    <a:pt x="256" y="307"/>
                    <a:pt x="83" y="490"/>
                  </a:cubicBezTo>
                  <a:cubicBezTo>
                    <a:pt x="52" y="521"/>
                    <a:pt x="31" y="552"/>
                    <a:pt x="1" y="583"/>
                  </a:cubicBezTo>
                  <a:cubicBezTo>
                    <a:pt x="62" y="735"/>
                    <a:pt x="103" y="899"/>
                    <a:pt x="123" y="1062"/>
                  </a:cubicBezTo>
                  <a:cubicBezTo>
                    <a:pt x="164" y="970"/>
                    <a:pt x="215" y="878"/>
                    <a:pt x="256" y="796"/>
                  </a:cubicBezTo>
                  <a:cubicBezTo>
                    <a:pt x="358" y="583"/>
                    <a:pt x="460" y="378"/>
                    <a:pt x="562" y="184"/>
                  </a:cubicBezTo>
                  <a:cubicBezTo>
                    <a:pt x="593" y="123"/>
                    <a:pt x="623" y="62"/>
                    <a:pt x="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73"/>
            <p:cNvSpPr/>
            <p:nvPr/>
          </p:nvSpPr>
          <p:spPr>
            <a:xfrm>
              <a:off x="4235908" y="2310945"/>
              <a:ext cx="70430" cy="102983"/>
            </a:xfrm>
            <a:custGeom>
              <a:avLst/>
              <a:gdLst/>
              <a:ahLst/>
              <a:cxnLst/>
              <a:rect l="l" t="t" r="r" b="b"/>
              <a:pathLst>
                <a:path w="1257" h="1838" extrusionOk="0">
                  <a:moveTo>
                    <a:pt x="1256" y="0"/>
                  </a:moveTo>
                  <a:cubicBezTo>
                    <a:pt x="1093" y="52"/>
                    <a:pt x="950" y="123"/>
                    <a:pt x="797" y="194"/>
                  </a:cubicBezTo>
                  <a:cubicBezTo>
                    <a:pt x="726" y="337"/>
                    <a:pt x="644" y="480"/>
                    <a:pt x="572" y="623"/>
                  </a:cubicBezTo>
                  <a:lnTo>
                    <a:pt x="266" y="1235"/>
                  </a:lnTo>
                  <a:cubicBezTo>
                    <a:pt x="175" y="1419"/>
                    <a:pt x="103" y="1623"/>
                    <a:pt x="1" y="1807"/>
                  </a:cubicBezTo>
                  <a:cubicBezTo>
                    <a:pt x="1" y="1817"/>
                    <a:pt x="1" y="1827"/>
                    <a:pt x="11" y="1837"/>
                  </a:cubicBezTo>
                  <a:cubicBezTo>
                    <a:pt x="52" y="1786"/>
                    <a:pt x="113" y="1735"/>
                    <a:pt x="164" y="1694"/>
                  </a:cubicBezTo>
                  <a:cubicBezTo>
                    <a:pt x="266" y="1592"/>
                    <a:pt x="368" y="1501"/>
                    <a:pt x="481" y="1399"/>
                  </a:cubicBezTo>
                  <a:cubicBezTo>
                    <a:pt x="674" y="1215"/>
                    <a:pt x="868" y="1021"/>
                    <a:pt x="1011" y="786"/>
                  </a:cubicBezTo>
                  <a:cubicBezTo>
                    <a:pt x="1154" y="551"/>
                    <a:pt x="1256" y="276"/>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73"/>
            <p:cNvSpPr/>
            <p:nvPr/>
          </p:nvSpPr>
          <p:spPr>
            <a:xfrm>
              <a:off x="4253669" y="3185242"/>
              <a:ext cx="16585" cy="18546"/>
            </a:xfrm>
            <a:custGeom>
              <a:avLst/>
              <a:gdLst/>
              <a:ahLst/>
              <a:cxnLst/>
              <a:rect l="l" t="t" r="r" b="b"/>
              <a:pathLst>
                <a:path w="296" h="331" extrusionOk="0">
                  <a:moveTo>
                    <a:pt x="102" y="0"/>
                  </a:moveTo>
                  <a:cubicBezTo>
                    <a:pt x="92" y="0"/>
                    <a:pt x="82" y="10"/>
                    <a:pt x="71" y="10"/>
                  </a:cubicBezTo>
                  <a:cubicBezTo>
                    <a:pt x="51" y="10"/>
                    <a:pt x="41" y="20"/>
                    <a:pt x="31" y="30"/>
                  </a:cubicBezTo>
                  <a:lnTo>
                    <a:pt x="10" y="51"/>
                  </a:lnTo>
                  <a:cubicBezTo>
                    <a:pt x="0" y="61"/>
                    <a:pt x="0" y="82"/>
                    <a:pt x="0" y="102"/>
                  </a:cubicBezTo>
                  <a:lnTo>
                    <a:pt x="0" y="123"/>
                  </a:lnTo>
                  <a:lnTo>
                    <a:pt x="0" y="153"/>
                  </a:lnTo>
                  <a:cubicBezTo>
                    <a:pt x="0" y="163"/>
                    <a:pt x="0" y="173"/>
                    <a:pt x="10" y="173"/>
                  </a:cubicBezTo>
                  <a:lnTo>
                    <a:pt x="10" y="204"/>
                  </a:lnTo>
                  <a:lnTo>
                    <a:pt x="10" y="245"/>
                  </a:lnTo>
                  <a:cubicBezTo>
                    <a:pt x="21" y="265"/>
                    <a:pt x="31" y="275"/>
                    <a:pt x="51" y="296"/>
                  </a:cubicBezTo>
                  <a:cubicBezTo>
                    <a:pt x="74" y="319"/>
                    <a:pt x="115" y="330"/>
                    <a:pt x="155" y="330"/>
                  </a:cubicBezTo>
                  <a:cubicBezTo>
                    <a:pt x="168" y="330"/>
                    <a:pt x="181" y="329"/>
                    <a:pt x="194" y="327"/>
                  </a:cubicBezTo>
                  <a:cubicBezTo>
                    <a:pt x="245" y="316"/>
                    <a:pt x="276" y="286"/>
                    <a:pt x="296" y="245"/>
                  </a:cubicBezTo>
                  <a:lnTo>
                    <a:pt x="296" y="184"/>
                  </a:lnTo>
                  <a:cubicBezTo>
                    <a:pt x="286" y="173"/>
                    <a:pt x="286" y="153"/>
                    <a:pt x="276" y="143"/>
                  </a:cubicBezTo>
                  <a:lnTo>
                    <a:pt x="266" y="132"/>
                  </a:lnTo>
                  <a:cubicBezTo>
                    <a:pt x="266" y="132"/>
                    <a:pt x="266" y="123"/>
                    <a:pt x="255" y="123"/>
                  </a:cubicBezTo>
                  <a:cubicBezTo>
                    <a:pt x="255" y="112"/>
                    <a:pt x="245" y="102"/>
                    <a:pt x="245" y="91"/>
                  </a:cubicBezTo>
                  <a:cubicBezTo>
                    <a:pt x="245" y="91"/>
                    <a:pt x="245" y="82"/>
                    <a:pt x="235" y="82"/>
                  </a:cubicBezTo>
                  <a:lnTo>
                    <a:pt x="235" y="71"/>
                  </a:lnTo>
                  <a:cubicBezTo>
                    <a:pt x="235" y="61"/>
                    <a:pt x="225" y="51"/>
                    <a:pt x="214" y="41"/>
                  </a:cubicBezTo>
                  <a:cubicBezTo>
                    <a:pt x="205" y="30"/>
                    <a:pt x="194" y="20"/>
                    <a:pt x="173" y="10"/>
                  </a:cubicBezTo>
                  <a:cubicBezTo>
                    <a:pt x="173"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73"/>
            <p:cNvSpPr/>
            <p:nvPr/>
          </p:nvSpPr>
          <p:spPr>
            <a:xfrm>
              <a:off x="4323987" y="3237239"/>
              <a:ext cx="11486" cy="19667"/>
            </a:xfrm>
            <a:custGeom>
              <a:avLst/>
              <a:gdLst/>
              <a:ahLst/>
              <a:cxnLst/>
              <a:rect l="l" t="t" r="r" b="b"/>
              <a:pathLst>
                <a:path w="205" h="351" extrusionOk="0">
                  <a:moveTo>
                    <a:pt x="72" y="0"/>
                  </a:moveTo>
                  <a:cubicBezTo>
                    <a:pt x="72" y="0"/>
                    <a:pt x="61" y="11"/>
                    <a:pt x="52" y="11"/>
                  </a:cubicBezTo>
                  <a:cubicBezTo>
                    <a:pt x="41" y="11"/>
                    <a:pt x="31" y="21"/>
                    <a:pt x="31" y="31"/>
                  </a:cubicBezTo>
                  <a:cubicBezTo>
                    <a:pt x="21" y="41"/>
                    <a:pt x="21" y="52"/>
                    <a:pt x="21" y="52"/>
                  </a:cubicBezTo>
                  <a:cubicBezTo>
                    <a:pt x="11" y="72"/>
                    <a:pt x="0" y="82"/>
                    <a:pt x="0" y="102"/>
                  </a:cubicBezTo>
                  <a:cubicBezTo>
                    <a:pt x="11" y="113"/>
                    <a:pt x="11" y="123"/>
                    <a:pt x="11" y="133"/>
                  </a:cubicBezTo>
                  <a:lnTo>
                    <a:pt x="11" y="164"/>
                  </a:lnTo>
                  <a:lnTo>
                    <a:pt x="11" y="184"/>
                  </a:lnTo>
                  <a:lnTo>
                    <a:pt x="11" y="215"/>
                  </a:lnTo>
                  <a:cubicBezTo>
                    <a:pt x="11" y="225"/>
                    <a:pt x="11" y="245"/>
                    <a:pt x="21" y="256"/>
                  </a:cubicBezTo>
                  <a:cubicBezTo>
                    <a:pt x="21" y="276"/>
                    <a:pt x="31" y="297"/>
                    <a:pt x="41" y="306"/>
                  </a:cubicBezTo>
                  <a:cubicBezTo>
                    <a:pt x="58" y="332"/>
                    <a:pt x="88" y="350"/>
                    <a:pt x="116" y="350"/>
                  </a:cubicBezTo>
                  <a:cubicBezTo>
                    <a:pt x="122" y="350"/>
                    <a:pt x="128" y="349"/>
                    <a:pt x="133" y="347"/>
                  </a:cubicBezTo>
                  <a:cubicBezTo>
                    <a:pt x="164" y="327"/>
                    <a:pt x="195" y="297"/>
                    <a:pt x="204" y="256"/>
                  </a:cubicBezTo>
                  <a:lnTo>
                    <a:pt x="204" y="195"/>
                  </a:lnTo>
                  <a:cubicBezTo>
                    <a:pt x="195" y="174"/>
                    <a:pt x="195" y="164"/>
                    <a:pt x="184" y="154"/>
                  </a:cubicBezTo>
                  <a:lnTo>
                    <a:pt x="184" y="143"/>
                  </a:lnTo>
                  <a:lnTo>
                    <a:pt x="184" y="133"/>
                  </a:lnTo>
                  <a:cubicBezTo>
                    <a:pt x="174" y="113"/>
                    <a:pt x="174" y="102"/>
                    <a:pt x="164" y="93"/>
                  </a:cubicBezTo>
                  <a:lnTo>
                    <a:pt x="164" y="82"/>
                  </a:lnTo>
                  <a:cubicBezTo>
                    <a:pt x="164" y="62"/>
                    <a:pt x="154" y="52"/>
                    <a:pt x="143" y="41"/>
                  </a:cubicBezTo>
                  <a:cubicBezTo>
                    <a:pt x="143" y="31"/>
                    <a:pt x="133" y="21"/>
                    <a:pt x="123" y="21"/>
                  </a:cubicBezTo>
                  <a:cubicBezTo>
                    <a:pt x="123" y="11"/>
                    <a:pt x="113" y="11"/>
                    <a:pt x="102" y="11"/>
                  </a:cubicBezTo>
                  <a:cubicBezTo>
                    <a:pt x="92" y="0"/>
                    <a:pt x="8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73"/>
            <p:cNvSpPr/>
            <p:nvPr/>
          </p:nvSpPr>
          <p:spPr>
            <a:xfrm>
              <a:off x="4363433" y="3152577"/>
              <a:ext cx="16081" cy="19667"/>
            </a:xfrm>
            <a:custGeom>
              <a:avLst/>
              <a:gdLst/>
              <a:ahLst/>
              <a:cxnLst/>
              <a:rect l="l" t="t" r="r" b="b"/>
              <a:pathLst>
                <a:path w="287" h="351" extrusionOk="0">
                  <a:moveTo>
                    <a:pt x="92" y="1"/>
                  </a:moveTo>
                  <a:cubicBezTo>
                    <a:pt x="82" y="1"/>
                    <a:pt x="82" y="12"/>
                    <a:pt x="72" y="12"/>
                  </a:cubicBezTo>
                  <a:cubicBezTo>
                    <a:pt x="51" y="12"/>
                    <a:pt x="42" y="21"/>
                    <a:pt x="31" y="32"/>
                  </a:cubicBezTo>
                  <a:lnTo>
                    <a:pt x="11" y="52"/>
                  </a:lnTo>
                  <a:cubicBezTo>
                    <a:pt x="1" y="73"/>
                    <a:pt x="1" y="83"/>
                    <a:pt x="1" y="103"/>
                  </a:cubicBezTo>
                  <a:lnTo>
                    <a:pt x="1" y="134"/>
                  </a:lnTo>
                  <a:lnTo>
                    <a:pt x="1" y="164"/>
                  </a:lnTo>
                  <a:cubicBezTo>
                    <a:pt x="1" y="175"/>
                    <a:pt x="11" y="185"/>
                    <a:pt x="11" y="185"/>
                  </a:cubicBezTo>
                  <a:lnTo>
                    <a:pt x="11" y="216"/>
                  </a:lnTo>
                  <a:lnTo>
                    <a:pt x="11" y="256"/>
                  </a:lnTo>
                  <a:cubicBezTo>
                    <a:pt x="21" y="277"/>
                    <a:pt x="31" y="297"/>
                    <a:pt x="51" y="307"/>
                  </a:cubicBezTo>
                  <a:cubicBezTo>
                    <a:pt x="77" y="332"/>
                    <a:pt x="115" y="351"/>
                    <a:pt x="157" y="351"/>
                  </a:cubicBezTo>
                  <a:cubicBezTo>
                    <a:pt x="166" y="351"/>
                    <a:pt x="175" y="350"/>
                    <a:pt x="184" y="348"/>
                  </a:cubicBezTo>
                  <a:cubicBezTo>
                    <a:pt x="225" y="328"/>
                    <a:pt x="266" y="297"/>
                    <a:pt x="276" y="256"/>
                  </a:cubicBezTo>
                  <a:cubicBezTo>
                    <a:pt x="287" y="236"/>
                    <a:pt x="287" y="216"/>
                    <a:pt x="276" y="195"/>
                  </a:cubicBezTo>
                  <a:cubicBezTo>
                    <a:pt x="276" y="175"/>
                    <a:pt x="266" y="164"/>
                    <a:pt x="256" y="154"/>
                  </a:cubicBezTo>
                  <a:lnTo>
                    <a:pt x="256" y="144"/>
                  </a:lnTo>
                  <a:lnTo>
                    <a:pt x="246" y="134"/>
                  </a:lnTo>
                  <a:cubicBezTo>
                    <a:pt x="246" y="114"/>
                    <a:pt x="235" y="103"/>
                    <a:pt x="235" y="93"/>
                  </a:cubicBezTo>
                  <a:lnTo>
                    <a:pt x="225" y="93"/>
                  </a:lnTo>
                  <a:lnTo>
                    <a:pt x="225" y="83"/>
                  </a:lnTo>
                  <a:cubicBezTo>
                    <a:pt x="215" y="62"/>
                    <a:pt x="215" y="52"/>
                    <a:pt x="205" y="42"/>
                  </a:cubicBezTo>
                  <a:cubicBezTo>
                    <a:pt x="194" y="32"/>
                    <a:pt x="184" y="21"/>
                    <a:pt x="174" y="21"/>
                  </a:cubicBezTo>
                  <a:cubicBezTo>
                    <a:pt x="164" y="12"/>
                    <a:pt x="153" y="12"/>
                    <a:pt x="144" y="12"/>
                  </a:cubicBezTo>
                  <a:cubicBezTo>
                    <a:pt x="123" y="1"/>
                    <a:pt x="11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73"/>
            <p:cNvSpPr/>
            <p:nvPr/>
          </p:nvSpPr>
          <p:spPr>
            <a:xfrm>
              <a:off x="4448095" y="3185354"/>
              <a:ext cx="17762" cy="18434"/>
            </a:xfrm>
            <a:custGeom>
              <a:avLst/>
              <a:gdLst/>
              <a:ahLst/>
              <a:cxnLst/>
              <a:rect l="l" t="t" r="r" b="b"/>
              <a:pathLst>
                <a:path w="317" h="329" extrusionOk="0">
                  <a:moveTo>
                    <a:pt x="133" y="0"/>
                  </a:moveTo>
                  <a:cubicBezTo>
                    <a:pt x="125" y="0"/>
                    <a:pt x="117" y="3"/>
                    <a:pt x="112" y="8"/>
                  </a:cubicBezTo>
                  <a:lnTo>
                    <a:pt x="71" y="8"/>
                  </a:lnTo>
                  <a:cubicBezTo>
                    <a:pt x="61" y="18"/>
                    <a:pt x="51" y="18"/>
                    <a:pt x="30" y="28"/>
                  </a:cubicBezTo>
                  <a:cubicBezTo>
                    <a:pt x="30" y="39"/>
                    <a:pt x="21" y="49"/>
                    <a:pt x="10" y="49"/>
                  </a:cubicBezTo>
                  <a:cubicBezTo>
                    <a:pt x="0" y="69"/>
                    <a:pt x="0" y="80"/>
                    <a:pt x="0" y="100"/>
                  </a:cubicBezTo>
                  <a:lnTo>
                    <a:pt x="0" y="121"/>
                  </a:lnTo>
                  <a:lnTo>
                    <a:pt x="0" y="151"/>
                  </a:lnTo>
                  <a:cubicBezTo>
                    <a:pt x="10" y="161"/>
                    <a:pt x="10" y="171"/>
                    <a:pt x="10" y="182"/>
                  </a:cubicBezTo>
                  <a:lnTo>
                    <a:pt x="10" y="202"/>
                  </a:lnTo>
                  <a:lnTo>
                    <a:pt x="10" y="243"/>
                  </a:lnTo>
                  <a:cubicBezTo>
                    <a:pt x="21" y="263"/>
                    <a:pt x="30" y="273"/>
                    <a:pt x="51" y="294"/>
                  </a:cubicBezTo>
                  <a:cubicBezTo>
                    <a:pt x="81" y="317"/>
                    <a:pt x="124" y="328"/>
                    <a:pt x="165" y="328"/>
                  </a:cubicBezTo>
                  <a:cubicBezTo>
                    <a:pt x="178" y="328"/>
                    <a:pt x="192" y="327"/>
                    <a:pt x="204" y="325"/>
                  </a:cubicBezTo>
                  <a:cubicBezTo>
                    <a:pt x="255" y="314"/>
                    <a:pt x="296" y="284"/>
                    <a:pt x="306" y="243"/>
                  </a:cubicBezTo>
                  <a:cubicBezTo>
                    <a:pt x="316" y="223"/>
                    <a:pt x="316" y="202"/>
                    <a:pt x="306" y="182"/>
                  </a:cubicBezTo>
                  <a:cubicBezTo>
                    <a:pt x="306" y="171"/>
                    <a:pt x="296" y="161"/>
                    <a:pt x="286" y="151"/>
                  </a:cubicBezTo>
                  <a:lnTo>
                    <a:pt x="286" y="141"/>
                  </a:lnTo>
                  <a:cubicBezTo>
                    <a:pt x="275" y="130"/>
                    <a:pt x="275" y="130"/>
                    <a:pt x="275" y="121"/>
                  </a:cubicBezTo>
                  <a:cubicBezTo>
                    <a:pt x="265" y="110"/>
                    <a:pt x="265" y="100"/>
                    <a:pt x="255" y="89"/>
                  </a:cubicBezTo>
                  <a:lnTo>
                    <a:pt x="245" y="69"/>
                  </a:lnTo>
                  <a:cubicBezTo>
                    <a:pt x="245" y="59"/>
                    <a:pt x="234" y="49"/>
                    <a:pt x="225" y="39"/>
                  </a:cubicBezTo>
                  <a:cubicBezTo>
                    <a:pt x="214" y="28"/>
                    <a:pt x="204" y="18"/>
                    <a:pt x="184" y="18"/>
                  </a:cubicBezTo>
                  <a:cubicBezTo>
                    <a:pt x="173" y="8"/>
                    <a:pt x="163" y="8"/>
                    <a:pt x="153" y="8"/>
                  </a:cubicBezTo>
                  <a:cubicBezTo>
                    <a:pt x="148" y="3"/>
                    <a:pt x="140"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73"/>
          <p:cNvGrpSpPr/>
          <p:nvPr/>
        </p:nvGrpSpPr>
        <p:grpSpPr>
          <a:xfrm>
            <a:off x="4629434" y="3336296"/>
            <a:ext cx="667481" cy="1191407"/>
            <a:chOff x="4867425" y="3540525"/>
            <a:chExt cx="453575" cy="809600"/>
          </a:xfrm>
        </p:grpSpPr>
        <p:sp>
          <p:nvSpPr>
            <p:cNvPr id="5342" name="Google Shape;5342;p73"/>
            <p:cNvSpPr/>
            <p:nvPr/>
          </p:nvSpPr>
          <p:spPr>
            <a:xfrm>
              <a:off x="5041150" y="3799850"/>
              <a:ext cx="18475" cy="10700"/>
            </a:xfrm>
            <a:custGeom>
              <a:avLst/>
              <a:gdLst/>
              <a:ahLst/>
              <a:cxnLst/>
              <a:rect l="l" t="t" r="r" b="b"/>
              <a:pathLst>
                <a:path w="739" h="428" extrusionOk="0">
                  <a:moveTo>
                    <a:pt x="0" y="1"/>
                  </a:moveTo>
                  <a:lnTo>
                    <a:pt x="0" y="1"/>
                  </a:lnTo>
                  <a:cubicBezTo>
                    <a:pt x="63" y="105"/>
                    <a:pt x="146" y="209"/>
                    <a:pt x="229" y="303"/>
                  </a:cubicBezTo>
                  <a:cubicBezTo>
                    <a:pt x="250" y="323"/>
                    <a:pt x="260" y="333"/>
                    <a:pt x="281" y="344"/>
                  </a:cubicBezTo>
                  <a:cubicBezTo>
                    <a:pt x="302" y="375"/>
                    <a:pt x="333" y="396"/>
                    <a:pt x="364" y="427"/>
                  </a:cubicBezTo>
                  <a:cubicBezTo>
                    <a:pt x="447" y="344"/>
                    <a:pt x="530" y="261"/>
                    <a:pt x="624" y="178"/>
                  </a:cubicBezTo>
                  <a:cubicBezTo>
                    <a:pt x="666" y="146"/>
                    <a:pt x="697" y="115"/>
                    <a:pt x="739" y="84"/>
                  </a:cubicBezTo>
                  <a:cubicBezTo>
                    <a:pt x="489" y="63"/>
                    <a:pt x="239" y="3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3"/>
            <p:cNvSpPr/>
            <p:nvPr/>
          </p:nvSpPr>
          <p:spPr>
            <a:xfrm>
              <a:off x="5043225" y="3803750"/>
              <a:ext cx="51525" cy="50775"/>
            </a:xfrm>
            <a:custGeom>
              <a:avLst/>
              <a:gdLst/>
              <a:ahLst/>
              <a:cxnLst/>
              <a:rect l="l" t="t" r="r" b="b"/>
              <a:pathLst>
                <a:path w="2061" h="2031" extrusionOk="0">
                  <a:moveTo>
                    <a:pt x="1436" y="1"/>
                  </a:moveTo>
                  <a:cubicBezTo>
                    <a:pt x="1238" y="105"/>
                    <a:pt x="1051" y="230"/>
                    <a:pt x="874" y="365"/>
                  </a:cubicBezTo>
                  <a:cubicBezTo>
                    <a:pt x="551" y="625"/>
                    <a:pt x="250" y="937"/>
                    <a:pt x="1" y="1280"/>
                  </a:cubicBezTo>
                  <a:cubicBezTo>
                    <a:pt x="188" y="1416"/>
                    <a:pt x="313" y="1686"/>
                    <a:pt x="437" y="1853"/>
                  </a:cubicBezTo>
                  <a:cubicBezTo>
                    <a:pt x="506" y="1936"/>
                    <a:pt x="608" y="2031"/>
                    <a:pt x="715" y="2031"/>
                  </a:cubicBezTo>
                  <a:cubicBezTo>
                    <a:pt x="754" y="2031"/>
                    <a:pt x="794" y="2018"/>
                    <a:pt x="833" y="1987"/>
                  </a:cubicBezTo>
                  <a:cubicBezTo>
                    <a:pt x="978" y="1883"/>
                    <a:pt x="1082" y="1707"/>
                    <a:pt x="1186" y="1561"/>
                  </a:cubicBezTo>
                  <a:cubicBezTo>
                    <a:pt x="1425" y="1238"/>
                    <a:pt x="1633" y="896"/>
                    <a:pt x="1821" y="542"/>
                  </a:cubicBezTo>
                  <a:cubicBezTo>
                    <a:pt x="1904" y="375"/>
                    <a:pt x="1987" y="209"/>
                    <a:pt x="2060" y="53"/>
                  </a:cubicBezTo>
                  <a:cubicBezTo>
                    <a:pt x="1852" y="32"/>
                    <a:pt x="1644" y="22"/>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3"/>
            <p:cNvSpPr/>
            <p:nvPr/>
          </p:nvSpPr>
          <p:spPr>
            <a:xfrm>
              <a:off x="5086925" y="3796475"/>
              <a:ext cx="10150" cy="3925"/>
            </a:xfrm>
            <a:custGeom>
              <a:avLst/>
              <a:gdLst/>
              <a:ahLst/>
              <a:cxnLst/>
              <a:rect l="l" t="t" r="r" b="b"/>
              <a:pathLst>
                <a:path w="406" h="157" extrusionOk="0">
                  <a:moveTo>
                    <a:pt x="312" y="1"/>
                  </a:moveTo>
                  <a:cubicBezTo>
                    <a:pt x="239" y="52"/>
                    <a:pt x="146" y="94"/>
                    <a:pt x="52" y="126"/>
                  </a:cubicBezTo>
                  <a:cubicBezTo>
                    <a:pt x="31" y="136"/>
                    <a:pt x="21" y="146"/>
                    <a:pt x="0" y="146"/>
                  </a:cubicBezTo>
                  <a:cubicBezTo>
                    <a:pt x="135" y="156"/>
                    <a:pt x="260" y="156"/>
                    <a:pt x="385" y="156"/>
                  </a:cubicBezTo>
                  <a:cubicBezTo>
                    <a:pt x="395" y="136"/>
                    <a:pt x="405" y="126"/>
                    <a:pt x="405" y="105"/>
                  </a:cubicBezTo>
                  <a:cubicBezTo>
                    <a:pt x="375" y="63"/>
                    <a:pt x="343" y="3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3"/>
            <p:cNvSpPr/>
            <p:nvPr/>
          </p:nvSpPr>
          <p:spPr>
            <a:xfrm>
              <a:off x="4984175" y="3703100"/>
              <a:ext cx="26300" cy="19550"/>
            </a:xfrm>
            <a:custGeom>
              <a:avLst/>
              <a:gdLst/>
              <a:ahLst/>
              <a:cxnLst/>
              <a:rect l="l" t="t" r="r" b="b"/>
              <a:pathLst>
                <a:path w="1052" h="782" extrusionOk="0">
                  <a:moveTo>
                    <a:pt x="1" y="1"/>
                  </a:moveTo>
                  <a:lnTo>
                    <a:pt x="1" y="1"/>
                  </a:lnTo>
                  <a:cubicBezTo>
                    <a:pt x="126" y="261"/>
                    <a:pt x="250" y="521"/>
                    <a:pt x="365" y="781"/>
                  </a:cubicBezTo>
                  <a:cubicBezTo>
                    <a:pt x="375" y="761"/>
                    <a:pt x="407" y="729"/>
                    <a:pt x="438" y="719"/>
                  </a:cubicBezTo>
                  <a:cubicBezTo>
                    <a:pt x="657" y="625"/>
                    <a:pt x="865" y="521"/>
                    <a:pt x="1052" y="386"/>
                  </a:cubicBezTo>
                  <a:cubicBezTo>
                    <a:pt x="1010" y="345"/>
                    <a:pt x="958" y="303"/>
                    <a:pt x="916" y="251"/>
                  </a:cubicBezTo>
                  <a:cubicBezTo>
                    <a:pt x="906" y="251"/>
                    <a:pt x="906" y="241"/>
                    <a:pt x="895" y="241"/>
                  </a:cubicBezTo>
                  <a:cubicBezTo>
                    <a:pt x="604" y="167"/>
                    <a:pt x="292" y="9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3"/>
            <p:cNvSpPr/>
            <p:nvPr/>
          </p:nvSpPr>
          <p:spPr>
            <a:xfrm>
              <a:off x="5116050" y="3865650"/>
              <a:ext cx="75950" cy="72700"/>
            </a:xfrm>
            <a:custGeom>
              <a:avLst/>
              <a:gdLst/>
              <a:ahLst/>
              <a:cxnLst/>
              <a:rect l="l" t="t" r="r" b="b"/>
              <a:pathLst>
                <a:path w="3038" h="2908" extrusionOk="0">
                  <a:moveTo>
                    <a:pt x="1030" y="1"/>
                  </a:moveTo>
                  <a:cubicBezTo>
                    <a:pt x="1020" y="11"/>
                    <a:pt x="1020" y="31"/>
                    <a:pt x="1009" y="42"/>
                  </a:cubicBezTo>
                  <a:cubicBezTo>
                    <a:pt x="749" y="552"/>
                    <a:pt x="375" y="1020"/>
                    <a:pt x="0" y="1446"/>
                  </a:cubicBezTo>
                  <a:cubicBezTo>
                    <a:pt x="0" y="1509"/>
                    <a:pt x="0" y="1571"/>
                    <a:pt x="21" y="1644"/>
                  </a:cubicBezTo>
                  <a:cubicBezTo>
                    <a:pt x="63" y="1904"/>
                    <a:pt x="197" y="2112"/>
                    <a:pt x="385" y="2289"/>
                  </a:cubicBezTo>
                  <a:cubicBezTo>
                    <a:pt x="738" y="2643"/>
                    <a:pt x="1238" y="2789"/>
                    <a:pt x="1716" y="2851"/>
                  </a:cubicBezTo>
                  <a:cubicBezTo>
                    <a:pt x="1862" y="2872"/>
                    <a:pt x="2007" y="2882"/>
                    <a:pt x="2153" y="2893"/>
                  </a:cubicBezTo>
                  <a:cubicBezTo>
                    <a:pt x="2164" y="2216"/>
                    <a:pt x="2215" y="1550"/>
                    <a:pt x="2257" y="884"/>
                  </a:cubicBezTo>
                  <a:cubicBezTo>
                    <a:pt x="2257" y="832"/>
                    <a:pt x="2296" y="806"/>
                    <a:pt x="2335" y="806"/>
                  </a:cubicBezTo>
                  <a:cubicBezTo>
                    <a:pt x="2374" y="806"/>
                    <a:pt x="2414" y="832"/>
                    <a:pt x="2414" y="884"/>
                  </a:cubicBezTo>
                  <a:cubicBezTo>
                    <a:pt x="2414" y="1550"/>
                    <a:pt x="2434" y="2227"/>
                    <a:pt x="2414" y="2903"/>
                  </a:cubicBezTo>
                  <a:lnTo>
                    <a:pt x="2559" y="2903"/>
                  </a:lnTo>
                  <a:cubicBezTo>
                    <a:pt x="2585" y="2905"/>
                    <a:pt x="2609" y="2907"/>
                    <a:pt x="2633" y="2907"/>
                  </a:cubicBezTo>
                  <a:cubicBezTo>
                    <a:pt x="2706" y="2907"/>
                    <a:pt x="2767" y="2888"/>
                    <a:pt x="2798" y="2809"/>
                  </a:cubicBezTo>
                  <a:cubicBezTo>
                    <a:pt x="2840" y="2715"/>
                    <a:pt x="2850" y="2601"/>
                    <a:pt x="2860" y="2497"/>
                  </a:cubicBezTo>
                  <a:cubicBezTo>
                    <a:pt x="2975" y="1811"/>
                    <a:pt x="3027" y="1103"/>
                    <a:pt x="3038" y="406"/>
                  </a:cubicBezTo>
                  <a:lnTo>
                    <a:pt x="3038" y="406"/>
                  </a:lnTo>
                  <a:cubicBezTo>
                    <a:pt x="3006" y="427"/>
                    <a:pt x="2964" y="448"/>
                    <a:pt x="2923" y="458"/>
                  </a:cubicBezTo>
                  <a:cubicBezTo>
                    <a:pt x="2871" y="472"/>
                    <a:pt x="2818" y="478"/>
                    <a:pt x="2766" y="478"/>
                  </a:cubicBezTo>
                  <a:cubicBezTo>
                    <a:pt x="2659" y="478"/>
                    <a:pt x="2552" y="455"/>
                    <a:pt x="2455" y="427"/>
                  </a:cubicBezTo>
                  <a:cubicBezTo>
                    <a:pt x="2278" y="385"/>
                    <a:pt x="2101" y="334"/>
                    <a:pt x="1924" y="281"/>
                  </a:cubicBezTo>
                  <a:cubicBezTo>
                    <a:pt x="1748" y="230"/>
                    <a:pt x="1561" y="177"/>
                    <a:pt x="1383" y="115"/>
                  </a:cubicBezTo>
                  <a:cubicBezTo>
                    <a:pt x="1258" y="84"/>
                    <a:pt x="1144" y="42"/>
                    <a:pt x="1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3"/>
            <p:cNvSpPr/>
            <p:nvPr/>
          </p:nvSpPr>
          <p:spPr>
            <a:xfrm>
              <a:off x="5065325" y="3805325"/>
              <a:ext cx="69975" cy="109250"/>
            </a:xfrm>
            <a:custGeom>
              <a:avLst/>
              <a:gdLst/>
              <a:ahLst/>
              <a:cxnLst/>
              <a:rect l="l" t="t" r="r" b="b"/>
              <a:pathLst>
                <a:path w="2799" h="4370" extrusionOk="0">
                  <a:moveTo>
                    <a:pt x="1477" y="0"/>
                  </a:moveTo>
                  <a:cubicBezTo>
                    <a:pt x="1467" y="42"/>
                    <a:pt x="1447" y="73"/>
                    <a:pt x="1426" y="114"/>
                  </a:cubicBezTo>
                  <a:cubicBezTo>
                    <a:pt x="1343" y="312"/>
                    <a:pt x="1249" y="510"/>
                    <a:pt x="1145" y="708"/>
                  </a:cubicBezTo>
                  <a:cubicBezTo>
                    <a:pt x="927" y="1103"/>
                    <a:pt x="698" y="1477"/>
                    <a:pt x="437" y="1841"/>
                  </a:cubicBezTo>
                  <a:cubicBezTo>
                    <a:pt x="323" y="2008"/>
                    <a:pt x="198" y="2185"/>
                    <a:pt x="11" y="2268"/>
                  </a:cubicBezTo>
                  <a:lnTo>
                    <a:pt x="0" y="2268"/>
                  </a:lnTo>
                  <a:cubicBezTo>
                    <a:pt x="125" y="2622"/>
                    <a:pt x="219" y="2985"/>
                    <a:pt x="354" y="3339"/>
                  </a:cubicBezTo>
                  <a:cubicBezTo>
                    <a:pt x="427" y="3526"/>
                    <a:pt x="500" y="3714"/>
                    <a:pt x="583" y="3901"/>
                  </a:cubicBezTo>
                  <a:cubicBezTo>
                    <a:pt x="624" y="3984"/>
                    <a:pt x="666" y="4078"/>
                    <a:pt x="708" y="4161"/>
                  </a:cubicBezTo>
                  <a:cubicBezTo>
                    <a:pt x="749" y="4234"/>
                    <a:pt x="791" y="4296"/>
                    <a:pt x="823" y="4369"/>
                  </a:cubicBezTo>
                  <a:cubicBezTo>
                    <a:pt x="853" y="4349"/>
                    <a:pt x="885" y="4317"/>
                    <a:pt x="906" y="4296"/>
                  </a:cubicBezTo>
                  <a:cubicBezTo>
                    <a:pt x="1207" y="4057"/>
                    <a:pt x="1477" y="3787"/>
                    <a:pt x="1738" y="3496"/>
                  </a:cubicBezTo>
                  <a:lnTo>
                    <a:pt x="1769" y="3433"/>
                  </a:lnTo>
                  <a:cubicBezTo>
                    <a:pt x="1759" y="3350"/>
                    <a:pt x="1738" y="3267"/>
                    <a:pt x="1727" y="3193"/>
                  </a:cubicBezTo>
                  <a:cubicBezTo>
                    <a:pt x="1696" y="2985"/>
                    <a:pt x="1676" y="2767"/>
                    <a:pt x="1644" y="2559"/>
                  </a:cubicBezTo>
                  <a:cubicBezTo>
                    <a:pt x="1581" y="2143"/>
                    <a:pt x="1540" y="1727"/>
                    <a:pt x="1488" y="1300"/>
                  </a:cubicBezTo>
                  <a:cubicBezTo>
                    <a:pt x="1482" y="1261"/>
                    <a:pt x="1521" y="1236"/>
                    <a:pt x="1560" y="1236"/>
                  </a:cubicBezTo>
                  <a:cubicBezTo>
                    <a:pt x="1592" y="1236"/>
                    <a:pt x="1625" y="1253"/>
                    <a:pt x="1634" y="1290"/>
                  </a:cubicBezTo>
                  <a:cubicBezTo>
                    <a:pt x="1706" y="1706"/>
                    <a:pt x="1790" y="2132"/>
                    <a:pt x="1852" y="2559"/>
                  </a:cubicBezTo>
                  <a:cubicBezTo>
                    <a:pt x="1894" y="2767"/>
                    <a:pt x="1925" y="2985"/>
                    <a:pt x="1956" y="3204"/>
                  </a:cubicBezTo>
                  <a:cubicBezTo>
                    <a:pt x="1967" y="3193"/>
                    <a:pt x="1977" y="3193"/>
                    <a:pt x="1998" y="3193"/>
                  </a:cubicBezTo>
                  <a:cubicBezTo>
                    <a:pt x="2237" y="2881"/>
                    <a:pt x="2445" y="2559"/>
                    <a:pt x="2663" y="2236"/>
                  </a:cubicBezTo>
                  <a:cubicBezTo>
                    <a:pt x="2705" y="2195"/>
                    <a:pt x="2747" y="2164"/>
                    <a:pt x="2788" y="2153"/>
                  </a:cubicBezTo>
                  <a:cubicBezTo>
                    <a:pt x="2788" y="2132"/>
                    <a:pt x="2799" y="2112"/>
                    <a:pt x="2799" y="2102"/>
                  </a:cubicBezTo>
                  <a:cubicBezTo>
                    <a:pt x="2788" y="2081"/>
                    <a:pt x="2788" y="2060"/>
                    <a:pt x="2778" y="2039"/>
                  </a:cubicBezTo>
                  <a:cubicBezTo>
                    <a:pt x="2716" y="1904"/>
                    <a:pt x="2653" y="1769"/>
                    <a:pt x="2580" y="1633"/>
                  </a:cubicBezTo>
                  <a:cubicBezTo>
                    <a:pt x="2455" y="1363"/>
                    <a:pt x="2310" y="1113"/>
                    <a:pt x="2154" y="863"/>
                  </a:cubicBezTo>
                  <a:cubicBezTo>
                    <a:pt x="1998" y="625"/>
                    <a:pt x="1831" y="396"/>
                    <a:pt x="1644" y="177"/>
                  </a:cubicBezTo>
                  <a:cubicBezTo>
                    <a:pt x="1592" y="114"/>
                    <a:pt x="1551" y="63"/>
                    <a:pt x="1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3"/>
            <p:cNvSpPr/>
            <p:nvPr/>
          </p:nvSpPr>
          <p:spPr>
            <a:xfrm>
              <a:off x="4995625" y="3712750"/>
              <a:ext cx="48400" cy="40075"/>
            </a:xfrm>
            <a:custGeom>
              <a:avLst/>
              <a:gdLst/>
              <a:ahLst/>
              <a:cxnLst/>
              <a:rect l="l" t="t" r="r" b="b"/>
              <a:pathLst>
                <a:path w="1936" h="1603" extrusionOk="0">
                  <a:moveTo>
                    <a:pt x="1082" y="0"/>
                  </a:moveTo>
                  <a:cubicBezTo>
                    <a:pt x="802" y="281"/>
                    <a:pt x="437" y="520"/>
                    <a:pt x="53" y="603"/>
                  </a:cubicBezTo>
                  <a:lnTo>
                    <a:pt x="1" y="603"/>
                  </a:lnTo>
                  <a:cubicBezTo>
                    <a:pt x="74" y="780"/>
                    <a:pt x="157" y="967"/>
                    <a:pt x="240" y="1154"/>
                  </a:cubicBezTo>
                  <a:cubicBezTo>
                    <a:pt x="292" y="1258"/>
                    <a:pt x="344" y="1373"/>
                    <a:pt x="396" y="1477"/>
                  </a:cubicBezTo>
                  <a:lnTo>
                    <a:pt x="458" y="1602"/>
                  </a:lnTo>
                  <a:cubicBezTo>
                    <a:pt x="594" y="1570"/>
                    <a:pt x="719" y="1529"/>
                    <a:pt x="844" y="1456"/>
                  </a:cubicBezTo>
                  <a:cubicBezTo>
                    <a:pt x="1353" y="1186"/>
                    <a:pt x="1717" y="687"/>
                    <a:pt x="1935" y="167"/>
                  </a:cubicBezTo>
                  <a:cubicBezTo>
                    <a:pt x="1905" y="156"/>
                    <a:pt x="1863" y="156"/>
                    <a:pt x="1821" y="146"/>
                  </a:cubicBezTo>
                  <a:cubicBezTo>
                    <a:pt x="1582" y="104"/>
                    <a:pt x="1332" y="52"/>
                    <a:pt x="1082" y="0"/>
                  </a:cubicBezTo>
                  <a:close/>
                </a:path>
              </a:pathLst>
            </a:custGeom>
            <a:solidFill>
              <a:srgbClr val="E1E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73"/>
            <p:cNvSpPr/>
            <p:nvPr/>
          </p:nvSpPr>
          <p:spPr>
            <a:xfrm>
              <a:off x="5175075" y="3811825"/>
              <a:ext cx="275" cy="0"/>
            </a:xfrm>
            <a:custGeom>
              <a:avLst/>
              <a:gdLst/>
              <a:ahLst/>
              <a:cxnLst/>
              <a:rect l="l" t="t" r="r" b="b"/>
              <a:pathLst>
                <a:path w="11" extrusionOk="0">
                  <a:moveTo>
                    <a:pt x="11"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73"/>
            <p:cNvSpPr/>
            <p:nvPr/>
          </p:nvSpPr>
          <p:spPr>
            <a:xfrm>
              <a:off x="5185750" y="3799325"/>
              <a:ext cx="14050" cy="5750"/>
            </a:xfrm>
            <a:custGeom>
              <a:avLst/>
              <a:gdLst/>
              <a:ahLst/>
              <a:cxnLst/>
              <a:rect l="l" t="t" r="r" b="b"/>
              <a:pathLst>
                <a:path w="562" h="230" extrusionOk="0">
                  <a:moveTo>
                    <a:pt x="562" y="1"/>
                  </a:moveTo>
                  <a:cubicBezTo>
                    <a:pt x="416" y="22"/>
                    <a:pt x="280" y="42"/>
                    <a:pt x="135" y="63"/>
                  </a:cubicBezTo>
                  <a:cubicBezTo>
                    <a:pt x="135" y="74"/>
                    <a:pt x="125" y="84"/>
                    <a:pt x="114" y="95"/>
                  </a:cubicBezTo>
                  <a:cubicBezTo>
                    <a:pt x="83" y="136"/>
                    <a:pt x="42" y="178"/>
                    <a:pt x="0" y="230"/>
                  </a:cubicBezTo>
                  <a:cubicBezTo>
                    <a:pt x="166" y="126"/>
                    <a:pt x="343" y="63"/>
                    <a:pt x="541" y="22"/>
                  </a:cubicBezTo>
                  <a:lnTo>
                    <a:pt x="562" y="1"/>
                  </a:ln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3"/>
            <p:cNvSpPr/>
            <p:nvPr/>
          </p:nvSpPr>
          <p:spPr>
            <a:xfrm>
              <a:off x="5192225" y="3772550"/>
              <a:ext cx="11750" cy="22925"/>
            </a:xfrm>
            <a:custGeom>
              <a:avLst/>
              <a:gdLst/>
              <a:ahLst/>
              <a:cxnLst/>
              <a:rect l="l" t="t" r="r" b="b"/>
              <a:pathLst>
                <a:path w="470" h="917" extrusionOk="0">
                  <a:moveTo>
                    <a:pt x="136" y="1"/>
                  </a:moveTo>
                  <a:cubicBezTo>
                    <a:pt x="167" y="209"/>
                    <a:pt x="167" y="417"/>
                    <a:pt x="125" y="583"/>
                  </a:cubicBezTo>
                  <a:cubicBezTo>
                    <a:pt x="95" y="697"/>
                    <a:pt x="53" y="812"/>
                    <a:pt x="1" y="916"/>
                  </a:cubicBezTo>
                  <a:cubicBezTo>
                    <a:pt x="146" y="905"/>
                    <a:pt x="282" y="884"/>
                    <a:pt x="417" y="864"/>
                  </a:cubicBezTo>
                  <a:cubicBezTo>
                    <a:pt x="417" y="833"/>
                    <a:pt x="428" y="812"/>
                    <a:pt x="428" y="780"/>
                  </a:cubicBezTo>
                  <a:cubicBezTo>
                    <a:pt x="469" y="542"/>
                    <a:pt x="334" y="292"/>
                    <a:pt x="209" y="105"/>
                  </a:cubicBezTo>
                  <a:cubicBezTo>
                    <a:pt x="188" y="63"/>
                    <a:pt x="167" y="3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73"/>
            <p:cNvSpPr/>
            <p:nvPr/>
          </p:nvSpPr>
          <p:spPr>
            <a:xfrm>
              <a:off x="5173775" y="3810250"/>
              <a:ext cx="5750" cy="1575"/>
            </a:xfrm>
            <a:custGeom>
              <a:avLst/>
              <a:gdLst/>
              <a:ahLst/>
              <a:cxnLst/>
              <a:rect l="l" t="t" r="r" b="b"/>
              <a:pathLst>
                <a:path w="230" h="63" extrusionOk="0">
                  <a:moveTo>
                    <a:pt x="229" y="1"/>
                  </a:moveTo>
                  <a:lnTo>
                    <a:pt x="229" y="1"/>
                  </a:lnTo>
                  <a:cubicBezTo>
                    <a:pt x="198" y="21"/>
                    <a:pt x="156" y="32"/>
                    <a:pt x="115" y="42"/>
                  </a:cubicBezTo>
                  <a:cubicBezTo>
                    <a:pt x="104" y="45"/>
                    <a:pt x="94" y="46"/>
                    <a:pt x="85" y="46"/>
                  </a:cubicBezTo>
                  <a:cubicBezTo>
                    <a:pt x="58" y="46"/>
                    <a:pt x="37" y="34"/>
                    <a:pt x="21" y="11"/>
                  </a:cubicBezTo>
                  <a:cubicBezTo>
                    <a:pt x="11" y="32"/>
                    <a:pt x="11" y="42"/>
                    <a:pt x="1" y="53"/>
                  </a:cubicBezTo>
                  <a:lnTo>
                    <a:pt x="31" y="53"/>
                  </a:lnTo>
                  <a:cubicBezTo>
                    <a:pt x="31" y="53"/>
                    <a:pt x="42" y="63"/>
                    <a:pt x="52" y="63"/>
                  </a:cubicBezTo>
                  <a:lnTo>
                    <a:pt x="115" y="63"/>
                  </a:lnTo>
                  <a:cubicBezTo>
                    <a:pt x="135" y="53"/>
                    <a:pt x="156" y="53"/>
                    <a:pt x="167" y="53"/>
                  </a:cubicBezTo>
                  <a:cubicBezTo>
                    <a:pt x="177" y="42"/>
                    <a:pt x="188" y="42"/>
                    <a:pt x="188" y="42"/>
                  </a:cubicBezTo>
                  <a:cubicBezTo>
                    <a:pt x="209" y="32"/>
                    <a:pt x="219" y="11"/>
                    <a:pt x="229" y="1"/>
                  </a:cubicBez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73"/>
            <p:cNvSpPr/>
            <p:nvPr/>
          </p:nvSpPr>
          <p:spPr>
            <a:xfrm>
              <a:off x="5120450" y="3734825"/>
              <a:ext cx="70000" cy="62450"/>
            </a:xfrm>
            <a:custGeom>
              <a:avLst/>
              <a:gdLst/>
              <a:ahLst/>
              <a:cxnLst/>
              <a:rect l="l" t="t" r="r" b="b"/>
              <a:pathLst>
                <a:path w="2800" h="2498" extrusionOk="0">
                  <a:moveTo>
                    <a:pt x="812" y="1"/>
                  </a:moveTo>
                  <a:cubicBezTo>
                    <a:pt x="386" y="1"/>
                    <a:pt x="1" y="324"/>
                    <a:pt x="42" y="771"/>
                  </a:cubicBezTo>
                  <a:lnTo>
                    <a:pt x="42" y="792"/>
                  </a:lnTo>
                  <a:cubicBezTo>
                    <a:pt x="729" y="1020"/>
                    <a:pt x="1457" y="1218"/>
                    <a:pt x="1915" y="1811"/>
                  </a:cubicBezTo>
                  <a:cubicBezTo>
                    <a:pt x="2071" y="2019"/>
                    <a:pt x="2185" y="2248"/>
                    <a:pt x="2217" y="2497"/>
                  </a:cubicBezTo>
                  <a:cubicBezTo>
                    <a:pt x="2248" y="2497"/>
                    <a:pt x="2289" y="2487"/>
                    <a:pt x="2331" y="2487"/>
                  </a:cubicBezTo>
                  <a:cubicBezTo>
                    <a:pt x="2414" y="2477"/>
                    <a:pt x="2487" y="2467"/>
                    <a:pt x="2570" y="2467"/>
                  </a:cubicBezTo>
                  <a:cubicBezTo>
                    <a:pt x="2654" y="2331"/>
                    <a:pt x="2726" y="2185"/>
                    <a:pt x="2758" y="2030"/>
                  </a:cubicBezTo>
                  <a:cubicBezTo>
                    <a:pt x="2799" y="1843"/>
                    <a:pt x="2788" y="1644"/>
                    <a:pt x="2747" y="1457"/>
                  </a:cubicBezTo>
                  <a:cubicBezTo>
                    <a:pt x="2705" y="1312"/>
                    <a:pt x="2633" y="1177"/>
                    <a:pt x="2570" y="1031"/>
                  </a:cubicBezTo>
                  <a:cubicBezTo>
                    <a:pt x="2425" y="875"/>
                    <a:pt x="2268" y="729"/>
                    <a:pt x="2102" y="594"/>
                  </a:cubicBezTo>
                  <a:cubicBezTo>
                    <a:pt x="1717" y="292"/>
                    <a:pt x="1322" y="1"/>
                    <a:pt x="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3"/>
            <p:cNvSpPr/>
            <p:nvPr/>
          </p:nvSpPr>
          <p:spPr>
            <a:xfrm>
              <a:off x="5039575" y="3843025"/>
              <a:ext cx="40075" cy="74825"/>
            </a:xfrm>
            <a:custGeom>
              <a:avLst/>
              <a:gdLst/>
              <a:ahLst/>
              <a:cxnLst/>
              <a:rect l="l" t="t" r="r" b="b"/>
              <a:pathLst>
                <a:path w="1603" h="2993" extrusionOk="0">
                  <a:moveTo>
                    <a:pt x="1" y="0"/>
                  </a:moveTo>
                  <a:lnTo>
                    <a:pt x="1" y="0"/>
                  </a:lnTo>
                  <a:cubicBezTo>
                    <a:pt x="115" y="458"/>
                    <a:pt x="240" y="916"/>
                    <a:pt x="427" y="1363"/>
                  </a:cubicBezTo>
                  <a:cubicBezTo>
                    <a:pt x="593" y="1779"/>
                    <a:pt x="812" y="2185"/>
                    <a:pt x="1062" y="2570"/>
                  </a:cubicBezTo>
                  <a:cubicBezTo>
                    <a:pt x="1155" y="2705"/>
                    <a:pt x="1270" y="2903"/>
                    <a:pt x="1436" y="2975"/>
                  </a:cubicBezTo>
                  <a:cubicBezTo>
                    <a:pt x="1467" y="2988"/>
                    <a:pt x="1501" y="2993"/>
                    <a:pt x="1535" y="2993"/>
                  </a:cubicBezTo>
                  <a:cubicBezTo>
                    <a:pt x="1558" y="2993"/>
                    <a:pt x="1581" y="2990"/>
                    <a:pt x="1603" y="2986"/>
                  </a:cubicBezTo>
                  <a:cubicBezTo>
                    <a:pt x="1561" y="2924"/>
                    <a:pt x="1540" y="2851"/>
                    <a:pt x="1509" y="2799"/>
                  </a:cubicBezTo>
                  <a:cubicBezTo>
                    <a:pt x="1457" y="2695"/>
                    <a:pt x="1405" y="2591"/>
                    <a:pt x="1363" y="2497"/>
                  </a:cubicBezTo>
                  <a:cubicBezTo>
                    <a:pt x="1280" y="2310"/>
                    <a:pt x="1197" y="2112"/>
                    <a:pt x="1124" y="1925"/>
                  </a:cubicBezTo>
                  <a:cubicBezTo>
                    <a:pt x="989" y="1561"/>
                    <a:pt x="854" y="1186"/>
                    <a:pt x="792" y="802"/>
                  </a:cubicBezTo>
                  <a:cubicBezTo>
                    <a:pt x="697" y="791"/>
                    <a:pt x="604" y="749"/>
                    <a:pt x="510" y="687"/>
                  </a:cubicBezTo>
                  <a:cubicBezTo>
                    <a:pt x="355" y="583"/>
                    <a:pt x="261" y="416"/>
                    <a:pt x="167" y="261"/>
                  </a:cubicBezTo>
                  <a:cubicBezTo>
                    <a:pt x="115" y="178"/>
                    <a:pt x="73" y="94"/>
                    <a:pt x="11" y="21"/>
                  </a:cubicBezTo>
                  <a:cubicBezTo>
                    <a:pt x="11" y="11"/>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3"/>
            <p:cNvSpPr/>
            <p:nvPr/>
          </p:nvSpPr>
          <p:spPr>
            <a:xfrm>
              <a:off x="5059600" y="3959525"/>
              <a:ext cx="74150" cy="43200"/>
            </a:xfrm>
            <a:custGeom>
              <a:avLst/>
              <a:gdLst/>
              <a:ahLst/>
              <a:cxnLst/>
              <a:rect l="l" t="t" r="r" b="b"/>
              <a:pathLst>
                <a:path w="2966" h="1728" extrusionOk="0">
                  <a:moveTo>
                    <a:pt x="1" y="1"/>
                  </a:moveTo>
                  <a:lnTo>
                    <a:pt x="1" y="1"/>
                  </a:lnTo>
                  <a:cubicBezTo>
                    <a:pt x="11" y="74"/>
                    <a:pt x="32" y="136"/>
                    <a:pt x="42" y="199"/>
                  </a:cubicBezTo>
                  <a:cubicBezTo>
                    <a:pt x="53" y="199"/>
                    <a:pt x="74" y="199"/>
                    <a:pt x="84" y="209"/>
                  </a:cubicBezTo>
                  <a:cubicBezTo>
                    <a:pt x="573" y="541"/>
                    <a:pt x="1072" y="844"/>
                    <a:pt x="1592" y="1114"/>
                  </a:cubicBezTo>
                  <a:cubicBezTo>
                    <a:pt x="1852" y="1249"/>
                    <a:pt x="2123" y="1374"/>
                    <a:pt x="2393" y="1498"/>
                  </a:cubicBezTo>
                  <a:cubicBezTo>
                    <a:pt x="2529" y="1561"/>
                    <a:pt x="2674" y="1613"/>
                    <a:pt x="2809" y="1676"/>
                  </a:cubicBezTo>
                  <a:cubicBezTo>
                    <a:pt x="2862" y="1686"/>
                    <a:pt x="2913" y="1706"/>
                    <a:pt x="2966" y="1727"/>
                  </a:cubicBezTo>
                  <a:cubicBezTo>
                    <a:pt x="2809" y="1561"/>
                    <a:pt x="2643" y="1394"/>
                    <a:pt x="2466" y="1239"/>
                  </a:cubicBezTo>
                  <a:cubicBezTo>
                    <a:pt x="2206" y="1010"/>
                    <a:pt x="1925" y="812"/>
                    <a:pt x="1623" y="645"/>
                  </a:cubicBezTo>
                  <a:cubicBezTo>
                    <a:pt x="1114" y="354"/>
                    <a:pt x="562" y="14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3"/>
            <p:cNvSpPr/>
            <p:nvPr/>
          </p:nvSpPr>
          <p:spPr>
            <a:xfrm>
              <a:off x="5229150" y="3567100"/>
              <a:ext cx="51800" cy="66100"/>
            </a:xfrm>
            <a:custGeom>
              <a:avLst/>
              <a:gdLst/>
              <a:ahLst/>
              <a:cxnLst/>
              <a:rect l="l" t="t" r="r" b="b"/>
              <a:pathLst>
                <a:path w="2072" h="2644" extrusionOk="0">
                  <a:moveTo>
                    <a:pt x="261" y="1"/>
                  </a:moveTo>
                  <a:cubicBezTo>
                    <a:pt x="261" y="11"/>
                    <a:pt x="271" y="32"/>
                    <a:pt x="271" y="52"/>
                  </a:cubicBezTo>
                  <a:cubicBezTo>
                    <a:pt x="261" y="219"/>
                    <a:pt x="261" y="375"/>
                    <a:pt x="250" y="531"/>
                  </a:cubicBezTo>
                  <a:cubicBezTo>
                    <a:pt x="230" y="697"/>
                    <a:pt x="209" y="854"/>
                    <a:pt x="199" y="1020"/>
                  </a:cubicBezTo>
                  <a:cubicBezTo>
                    <a:pt x="157" y="1332"/>
                    <a:pt x="116" y="1644"/>
                    <a:pt x="84" y="1957"/>
                  </a:cubicBezTo>
                  <a:cubicBezTo>
                    <a:pt x="53" y="2185"/>
                    <a:pt x="22" y="2414"/>
                    <a:pt x="1" y="2643"/>
                  </a:cubicBezTo>
                  <a:cubicBezTo>
                    <a:pt x="313" y="2528"/>
                    <a:pt x="615" y="2362"/>
                    <a:pt x="885" y="2165"/>
                  </a:cubicBezTo>
                  <a:cubicBezTo>
                    <a:pt x="948" y="2112"/>
                    <a:pt x="999" y="2071"/>
                    <a:pt x="1062" y="2019"/>
                  </a:cubicBezTo>
                  <a:cubicBezTo>
                    <a:pt x="1270" y="1832"/>
                    <a:pt x="1457" y="1624"/>
                    <a:pt x="1614" y="1384"/>
                  </a:cubicBezTo>
                  <a:cubicBezTo>
                    <a:pt x="1686" y="1280"/>
                    <a:pt x="1759" y="1166"/>
                    <a:pt x="1822" y="1051"/>
                  </a:cubicBezTo>
                  <a:cubicBezTo>
                    <a:pt x="1873" y="958"/>
                    <a:pt x="1915" y="843"/>
                    <a:pt x="1988" y="760"/>
                  </a:cubicBezTo>
                  <a:cubicBezTo>
                    <a:pt x="2009" y="583"/>
                    <a:pt x="2040" y="406"/>
                    <a:pt x="2071" y="230"/>
                  </a:cubicBezTo>
                  <a:lnTo>
                    <a:pt x="2071" y="230"/>
                  </a:lnTo>
                  <a:cubicBezTo>
                    <a:pt x="2019" y="292"/>
                    <a:pt x="1936" y="313"/>
                    <a:pt x="1873" y="334"/>
                  </a:cubicBezTo>
                  <a:cubicBezTo>
                    <a:pt x="1790" y="365"/>
                    <a:pt x="1707" y="385"/>
                    <a:pt x="1614" y="396"/>
                  </a:cubicBezTo>
                  <a:cubicBezTo>
                    <a:pt x="1539" y="405"/>
                    <a:pt x="1464" y="411"/>
                    <a:pt x="1390" y="411"/>
                  </a:cubicBezTo>
                  <a:cubicBezTo>
                    <a:pt x="1298" y="411"/>
                    <a:pt x="1206" y="403"/>
                    <a:pt x="1114" y="385"/>
                  </a:cubicBezTo>
                  <a:lnTo>
                    <a:pt x="1073" y="385"/>
                  </a:lnTo>
                  <a:cubicBezTo>
                    <a:pt x="771" y="334"/>
                    <a:pt x="490" y="198"/>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3"/>
            <p:cNvSpPr/>
            <p:nvPr/>
          </p:nvSpPr>
          <p:spPr>
            <a:xfrm>
              <a:off x="5062725" y="3970725"/>
              <a:ext cx="62175" cy="35500"/>
            </a:xfrm>
            <a:custGeom>
              <a:avLst/>
              <a:gdLst/>
              <a:ahLst/>
              <a:cxnLst/>
              <a:rect l="l" t="t" r="r" b="b"/>
              <a:pathLst>
                <a:path w="2487" h="1420" extrusionOk="0">
                  <a:moveTo>
                    <a:pt x="0" y="0"/>
                  </a:moveTo>
                  <a:cubicBezTo>
                    <a:pt x="167" y="437"/>
                    <a:pt x="458" y="822"/>
                    <a:pt x="864" y="1071"/>
                  </a:cubicBezTo>
                  <a:cubicBezTo>
                    <a:pt x="1176" y="1258"/>
                    <a:pt x="1540" y="1373"/>
                    <a:pt x="1904" y="1404"/>
                  </a:cubicBezTo>
                  <a:cubicBezTo>
                    <a:pt x="1998" y="1415"/>
                    <a:pt x="2094" y="1420"/>
                    <a:pt x="2190" y="1420"/>
                  </a:cubicBezTo>
                  <a:cubicBezTo>
                    <a:pt x="2286" y="1420"/>
                    <a:pt x="2382" y="1415"/>
                    <a:pt x="2476" y="1404"/>
                  </a:cubicBezTo>
                  <a:lnTo>
                    <a:pt x="2487" y="1404"/>
                  </a:lnTo>
                  <a:cubicBezTo>
                    <a:pt x="2372" y="1362"/>
                    <a:pt x="2258" y="1311"/>
                    <a:pt x="2143" y="1258"/>
                  </a:cubicBezTo>
                  <a:cubicBezTo>
                    <a:pt x="1873" y="1144"/>
                    <a:pt x="1602" y="1009"/>
                    <a:pt x="1343" y="874"/>
                  </a:cubicBezTo>
                  <a:cubicBezTo>
                    <a:pt x="874" y="624"/>
                    <a:pt x="427" y="3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3"/>
            <p:cNvSpPr/>
            <p:nvPr/>
          </p:nvSpPr>
          <p:spPr>
            <a:xfrm>
              <a:off x="5241650" y="3562075"/>
              <a:ext cx="33300" cy="8100"/>
            </a:xfrm>
            <a:custGeom>
              <a:avLst/>
              <a:gdLst/>
              <a:ahLst/>
              <a:cxnLst/>
              <a:rect l="l" t="t" r="r" b="b"/>
              <a:pathLst>
                <a:path w="1332" h="324" extrusionOk="0">
                  <a:moveTo>
                    <a:pt x="534" y="0"/>
                  </a:moveTo>
                  <a:cubicBezTo>
                    <a:pt x="412" y="0"/>
                    <a:pt x="294" y="12"/>
                    <a:pt x="177" y="35"/>
                  </a:cubicBezTo>
                  <a:cubicBezTo>
                    <a:pt x="115" y="56"/>
                    <a:pt x="63" y="77"/>
                    <a:pt x="0" y="98"/>
                  </a:cubicBezTo>
                  <a:cubicBezTo>
                    <a:pt x="208" y="202"/>
                    <a:pt x="437" y="285"/>
                    <a:pt x="666" y="316"/>
                  </a:cubicBezTo>
                  <a:cubicBezTo>
                    <a:pt x="731" y="320"/>
                    <a:pt x="795" y="323"/>
                    <a:pt x="858" y="323"/>
                  </a:cubicBezTo>
                  <a:cubicBezTo>
                    <a:pt x="944" y="323"/>
                    <a:pt x="1029" y="318"/>
                    <a:pt x="1114" y="306"/>
                  </a:cubicBezTo>
                  <a:lnTo>
                    <a:pt x="1332" y="274"/>
                  </a:lnTo>
                  <a:cubicBezTo>
                    <a:pt x="1311" y="264"/>
                    <a:pt x="1301" y="244"/>
                    <a:pt x="1280" y="244"/>
                  </a:cubicBezTo>
                  <a:cubicBezTo>
                    <a:pt x="1207" y="191"/>
                    <a:pt x="1144" y="149"/>
                    <a:pt x="1072" y="119"/>
                  </a:cubicBezTo>
                  <a:cubicBezTo>
                    <a:pt x="957" y="66"/>
                    <a:pt x="770" y="15"/>
                    <a:pt x="656" y="4"/>
                  </a:cubicBezTo>
                  <a:cubicBezTo>
                    <a:pt x="615" y="1"/>
                    <a:pt x="574"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3"/>
            <p:cNvSpPr/>
            <p:nvPr/>
          </p:nvSpPr>
          <p:spPr>
            <a:xfrm>
              <a:off x="5220575" y="3604800"/>
              <a:ext cx="55425" cy="105625"/>
            </a:xfrm>
            <a:custGeom>
              <a:avLst/>
              <a:gdLst/>
              <a:ahLst/>
              <a:cxnLst/>
              <a:rect l="l" t="t" r="r" b="b"/>
              <a:pathLst>
                <a:path w="2217" h="4225" extrusionOk="0">
                  <a:moveTo>
                    <a:pt x="2216" y="1"/>
                  </a:moveTo>
                  <a:cubicBezTo>
                    <a:pt x="2206" y="12"/>
                    <a:pt x="2195" y="32"/>
                    <a:pt x="2175" y="53"/>
                  </a:cubicBezTo>
                  <a:cubicBezTo>
                    <a:pt x="2008" y="292"/>
                    <a:pt x="1811" y="521"/>
                    <a:pt x="1582" y="708"/>
                  </a:cubicBezTo>
                  <a:cubicBezTo>
                    <a:pt x="1457" y="823"/>
                    <a:pt x="1322" y="916"/>
                    <a:pt x="1187" y="999"/>
                  </a:cubicBezTo>
                  <a:cubicBezTo>
                    <a:pt x="916" y="1166"/>
                    <a:pt x="625" y="1291"/>
                    <a:pt x="313" y="1364"/>
                  </a:cubicBezTo>
                  <a:cubicBezTo>
                    <a:pt x="219" y="2175"/>
                    <a:pt x="126" y="2987"/>
                    <a:pt x="43" y="3798"/>
                  </a:cubicBezTo>
                  <a:cubicBezTo>
                    <a:pt x="32" y="3933"/>
                    <a:pt x="22" y="4078"/>
                    <a:pt x="1" y="4224"/>
                  </a:cubicBezTo>
                  <a:cubicBezTo>
                    <a:pt x="292" y="4183"/>
                    <a:pt x="573" y="4141"/>
                    <a:pt x="854" y="4089"/>
                  </a:cubicBezTo>
                  <a:cubicBezTo>
                    <a:pt x="968" y="4078"/>
                    <a:pt x="1083" y="4058"/>
                    <a:pt x="1187" y="4037"/>
                  </a:cubicBezTo>
                  <a:cubicBezTo>
                    <a:pt x="1322" y="3933"/>
                    <a:pt x="1457" y="3819"/>
                    <a:pt x="1571" y="3704"/>
                  </a:cubicBezTo>
                  <a:cubicBezTo>
                    <a:pt x="1634" y="3652"/>
                    <a:pt x="1675" y="3590"/>
                    <a:pt x="1728" y="3528"/>
                  </a:cubicBezTo>
                  <a:cubicBezTo>
                    <a:pt x="1779" y="3163"/>
                    <a:pt x="1821" y="2799"/>
                    <a:pt x="1863" y="2435"/>
                  </a:cubicBezTo>
                  <a:cubicBezTo>
                    <a:pt x="1977" y="1624"/>
                    <a:pt x="2091" y="812"/>
                    <a:pt x="2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3"/>
            <p:cNvSpPr/>
            <p:nvPr/>
          </p:nvSpPr>
          <p:spPr>
            <a:xfrm>
              <a:off x="4993550" y="3684650"/>
              <a:ext cx="38250" cy="19525"/>
            </a:xfrm>
            <a:custGeom>
              <a:avLst/>
              <a:gdLst/>
              <a:ahLst/>
              <a:cxnLst/>
              <a:rect l="l" t="t" r="r" b="b"/>
              <a:pathLst>
                <a:path w="1530" h="781" extrusionOk="0">
                  <a:moveTo>
                    <a:pt x="1530" y="1"/>
                  </a:moveTo>
                  <a:lnTo>
                    <a:pt x="1530" y="1"/>
                  </a:lnTo>
                  <a:cubicBezTo>
                    <a:pt x="1415" y="22"/>
                    <a:pt x="1290" y="22"/>
                    <a:pt x="1176" y="32"/>
                  </a:cubicBezTo>
                  <a:cubicBezTo>
                    <a:pt x="999" y="52"/>
                    <a:pt x="823" y="73"/>
                    <a:pt x="645" y="84"/>
                  </a:cubicBezTo>
                  <a:cubicBezTo>
                    <a:pt x="427" y="105"/>
                    <a:pt x="208" y="126"/>
                    <a:pt x="0" y="136"/>
                  </a:cubicBezTo>
                  <a:cubicBezTo>
                    <a:pt x="136" y="260"/>
                    <a:pt x="261" y="375"/>
                    <a:pt x="396" y="500"/>
                  </a:cubicBezTo>
                  <a:cubicBezTo>
                    <a:pt x="469" y="572"/>
                    <a:pt x="531" y="635"/>
                    <a:pt x="604" y="697"/>
                  </a:cubicBezTo>
                  <a:cubicBezTo>
                    <a:pt x="687" y="718"/>
                    <a:pt x="760" y="729"/>
                    <a:pt x="843" y="750"/>
                  </a:cubicBezTo>
                  <a:lnTo>
                    <a:pt x="1061" y="780"/>
                  </a:lnTo>
                  <a:cubicBezTo>
                    <a:pt x="1082" y="750"/>
                    <a:pt x="1114" y="718"/>
                    <a:pt x="1145" y="687"/>
                  </a:cubicBezTo>
                  <a:cubicBezTo>
                    <a:pt x="1301" y="479"/>
                    <a:pt x="1436" y="250"/>
                    <a:pt x="1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3"/>
            <p:cNvSpPr/>
            <p:nvPr/>
          </p:nvSpPr>
          <p:spPr>
            <a:xfrm>
              <a:off x="5144125" y="3970200"/>
              <a:ext cx="10425" cy="11200"/>
            </a:xfrm>
            <a:custGeom>
              <a:avLst/>
              <a:gdLst/>
              <a:ahLst/>
              <a:cxnLst/>
              <a:rect l="l" t="t" r="r" b="b"/>
              <a:pathLst>
                <a:path w="417" h="448" extrusionOk="0">
                  <a:moveTo>
                    <a:pt x="146" y="0"/>
                  </a:moveTo>
                  <a:lnTo>
                    <a:pt x="135" y="10"/>
                  </a:lnTo>
                  <a:cubicBezTo>
                    <a:pt x="125" y="10"/>
                    <a:pt x="105" y="21"/>
                    <a:pt x="94" y="31"/>
                  </a:cubicBezTo>
                  <a:cubicBezTo>
                    <a:pt x="84" y="31"/>
                    <a:pt x="84" y="31"/>
                    <a:pt x="84" y="42"/>
                  </a:cubicBezTo>
                  <a:lnTo>
                    <a:pt x="73" y="52"/>
                  </a:lnTo>
                  <a:lnTo>
                    <a:pt x="52" y="73"/>
                  </a:lnTo>
                  <a:cubicBezTo>
                    <a:pt x="42" y="94"/>
                    <a:pt x="31" y="104"/>
                    <a:pt x="31" y="114"/>
                  </a:cubicBezTo>
                  <a:lnTo>
                    <a:pt x="21" y="125"/>
                  </a:lnTo>
                  <a:lnTo>
                    <a:pt x="21" y="146"/>
                  </a:lnTo>
                  <a:cubicBezTo>
                    <a:pt x="11" y="156"/>
                    <a:pt x="11" y="177"/>
                    <a:pt x="1" y="198"/>
                  </a:cubicBezTo>
                  <a:lnTo>
                    <a:pt x="1" y="218"/>
                  </a:lnTo>
                  <a:lnTo>
                    <a:pt x="1" y="271"/>
                  </a:lnTo>
                  <a:lnTo>
                    <a:pt x="1" y="292"/>
                  </a:lnTo>
                  <a:cubicBezTo>
                    <a:pt x="1" y="302"/>
                    <a:pt x="1" y="322"/>
                    <a:pt x="11" y="333"/>
                  </a:cubicBezTo>
                  <a:lnTo>
                    <a:pt x="11" y="354"/>
                  </a:lnTo>
                  <a:lnTo>
                    <a:pt x="42" y="385"/>
                  </a:lnTo>
                  <a:cubicBezTo>
                    <a:pt x="42" y="396"/>
                    <a:pt x="42" y="396"/>
                    <a:pt x="52" y="406"/>
                  </a:cubicBezTo>
                  <a:cubicBezTo>
                    <a:pt x="52" y="406"/>
                    <a:pt x="63" y="406"/>
                    <a:pt x="63" y="417"/>
                  </a:cubicBezTo>
                  <a:cubicBezTo>
                    <a:pt x="73" y="417"/>
                    <a:pt x="94" y="426"/>
                    <a:pt x="105" y="437"/>
                  </a:cubicBezTo>
                  <a:lnTo>
                    <a:pt x="115" y="437"/>
                  </a:lnTo>
                  <a:cubicBezTo>
                    <a:pt x="125" y="447"/>
                    <a:pt x="135" y="447"/>
                    <a:pt x="146" y="447"/>
                  </a:cubicBezTo>
                  <a:lnTo>
                    <a:pt x="209" y="447"/>
                  </a:lnTo>
                  <a:cubicBezTo>
                    <a:pt x="219" y="447"/>
                    <a:pt x="230" y="447"/>
                    <a:pt x="250" y="437"/>
                  </a:cubicBezTo>
                  <a:cubicBezTo>
                    <a:pt x="260" y="437"/>
                    <a:pt x="271" y="426"/>
                    <a:pt x="292" y="426"/>
                  </a:cubicBezTo>
                  <a:lnTo>
                    <a:pt x="302" y="417"/>
                  </a:lnTo>
                  <a:cubicBezTo>
                    <a:pt x="323" y="406"/>
                    <a:pt x="334" y="406"/>
                    <a:pt x="344" y="396"/>
                  </a:cubicBezTo>
                  <a:cubicBezTo>
                    <a:pt x="354" y="385"/>
                    <a:pt x="354" y="385"/>
                    <a:pt x="364" y="385"/>
                  </a:cubicBezTo>
                  <a:cubicBezTo>
                    <a:pt x="364" y="375"/>
                    <a:pt x="375" y="375"/>
                    <a:pt x="375" y="364"/>
                  </a:cubicBezTo>
                  <a:lnTo>
                    <a:pt x="385" y="354"/>
                  </a:lnTo>
                  <a:cubicBezTo>
                    <a:pt x="396" y="343"/>
                    <a:pt x="396" y="343"/>
                    <a:pt x="396" y="333"/>
                  </a:cubicBezTo>
                  <a:cubicBezTo>
                    <a:pt x="406" y="322"/>
                    <a:pt x="406" y="322"/>
                    <a:pt x="406" y="312"/>
                  </a:cubicBezTo>
                  <a:cubicBezTo>
                    <a:pt x="417" y="302"/>
                    <a:pt x="417" y="281"/>
                    <a:pt x="417" y="271"/>
                  </a:cubicBezTo>
                  <a:lnTo>
                    <a:pt x="417" y="239"/>
                  </a:lnTo>
                  <a:lnTo>
                    <a:pt x="417" y="229"/>
                  </a:lnTo>
                  <a:lnTo>
                    <a:pt x="417" y="218"/>
                  </a:lnTo>
                  <a:cubicBezTo>
                    <a:pt x="417" y="208"/>
                    <a:pt x="406" y="188"/>
                    <a:pt x="396" y="167"/>
                  </a:cubicBezTo>
                  <a:cubicBezTo>
                    <a:pt x="396" y="156"/>
                    <a:pt x="385" y="156"/>
                    <a:pt x="385" y="146"/>
                  </a:cubicBezTo>
                  <a:cubicBezTo>
                    <a:pt x="385" y="135"/>
                    <a:pt x="375" y="125"/>
                    <a:pt x="364" y="114"/>
                  </a:cubicBezTo>
                  <a:lnTo>
                    <a:pt x="334" y="84"/>
                  </a:lnTo>
                  <a:cubicBezTo>
                    <a:pt x="323" y="73"/>
                    <a:pt x="313" y="63"/>
                    <a:pt x="313" y="52"/>
                  </a:cubicBezTo>
                  <a:cubicBezTo>
                    <a:pt x="292" y="42"/>
                    <a:pt x="281" y="31"/>
                    <a:pt x="260" y="31"/>
                  </a:cubicBezTo>
                  <a:cubicBezTo>
                    <a:pt x="260" y="21"/>
                    <a:pt x="250" y="21"/>
                    <a:pt x="250" y="21"/>
                  </a:cubicBezTo>
                  <a:cubicBezTo>
                    <a:pt x="239" y="21"/>
                    <a:pt x="239" y="10"/>
                    <a:pt x="239" y="10"/>
                  </a:cubicBezTo>
                  <a:cubicBezTo>
                    <a:pt x="219" y="10"/>
                    <a:pt x="198" y="1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3"/>
            <p:cNvSpPr/>
            <p:nvPr/>
          </p:nvSpPr>
          <p:spPr>
            <a:xfrm>
              <a:off x="5273625" y="3683100"/>
              <a:ext cx="27600" cy="17950"/>
            </a:xfrm>
            <a:custGeom>
              <a:avLst/>
              <a:gdLst/>
              <a:ahLst/>
              <a:cxnLst/>
              <a:rect l="l" t="t" r="r" b="b"/>
              <a:pathLst>
                <a:path w="1104" h="718" extrusionOk="0">
                  <a:moveTo>
                    <a:pt x="94" y="0"/>
                  </a:moveTo>
                  <a:cubicBezTo>
                    <a:pt x="84" y="0"/>
                    <a:pt x="84" y="10"/>
                    <a:pt x="84" y="21"/>
                  </a:cubicBezTo>
                  <a:cubicBezTo>
                    <a:pt x="126" y="63"/>
                    <a:pt x="147" y="125"/>
                    <a:pt x="115" y="177"/>
                  </a:cubicBezTo>
                  <a:cubicBezTo>
                    <a:pt x="105" y="218"/>
                    <a:pt x="73" y="260"/>
                    <a:pt x="53" y="302"/>
                  </a:cubicBezTo>
                  <a:cubicBezTo>
                    <a:pt x="43" y="437"/>
                    <a:pt x="22" y="572"/>
                    <a:pt x="1" y="718"/>
                  </a:cubicBezTo>
                  <a:cubicBezTo>
                    <a:pt x="375" y="634"/>
                    <a:pt x="739" y="541"/>
                    <a:pt x="1104" y="437"/>
                  </a:cubicBezTo>
                  <a:cubicBezTo>
                    <a:pt x="1000" y="396"/>
                    <a:pt x="896" y="364"/>
                    <a:pt x="792" y="322"/>
                  </a:cubicBezTo>
                  <a:cubicBezTo>
                    <a:pt x="552" y="218"/>
                    <a:pt x="323" y="114"/>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3"/>
            <p:cNvSpPr/>
            <p:nvPr/>
          </p:nvSpPr>
          <p:spPr>
            <a:xfrm>
              <a:off x="4931400" y="3605850"/>
              <a:ext cx="49450" cy="74675"/>
            </a:xfrm>
            <a:custGeom>
              <a:avLst/>
              <a:gdLst/>
              <a:ahLst/>
              <a:cxnLst/>
              <a:rect l="l" t="t" r="r" b="b"/>
              <a:pathLst>
                <a:path w="1978" h="2987" extrusionOk="0">
                  <a:moveTo>
                    <a:pt x="1779" y="0"/>
                  </a:moveTo>
                  <a:cubicBezTo>
                    <a:pt x="1384" y="11"/>
                    <a:pt x="999" y="136"/>
                    <a:pt x="687" y="417"/>
                  </a:cubicBezTo>
                  <a:cubicBezTo>
                    <a:pt x="292" y="760"/>
                    <a:pt x="73" y="1218"/>
                    <a:pt x="1" y="1696"/>
                  </a:cubicBezTo>
                  <a:lnTo>
                    <a:pt x="21" y="1696"/>
                  </a:lnTo>
                  <a:cubicBezTo>
                    <a:pt x="29" y="1696"/>
                    <a:pt x="37" y="1695"/>
                    <a:pt x="45" y="1695"/>
                  </a:cubicBezTo>
                  <a:cubicBezTo>
                    <a:pt x="138" y="1695"/>
                    <a:pt x="215" y="1752"/>
                    <a:pt x="292" y="1800"/>
                  </a:cubicBezTo>
                  <a:cubicBezTo>
                    <a:pt x="375" y="1852"/>
                    <a:pt x="458" y="1914"/>
                    <a:pt x="542" y="1977"/>
                  </a:cubicBezTo>
                  <a:cubicBezTo>
                    <a:pt x="708" y="2081"/>
                    <a:pt x="874" y="2196"/>
                    <a:pt x="1041" y="2310"/>
                  </a:cubicBezTo>
                  <a:cubicBezTo>
                    <a:pt x="1363" y="2529"/>
                    <a:pt x="1665" y="2767"/>
                    <a:pt x="1977" y="2986"/>
                  </a:cubicBezTo>
                  <a:cubicBezTo>
                    <a:pt x="1956" y="2809"/>
                    <a:pt x="1945" y="2612"/>
                    <a:pt x="1935" y="2435"/>
                  </a:cubicBezTo>
                  <a:cubicBezTo>
                    <a:pt x="1915" y="2164"/>
                    <a:pt x="1883" y="1894"/>
                    <a:pt x="1873" y="1623"/>
                  </a:cubicBezTo>
                  <a:cubicBezTo>
                    <a:pt x="1831" y="1082"/>
                    <a:pt x="1811" y="541"/>
                    <a:pt x="1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3"/>
            <p:cNvSpPr/>
            <p:nvPr/>
          </p:nvSpPr>
          <p:spPr>
            <a:xfrm>
              <a:off x="4988100" y="3636525"/>
              <a:ext cx="47875" cy="46325"/>
            </a:xfrm>
            <a:custGeom>
              <a:avLst/>
              <a:gdLst/>
              <a:ahLst/>
              <a:cxnLst/>
              <a:rect l="l" t="t" r="r" b="b"/>
              <a:pathLst>
                <a:path w="1915" h="1853" extrusionOk="0">
                  <a:moveTo>
                    <a:pt x="1550" y="1"/>
                  </a:moveTo>
                  <a:cubicBezTo>
                    <a:pt x="1529" y="84"/>
                    <a:pt x="1436" y="157"/>
                    <a:pt x="1373" y="209"/>
                  </a:cubicBezTo>
                  <a:cubicBezTo>
                    <a:pt x="1290" y="282"/>
                    <a:pt x="1217" y="365"/>
                    <a:pt x="1134" y="438"/>
                  </a:cubicBezTo>
                  <a:cubicBezTo>
                    <a:pt x="988" y="594"/>
                    <a:pt x="842" y="750"/>
                    <a:pt x="697" y="916"/>
                  </a:cubicBezTo>
                  <a:cubicBezTo>
                    <a:pt x="447" y="1218"/>
                    <a:pt x="218" y="1530"/>
                    <a:pt x="0" y="1852"/>
                  </a:cubicBezTo>
                  <a:cubicBezTo>
                    <a:pt x="271" y="1811"/>
                    <a:pt x="541" y="1769"/>
                    <a:pt x="822" y="1738"/>
                  </a:cubicBezTo>
                  <a:cubicBezTo>
                    <a:pt x="999" y="1718"/>
                    <a:pt x="1186" y="1697"/>
                    <a:pt x="1373" y="1676"/>
                  </a:cubicBezTo>
                  <a:cubicBezTo>
                    <a:pt x="1485" y="1660"/>
                    <a:pt x="1603" y="1638"/>
                    <a:pt x="1718" y="1638"/>
                  </a:cubicBezTo>
                  <a:cubicBezTo>
                    <a:pt x="1753" y="1638"/>
                    <a:pt x="1787" y="1640"/>
                    <a:pt x="1820" y="1644"/>
                  </a:cubicBezTo>
                  <a:cubicBezTo>
                    <a:pt x="1841" y="1551"/>
                    <a:pt x="1862" y="1468"/>
                    <a:pt x="1862" y="1385"/>
                  </a:cubicBezTo>
                  <a:cubicBezTo>
                    <a:pt x="1914" y="895"/>
                    <a:pt x="1789" y="417"/>
                    <a:pt x="1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3"/>
            <p:cNvSpPr/>
            <p:nvPr/>
          </p:nvSpPr>
          <p:spPr>
            <a:xfrm>
              <a:off x="5005500" y="3780075"/>
              <a:ext cx="279075" cy="304850"/>
            </a:xfrm>
            <a:custGeom>
              <a:avLst/>
              <a:gdLst/>
              <a:ahLst/>
              <a:cxnLst/>
              <a:rect l="l" t="t" r="r" b="b"/>
              <a:pathLst>
                <a:path w="11163" h="12194" extrusionOk="0">
                  <a:moveTo>
                    <a:pt x="551" y="1322"/>
                  </a:moveTo>
                  <a:cubicBezTo>
                    <a:pt x="588" y="1322"/>
                    <a:pt x="622" y="1339"/>
                    <a:pt x="636" y="1374"/>
                  </a:cubicBezTo>
                  <a:lnTo>
                    <a:pt x="729" y="1561"/>
                  </a:lnTo>
                  <a:cubicBezTo>
                    <a:pt x="740" y="1593"/>
                    <a:pt x="761" y="1624"/>
                    <a:pt x="771" y="1655"/>
                  </a:cubicBezTo>
                  <a:cubicBezTo>
                    <a:pt x="781" y="1676"/>
                    <a:pt x="791" y="1707"/>
                    <a:pt x="802" y="1728"/>
                  </a:cubicBezTo>
                  <a:lnTo>
                    <a:pt x="802" y="1780"/>
                  </a:lnTo>
                  <a:cubicBezTo>
                    <a:pt x="802" y="1801"/>
                    <a:pt x="802" y="1822"/>
                    <a:pt x="791" y="1843"/>
                  </a:cubicBezTo>
                  <a:cubicBezTo>
                    <a:pt x="774" y="1877"/>
                    <a:pt x="736" y="1897"/>
                    <a:pt x="694" y="1897"/>
                  </a:cubicBezTo>
                  <a:cubicBezTo>
                    <a:pt x="685" y="1897"/>
                    <a:pt x="676" y="1896"/>
                    <a:pt x="667" y="1894"/>
                  </a:cubicBezTo>
                  <a:cubicBezTo>
                    <a:pt x="615" y="1873"/>
                    <a:pt x="573" y="1811"/>
                    <a:pt x="553" y="1749"/>
                  </a:cubicBezTo>
                  <a:cubicBezTo>
                    <a:pt x="532" y="1718"/>
                    <a:pt x="521" y="1686"/>
                    <a:pt x="511" y="1655"/>
                  </a:cubicBezTo>
                  <a:cubicBezTo>
                    <a:pt x="479" y="1593"/>
                    <a:pt x="459" y="1520"/>
                    <a:pt x="438" y="1457"/>
                  </a:cubicBezTo>
                  <a:cubicBezTo>
                    <a:pt x="428" y="1406"/>
                    <a:pt x="459" y="1353"/>
                    <a:pt x="500" y="1332"/>
                  </a:cubicBezTo>
                  <a:cubicBezTo>
                    <a:pt x="517" y="1326"/>
                    <a:pt x="534" y="1322"/>
                    <a:pt x="551" y="1322"/>
                  </a:cubicBezTo>
                  <a:close/>
                  <a:moveTo>
                    <a:pt x="5775" y="7377"/>
                  </a:moveTo>
                  <a:cubicBezTo>
                    <a:pt x="5837" y="7377"/>
                    <a:pt x="5899" y="7397"/>
                    <a:pt x="5962" y="7428"/>
                  </a:cubicBezTo>
                  <a:cubicBezTo>
                    <a:pt x="6055" y="7470"/>
                    <a:pt x="6149" y="7564"/>
                    <a:pt x="6191" y="7657"/>
                  </a:cubicBezTo>
                  <a:cubicBezTo>
                    <a:pt x="6242" y="7761"/>
                    <a:pt x="6263" y="7876"/>
                    <a:pt x="6232" y="7990"/>
                  </a:cubicBezTo>
                  <a:cubicBezTo>
                    <a:pt x="6201" y="8094"/>
                    <a:pt x="6138" y="8177"/>
                    <a:pt x="6055" y="8240"/>
                  </a:cubicBezTo>
                  <a:cubicBezTo>
                    <a:pt x="5963" y="8308"/>
                    <a:pt x="5849" y="8343"/>
                    <a:pt x="5736" y="8343"/>
                  </a:cubicBezTo>
                  <a:cubicBezTo>
                    <a:pt x="5659" y="8343"/>
                    <a:pt x="5582" y="8326"/>
                    <a:pt x="5514" y="8292"/>
                  </a:cubicBezTo>
                  <a:cubicBezTo>
                    <a:pt x="5338" y="8209"/>
                    <a:pt x="5244" y="8011"/>
                    <a:pt x="5264" y="7823"/>
                  </a:cubicBezTo>
                  <a:cubicBezTo>
                    <a:pt x="5275" y="7730"/>
                    <a:pt x="5306" y="7636"/>
                    <a:pt x="5368" y="7564"/>
                  </a:cubicBezTo>
                  <a:cubicBezTo>
                    <a:pt x="5431" y="7481"/>
                    <a:pt x="5504" y="7428"/>
                    <a:pt x="5597" y="7407"/>
                  </a:cubicBezTo>
                  <a:cubicBezTo>
                    <a:pt x="5603" y="7402"/>
                    <a:pt x="5611" y="7400"/>
                    <a:pt x="5620" y="7400"/>
                  </a:cubicBezTo>
                  <a:cubicBezTo>
                    <a:pt x="5629" y="7400"/>
                    <a:pt x="5639" y="7402"/>
                    <a:pt x="5650" y="7407"/>
                  </a:cubicBezTo>
                  <a:cubicBezTo>
                    <a:pt x="5660" y="7397"/>
                    <a:pt x="5670" y="7397"/>
                    <a:pt x="5680" y="7387"/>
                  </a:cubicBezTo>
                  <a:cubicBezTo>
                    <a:pt x="5712" y="7387"/>
                    <a:pt x="5743" y="7377"/>
                    <a:pt x="5775" y="7377"/>
                  </a:cubicBezTo>
                  <a:close/>
                  <a:moveTo>
                    <a:pt x="1948" y="6717"/>
                  </a:moveTo>
                  <a:cubicBezTo>
                    <a:pt x="1962" y="6717"/>
                    <a:pt x="1975" y="6718"/>
                    <a:pt x="1988" y="6721"/>
                  </a:cubicBezTo>
                  <a:cubicBezTo>
                    <a:pt x="2695" y="6846"/>
                    <a:pt x="3382" y="7148"/>
                    <a:pt x="3974" y="7543"/>
                  </a:cubicBezTo>
                  <a:cubicBezTo>
                    <a:pt x="4547" y="7938"/>
                    <a:pt x="5119" y="8438"/>
                    <a:pt x="5483" y="9041"/>
                  </a:cubicBezTo>
                  <a:cubicBezTo>
                    <a:pt x="5493" y="9051"/>
                    <a:pt x="5493" y="9072"/>
                    <a:pt x="5493" y="9083"/>
                  </a:cubicBezTo>
                  <a:cubicBezTo>
                    <a:pt x="5514" y="9145"/>
                    <a:pt x="5504" y="9207"/>
                    <a:pt x="5452" y="9249"/>
                  </a:cubicBezTo>
                  <a:cubicBezTo>
                    <a:pt x="5225" y="9440"/>
                    <a:pt x="4893" y="9496"/>
                    <a:pt x="4576" y="9496"/>
                  </a:cubicBezTo>
                  <a:cubicBezTo>
                    <a:pt x="4427" y="9496"/>
                    <a:pt x="4281" y="9484"/>
                    <a:pt x="4152" y="9467"/>
                  </a:cubicBezTo>
                  <a:cubicBezTo>
                    <a:pt x="3725" y="9405"/>
                    <a:pt x="3309" y="9238"/>
                    <a:pt x="2966" y="8988"/>
                  </a:cubicBezTo>
                  <a:cubicBezTo>
                    <a:pt x="2289" y="8489"/>
                    <a:pt x="1832" y="7740"/>
                    <a:pt x="1728" y="6919"/>
                  </a:cubicBezTo>
                  <a:cubicBezTo>
                    <a:pt x="1709" y="6790"/>
                    <a:pt x="1838" y="6717"/>
                    <a:pt x="1948" y="6717"/>
                  </a:cubicBezTo>
                  <a:close/>
                  <a:moveTo>
                    <a:pt x="6232" y="9353"/>
                  </a:moveTo>
                  <a:cubicBezTo>
                    <a:pt x="6295" y="9353"/>
                    <a:pt x="6367" y="9353"/>
                    <a:pt x="6429" y="9363"/>
                  </a:cubicBezTo>
                  <a:cubicBezTo>
                    <a:pt x="6492" y="9374"/>
                    <a:pt x="6565" y="9374"/>
                    <a:pt x="6627" y="9415"/>
                  </a:cubicBezTo>
                  <a:cubicBezTo>
                    <a:pt x="6690" y="9446"/>
                    <a:pt x="6679" y="9550"/>
                    <a:pt x="6607" y="9571"/>
                  </a:cubicBezTo>
                  <a:cubicBezTo>
                    <a:pt x="6575" y="9582"/>
                    <a:pt x="6538" y="9584"/>
                    <a:pt x="6499" y="9584"/>
                  </a:cubicBezTo>
                  <a:cubicBezTo>
                    <a:pt x="6462" y="9584"/>
                    <a:pt x="6424" y="9582"/>
                    <a:pt x="6388" y="9582"/>
                  </a:cubicBezTo>
                  <a:cubicBezTo>
                    <a:pt x="6357" y="9576"/>
                    <a:pt x="6323" y="9574"/>
                    <a:pt x="6288" y="9574"/>
                  </a:cubicBezTo>
                  <a:cubicBezTo>
                    <a:pt x="6253" y="9574"/>
                    <a:pt x="6216" y="9576"/>
                    <a:pt x="6180" y="9582"/>
                  </a:cubicBezTo>
                  <a:cubicBezTo>
                    <a:pt x="6076" y="9592"/>
                    <a:pt x="5951" y="9623"/>
                    <a:pt x="5868" y="9696"/>
                  </a:cubicBezTo>
                  <a:cubicBezTo>
                    <a:pt x="5764" y="9811"/>
                    <a:pt x="5754" y="9977"/>
                    <a:pt x="5650" y="10081"/>
                  </a:cubicBezTo>
                  <a:cubicBezTo>
                    <a:pt x="5583" y="10141"/>
                    <a:pt x="5496" y="10181"/>
                    <a:pt x="5412" y="10181"/>
                  </a:cubicBezTo>
                  <a:cubicBezTo>
                    <a:pt x="5351" y="10181"/>
                    <a:pt x="5292" y="10160"/>
                    <a:pt x="5244" y="10112"/>
                  </a:cubicBezTo>
                  <a:cubicBezTo>
                    <a:pt x="5172" y="10040"/>
                    <a:pt x="5235" y="9950"/>
                    <a:pt x="5311" y="9950"/>
                  </a:cubicBezTo>
                  <a:cubicBezTo>
                    <a:pt x="5334" y="9950"/>
                    <a:pt x="5358" y="9958"/>
                    <a:pt x="5379" y="9977"/>
                  </a:cubicBezTo>
                  <a:cubicBezTo>
                    <a:pt x="5384" y="9980"/>
                    <a:pt x="5390" y="9982"/>
                    <a:pt x="5395" y="9982"/>
                  </a:cubicBezTo>
                  <a:cubicBezTo>
                    <a:pt x="5426" y="9982"/>
                    <a:pt x="5466" y="9942"/>
                    <a:pt x="5483" y="9925"/>
                  </a:cubicBezTo>
                  <a:cubicBezTo>
                    <a:pt x="5525" y="9873"/>
                    <a:pt x="5546" y="9800"/>
                    <a:pt x="5566" y="9737"/>
                  </a:cubicBezTo>
                  <a:cubicBezTo>
                    <a:pt x="5629" y="9603"/>
                    <a:pt x="5722" y="9499"/>
                    <a:pt x="5847" y="9446"/>
                  </a:cubicBezTo>
                  <a:cubicBezTo>
                    <a:pt x="5962" y="9384"/>
                    <a:pt x="6097" y="9363"/>
                    <a:pt x="6232" y="9353"/>
                  </a:cubicBezTo>
                  <a:close/>
                  <a:moveTo>
                    <a:pt x="2904" y="10318"/>
                  </a:moveTo>
                  <a:cubicBezTo>
                    <a:pt x="2910" y="10318"/>
                    <a:pt x="2917" y="10318"/>
                    <a:pt x="2924" y="10320"/>
                  </a:cubicBezTo>
                  <a:cubicBezTo>
                    <a:pt x="2966" y="10331"/>
                    <a:pt x="2997" y="10372"/>
                    <a:pt x="2976" y="10414"/>
                  </a:cubicBezTo>
                  <a:cubicBezTo>
                    <a:pt x="2976" y="10424"/>
                    <a:pt x="2976" y="10445"/>
                    <a:pt x="2966" y="10456"/>
                  </a:cubicBezTo>
                  <a:lnTo>
                    <a:pt x="2966" y="10466"/>
                  </a:lnTo>
                  <a:lnTo>
                    <a:pt x="2966" y="10476"/>
                  </a:lnTo>
                  <a:lnTo>
                    <a:pt x="2966" y="10507"/>
                  </a:lnTo>
                  <a:lnTo>
                    <a:pt x="2966" y="10528"/>
                  </a:lnTo>
                  <a:cubicBezTo>
                    <a:pt x="2976" y="10580"/>
                    <a:pt x="2987" y="10601"/>
                    <a:pt x="3008" y="10643"/>
                  </a:cubicBezTo>
                  <a:cubicBezTo>
                    <a:pt x="3049" y="10705"/>
                    <a:pt x="3112" y="10747"/>
                    <a:pt x="3174" y="10768"/>
                  </a:cubicBezTo>
                  <a:lnTo>
                    <a:pt x="3246" y="10768"/>
                  </a:lnTo>
                  <a:cubicBezTo>
                    <a:pt x="3257" y="10768"/>
                    <a:pt x="3267" y="10757"/>
                    <a:pt x="3278" y="10757"/>
                  </a:cubicBezTo>
                  <a:cubicBezTo>
                    <a:pt x="3288" y="10757"/>
                    <a:pt x="3299" y="10757"/>
                    <a:pt x="3309" y="10747"/>
                  </a:cubicBezTo>
                  <a:lnTo>
                    <a:pt x="3330" y="10736"/>
                  </a:lnTo>
                  <a:cubicBezTo>
                    <a:pt x="3340" y="10736"/>
                    <a:pt x="3350" y="10726"/>
                    <a:pt x="3361" y="10726"/>
                  </a:cubicBezTo>
                  <a:cubicBezTo>
                    <a:pt x="3361" y="10715"/>
                    <a:pt x="3371" y="10715"/>
                    <a:pt x="3371" y="10715"/>
                  </a:cubicBezTo>
                  <a:cubicBezTo>
                    <a:pt x="3392" y="10694"/>
                    <a:pt x="3413" y="10684"/>
                    <a:pt x="3424" y="10664"/>
                  </a:cubicBezTo>
                  <a:cubicBezTo>
                    <a:pt x="3444" y="10643"/>
                    <a:pt x="3444" y="10653"/>
                    <a:pt x="3454" y="10622"/>
                  </a:cubicBezTo>
                  <a:cubicBezTo>
                    <a:pt x="3465" y="10611"/>
                    <a:pt x="3465" y="10601"/>
                    <a:pt x="3475" y="10601"/>
                  </a:cubicBezTo>
                  <a:lnTo>
                    <a:pt x="3475" y="10570"/>
                  </a:lnTo>
                  <a:cubicBezTo>
                    <a:pt x="3486" y="10539"/>
                    <a:pt x="3496" y="10518"/>
                    <a:pt x="3507" y="10497"/>
                  </a:cubicBezTo>
                  <a:cubicBezTo>
                    <a:pt x="3528" y="10466"/>
                    <a:pt x="3558" y="10456"/>
                    <a:pt x="3590" y="10456"/>
                  </a:cubicBezTo>
                  <a:cubicBezTo>
                    <a:pt x="3621" y="10456"/>
                    <a:pt x="3642" y="10486"/>
                    <a:pt x="3652" y="10518"/>
                  </a:cubicBezTo>
                  <a:cubicBezTo>
                    <a:pt x="3673" y="10570"/>
                    <a:pt x="3652" y="10643"/>
                    <a:pt x="3632" y="10694"/>
                  </a:cubicBezTo>
                  <a:cubicBezTo>
                    <a:pt x="3600" y="10747"/>
                    <a:pt x="3569" y="10789"/>
                    <a:pt x="3538" y="10830"/>
                  </a:cubicBezTo>
                  <a:cubicBezTo>
                    <a:pt x="3454" y="10914"/>
                    <a:pt x="3339" y="10960"/>
                    <a:pt x="3225" y="10960"/>
                  </a:cubicBezTo>
                  <a:cubicBezTo>
                    <a:pt x="3141" y="10960"/>
                    <a:pt x="3057" y="10935"/>
                    <a:pt x="2987" y="10882"/>
                  </a:cubicBezTo>
                  <a:cubicBezTo>
                    <a:pt x="2841" y="10768"/>
                    <a:pt x="2758" y="10560"/>
                    <a:pt x="2820" y="10372"/>
                  </a:cubicBezTo>
                  <a:cubicBezTo>
                    <a:pt x="2838" y="10338"/>
                    <a:pt x="2869" y="10318"/>
                    <a:pt x="2904" y="10318"/>
                  </a:cubicBezTo>
                  <a:close/>
                  <a:moveTo>
                    <a:pt x="11163" y="1"/>
                  </a:moveTo>
                  <a:cubicBezTo>
                    <a:pt x="10892" y="95"/>
                    <a:pt x="10611" y="167"/>
                    <a:pt x="10320" y="251"/>
                  </a:cubicBezTo>
                  <a:cubicBezTo>
                    <a:pt x="10299" y="438"/>
                    <a:pt x="10278" y="636"/>
                    <a:pt x="10247" y="823"/>
                  </a:cubicBezTo>
                  <a:cubicBezTo>
                    <a:pt x="10206" y="1156"/>
                    <a:pt x="10195" y="1510"/>
                    <a:pt x="10049" y="1822"/>
                  </a:cubicBezTo>
                  <a:cubicBezTo>
                    <a:pt x="10049" y="1832"/>
                    <a:pt x="10039" y="1843"/>
                    <a:pt x="10029" y="1853"/>
                  </a:cubicBezTo>
                  <a:cubicBezTo>
                    <a:pt x="10112" y="2051"/>
                    <a:pt x="10143" y="2259"/>
                    <a:pt x="10164" y="2477"/>
                  </a:cubicBezTo>
                  <a:cubicBezTo>
                    <a:pt x="10195" y="2779"/>
                    <a:pt x="10206" y="3091"/>
                    <a:pt x="10164" y="3392"/>
                  </a:cubicBezTo>
                  <a:cubicBezTo>
                    <a:pt x="10133" y="3653"/>
                    <a:pt x="10039" y="3902"/>
                    <a:pt x="9904" y="4110"/>
                  </a:cubicBezTo>
                  <a:cubicBezTo>
                    <a:pt x="9821" y="5046"/>
                    <a:pt x="9737" y="5983"/>
                    <a:pt x="9644" y="6919"/>
                  </a:cubicBezTo>
                  <a:cubicBezTo>
                    <a:pt x="9603" y="7407"/>
                    <a:pt x="9561" y="7907"/>
                    <a:pt x="9519" y="8406"/>
                  </a:cubicBezTo>
                  <a:cubicBezTo>
                    <a:pt x="9499" y="8666"/>
                    <a:pt x="9488" y="8926"/>
                    <a:pt x="9467" y="9187"/>
                  </a:cubicBezTo>
                  <a:cubicBezTo>
                    <a:pt x="9446" y="9425"/>
                    <a:pt x="9478" y="9737"/>
                    <a:pt x="9374" y="9956"/>
                  </a:cubicBezTo>
                  <a:cubicBezTo>
                    <a:pt x="9338" y="10028"/>
                    <a:pt x="9277" y="10055"/>
                    <a:pt x="9216" y="10055"/>
                  </a:cubicBezTo>
                  <a:cubicBezTo>
                    <a:pt x="9188" y="10055"/>
                    <a:pt x="9160" y="10049"/>
                    <a:pt x="9134" y="10040"/>
                  </a:cubicBezTo>
                  <a:cubicBezTo>
                    <a:pt x="8931" y="10199"/>
                    <a:pt x="8657" y="10252"/>
                    <a:pt x="8393" y="10252"/>
                  </a:cubicBezTo>
                  <a:cubicBezTo>
                    <a:pt x="8279" y="10252"/>
                    <a:pt x="8167" y="10242"/>
                    <a:pt x="8063" y="10227"/>
                  </a:cubicBezTo>
                  <a:cubicBezTo>
                    <a:pt x="8052" y="10227"/>
                    <a:pt x="8042" y="10216"/>
                    <a:pt x="8031" y="10216"/>
                  </a:cubicBezTo>
                  <a:cubicBezTo>
                    <a:pt x="7834" y="10185"/>
                    <a:pt x="7636" y="10112"/>
                    <a:pt x="7460" y="10008"/>
                  </a:cubicBezTo>
                  <a:cubicBezTo>
                    <a:pt x="7386" y="9966"/>
                    <a:pt x="7314" y="9915"/>
                    <a:pt x="7241" y="9862"/>
                  </a:cubicBezTo>
                  <a:cubicBezTo>
                    <a:pt x="6991" y="9811"/>
                    <a:pt x="6846" y="9529"/>
                    <a:pt x="6825" y="9280"/>
                  </a:cubicBezTo>
                  <a:cubicBezTo>
                    <a:pt x="6804" y="8979"/>
                    <a:pt x="6887" y="8656"/>
                    <a:pt x="6929" y="8354"/>
                  </a:cubicBezTo>
                  <a:cubicBezTo>
                    <a:pt x="7002" y="7823"/>
                    <a:pt x="7085" y="7303"/>
                    <a:pt x="7189" y="6783"/>
                  </a:cubicBezTo>
                  <a:lnTo>
                    <a:pt x="7189" y="6783"/>
                  </a:lnTo>
                  <a:cubicBezTo>
                    <a:pt x="7113" y="6797"/>
                    <a:pt x="7034" y="6801"/>
                    <a:pt x="6956" y="6801"/>
                  </a:cubicBezTo>
                  <a:cubicBezTo>
                    <a:pt x="6854" y="6801"/>
                    <a:pt x="6753" y="6794"/>
                    <a:pt x="6658" y="6794"/>
                  </a:cubicBezTo>
                  <a:cubicBezTo>
                    <a:pt x="6315" y="6773"/>
                    <a:pt x="5972" y="6742"/>
                    <a:pt x="5639" y="6658"/>
                  </a:cubicBezTo>
                  <a:cubicBezTo>
                    <a:pt x="5098" y="6534"/>
                    <a:pt x="4515" y="6242"/>
                    <a:pt x="4235" y="5733"/>
                  </a:cubicBezTo>
                  <a:cubicBezTo>
                    <a:pt x="4162" y="5597"/>
                    <a:pt x="4099" y="5431"/>
                    <a:pt x="4058" y="5254"/>
                  </a:cubicBezTo>
                  <a:cubicBezTo>
                    <a:pt x="3995" y="5317"/>
                    <a:pt x="3933" y="5389"/>
                    <a:pt x="3870" y="5452"/>
                  </a:cubicBezTo>
                  <a:cubicBezTo>
                    <a:pt x="3683" y="5629"/>
                    <a:pt x="3486" y="5805"/>
                    <a:pt x="3246" y="5909"/>
                  </a:cubicBezTo>
                  <a:cubicBezTo>
                    <a:pt x="3135" y="5958"/>
                    <a:pt x="3018" y="5984"/>
                    <a:pt x="2903" y="5984"/>
                  </a:cubicBezTo>
                  <a:cubicBezTo>
                    <a:pt x="2771" y="5984"/>
                    <a:pt x="2640" y="5950"/>
                    <a:pt x="2518" y="5879"/>
                  </a:cubicBezTo>
                  <a:cubicBezTo>
                    <a:pt x="2310" y="5754"/>
                    <a:pt x="2165" y="5546"/>
                    <a:pt x="2030" y="5338"/>
                  </a:cubicBezTo>
                  <a:cubicBezTo>
                    <a:pt x="1468" y="4474"/>
                    <a:pt x="1073" y="3465"/>
                    <a:pt x="1020" y="2425"/>
                  </a:cubicBezTo>
                  <a:cubicBezTo>
                    <a:pt x="1020" y="2352"/>
                    <a:pt x="1062" y="2310"/>
                    <a:pt x="1114" y="2289"/>
                  </a:cubicBezTo>
                  <a:cubicBezTo>
                    <a:pt x="1239" y="1957"/>
                    <a:pt x="1416" y="1655"/>
                    <a:pt x="1634" y="1395"/>
                  </a:cubicBezTo>
                  <a:lnTo>
                    <a:pt x="1614" y="1374"/>
                  </a:lnTo>
                  <a:cubicBezTo>
                    <a:pt x="1593" y="1374"/>
                    <a:pt x="1572" y="1374"/>
                    <a:pt x="1551" y="1353"/>
                  </a:cubicBezTo>
                  <a:cubicBezTo>
                    <a:pt x="1374" y="1249"/>
                    <a:pt x="1228" y="1145"/>
                    <a:pt x="1093" y="979"/>
                  </a:cubicBezTo>
                  <a:cubicBezTo>
                    <a:pt x="1020" y="896"/>
                    <a:pt x="958" y="802"/>
                    <a:pt x="895" y="708"/>
                  </a:cubicBezTo>
                  <a:cubicBezTo>
                    <a:pt x="667" y="667"/>
                    <a:pt x="438" y="636"/>
                    <a:pt x="209" y="583"/>
                  </a:cubicBezTo>
                  <a:cubicBezTo>
                    <a:pt x="152" y="574"/>
                    <a:pt x="173" y="488"/>
                    <a:pt x="224" y="488"/>
                  </a:cubicBezTo>
                  <a:cubicBezTo>
                    <a:pt x="229" y="488"/>
                    <a:pt x="235" y="488"/>
                    <a:pt x="240" y="490"/>
                  </a:cubicBezTo>
                  <a:cubicBezTo>
                    <a:pt x="438" y="521"/>
                    <a:pt x="625" y="553"/>
                    <a:pt x="823" y="573"/>
                  </a:cubicBezTo>
                  <a:cubicBezTo>
                    <a:pt x="802" y="532"/>
                    <a:pt x="781" y="490"/>
                    <a:pt x="761" y="438"/>
                  </a:cubicBezTo>
                  <a:cubicBezTo>
                    <a:pt x="729" y="355"/>
                    <a:pt x="698" y="271"/>
                    <a:pt x="677" y="188"/>
                  </a:cubicBezTo>
                  <a:cubicBezTo>
                    <a:pt x="615" y="209"/>
                    <a:pt x="542" y="230"/>
                    <a:pt x="479" y="261"/>
                  </a:cubicBezTo>
                  <a:cubicBezTo>
                    <a:pt x="313" y="345"/>
                    <a:pt x="157" y="469"/>
                    <a:pt x="22" y="583"/>
                  </a:cubicBezTo>
                  <a:cubicBezTo>
                    <a:pt x="12" y="594"/>
                    <a:pt x="12" y="594"/>
                    <a:pt x="1" y="594"/>
                  </a:cubicBezTo>
                  <a:cubicBezTo>
                    <a:pt x="157" y="1957"/>
                    <a:pt x="282" y="3320"/>
                    <a:pt x="417" y="4682"/>
                  </a:cubicBezTo>
                  <a:cubicBezTo>
                    <a:pt x="625" y="6981"/>
                    <a:pt x="844" y="9280"/>
                    <a:pt x="1093" y="11568"/>
                  </a:cubicBezTo>
                  <a:cubicBezTo>
                    <a:pt x="1235" y="11528"/>
                    <a:pt x="1378" y="11511"/>
                    <a:pt x="1521" y="11511"/>
                  </a:cubicBezTo>
                  <a:cubicBezTo>
                    <a:pt x="1976" y="11511"/>
                    <a:pt x="2432" y="11685"/>
                    <a:pt x="2851" y="11860"/>
                  </a:cubicBezTo>
                  <a:cubicBezTo>
                    <a:pt x="3266" y="12021"/>
                    <a:pt x="3703" y="12193"/>
                    <a:pt x="4146" y="12193"/>
                  </a:cubicBezTo>
                  <a:cubicBezTo>
                    <a:pt x="4303" y="12193"/>
                    <a:pt x="4461" y="12172"/>
                    <a:pt x="4619" y="12120"/>
                  </a:cubicBezTo>
                  <a:cubicBezTo>
                    <a:pt x="5234" y="11933"/>
                    <a:pt x="5722" y="11454"/>
                    <a:pt x="6357" y="11319"/>
                  </a:cubicBezTo>
                  <a:cubicBezTo>
                    <a:pt x="6578" y="11267"/>
                    <a:pt x="6812" y="11243"/>
                    <a:pt x="7048" y="11243"/>
                  </a:cubicBezTo>
                  <a:cubicBezTo>
                    <a:pt x="7188" y="11243"/>
                    <a:pt x="7330" y="11251"/>
                    <a:pt x="7470" y="11267"/>
                  </a:cubicBezTo>
                  <a:cubicBezTo>
                    <a:pt x="7626" y="11277"/>
                    <a:pt x="7782" y="11298"/>
                    <a:pt x="7948" y="11309"/>
                  </a:cubicBezTo>
                  <a:cubicBezTo>
                    <a:pt x="8017" y="11312"/>
                    <a:pt x="8085" y="11314"/>
                    <a:pt x="8153" y="11314"/>
                  </a:cubicBezTo>
                  <a:cubicBezTo>
                    <a:pt x="8293" y="11314"/>
                    <a:pt x="8433" y="11305"/>
                    <a:pt x="8572" y="11277"/>
                  </a:cubicBezTo>
                  <a:cubicBezTo>
                    <a:pt x="9238" y="11163"/>
                    <a:pt x="9821" y="10798"/>
                    <a:pt x="10227" y="10258"/>
                  </a:cubicBezTo>
                  <a:cubicBezTo>
                    <a:pt x="10254" y="10230"/>
                    <a:pt x="10286" y="10216"/>
                    <a:pt x="10317" y="10216"/>
                  </a:cubicBezTo>
                  <a:cubicBezTo>
                    <a:pt x="10332" y="10216"/>
                    <a:pt x="10347" y="10220"/>
                    <a:pt x="10361" y="10227"/>
                  </a:cubicBezTo>
                  <a:cubicBezTo>
                    <a:pt x="10456" y="9249"/>
                    <a:pt x="10549" y="8271"/>
                    <a:pt x="10632" y="7293"/>
                  </a:cubicBezTo>
                  <a:cubicBezTo>
                    <a:pt x="10736" y="6045"/>
                    <a:pt x="10830" y="4786"/>
                    <a:pt x="10913" y="3528"/>
                  </a:cubicBezTo>
                  <a:cubicBezTo>
                    <a:pt x="10996" y="2352"/>
                    <a:pt x="11059" y="1177"/>
                    <a:pt x="11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3"/>
            <p:cNvSpPr/>
            <p:nvPr/>
          </p:nvSpPr>
          <p:spPr>
            <a:xfrm>
              <a:off x="4980025" y="3606125"/>
              <a:ext cx="44750" cy="67625"/>
            </a:xfrm>
            <a:custGeom>
              <a:avLst/>
              <a:gdLst/>
              <a:ahLst/>
              <a:cxnLst/>
              <a:rect l="l" t="t" r="r" b="b"/>
              <a:pathLst>
                <a:path w="1790" h="2705" extrusionOk="0">
                  <a:moveTo>
                    <a:pt x="0" y="0"/>
                  </a:moveTo>
                  <a:cubicBezTo>
                    <a:pt x="63" y="520"/>
                    <a:pt x="136" y="1050"/>
                    <a:pt x="188" y="1581"/>
                  </a:cubicBezTo>
                  <a:cubicBezTo>
                    <a:pt x="219" y="1852"/>
                    <a:pt x="240" y="2122"/>
                    <a:pt x="261" y="2393"/>
                  </a:cubicBezTo>
                  <a:lnTo>
                    <a:pt x="292" y="2705"/>
                  </a:lnTo>
                  <a:cubicBezTo>
                    <a:pt x="448" y="2444"/>
                    <a:pt x="625" y="2206"/>
                    <a:pt x="812" y="1977"/>
                  </a:cubicBezTo>
                  <a:cubicBezTo>
                    <a:pt x="957" y="1810"/>
                    <a:pt x="1114" y="1644"/>
                    <a:pt x="1269" y="1487"/>
                  </a:cubicBezTo>
                  <a:cubicBezTo>
                    <a:pt x="1343" y="1404"/>
                    <a:pt x="1426" y="1321"/>
                    <a:pt x="1509" y="1249"/>
                  </a:cubicBezTo>
                  <a:cubicBezTo>
                    <a:pt x="1578" y="1179"/>
                    <a:pt x="1666" y="1081"/>
                    <a:pt x="1765" y="1081"/>
                  </a:cubicBezTo>
                  <a:cubicBezTo>
                    <a:pt x="1770" y="1081"/>
                    <a:pt x="1775" y="1082"/>
                    <a:pt x="1780" y="1082"/>
                  </a:cubicBezTo>
                  <a:lnTo>
                    <a:pt x="1790" y="1082"/>
                  </a:lnTo>
                  <a:cubicBezTo>
                    <a:pt x="1634" y="842"/>
                    <a:pt x="1436" y="634"/>
                    <a:pt x="1207" y="458"/>
                  </a:cubicBezTo>
                  <a:cubicBezTo>
                    <a:pt x="853" y="187"/>
                    <a:pt x="427"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3"/>
            <p:cNvSpPr/>
            <p:nvPr/>
          </p:nvSpPr>
          <p:spPr>
            <a:xfrm>
              <a:off x="5029950" y="3554875"/>
              <a:ext cx="20575" cy="61925"/>
            </a:xfrm>
            <a:custGeom>
              <a:avLst/>
              <a:gdLst/>
              <a:ahLst/>
              <a:cxnLst/>
              <a:rect l="l" t="t" r="r" b="b"/>
              <a:pathLst>
                <a:path w="823" h="2477" extrusionOk="0">
                  <a:moveTo>
                    <a:pt x="365" y="1"/>
                  </a:moveTo>
                  <a:cubicBezTo>
                    <a:pt x="324" y="74"/>
                    <a:pt x="292" y="157"/>
                    <a:pt x="261" y="240"/>
                  </a:cubicBezTo>
                  <a:cubicBezTo>
                    <a:pt x="178" y="417"/>
                    <a:pt x="125" y="604"/>
                    <a:pt x="84" y="802"/>
                  </a:cubicBezTo>
                  <a:cubicBezTo>
                    <a:pt x="21" y="1052"/>
                    <a:pt x="1" y="1311"/>
                    <a:pt x="11" y="1582"/>
                  </a:cubicBezTo>
                  <a:cubicBezTo>
                    <a:pt x="136" y="1676"/>
                    <a:pt x="250" y="1790"/>
                    <a:pt x="365" y="1905"/>
                  </a:cubicBezTo>
                  <a:cubicBezTo>
                    <a:pt x="469" y="2009"/>
                    <a:pt x="562" y="2123"/>
                    <a:pt x="656" y="2247"/>
                  </a:cubicBezTo>
                  <a:cubicBezTo>
                    <a:pt x="708" y="2321"/>
                    <a:pt x="760" y="2404"/>
                    <a:pt x="802" y="2476"/>
                  </a:cubicBezTo>
                  <a:cubicBezTo>
                    <a:pt x="812" y="2466"/>
                    <a:pt x="812" y="2446"/>
                    <a:pt x="823" y="2425"/>
                  </a:cubicBezTo>
                  <a:cubicBezTo>
                    <a:pt x="802" y="2414"/>
                    <a:pt x="781" y="2393"/>
                    <a:pt x="781" y="2362"/>
                  </a:cubicBezTo>
                  <a:cubicBezTo>
                    <a:pt x="740" y="2123"/>
                    <a:pt x="740" y="1894"/>
                    <a:pt x="719" y="1665"/>
                  </a:cubicBezTo>
                  <a:cubicBezTo>
                    <a:pt x="698" y="1436"/>
                    <a:pt x="677" y="1207"/>
                    <a:pt x="646" y="989"/>
                  </a:cubicBezTo>
                  <a:cubicBezTo>
                    <a:pt x="646" y="978"/>
                    <a:pt x="646" y="978"/>
                    <a:pt x="636" y="968"/>
                  </a:cubicBezTo>
                  <a:cubicBezTo>
                    <a:pt x="583" y="636"/>
                    <a:pt x="479" y="313"/>
                    <a:pt x="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3"/>
            <p:cNvSpPr/>
            <p:nvPr/>
          </p:nvSpPr>
          <p:spPr>
            <a:xfrm>
              <a:off x="4900725" y="3585325"/>
              <a:ext cx="155000" cy="157850"/>
            </a:xfrm>
            <a:custGeom>
              <a:avLst/>
              <a:gdLst/>
              <a:ahLst/>
              <a:cxnLst/>
              <a:rect l="l" t="t" r="r" b="b"/>
              <a:pathLst>
                <a:path w="6200" h="6314" extrusionOk="0">
                  <a:moveTo>
                    <a:pt x="2361" y="0"/>
                  </a:moveTo>
                  <a:cubicBezTo>
                    <a:pt x="2351" y="21"/>
                    <a:pt x="2330" y="52"/>
                    <a:pt x="2299" y="62"/>
                  </a:cubicBezTo>
                  <a:cubicBezTo>
                    <a:pt x="1685" y="218"/>
                    <a:pt x="1124" y="458"/>
                    <a:pt x="717" y="967"/>
                  </a:cubicBezTo>
                  <a:cubicBezTo>
                    <a:pt x="0" y="1882"/>
                    <a:pt x="73" y="3235"/>
                    <a:pt x="551" y="4244"/>
                  </a:cubicBezTo>
                  <a:cubicBezTo>
                    <a:pt x="780" y="4723"/>
                    <a:pt x="1113" y="5170"/>
                    <a:pt x="1508" y="5523"/>
                  </a:cubicBezTo>
                  <a:cubicBezTo>
                    <a:pt x="1924" y="5877"/>
                    <a:pt x="2403" y="6127"/>
                    <a:pt x="2902" y="6314"/>
                  </a:cubicBezTo>
                  <a:lnTo>
                    <a:pt x="2913" y="6314"/>
                  </a:lnTo>
                  <a:cubicBezTo>
                    <a:pt x="2892" y="6106"/>
                    <a:pt x="2881" y="5898"/>
                    <a:pt x="2871" y="5690"/>
                  </a:cubicBezTo>
                  <a:lnTo>
                    <a:pt x="2871" y="5638"/>
                  </a:lnTo>
                  <a:cubicBezTo>
                    <a:pt x="2393" y="5638"/>
                    <a:pt x="1956" y="5274"/>
                    <a:pt x="1664" y="4910"/>
                  </a:cubicBezTo>
                  <a:cubicBezTo>
                    <a:pt x="1311" y="4452"/>
                    <a:pt x="1050" y="3900"/>
                    <a:pt x="967" y="3329"/>
                  </a:cubicBezTo>
                  <a:cubicBezTo>
                    <a:pt x="821" y="2382"/>
                    <a:pt x="1165" y="1373"/>
                    <a:pt x="1997" y="842"/>
                  </a:cubicBezTo>
                  <a:cubicBezTo>
                    <a:pt x="2321" y="640"/>
                    <a:pt x="2682" y="550"/>
                    <a:pt x="3044" y="550"/>
                  </a:cubicBezTo>
                  <a:cubicBezTo>
                    <a:pt x="3670" y="550"/>
                    <a:pt x="4303" y="820"/>
                    <a:pt x="4764" y="1248"/>
                  </a:cubicBezTo>
                  <a:cubicBezTo>
                    <a:pt x="5440" y="1882"/>
                    <a:pt x="5794" y="2860"/>
                    <a:pt x="5607" y="3776"/>
                  </a:cubicBezTo>
                  <a:cubicBezTo>
                    <a:pt x="5523" y="4161"/>
                    <a:pt x="5357" y="4515"/>
                    <a:pt x="5118" y="4816"/>
                  </a:cubicBezTo>
                  <a:cubicBezTo>
                    <a:pt x="5368" y="4857"/>
                    <a:pt x="5617" y="4899"/>
                    <a:pt x="5856" y="4931"/>
                  </a:cubicBezTo>
                  <a:cubicBezTo>
                    <a:pt x="6096" y="4213"/>
                    <a:pt x="6200" y="3401"/>
                    <a:pt x="6054" y="2652"/>
                  </a:cubicBezTo>
                  <a:cubicBezTo>
                    <a:pt x="5919" y="1966"/>
                    <a:pt x="5597" y="1362"/>
                    <a:pt x="5086" y="895"/>
                  </a:cubicBezTo>
                  <a:cubicBezTo>
                    <a:pt x="4640" y="468"/>
                    <a:pt x="4067" y="176"/>
                    <a:pt x="3464" y="42"/>
                  </a:cubicBezTo>
                  <a:cubicBezTo>
                    <a:pt x="3401" y="31"/>
                    <a:pt x="3350" y="21"/>
                    <a:pt x="3287" y="10"/>
                  </a:cubicBezTo>
                  <a:lnTo>
                    <a:pt x="3276" y="10"/>
                  </a:lnTo>
                  <a:lnTo>
                    <a:pt x="2881" y="21"/>
                  </a:lnTo>
                  <a:cubicBezTo>
                    <a:pt x="2705" y="21"/>
                    <a:pt x="2538" y="1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3"/>
            <p:cNvSpPr/>
            <p:nvPr/>
          </p:nvSpPr>
          <p:spPr>
            <a:xfrm>
              <a:off x="5062725" y="3578800"/>
              <a:ext cx="47625" cy="86375"/>
            </a:xfrm>
            <a:custGeom>
              <a:avLst/>
              <a:gdLst/>
              <a:ahLst/>
              <a:cxnLst/>
              <a:rect l="l" t="t" r="r" b="b"/>
              <a:pathLst>
                <a:path w="1905" h="3455" extrusionOk="0">
                  <a:moveTo>
                    <a:pt x="1759" y="1"/>
                  </a:moveTo>
                  <a:cubicBezTo>
                    <a:pt x="1571" y="313"/>
                    <a:pt x="1384" y="636"/>
                    <a:pt x="1207" y="958"/>
                  </a:cubicBezTo>
                  <a:lnTo>
                    <a:pt x="864" y="1613"/>
                  </a:lnTo>
                  <a:cubicBezTo>
                    <a:pt x="708" y="1915"/>
                    <a:pt x="552" y="2227"/>
                    <a:pt x="396" y="2539"/>
                  </a:cubicBezTo>
                  <a:cubicBezTo>
                    <a:pt x="261" y="2820"/>
                    <a:pt x="157" y="3132"/>
                    <a:pt x="0" y="3403"/>
                  </a:cubicBezTo>
                  <a:lnTo>
                    <a:pt x="0" y="3454"/>
                  </a:lnTo>
                  <a:cubicBezTo>
                    <a:pt x="74" y="3371"/>
                    <a:pt x="167" y="3309"/>
                    <a:pt x="240" y="3236"/>
                  </a:cubicBezTo>
                  <a:cubicBezTo>
                    <a:pt x="396" y="3090"/>
                    <a:pt x="562" y="2945"/>
                    <a:pt x="719" y="2788"/>
                  </a:cubicBezTo>
                  <a:cubicBezTo>
                    <a:pt x="1020" y="2508"/>
                    <a:pt x="1311" y="2206"/>
                    <a:pt x="1540" y="1852"/>
                  </a:cubicBezTo>
                  <a:cubicBezTo>
                    <a:pt x="1759" y="1499"/>
                    <a:pt x="1904" y="1082"/>
                    <a:pt x="1904" y="666"/>
                  </a:cubicBezTo>
                  <a:cubicBezTo>
                    <a:pt x="1904" y="437"/>
                    <a:pt x="1852" y="209"/>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3"/>
            <p:cNvSpPr/>
            <p:nvPr/>
          </p:nvSpPr>
          <p:spPr>
            <a:xfrm>
              <a:off x="5033075" y="4041175"/>
              <a:ext cx="230950" cy="238500"/>
            </a:xfrm>
            <a:custGeom>
              <a:avLst/>
              <a:gdLst/>
              <a:ahLst/>
              <a:cxnLst/>
              <a:rect l="l" t="t" r="r" b="b"/>
              <a:pathLst>
                <a:path w="9238" h="9540" extrusionOk="0">
                  <a:moveTo>
                    <a:pt x="7969" y="1478"/>
                  </a:moveTo>
                  <a:cubicBezTo>
                    <a:pt x="7989" y="1478"/>
                    <a:pt x="8000" y="1478"/>
                    <a:pt x="8021" y="1489"/>
                  </a:cubicBezTo>
                  <a:cubicBezTo>
                    <a:pt x="8042" y="1510"/>
                    <a:pt x="8073" y="1540"/>
                    <a:pt x="8083" y="1561"/>
                  </a:cubicBezTo>
                  <a:cubicBezTo>
                    <a:pt x="8083" y="1582"/>
                    <a:pt x="8083" y="1603"/>
                    <a:pt x="8093" y="1614"/>
                  </a:cubicBezTo>
                  <a:lnTo>
                    <a:pt x="8093" y="1634"/>
                  </a:lnTo>
                  <a:cubicBezTo>
                    <a:pt x="8104" y="1634"/>
                    <a:pt x="8104" y="1634"/>
                    <a:pt x="8104" y="1644"/>
                  </a:cubicBezTo>
                  <a:cubicBezTo>
                    <a:pt x="8104" y="1655"/>
                    <a:pt x="8114" y="1665"/>
                    <a:pt x="8125" y="1686"/>
                  </a:cubicBezTo>
                  <a:lnTo>
                    <a:pt x="8135" y="1697"/>
                  </a:lnTo>
                  <a:lnTo>
                    <a:pt x="8177" y="1738"/>
                  </a:lnTo>
                  <a:cubicBezTo>
                    <a:pt x="8177" y="1738"/>
                    <a:pt x="8187" y="1748"/>
                    <a:pt x="8197" y="1748"/>
                  </a:cubicBezTo>
                  <a:lnTo>
                    <a:pt x="8208" y="1759"/>
                  </a:lnTo>
                  <a:lnTo>
                    <a:pt x="8218" y="1759"/>
                  </a:lnTo>
                  <a:cubicBezTo>
                    <a:pt x="8229" y="1759"/>
                    <a:pt x="8239" y="1769"/>
                    <a:pt x="8260" y="1769"/>
                  </a:cubicBezTo>
                  <a:lnTo>
                    <a:pt x="8343" y="1769"/>
                  </a:lnTo>
                  <a:cubicBezTo>
                    <a:pt x="8354" y="1759"/>
                    <a:pt x="8375" y="1759"/>
                    <a:pt x="8385" y="1759"/>
                  </a:cubicBezTo>
                  <a:lnTo>
                    <a:pt x="8396" y="1748"/>
                  </a:lnTo>
                  <a:lnTo>
                    <a:pt x="8416" y="1748"/>
                  </a:lnTo>
                  <a:lnTo>
                    <a:pt x="8447" y="1718"/>
                  </a:lnTo>
                  <a:cubicBezTo>
                    <a:pt x="8468" y="1718"/>
                    <a:pt x="8479" y="1707"/>
                    <a:pt x="8489" y="1697"/>
                  </a:cubicBezTo>
                  <a:cubicBezTo>
                    <a:pt x="8489" y="1686"/>
                    <a:pt x="8510" y="1686"/>
                    <a:pt x="8510" y="1676"/>
                  </a:cubicBezTo>
                  <a:lnTo>
                    <a:pt x="8530" y="1676"/>
                  </a:lnTo>
                  <a:lnTo>
                    <a:pt x="8530" y="1665"/>
                  </a:lnTo>
                  <a:lnTo>
                    <a:pt x="8572" y="1665"/>
                  </a:lnTo>
                  <a:cubicBezTo>
                    <a:pt x="8614" y="1665"/>
                    <a:pt x="8655" y="1697"/>
                    <a:pt x="8655" y="1748"/>
                  </a:cubicBezTo>
                  <a:cubicBezTo>
                    <a:pt x="8666" y="1852"/>
                    <a:pt x="8572" y="1946"/>
                    <a:pt x="8489" y="1988"/>
                  </a:cubicBezTo>
                  <a:cubicBezTo>
                    <a:pt x="8425" y="2023"/>
                    <a:pt x="8356" y="2040"/>
                    <a:pt x="8285" y="2040"/>
                  </a:cubicBezTo>
                  <a:cubicBezTo>
                    <a:pt x="8253" y="2040"/>
                    <a:pt x="8220" y="2036"/>
                    <a:pt x="8187" y="2030"/>
                  </a:cubicBezTo>
                  <a:cubicBezTo>
                    <a:pt x="8093" y="2009"/>
                    <a:pt x="8010" y="1956"/>
                    <a:pt x="7948" y="1884"/>
                  </a:cubicBezTo>
                  <a:cubicBezTo>
                    <a:pt x="7885" y="1801"/>
                    <a:pt x="7844" y="1707"/>
                    <a:pt x="7844" y="1593"/>
                  </a:cubicBezTo>
                  <a:cubicBezTo>
                    <a:pt x="7844" y="1551"/>
                    <a:pt x="7875" y="1510"/>
                    <a:pt x="7917" y="1489"/>
                  </a:cubicBezTo>
                  <a:cubicBezTo>
                    <a:pt x="7927" y="1478"/>
                    <a:pt x="7948" y="1478"/>
                    <a:pt x="7969" y="1478"/>
                  </a:cubicBezTo>
                  <a:close/>
                  <a:moveTo>
                    <a:pt x="6949" y="2841"/>
                  </a:moveTo>
                  <a:cubicBezTo>
                    <a:pt x="6960" y="2841"/>
                    <a:pt x="6981" y="2851"/>
                    <a:pt x="6991" y="2851"/>
                  </a:cubicBezTo>
                  <a:cubicBezTo>
                    <a:pt x="7012" y="2862"/>
                    <a:pt x="7032" y="2872"/>
                    <a:pt x="7053" y="2893"/>
                  </a:cubicBezTo>
                  <a:cubicBezTo>
                    <a:pt x="7064" y="2903"/>
                    <a:pt x="7064" y="2913"/>
                    <a:pt x="7085" y="2924"/>
                  </a:cubicBezTo>
                  <a:cubicBezTo>
                    <a:pt x="7095" y="2955"/>
                    <a:pt x="7095" y="2976"/>
                    <a:pt x="7095" y="2997"/>
                  </a:cubicBezTo>
                  <a:cubicBezTo>
                    <a:pt x="7106" y="3017"/>
                    <a:pt x="7106" y="3038"/>
                    <a:pt x="7095" y="3070"/>
                  </a:cubicBezTo>
                  <a:lnTo>
                    <a:pt x="7095" y="3080"/>
                  </a:lnTo>
                  <a:lnTo>
                    <a:pt x="7095" y="3091"/>
                  </a:lnTo>
                  <a:cubicBezTo>
                    <a:pt x="7106" y="3121"/>
                    <a:pt x="7095" y="3153"/>
                    <a:pt x="7095" y="3184"/>
                  </a:cubicBezTo>
                  <a:cubicBezTo>
                    <a:pt x="7085" y="3205"/>
                    <a:pt x="7074" y="3226"/>
                    <a:pt x="7064" y="3236"/>
                  </a:cubicBezTo>
                  <a:cubicBezTo>
                    <a:pt x="7053" y="3267"/>
                    <a:pt x="7043" y="3278"/>
                    <a:pt x="7022" y="3309"/>
                  </a:cubicBezTo>
                  <a:cubicBezTo>
                    <a:pt x="7012" y="3320"/>
                    <a:pt x="6991" y="3330"/>
                    <a:pt x="6981" y="3340"/>
                  </a:cubicBezTo>
                  <a:lnTo>
                    <a:pt x="6970" y="3340"/>
                  </a:lnTo>
                  <a:cubicBezTo>
                    <a:pt x="6960" y="3361"/>
                    <a:pt x="6939" y="3382"/>
                    <a:pt x="6908" y="3382"/>
                  </a:cubicBezTo>
                  <a:cubicBezTo>
                    <a:pt x="6898" y="3392"/>
                    <a:pt x="6898" y="3392"/>
                    <a:pt x="6887" y="3392"/>
                  </a:cubicBezTo>
                  <a:cubicBezTo>
                    <a:pt x="6877" y="3392"/>
                    <a:pt x="6877" y="3403"/>
                    <a:pt x="6877" y="3403"/>
                  </a:cubicBezTo>
                  <a:lnTo>
                    <a:pt x="6866" y="3403"/>
                  </a:lnTo>
                  <a:cubicBezTo>
                    <a:pt x="6852" y="3403"/>
                    <a:pt x="6838" y="3407"/>
                    <a:pt x="6821" y="3407"/>
                  </a:cubicBezTo>
                  <a:cubicBezTo>
                    <a:pt x="6813" y="3407"/>
                    <a:pt x="6804" y="3406"/>
                    <a:pt x="6794" y="3403"/>
                  </a:cubicBezTo>
                  <a:cubicBezTo>
                    <a:pt x="6783" y="3403"/>
                    <a:pt x="6762" y="3403"/>
                    <a:pt x="6752" y="3392"/>
                  </a:cubicBezTo>
                  <a:cubicBezTo>
                    <a:pt x="6731" y="3382"/>
                    <a:pt x="6710" y="3371"/>
                    <a:pt x="6690" y="3350"/>
                  </a:cubicBezTo>
                  <a:cubicBezTo>
                    <a:pt x="6690" y="3340"/>
                    <a:pt x="6679" y="3330"/>
                    <a:pt x="6669" y="3320"/>
                  </a:cubicBezTo>
                  <a:lnTo>
                    <a:pt x="6658" y="3309"/>
                  </a:lnTo>
                  <a:cubicBezTo>
                    <a:pt x="6648" y="3288"/>
                    <a:pt x="6648" y="3278"/>
                    <a:pt x="6637" y="3257"/>
                  </a:cubicBezTo>
                  <a:lnTo>
                    <a:pt x="6637" y="3226"/>
                  </a:lnTo>
                  <a:cubicBezTo>
                    <a:pt x="6627" y="3216"/>
                    <a:pt x="6627" y="3195"/>
                    <a:pt x="6637" y="3174"/>
                  </a:cubicBezTo>
                  <a:cubicBezTo>
                    <a:pt x="6637" y="3142"/>
                    <a:pt x="6637" y="3112"/>
                    <a:pt x="6648" y="3091"/>
                  </a:cubicBezTo>
                  <a:cubicBezTo>
                    <a:pt x="6648" y="3059"/>
                    <a:pt x="6658" y="3038"/>
                    <a:pt x="6679" y="3007"/>
                  </a:cubicBezTo>
                  <a:cubicBezTo>
                    <a:pt x="6690" y="2987"/>
                    <a:pt x="6710" y="2966"/>
                    <a:pt x="6731" y="2945"/>
                  </a:cubicBezTo>
                  <a:cubicBezTo>
                    <a:pt x="6741" y="2934"/>
                    <a:pt x="6762" y="2924"/>
                    <a:pt x="6773" y="2924"/>
                  </a:cubicBezTo>
                  <a:cubicBezTo>
                    <a:pt x="6794" y="2903"/>
                    <a:pt x="6804" y="2883"/>
                    <a:pt x="6835" y="2862"/>
                  </a:cubicBezTo>
                  <a:cubicBezTo>
                    <a:pt x="6845" y="2862"/>
                    <a:pt x="6866" y="2851"/>
                    <a:pt x="6877" y="2851"/>
                  </a:cubicBezTo>
                  <a:cubicBezTo>
                    <a:pt x="6898" y="2841"/>
                    <a:pt x="6918" y="2841"/>
                    <a:pt x="6949" y="2841"/>
                  </a:cubicBezTo>
                  <a:close/>
                  <a:moveTo>
                    <a:pt x="1676" y="3028"/>
                  </a:moveTo>
                  <a:cubicBezTo>
                    <a:pt x="1686" y="3028"/>
                    <a:pt x="1727" y="3038"/>
                    <a:pt x="1738" y="3038"/>
                  </a:cubicBezTo>
                  <a:cubicBezTo>
                    <a:pt x="1748" y="3038"/>
                    <a:pt x="1790" y="3059"/>
                    <a:pt x="1790" y="3059"/>
                  </a:cubicBezTo>
                  <a:cubicBezTo>
                    <a:pt x="1800" y="3059"/>
                    <a:pt x="1800" y="3059"/>
                    <a:pt x="1800" y="3070"/>
                  </a:cubicBezTo>
                  <a:lnTo>
                    <a:pt x="1810" y="3070"/>
                  </a:lnTo>
                  <a:cubicBezTo>
                    <a:pt x="1831" y="3091"/>
                    <a:pt x="1852" y="3101"/>
                    <a:pt x="1863" y="3112"/>
                  </a:cubicBezTo>
                  <a:cubicBezTo>
                    <a:pt x="1873" y="3121"/>
                    <a:pt x="1884" y="3142"/>
                    <a:pt x="1894" y="3153"/>
                  </a:cubicBezTo>
                  <a:cubicBezTo>
                    <a:pt x="1905" y="3163"/>
                    <a:pt x="1905" y="3174"/>
                    <a:pt x="1905" y="3184"/>
                  </a:cubicBezTo>
                  <a:cubicBezTo>
                    <a:pt x="1914" y="3195"/>
                    <a:pt x="1914" y="3205"/>
                    <a:pt x="1914" y="3205"/>
                  </a:cubicBezTo>
                  <a:lnTo>
                    <a:pt x="1925" y="3216"/>
                  </a:lnTo>
                  <a:cubicBezTo>
                    <a:pt x="1935" y="3236"/>
                    <a:pt x="1935" y="3257"/>
                    <a:pt x="1935" y="3299"/>
                  </a:cubicBezTo>
                  <a:cubicBezTo>
                    <a:pt x="1935" y="3330"/>
                    <a:pt x="1925" y="3361"/>
                    <a:pt x="1914" y="3392"/>
                  </a:cubicBezTo>
                  <a:cubicBezTo>
                    <a:pt x="1894" y="3424"/>
                    <a:pt x="1873" y="3444"/>
                    <a:pt x="1842" y="3465"/>
                  </a:cubicBezTo>
                  <a:cubicBezTo>
                    <a:pt x="1842" y="3465"/>
                    <a:pt x="1800" y="3486"/>
                    <a:pt x="1790" y="3486"/>
                  </a:cubicBezTo>
                  <a:cubicBezTo>
                    <a:pt x="1780" y="3486"/>
                    <a:pt x="1759" y="3486"/>
                    <a:pt x="1748" y="3496"/>
                  </a:cubicBezTo>
                  <a:cubicBezTo>
                    <a:pt x="1727" y="3486"/>
                    <a:pt x="1717" y="3486"/>
                    <a:pt x="1696" y="3486"/>
                  </a:cubicBezTo>
                  <a:cubicBezTo>
                    <a:pt x="1686" y="3486"/>
                    <a:pt x="1676" y="3475"/>
                    <a:pt x="1655" y="3475"/>
                  </a:cubicBezTo>
                  <a:lnTo>
                    <a:pt x="1644" y="3475"/>
                  </a:lnTo>
                  <a:cubicBezTo>
                    <a:pt x="1634" y="3475"/>
                    <a:pt x="1613" y="3475"/>
                    <a:pt x="1592" y="3486"/>
                  </a:cubicBezTo>
                  <a:cubicBezTo>
                    <a:pt x="1582" y="3475"/>
                    <a:pt x="1561" y="3475"/>
                    <a:pt x="1540" y="3475"/>
                  </a:cubicBezTo>
                  <a:lnTo>
                    <a:pt x="1478" y="3444"/>
                  </a:lnTo>
                  <a:cubicBezTo>
                    <a:pt x="1457" y="3434"/>
                    <a:pt x="1447" y="3424"/>
                    <a:pt x="1436" y="3403"/>
                  </a:cubicBezTo>
                  <a:cubicBezTo>
                    <a:pt x="1426" y="3382"/>
                    <a:pt x="1405" y="3361"/>
                    <a:pt x="1405" y="3340"/>
                  </a:cubicBezTo>
                  <a:lnTo>
                    <a:pt x="1394" y="3288"/>
                  </a:lnTo>
                  <a:cubicBezTo>
                    <a:pt x="1394" y="3267"/>
                    <a:pt x="1405" y="3246"/>
                    <a:pt x="1405" y="3226"/>
                  </a:cubicBezTo>
                  <a:lnTo>
                    <a:pt x="1405" y="3216"/>
                  </a:lnTo>
                  <a:cubicBezTo>
                    <a:pt x="1415" y="3195"/>
                    <a:pt x="1426" y="3184"/>
                    <a:pt x="1426" y="3163"/>
                  </a:cubicBezTo>
                  <a:lnTo>
                    <a:pt x="1436" y="3163"/>
                  </a:lnTo>
                  <a:lnTo>
                    <a:pt x="1436" y="3153"/>
                  </a:lnTo>
                  <a:cubicBezTo>
                    <a:pt x="1447" y="3142"/>
                    <a:pt x="1457" y="3121"/>
                    <a:pt x="1468" y="3112"/>
                  </a:cubicBezTo>
                  <a:cubicBezTo>
                    <a:pt x="1478" y="3112"/>
                    <a:pt x="1478" y="3112"/>
                    <a:pt x="1478" y="3101"/>
                  </a:cubicBezTo>
                  <a:cubicBezTo>
                    <a:pt x="1488" y="3091"/>
                    <a:pt x="1509" y="3080"/>
                    <a:pt x="1519" y="3070"/>
                  </a:cubicBezTo>
                  <a:cubicBezTo>
                    <a:pt x="1530" y="3059"/>
                    <a:pt x="1540" y="3059"/>
                    <a:pt x="1551" y="3059"/>
                  </a:cubicBezTo>
                  <a:cubicBezTo>
                    <a:pt x="1572" y="3049"/>
                    <a:pt x="1582" y="3038"/>
                    <a:pt x="1592" y="3038"/>
                  </a:cubicBezTo>
                  <a:cubicBezTo>
                    <a:pt x="1613" y="3038"/>
                    <a:pt x="1634" y="3038"/>
                    <a:pt x="1655" y="3028"/>
                  </a:cubicBezTo>
                  <a:close/>
                  <a:moveTo>
                    <a:pt x="4895" y="3311"/>
                  </a:moveTo>
                  <a:cubicBezTo>
                    <a:pt x="4908" y="3311"/>
                    <a:pt x="4921" y="3314"/>
                    <a:pt x="4931" y="3320"/>
                  </a:cubicBezTo>
                  <a:cubicBezTo>
                    <a:pt x="4942" y="3320"/>
                    <a:pt x="4963" y="3330"/>
                    <a:pt x="4973" y="3340"/>
                  </a:cubicBezTo>
                  <a:cubicBezTo>
                    <a:pt x="4994" y="3350"/>
                    <a:pt x="5014" y="3361"/>
                    <a:pt x="5025" y="3382"/>
                  </a:cubicBezTo>
                  <a:lnTo>
                    <a:pt x="5056" y="3444"/>
                  </a:lnTo>
                  <a:lnTo>
                    <a:pt x="5067" y="3465"/>
                  </a:lnTo>
                  <a:lnTo>
                    <a:pt x="5067" y="3475"/>
                  </a:lnTo>
                  <a:cubicBezTo>
                    <a:pt x="5077" y="3496"/>
                    <a:pt x="5088" y="3517"/>
                    <a:pt x="5098" y="3528"/>
                  </a:cubicBezTo>
                  <a:cubicBezTo>
                    <a:pt x="5098" y="3538"/>
                    <a:pt x="5098" y="3548"/>
                    <a:pt x="5108" y="3558"/>
                  </a:cubicBezTo>
                  <a:lnTo>
                    <a:pt x="5108" y="3579"/>
                  </a:lnTo>
                  <a:cubicBezTo>
                    <a:pt x="5129" y="3600"/>
                    <a:pt x="5139" y="3621"/>
                    <a:pt x="5139" y="3642"/>
                  </a:cubicBezTo>
                  <a:cubicBezTo>
                    <a:pt x="5150" y="3683"/>
                    <a:pt x="5150" y="3715"/>
                    <a:pt x="5139" y="3756"/>
                  </a:cubicBezTo>
                  <a:cubicBezTo>
                    <a:pt x="5118" y="3829"/>
                    <a:pt x="5067" y="3891"/>
                    <a:pt x="4994" y="3912"/>
                  </a:cubicBezTo>
                  <a:cubicBezTo>
                    <a:pt x="4978" y="3917"/>
                    <a:pt x="4962" y="3919"/>
                    <a:pt x="4946" y="3919"/>
                  </a:cubicBezTo>
                  <a:cubicBezTo>
                    <a:pt x="4887" y="3919"/>
                    <a:pt x="4827" y="3891"/>
                    <a:pt x="4786" y="3850"/>
                  </a:cubicBezTo>
                  <a:cubicBezTo>
                    <a:pt x="4755" y="3829"/>
                    <a:pt x="4734" y="3798"/>
                    <a:pt x="4723" y="3756"/>
                  </a:cubicBezTo>
                  <a:lnTo>
                    <a:pt x="4723" y="3683"/>
                  </a:lnTo>
                  <a:cubicBezTo>
                    <a:pt x="4723" y="3673"/>
                    <a:pt x="4723" y="3652"/>
                    <a:pt x="4713" y="3642"/>
                  </a:cubicBezTo>
                  <a:lnTo>
                    <a:pt x="4713" y="3590"/>
                  </a:lnTo>
                  <a:lnTo>
                    <a:pt x="4713" y="3538"/>
                  </a:lnTo>
                  <a:cubicBezTo>
                    <a:pt x="4702" y="3528"/>
                    <a:pt x="4702" y="3507"/>
                    <a:pt x="4702" y="3486"/>
                  </a:cubicBezTo>
                  <a:cubicBezTo>
                    <a:pt x="4702" y="3454"/>
                    <a:pt x="4713" y="3434"/>
                    <a:pt x="4723" y="3403"/>
                  </a:cubicBezTo>
                  <a:cubicBezTo>
                    <a:pt x="4734" y="3392"/>
                    <a:pt x="4744" y="3371"/>
                    <a:pt x="4755" y="3361"/>
                  </a:cubicBezTo>
                  <a:cubicBezTo>
                    <a:pt x="4776" y="3350"/>
                    <a:pt x="4796" y="3330"/>
                    <a:pt x="4817" y="3330"/>
                  </a:cubicBezTo>
                  <a:cubicBezTo>
                    <a:pt x="4827" y="3320"/>
                    <a:pt x="4838" y="3320"/>
                    <a:pt x="4859" y="3320"/>
                  </a:cubicBezTo>
                  <a:cubicBezTo>
                    <a:pt x="4869" y="3314"/>
                    <a:pt x="4882" y="3311"/>
                    <a:pt x="4895" y="3311"/>
                  </a:cubicBezTo>
                  <a:close/>
                  <a:moveTo>
                    <a:pt x="3204" y="3944"/>
                  </a:moveTo>
                  <a:cubicBezTo>
                    <a:pt x="3246" y="3944"/>
                    <a:pt x="3288" y="3954"/>
                    <a:pt x="3319" y="3974"/>
                  </a:cubicBezTo>
                  <a:cubicBezTo>
                    <a:pt x="3340" y="3985"/>
                    <a:pt x="3350" y="3995"/>
                    <a:pt x="3371" y="4016"/>
                  </a:cubicBezTo>
                  <a:cubicBezTo>
                    <a:pt x="3392" y="4037"/>
                    <a:pt x="3412" y="4079"/>
                    <a:pt x="3423" y="4110"/>
                  </a:cubicBezTo>
                  <a:cubicBezTo>
                    <a:pt x="3433" y="4152"/>
                    <a:pt x="3433" y="4193"/>
                    <a:pt x="3423" y="4235"/>
                  </a:cubicBezTo>
                  <a:lnTo>
                    <a:pt x="3412" y="4297"/>
                  </a:lnTo>
                  <a:cubicBezTo>
                    <a:pt x="3412" y="4307"/>
                    <a:pt x="3412" y="4318"/>
                    <a:pt x="3402" y="4328"/>
                  </a:cubicBezTo>
                  <a:cubicBezTo>
                    <a:pt x="3392" y="4360"/>
                    <a:pt x="3392" y="4381"/>
                    <a:pt x="3371" y="4401"/>
                  </a:cubicBezTo>
                  <a:cubicBezTo>
                    <a:pt x="3340" y="4464"/>
                    <a:pt x="3278" y="4495"/>
                    <a:pt x="3204" y="4495"/>
                  </a:cubicBezTo>
                  <a:cubicBezTo>
                    <a:pt x="3142" y="4495"/>
                    <a:pt x="3080" y="4464"/>
                    <a:pt x="3038" y="4401"/>
                  </a:cubicBezTo>
                  <a:cubicBezTo>
                    <a:pt x="3028" y="4381"/>
                    <a:pt x="3017" y="4360"/>
                    <a:pt x="3007" y="4328"/>
                  </a:cubicBezTo>
                  <a:cubicBezTo>
                    <a:pt x="3007" y="4318"/>
                    <a:pt x="2996" y="4307"/>
                    <a:pt x="2996" y="4297"/>
                  </a:cubicBezTo>
                  <a:lnTo>
                    <a:pt x="2986" y="4235"/>
                  </a:lnTo>
                  <a:cubicBezTo>
                    <a:pt x="2976" y="4193"/>
                    <a:pt x="2976" y="4152"/>
                    <a:pt x="2986" y="4110"/>
                  </a:cubicBezTo>
                  <a:cubicBezTo>
                    <a:pt x="2996" y="4079"/>
                    <a:pt x="3017" y="4037"/>
                    <a:pt x="3049" y="4016"/>
                  </a:cubicBezTo>
                  <a:cubicBezTo>
                    <a:pt x="3070" y="3995"/>
                    <a:pt x="3090" y="3974"/>
                    <a:pt x="3121" y="3964"/>
                  </a:cubicBezTo>
                  <a:cubicBezTo>
                    <a:pt x="3142" y="3954"/>
                    <a:pt x="3174" y="3944"/>
                    <a:pt x="3204" y="3944"/>
                  </a:cubicBezTo>
                  <a:close/>
                  <a:moveTo>
                    <a:pt x="6086" y="5005"/>
                  </a:moveTo>
                  <a:cubicBezTo>
                    <a:pt x="6159" y="5005"/>
                    <a:pt x="6159" y="5119"/>
                    <a:pt x="6086" y="5119"/>
                  </a:cubicBezTo>
                  <a:cubicBezTo>
                    <a:pt x="6013" y="5119"/>
                    <a:pt x="6013" y="5005"/>
                    <a:pt x="6086" y="5005"/>
                  </a:cubicBezTo>
                  <a:close/>
                  <a:moveTo>
                    <a:pt x="5576" y="5267"/>
                  </a:moveTo>
                  <a:cubicBezTo>
                    <a:pt x="5589" y="5267"/>
                    <a:pt x="5602" y="5270"/>
                    <a:pt x="5618" y="5275"/>
                  </a:cubicBezTo>
                  <a:cubicBezTo>
                    <a:pt x="5639" y="5285"/>
                    <a:pt x="5649" y="5296"/>
                    <a:pt x="5670" y="5296"/>
                  </a:cubicBezTo>
                  <a:cubicBezTo>
                    <a:pt x="5680" y="5306"/>
                    <a:pt x="5691" y="5306"/>
                    <a:pt x="5701" y="5317"/>
                  </a:cubicBezTo>
                  <a:cubicBezTo>
                    <a:pt x="5701" y="5317"/>
                    <a:pt x="5712" y="5317"/>
                    <a:pt x="5712" y="5327"/>
                  </a:cubicBezTo>
                  <a:lnTo>
                    <a:pt x="5733" y="5327"/>
                  </a:lnTo>
                  <a:cubicBezTo>
                    <a:pt x="5763" y="5348"/>
                    <a:pt x="5795" y="5379"/>
                    <a:pt x="5816" y="5410"/>
                  </a:cubicBezTo>
                  <a:cubicBezTo>
                    <a:pt x="5837" y="5452"/>
                    <a:pt x="5847" y="5493"/>
                    <a:pt x="5847" y="5535"/>
                  </a:cubicBezTo>
                  <a:cubicBezTo>
                    <a:pt x="5847" y="5566"/>
                    <a:pt x="5837" y="5597"/>
                    <a:pt x="5826" y="5618"/>
                  </a:cubicBezTo>
                  <a:cubicBezTo>
                    <a:pt x="5816" y="5650"/>
                    <a:pt x="5805" y="5670"/>
                    <a:pt x="5774" y="5691"/>
                  </a:cubicBezTo>
                  <a:cubicBezTo>
                    <a:pt x="5753" y="5722"/>
                    <a:pt x="5712" y="5743"/>
                    <a:pt x="5670" y="5754"/>
                  </a:cubicBezTo>
                  <a:lnTo>
                    <a:pt x="5618" y="5764"/>
                  </a:lnTo>
                  <a:cubicBezTo>
                    <a:pt x="5576" y="5764"/>
                    <a:pt x="5534" y="5754"/>
                    <a:pt x="5493" y="5733"/>
                  </a:cubicBezTo>
                  <a:cubicBezTo>
                    <a:pt x="5462" y="5712"/>
                    <a:pt x="5430" y="5680"/>
                    <a:pt x="5410" y="5650"/>
                  </a:cubicBezTo>
                  <a:cubicBezTo>
                    <a:pt x="5410" y="5639"/>
                    <a:pt x="5410" y="5639"/>
                    <a:pt x="5400" y="5629"/>
                  </a:cubicBezTo>
                  <a:lnTo>
                    <a:pt x="5400" y="5618"/>
                  </a:lnTo>
                  <a:cubicBezTo>
                    <a:pt x="5389" y="5608"/>
                    <a:pt x="5389" y="5597"/>
                    <a:pt x="5379" y="5587"/>
                  </a:cubicBezTo>
                  <a:cubicBezTo>
                    <a:pt x="5368" y="5566"/>
                    <a:pt x="5358" y="5535"/>
                    <a:pt x="5358" y="5504"/>
                  </a:cubicBezTo>
                  <a:cubicBezTo>
                    <a:pt x="5347" y="5483"/>
                    <a:pt x="5347" y="5452"/>
                    <a:pt x="5358" y="5421"/>
                  </a:cubicBezTo>
                  <a:cubicBezTo>
                    <a:pt x="5368" y="5410"/>
                    <a:pt x="5379" y="5389"/>
                    <a:pt x="5379" y="5368"/>
                  </a:cubicBezTo>
                  <a:cubicBezTo>
                    <a:pt x="5389" y="5358"/>
                    <a:pt x="5400" y="5348"/>
                    <a:pt x="5410" y="5327"/>
                  </a:cubicBezTo>
                  <a:cubicBezTo>
                    <a:pt x="5430" y="5317"/>
                    <a:pt x="5451" y="5296"/>
                    <a:pt x="5483" y="5285"/>
                  </a:cubicBezTo>
                  <a:cubicBezTo>
                    <a:pt x="5504" y="5275"/>
                    <a:pt x="5514" y="5275"/>
                    <a:pt x="5534" y="5275"/>
                  </a:cubicBezTo>
                  <a:cubicBezTo>
                    <a:pt x="5550" y="5270"/>
                    <a:pt x="5563" y="5267"/>
                    <a:pt x="5576" y="5267"/>
                  </a:cubicBezTo>
                  <a:close/>
                  <a:moveTo>
                    <a:pt x="1832" y="5298"/>
                  </a:moveTo>
                  <a:cubicBezTo>
                    <a:pt x="1845" y="5298"/>
                    <a:pt x="1857" y="5301"/>
                    <a:pt x="1873" y="5306"/>
                  </a:cubicBezTo>
                  <a:cubicBezTo>
                    <a:pt x="1894" y="5306"/>
                    <a:pt x="1914" y="5317"/>
                    <a:pt x="1935" y="5327"/>
                  </a:cubicBezTo>
                  <a:cubicBezTo>
                    <a:pt x="1967" y="5327"/>
                    <a:pt x="1988" y="5348"/>
                    <a:pt x="2009" y="5368"/>
                  </a:cubicBezTo>
                  <a:cubicBezTo>
                    <a:pt x="2019" y="5389"/>
                    <a:pt x="2029" y="5400"/>
                    <a:pt x="2050" y="5421"/>
                  </a:cubicBezTo>
                  <a:cubicBezTo>
                    <a:pt x="2060" y="5442"/>
                    <a:pt x="2071" y="5472"/>
                    <a:pt x="2071" y="5504"/>
                  </a:cubicBezTo>
                  <a:cubicBezTo>
                    <a:pt x="2081" y="5535"/>
                    <a:pt x="2081" y="5566"/>
                    <a:pt x="2071" y="5597"/>
                  </a:cubicBezTo>
                  <a:cubicBezTo>
                    <a:pt x="2071" y="5597"/>
                    <a:pt x="2060" y="5608"/>
                    <a:pt x="2060" y="5618"/>
                  </a:cubicBezTo>
                  <a:lnTo>
                    <a:pt x="2060" y="5629"/>
                  </a:lnTo>
                  <a:cubicBezTo>
                    <a:pt x="2050" y="5639"/>
                    <a:pt x="2039" y="5660"/>
                    <a:pt x="2039" y="5680"/>
                  </a:cubicBezTo>
                  <a:cubicBezTo>
                    <a:pt x="2019" y="5701"/>
                    <a:pt x="2009" y="5712"/>
                    <a:pt x="1998" y="5733"/>
                  </a:cubicBezTo>
                  <a:cubicBezTo>
                    <a:pt x="1988" y="5733"/>
                    <a:pt x="1988" y="5733"/>
                    <a:pt x="1977" y="5743"/>
                  </a:cubicBezTo>
                  <a:lnTo>
                    <a:pt x="1977" y="5754"/>
                  </a:lnTo>
                  <a:cubicBezTo>
                    <a:pt x="1956" y="5764"/>
                    <a:pt x="1946" y="5774"/>
                    <a:pt x="1925" y="5784"/>
                  </a:cubicBezTo>
                  <a:lnTo>
                    <a:pt x="1873" y="5805"/>
                  </a:lnTo>
                  <a:cubicBezTo>
                    <a:pt x="1852" y="5816"/>
                    <a:pt x="1831" y="5816"/>
                    <a:pt x="1800" y="5816"/>
                  </a:cubicBezTo>
                  <a:lnTo>
                    <a:pt x="1748" y="5816"/>
                  </a:lnTo>
                  <a:cubicBezTo>
                    <a:pt x="1738" y="5805"/>
                    <a:pt x="1717" y="5795"/>
                    <a:pt x="1706" y="5795"/>
                  </a:cubicBezTo>
                  <a:cubicBezTo>
                    <a:pt x="1676" y="5784"/>
                    <a:pt x="1665" y="5764"/>
                    <a:pt x="1644" y="5743"/>
                  </a:cubicBezTo>
                  <a:cubicBezTo>
                    <a:pt x="1644" y="5743"/>
                    <a:pt x="1634" y="5733"/>
                    <a:pt x="1634" y="5722"/>
                  </a:cubicBezTo>
                  <a:lnTo>
                    <a:pt x="1623" y="5722"/>
                  </a:lnTo>
                  <a:cubicBezTo>
                    <a:pt x="1623" y="5712"/>
                    <a:pt x="1623" y="5701"/>
                    <a:pt x="1613" y="5691"/>
                  </a:cubicBezTo>
                  <a:cubicBezTo>
                    <a:pt x="1613" y="5680"/>
                    <a:pt x="1613" y="5680"/>
                    <a:pt x="1602" y="5670"/>
                  </a:cubicBezTo>
                  <a:lnTo>
                    <a:pt x="1602" y="5660"/>
                  </a:lnTo>
                  <a:lnTo>
                    <a:pt x="1602" y="5650"/>
                  </a:lnTo>
                  <a:lnTo>
                    <a:pt x="1602" y="5618"/>
                  </a:lnTo>
                  <a:cubicBezTo>
                    <a:pt x="1592" y="5608"/>
                    <a:pt x="1592" y="5587"/>
                    <a:pt x="1602" y="5566"/>
                  </a:cubicBezTo>
                  <a:lnTo>
                    <a:pt x="1592" y="5566"/>
                  </a:lnTo>
                  <a:cubicBezTo>
                    <a:pt x="1602" y="5514"/>
                    <a:pt x="1613" y="5472"/>
                    <a:pt x="1634" y="5442"/>
                  </a:cubicBezTo>
                  <a:cubicBezTo>
                    <a:pt x="1634" y="5431"/>
                    <a:pt x="1644" y="5421"/>
                    <a:pt x="1644" y="5421"/>
                  </a:cubicBezTo>
                  <a:cubicBezTo>
                    <a:pt x="1665" y="5379"/>
                    <a:pt x="1696" y="5358"/>
                    <a:pt x="1727" y="5338"/>
                  </a:cubicBezTo>
                  <a:lnTo>
                    <a:pt x="1790" y="5306"/>
                  </a:lnTo>
                  <a:cubicBezTo>
                    <a:pt x="1805" y="5301"/>
                    <a:pt x="1819" y="5298"/>
                    <a:pt x="1832" y="5298"/>
                  </a:cubicBezTo>
                  <a:close/>
                  <a:moveTo>
                    <a:pt x="7189" y="5774"/>
                  </a:moveTo>
                  <a:cubicBezTo>
                    <a:pt x="7480" y="5774"/>
                    <a:pt x="7469" y="6232"/>
                    <a:pt x="7189" y="6232"/>
                  </a:cubicBezTo>
                  <a:cubicBezTo>
                    <a:pt x="6898" y="6232"/>
                    <a:pt x="6898" y="5774"/>
                    <a:pt x="7189" y="5774"/>
                  </a:cubicBezTo>
                  <a:close/>
                  <a:moveTo>
                    <a:pt x="3631" y="6752"/>
                  </a:moveTo>
                  <a:cubicBezTo>
                    <a:pt x="3631" y="6762"/>
                    <a:pt x="3641" y="6762"/>
                    <a:pt x="3652" y="6762"/>
                  </a:cubicBezTo>
                  <a:cubicBezTo>
                    <a:pt x="3662" y="6762"/>
                    <a:pt x="3683" y="6773"/>
                    <a:pt x="3704" y="6794"/>
                  </a:cubicBezTo>
                  <a:cubicBezTo>
                    <a:pt x="3714" y="6794"/>
                    <a:pt x="3724" y="6794"/>
                    <a:pt x="3735" y="6804"/>
                  </a:cubicBezTo>
                  <a:cubicBezTo>
                    <a:pt x="3735" y="6804"/>
                    <a:pt x="3745" y="6804"/>
                    <a:pt x="3745" y="6815"/>
                  </a:cubicBezTo>
                  <a:cubicBezTo>
                    <a:pt x="3766" y="6825"/>
                    <a:pt x="3777" y="6846"/>
                    <a:pt x="3787" y="6866"/>
                  </a:cubicBezTo>
                  <a:lnTo>
                    <a:pt x="3798" y="6866"/>
                  </a:lnTo>
                  <a:cubicBezTo>
                    <a:pt x="3829" y="6919"/>
                    <a:pt x="3829" y="6981"/>
                    <a:pt x="3798" y="7023"/>
                  </a:cubicBezTo>
                  <a:lnTo>
                    <a:pt x="3798" y="7033"/>
                  </a:lnTo>
                  <a:lnTo>
                    <a:pt x="3735" y="7095"/>
                  </a:lnTo>
                  <a:cubicBezTo>
                    <a:pt x="3724" y="7095"/>
                    <a:pt x="3714" y="7095"/>
                    <a:pt x="3704" y="7106"/>
                  </a:cubicBezTo>
                  <a:lnTo>
                    <a:pt x="3694" y="7106"/>
                  </a:lnTo>
                  <a:cubicBezTo>
                    <a:pt x="3683" y="7116"/>
                    <a:pt x="3683" y="7116"/>
                    <a:pt x="3673" y="7116"/>
                  </a:cubicBezTo>
                  <a:cubicBezTo>
                    <a:pt x="3662" y="7127"/>
                    <a:pt x="3652" y="7127"/>
                    <a:pt x="3652" y="7127"/>
                  </a:cubicBezTo>
                  <a:cubicBezTo>
                    <a:pt x="3641" y="7137"/>
                    <a:pt x="3631" y="7137"/>
                    <a:pt x="3631" y="7137"/>
                  </a:cubicBezTo>
                  <a:cubicBezTo>
                    <a:pt x="3610" y="7142"/>
                    <a:pt x="3592" y="7145"/>
                    <a:pt x="3574" y="7145"/>
                  </a:cubicBezTo>
                  <a:cubicBezTo>
                    <a:pt x="3556" y="7145"/>
                    <a:pt x="3537" y="7142"/>
                    <a:pt x="3516" y="7137"/>
                  </a:cubicBezTo>
                  <a:cubicBezTo>
                    <a:pt x="3486" y="7127"/>
                    <a:pt x="3465" y="7106"/>
                    <a:pt x="3433" y="7085"/>
                  </a:cubicBezTo>
                  <a:cubicBezTo>
                    <a:pt x="3412" y="7064"/>
                    <a:pt x="3402" y="7044"/>
                    <a:pt x="3392" y="7023"/>
                  </a:cubicBezTo>
                  <a:cubicBezTo>
                    <a:pt x="3382" y="7002"/>
                    <a:pt x="3382" y="6970"/>
                    <a:pt x="3382" y="6950"/>
                  </a:cubicBezTo>
                  <a:cubicBezTo>
                    <a:pt x="3382" y="6908"/>
                    <a:pt x="3392" y="6877"/>
                    <a:pt x="3402" y="6846"/>
                  </a:cubicBezTo>
                  <a:cubicBezTo>
                    <a:pt x="3412" y="6836"/>
                    <a:pt x="3423" y="6825"/>
                    <a:pt x="3433" y="6804"/>
                  </a:cubicBezTo>
                  <a:cubicBezTo>
                    <a:pt x="3465" y="6783"/>
                    <a:pt x="3486" y="6762"/>
                    <a:pt x="3516" y="6752"/>
                  </a:cubicBezTo>
                  <a:close/>
                  <a:moveTo>
                    <a:pt x="5451" y="7418"/>
                  </a:moveTo>
                  <a:cubicBezTo>
                    <a:pt x="5472" y="7418"/>
                    <a:pt x="5493" y="7428"/>
                    <a:pt x="5514" y="7428"/>
                  </a:cubicBezTo>
                  <a:cubicBezTo>
                    <a:pt x="5524" y="7428"/>
                    <a:pt x="5545" y="7439"/>
                    <a:pt x="5555" y="7449"/>
                  </a:cubicBezTo>
                  <a:cubicBezTo>
                    <a:pt x="5576" y="7460"/>
                    <a:pt x="5587" y="7470"/>
                    <a:pt x="5597" y="7480"/>
                  </a:cubicBezTo>
                  <a:cubicBezTo>
                    <a:pt x="5618" y="7490"/>
                    <a:pt x="5629" y="7501"/>
                    <a:pt x="5639" y="7522"/>
                  </a:cubicBezTo>
                  <a:lnTo>
                    <a:pt x="5639" y="7532"/>
                  </a:lnTo>
                  <a:cubicBezTo>
                    <a:pt x="5659" y="7543"/>
                    <a:pt x="5670" y="7564"/>
                    <a:pt x="5670" y="7584"/>
                  </a:cubicBezTo>
                  <a:lnTo>
                    <a:pt x="5691" y="7605"/>
                  </a:lnTo>
                  <a:lnTo>
                    <a:pt x="5691" y="7678"/>
                  </a:lnTo>
                  <a:cubicBezTo>
                    <a:pt x="5691" y="7689"/>
                    <a:pt x="5701" y="7689"/>
                    <a:pt x="5701" y="7689"/>
                  </a:cubicBezTo>
                  <a:lnTo>
                    <a:pt x="5701" y="7698"/>
                  </a:lnTo>
                  <a:cubicBezTo>
                    <a:pt x="5691" y="7719"/>
                    <a:pt x="5691" y="7740"/>
                    <a:pt x="5691" y="7761"/>
                  </a:cubicBezTo>
                  <a:lnTo>
                    <a:pt x="5691" y="7772"/>
                  </a:lnTo>
                  <a:cubicBezTo>
                    <a:pt x="5680" y="7793"/>
                    <a:pt x="5670" y="7823"/>
                    <a:pt x="5659" y="7844"/>
                  </a:cubicBezTo>
                  <a:cubicBezTo>
                    <a:pt x="5649" y="7855"/>
                    <a:pt x="5649" y="7855"/>
                    <a:pt x="5649" y="7865"/>
                  </a:cubicBezTo>
                  <a:lnTo>
                    <a:pt x="5618" y="7897"/>
                  </a:lnTo>
                  <a:cubicBezTo>
                    <a:pt x="5618" y="7907"/>
                    <a:pt x="5608" y="7917"/>
                    <a:pt x="5597" y="7927"/>
                  </a:cubicBezTo>
                  <a:cubicBezTo>
                    <a:pt x="5576" y="7938"/>
                    <a:pt x="5555" y="7959"/>
                    <a:pt x="5534" y="7969"/>
                  </a:cubicBezTo>
                  <a:lnTo>
                    <a:pt x="5534" y="7980"/>
                  </a:lnTo>
                  <a:lnTo>
                    <a:pt x="5483" y="8001"/>
                  </a:lnTo>
                  <a:cubicBezTo>
                    <a:pt x="5462" y="8001"/>
                    <a:pt x="5441" y="8001"/>
                    <a:pt x="5420" y="8011"/>
                  </a:cubicBezTo>
                  <a:cubicBezTo>
                    <a:pt x="5400" y="8001"/>
                    <a:pt x="5389" y="8001"/>
                    <a:pt x="5368" y="8001"/>
                  </a:cubicBezTo>
                  <a:lnTo>
                    <a:pt x="5358" y="8001"/>
                  </a:lnTo>
                  <a:cubicBezTo>
                    <a:pt x="5337" y="8001"/>
                    <a:pt x="5337" y="7990"/>
                    <a:pt x="5306" y="7980"/>
                  </a:cubicBezTo>
                  <a:cubicBezTo>
                    <a:pt x="5306" y="7980"/>
                    <a:pt x="5296" y="7980"/>
                    <a:pt x="5285" y="7969"/>
                  </a:cubicBezTo>
                  <a:lnTo>
                    <a:pt x="5275" y="7969"/>
                  </a:lnTo>
                  <a:cubicBezTo>
                    <a:pt x="5264" y="7959"/>
                    <a:pt x="5243" y="7948"/>
                    <a:pt x="5233" y="7927"/>
                  </a:cubicBezTo>
                  <a:cubicBezTo>
                    <a:pt x="5222" y="7917"/>
                    <a:pt x="5222" y="7907"/>
                    <a:pt x="5212" y="7897"/>
                  </a:cubicBezTo>
                  <a:cubicBezTo>
                    <a:pt x="5202" y="7876"/>
                    <a:pt x="5202" y="7855"/>
                    <a:pt x="5202" y="7834"/>
                  </a:cubicBezTo>
                  <a:cubicBezTo>
                    <a:pt x="5202" y="7823"/>
                    <a:pt x="5202" y="7813"/>
                    <a:pt x="5212" y="7793"/>
                  </a:cubicBezTo>
                  <a:lnTo>
                    <a:pt x="5212" y="7730"/>
                  </a:lnTo>
                  <a:cubicBezTo>
                    <a:pt x="5222" y="7719"/>
                    <a:pt x="5222" y="7719"/>
                    <a:pt x="5222" y="7709"/>
                  </a:cubicBezTo>
                  <a:lnTo>
                    <a:pt x="5222" y="7689"/>
                  </a:lnTo>
                  <a:cubicBezTo>
                    <a:pt x="5233" y="7678"/>
                    <a:pt x="5233" y="7668"/>
                    <a:pt x="5233" y="7668"/>
                  </a:cubicBezTo>
                  <a:cubicBezTo>
                    <a:pt x="5233" y="7647"/>
                    <a:pt x="5243" y="7626"/>
                    <a:pt x="5243" y="7605"/>
                  </a:cubicBezTo>
                  <a:lnTo>
                    <a:pt x="5243" y="7594"/>
                  </a:lnTo>
                  <a:cubicBezTo>
                    <a:pt x="5254" y="7584"/>
                    <a:pt x="5254" y="7564"/>
                    <a:pt x="5264" y="7543"/>
                  </a:cubicBezTo>
                  <a:cubicBezTo>
                    <a:pt x="5264" y="7532"/>
                    <a:pt x="5275" y="7511"/>
                    <a:pt x="5285" y="7501"/>
                  </a:cubicBezTo>
                  <a:cubicBezTo>
                    <a:pt x="5296" y="7480"/>
                    <a:pt x="5316" y="7470"/>
                    <a:pt x="5326" y="7460"/>
                  </a:cubicBezTo>
                  <a:cubicBezTo>
                    <a:pt x="5337" y="7449"/>
                    <a:pt x="5358" y="7439"/>
                    <a:pt x="5368" y="7439"/>
                  </a:cubicBezTo>
                  <a:cubicBezTo>
                    <a:pt x="5400" y="7428"/>
                    <a:pt x="5430" y="7418"/>
                    <a:pt x="5451" y="7418"/>
                  </a:cubicBezTo>
                  <a:close/>
                  <a:moveTo>
                    <a:pt x="4606" y="8287"/>
                  </a:moveTo>
                  <a:cubicBezTo>
                    <a:pt x="4615" y="8287"/>
                    <a:pt x="4623" y="8288"/>
                    <a:pt x="4630" y="8292"/>
                  </a:cubicBezTo>
                  <a:cubicBezTo>
                    <a:pt x="4640" y="8292"/>
                    <a:pt x="4661" y="8292"/>
                    <a:pt x="4672" y="8302"/>
                  </a:cubicBezTo>
                  <a:cubicBezTo>
                    <a:pt x="4681" y="8313"/>
                    <a:pt x="4702" y="8313"/>
                    <a:pt x="4713" y="8323"/>
                  </a:cubicBezTo>
                  <a:lnTo>
                    <a:pt x="4744" y="8354"/>
                  </a:lnTo>
                  <a:lnTo>
                    <a:pt x="4776" y="8417"/>
                  </a:lnTo>
                  <a:lnTo>
                    <a:pt x="4776" y="8458"/>
                  </a:lnTo>
                  <a:lnTo>
                    <a:pt x="4776" y="8510"/>
                  </a:lnTo>
                  <a:cubicBezTo>
                    <a:pt x="4765" y="8521"/>
                    <a:pt x="4765" y="8531"/>
                    <a:pt x="4755" y="8551"/>
                  </a:cubicBezTo>
                  <a:cubicBezTo>
                    <a:pt x="4744" y="8572"/>
                    <a:pt x="4734" y="8583"/>
                    <a:pt x="4713" y="8604"/>
                  </a:cubicBezTo>
                  <a:cubicBezTo>
                    <a:pt x="4702" y="8604"/>
                    <a:pt x="4702" y="8604"/>
                    <a:pt x="4692" y="8614"/>
                  </a:cubicBezTo>
                  <a:cubicBezTo>
                    <a:pt x="4681" y="8625"/>
                    <a:pt x="4672" y="8635"/>
                    <a:pt x="4661" y="8635"/>
                  </a:cubicBezTo>
                  <a:cubicBezTo>
                    <a:pt x="4651" y="8646"/>
                    <a:pt x="4640" y="8656"/>
                    <a:pt x="4619" y="8666"/>
                  </a:cubicBezTo>
                  <a:cubicBezTo>
                    <a:pt x="4609" y="8676"/>
                    <a:pt x="4588" y="8697"/>
                    <a:pt x="4567" y="8708"/>
                  </a:cubicBezTo>
                  <a:cubicBezTo>
                    <a:pt x="4567" y="8708"/>
                    <a:pt x="4557" y="8718"/>
                    <a:pt x="4547" y="8718"/>
                  </a:cubicBezTo>
                  <a:cubicBezTo>
                    <a:pt x="4526" y="8739"/>
                    <a:pt x="4494" y="8739"/>
                    <a:pt x="4463" y="8739"/>
                  </a:cubicBezTo>
                  <a:lnTo>
                    <a:pt x="4411" y="8739"/>
                  </a:lnTo>
                  <a:cubicBezTo>
                    <a:pt x="4380" y="8729"/>
                    <a:pt x="4349" y="8708"/>
                    <a:pt x="4328" y="8687"/>
                  </a:cubicBezTo>
                  <a:cubicBezTo>
                    <a:pt x="4318" y="8676"/>
                    <a:pt x="4307" y="8666"/>
                    <a:pt x="4307" y="8656"/>
                  </a:cubicBezTo>
                  <a:cubicBezTo>
                    <a:pt x="4286" y="8635"/>
                    <a:pt x="4286" y="8614"/>
                    <a:pt x="4276" y="8583"/>
                  </a:cubicBezTo>
                  <a:cubicBezTo>
                    <a:pt x="4276" y="8562"/>
                    <a:pt x="4276" y="8541"/>
                    <a:pt x="4286" y="8510"/>
                  </a:cubicBezTo>
                  <a:cubicBezTo>
                    <a:pt x="4286" y="8489"/>
                    <a:pt x="4297" y="8468"/>
                    <a:pt x="4318" y="8447"/>
                  </a:cubicBezTo>
                  <a:cubicBezTo>
                    <a:pt x="4328" y="8427"/>
                    <a:pt x="4349" y="8417"/>
                    <a:pt x="4369" y="8406"/>
                  </a:cubicBezTo>
                  <a:lnTo>
                    <a:pt x="4401" y="8375"/>
                  </a:lnTo>
                  <a:cubicBezTo>
                    <a:pt x="4422" y="8375"/>
                    <a:pt x="4432" y="8364"/>
                    <a:pt x="4443" y="8354"/>
                  </a:cubicBezTo>
                  <a:cubicBezTo>
                    <a:pt x="4453" y="8343"/>
                    <a:pt x="4463" y="8343"/>
                    <a:pt x="4484" y="8333"/>
                  </a:cubicBezTo>
                  <a:cubicBezTo>
                    <a:pt x="4505" y="8323"/>
                    <a:pt x="4536" y="8302"/>
                    <a:pt x="4557" y="8292"/>
                  </a:cubicBezTo>
                  <a:cubicBezTo>
                    <a:pt x="4571" y="8292"/>
                    <a:pt x="4589" y="8287"/>
                    <a:pt x="4606" y="8287"/>
                  </a:cubicBezTo>
                  <a:close/>
                  <a:moveTo>
                    <a:pt x="9238" y="1"/>
                  </a:moveTo>
                  <a:lnTo>
                    <a:pt x="9238" y="1"/>
                  </a:lnTo>
                  <a:cubicBezTo>
                    <a:pt x="8842" y="573"/>
                    <a:pt x="8187" y="979"/>
                    <a:pt x="7511" y="1114"/>
                  </a:cubicBezTo>
                  <a:cubicBezTo>
                    <a:pt x="7347" y="1150"/>
                    <a:pt x="7188" y="1166"/>
                    <a:pt x="7027" y="1166"/>
                  </a:cubicBezTo>
                  <a:cubicBezTo>
                    <a:pt x="6953" y="1166"/>
                    <a:pt x="6879" y="1162"/>
                    <a:pt x="6804" y="1156"/>
                  </a:cubicBezTo>
                  <a:cubicBezTo>
                    <a:pt x="6679" y="1145"/>
                    <a:pt x="6544" y="1135"/>
                    <a:pt x="6408" y="1114"/>
                  </a:cubicBezTo>
                  <a:cubicBezTo>
                    <a:pt x="6138" y="1086"/>
                    <a:pt x="5867" y="1023"/>
                    <a:pt x="5597" y="1023"/>
                  </a:cubicBezTo>
                  <a:cubicBezTo>
                    <a:pt x="5472" y="1023"/>
                    <a:pt x="5347" y="1036"/>
                    <a:pt x="5222" y="1073"/>
                  </a:cubicBezTo>
                  <a:cubicBezTo>
                    <a:pt x="4577" y="1249"/>
                    <a:pt x="4099" y="1748"/>
                    <a:pt x="3475" y="1967"/>
                  </a:cubicBezTo>
                  <a:cubicBezTo>
                    <a:pt x="3307" y="2023"/>
                    <a:pt x="3140" y="2047"/>
                    <a:pt x="2973" y="2047"/>
                  </a:cubicBezTo>
                  <a:cubicBezTo>
                    <a:pt x="2519" y="2047"/>
                    <a:pt x="2073" y="1872"/>
                    <a:pt x="1655" y="1697"/>
                  </a:cubicBezTo>
                  <a:cubicBezTo>
                    <a:pt x="1210" y="1509"/>
                    <a:pt x="734" y="1269"/>
                    <a:pt x="247" y="1269"/>
                  </a:cubicBezTo>
                  <a:cubicBezTo>
                    <a:pt x="165" y="1269"/>
                    <a:pt x="83" y="1276"/>
                    <a:pt x="0" y="1291"/>
                  </a:cubicBezTo>
                  <a:cubicBezTo>
                    <a:pt x="11" y="1406"/>
                    <a:pt x="32" y="1510"/>
                    <a:pt x="42" y="1624"/>
                  </a:cubicBezTo>
                  <a:cubicBezTo>
                    <a:pt x="303" y="4058"/>
                    <a:pt x="594" y="6492"/>
                    <a:pt x="906" y="8926"/>
                  </a:cubicBezTo>
                  <a:lnTo>
                    <a:pt x="916" y="8926"/>
                  </a:lnTo>
                  <a:cubicBezTo>
                    <a:pt x="1468" y="9062"/>
                    <a:pt x="1998" y="9249"/>
                    <a:pt x="2559" y="9363"/>
                  </a:cubicBezTo>
                  <a:cubicBezTo>
                    <a:pt x="3146" y="9480"/>
                    <a:pt x="3744" y="9539"/>
                    <a:pt x="4342" y="9539"/>
                  </a:cubicBezTo>
                  <a:cubicBezTo>
                    <a:pt x="4751" y="9539"/>
                    <a:pt x="5160" y="9512"/>
                    <a:pt x="5566" y="9457"/>
                  </a:cubicBezTo>
                  <a:cubicBezTo>
                    <a:pt x="5691" y="9446"/>
                    <a:pt x="5816" y="9425"/>
                    <a:pt x="5930" y="9404"/>
                  </a:cubicBezTo>
                  <a:cubicBezTo>
                    <a:pt x="6304" y="9342"/>
                    <a:pt x="6679" y="9249"/>
                    <a:pt x="7053" y="9134"/>
                  </a:cubicBezTo>
                  <a:cubicBezTo>
                    <a:pt x="7293" y="9062"/>
                    <a:pt x="7532" y="8978"/>
                    <a:pt x="7761" y="8884"/>
                  </a:cubicBezTo>
                  <a:cubicBezTo>
                    <a:pt x="7938" y="8812"/>
                    <a:pt x="8104" y="8718"/>
                    <a:pt x="8281" y="8646"/>
                  </a:cubicBezTo>
                  <a:lnTo>
                    <a:pt x="8281" y="8614"/>
                  </a:lnTo>
                  <a:cubicBezTo>
                    <a:pt x="8426" y="7210"/>
                    <a:pt x="8624" y="5795"/>
                    <a:pt x="8780" y="4381"/>
                  </a:cubicBezTo>
                  <a:cubicBezTo>
                    <a:pt x="8946" y="2924"/>
                    <a:pt x="9103" y="1457"/>
                    <a:pt x="9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3"/>
            <p:cNvSpPr/>
            <p:nvPr/>
          </p:nvSpPr>
          <p:spPr>
            <a:xfrm>
              <a:off x="5053625" y="3578800"/>
              <a:ext cx="46850" cy="71025"/>
            </a:xfrm>
            <a:custGeom>
              <a:avLst/>
              <a:gdLst/>
              <a:ahLst/>
              <a:cxnLst/>
              <a:rect l="l" t="t" r="r" b="b"/>
              <a:pathLst>
                <a:path w="1874" h="2841" extrusionOk="0">
                  <a:moveTo>
                    <a:pt x="1873" y="1"/>
                  </a:moveTo>
                  <a:lnTo>
                    <a:pt x="1873" y="1"/>
                  </a:lnTo>
                  <a:cubicBezTo>
                    <a:pt x="1509" y="146"/>
                    <a:pt x="1176" y="354"/>
                    <a:pt x="884" y="615"/>
                  </a:cubicBezTo>
                  <a:cubicBezTo>
                    <a:pt x="697" y="791"/>
                    <a:pt x="510" y="989"/>
                    <a:pt x="364" y="1207"/>
                  </a:cubicBezTo>
                  <a:cubicBezTo>
                    <a:pt x="230" y="1394"/>
                    <a:pt x="94" y="1572"/>
                    <a:pt x="1" y="1780"/>
                  </a:cubicBezTo>
                  <a:cubicBezTo>
                    <a:pt x="52" y="1884"/>
                    <a:pt x="94" y="1988"/>
                    <a:pt x="135" y="2102"/>
                  </a:cubicBezTo>
                  <a:cubicBezTo>
                    <a:pt x="219" y="2342"/>
                    <a:pt x="281" y="2591"/>
                    <a:pt x="313" y="2841"/>
                  </a:cubicBezTo>
                  <a:cubicBezTo>
                    <a:pt x="385" y="2705"/>
                    <a:pt x="458" y="2560"/>
                    <a:pt x="521" y="2425"/>
                  </a:cubicBezTo>
                  <a:cubicBezTo>
                    <a:pt x="666" y="2113"/>
                    <a:pt x="822" y="1801"/>
                    <a:pt x="978" y="1499"/>
                  </a:cubicBezTo>
                  <a:cubicBezTo>
                    <a:pt x="1030" y="1405"/>
                    <a:pt x="1083" y="1311"/>
                    <a:pt x="1134" y="1228"/>
                  </a:cubicBezTo>
                  <a:cubicBezTo>
                    <a:pt x="1363" y="802"/>
                    <a:pt x="1603" y="396"/>
                    <a:pt x="1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3"/>
            <p:cNvSpPr/>
            <p:nvPr/>
          </p:nvSpPr>
          <p:spPr>
            <a:xfrm>
              <a:off x="5056475" y="3677900"/>
              <a:ext cx="155550" cy="37700"/>
            </a:xfrm>
            <a:custGeom>
              <a:avLst/>
              <a:gdLst/>
              <a:ahLst/>
              <a:cxnLst/>
              <a:rect l="l" t="t" r="r" b="b"/>
              <a:pathLst>
                <a:path w="6222" h="1508" extrusionOk="0">
                  <a:moveTo>
                    <a:pt x="240" y="0"/>
                  </a:moveTo>
                  <a:cubicBezTo>
                    <a:pt x="209" y="437"/>
                    <a:pt x="126" y="863"/>
                    <a:pt x="1" y="1279"/>
                  </a:cubicBezTo>
                  <a:cubicBezTo>
                    <a:pt x="1116" y="1434"/>
                    <a:pt x="2241" y="1508"/>
                    <a:pt x="3365" y="1508"/>
                  </a:cubicBezTo>
                  <a:cubicBezTo>
                    <a:pt x="3909" y="1508"/>
                    <a:pt x="4452" y="1490"/>
                    <a:pt x="4994" y="1457"/>
                  </a:cubicBezTo>
                  <a:cubicBezTo>
                    <a:pt x="5358" y="1436"/>
                    <a:pt x="5722" y="1404"/>
                    <a:pt x="6076" y="1363"/>
                  </a:cubicBezTo>
                  <a:cubicBezTo>
                    <a:pt x="6128" y="905"/>
                    <a:pt x="6170" y="458"/>
                    <a:pt x="6221" y="10"/>
                  </a:cubicBezTo>
                  <a:lnTo>
                    <a:pt x="6221" y="10"/>
                  </a:lnTo>
                  <a:cubicBezTo>
                    <a:pt x="6138" y="52"/>
                    <a:pt x="6026" y="62"/>
                    <a:pt x="5913" y="62"/>
                  </a:cubicBezTo>
                  <a:cubicBezTo>
                    <a:pt x="5800" y="62"/>
                    <a:pt x="5686" y="52"/>
                    <a:pt x="5597" y="52"/>
                  </a:cubicBezTo>
                  <a:lnTo>
                    <a:pt x="3267" y="52"/>
                  </a:lnTo>
                  <a:cubicBezTo>
                    <a:pt x="2747" y="52"/>
                    <a:pt x="2217" y="52"/>
                    <a:pt x="1697" y="42"/>
                  </a:cubicBezTo>
                  <a:cubicBezTo>
                    <a:pt x="1457" y="42"/>
                    <a:pt x="1210" y="52"/>
                    <a:pt x="964" y="52"/>
                  </a:cubicBezTo>
                  <a:cubicBezTo>
                    <a:pt x="719" y="52"/>
                    <a:pt x="474" y="42"/>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3"/>
            <p:cNvSpPr/>
            <p:nvPr/>
          </p:nvSpPr>
          <p:spPr>
            <a:xfrm>
              <a:off x="5213300" y="3713500"/>
              <a:ext cx="47875" cy="78850"/>
            </a:xfrm>
            <a:custGeom>
              <a:avLst/>
              <a:gdLst/>
              <a:ahLst/>
              <a:cxnLst/>
              <a:rect l="l" t="t" r="r" b="b"/>
              <a:pathLst>
                <a:path w="1915" h="3154" extrusionOk="0">
                  <a:moveTo>
                    <a:pt x="1915" y="1"/>
                  </a:moveTo>
                  <a:cubicBezTo>
                    <a:pt x="1737" y="33"/>
                    <a:pt x="1550" y="74"/>
                    <a:pt x="1363" y="95"/>
                  </a:cubicBezTo>
                  <a:cubicBezTo>
                    <a:pt x="1280" y="157"/>
                    <a:pt x="1187" y="209"/>
                    <a:pt x="1092" y="251"/>
                  </a:cubicBezTo>
                  <a:cubicBezTo>
                    <a:pt x="822" y="396"/>
                    <a:pt x="531" y="500"/>
                    <a:pt x="230" y="573"/>
                  </a:cubicBezTo>
                  <a:cubicBezTo>
                    <a:pt x="209" y="761"/>
                    <a:pt x="188" y="948"/>
                    <a:pt x="177" y="1145"/>
                  </a:cubicBezTo>
                  <a:cubicBezTo>
                    <a:pt x="156" y="1416"/>
                    <a:pt x="125" y="1697"/>
                    <a:pt x="105" y="1977"/>
                  </a:cubicBezTo>
                  <a:cubicBezTo>
                    <a:pt x="94" y="2185"/>
                    <a:pt x="115" y="2477"/>
                    <a:pt x="11" y="2675"/>
                  </a:cubicBezTo>
                  <a:cubicBezTo>
                    <a:pt x="11" y="2789"/>
                    <a:pt x="11" y="2914"/>
                    <a:pt x="1" y="3028"/>
                  </a:cubicBezTo>
                  <a:lnTo>
                    <a:pt x="1" y="3153"/>
                  </a:lnTo>
                  <a:cubicBezTo>
                    <a:pt x="271" y="3101"/>
                    <a:pt x="552" y="3018"/>
                    <a:pt x="812" y="2914"/>
                  </a:cubicBezTo>
                  <a:cubicBezTo>
                    <a:pt x="822" y="2914"/>
                    <a:pt x="833" y="2904"/>
                    <a:pt x="833" y="2904"/>
                  </a:cubicBezTo>
                  <a:cubicBezTo>
                    <a:pt x="1009" y="2830"/>
                    <a:pt x="1166" y="2747"/>
                    <a:pt x="1321" y="2654"/>
                  </a:cubicBezTo>
                  <a:cubicBezTo>
                    <a:pt x="1405" y="2602"/>
                    <a:pt x="1478" y="2550"/>
                    <a:pt x="1561" y="2508"/>
                  </a:cubicBezTo>
                  <a:cubicBezTo>
                    <a:pt x="1571" y="2497"/>
                    <a:pt x="1592" y="2488"/>
                    <a:pt x="1613" y="2477"/>
                  </a:cubicBezTo>
                  <a:lnTo>
                    <a:pt x="1644" y="2165"/>
                  </a:lnTo>
                  <a:cubicBezTo>
                    <a:pt x="1737" y="1447"/>
                    <a:pt x="1821" y="719"/>
                    <a:pt x="1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3"/>
            <p:cNvSpPr/>
            <p:nvPr/>
          </p:nvSpPr>
          <p:spPr>
            <a:xfrm>
              <a:off x="5211475" y="3789200"/>
              <a:ext cx="40350" cy="25000"/>
            </a:xfrm>
            <a:custGeom>
              <a:avLst/>
              <a:gdLst/>
              <a:ahLst/>
              <a:cxnLst/>
              <a:rect l="l" t="t" r="r" b="b"/>
              <a:pathLst>
                <a:path w="1614" h="1000" extrusionOk="0">
                  <a:moveTo>
                    <a:pt x="1613" y="0"/>
                  </a:moveTo>
                  <a:lnTo>
                    <a:pt x="1613" y="0"/>
                  </a:lnTo>
                  <a:cubicBezTo>
                    <a:pt x="1405" y="52"/>
                    <a:pt x="1186" y="94"/>
                    <a:pt x="968" y="146"/>
                  </a:cubicBezTo>
                  <a:cubicBezTo>
                    <a:pt x="937" y="156"/>
                    <a:pt x="895" y="167"/>
                    <a:pt x="853" y="188"/>
                  </a:cubicBezTo>
                  <a:cubicBezTo>
                    <a:pt x="583" y="281"/>
                    <a:pt x="303" y="333"/>
                    <a:pt x="11" y="354"/>
                  </a:cubicBezTo>
                  <a:cubicBezTo>
                    <a:pt x="11" y="375"/>
                    <a:pt x="0" y="385"/>
                    <a:pt x="0" y="406"/>
                  </a:cubicBezTo>
                  <a:cubicBezTo>
                    <a:pt x="104" y="406"/>
                    <a:pt x="198" y="417"/>
                    <a:pt x="303" y="437"/>
                  </a:cubicBezTo>
                  <a:cubicBezTo>
                    <a:pt x="479" y="468"/>
                    <a:pt x="645" y="510"/>
                    <a:pt x="812" y="572"/>
                  </a:cubicBezTo>
                  <a:cubicBezTo>
                    <a:pt x="1072" y="666"/>
                    <a:pt x="1311" y="801"/>
                    <a:pt x="1488" y="999"/>
                  </a:cubicBezTo>
                  <a:cubicBezTo>
                    <a:pt x="1509" y="749"/>
                    <a:pt x="1551" y="510"/>
                    <a:pt x="1582" y="271"/>
                  </a:cubicBezTo>
                  <a:cubicBezTo>
                    <a:pt x="1592" y="177"/>
                    <a:pt x="1602" y="94"/>
                    <a:pt x="1613" y="0"/>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3"/>
            <p:cNvSpPr/>
            <p:nvPr/>
          </p:nvSpPr>
          <p:spPr>
            <a:xfrm>
              <a:off x="4978725" y="3688550"/>
              <a:ext cx="18225" cy="10950"/>
            </a:xfrm>
            <a:custGeom>
              <a:avLst/>
              <a:gdLst/>
              <a:ahLst/>
              <a:cxnLst/>
              <a:rect l="l" t="t" r="r" b="b"/>
              <a:pathLst>
                <a:path w="729" h="438" extrusionOk="0">
                  <a:moveTo>
                    <a:pt x="146" y="0"/>
                  </a:moveTo>
                  <a:cubicBezTo>
                    <a:pt x="105" y="42"/>
                    <a:pt x="52" y="84"/>
                    <a:pt x="1" y="115"/>
                  </a:cubicBezTo>
                  <a:cubicBezTo>
                    <a:pt x="32" y="188"/>
                    <a:pt x="63" y="250"/>
                    <a:pt x="94" y="312"/>
                  </a:cubicBezTo>
                  <a:cubicBezTo>
                    <a:pt x="313" y="354"/>
                    <a:pt x="521" y="396"/>
                    <a:pt x="729" y="437"/>
                  </a:cubicBezTo>
                  <a:cubicBezTo>
                    <a:pt x="583" y="302"/>
                    <a:pt x="448" y="157"/>
                    <a:pt x="302" y="11"/>
                  </a:cubicBezTo>
                  <a:cubicBezTo>
                    <a:pt x="283" y="20"/>
                    <a:pt x="263" y="26"/>
                    <a:pt x="242" y="26"/>
                  </a:cubicBezTo>
                  <a:cubicBezTo>
                    <a:pt x="216" y="26"/>
                    <a:pt x="190" y="18"/>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3"/>
            <p:cNvSpPr/>
            <p:nvPr/>
          </p:nvSpPr>
          <p:spPr>
            <a:xfrm>
              <a:off x="4956375" y="3696625"/>
              <a:ext cx="16400" cy="23675"/>
            </a:xfrm>
            <a:custGeom>
              <a:avLst/>
              <a:gdLst/>
              <a:ahLst/>
              <a:cxnLst/>
              <a:rect l="l" t="t" r="r" b="b"/>
              <a:pathLst>
                <a:path w="656" h="947" extrusionOk="0">
                  <a:moveTo>
                    <a:pt x="645" y="0"/>
                  </a:moveTo>
                  <a:cubicBezTo>
                    <a:pt x="593" y="42"/>
                    <a:pt x="541" y="83"/>
                    <a:pt x="489" y="135"/>
                  </a:cubicBezTo>
                  <a:cubicBezTo>
                    <a:pt x="396" y="218"/>
                    <a:pt x="301" y="312"/>
                    <a:pt x="218" y="396"/>
                  </a:cubicBezTo>
                  <a:cubicBezTo>
                    <a:pt x="177" y="447"/>
                    <a:pt x="135" y="489"/>
                    <a:pt x="93" y="541"/>
                  </a:cubicBezTo>
                  <a:cubicBezTo>
                    <a:pt x="63" y="572"/>
                    <a:pt x="31" y="614"/>
                    <a:pt x="0" y="645"/>
                  </a:cubicBezTo>
                  <a:cubicBezTo>
                    <a:pt x="187" y="791"/>
                    <a:pt x="405" y="884"/>
                    <a:pt x="645" y="946"/>
                  </a:cubicBezTo>
                  <a:cubicBezTo>
                    <a:pt x="645" y="624"/>
                    <a:pt x="655" y="312"/>
                    <a:pt x="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73"/>
            <p:cNvSpPr/>
            <p:nvPr/>
          </p:nvSpPr>
          <p:spPr>
            <a:xfrm>
              <a:off x="4983925" y="3701300"/>
              <a:ext cx="328750" cy="635400"/>
            </a:xfrm>
            <a:custGeom>
              <a:avLst/>
              <a:gdLst/>
              <a:ahLst/>
              <a:cxnLst/>
              <a:rect l="l" t="t" r="r" b="b"/>
              <a:pathLst>
                <a:path w="13150" h="25416" extrusionOk="0">
                  <a:moveTo>
                    <a:pt x="13149" y="0"/>
                  </a:moveTo>
                  <a:lnTo>
                    <a:pt x="13149" y="0"/>
                  </a:lnTo>
                  <a:cubicBezTo>
                    <a:pt x="12618" y="156"/>
                    <a:pt x="12088" y="292"/>
                    <a:pt x="11547" y="396"/>
                  </a:cubicBezTo>
                  <a:cubicBezTo>
                    <a:pt x="11527" y="583"/>
                    <a:pt x="11506" y="770"/>
                    <a:pt x="11485" y="947"/>
                  </a:cubicBezTo>
                  <a:cubicBezTo>
                    <a:pt x="11412" y="1498"/>
                    <a:pt x="11349" y="2039"/>
                    <a:pt x="11287" y="2590"/>
                  </a:cubicBezTo>
                  <a:cubicBezTo>
                    <a:pt x="11329" y="2601"/>
                    <a:pt x="11370" y="2611"/>
                    <a:pt x="11423" y="2622"/>
                  </a:cubicBezTo>
                  <a:cubicBezTo>
                    <a:pt x="11495" y="2643"/>
                    <a:pt x="11568" y="2663"/>
                    <a:pt x="11641" y="2694"/>
                  </a:cubicBezTo>
                  <a:cubicBezTo>
                    <a:pt x="11786" y="2747"/>
                    <a:pt x="11932" y="2798"/>
                    <a:pt x="12067" y="2861"/>
                  </a:cubicBezTo>
                  <a:cubicBezTo>
                    <a:pt x="12083" y="2845"/>
                    <a:pt x="12104" y="2836"/>
                    <a:pt x="12123" y="2836"/>
                  </a:cubicBezTo>
                  <a:cubicBezTo>
                    <a:pt x="12154" y="2836"/>
                    <a:pt x="12182" y="2858"/>
                    <a:pt x="12182" y="2902"/>
                  </a:cubicBezTo>
                  <a:cubicBezTo>
                    <a:pt x="12161" y="4328"/>
                    <a:pt x="12057" y="5743"/>
                    <a:pt x="11963" y="7157"/>
                  </a:cubicBezTo>
                  <a:cubicBezTo>
                    <a:pt x="11786" y="9685"/>
                    <a:pt x="11568" y="12213"/>
                    <a:pt x="11319" y="14730"/>
                  </a:cubicBezTo>
                  <a:cubicBezTo>
                    <a:pt x="11194" y="15978"/>
                    <a:pt x="11058" y="17237"/>
                    <a:pt x="10912" y="18485"/>
                  </a:cubicBezTo>
                  <a:cubicBezTo>
                    <a:pt x="10778" y="19723"/>
                    <a:pt x="10642" y="20951"/>
                    <a:pt x="10455" y="22178"/>
                  </a:cubicBezTo>
                  <a:cubicBezTo>
                    <a:pt x="10570" y="22188"/>
                    <a:pt x="10653" y="22324"/>
                    <a:pt x="10549" y="22407"/>
                  </a:cubicBezTo>
                  <a:cubicBezTo>
                    <a:pt x="10320" y="22594"/>
                    <a:pt x="10018" y="22698"/>
                    <a:pt x="9747" y="22802"/>
                  </a:cubicBezTo>
                  <a:cubicBezTo>
                    <a:pt x="9477" y="22906"/>
                    <a:pt x="9206" y="22999"/>
                    <a:pt x="8926" y="23083"/>
                  </a:cubicBezTo>
                  <a:cubicBezTo>
                    <a:pt x="8572" y="23177"/>
                    <a:pt x="8219" y="23260"/>
                    <a:pt x="7865" y="23312"/>
                  </a:cubicBezTo>
                  <a:cubicBezTo>
                    <a:pt x="7368" y="23397"/>
                    <a:pt x="6860" y="23442"/>
                    <a:pt x="6357" y="23442"/>
                  </a:cubicBezTo>
                  <a:cubicBezTo>
                    <a:pt x="6186" y="23442"/>
                    <a:pt x="6016" y="23437"/>
                    <a:pt x="5847" y="23426"/>
                  </a:cubicBezTo>
                  <a:cubicBezTo>
                    <a:pt x="5316" y="23406"/>
                    <a:pt x="4796" y="23332"/>
                    <a:pt x="4287" y="23208"/>
                  </a:cubicBezTo>
                  <a:cubicBezTo>
                    <a:pt x="3787" y="23103"/>
                    <a:pt x="3277" y="22948"/>
                    <a:pt x="2830" y="22687"/>
                  </a:cubicBezTo>
                  <a:cubicBezTo>
                    <a:pt x="2811" y="22698"/>
                    <a:pt x="2790" y="22703"/>
                    <a:pt x="2768" y="22703"/>
                  </a:cubicBezTo>
                  <a:cubicBezTo>
                    <a:pt x="2704" y="22703"/>
                    <a:pt x="2638" y="22661"/>
                    <a:pt x="2622" y="22583"/>
                  </a:cubicBezTo>
                  <a:cubicBezTo>
                    <a:pt x="2445" y="21200"/>
                    <a:pt x="2279" y="19827"/>
                    <a:pt x="2112" y="18443"/>
                  </a:cubicBezTo>
                  <a:cubicBezTo>
                    <a:pt x="1832" y="15988"/>
                    <a:pt x="1561" y="13533"/>
                    <a:pt x="1322" y="11068"/>
                  </a:cubicBezTo>
                  <a:cubicBezTo>
                    <a:pt x="1083" y="8614"/>
                    <a:pt x="864" y="6148"/>
                    <a:pt x="750" y="3683"/>
                  </a:cubicBezTo>
                  <a:cubicBezTo>
                    <a:pt x="750" y="3662"/>
                    <a:pt x="760" y="3641"/>
                    <a:pt x="771" y="3641"/>
                  </a:cubicBezTo>
                  <a:cubicBezTo>
                    <a:pt x="885" y="3464"/>
                    <a:pt x="1051" y="3329"/>
                    <a:pt x="1238" y="3235"/>
                  </a:cubicBezTo>
                  <a:cubicBezTo>
                    <a:pt x="1322" y="3194"/>
                    <a:pt x="1405" y="3163"/>
                    <a:pt x="1499" y="3131"/>
                  </a:cubicBezTo>
                  <a:cubicBezTo>
                    <a:pt x="1457" y="2892"/>
                    <a:pt x="1457" y="2643"/>
                    <a:pt x="1488" y="2393"/>
                  </a:cubicBezTo>
                  <a:cubicBezTo>
                    <a:pt x="1499" y="2361"/>
                    <a:pt x="1499" y="2320"/>
                    <a:pt x="1509" y="2289"/>
                  </a:cubicBezTo>
                  <a:lnTo>
                    <a:pt x="1509" y="2289"/>
                  </a:lnTo>
                  <a:cubicBezTo>
                    <a:pt x="1332" y="2361"/>
                    <a:pt x="1145" y="2414"/>
                    <a:pt x="926" y="2445"/>
                  </a:cubicBezTo>
                  <a:cubicBezTo>
                    <a:pt x="903" y="2468"/>
                    <a:pt x="870" y="2482"/>
                    <a:pt x="836" y="2482"/>
                  </a:cubicBezTo>
                  <a:cubicBezTo>
                    <a:pt x="809" y="2482"/>
                    <a:pt x="783" y="2474"/>
                    <a:pt x="760" y="2455"/>
                  </a:cubicBezTo>
                  <a:cubicBezTo>
                    <a:pt x="635" y="2372"/>
                    <a:pt x="593" y="2257"/>
                    <a:pt x="531" y="2133"/>
                  </a:cubicBezTo>
                  <a:cubicBezTo>
                    <a:pt x="479" y="2028"/>
                    <a:pt x="427" y="1914"/>
                    <a:pt x="375" y="1800"/>
                  </a:cubicBezTo>
                  <a:cubicBezTo>
                    <a:pt x="271" y="1571"/>
                    <a:pt x="167" y="1332"/>
                    <a:pt x="73" y="1092"/>
                  </a:cubicBezTo>
                  <a:cubicBezTo>
                    <a:pt x="42" y="1030"/>
                    <a:pt x="22" y="978"/>
                    <a:pt x="1" y="916"/>
                  </a:cubicBezTo>
                  <a:lnTo>
                    <a:pt x="1" y="916"/>
                  </a:lnTo>
                  <a:lnTo>
                    <a:pt x="32" y="1166"/>
                  </a:lnTo>
                  <a:cubicBezTo>
                    <a:pt x="84" y="1612"/>
                    <a:pt x="115" y="2070"/>
                    <a:pt x="146" y="2518"/>
                  </a:cubicBezTo>
                  <a:cubicBezTo>
                    <a:pt x="230" y="3422"/>
                    <a:pt x="292" y="4328"/>
                    <a:pt x="365" y="5222"/>
                  </a:cubicBezTo>
                  <a:cubicBezTo>
                    <a:pt x="635" y="8436"/>
                    <a:pt x="916" y="11651"/>
                    <a:pt x="1228" y="14855"/>
                  </a:cubicBezTo>
                  <a:cubicBezTo>
                    <a:pt x="1384" y="16467"/>
                    <a:pt x="1540" y="18080"/>
                    <a:pt x="1707" y="19692"/>
                  </a:cubicBezTo>
                  <a:cubicBezTo>
                    <a:pt x="1873" y="21304"/>
                    <a:pt x="2070" y="22916"/>
                    <a:pt x="2206" y="24529"/>
                  </a:cubicBezTo>
                  <a:cubicBezTo>
                    <a:pt x="2206" y="24581"/>
                    <a:pt x="2195" y="24633"/>
                    <a:pt x="2165" y="24675"/>
                  </a:cubicBezTo>
                  <a:cubicBezTo>
                    <a:pt x="2424" y="24726"/>
                    <a:pt x="2685" y="24830"/>
                    <a:pt x="2944" y="24904"/>
                  </a:cubicBezTo>
                  <a:cubicBezTo>
                    <a:pt x="3267" y="24997"/>
                    <a:pt x="3589" y="25091"/>
                    <a:pt x="3912" y="25163"/>
                  </a:cubicBezTo>
                  <a:cubicBezTo>
                    <a:pt x="4675" y="25331"/>
                    <a:pt x="5461" y="25415"/>
                    <a:pt x="6245" y="25415"/>
                  </a:cubicBezTo>
                  <a:cubicBezTo>
                    <a:pt x="6529" y="25415"/>
                    <a:pt x="6813" y="25404"/>
                    <a:pt x="7095" y="25382"/>
                  </a:cubicBezTo>
                  <a:cubicBezTo>
                    <a:pt x="7230" y="25371"/>
                    <a:pt x="7366" y="25361"/>
                    <a:pt x="7490" y="25350"/>
                  </a:cubicBezTo>
                  <a:cubicBezTo>
                    <a:pt x="8094" y="25278"/>
                    <a:pt x="8686" y="25153"/>
                    <a:pt x="9259" y="24987"/>
                  </a:cubicBezTo>
                  <a:cubicBezTo>
                    <a:pt x="9800" y="24830"/>
                    <a:pt x="10309" y="24612"/>
                    <a:pt x="10819" y="24393"/>
                  </a:cubicBezTo>
                  <a:cubicBezTo>
                    <a:pt x="10850" y="24051"/>
                    <a:pt x="10882" y="23707"/>
                    <a:pt x="10923" y="23374"/>
                  </a:cubicBezTo>
                  <a:lnTo>
                    <a:pt x="10923" y="23374"/>
                  </a:lnTo>
                  <a:cubicBezTo>
                    <a:pt x="10434" y="23644"/>
                    <a:pt x="9914" y="23842"/>
                    <a:pt x="9394" y="24009"/>
                  </a:cubicBezTo>
                  <a:cubicBezTo>
                    <a:pt x="8822" y="24196"/>
                    <a:pt x="8229" y="24321"/>
                    <a:pt x="7636" y="24404"/>
                  </a:cubicBezTo>
                  <a:cubicBezTo>
                    <a:pt x="7222" y="24458"/>
                    <a:pt x="6801" y="24489"/>
                    <a:pt x="6380" y="24489"/>
                  </a:cubicBezTo>
                  <a:cubicBezTo>
                    <a:pt x="6230" y="24489"/>
                    <a:pt x="6080" y="24485"/>
                    <a:pt x="5930" y="24477"/>
                  </a:cubicBezTo>
                  <a:cubicBezTo>
                    <a:pt x="5358" y="24456"/>
                    <a:pt x="4786" y="24352"/>
                    <a:pt x="4224" y="24217"/>
                  </a:cubicBezTo>
                  <a:cubicBezTo>
                    <a:pt x="3662" y="24092"/>
                    <a:pt x="3069" y="23956"/>
                    <a:pt x="2570" y="23676"/>
                  </a:cubicBezTo>
                  <a:cubicBezTo>
                    <a:pt x="2483" y="23627"/>
                    <a:pt x="2540" y="23497"/>
                    <a:pt x="2625" y="23497"/>
                  </a:cubicBezTo>
                  <a:cubicBezTo>
                    <a:pt x="2631" y="23497"/>
                    <a:pt x="2637" y="23497"/>
                    <a:pt x="2643" y="23499"/>
                  </a:cubicBezTo>
                  <a:cubicBezTo>
                    <a:pt x="2955" y="23572"/>
                    <a:pt x="3256" y="23676"/>
                    <a:pt x="3568" y="23748"/>
                  </a:cubicBezTo>
                  <a:cubicBezTo>
                    <a:pt x="3880" y="23832"/>
                    <a:pt x="4193" y="23894"/>
                    <a:pt x="4505" y="23936"/>
                  </a:cubicBezTo>
                  <a:cubicBezTo>
                    <a:pt x="4945" y="24002"/>
                    <a:pt x="5391" y="24022"/>
                    <a:pt x="5829" y="24022"/>
                  </a:cubicBezTo>
                  <a:cubicBezTo>
                    <a:pt x="5940" y="24022"/>
                    <a:pt x="6050" y="24021"/>
                    <a:pt x="6159" y="24019"/>
                  </a:cubicBezTo>
                  <a:cubicBezTo>
                    <a:pt x="6710" y="24019"/>
                    <a:pt x="7262" y="23977"/>
                    <a:pt x="7803" y="23894"/>
                  </a:cubicBezTo>
                  <a:cubicBezTo>
                    <a:pt x="8353" y="23811"/>
                    <a:pt x="8905" y="23676"/>
                    <a:pt x="9435" y="23499"/>
                  </a:cubicBezTo>
                  <a:cubicBezTo>
                    <a:pt x="9966" y="23322"/>
                    <a:pt x="10466" y="23083"/>
                    <a:pt x="10975" y="22865"/>
                  </a:cubicBezTo>
                  <a:cubicBezTo>
                    <a:pt x="11079" y="21804"/>
                    <a:pt x="11204" y="20753"/>
                    <a:pt x="11308" y="19692"/>
                  </a:cubicBezTo>
                  <a:cubicBezTo>
                    <a:pt x="11474" y="18080"/>
                    <a:pt x="11631" y="16467"/>
                    <a:pt x="11786" y="14855"/>
                  </a:cubicBezTo>
                  <a:cubicBezTo>
                    <a:pt x="12098" y="11651"/>
                    <a:pt x="12380" y="8436"/>
                    <a:pt x="12650" y="5222"/>
                  </a:cubicBezTo>
                  <a:cubicBezTo>
                    <a:pt x="12722" y="4328"/>
                    <a:pt x="12796" y="3422"/>
                    <a:pt x="12868" y="2518"/>
                  </a:cubicBezTo>
                  <a:cubicBezTo>
                    <a:pt x="12910" y="2070"/>
                    <a:pt x="12930" y="1612"/>
                    <a:pt x="12983" y="1166"/>
                  </a:cubicBezTo>
                  <a:cubicBezTo>
                    <a:pt x="13014" y="947"/>
                    <a:pt x="13034" y="729"/>
                    <a:pt x="13066" y="510"/>
                  </a:cubicBezTo>
                  <a:cubicBezTo>
                    <a:pt x="13087" y="343"/>
                    <a:pt x="13118" y="177"/>
                    <a:pt x="13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3"/>
            <p:cNvSpPr/>
            <p:nvPr/>
          </p:nvSpPr>
          <p:spPr>
            <a:xfrm>
              <a:off x="4930350" y="3653175"/>
              <a:ext cx="48650" cy="55150"/>
            </a:xfrm>
            <a:custGeom>
              <a:avLst/>
              <a:gdLst/>
              <a:ahLst/>
              <a:cxnLst/>
              <a:rect l="l" t="t" r="r" b="b"/>
              <a:pathLst>
                <a:path w="1946" h="2206" extrusionOk="0">
                  <a:moveTo>
                    <a:pt x="22" y="1"/>
                  </a:moveTo>
                  <a:lnTo>
                    <a:pt x="22" y="1"/>
                  </a:lnTo>
                  <a:cubicBezTo>
                    <a:pt x="1" y="303"/>
                    <a:pt x="32" y="604"/>
                    <a:pt x="115" y="895"/>
                  </a:cubicBezTo>
                  <a:cubicBezTo>
                    <a:pt x="240" y="1343"/>
                    <a:pt x="459" y="1780"/>
                    <a:pt x="771" y="2123"/>
                  </a:cubicBezTo>
                  <a:cubicBezTo>
                    <a:pt x="792" y="2154"/>
                    <a:pt x="822" y="2175"/>
                    <a:pt x="843" y="2206"/>
                  </a:cubicBezTo>
                  <a:cubicBezTo>
                    <a:pt x="864" y="2164"/>
                    <a:pt x="906" y="2123"/>
                    <a:pt x="937" y="2092"/>
                  </a:cubicBezTo>
                  <a:cubicBezTo>
                    <a:pt x="979" y="2039"/>
                    <a:pt x="1020" y="1988"/>
                    <a:pt x="1062" y="1946"/>
                  </a:cubicBezTo>
                  <a:cubicBezTo>
                    <a:pt x="1145" y="1852"/>
                    <a:pt x="1238" y="1759"/>
                    <a:pt x="1332" y="1676"/>
                  </a:cubicBezTo>
                  <a:lnTo>
                    <a:pt x="1645" y="1426"/>
                  </a:lnTo>
                  <a:cubicBezTo>
                    <a:pt x="1738" y="1353"/>
                    <a:pt x="1842" y="1301"/>
                    <a:pt x="1946" y="1249"/>
                  </a:cubicBezTo>
                  <a:cubicBezTo>
                    <a:pt x="1613" y="1041"/>
                    <a:pt x="1270" y="854"/>
                    <a:pt x="937" y="636"/>
                  </a:cubicBezTo>
                  <a:lnTo>
                    <a:pt x="417" y="292"/>
                  </a:lnTo>
                  <a:cubicBezTo>
                    <a:pt x="334" y="240"/>
                    <a:pt x="240" y="178"/>
                    <a:pt x="157" y="125"/>
                  </a:cubicBezTo>
                  <a:cubicBezTo>
                    <a:pt x="105" y="84"/>
                    <a:pt x="63" y="53"/>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3"/>
            <p:cNvSpPr/>
            <p:nvPr/>
          </p:nvSpPr>
          <p:spPr>
            <a:xfrm>
              <a:off x="4883025" y="3626650"/>
              <a:ext cx="91300" cy="130575"/>
            </a:xfrm>
            <a:custGeom>
              <a:avLst/>
              <a:gdLst/>
              <a:ahLst/>
              <a:cxnLst/>
              <a:rect l="l" t="t" r="r" b="b"/>
              <a:pathLst>
                <a:path w="3652" h="5223" extrusionOk="0">
                  <a:moveTo>
                    <a:pt x="656" y="1"/>
                  </a:moveTo>
                  <a:lnTo>
                    <a:pt x="656" y="1"/>
                  </a:lnTo>
                  <a:cubicBezTo>
                    <a:pt x="84" y="1010"/>
                    <a:pt x="1" y="2238"/>
                    <a:pt x="562" y="3278"/>
                  </a:cubicBezTo>
                  <a:cubicBezTo>
                    <a:pt x="885" y="3849"/>
                    <a:pt x="1342" y="4328"/>
                    <a:pt x="1904" y="4672"/>
                  </a:cubicBezTo>
                  <a:cubicBezTo>
                    <a:pt x="2445" y="5005"/>
                    <a:pt x="3027" y="5150"/>
                    <a:pt x="3652" y="5223"/>
                  </a:cubicBezTo>
                  <a:cubicBezTo>
                    <a:pt x="3652" y="5160"/>
                    <a:pt x="3652" y="5109"/>
                    <a:pt x="3642" y="5056"/>
                  </a:cubicBezTo>
                  <a:cubicBezTo>
                    <a:pt x="3600" y="5035"/>
                    <a:pt x="3589" y="4963"/>
                    <a:pt x="3642" y="4942"/>
                  </a:cubicBezTo>
                  <a:cubicBezTo>
                    <a:pt x="3631" y="4921"/>
                    <a:pt x="3631" y="4910"/>
                    <a:pt x="3631" y="4890"/>
                  </a:cubicBezTo>
                  <a:cubicBezTo>
                    <a:pt x="3610" y="4900"/>
                    <a:pt x="3579" y="4900"/>
                    <a:pt x="3548" y="4900"/>
                  </a:cubicBezTo>
                  <a:cubicBezTo>
                    <a:pt x="2913" y="4744"/>
                    <a:pt x="2331" y="4370"/>
                    <a:pt x="1852" y="3923"/>
                  </a:cubicBezTo>
                  <a:cubicBezTo>
                    <a:pt x="937" y="3090"/>
                    <a:pt x="385" y="1821"/>
                    <a:pt x="531" y="583"/>
                  </a:cubicBezTo>
                  <a:cubicBezTo>
                    <a:pt x="552" y="386"/>
                    <a:pt x="593" y="188"/>
                    <a:pt x="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3"/>
            <p:cNvSpPr/>
            <p:nvPr/>
          </p:nvSpPr>
          <p:spPr>
            <a:xfrm>
              <a:off x="5190425" y="3893225"/>
              <a:ext cx="53075" cy="92725"/>
            </a:xfrm>
            <a:custGeom>
              <a:avLst/>
              <a:gdLst/>
              <a:ahLst/>
              <a:cxnLst/>
              <a:rect l="l" t="t" r="r" b="b"/>
              <a:pathLst>
                <a:path w="2123" h="3709" extrusionOk="0">
                  <a:moveTo>
                    <a:pt x="2122" y="0"/>
                  </a:moveTo>
                  <a:cubicBezTo>
                    <a:pt x="2049" y="52"/>
                    <a:pt x="1977" y="114"/>
                    <a:pt x="1893" y="156"/>
                  </a:cubicBezTo>
                  <a:cubicBezTo>
                    <a:pt x="1769" y="218"/>
                    <a:pt x="1644" y="271"/>
                    <a:pt x="1519" y="312"/>
                  </a:cubicBezTo>
                  <a:cubicBezTo>
                    <a:pt x="1498" y="322"/>
                    <a:pt x="1487" y="322"/>
                    <a:pt x="1477" y="333"/>
                  </a:cubicBezTo>
                  <a:cubicBezTo>
                    <a:pt x="1394" y="354"/>
                    <a:pt x="1311" y="385"/>
                    <a:pt x="1228" y="396"/>
                  </a:cubicBezTo>
                  <a:cubicBezTo>
                    <a:pt x="1186" y="406"/>
                    <a:pt x="1145" y="416"/>
                    <a:pt x="1092" y="416"/>
                  </a:cubicBezTo>
                  <a:cubicBezTo>
                    <a:pt x="988" y="435"/>
                    <a:pt x="884" y="443"/>
                    <a:pt x="779" y="443"/>
                  </a:cubicBezTo>
                  <a:cubicBezTo>
                    <a:pt x="644" y="443"/>
                    <a:pt x="509" y="429"/>
                    <a:pt x="375" y="406"/>
                  </a:cubicBezTo>
                  <a:cubicBezTo>
                    <a:pt x="364" y="676"/>
                    <a:pt x="354" y="947"/>
                    <a:pt x="333" y="1217"/>
                  </a:cubicBezTo>
                  <a:cubicBezTo>
                    <a:pt x="312" y="1477"/>
                    <a:pt x="322" y="1810"/>
                    <a:pt x="167" y="2039"/>
                  </a:cubicBezTo>
                  <a:cubicBezTo>
                    <a:pt x="135" y="2559"/>
                    <a:pt x="83" y="3079"/>
                    <a:pt x="21" y="3600"/>
                  </a:cubicBezTo>
                  <a:cubicBezTo>
                    <a:pt x="10" y="3630"/>
                    <a:pt x="10" y="3662"/>
                    <a:pt x="0" y="3704"/>
                  </a:cubicBezTo>
                  <a:cubicBezTo>
                    <a:pt x="50" y="3707"/>
                    <a:pt x="101" y="3709"/>
                    <a:pt x="152" y="3709"/>
                  </a:cubicBezTo>
                  <a:cubicBezTo>
                    <a:pt x="404" y="3709"/>
                    <a:pt x="659" y="3665"/>
                    <a:pt x="884" y="3579"/>
                  </a:cubicBezTo>
                  <a:cubicBezTo>
                    <a:pt x="916" y="3568"/>
                    <a:pt x="946" y="3558"/>
                    <a:pt x="978" y="3537"/>
                  </a:cubicBezTo>
                  <a:cubicBezTo>
                    <a:pt x="1154" y="3464"/>
                    <a:pt x="1321" y="3371"/>
                    <a:pt x="1467" y="3256"/>
                  </a:cubicBezTo>
                  <a:cubicBezTo>
                    <a:pt x="1561" y="3183"/>
                    <a:pt x="1644" y="3100"/>
                    <a:pt x="1727" y="3017"/>
                  </a:cubicBezTo>
                  <a:cubicBezTo>
                    <a:pt x="1748" y="2788"/>
                    <a:pt x="1769" y="2559"/>
                    <a:pt x="1789" y="2340"/>
                  </a:cubicBezTo>
                  <a:cubicBezTo>
                    <a:pt x="1873" y="1550"/>
                    <a:pt x="1977" y="770"/>
                    <a:pt x="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3"/>
            <p:cNvSpPr/>
            <p:nvPr/>
          </p:nvSpPr>
          <p:spPr>
            <a:xfrm>
              <a:off x="5136325" y="3827475"/>
              <a:ext cx="52550" cy="38200"/>
            </a:xfrm>
            <a:custGeom>
              <a:avLst/>
              <a:gdLst/>
              <a:ahLst/>
              <a:cxnLst/>
              <a:rect l="l" t="t" r="r" b="b"/>
              <a:pathLst>
                <a:path w="2102" h="1528" extrusionOk="0">
                  <a:moveTo>
                    <a:pt x="811" y="0"/>
                  </a:moveTo>
                  <a:cubicBezTo>
                    <a:pt x="532" y="0"/>
                    <a:pt x="266" y="53"/>
                    <a:pt x="1" y="123"/>
                  </a:cubicBezTo>
                  <a:cubicBezTo>
                    <a:pt x="73" y="259"/>
                    <a:pt x="135" y="393"/>
                    <a:pt x="209" y="529"/>
                  </a:cubicBezTo>
                  <a:cubicBezTo>
                    <a:pt x="271" y="675"/>
                    <a:pt x="343" y="830"/>
                    <a:pt x="396" y="976"/>
                  </a:cubicBezTo>
                  <a:cubicBezTo>
                    <a:pt x="417" y="1038"/>
                    <a:pt x="437" y="1101"/>
                    <a:pt x="447" y="1153"/>
                  </a:cubicBezTo>
                  <a:cubicBezTo>
                    <a:pt x="656" y="1195"/>
                    <a:pt x="874" y="1257"/>
                    <a:pt x="1082" y="1309"/>
                  </a:cubicBezTo>
                  <a:cubicBezTo>
                    <a:pt x="1228" y="1350"/>
                    <a:pt x="1384" y="1392"/>
                    <a:pt x="1529" y="1434"/>
                  </a:cubicBezTo>
                  <a:cubicBezTo>
                    <a:pt x="1644" y="1465"/>
                    <a:pt x="1769" y="1517"/>
                    <a:pt x="1894" y="1528"/>
                  </a:cubicBezTo>
                  <a:cubicBezTo>
                    <a:pt x="1977" y="1528"/>
                    <a:pt x="2019" y="1528"/>
                    <a:pt x="2039" y="1444"/>
                  </a:cubicBezTo>
                  <a:cubicBezTo>
                    <a:pt x="2081" y="1309"/>
                    <a:pt x="2081" y="1163"/>
                    <a:pt x="2091" y="1028"/>
                  </a:cubicBezTo>
                  <a:cubicBezTo>
                    <a:pt x="2102" y="820"/>
                    <a:pt x="2081" y="601"/>
                    <a:pt x="2070" y="383"/>
                  </a:cubicBezTo>
                  <a:cubicBezTo>
                    <a:pt x="1945" y="331"/>
                    <a:pt x="1821" y="238"/>
                    <a:pt x="1707" y="185"/>
                  </a:cubicBezTo>
                  <a:cubicBezTo>
                    <a:pt x="1509" y="102"/>
                    <a:pt x="1300" y="51"/>
                    <a:pt x="1092" y="19"/>
                  </a:cubicBezTo>
                  <a:cubicBezTo>
                    <a:pt x="997" y="6"/>
                    <a:pt x="903" y="0"/>
                    <a:pt x="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3"/>
            <p:cNvSpPr/>
            <p:nvPr/>
          </p:nvSpPr>
          <p:spPr>
            <a:xfrm>
              <a:off x="5175575" y="3801925"/>
              <a:ext cx="4725" cy="3950"/>
            </a:xfrm>
            <a:custGeom>
              <a:avLst/>
              <a:gdLst/>
              <a:ahLst/>
              <a:cxnLst/>
              <a:rect l="l" t="t" r="r" b="b"/>
              <a:pathLst>
                <a:path w="189" h="158" extrusionOk="0">
                  <a:moveTo>
                    <a:pt x="188" y="1"/>
                  </a:moveTo>
                  <a:lnTo>
                    <a:pt x="188" y="1"/>
                  </a:lnTo>
                  <a:cubicBezTo>
                    <a:pt x="126" y="12"/>
                    <a:pt x="74" y="12"/>
                    <a:pt x="22" y="22"/>
                  </a:cubicBezTo>
                  <a:cubicBezTo>
                    <a:pt x="12" y="63"/>
                    <a:pt x="12" y="116"/>
                    <a:pt x="1" y="157"/>
                  </a:cubicBezTo>
                  <a:lnTo>
                    <a:pt x="157" y="32"/>
                  </a:lnTo>
                  <a:lnTo>
                    <a:pt x="188" y="1"/>
                  </a:lnTo>
                  <a:close/>
                </a:path>
              </a:pathLst>
            </a:custGeom>
            <a:solidFill>
              <a:srgbClr val="A8C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3"/>
            <p:cNvSpPr/>
            <p:nvPr/>
          </p:nvSpPr>
          <p:spPr>
            <a:xfrm>
              <a:off x="5187025" y="3979050"/>
              <a:ext cx="45800" cy="45775"/>
            </a:xfrm>
            <a:custGeom>
              <a:avLst/>
              <a:gdLst/>
              <a:ahLst/>
              <a:cxnLst/>
              <a:rect l="l" t="t" r="r" b="b"/>
              <a:pathLst>
                <a:path w="1832" h="1831" extrusionOk="0">
                  <a:moveTo>
                    <a:pt x="1831" y="0"/>
                  </a:moveTo>
                  <a:lnTo>
                    <a:pt x="1831" y="0"/>
                  </a:lnTo>
                  <a:cubicBezTo>
                    <a:pt x="1811" y="21"/>
                    <a:pt x="1780" y="42"/>
                    <a:pt x="1759" y="63"/>
                  </a:cubicBezTo>
                  <a:cubicBezTo>
                    <a:pt x="1593" y="197"/>
                    <a:pt x="1405" y="301"/>
                    <a:pt x="1207" y="375"/>
                  </a:cubicBezTo>
                  <a:cubicBezTo>
                    <a:pt x="1135" y="405"/>
                    <a:pt x="1062" y="426"/>
                    <a:pt x="989" y="447"/>
                  </a:cubicBezTo>
                  <a:cubicBezTo>
                    <a:pt x="821" y="497"/>
                    <a:pt x="646" y="521"/>
                    <a:pt x="470" y="521"/>
                  </a:cubicBezTo>
                  <a:cubicBezTo>
                    <a:pt x="352" y="521"/>
                    <a:pt x="233" y="510"/>
                    <a:pt x="115" y="489"/>
                  </a:cubicBezTo>
                  <a:cubicBezTo>
                    <a:pt x="84" y="655"/>
                    <a:pt x="63" y="832"/>
                    <a:pt x="42" y="999"/>
                  </a:cubicBezTo>
                  <a:cubicBezTo>
                    <a:pt x="21" y="1144"/>
                    <a:pt x="1" y="1300"/>
                    <a:pt x="63" y="1425"/>
                  </a:cubicBezTo>
                  <a:cubicBezTo>
                    <a:pt x="209" y="1456"/>
                    <a:pt x="333" y="1570"/>
                    <a:pt x="448" y="1644"/>
                  </a:cubicBezTo>
                  <a:cubicBezTo>
                    <a:pt x="583" y="1716"/>
                    <a:pt x="698" y="1758"/>
                    <a:pt x="854" y="1789"/>
                  </a:cubicBezTo>
                  <a:cubicBezTo>
                    <a:pt x="864" y="1799"/>
                    <a:pt x="874" y="1799"/>
                    <a:pt x="885" y="1799"/>
                  </a:cubicBezTo>
                  <a:cubicBezTo>
                    <a:pt x="972" y="1820"/>
                    <a:pt x="1072" y="1831"/>
                    <a:pt x="1176" y="1831"/>
                  </a:cubicBezTo>
                  <a:cubicBezTo>
                    <a:pt x="1234" y="1831"/>
                    <a:pt x="1294" y="1827"/>
                    <a:pt x="1353" y="1820"/>
                  </a:cubicBezTo>
                  <a:cubicBezTo>
                    <a:pt x="1457" y="1810"/>
                    <a:pt x="1582" y="1789"/>
                    <a:pt x="1707" y="1778"/>
                  </a:cubicBezTo>
                  <a:cubicBezTo>
                    <a:pt x="1707" y="1685"/>
                    <a:pt x="1717" y="1602"/>
                    <a:pt x="1727" y="1519"/>
                  </a:cubicBezTo>
                  <a:cubicBezTo>
                    <a:pt x="1727" y="1394"/>
                    <a:pt x="1738" y="1269"/>
                    <a:pt x="1748" y="1144"/>
                  </a:cubicBezTo>
                  <a:cubicBezTo>
                    <a:pt x="1759" y="895"/>
                    <a:pt x="1780" y="645"/>
                    <a:pt x="1801" y="395"/>
                  </a:cubicBezTo>
                  <a:cubicBezTo>
                    <a:pt x="1811" y="271"/>
                    <a:pt x="1821" y="135"/>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3"/>
            <p:cNvSpPr/>
            <p:nvPr/>
          </p:nvSpPr>
          <p:spPr>
            <a:xfrm>
              <a:off x="5119425" y="3804800"/>
              <a:ext cx="29150" cy="17950"/>
            </a:xfrm>
            <a:custGeom>
              <a:avLst/>
              <a:gdLst/>
              <a:ahLst/>
              <a:cxnLst/>
              <a:rect l="l" t="t" r="r" b="b"/>
              <a:pathLst>
                <a:path w="1166" h="718" extrusionOk="0">
                  <a:moveTo>
                    <a:pt x="1165" y="1"/>
                  </a:moveTo>
                  <a:cubicBezTo>
                    <a:pt x="770" y="21"/>
                    <a:pt x="385" y="31"/>
                    <a:pt x="0" y="31"/>
                  </a:cubicBezTo>
                  <a:cubicBezTo>
                    <a:pt x="146" y="229"/>
                    <a:pt x="291" y="427"/>
                    <a:pt x="427" y="635"/>
                  </a:cubicBezTo>
                  <a:cubicBezTo>
                    <a:pt x="448" y="655"/>
                    <a:pt x="458" y="687"/>
                    <a:pt x="479" y="718"/>
                  </a:cubicBezTo>
                  <a:cubicBezTo>
                    <a:pt x="603" y="646"/>
                    <a:pt x="739" y="583"/>
                    <a:pt x="885" y="551"/>
                  </a:cubicBezTo>
                  <a:cubicBezTo>
                    <a:pt x="905" y="531"/>
                    <a:pt x="926" y="510"/>
                    <a:pt x="936" y="489"/>
                  </a:cubicBezTo>
                  <a:cubicBezTo>
                    <a:pt x="1009" y="417"/>
                    <a:pt x="1061" y="333"/>
                    <a:pt x="1103" y="239"/>
                  </a:cubicBezTo>
                  <a:cubicBezTo>
                    <a:pt x="1134" y="156"/>
                    <a:pt x="1155" y="84"/>
                    <a:pt x="1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3"/>
            <p:cNvSpPr/>
            <p:nvPr/>
          </p:nvSpPr>
          <p:spPr>
            <a:xfrm>
              <a:off x="5219550" y="3718700"/>
              <a:ext cx="8075" cy="3150"/>
            </a:xfrm>
            <a:custGeom>
              <a:avLst/>
              <a:gdLst/>
              <a:ahLst/>
              <a:cxnLst/>
              <a:rect l="l" t="t" r="r" b="b"/>
              <a:pathLst>
                <a:path w="323" h="126" extrusionOk="0">
                  <a:moveTo>
                    <a:pt x="322" y="1"/>
                  </a:moveTo>
                  <a:lnTo>
                    <a:pt x="322" y="1"/>
                  </a:lnTo>
                  <a:cubicBezTo>
                    <a:pt x="218" y="22"/>
                    <a:pt x="114" y="33"/>
                    <a:pt x="10" y="43"/>
                  </a:cubicBezTo>
                  <a:cubicBezTo>
                    <a:pt x="0" y="74"/>
                    <a:pt x="0" y="95"/>
                    <a:pt x="0" y="126"/>
                  </a:cubicBezTo>
                  <a:cubicBezTo>
                    <a:pt x="104" y="84"/>
                    <a:pt x="218" y="53"/>
                    <a:pt x="322" y="1"/>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3"/>
            <p:cNvSpPr/>
            <p:nvPr/>
          </p:nvSpPr>
          <p:spPr>
            <a:xfrm>
              <a:off x="5147250" y="3775675"/>
              <a:ext cx="19000" cy="23150"/>
            </a:xfrm>
            <a:custGeom>
              <a:avLst/>
              <a:gdLst/>
              <a:ahLst/>
              <a:cxnLst/>
              <a:rect l="l" t="t" r="r" b="b"/>
              <a:pathLst>
                <a:path w="760" h="926" extrusionOk="0">
                  <a:moveTo>
                    <a:pt x="105" y="1"/>
                  </a:moveTo>
                  <a:cubicBezTo>
                    <a:pt x="73" y="10"/>
                    <a:pt x="31" y="10"/>
                    <a:pt x="0" y="21"/>
                  </a:cubicBezTo>
                  <a:cubicBezTo>
                    <a:pt x="156" y="250"/>
                    <a:pt x="260" y="510"/>
                    <a:pt x="302" y="801"/>
                  </a:cubicBezTo>
                  <a:cubicBezTo>
                    <a:pt x="302" y="843"/>
                    <a:pt x="302" y="884"/>
                    <a:pt x="313" y="926"/>
                  </a:cubicBezTo>
                  <a:cubicBezTo>
                    <a:pt x="458" y="916"/>
                    <a:pt x="604" y="905"/>
                    <a:pt x="759" y="895"/>
                  </a:cubicBezTo>
                  <a:cubicBezTo>
                    <a:pt x="739" y="531"/>
                    <a:pt x="468" y="229"/>
                    <a:pt x="167" y="42"/>
                  </a:cubicBezTo>
                  <a:cubicBezTo>
                    <a:pt x="146" y="31"/>
                    <a:pt x="125" y="2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3"/>
            <p:cNvSpPr/>
            <p:nvPr/>
          </p:nvSpPr>
          <p:spPr>
            <a:xfrm>
              <a:off x="5150900" y="3803500"/>
              <a:ext cx="14825" cy="13300"/>
            </a:xfrm>
            <a:custGeom>
              <a:avLst/>
              <a:gdLst/>
              <a:ahLst/>
              <a:cxnLst/>
              <a:rect l="l" t="t" r="r" b="b"/>
              <a:pathLst>
                <a:path w="593" h="532" extrusionOk="0">
                  <a:moveTo>
                    <a:pt x="593" y="0"/>
                  </a:moveTo>
                  <a:lnTo>
                    <a:pt x="156" y="32"/>
                  </a:lnTo>
                  <a:cubicBezTo>
                    <a:pt x="135" y="177"/>
                    <a:pt x="93" y="312"/>
                    <a:pt x="42" y="437"/>
                  </a:cubicBezTo>
                  <a:cubicBezTo>
                    <a:pt x="31" y="469"/>
                    <a:pt x="10" y="499"/>
                    <a:pt x="0" y="531"/>
                  </a:cubicBezTo>
                  <a:cubicBezTo>
                    <a:pt x="63" y="520"/>
                    <a:pt x="125" y="510"/>
                    <a:pt x="187" y="510"/>
                  </a:cubicBezTo>
                  <a:cubicBezTo>
                    <a:pt x="385" y="395"/>
                    <a:pt x="541" y="219"/>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3"/>
            <p:cNvSpPr/>
            <p:nvPr/>
          </p:nvSpPr>
          <p:spPr>
            <a:xfrm>
              <a:off x="5264275" y="3770200"/>
              <a:ext cx="18225" cy="11225"/>
            </a:xfrm>
            <a:custGeom>
              <a:avLst/>
              <a:gdLst/>
              <a:ahLst/>
              <a:cxnLst/>
              <a:rect l="l" t="t" r="r" b="b"/>
              <a:pathLst>
                <a:path w="729" h="449" extrusionOk="0">
                  <a:moveTo>
                    <a:pt x="52" y="1"/>
                  </a:moveTo>
                  <a:cubicBezTo>
                    <a:pt x="42" y="63"/>
                    <a:pt x="31" y="125"/>
                    <a:pt x="31" y="188"/>
                  </a:cubicBezTo>
                  <a:cubicBezTo>
                    <a:pt x="21" y="282"/>
                    <a:pt x="10" y="365"/>
                    <a:pt x="1" y="448"/>
                  </a:cubicBezTo>
                  <a:cubicBezTo>
                    <a:pt x="239" y="386"/>
                    <a:pt x="479" y="324"/>
                    <a:pt x="729" y="250"/>
                  </a:cubicBezTo>
                  <a:cubicBezTo>
                    <a:pt x="604" y="220"/>
                    <a:pt x="479" y="178"/>
                    <a:pt x="354" y="125"/>
                  </a:cubicBezTo>
                  <a:cubicBezTo>
                    <a:pt x="281" y="105"/>
                    <a:pt x="209" y="74"/>
                    <a:pt x="135" y="42"/>
                  </a:cubicBezTo>
                  <a:cubicBezTo>
                    <a:pt x="105" y="32"/>
                    <a:pt x="73" y="1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3"/>
            <p:cNvSpPr/>
            <p:nvPr/>
          </p:nvSpPr>
          <p:spPr>
            <a:xfrm>
              <a:off x="5032025" y="3732200"/>
              <a:ext cx="117050" cy="68200"/>
            </a:xfrm>
            <a:custGeom>
              <a:avLst/>
              <a:gdLst/>
              <a:ahLst/>
              <a:cxnLst/>
              <a:rect l="l" t="t" r="r" b="b"/>
              <a:pathLst>
                <a:path w="4682" h="2728" extrusionOk="0">
                  <a:moveTo>
                    <a:pt x="1107" y="1"/>
                  </a:moveTo>
                  <a:cubicBezTo>
                    <a:pt x="1052" y="1"/>
                    <a:pt x="995" y="8"/>
                    <a:pt x="937" y="23"/>
                  </a:cubicBezTo>
                  <a:cubicBezTo>
                    <a:pt x="313" y="179"/>
                    <a:pt x="22" y="887"/>
                    <a:pt x="12" y="1479"/>
                  </a:cubicBezTo>
                  <a:cubicBezTo>
                    <a:pt x="1" y="1770"/>
                    <a:pt x="63" y="2062"/>
                    <a:pt x="178" y="2343"/>
                  </a:cubicBezTo>
                  <a:cubicBezTo>
                    <a:pt x="209" y="2415"/>
                    <a:pt x="241" y="2488"/>
                    <a:pt x="282" y="2561"/>
                  </a:cubicBezTo>
                  <a:cubicBezTo>
                    <a:pt x="615" y="2602"/>
                    <a:pt x="948" y="2634"/>
                    <a:pt x="1281" y="2665"/>
                  </a:cubicBezTo>
                  <a:cubicBezTo>
                    <a:pt x="1416" y="2572"/>
                    <a:pt x="1551" y="2488"/>
                    <a:pt x="1686" y="2415"/>
                  </a:cubicBezTo>
                  <a:cubicBezTo>
                    <a:pt x="1822" y="2353"/>
                    <a:pt x="1947" y="2290"/>
                    <a:pt x="2081" y="2239"/>
                  </a:cubicBezTo>
                  <a:cubicBezTo>
                    <a:pt x="2166" y="2205"/>
                    <a:pt x="2265" y="2171"/>
                    <a:pt x="2361" y="2171"/>
                  </a:cubicBezTo>
                  <a:cubicBezTo>
                    <a:pt x="2383" y="2171"/>
                    <a:pt x="2404" y="2173"/>
                    <a:pt x="2425" y="2176"/>
                  </a:cubicBezTo>
                  <a:cubicBezTo>
                    <a:pt x="2458" y="2136"/>
                    <a:pt x="2509" y="2113"/>
                    <a:pt x="2566" y="2113"/>
                  </a:cubicBezTo>
                  <a:cubicBezTo>
                    <a:pt x="2598" y="2113"/>
                    <a:pt x="2631" y="2120"/>
                    <a:pt x="2664" y="2135"/>
                  </a:cubicBezTo>
                  <a:cubicBezTo>
                    <a:pt x="2799" y="2207"/>
                    <a:pt x="2934" y="2343"/>
                    <a:pt x="3049" y="2447"/>
                  </a:cubicBezTo>
                  <a:cubicBezTo>
                    <a:pt x="3142" y="2540"/>
                    <a:pt x="3226" y="2634"/>
                    <a:pt x="3309" y="2727"/>
                  </a:cubicBezTo>
                  <a:cubicBezTo>
                    <a:pt x="3454" y="2727"/>
                    <a:pt x="3590" y="2717"/>
                    <a:pt x="3736" y="2717"/>
                  </a:cubicBezTo>
                  <a:cubicBezTo>
                    <a:pt x="4048" y="2717"/>
                    <a:pt x="4360" y="2697"/>
                    <a:pt x="4682" y="2686"/>
                  </a:cubicBezTo>
                  <a:cubicBezTo>
                    <a:pt x="4672" y="2623"/>
                    <a:pt x="4672" y="2572"/>
                    <a:pt x="4661" y="2519"/>
                  </a:cubicBezTo>
                  <a:cubicBezTo>
                    <a:pt x="4619" y="2239"/>
                    <a:pt x="4505" y="1978"/>
                    <a:pt x="4339" y="1749"/>
                  </a:cubicBezTo>
                  <a:cubicBezTo>
                    <a:pt x="4183" y="1740"/>
                    <a:pt x="4016" y="1698"/>
                    <a:pt x="3871" y="1666"/>
                  </a:cubicBezTo>
                  <a:cubicBezTo>
                    <a:pt x="3725" y="1635"/>
                    <a:pt x="3579" y="1594"/>
                    <a:pt x="3434" y="1531"/>
                  </a:cubicBezTo>
                  <a:cubicBezTo>
                    <a:pt x="3299" y="1479"/>
                    <a:pt x="3163" y="1396"/>
                    <a:pt x="3038" y="1323"/>
                  </a:cubicBezTo>
                  <a:cubicBezTo>
                    <a:pt x="3018" y="1448"/>
                    <a:pt x="3008" y="1562"/>
                    <a:pt x="2987" y="1677"/>
                  </a:cubicBezTo>
                  <a:cubicBezTo>
                    <a:pt x="2976" y="1812"/>
                    <a:pt x="2966" y="1958"/>
                    <a:pt x="2904" y="2082"/>
                  </a:cubicBezTo>
                  <a:cubicBezTo>
                    <a:pt x="2886" y="2109"/>
                    <a:pt x="2852" y="2123"/>
                    <a:pt x="2819" y="2123"/>
                  </a:cubicBezTo>
                  <a:cubicBezTo>
                    <a:pt x="2776" y="2123"/>
                    <a:pt x="2732" y="2099"/>
                    <a:pt x="2726" y="2052"/>
                  </a:cubicBezTo>
                  <a:cubicBezTo>
                    <a:pt x="2695" y="1916"/>
                    <a:pt x="2726" y="1781"/>
                    <a:pt x="2758" y="1645"/>
                  </a:cubicBezTo>
                  <a:lnTo>
                    <a:pt x="2820" y="1271"/>
                  </a:lnTo>
                  <a:cubicBezTo>
                    <a:pt x="2820" y="1261"/>
                    <a:pt x="2830" y="1240"/>
                    <a:pt x="2841" y="1229"/>
                  </a:cubicBezTo>
                  <a:cubicBezTo>
                    <a:pt x="2789" y="1209"/>
                    <a:pt x="2737" y="1188"/>
                    <a:pt x="2695" y="1167"/>
                  </a:cubicBezTo>
                  <a:cubicBezTo>
                    <a:pt x="2643" y="1146"/>
                    <a:pt x="2601" y="1125"/>
                    <a:pt x="2550" y="1095"/>
                  </a:cubicBezTo>
                  <a:cubicBezTo>
                    <a:pt x="2539" y="1105"/>
                    <a:pt x="2529" y="1105"/>
                    <a:pt x="2518" y="1105"/>
                  </a:cubicBezTo>
                  <a:cubicBezTo>
                    <a:pt x="2310" y="1105"/>
                    <a:pt x="2144" y="1167"/>
                    <a:pt x="1967" y="1271"/>
                  </a:cubicBezTo>
                  <a:cubicBezTo>
                    <a:pt x="1947" y="1282"/>
                    <a:pt x="1926" y="1303"/>
                    <a:pt x="1905" y="1313"/>
                  </a:cubicBezTo>
                  <a:cubicBezTo>
                    <a:pt x="1905" y="1313"/>
                    <a:pt x="1894" y="1323"/>
                    <a:pt x="1884" y="1323"/>
                  </a:cubicBezTo>
                  <a:cubicBezTo>
                    <a:pt x="1884" y="1333"/>
                    <a:pt x="1873" y="1344"/>
                    <a:pt x="1863" y="1344"/>
                  </a:cubicBezTo>
                  <a:cubicBezTo>
                    <a:pt x="1822" y="1386"/>
                    <a:pt x="1790" y="1417"/>
                    <a:pt x="1748" y="1448"/>
                  </a:cubicBezTo>
                  <a:cubicBezTo>
                    <a:pt x="1718" y="1490"/>
                    <a:pt x="1686" y="1531"/>
                    <a:pt x="1644" y="1562"/>
                  </a:cubicBezTo>
                  <a:lnTo>
                    <a:pt x="1614" y="1594"/>
                  </a:lnTo>
                  <a:cubicBezTo>
                    <a:pt x="1598" y="1604"/>
                    <a:pt x="1598" y="1604"/>
                    <a:pt x="1599" y="1604"/>
                  </a:cubicBezTo>
                  <a:cubicBezTo>
                    <a:pt x="1601" y="1604"/>
                    <a:pt x="1603" y="1604"/>
                    <a:pt x="1593" y="1615"/>
                  </a:cubicBezTo>
                  <a:cubicBezTo>
                    <a:pt x="1561" y="1635"/>
                    <a:pt x="1530" y="1656"/>
                    <a:pt x="1499" y="1666"/>
                  </a:cubicBezTo>
                  <a:cubicBezTo>
                    <a:pt x="1491" y="1668"/>
                    <a:pt x="1482" y="1668"/>
                    <a:pt x="1475" y="1668"/>
                  </a:cubicBezTo>
                  <a:cubicBezTo>
                    <a:pt x="1423" y="1668"/>
                    <a:pt x="1382" y="1639"/>
                    <a:pt x="1364" y="1594"/>
                  </a:cubicBezTo>
                  <a:cubicBezTo>
                    <a:pt x="1343" y="1521"/>
                    <a:pt x="1374" y="1437"/>
                    <a:pt x="1406" y="1386"/>
                  </a:cubicBezTo>
                  <a:cubicBezTo>
                    <a:pt x="1436" y="1323"/>
                    <a:pt x="1489" y="1271"/>
                    <a:pt x="1530" y="1229"/>
                  </a:cubicBezTo>
                  <a:cubicBezTo>
                    <a:pt x="1614" y="1136"/>
                    <a:pt x="1718" y="1063"/>
                    <a:pt x="1822" y="1011"/>
                  </a:cubicBezTo>
                  <a:cubicBezTo>
                    <a:pt x="1998" y="917"/>
                    <a:pt x="2196" y="866"/>
                    <a:pt x="2404" y="855"/>
                  </a:cubicBezTo>
                  <a:cubicBezTo>
                    <a:pt x="2175" y="699"/>
                    <a:pt x="1977" y="501"/>
                    <a:pt x="1769" y="314"/>
                  </a:cubicBezTo>
                  <a:cubicBezTo>
                    <a:pt x="1582" y="143"/>
                    <a:pt x="1359" y="1"/>
                    <a:pt x="1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3"/>
            <p:cNvSpPr/>
            <p:nvPr/>
          </p:nvSpPr>
          <p:spPr>
            <a:xfrm>
              <a:off x="5197950" y="3825075"/>
              <a:ext cx="50475" cy="66100"/>
            </a:xfrm>
            <a:custGeom>
              <a:avLst/>
              <a:gdLst/>
              <a:ahLst/>
              <a:cxnLst/>
              <a:rect l="l" t="t" r="r" b="b"/>
              <a:pathLst>
                <a:path w="2019" h="2644" extrusionOk="0">
                  <a:moveTo>
                    <a:pt x="1905" y="1"/>
                  </a:moveTo>
                  <a:cubicBezTo>
                    <a:pt x="1748" y="177"/>
                    <a:pt x="1582" y="355"/>
                    <a:pt x="1415" y="521"/>
                  </a:cubicBezTo>
                  <a:cubicBezTo>
                    <a:pt x="1343" y="604"/>
                    <a:pt x="1260" y="687"/>
                    <a:pt x="1176" y="781"/>
                  </a:cubicBezTo>
                  <a:cubicBezTo>
                    <a:pt x="1082" y="875"/>
                    <a:pt x="978" y="968"/>
                    <a:pt x="864" y="1030"/>
                  </a:cubicBezTo>
                  <a:cubicBezTo>
                    <a:pt x="764" y="1084"/>
                    <a:pt x="667" y="1107"/>
                    <a:pt x="573" y="1107"/>
                  </a:cubicBezTo>
                  <a:cubicBezTo>
                    <a:pt x="356" y="1107"/>
                    <a:pt x="160" y="982"/>
                    <a:pt x="1" y="822"/>
                  </a:cubicBezTo>
                  <a:lnTo>
                    <a:pt x="1" y="822"/>
                  </a:lnTo>
                  <a:cubicBezTo>
                    <a:pt x="53" y="1416"/>
                    <a:pt x="84" y="2008"/>
                    <a:pt x="74" y="2611"/>
                  </a:cubicBezTo>
                  <a:cubicBezTo>
                    <a:pt x="101" y="2609"/>
                    <a:pt x="128" y="2607"/>
                    <a:pt x="155" y="2607"/>
                  </a:cubicBezTo>
                  <a:cubicBezTo>
                    <a:pt x="222" y="2607"/>
                    <a:pt x="291" y="2615"/>
                    <a:pt x="365" y="2622"/>
                  </a:cubicBezTo>
                  <a:cubicBezTo>
                    <a:pt x="437" y="2632"/>
                    <a:pt x="521" y="2643"/>
                    <a:pt x="604" y="2643"/>
                  </a:cubicBezTo>
                  <a:cubicBezTo>
                    <a:pt x="604" y="2611"/>
                    <a:pt x="594" y="2591"/>
                    <a:pt x="594" y="2570"/>
                  </a:cubicBezTo>
                  <a:cubicBezTo>
                    <a:pt x="573" y="2435"/>
                    <a:pt x="541" y="2310"/>
                    <a:pt x="521" y="2195"/>
                  </a:cubicBezTo>
                  <a:cubicBezTo>
                    <a:pt x="479" y="1936"/>
                    <a:pt x="437" y="1675"/>
                    <a:pt x="407" y="1416"/>
                  </a:cubicBezTo>
                  <a:cubicBezTo>
                    <a:pt x="401" y="1351"/>
                    <a:pt x="453" y="1317"/>
                    <a:pt x="506" y="1317"/>
                  </a:cubicBezTo>
                  <a:cubicBezTo>
                    <a:pt x="548" y="1317"/>
                    <a:pt x="590" y="1338"/>
                    <a:pt x="604" y="1384"/>
                  </a:cubicBezTo>
                  <a:cubicBezTo>
                    <a:pt x="666" y="1634"/>
                    <a:pt x="719" y="1883"/>
                    <a:pt x="760" y="2144"/>
                  </a:cubicBezTo>
                  <a:cubicBezTo>
                    <a:pt x="791" y="2269"/>
                    <a:pt x="812" y="2393"/>
                    <a:pt x="833" y="2528"/>
                  </a:cubicBezTo>
                  <a:cubicBezTo>
                    <a:pt x="844" y="2560"/>
                    <a:pt x="844" y="2591"/>
                    <a:pt x="853" y="2622"/>
                  </a:cubicBezTo>
                  <a:lnTo>
                    <a:pt x="978" y="2591"/>
                  </a:lnTo>
                  <a:cubicBezTo>
                    <a:pt x="1156" y="2549"/>
                    <a:pt x="1311" y="2477"/>
                    <a:pt x="1457" y="2383"/>
                  </a:cubicBezTo>
                  <a:cubicBezTo>
                    <a:pt x="1821" y="2133"/>
                    <a:pt x="1998" y="1749"/>
                    <a:pt x="2009" y="1322"/>
                  </a:cubicBezTo>
                  <a:cubicBezTo>
                    <a:pt x="2019" y="1083"/>
                    <a:pt x="2009" y="833"/>
                    <a:pt x="1998" y="593"/>
                  </a:cubicBezTo>
                  <a:cubicBezTo>
                    <a:pt x="1988" y="406"/>
                    <a:pt x="1988" y="177"/>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3"/>
            <p:cNvSpPr/>
            <p:nvPr/>
          </p:nvSpPr>
          <p:spPr>
            <a:xfrm>
              <a:off x="5182350" y="3810325"/>
              <a:ext cx="59325" cy="35500"/>
            </a:xfrm>
            <a:custGeom>
              <a:avLst/>
              <a:gdLst/>
              <a:ahLst/>
              <a:cxnLst/>
              <a:rect l="l" t="t" r="r" b="b"/>
              <a:pathLst>
                <a:path w="2373" h="1420" extrusionOk="0">
                  <a:moveTo>
                    <a:pt x="992" y="0"/>
                  </a:moveTo>
                  <a:cubicBezTo>
                    <a:pt x="634" y="0"/>
                    <a:pt x="268" y="115"/>
                    <a:pt x="32" y="393"/>
                  </a:cubicBezTo>
                  <a:cubicBezTo>
                    <a:pt x="21" y="404"/>
                    <a:pt x="21" y="414"/>
                    <a:pt x="0" y="425"/>
                  </a:cubicBezTo>
                  <a:cubicBezTo>
                    <a:pt x="32" y="434"/>
                    <a:pt x="53" y="445"/>
                    <a:pt x="84" y="455"/>
                  </a:cubicBezTo>
                  <a:cubicBezTo>
                    <a:pt x="292" y="539"/>
                    <a:pt x="635" y="674"/>
                    <a:pt x="625" y="955"/>
                  </a:cubicBezTo>
                  <a:cubicBezTo>
                    <a:pt x="625" y="986"/>
                    <a:pt x="615" y="1017"/>
                    <a:pt x="604" y="1038"/>
                  </a:cubicBezTo>
                  <a:cubicBezTo>
                    <a:pt x="719" y="1163"/>
                    <a:pt x="843" y="1298"/>
                    <a:pt x="999" y="1371"/>
                  </a:cubicBezTo>
                  <a:cubicBezTo>
                    <a:pt x="1059" y="1404"/>
                    <a:pt x="1118" y="1419"/>
                    <a:pt x="1176" y="1419"/>
                  </a:cubicBezTo>
                  <a:cubicBezTo>
                    <a:pt x="1281" y="1419"/>
                    <a:pt x="1380" y="1371"/>
                    <a:pt x="1468" y="1298"/>
                  </a:cubicBezTo>
                  <a:cubicBezTo>
                    <a:pt x="1602" y="1173"/>
                    <a:pt x="1727" y="1038"/>
                    <a:pt x="1852" y="913"/>
                  </a:cubicBezTo>
                  <a:cubicBezTo>
                    <a:pt x="1884" y="871"/>
                    <a:pt x="1914" y="841"/>
                    <a:pt x="1946" y="809"/>
                  </a:cubicBezTo>
                  <a:cubicBezTo>
                    <a:pt x="2092" y="674"/>
                    <a:pt x="2226" y="529"/>
                    <a:pt x="2372" y="393"/>
                  </a:cubicBezTo>
                  <a:cubicBezTo>
                    <a:pt x="2258" y="310"/>
                    <a:pt x="2122" y="247"/>
                    <a:pt x="1988" y="206"/>
                  </a:cubicBezTo>
                  <a:cubicBezTo>
                    <a:pt x="1967" y="196"/>
                    <a:pt x="1946" y="196"/>
                    <a:pt x="1925" y="185"/>
                  </a:cubicBezTo>
                  <a:cubicBezTo>
                    <a:pt x="1706" y="112"/>
                    <a:pt x="1468" y="39"/>
                    <a:pt x="1239" y="18"/>
                  </a:cubicBezTo>
                  <a:cubicBezTo>
                    <a:pt x="1158" y="7"/>
                    <a:pt x="1075"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3"/>
            <p:cNvSpPr/>
            <p:nvPr/>
          </p:nvSpPr>
          <p:spPr>
            <a:xfrm>
              <a:off x="5051550" y="3718200"/>
              <a:ext cx="156050" cy="47625"/>
            </a:xfrm>
            <a:custGeom>
              <a:avLst/>
              <a:gdLst/>
              <a:ahLst/>
              <a:cxnLst/>
              <a:rect l="l" t="t" r="r" b="b"/>
              <a:pathLst>
                <a:path w="6242" h="1905" extrusionOk="0">
                  <a:moveTo>
                    <a:pt x="84" y="0"/>
                  </a:moveTo>
                  <a:cubicBezTo>
                    <a:pt x="52" y="73"/>
                    <a:pt x="31" y="146"/>
                    <a:pt x="0" y="219"/>
                  </a:cubicBezTo>
                  <a:cubicBezTo>
                    <a:pt x="94" y="187"/>
                    <a:pt x="198" y="177"/>
                    <a:pt x="313" y="177"/>
                  </a:cubicBezTo>
                  <a:cubicBezTo>
                    <a:pt x="697" y="177"/>
                    <a:pt x="1041" y="385"/>
                    <a:pt x="1332" y="614"/>
                  </a:cubicBezTo>
                  <a:cubicBezTo>
                    <a:pt x="1654" y="864"/>
                    <a:pt x="1935" y="1134"/>
                    <a:pt x="2320" y="1290"/>
                  </a:cubicBezTo>
                  <a:cubicBezTo>
                    <a:pt x="2382" y="1322"/>
                    <a:pt x="2435" y="1343"/>
                    <a:pt x="2497" y="1363"/>
                  </a:cubicBezTo>
                  <a:cubicBezTo>
                    <a:pt x="2403" y="926"/>
                    <a:pt x="2736" y="500"/>
                    <a:pt x="3131" y="354"/>
                  </a:cubicBezTo>
                  <a:cubicBezTo>
                    <a:pt x="3269" y="303"/>
                    <a:pt x="3409" y="281"/>
                    <a:pt x="3548" y="281"/>
                  </a:cubicBezTo>
                  <a:cubicBezTo>
                    <a:pt x="3895" y="281"/>
                    <a:pt x="4239" y="418"/>
                    <a:pt x="4536" y="604"/>
                  </a:cubicBezTo>
                  <a:cubicBezTo>
                    <a:pt x="4733" y="739"/>
                    <a:pt x="4920" y="885"/>
                    <a:pt x="5108" y="1040"/>
                  </a:cubicBezTo>
                  <a:cubicBezTo>
                    <a:pt x="5295" y="1197"/>
                    <a:pt x="5493" y="1322"/>
                    <a:pt x="5669" y="1488"/>
                  </a:cubicBezTo>
                  <a:cubicBezTo>
                    <a:pt x="5805" y="1613"/>
                    <a:pt x="5951" y="1748"/>
                    <a:pt x="6075" y="1904"/>
                  </a:cubicBezTo>
                  <a:cubicBezTo>
                    <a:pt x="6085" y="1831"/>
                    <a:pt x="6096" y="1748"/>
                    <a:pt x="6096" y="1675"/>
                  </a:cubicBezTo>
                  <a:cubicBezTo>
                    <a:pt x="6127" y="1352"/>
                    <a:pt x="6159" y="1030"/>
                    <a:pt x="6179" y="708"/>
                  </a:cubicBezTo>
                  <a:lnTo>
                    <a:pt x="6242" y="115"/>
                  </a:lnTo>
                  <a:lnTo>
                    <a:pt x="6242" y="115"/>
                  </a:lnTo>
                  <a:cubicBezTo>
                    <a:pt x="5346" y="206"/>
                    <a:pt x="4446" y="254"/>
                    <a:pt x="3544" y="254"/>
                  </a:cubicBezTo>
                  <a:cubicBezTo>
                    <a:pt x="3105" y="254"/>
                    <a:pt x="2666" y="243"/>
                    <a:pt x="2227" y="219"/>
                  </a:cubicBezTo>
                  <a:cubicBezTo>
                    <a:pt x="1508" y="177"/>
                    <a:pt x="791" y="11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3"/>
            <p:cNvSpPr/>
            <p:nvPr/>
          </p:nvSpPr>
          <p:spPr>
            <a:xfrm>
              <a:off x="4867425" y="3540525"/>
              <a:ext cx="453575" cy="809600"/>
            </a:xfrm>
            <a:custGeom>
              <a:avLst/>
              <a:gdLst/>
              <a:ahLst/>
              <a:cxnLst/>
              <a:rect l="l" t="t" r="r" b="b"/>
              <a:pathLst>
                <a:path w="18143" h="32384" extrusionOk="0">
                  <a:moveTo>
                    <a:pt x="15503" y="862"/>
                  </a:moveTo>
                  <a:cubicBezTo>
                    <a:pt x="15543" y="862"/>
                    <a:pt x="15584" y="863"/>
                    <a:pt x="15625" y="866"/>
                  </a:cubicBezTo>
                  <a:cubicBezTo>
                    <a:pt x="15739" y="877"/>
                    <a:pt x="15926" y="928"/>
                    <a:pt x="16041" y="981"/>
                  </a:cubicBezTo>
                  <a:cubicBezTo>
                    <a:pt x="16113" y="1011"/>
                    <a:pt x="16176" y="1053"/>
                    <a:pt x="16249" y="1106"/>
                  </a:cubicBezTo>
                  <a:cubicBezTo>
                    <a:pt x="16270" y="1106"/>
                    <a:pt x="16280" y="1126"/>
                    <a:pt x="16301" y="1136"/>
                  </a:cubicBezTo>
                  <a:lnTo>
                    <a:pt x="16083" y="1168"/>
                  </a:lnTo>
                  <a:cubicBezTo>
                    <a:pt x="15998" y="1180"/>
                    <a:pt x="15913" y="1185"/>
                    <a:pt x="15827" y="1185"/>
                  </a:cubicBezTo>
                  <a:cubicBezTo>
                    <a:pt x="15764" y="1185"/>
                    <a:pt x="15700" y="1182"/>
                    <a:pt x="15635" y="1178"/>
                  </a:cubicBezTo>
                  <a:cubicBezTo>
                    <a:pt x="15406" y="1147"/>
                    <a:pt x="15177" y="1064"/>
                    <a:pt x="14969" y="960"/>
                  </a:cubicBezTo>
                  <a:cubicBezTo>
                    <a:pt x="15032" y="939"/>
                    <a:pt x="15084" y="918"/>
                    <a:pt x="15146" y="897"/>
                  </a:cubicBezTo>
                  <a:cubicBezTo>
                    <a:pt x="15263" y="874"/>
                    <a:pt x="15381" y="862"/>
                    <a:pt x="15503" y="862"/>
                  </a:cubicBezTo>
                  <a:close/>
                  <a:moveTo>
                    <a:pt x="6866" y="575"/>
                  </a:moveTo>
                  <a:cubicBezTo>
                    <a:pt x="6980" y="897"/>
                    <a:pt x="7084" y="1220"/>
                    <a:pt x="7147" y="1563"/>
                  </a:cubicBezTo>
                  <a:cubicBezTo>
                    <a:pt x="7178" y="1781"/>
                    <a:pt x="7199" y="2010"/>
                    <a:pt x="7220" y="2239"/>
                  </a:cubicBezTo>
                  <a:cubicBezTo>
                    <a:pt x="7241" y="2468"/>
                    <a:pt x="7241" y="2697"/>
                    <a:pt x="7282" y="2936"/>
                  </a:cubicBezTo>
                  <a:cubicBezTo>
                    <a:pt x="7282" y="2967"/>
                    <a:pt x="7303" y="2988"/>
                    <a:pt x="7324" y="2999"/>
                  </a:cubicBezTo>
                  <a:cubicBezTo>
                    <a:pt x="7313" y="3020"/>
                    <a:pt x="7313" y="3040"/>
                    <a:pt x="7303" y="3050"/>
                  </a:cubicBezTo>
                  <a:cubicBezTo>
                    <a:pt x="7261" y="2978"/>
                    <a:pt x="7209" y="2895"/>
                    <a:pt x="7157" y="2821"/>
                  </a:cubicBezTo>
                  <a:cubicBezTo>
                    <a:pt x="6970" y="2572"/>
                    <a:pt x="6751" y="2343"/>
                    <a:pt x="6512" y="2156"/>
                  </a:cubicBezTo>
                  <a:cubicBezTo>
                    <a:pt x="6502" y="1885"/>
                    <a:pt x="6522" y="1626"/>
                    <a:pt x="6585" y="1376"/>
                  </a:cubicBezTo>
                  <a:cubicBezTo>
                    <a:pt x="6626" y="1178"/>
                    <a:pt x="6679" y="991"/>
                    <a:pt x="6762" y="814"/>
                  </a:cubicBezTo>
                  <a:cubicBezTo>
                    <a:pt x="6793" y="741"/>
                    <a:pt x="6825" y="648"/>
                    <a:pt x="6866" y="575"/>
                  </a:cubicBezTo>
                  <a:close/>
                  <a:moveTo>
                    <a:pt x="14730" y="1064"/>
                  </a:moveTo>
                  <a:cubicBezTo>
                    <a:pt x="14969" y="1272"/>
                    <a:pt x="15271" y="1407"/>
                    <a:pt x="15593" y="1448"/>
                  </a:cubicBezTo>
                  <a:cubicBezTo>
                    <a:pt x="15680" y="1466"/>
                    <a:pt x="15769" y="1474"/>
                    <a:pt x="15860" y="1474"/>
                  </a:cubicBezTo>
                  <a:cubicBezTo>
                    <a:pt x="15933" y="1474"/>
                    <a:pt x="16008" y="1468"/>
                    <a:pt x="16083" y="1459"/>
                  </a:cubicBezTo>
                  <a:cubicBezTo>
                    <a:pt x="16176" y="1448"/>
                    <a:pt x="16259" y="1428"/>
                    <a:pt x="16342" y="1397"/>
                  </a:cubicBezTo>
                  <a:cubicBezTo>
                    <a:pt x="16405" y="1376"/>
                    <a:pt x="16488" y="1355"/>
                    <a:pt x="16540" y="1293"/>
                  </a:cubicBezTo>
                  <a:lnTo>
                    <a:pt x="16540" y="1293"/>
                  </a:lnTo>
                  <a:cubicBezTo>
                    <a:pt x="16509" y="1469"/>
                    <a:pt x="16478" y="1646"/>
                    <a:pt x="16457" y="1823"/>
                  </a:cubicBezTo>
                  <a:cubicBezTo>
                    <a:pt x="16384" y="1906"/>
                    <a:pt x="16342" y="2021"/>
                    <a:pt x="16291" y="2114"/>
                  </a:cubicBezTo>
                  <a:cubicBezTo>
                    <a:pt x="16228" y="2229"/>
                    <a:pt x="16155" y="2343"/>
                    <a:pt x="16083" y="2447"/>
                  </a:cubicBezTo>
                  <a:cubicBezTo>
                    <a:pt x="15926" y="2687"/>
                    <a:pt x="15739" y="2895"/>
                    <a:pt x="15531" y="3082"/>
                  </a:cubicBezTo>
                  <a:cubicBezTo>
                    <a:pt x="15219" y="3352"/>
                    <a:pt x="14855" y="3560"/>
                    <a:pt x="14470" y="3706"/>
                  </a:cubicBezTo>
                  <a:cubicBezTo>
                    <a:pt x="14491" y="3477"/>
                    <a:pt x="14522" y="3248"/>
                    <a:pt x="14553" y="3020"/>
                  </a:cubicBezTo>
                  <a:cubicBezTo>
                    <a:pt x="14585" y="2707"/>
                    <a:pt x="14626" y="2395"/>
                    <a:pt x="14668" y="2083"/>
                  </a:cubicBezTo>
                  <a:cubicBezTo>
                    <a:pt x="14678" y="1917"/>
                    <a:pt x="14699" y="1760"/>
                    <a:pt x="14719" y="1594"/>
                  </a:cubicBezTo>
                  <a:cubicBezTo>
                    <a:pt x="14730" y="1438"/>
                    <a:pt x="14730" y="1282"/>
                    <a:pt x="14740" y="1115"/>
                  </a:cubicBezTo>
                  <a:cubicBezTo>
                    <a:pt x="14740" y="1095"/>
                    <a:pt x="14730" y="1074"/>
                    <a:pt x="14730" y="1064"/>
                  </a:cubicBezTo>
                  <a:close/>
                  <a:moveTo>
                    <a:pt x="9321" y="1532"/>
                  </a:moveTo>
                  <a:lnTo>
                    <a:pt x="9321" y="1532"/>
                  </a:lnTo>
                  <a:cubicBezTo>
                    <a:pt x="8998" y="2021"/>
                    <a:pt x="8697" y="2509"/>
                    <a:pt x="8426" y="3030"/>
                  </a:cubicBezTo>
                  <a:cubicBezTo>
                    <a:pt x="8270" y="3332"/>
                    <a:pt x="8114" y="3644"/>
                    <a:pt x="7969" y="3956"/>
                  </a:cubicBezTo>
                  <a:cubicBezTo>
                    <a:pt x="7896" y="4091"/>
                    <a:pt x="7833" y="4236"/>
                    <a:pt x="7761" y="4372"/>
                  </a:cubicBezTo>
                  <a:cubicBezTo>
                    <a:pt x="7708" y="4007"/>
                    <a:pt x="7604" y="3644"/>
                    <a:pt x="7449" y="3311"/>
                  </a:cubicBezTo>
                  <a:cubicBezTo>
                    <a:pt x="7542" y="3103"/>
                    <a:pt x="7678" y="2925"/>
                    <a:pt x="7812" y="2738"/>
                  </a:cubicBezTo>
                  <a:cubicBezTo>
                    <a:pt x="7958" y="2520"/>
                    <a:pt x="8145" y="2322"/>
                    <a:pt x="8332" y="2146"/>
                  </a:cubicBezTo>
                  <a:cubicBezTo>
                    <a:pt x="8624" y="1885"/>
                    <a:pt x="8957" y="1677"/>
                    <a:pt x="9321" y="1532"/>
                  </a:cubicBezTo>
                  <a:close/>
                  <a:moveTo>
                    <a:pt x="9571" y="1532"/>
                  </a:moveTo>
                  <a:lnTo>
                    <a:pt x="9571" y="1532"/>
                  </a:lnTo>
                  <a:cubicBezTo>
                    <a:pt x="9841" y="2125"/>
                    <a:pt x="9685" y="2832"/>
                    <a:pt x="9352" y="3383"/>
                  </a:cubicBezTo>
                  <a:cubicBezTo>
                    <a:pt x="9123" y="3737"/>
                    <a:pt x="8832" y="4039"/>
                    <a:pt x="8531" y="4319"/>
                  </a:cubicBezTo>
                  <a:cubicBezTo>
                    <a:pt x="8374" y="4476"/>
                    <a:pt x="8208" y="4621"/>
                    <a:pt x="8052" y="4767"/>
                  </a:cubicBezTo>
                  <a:cubicBezTo>
                    <a:pt x="7979" y="4840"/>
                    <a:pt x="7886" y="4902"/>
                    <a:pt x="7812" y="4985"/>
                  </a:cubicBezTo>
                  <a:lnTo>
                    <a:pt x="7812" y="4934"/>
                  </a:lnTo>
                  <a:cubicBezTo>
                    <a:pt x="7969" y="4663"/>
                    <a:pt x="8073" y="4351"/>
                    <a:pt x="8208" y="4070"/>
                  </a:cubicBezTo>
                  <a:cubicBezTo>
                    <a:pt x="8364" y="3758"/>
                    <a:pt x="8520" y="3446"/>
                    <a:pt x="8676" y="3144"/>
                  </a:cubicBezTo>
                  <a:cubicBezTo>
                    <a:pt x="8957" y="2603"/>
                    <a:pt x="9259" y="2063"/>
                    <a:pt x="9571" y="1532"/>
                  </a:cubicBezTo>
                  <a:close/>
                  <a:moveTo>
                    <a:pt x="4504" y="2624"/>
                  </a:moveTo>
                  <a:cubicBezTo>
                    <a:pt x="4931" y="2645"/>
                    <a:pt x="5357" y="2811"/>
                    <a:pt x="5711" y="3082"/>
                  </a:cubicBezTo>
                  <a:cubicBezTo>
                    <a:pt x="5940" y="3258"/>
                    <a:pt x="6138" y="3466"/>
                    <a:pt x="6294" y="3706"/>
                  </a:cubicBezTo>
                  <a:lnTo>
                    <a:pt x="6284" y="3706"/>
                  </a:lnTo>
                  <a:cubicBezTo>
                    <a:pt x="6279" y="3706"/>
                    <a:pt x="6274" y="3705"/>
                    <a:pt x="6269" y="3705"/>
                  </a:cubicBezTo>
                  <a:cubicBezTo>
                    <a:pt x="6170" y="3705"/>
                    <a:pt x="6082" y="3803"/>
                    <a:pt x="6013" y="3873"/>
                  </a:cubicBezTo>
                  <a:cubicBezTo>
                    <a:pt x="5930" y="3945"/>
                    <a:pt x="5847" y="4028"/>
                    <a:pt x="5773" y="4111"/>
                  </a:cubicBezTo>
                  <a:cubicBezTo>
                    <a:pt x="5618" y="4268"/>
                    <a:pt x="5461" y="4434"/>
                    <a:pt x="5316" y="4601"/>
                  </a:cubicBezTo>
                  <a:cubicBezTo>
                    <a:pt x="5129" y="4830"/>
                    <a:pt x="4952" y="5068"/>
                    <a:pt x="4796" y="5329"/>
                  </a:cubicBezTo>
                  <a:lnTo>
                    <a:pt x="4765" y="5017"/>
                  </a:lnTo>
                  <a:cubicBezTo>
                    <a:pt x="4744" y="4746"/>
                    <a:pt x="4723" y="4476"/>
                    <a:pt x="4692" y="4205"/>
                  </a:cubicBezTo>
                  <a:cubicBezTo>
                    <a:pt x="4640" y="3674"/>
                    <a:pt x="4567" y="3144"/>
                    <a:pt x="4504" y="2624"/>
                  </a:cubicBezTo>
                  <a:close/>
                  <a:moveTo>
                    <a:pt x="4338" y="2613"/>
                  </a:moveTo>
                  <a:cubicBezTo>
                    <a:pt x="4370" y="3154"/>
                    <a:pt x="4390" y="3695"/>
                    <a:pt x="4432" y="4236"/>
                  </a:cubicBezTo>
                  <a:cubicBezTo>
                    <a:pt x="4442" y="4507"/>
                    <a:pt x="4474" y="4777"/>
                    <a:pt x="4494" y="5048"/>
                  </a:cubicBezTo>
                  <a:cubicBezTo>
                    <a:pt x="4504" y="5225"/>
                    <a:pt x="4515" y="5422"/>
                    <a:pt x="4536" y="5599"/>
                  </a:cubicBezTo>
                  <a:cubicBezTo>
                    <a:pt x="4224" y="5380"/>
                    <a:pt x="3922" y="5142"/>
                    <a:pt x="3600" y="4923"/>
                  </a:cubicBezTo>
                  <a:cubicBezTo>
                    <a:pt x="3433" y="4809"/>
                    <a:pt x="3267" y="4694"/>
                    <a:pt x="3101" y="4590"/>
                  </a:cubicBezTo>
                  <a:cubicBezTo>
                    <a:pt x="3017" y="4527"/>
                    <a:pt x="2934" y="4465"/>
                    <a:pt x="2851" y="4413"/>
                  </a:cubicBezTo>
                  <a:cubicBezTo>
                    <a:pt x="2774" y="4365"/>
                    <a:pt x="2697" y="4308"/>
                    <a:pt x="2604" y="4308"/>
                  </a:cubicBezTo>
                  <a:cubicBezTo>
                    <a:pt x="2596" y="4308"/>
                    <a:pt x="2588" y="4309"/>
                    <a:pt x="2580" y="4309"/>
                  </a:cubicBezTo>
                  <a:lnTo>
                    <a:pt x="2560" y="4309"/>
                  </a:lnTo>
                  <a:cubicBezTo>
                    <a:pt x="2632" y="3831"/>
                    <a:pt x="2851" y="3373"/>
                    <a:pt x="3246" y="3030"/>
                  </a:cubicBezTo>
                  <a:cubicBezTo>
                    <a:pt x="3558" y="2749"/>
                    <a:pt x="3943" y="2624"/>
                    <a:pt x="4338" y="2613"/>
                  </a:cubicBezTo>
                  <a:close/>
                  <a:moveTo>
                    <a:pt x="6377" y="3841"/>
                  </a:moveTo>
                  <a:cubicBezTo>
                    <a:pt x="6616" y="4257"/>
                    <a:pt x="6741" y="4735"/>
                    <a:pt x="6689" y="5225"/>
                  </a:cubicBezTo>
                  <a:cubicBezTo>
                    <a:pt x="6689" y="5308"/>
                    <a:pt x="6668" y="5391"/>
                    <a:pt x="6647" y="5484"/>
                  </a:cubicBezTo>
                  <a:cubicBezTo>
                    <a:pt x="6614" y="5480"/>
                    <a:pt x="6580" y="5478"/>
                    <a:pt x="6545" y="5478"/>
                  </a:cubicBezTo>
                  <a:cubicBezTo>
                    <a:pt x="6430" y="5478"/>
                    <a:pt x="6312" y="5500"/>
                    <a:pt x="6200" y="5516"/>
                  </a:cubicBezTo>
                  <a:cubicBezTo>
                    <a:pt x="6013" y="5537"/>
                    <a:pt x="5826" y="5558"/>
                    <a:pt x="5649" y="5578"/>
                  </a:cubicBezTo>
                  <a:cubicBezTo>
                    <a:pt x="5368" y="5609"/>
                    <a:pt x="5098" y="5651"/>
                    <a:pt x="4827" y="5692"/>
                  </a:cubicBezTo>
                  <a:cubicBezTo>
                    <a:pt x="5045" y="5370"/>
                    <a:pt x="5274" y="5058"/>
                    <a:pt x="5524" y="4756"/>
                  </a:cubicBezTo>
                  <a:cubicBezTo>
                    <a:pt x="5669" y="4590"/>
                    <a:pt x="5815" y="4434"/>
                    <a:pt x="5961" y="4278"/>
                  </a:cubicBezTo>
                  <a:cubicBezTo>
                    <a:pt x="6044" y="4205"/>
                    <a:pt x="6117" y="4122"/>
                    <a:pt x="6200" y="4049"/>
                  </a:cubicBezTo>
                  <a:cubicBezTo>
                    <a:pt x="6263" y="3997"/>
                    <a:pt x="6356" y="3924"/>
                    <a:pt x="6377" y="3841"/>
                  </a:cubicBezTo>
                  <a:close/>
                  <a:moveTo>
                    <a:pt x="4619" y="5921"/>
                  </a:moveTo>
                  <a:cubicBezTo>
                    <a:pt x="4642" y="5939"/>
                    <a:pt x="4668" y="5947"/>
                    <a:pt x="4694" y="5947"/>
                  </a:cubicBezTo>
                  <a:cubicBezTo>
                    <a:pt x="4715" y="5947"/>
                    <a:pt x="4735" y="5941"/>
                    <a:pt x="4754" y="5932"/>
                  </a:cubicBezTo>
                  <a:cubicBezTo>
                    <a:pt x="4900" y="6078"/>
                    <a:pt x="5035" y="6223"/>
                    <a:pt x="5181" y="6358"/>
                  </a:cubicBezTo>
                  <a:cubicBezTo>
                    <a:pt x="4973" y="6317"/>
                    <a:pt x="4765" y="6275"/>
                    <a:pt x="4546" y="6233"/>
                  </a:cubicBezTo>
                  <a:cubicBezTo>
                    <a:pt x="4515" y="6171"/>
                    <a:pt x="4484" y="6109"/>
                    <a:pt x="4453" y="6036"/>
                  </a:cubicBezTo>
                  <a:cubicBezTo>
                    <a:pt x="4504" y="6005"/>
                    <a:pt x="4557" y="5963"/>
                    <a:pt x="4598" y="5921"/>
                  </a:cubicBezTo>
                  <a:close/>
                  <a:moveTo>
                    <a:pt x="16342" y="5703"/>
                  </a:moveTo>
                  <a:cubicBezTo>
                    <a:pt x="16571" y="5817"/>
                    <a:pt x="16800" y="5921"/>
                    <a:pt x="17040" y="6025"/>
                  </a:cubicBezTo>
                  <a:cubicBezTo>
                    <a:pt x="17144" y="6067"/>
                    <a:pt x="17248" y="6099"/>
                    <a:pt x="17352" y="6140"/>
                  </a:cubicBezTo>
                  <a:cubicBezTo>
                    <a:pt x="16987" y="6244"/>
                    <a:pt x="16623" y="6337"/>
                    <a:pt x="16249" y="6421"/>
                  </a:cubicBezTo>
                  <a:cubicBezTo>
                    <a:pt x="16270" y="6275"/>
                    <a:pt x="16291" y="6140"/>
                    <a:pt x="16301" y="6005"/>
                  </a:cubicBezTo>
                  <a:cubicBezTo>
                    <a:pt x="16321" y="5963"/>
                    <a:pt x="16353" y="5921"/>
                    <a:pt x="16363" y="5880"/>
                  </a:cubicBezTo>
                  <a:cubicBezTo>
                    <a:pt x="16395" y="5828"/>
                    <a:pt x="16374" y="5766"/>
                    <a:pt x="16332" y="5724"/>
                  </a:cubicBezTo>
                  <a:cubicBezTo>
                    <a:pt x="16332" y="5713"/>
                    <a:pt x="16332" y="5703"/>
                    <a:pt x="16342" y="5703"/>
                  </a:cubicBezTo>
                  <a:close/>
                  <a:moveTo>
                    <a:pt x="6575" y="5766"/>
                  </a:moveTo>
                  <a:cubicBezTo>
                    <a:pt x="6481" y="6015"/>
                    <a:pt x="6346" y="6244"/>
                    <a:pt x="6190" y="6452"/>
                  </a:cubicBezTo>
                  <a:cubicBezTo>
                    <a:pt x="6159" y="6483"/>
                    <a:pt x="6127" y="6515"/>
                    <a:pt x="6106" y="6545"/>
                  </a:cubicBezTo>
                  <a:lnTo>
                    <a:pt x="5888" y="6515"/>
                  </a:lnTo>
                  <a:cubicBezTo>
                    <a:pt x="5805" y="6494"/>
                    <a:pt x="5732" y="6483"/>
                    <a:pt x="5649" y="6462"/>
                  </a:cubicBezTo>
                  <a:cubicBezTo>
                    <a:pt x="5576" y="6400"/>
                    <a:pt x="5514" y="6337"/>
                    <a:pt x="5441" y="6265"/>
                  </a:cubicBezTo>
                  <a:cubicBezTo>
                    <a:pt x="5306" y="6140"/>
                    <a:pt x="5181" y="6025"/>
                    <a:pt x="5045" y="5901"/>
                  </a:cubicBezTo>
                  <a:cubicBezTo>
                    <a:pt x="5253" y="5891"/>
                    <a:pt x="5472" y="5870"/>
                    <a:pt x="5690" y="5849"/>
                  </a:cubicBezTo>
                  <a:cubicBezTo>
                    <a:pt x="5868" y="5838"/>
                    <a:pt x="6044" y="5817"/>
                    <a:pt x="6221" y="5797"/>
                  </a:cubicBezTo>
                  <a:cubicBezTo>
                    <a:pt x="6335" y="5787"/>
                    <a:pt x="6460" y="5787"/>
                    <a:pt x="6575" y="5766"/>
                  </a:cubicBezTo>
                  <a:close/>
                  <a:moveTo>
                    <a:pt x="2539" y="4507"/>
                  </a:moveTo>
                  <a:lnTo>
                    <a:pt x="2539" y="4507"/>
                  </a:lnTo>
                  <a:cubicBezTo>
                    <a:pt x="2580" y="4559"/>
                    <a:pt x="2622" y="4590"/>
                    <a:pt x="2674" y="4631"/>
                  </a:cubicBezTo>
                  <a:cubicBezTo>
                    <a:pt x="2757" y="4684"/>
                    <a:pt x="2851" y="4746"/>
                    <a:pt x="2934" y="4798"/>
                  </a:cubicBezTo>
                  <a:lnTo>
                    <a:pt x="3454" y="5142"/>
                  </a:lnTo>
                  <a:cubicBezTo>
                    <a:pt x="3787" y="5360"/>
                    <a:pt x="4130" y="5547"/>
                    <a:pt x="4463" y="5755"/>
                  </a:cubicBezTo>
                  <a:cubicBezTo>
                    <a:pt x="4359" y="5807"/>
                    <a:pt x="4255" y="5859"/>
                    <a:pt x="4162" y="5932"/>
                  </a:cubicBezTo>
                  <a:lnTo>
                    <a:pt x="3849" y="6182"/>
                  </a:lnTo>
                  <a:cubicBezTo>
                    <a:pt x="3755" y="6265"/>
                    <a:pt x="3662" y="6358"/>
                    <a:pt x="3579" y="6452"/>
                  </a:cubicBezTo>
                  <a:cubicBezTo>
                    <a:pt x="3537" y="6494"/>
                    <a:pt x="3496" y="6545"/>
                    <a:pt x="3454" y="6598"/>
                  </a:cubicBezTo>
                  <a:cubicBezTo>
                    <a:pt x="3423" y="6629"/>
                    <a:pt x="3381" y="6670"/>
                    <a:pt x="3360" y="6712"/>
                  </a:cubicBezTo>
                  <a:cubicBezTo>
                    <a:pt x="3339" y="6681"/>
                    <a:pt x="3309" y="6660"/>
                    <a:pt x="3288" y="6629"/>
                  </a:cubicBezTo>
                  <a:cubicBezTo>
                    <a:pt x="2976" y="6286"/>
                    <a:pt x="2757" y="5849"/>
                    <a:pt x="2632" y="5401"/>
                  </a:cubicBezTo>
                  <a:cubicBezTo>
                    <a:pt x="2549" y="5110"/>
                    <a:pt x="2518" y="4809"/>
                    <a:pt x="2539" y="4507"/>
                  </a:cubicBezTo>
                  <a:close/>
                  <a:moveTo>
                    <a:pt x="16342" y="2572"/>
                  </a:moveTo>
                  <a:lnTo>
                    <a:pt x="16342" y="2572"/>
                  </a:lnTo>
                  <a:cubicBezTo>
                    <a:pt x="16217" y="3383"/>
                    <a:pt x="16103" y="4195"/>
                    <a:pt x="15999" y="5006"/>
                  </a:cubicBezTo>
                  <a:cubicBezTo>
                    <a:pt x="15947" y="5370"/>
                    <a:pt x="15905" y="5734"/>
                    <a:pt x="15854" y="6099"/>
                  </a:cubicBezTo>
                  <a:cubicBezTo>
                    <a:pt x="15801" y="6161"/>
                    <a:pt x="15750" y="6223"/>
                    <a:pt x="15697" y="6275"/>
                  </a:cubicBezTo>
                  <a:cubicBezTo>
                    <a:pt x="15583" y="6390"/>
                    <a:pt x="15448" y="6504"/>
                    <a:pt x="15313" y="6608"/>
                  </a:cubicBezTo>
                  <a:cubicBezTo>
                    <a:pt x="14927" y="6681"/>
                    <a:pt x="14522" y="6744"/>
                    <a:pt x="14127" y="6795"/>
                  </a:cubicBezTo>
                  <a:cubicBezTo>
                    <a:pt x="14148" y="6649"/>
                    <a:pt x="14158" y="6515"/>
                    <a:pt x="14169" y="6369"/>
                  </a:cubicBezTo>
                  <a:cubicBezTo>
                    <a:pt x="14252" y="5558"/>
                    <a:pt x="14345" y="4746"/>
                    <a:pt x="14439" y="3935"/>
                  </a:cubicBezTo>
                  <a:cubicBezTo>
                    <a:pt x="14907" y="3820"/>
                    <a:pt x="15334" y="3602"/>
                    <a:pt x="15708" y="3279"/>
                  </a:cubicBezTo>
                  <a:cubicBezTo>
                    <a:pt x="15937" y="3092"/>
                    <a:pt x="16134" y="2863"/>
                    <a:pt x="16311" y="2624"/>
                  </a:cubicBezTo>
                  <a:cubicBezTo>
                    <a:pt x="16321" y="2603"/>
                    <a:pt x="16332" y="2583"/>
                    <a:pt x="16342" y="2572"/>
                  </a:cubicBezTo>
                  <a:close/>
                  <a:moveTo>
                    <a:pt x="7802" y="5495"/>
                  </a:moveTo>
                  <a:cubicBezTo>
                    <a:pt x="8036" y="5537"/>
                    <a:pt x="8281" y="5547"/>
                    <a:pt x="8526" y="5547"/>
                  </a:cubicBezTo>
                  <a:cubicBezTo>
                    <a:pt x="8772" y="5547"/>
                    <a:pt x="9019" y="5537"/>
                    <a:pt x="9259" y="5537"/>
                  </a:cubicBezTo>
                  <a:cubicBezTo>
                    <a:pt x="9779" y="5547"/>
                    <a:pt x="10309" y="5547"/>
                    <a:pt x="10829" y="5547"/>
                  </a:cubicBezTo>
                  <a:lnTo>
                    <a:pt x="13159" y="5547"/>
                  </a:lnTo>
                  <a:cubicBezTo>
                    <a:pt x="13248" y="5547"/>
                    <a:pt x="13362" y="5557"/>
                    <a:pt x="13475" y="5557"/>
                  </a:cubicBezTo>
                  <a:cubicBezTo>
                    <a:pt x="13588" y="5557"/>
                    <a:pt x="13700" y="5547"/>
                    <a:pt x="13783" y="5505"/>
                  </a:cubicBezTo>
                  <a:lnTo>
                    <a:pt x="13783" y="5505"/>
                  </a:lnTo>
                  <a:cubicBezTo>
                    <a:pt x="13732" y="5953"/>
                    <a:pt x="13690" y="6400"/>
                    <a:pt x="13638" y="6858"/>
                  </a:cubicBezTo>
                  <a:cubicBezTo>
                    <a:pt x="13284" y="6899"/>
                    <a:pt x="12920" y="6931"/>
                    <a:pt x="12556" y="6952"/>
                  </a:cubicBezTo>
                  <a:cubicBezTo>
                    <a:pt x="12014" y="6985"/>
                    <a:pt x="11471" y="7003"/>
                    <a:pt x="10927" y="7003"/>
                  </a:cubicBezTo>
                  <a:cubicBezTo>
                    <a:pt x="9803" y="7003"/>
                    <a:pt x="8678" y="6929"/>
                    <a:pt x="7563" y="6774"/>
                  </a:cubicBezTo>
                  <a:cubicBezTo>
                    <a:pt x="7688" y="6358"/>
                    <a:pt x="7771" y="5932"/>
                    <a:pt x="7802" y="5495"/>
                  </a:cubicBezTo>
                  <a:close/>
                  <a:moveTo>
                    <a:pt x="4203" y="6244"/>
                  </a:moveTo>
                  <a:cubicBezTo>
                    <a:pt x="4213" y="6556"/>
                    <a:pt x="4203" y="6868"/>
                    <a:pt x="4203" y="7190"/>
                  </a:cubicBezTo>
                  <a:cubicBezTo>
                    <a:pt x="3963" y="7128"/>
                    <a:pt x="3745" y="7035"/>
                    <a:pt x="3558" y="6889"/>
                  </a:cubicBezTo>
                  <a:cubicBezTo>
                    <a:pt x="3589" y="6858"/>
                    <a:pt x="3621" y="6816"/>
                    <a:pt x="3651" y="6785"/>
                  </a:cubicBezTo>
                  <a:cubicBezTo>
                    <a:pt x="3693" y="6733"/>
                    <a:pt x="3735" y="6691"/>
                    <a:pt x="3776" y="6640"/>
                  </a:cubicBezTo>
                  <a:cubicBezTo>
                    <a:pt x="3859" y="6556"/>
                    <a:pt x="3954" y="6462"/>
                    <a:pt x="4047" y="6379"/>
                  </a:cubicBezTo>
                  <a:cubicBezTo>
                    <a:pt x="4099" y="6327"/>
                    <a:pt x="4151" y="6286"/>
                    <a:pt x="4203" y="6244"/>
                  </a:cubicBezTo>
                  <a:close/>
                  <a:moveTo>
                    <a:pt x="14407" y="7128"/>
                  </a:moveTo>
                  <a:cubicBezTo>
                    <a:pt x="14303" y="7180"/>
                    <a:pt x="14189" y="7211"/>
                    <a:pt x="14085" y="7253"/>
                  </a:cubicBezTo>
                  <a:cubicBezTo>
                    <a:pt x="14085" y="7222"/>
                    <a:pt x="14085" y="7201"/>
                    <a:pt x="14095" y="7170"/>
                  </a:cubicBezTo>
                  <a:cubicBezTo>
                    <a:pt x="14199" y="7160"/>
                    <a:pt x="14303" y="7149"/>
                    <a:pt x="14407" y="7128"/>
                  </a:cubicBezTo>
                  <a:close/>
                  <a:moveTo>
                    <a:pt x="4671" y="6504"/>
                  </a:moveTo>
                  <a:cubicBezTo>
                    <a:pt x="4962" y="6598"/>
                    <a:pt x="5274" y="6670"/>
                    <a:pt x="5565" y="6744"/>
                  </a:cubicBezTo>
                  <a:cubicBezTo>
                    <a:pt x="5576" y="6744"/>
                    <a:pt x="5576" y="6754"/>
                    <a:pt x="5586" y="6754"/>
                  </a:cubicBezTo>
                  <a:cubicBezTo>
                    <a:pt x="5628" y="6806"/>
                    <a:pt x="5680" y="6848"/>
                    <a:pt x="5722" y="6889"/>
                  </a:cubicBezTo>
                  <a:cubicBezTo>
                    <a:pt x="5535" y="7024"/>
                    <a:pt x="5327" y="7128"/>
                    <a:pt x="5108" y="7222"/>
                  </a:cubicBezTo>
                  <a:cubicBezTo>
                    <a:pt x="5077" y="7232"/>
                    <a:pt x="5045" y="7264"/>
                    <a:pt x="5035" y="7284"/>
                  </a:cubicBezTo>
                  <a:cubicBezTo>
                    <a:pt x="4920" y="7024"/>
                    <a:pt x="4796" y="6764"/>
                    <a:pt x="4671" y="6504"/>
                  </a:cubicBezTo>
                  <a:close/>
                  <a:moveTo>
                    <a:pt x="3693" y="1792"/>
                  </a:moveTo>
                  <a:cubicBezTo>
                    <a:pt x="3870" y="1802"/>
                    <a:pt x="4037" y="1813"/>
                    <a:pt x="4213" y="1813"/>
                  </a:cubicBezTo>
                  <a:lnTo>
                    <a:pt x="4608" y="1802"/>
                  </a:lnTo>
                  <a:lnTo>
                    <a:pt x="4619" y="1802"/>
                  </a:lnTo>
                  <a:cubicBezTo>
                    <a:pt x="4682" y="1813"/>
                    <a:pt x="4733" y="1823"/>
                    <a:pt x="4796" y="1834"/>
                  </a:cubicBezTo>
                  <a:cubicBezTo>
                    <a:pt x="5399" y="1968"/>
                    <a:pt x="5972" y="2260"/>
                    <a:pt x="6418" y="2687"/>
                  </a:cubicBezTo>
                  <a:cubicBezTo>
                    <a:pt x="6929" y="3154"/>
                    <a:pt x="7251" y="3758"/>
                    <a:pt x="7386" y="4444"/>
                  </a:cubicBezTo>
                  <a:cubicBezTo>
                    <a:pt x="7532" y="5193"/>
                    <a:pt x="7428" y="6005"/>
                    <a:pt x="7188" y="6723"/>
                  </a:cubicBezTo>
                  <a:cubicBezTo>
                    <a:pt x="6949" y="6691"/>
                    <a:pt x="6700" y="6649"/>
                    <a:pt x="6450" y="6608"/>
                  </a:cubicBezTo>
                  <a:cubicBezTo>
                    <a:pt x="6689" y="6307"/>
                    <a:pt x="6855" y="5953"/>
                    <a:pt x="6939" y="5568"/>
                  </a:cubicBezTo>
                  <a:cubicBezTo>
                    <a:pt x="7126" y="4652"/>
                    <a:pt x="6772" y="3674"/>
                    <a:pt x="6096" y="3040"/>
                  </a:cubicBezTo>
                  <a:cubicBezTo>
                    <a:pt x="5635" y="2612"/>
                    <a:pt x="5002" y="2342"/>
                    <a:pt x="4376" y="2342"/>
                  </a:cubicBezTo>
                  <a:cubicBezTo>
                    <a:pt x="4014" y="2342"/>
                    <a:pt x="3653" y="2432"/>
                    <a:pt x="3329" y="2634"/>
                  </a:cubicBezTo>
                  <a:cubicBezTo>
                    <a:pt x="2497" y="3165"/>
                    <a:pt x="2153" y="4174"/>
                    <a:pt x="2299" y="5121"/>
                  </a:cubicBezTo>
                  <a:cubicBezTo>
                    <a:pt x="2382" y="5692"/>
                    <a:pt x="2643" y="6244"/>
                    <a:pt x="2996" y="6702"/>
                  </a:cubicBezTo>
                  <a:cubicBezTo>
                    <a:pt x="3288" y="7066"/>
                    <a:pt x="3725" y="7430"/>
                    <a:pt x="4203" y="7430"/>
                  </a:cubicBezTo>
                  <a:lnTo>
                    <a:pt x="4203" y="7482"/>
                  </a:lnTo>
                  <a:cubicBezTo>
                    <a:pt x="4213" y="7690"/>
                    <a:pt x="4224" y="7898"/>
                    <a:pt x="4245" y="8106"/>
                  </a:cubicBezTo>
                  <a:lnTo>
                    <a:pt x="4234" y="8106"/>
                  </a:lnTo>
                  <a:cubicBezTo>
                    <a:pt x="3735" y="7919"/>
                    <a:pt x="3256" y="7669"/>
                    <a:pt x="2840" y="7315"/>
                  </a:cubicBezTo>
                  <a:cubicBezTo>
                    <a:pt x="2445" y="6962"/>
                    <a:pt x="2112" y="6515"/>
                    <a:pt x="1883" y="6036"/>
                  </a:cubicBezTo>
                  <a:cubicBezTo>
                    <a:pt x="1405" y="5027"/>
                    <a:pt x="1332" y="3674"/>
                    <a:pt x="2049" y="2759"/>
                  </a:cubicBezTo>
                  <a:cubicBezTo>
                    <a:pt x="2456" y="2250"/>
                    <a:pt x="3017" y="2010"/>
                    <a:pt x="3631" y="1854"/>
                  </a:cubicBezTo>
                  <a:cubicBezTo>
                    <a:pt x="3662" y="1844"/>
                    <a:pt x="3683" y="1813"/>
                    <a:pt x="3693" y="1792"/>
                  </a:cubicBezTo>
                  <a:close/>
                  <a:moveTo>
                    <a:pt x="6210" y="6889"/>
                  </a:moveTo>
                  <a:cubicBezTo>
                    <a:pt x="6460" y="6941"/>
                    <a:pt x="6710" y="6993"/>
                    <a:pt x="6949" y="7035"/>
                  </a:cubicBezTo>
                  <a:cubicBezTo>
                    <a:pt x="6991" y="7045"/>
                    <a:pt x="7033" y="7045"/>
                    <a:pt x="7063" y="7056"/>
                  </a:cubicBezTo>
                  <a:cubicBezTo>
                    <a:pt x="6845" y="7576"/>
                    <a:pt x="6481" y="8075"/>
                    <a:pt x="5972" y="8345"/>
                  </a:cubicBezTo>
                  <a:cubicBezTo>
                    <a:pt x="5847" y="8418"/>
                    <a:pt x="5722" y="8459"/>
                    <a:pt x="5586" y="8491"/>
                  </a:cubicBezTo>
                  <a:lnTo>
                    <a:pt x="5524" y="8366"/>
                  </a:lnTo>
                  <a:cubicBezTo>
                    <a:pt x="5472" y="8262"/>
                    <a:pt x="5420" y="8147"/>
                    <a:pt x="5368" y="8043"/>
                  </a:cubicBezTo>
                  <a:cubicBezTo>
                    <a:pt x="5285" y="7856"/>
                    <a:pt x="5202" y="7669"/>
                    <a:pt x="5129" y="7492"/>
                  </a:cubicBezTo>
                  <a:lnTo>
                    <a:pt x="5181" y="7492"/>
                  </a:lnTo>
                  <a:cubicBezTo>
                    <a:pt x="5565" y="7409"/>
                    <a:pt x="5930" y="7170"/>
                    <a:pt x="6210" y="6889"/>
                  </a:cubicBezTo>
                  <a:close/>
                  <a:moveTo>
                    <a:pt x="1280" y="3446"/>
                  </a:moveTo>
                  <a:lnTo>
                    <a:pt x="1280" y="3446"/>
                  </a:lnTo>
                  <a:cubicBezTo>
                    <a:pt x="1217" y="3633"/>
                    <a:pt x="1176" y="3831"/>
                    <a:pt x="1155" y="4028"/>
                  </a:cubicBezTo>
                  <a:cubicBezTo>
                    <a:pt x="1009" y="5266"/>
                    <a:pt x="1561" y="6535"/>
                    <a:pt x="2476" y="7368"/>
                  </a:cubicBezTo>
                  <a:cubicBezTo>
                    <a:pt x="2955" y="7815"/>
                    <a:pt x="3537" y="8189"/>
                    <a:pt x="4172" y="8345"/>
                  </a:cubicBezTo>
                  <a:cubicBezTo>
                    <a:pt x="4203" y="8345"/>
                    <a:pt x="4234" y="8345"/>
                    <a:pt x="4255" y="8335"/>
                  </a:cubicBezTo>
                  <a:cubicBezTo>
                    <a:pt x="4255" y="8355"/>
                    <a:pt x="4255" y="8366"/>
                    <a:pt x="4266" y="8387"/>
                  </a:cubicBezTo>
                  <a:cubicBezTo>
                    <a:pt x="4213" y="8408"/>
                    <a:pt x="4224" y="8480"/>
                    <a:pt x="4266" y="8501"/>
                  </a:cubicBezTo>
                  <a:cubicBezTo>
                    <a:pt x="4276" y="8554"/>
                    <a:pt x="4276" y="8605"/>
                    <a:pt x="4276" y="8668"/>
                  </a:cubicBezTo>
                  <a:cubicBezTo>
                    <a:pt x="3651" y="8595"/>
                    <a:pt x="3069" y="8450"/>
                    <a:pt x="2528" y="8117"/>
                  </a:cubicBezTo>
                  <a:cubicBezTo>
                    <a:pt x="1966" y="7773"/>
                    <a:pt x="1509" y="7294"/>
                    <a:pt x="1186" y="6723"/>
                  </a:cubicBezTo>
                  <a:cubicBezTo>
                    <a:pt x="625" y="5683"/>
                    <a:pt x="708" y="4455"/>
                    <a:pt x="1280" y="3446"/>
                  </a:cubicBezTo>
                  <a:close/>
                  <a:moveTo>
                    <a:pt x="7449" y="7107"/>
                  </a:moveTo>
                  <a:cubicBezTo>
                    <a:pt x="8156" y="7222"/>
                    <a:pt x="8873" y="7284"/>
                    <a:pt x="9592" y="7326"/>
                  </a:cubicBezTo>
                  <a:cubicBezTo>
                    <a:pt x="10031" y="7350"/>
                    <a:pt x="10470" y="7361"/>
                    <a:pt x="10909" y="7361"/>
                  </a:cubicBezTo>
                  <a:cubicBezTo>
                    <a:pt x="11811" y="7361"/>
                    <a:pt x="12711" y="7313"/>
                    <a:pt x="13607" y="7222"/>
                  </a:cubicBezTo>
                  <a:lnTo>
                    <a:pt x="13607" y="7222"/>
                  </a:lnTo>
                  <a:lnTo>
                    <a:pt x="13544" y="7815"/>
                  </a:lnTo>
                  <a:cubicBezTo>
                    <a:pt x="13524" y="8137"/>
                    <a:pt x="13492" y="8459"/>
                    <a:pt x="13461" y="8782"/>
                  </a:cubicBezTo>
                  <a:cubicBezTo>
                    <a:pt x="13461" y="8855"/>
                    <a:pt x="13450" y="8938"/>
                    <a:pt x="13440" y="9011"/>
                  </a:cubicBezTo>
                  <a:cubicBezTo>
                    <a:pt x="13316" y="8855"/>
                    <a:pt x="13170" y="8720"/>
                    <a:pt x="13034" y="8595"/>
                  </a:cubicBezTo>
                  <a:cubicBezTo>
                    <a:pt x="12858" y="8429"/>
                    <a:pt x="12660" y="8304"/>
                    <a:pt x="12473" y="8147"/>
                  </a:cubicBezTo>
                  <a:cubicBezTo>
                    <a:pt x="12285" y="7992"/>
                    <a:pt x="12098" y="7846"/>
                    <a:pt x="11901" y="7711"/>
                  </a:cubicBezTo>
                  <a:cubicBezTo>
                    <a:pt x="11604" y="7525"/>
                    <a:pt x="11260" y="7388"/>
                    <a:pt x="10913" y="7388"/>
                  </a:cubicBezTo>
                  <a:cubicBezTo>
                    <a:pt x="10774" y="7388"/>
                    <a:pt x="10634" y="7410"/>
                    <a:pt x="10496" y="7461"/>
                  </a:cubicBezTo>
                  <a:cubicBezTo>
                    <a:pt x="10101" y="7607"/>
                    <a:pt x="9768" y="8033"/>
                    <a:pt x="9862" y="8470"/>
                  </a:cubicBezTo>
                  <a:cubicBezTo>
                    <a:pt x="9800" y="8450"/>
                    <a:pt x="9747" y="8429"/>
                    <a:pt x="9685" y="8397"/>
                  </a:cubicBezTo>
                  <a:cubicBezTo>
                    <a:pt x="9300" y="8241"/>
                    <a:pt x="9019" y="7971"/>
                    <a:pt x="8697" y="7721"/>
                  </a:cubicBezTo>
                  <a:cubicBezTo>
                    <a:pt x="8406" y="7492"/>
                    <a:pt x="8062" y="7284"/>
                    <a:pt x="7678" y="7284"/>
                  </a:cubicBezTo>
                  <a:cubicBezTo>
                    <a:pt x="7563" y="7284"/>
                    <a:pt x="7459" y="7294"/>
                    <a:pt x="7365" y="7326"/>
                  </a:cubicBezTo>
                  <a:cubicBezTo>
                    <a:pt x="7396" y="7253"/>
                    <a:pt x="7417" y="7180"/>
                    <a:pt x="7449" y="7107"/>
                  </a:cubicBezTo>
                  <a:close/>
                  <a:moveTo>
                    <a:pt x="15926" y="9188"/>
                  </a:moveTo>
                  <a:cubicBezTo>
                    <a:pt x="15947" y="9198"/>
                    <a:pt x="15979" y="9219"/>
                    <a:pt x="16009" y="9229"/>
                  </a:cubicBezTo>
                  <a:cubicBezTo>
                    <a:pt x="16083" y="9261"/>
                    <a:pt x="16155" y="9292"/>
                    <a:pt x="16228" y="9312"/>
                  </a:cubicBezTo>
                  <a:cubicBezTo>
                    <a:pt x="16353" y="9365"/>
                    <a:pt x="16478" y="9407"/>
                    <a:pt x="16603" y="9437"/>
                  </a:cubicBezTo>
                  <a:cubicBezTo>
                    <a:pt x="16353" y="9511"/>
                    <a:pt x="16113" y="9573"/>
                    <a:pt x="15875" y="9635"/>
                  </a:cubicBezTo>
                  <a:cubicBezTo>
                    <a:pt x="15884" y="9552"/>
                    <a:pt x="15895" y="9469"/>
                    <a:pt x="15905" y="9375"/>
                  </a:cubicBezTo>
                  <a:cubicBezTo>
                    <a:pt x="15905" y="9312"/>
                    <a:pt x="15916" y="9250"/>
                    <a:pt x="15926" y="9188"/>
                  </a:cubicBezTo>
                  <a:close/>
                  <a:moveTo>
                    <a:pt x="15750" y="6920"/>
                  </a:moveTo>
                  <a:lnTo>
                    <a:pt x="15750" y="6920"/>
                  </a:lnTo>
                  <a:cubicBezTo>
                    <a:pt x="15656" y="7638"/>
                    <a:pt x="15572" y="8366"/>
                    <a:pt x="15479" y="9084"/>
                  </a:cubicBezTo>
                  <a:lnTo>
                    <a:pt x="15448" y="9396"/>
                  </a:lnTo>
                  <a:cubicBezTo>
                    <a:pt x="15427" y="9407"/>
                    <a:pt x="15406" y="9416"/>
                    <a:pt x="15396" y="9427"/>
                  </a:cubicBezTo>
                  <a:cubicBezTo>
                    <a:pt x="15313" y="9469"/>
                    <a:pt x="15240" y="9521"/>
                    <a:pt x="15156" y="9573"/>
                  </a:cubicBezTo>
                  <a:cubicBezTo>
                    <a:pt x="15001" y="9666"/>
                    <a:pt x="14844" y="9749"/>
                    <a:pt x="14668" y="9823"/>
                  </a:cubicBezTo>
                  <a:cubicBezTo>
                    <a:pt x="14407" y="9937"/>
                    <a:pt x="14116" y="10020"/>
                    <a:pt x="13836" y="10072"/>
                  </a:cubicBezTo>
                  <a:lnTo>
                    <a:pt x="13836" y="9947"/>
                  </a:lnTo>
                  <a:cubicBezTo>
                    <a:pt x="13846" y="9833"/>
                    <a:pt x="13846" y="9708"/>
                    <a:pt x="13846" y="9594"/>
                  </a:cubicBezTo>
                  <a:cubicBezTo>
                    <a:pt x="13950" y="9396"/>
                    <a:pt x="13929" y="9104"/>
                    <a:pt x="13940" y="8896"/>
                  </a:cubicBezTo>
                  <a:cubicBezTo>
                    <a:pt x="13960" y="8616"/>
                    <a:pt x="13991" y="8335"/>
                    <a:pt x="14012" y="8064"/>
                  </a:cubicBezTo>
                  <a:cubicBezTo>
                    <a:pt x="14023" y="7867"/>
                    <a:pt x="14044" y="7680"/>
                    <a:pt x="14065" y="7492"/>
                  </a:cubicBezTo>
                  <a:cubicBezTo>
                    <a:pt x="14470" y="7398"/>
                    <a:pt x="14844" y="7243"/>
                    <a:pt x="15198" y="7014"/>
                  </a:cubicBezTo>
                  <a:cubicBezTo>
                    <a:pt x="15385" y="6993"/>
                    <a:pt x="15562" y="6952"/>
                    <a:pt x="15750" y="6920"/>
                  </a:cubicBezTo>
                  <a:close/>
                  <a:moveTo>
                    <a:pt x="13128" y="9282"/>
                  </a:moveTo>
                  <a:cubicBezTo>
                    <a:pt x="13159" y="9312"/>
                    <a:pt x="13180" y="9344"/>
                    <a:pt x="13201" y="9386"/>
                  </a:cubicBezTo>
                  <a:cubicBezTo>
                    <a:pt x="13326" y="9573"/>
                    <a:pt x="13461" y="9823"/>
                    <a:pt x="13420" y="10061"/>
                  </a:cubicBezTo>
                  <a:cubicBezTo>
                    <a:pt x="13420" y="10093"/>
                    <a:pt x="13409" y="10114"/>
                    <a:pt x="13409" y="10145"/>
                  </a:cubicBezTo>
                  <a:cubicBezTo>
                    <a:pt x="13274" y="10165"/>
                    <a:pt x="13138" y="10186"/>
                    <a:pt x="12993" y="10197"/>
                  </a:cubicBezTo>
                  <a:cubicBezTo>
                    <a:pt x="13045" y="10093"/>
                    <a:pt x="13087" y="9978"/>
                    <a:pt x="13117" y="9864"/>
                  </a:cubicBezTo>
                  <a:cubicBezTo>
                    <a:pt x="13159" y="9698"/>
                    <a:pt x="13159" y="9490"/>
                    <a:pt x="13128" y="9282"/>
                  </a:cubicBezTo>
                  <a:close/>
                  <a:moveTo>
                    <a:pt x="10933" y="7773"/>
                  </a:moveTo>
                  <a:cubicBezTo>
                    <a:pt x="11443" y="7773"/>
                    <a:pt x="11838" y="8064"/>
                    <a:pt x="12223" y="8366"/>
                  </a:cubicBezTo>
                  <a:cubicBezTo>
                    <a:pt x="12389" y="8501"/>
                    <a:pt x="12546" y="8647"/>
                    <a:pt x="12691" y="8803"/>
                  </a:cubicBezTo>
                  <a:cubicBezTo>
                    <a:pt x="12754" y="8949"/>
                    <a:pt x="12826" y="9084"/>
                    <a:pt x="12868" y="9229"/>
                  </a:cubicBezTo>
                  <a:cubicBezTo>
                    <a:pt x="12909" y="9416"/>
                    <a:pt x="12920" y="9615"/>
                    <a:pt x="12879" y="9802"/>
                  </a:cubicBezTo>
                  <a:cubicBezTo>
                    <a:pt x="12847" y="9957"/>
                    <a:pt x="12775" y="10103"/>
                    <a:pt x="12691" y="10239"/>
                  </a:cubicBezTo>
                  <a:cubicBezTo>
                    <a:pt x="12608" y="10239"/>
                    <a:pt x="12535" y="10249"/>
                    <a:pt x="12452" y="10259"/>
                  </a:cubicBezTo>
                  <a:cubicBezTo>
                    <a:pt x="12410" y="10259"/>
                    <a:pt x="12369" y="10269"/>
                    <a:pt x="12338" y="10269"/>
                  </a:cubicBezTo>
                  <a:cubicBezTo>
                    <a:pt x="12306" y="10020"/>
                    <a:pt x="12192" y="9791"/>
                    <a:pt x="12036" y="9583"/>
                  </a:cubicBezTo>
                  <a:cubicBezTo>
                    <a:pt x="11578" y="8990"/>
                    <a:pt x="10850" y="8792"/>
                    <a:pt x="10163" y="8564"/>
                  </a:cubicBezTo>
                  <a:lnTo>
                    <a:pt x="10163" y="8543"/>
                  </a:lnTo>
                  <a:cubicBezTo>
                    <a:pt x="10122" y="8096"/>
                    <a:pt x="10507" y="7773"/>
                    <a:pt x="10933" y="7773"/>
                  </a:cubicBezTo>
                  <a:close/>
                  <a:moveTo>
                    <a:pt x="11298" y="9407"/>
                  </a:moveTo>
                  <a:cubicBezTo>
                    <a:pt x="11318" y="9427"/>
                    <a:pt x="11339" y="9437"/>
                    <a:pt x="11360" y="9448"/>
                  </a:cubicBezTo>
                  <a:cubicBezTo>
                    <a:pt x="11661" y="9635"/>
                    <a:pt x="11932" y="9937"/>
                    <a:pt x="11952" y="10301"/>
                  </a:cubicBezTo>
                  <a:cubicBezTo>
                    <a:pt x="11797" y="10311"/>
                    <a:pt x="11651" y="10322"/>
                    <a:pt x="11506" y="10332"/>
                  </a:cubicBezTo>
                  <a:cubicBezTo>
                    <a:pt x="11495" y="10290"/>
                    <a:pt x="11495" y="10249"/>
                    <a:pt x="11495" y="10207"/>
                  </a:cubicBezTo>
                  <a:cubicBezTo>
                    <a:pt x="11453" y="9916"/>
                    <a:pt x="11349" y="9656"/>
                    <a:pt x="11193" y="9427"/>
                  </a:cubicBezTo>
                  <a:cubicBezTo>
                    <a:pt x="11224" y="9416"/>
                    <a:pt x="11266" y="9416"/>
                    <a:pt x="11298" y="9407"/>
                  </a:cubicBezTo>
                  <a:close/>
                  <a:moveTo>
                    <a:pt x="9092" y="10239"/>
                  </a:moveTo>
                  <a:cubicBezTo>
                    <a:pt x="9123" y="10269"/>
                    <a:pt x="9155" y="10301"/>
                    <a:pt x="9185" y="10343"/>
                  </a:cubicBezTo>
                  <a:cubicBezTo>
                    <a:pt x="9185" y="10364"/>
                    <a:pt x="9175" y="10374"/>
                    <a:pt x="9165" y="10394"/>
                  </a:cubicBezTo>
                  <a:cubicBezTo>
                    <a:pt x="9040" y="10394"/>
                    <a:pt x="8915" y="10394"/>
                    <a:pt x="8780" y="10384"/>
                  </a:cubicBezTo>
                  <a:cubicBezTo>
                    <a:pt x="8801" y="10384"/>
                    <a:pt x="8811" y="10374"/>
                    <a:pt x="8832" y="10364"/>
                  </a:cubicBezTo>
                  <a:cubicBezTo>
                    <a:pt x="8926" y="10332"/>
                    <a:pt x="9019" y="10290"/>
                    <a:pt x="9092" y="10239"/>
                  </a:cubicBezTo>
                  <a:close/>
                  <a:moveTo>
                    <a:pt x="7691" y="7668"/>
                  </a:moveTo>
                  <a:cubicBezTo>
                    <a:pt x="7943" y="7668"/>
                    <a:pt x="8166" y="7810"/>
                    <a:pt x="8353" y="7981"/>
                  </a:cubicBezTo>
                  <a:cubicBezTo>
                    <a:pt x="8561" y="8168"/>
                    <a:pt x="8759" y="8366"/>
                    <a:pt x="8988" y="8522"/>
                  </a:cubicBezTo>
                  <a:cubicBezTo>
                    <a:pt x="8780" y="8533"/>
                    <a:pt x="8582" y="8584"/>
                    <a:pt x="8406" y="8678"/>
                  </a:cubicBezTo>
                  <a:cubicBezTo>
                    <a:pt x="8302" y="8730"/>
                    <a:pt x="8198" y="8803"/>
                    <a:pt x="8114" y="8896"/>
                  </a:cubicBezTo>
                  <a:cubicBezTo>
                    <a:pt x="8073" y="8938"/>
                    <a:pt x="8020" y="8990"/>
                    <a:pt x="7990" y="9053"/>
                  </a:cubicBezTo>
                  <a:cubicBezTo>
                    <a:pt x="7958" y="9104"/>
                    <a:pt x="7927" y="9188"/>
                    <a:pt x="7948" y="9261"/>
                  </a:cubicBezTo>
                  <a:cubicBezTo>
                    <a:pt x="7966" y="9306"/>
                    <a:pt x="8007" y="9335"/>
                    <a:pt x="8059" y="9335"/>
                  </a:cubicBezTo>
                  <a:cubicBezTo>
                    <a:pt x="8066" y="9335"/>
                    <a:pt x="8075" y="9335"/>
                    <a:pt x="8083" y="9333"/>
                  </a:cubicBezTo>
                  <a:cubicBezTo>
                    <a:pt x="8114" y="9323"/>
                    <a:pt x="8145" y="9302"/>
                    <a:pt x="8177" y="9282"/>
                  </a:cubicBezTo>
                  <a:cubicBezTo>
                    <a:pt x="8187" y="9271"/>
                    <a:pt x="8185" y="9271"/>
                    <a:pt x="8183" y="9271"/>
                  </a:cubicBezTo>
                  <a:cubicBezTo>
                    <a:pt x="8182" y="9271"/>
                    <a:pt x="8182" y="9271"/>
                    <a:pt x="8198" y="9261"/>
                  </a:cubicBezTo>
                  <a:lnTo>
                    <a:pt x="8228" y="9229"/>
                  </a:lnTo>
                  <a:cubicBezTo>
                    <a:pt x="8270" y="9198"/>
                    <a:pt x="8302" y="9157"/>
                    <a:pt x="8332" y="9115"/>
                  </a:cubicBezTo>
                  <a:cubicBezTo>
                    <a:pt x="8374" y="9084"/>
                    <a:pt x="8406" y="9053"/>
                    <a:pt x="8447" y="9011"/>
                  </a:cubicBezTo>
                  <a:cubicBezTo>
                    <a:pt x="8457" y="9011"/>
                    <a:pt x="8468" y="9000"/>
                    <a:pt x="8468" y="8990"/>
                  </a:cubicBezTo>
                  <a:cubicBezTo>
                    <a:pt x="8478" y="8990"/>
                    <a:pt x="8489" y="8980"/>
                    <a:pt x="8489" y="8980"/>
                  </a:cubicBezTo>
                  <a:cubicBezTo>
                    <a:pt x="8510" y="8970"/>
                    <a:pt x="8531" y="8949"/>
                    <a:pt x="8551" y="8938"/>
                  </a:cubicBezTo>
                  <a:cubicBezTo>
                    <a:pt x="8728" y="8834"/>
                    <a:pt x="8894" y="8772"/>
                    <a:pt x="9102" y="8772"/>
                  </a:cubicBezTo>
                  <a:cubicBezTo>
                    <a:pt x="9113" y="8772"/>
                    <a:pt x="9123" y="8772"/>
                    <a:pt x="9134" y="8762"/>
                  </a:cubicBezTo>
                  <a:cubicBezTo>
                    <a:pt x="9185" y="8792"/>
                    <a:pt x="9227" y="8813"/>
                    <a:pt x="9279" y="8834"/>
                  </a:cubicBezTo>
                  <a:cubicBezTo>
                    <a:pt x="9321" y="8855"/>
                    <a:pt x="9373" y="8876"/>
                    <a:pt x="9425" y="8896"/>
                  </a:cubicBezTo>
                  <a:cubicBezTo>
                    <a:pt x="9414" y="8907"/>
                    <a:pt x="9404" y="8928"/>
                    <a:pt x="9404" y="8938"/>
                  </a:cubicBezTo>
                  <a:lnTo>
                    <a:pt x="9342" y="9312"/>
                  </a:lnTo>
                  <a:cubicBezTo>
                    <a:pt x="9310" y="9448"/>
                    <a:pt x="9279" y="9583"/>
                    <a:pt x="9310" y="9719"/>
                  </a:cubicBezTo>
                  <a:cubicBezTo>
                    <a:pt x="9316" y="9766"/>
                    <a:pt x="9360" y="9790"/>
                    <a:pt x="9403" y="9790"/>
                  </a:cubicBezTo>
                  <a:cubicBezTo>
                    <a:pt x="9436" y="9790"/>
                    <a:pt x="9470" y="9776"/>
                    <a:pt x="9488" y="9749"/>
                  </a:cubicBezTo>
                  <a:cubicBezTo>
                    <a:pt x="9550" y="9625"/>
                    <a:pt x="9560" y="9479"/>
                    <a:pt x="9571" y="9344"/>
                  </a:cubicBezTo>
                  <a:cubicBezTo>
                    <a:pt x="9592" y="9229"/>
                    <a:pt x="9602" y="9115"/>
                    <a:pt x="9622" y="8990"/>
                  </a:cubicBezTo>
                  <a:cubicBezTo>
                    <a:pt x="9747" y="9063"/>
                    <a:pt x="9883" y="9146"/>
                    <a:pt x="10018" y="9198"/>
                  </a:cubicBezTo>
                  <a:cubicBezTo>
                    <a:pt x="10163" y="9261"/>
                    <a:pt x="10309" y="9302"/>
                    <a:pt x="10455" y="9333"/>
                  </a:cubicBezTo>
                  <a:cubicBezTo>
                    <a:pt x="10600" y="9365"/>
                    <a:pt x="10767" y="9407"/>
                    <a:pt x="10923" y="9416"/>
                  </a:cubicBezTo>
                  <a:cubicBezTo>
                    <a:pt x="11089" y="9645"/>
                    <a:pt x="11203" y="9906"/>
                    <a:pt x="11245" y="10186"/>
                  </a:cubicBezTo>
                  <a:cubicBezTo>
                    <a:pt x="11256" y="10239"/>
                    <a:pt x="11256" y="10290"/>
                    <a:pt x="11266" y="10353"/>
                  </a:cubicBezTo>
                  <a:cubicBezTo>
                    <a:pt x="10944" y="10364"/>
                    <a:pt x="10632" y="10384"/>
                    <a:pt x="10320" y="10384"/>
                  </a:cubicBezTo>
                  <a:cubicBezTo>
                    <a:pt x="10174" y="10384"/>
                    <a:pt x="10038" y="10394"/>
                    <a:pt x="9893" y="10394"/>
                  </a:cubicBezTo>
                  <a:cubicBezTo>
                    <a:pt x="9810" y="10301"/>
                    <a:pt x="9726" y="10207"/>
                    <a:pt x="9633" y="10114"/>
                  </a:cubicBezTo>
                  <a:cubicBezTo>
                    <a:pt x="9518" y="10010"/>
                    <a:pt x="9383" y="9874"/>
                    <a:pt x="9248" y="9802"/>
                  </a:cubicBezTo>
                  <a:cubicBezTo>
                    <a:pt x="9215" y="9787"/>
                    <a:pt x="9182" y="9780"/>
                    <a:pt x="9150" y="9780"/>
                  </a:cubicBezTo>
                  <a:cubicBezTo>
                    <a:pt x="9093" y="9780"/>
                    <a:pt x="9042" y="9803"/>
                    <a:pt x="9009" y="9843"/>
                  </a:cubicBezTo>
                  <a:cubicBezTo>
                    <a:pt x="8988" y="9840"/>
                    <a:pt x="8967" y="9838"/>
                    <a:pt x="8945" y="9838"/>
                  </a:cubicBezTo>
                  <a:cubicBezTo>
                    <a:pt x="8849" y="9838"/>
                    <a:pt x="8750" y="9872"/>
                    <a:pt x="8665" y="9906"/>
                  </a:cubicBezTo>
                  <a:cubicBezTo>
                    <a:pt x="8531" y="9957"/>
                    <a:pt x="8406" y="10020"/>
                    <a:pt x="8270" y="10082"/>
                  </a:cubicBezTo>
                  <a:cubicBezTo>
                    <a:pt x="8135" y="10155"/>
                    <a:pt x="8000" y="10239"/>
                    <a:pt x="7865" y="10332"/>
                  </a:cubicBezTo>
                  <a:cubicBezTo>
                    <a:pt x="7532" y="10301"/>
                    <a:pt x="7199" y="10269"/>
                    <a:pt x="6866" y="10228"/>
                  </a:cubicBezTo>
                  <a:cubicBezTo>
                    <a:pt x="6825" y="10155"/>
                    <a:pt x="6793" y="10082"/>
                    <a:pt x="6762" y="10010"/>
                  </a:cubicBezTo>
                  <a:cubicBezTo>
                    <a:pt x="6647" y="9729"/>
                    <a:pt x="6585" y="9437"/>
                    <a:pt x="6596" y="9146"/>
                  </a:cubicBezTo>
                  <a:cubicBezTo>
                    <a:pt x="6606" y="8554"/>
                    <a:pt x="6897" y="7846"/>
                    <a:pt x="7521" y="7690"/>
                  </a:cubicBezTo>
                  <a:cubicBezTo>
                    <a:pt x="7579" y="7675"/>
                    <a:pt x="7636" y="7668"/>
                    <a:pt x="7691" y="7668"/>
                  </a:cubicBezTo>
                  <a:close/>
                  <a:moveTo>
                    <a:pt x="13295" y="10353"/>
                  </a:moveTo>
                  <a:lnTo>
                    <a:pt x="13274" y="10374"/>
                  </a:lnTo>
                  <a:cubicBezTo>
                    <a:pt x="13076" y="10415"/>
                    <a:pt x="12899" y="10478"/>
                    <a:pt x="12733" y="10582"/>
                  </a:cubicBezTo>
                  <a:cubicBezTo>
                    <a:pt x="12775" y="10530"/>
                    <a:pt x="12816" y="10488"/>
                    <a:pt x="12847" y="10447"/>
                  </a:cubicBezTo>
                  <a:cubicBezTo>
                    <a:pt x="12858" y="10436"/>
                    <a:pt x="12868" y="10426"/>
                    <a:pt x="12868" y="10415"/>
                  </a:cubicBezTo>
                  <a:cubicBezTo>
                    <a:pt x="13013" y="10394"/>
                    <a:pt x="13149" y="10374"/>
                    <a:pt x="13295" y="10353"/>
                  </a:cubicBezTo>
                  <a:close/>
                  <a:moveTo>
                    <a:pt x="12514" y="10457"/>
                  </a:moveTo>
                  <a:lnTo>
                    <a:pt x="12483" y="10488"/>
                  </a:lnTo>
                  <a:lnTo>
                    <a:pt x="12327" y="10613"/>
                  </a:lnTo>
                  <a:cubicBezTo>
                    <a:pt x="12338" y="10572"/>
                    <a:pt x="12338" y="10519"/>
                    <a:pt x="12348" y="10478"/>
                  </a:cubicBezTo>
                  <a:cubicBezTo>
                    <a:pt x="12400" y="10468"/>
                    <a:pt x="12452" y="10468"/>
                    <a:pt x="12514" y="10457"/>
                  </a:cubicBezTo>
                  <a:close/>
                  <a:moveTo>
                    <a:pt x="6949" y="10374"/>
                  </a:moveTo>
                  <a:lnTo>
                    <a:pt x="6949" y="10374"/>
                  </a:lnTo>
                  <a:cubicBezTo>
                    <a:pt x="7188" y="10405"/>
                    <a:pt x="7438" y="10436"/>
                    <a:pt x="7688" y="10457"/>
                  </a:cubicBezTo>
                  <a:cubicBezTo>
                    <a:pt x="7646" y="10488"/>
                    <a:pt x="7615" y="10519"/>
                    <a:pt x="7573" y="10551"/>
                  </a:cubicBezTo>
                  <a:cubicBezTo>
                    <a:pt x="7479" y="10634"/>
                    <a:pt x="7396" y="10717"/>
                    <a:pt x="7313" y="10800"/>
                  </a:cubicBezTo>
                  <a:cubicBezTo>
                    <a:pt x="7282" y="10769"/>
                    <a:pt x="7251" y="10748"/>
                    <a:pt x="7230" y="10717"/>
                  </a:cubicBezTo>
                  <a:cubicBezTo>
                    <a:pt x="7209" y="10706"/>
                    <a:pt x="7199" y="10696"/>
                    <a:pt x="7178" y="10676"/>
                  </a:cubicBezTo>
                  <a:cubicBezTo>
                    <a:pt x="7095" y="10582"/>
                    <a:pt x="7012" y="10478"/>
                    <a:pt x="6949" y="10374"/>
                  </a:cubicBezTo>
                  <a:close/>
                  <a:moveTo>
                    <a:pt x="12483" y="10790"/>
                  </a:moveTo>
                  <a:lnTo>
                    <a:pt x="12483" y="10790"/>
                  </a:lnTo>
                  <a:cubicBezTo>
                    <a:pt x="12473" y="10800"/>
                    <a:pt x="12463" y="10821"/>
                    <a:pt x="12442" y="10831"/>
                  </a:cubicBezTo>
                  <a:cubicBezTo>
                    <a:pt x="12442" y="10831"/>
                    <a:pt x="12431" y="10831"/>
                    <a:pt x="12421" y="10842"/>
                  </a:cubicBezTo>
                  <a:cubicBezTo>
                    <a:pt x="12410" y="10842"/>
                    <a:pt x="12389" y="10842"/>
                    <a:pt x="12369" y="10852"/>
                  </a:cubicBezTo>
                  <a:lnTo>
                    <a:pt x="12306" y="10852"/>
                  </a:lnTo>
                  <a:cubicBezTo>
                    <a:pt x="12296" y="10852"/>
                    <a:pt x="12285" y="10842"/>
                    <a:pt x="12285" y="10842"/>
                  </a:cubicBezTo>
                  <a:lnTo>
                    <a:pt x="12255" y="10842"/>
                  </a:lnTo>
                  <a:cubicBezTo>
                    <a:pt x="12265" y="10831"/>
                    <a:pt x="12265" y="10821"/>
                    <a:pt x="12275" y="10800"/>
                  </a:cubicBezTo>
                  <a:cubicBezTo>
                    <a:pt x="12291" y="10823"/>
                    <a:pt x="12312" y="10835"/>
                    <a:pt x="12339" y="10835"/>
                  </a:cubicBezTo>
                  <a:cubicBezTo>
                    <a:pt x="12348" y="10835"/>
                    <a:pt x="12358" y="10834"/>
                    <a:pt x="12369" y="10831"/>
                  </a:cubicBezTo>
                  <a:cubicBezTo>
                    <a:pt x="12410" y="10821"/>
                    <a:pt x="12452" y="10810"/>
                    <a:pt x="12483" y="10790"/>
                  </a:cubicBezTo>
                  <a:close/>
                  <a:moveTo>
                    <a:pt x="15375" y="9947"/>
                  </a:moveTo>
                  <a:cubicBezTo>
                    <a:pt x="15364" y="10041"/>
                    <a:pt x="15354" y="10124"/>
                    <a:pt x="15344" y="10218"/>
                  </a:cubicBezTo>
                  <a:cubicBezTo>
                    <a:pt x="15313" y="10457"/>
                    <a:pt x="15271" y="10696"/>
                    <a:pt x="15250" y="10946"/>
                  </a:cubicBezTo>
                  <a:cubicBezTo>
                    <a:pt x="14948" y="10623"/>
                    <a:pt x="14511" y="10457"/>
                    <a:pt x="14065" y="10384"/>
                  </a:cubicBezTo>
                  <a:cubicBezTo>
                    <a:pt x="13970" y="10364"/>
                    <a:pt x="13866" y="10353"/>
                    <a:pt x="13762" y="10353"/>
                  </a:cubicBezTo>
                  <a:cubicBezTo>
                    <a:pt x="13762" y="10332"/>
                    <a:pt x="13773" y="10322"/>
                    <a:pt x="13773" y="10301"/>
                  </a:cubicBezTo>
                  <a:cubicBezTo>
                    <a:pt x="14106" y="10280"/>
                    <a:pt x="14428" y="10207"/>
                    <a:pt x="14730" y="10093"/>
                  </a:cubicBezTo>
                  <a:cubicBezTo>
                    <a:pt x="14948" y="10041"/>
                    <a:pt x="15167" y="9999"/>
                    <a:pt x="15375" y="9947"/>
                  </a:cubicBezTo>
                  <a:close/>
                  <a:moveTo>
                    <a:pt x="11932" y="10519"/>
                  </a:moveTo>
                  <a:lnTo>
                    <a:pt x="11932" y="10519"/>
                  </a:lnTo>
                  <a:cubicBezTo>
                    <a:pt x="11880" y="10738"/>
                    <a:pt x="11724" y="10914"/>
                    <a:pt x="11526" y="11029"/>
                  </a:cubicBezTo>
                  <a:cubicBezTo>
                    <a:pt x="11464" y="11029"/>
                    <a:pt x="11402" y="11039"/>
                    <a:pt x="11339" y="11050"/>
                  </a:cubicBezTo>
                  <a:cubicBezTo>
                    <a:pt x="11349" y="11018"/>
                    <a:pt x="11370" y="10988"/>
                    <a:pt x="11381" y="10956"/>
                  </a:cubicBezTo>
                  <a:cubicBezTo>
                    <a:pt x="11432" y="10831"/>
                    <a:pt x="11474" y="10696"/>
                    <a:pt x="11495" y="10551"/>
                  </a:cubicBezTo>
                  <a:lnTo>
                    <a:pt x="11932" y="10519"/>
                  </a:lnTo>
                  <a:close/>
                  <a:moveTo>
                    <a:pt x="11245" y="10572"/>
                  </a:moveTo>
                  <a:cubicBezTo>
                    <a:pt x="11235" y="10655"/>
                    <a:pt x="11214" y="10727"/>
                    <a:pt x="11183" y="10810"/>
                  </a:cubicBezTo>
                  <a:cubicBezTo>
                    <a:pt x="11141" y="10904"/>
                    <a:pt x="11089" y="10988"/>
                    <a:pt x="11016" y="11060"/>
                  </a:cubicBezTo>
                  <a:cubicBezTo>
                    <a:pt x="11006" y="11081"/>
                    <a:pt x="10985" y="11102"/>
                    <a:pt x="10965" y="11122"/>
                  </a:cubicBezTo>
                  <a:cubicBezTo>
                    <a:pt x="10819" y="11154"/>
                    <a:pt x="10683" y="11217"/>
                    <a:pt x="10559" y="11289"/>
                  </a:cubicBezTo>
                  <a:cubicBezTo>
                    <a:pt x="10538" y="11258"/>
                    <a:pt x="10528" y="11226"/>
                    <a:pt x="10507" y="11206"/>
                  </a:cubicBezTo>
                  <a:cubicBezTo>
                    <a:pt x="10371" y="10998"/>
                    <a:pt x="10226" y="10800"/>
                    <a:pt x="10080" y="10602"/>
                  </a:cubicBezTo>
                  <a:cubicBezTo>
                    <a:pt x="10465" y="10602"/>
                    <a:pt x="10850" y="10592"/>
                    <a:pt x="11245" y="10572"/>
                  </a:cubicBezTo>
                  <a:close/>
                  <a:moveTo>
                    <a:pt x="13579" y="10792"/>
                  </a:moveTo>
                  <a:cubicBezTo>
                    <a:pt x="13662" y="10792"/>
                    <a:pt x="13744" y="10799"/>
                    <a:pt x="13825" y="10810"/>
                  </a:cubicBezTo>
                  <a:cubicBezTo>
                    <a:pt x="14085" y="10842"/>
                    <a:pt x="14345" y="10914"/>
                    <a:pt x="14585" y="10998"/>
                  </a:cubicBezTo>
                  <a:cubicBezTo>
                    <a:pt x="14719" y="11039"/>
                    <a:pt x="14855" y="11102"/>
                    <a:pt x="14969" y="11185"/>
                  </a:cubicBezTo>
                  <a:cubicBezTo>
                    <a:pt x="14823" y="11321"/>
                    <a:pt x="14689" y="11466"/>
                    <a:pt x="14543" y="11601"/>
                  </a:cubicBezTo>
                  <a:cubicBezTo>
                    <a:pt x="14387" y="11767"/>
                    <a:pt x="14231" y="11934"/>
                    <a:pt x="14065" y="12090"/>
                  </a:cubicBezTo>
                  <a:cubicBezTo>
                    <a:pt x="13978" y="12163"/>
                    <a:pt x="13878" y="12206"/>
                    <a:pt x="13775" y="12206"/>
                  </a:cubicBezTo>
                  <a:cubicBezTo>
                    <a:pt x="13716" y="12206"/>
                    <a:pt x="13656" y="12193"/>
                    <a:pt x="13596" y="12163"/>
                  </a:cubicBezTo>
                  <a:cubicBezTo>
                    <a:pt x="13440" y="12090"/>
                    <a:pt x="13316" y="11955"/>
                    <a:pt x="13201" y="11830"/>
                  </a:cubicBezTo>
                  <a:cubicBezTo>
                    <a:pt x="13212" y="11809"/>
                    <a:pt x="13222" y="11778"/>
                    <a:pt x="13222" y="11747"/>
                  </a:cubicBezTo>
                  <a:cubicBezTo>
                    <a:pt x="13232" y="11466"/>
                    <a:pt x="12889" y="11341"/>
                    <a:pt x="12681" y="11247"/>
                  </a:cubicBezTo>
                  <a:cubicBezTo>
                    <a:pt x="12650" y="11237"/>
                    <a:pt x="12629" y="11226"/>
                    <a:pt x="12597" y="11217"/>
                  </a:cubicBezTo>
                  <a:lnTo>
                    <a:pt x="12629" y="11185"/>
                  </a:lnTo>
                  <a:cubicBezTo>
                    <a:pt x="12865" y="10907"/>
                    <a:pt x="13225" y="10792"/>
                    <a:pt x="13579" y="10792"/>
                  </a:cubicBezTo>
                  <a:close/>
                  <a:moveTo>
                    <a:pt x="8468" y="10530"/>
                  </a:moveTo>
                  <a:cubicBezTo>
                    <a:pt x="8676" y="10551"/>
                    <a:pt x="8884" y="10561"/>
                    <a:pt x="9092" y="10582"/>
                  </a:cubicBezTo>
                  <a:cubicBezTo>
                    <a:pt x="9019" y="10738"/>
                    <a:pt x="8936" y="10904"/>
                    <a:pt x="8853" y="11071"/>
                  </a:cubicBezTo>
                  <a:cubicBezTo>
                    <a:pt x="8665" y="11425"/>
                    <a:pt x="8457" y="11767"/>
                    <a:pt x="8218" y="12090"/>
                  </a:cubicBezTo>
                  <a:cubicBezTo>
                    <a:pt x="8114" y="12236"/>
                    <a:pt x="8010" y="12412"/>
                    <a:pt x="7865" y="12516"/>
                  </a:cubicBezTo>
                  <a:cubicBezTo>
                    <a:pt x="7826" y="12547"/>
                    <a:pt x="7786" y="12560"/>
                    <a:pt x="7747" y="12560"/>
                  </a:cubicBezTo>
                  <a:cubicBezTo>
                    <a:pt x="7640" y="12560"/>
                    <a:pt x="7538" y="12465"/>
                    <a:pt x="7469" y="12382"/>
                  </a:cubicBezTo>
                  <a:cubicBezTo>
                    <a:pt x="7345" y="12215"/>
                    <a:pt x="7220" y="11945"/>
                    <a:pt x="7033" y="11809"/>
                  </a:cubicBezTo>
                  <a:cubicBezTo>
                    <a:pt x="7282" y="11466"/>
                    <a:pt x="7583" y="11154"/>
                    <a:pt x="7906" y="10894"/>
                  </a:cubicBezTo>
                  <a:cubicBezTo>
                    <a:pt x="8083" y="10759"/>
                    <a:pt x="8270" y="10634"/>
                    <a:pt x="8468" y="10530"/>
                  </a:cubicBezTo>
                  <a:close/>
                  <a:moveTo>
                    <a:pt x="11567" y="11478"/>
                  </a:moveTo>
                  <a:cubicBezTo>
                    <a:pt x="11659" y="11478"/>
                    <a:pt x="11753" y="11484"/>
                    <a:pt x="11848" y="11497"/>
                  </a:cubicBezTo>
                  <a:cubicBezTo>
                    <a:pt x="12056" y="11529"/>
                    <a:pt x="12265" y="11580"/>
                    <a:pt x="12463" y="11663"/>
                  </a:cubicBezTo>
                  <a:cubicBezTo>
                    <a:pt x="12577" y="11716"/>
                    <a:pt x="12701" y="11809"/>
                    <a:pt x="12826" y="11861"/>
                  </a:cubicBezTo>
                  <a:cubicBezTo>
                    <a:pt x="12837" y="12079"/>
                    <a:pt x="12858" y="12298"/>
                    <a:pt x="12847" y="12506"/>
                  </a:cubicBezTo>
                  <a:cubicBezTo>
                    <a:pt x="12837" y="12641"/>
                    <a:pt x="12837" y="12787"/>
                    <a:pt x="12795" y="12922"/>
                  </a:cubicBezTo>
                  <a:cubicBezTo>
                    <a:pt x="12775" y="13006"/>
                    <a:pt x="12733" y="13006"/>
                    <a:pt x="12650" y="13006"/>
                  </a:cubicBezTo>
                  <a:cubicBezTo>
                    <a:pt x="12525" y="12995"/>
                    <a:pt x="12400" y="12943"/>
                    <a:pt x="12285" y="12912"/>
                  </a:cubicBezTo>
                  <a:cubicBezTo>
                    <a:pt x="12140" y="12870"/>
                    <a:pt x="11984" y="12828"/>
                    <a:pt x="11838" y="12787"/>
                  </a:cubicBezTo>
                  <a:cubicBezTo>
                    <a:pt x="11630" y="12735"/>
                    <a:pt x="11412" y="12673"/>
                    <a:pt x="11203" y="12631"/>
                  </a:cubicBezTo>
                  <a:cubicBezTo>
                    <a:pt x="11193" y="12579"/>
                    <a:pt x="11173" y="12516"/>
                    <a:pt x="11152" y="12454"/>
                  </a:cubicBezTo>
                  <a:cubicBezTo>
                    <a:pt x="11099" y="12308"/>
                    <a:pt x="11027" y="12153"/>
                    <a:pt x="10965" y="12007"/>
                  </a:cubicBezTo>
                  <a:cubicBezTo>
                    <a:pt x="10891" y="11871"/>
                    <a:pt x="10829" y="11737"/>
                    <a:pt x="10757" y="11601"/>
                  </a:cubicBezTo>
                  <a:cubicBezTo>
                    <a:pt x="11022" y="11531"/>
                    <a:pt x="11288" y="11478"/>
                    <a:pt x="11567" y="11478"/>
                  </a:cubicBezTo>
                  <a:close/>
                  <a:moveTo>
                    <a:pt x="15126" y="11383"/>
                  </a:moveTo>
                  <a:cubicBezTo>
                    <a:pt x="15209" y="11559"/>
                    <a:pt x="15209" y="11788"/>
                    <a:pt x="15219" y="11975"/>
                  </a:cubicBezTo>
                  <a:cubicBezTo>
                    <a:pt x="15230" y="12215"/>
                    <a:pt x="15240" y="12465"/>
                    <a:pt x="15230" y="12704"/>
                  </a:cubicBezTo>
                  <a:cubicBezTo>
                    <a:pt x="15209" y="13131"/>
                    <a:pt x="15042" y="13515"/>
                    <a:pt x="14678" y="13765"/>
                  </a:cubicBezTo>
                  <a:cubicBezTo>
                    <a:pt x="14501" y="13889"/>
                    <a:pt x="14293" y="13963"/>
                    <a:pt x="14074" y="14004"/>
                  </a:cubicBezTo>
                  <a:cubicBezTo>
                    <a:pt x="14065" y="13973"/>
                    <a:pt x="14065" y="13942"/>
                    <a:pt x="14054" y="13910"/>
                  </a:cubicBezTo>
                  <a:cubicBezTo>
                    <a:pt x="14033" y="13775"/>
                    <a:pt x="14002" y="13651"/>
                    <a:pt x="13981" y="13526"/>
                  </a:cubicBezTo>
                  <a:cubicBezTo>
                    <a:pt x="13940" y="13265"/>
                    <a:pt x="13887" y="13016"/>
                    <a:pt x="13825" y="12766"/>
                  </a:cubicBezTo>
                  <a:cubicBezTo>
                    <a:pt x="13811" y="12720"/>
                    <a:pt x="13769" y="12699"/>
                    <a:pt x="13727" y="12699"/>
                  </a:cubicBezTo>
                  <a:cubicBezTo>
                    <a:pt x="13674" y="12699"/>
                    <a:pt x="13622" y="12733"/>
                    <a:pt x="13628" y="12798"/>
                  </a:cubicBezTo>
                  <a:cubicBezTo>
                    <a:pt x="13658" y="13057"/>
                    <a:pt x="13700" y="13318"/>
                    <a:pt x="13742" y="13577"/>
                  </a:cubicBezTo>
                  <a:cubicBezTo>
                    <a:pt x="13773" y="13692"/>
                    <a:pt x="13794" y="13817"/>
                    <a:pt x="13815" y="13942"/>
                  </a:cubicBezTo>
                  <a:cubicBezTo>
                    <a:pt x="13815" y="13973"/>
                    <a:pt x="13815" y="13993"/>
                    <a:pt x="13825" y="14025"/>
                  </a:cubicBezTo>
                  <a:cubicBezTo>
                    <a:pt x="13742" y="14025"/>
                    <a:pt x="13658" y="14014"/>
                    <a:pt x="13586" y="14004"/>
                  </a:cubicBezTo>
                  <a:cubicBezTo>
                    <a:pt x="13482" y="13993"/>
                    <a:pt x="13388" y="13984"/>
                    <a:pt x="13295" y="13984"/>
                  </a:cubicBezTo>
                  <a:cubicBezTo>
                    <a:pt x="13305" y="13390"/>
                    <a:pt x="13274" y="12798"/>
                    <a:pt x="13222" y="12204"/>
                  </a:cubicBezTo>
                  <a:lnTo>
                    <a:pt x="13222" y="12204"/>
                  </a:lnTo>
                  <a:cubicBezTo>
                    <a:pt x="13381" y="12364"/>
                    <a:pt x="13577" y="12489"/>
                    <a:pt x="13794" y="12489"/>
                  </a:cubicBezTo>
                  <a:cubicBezTo>
                    <a:pt x="13888" y="12489"/>
                    <a:pt x="13985" y="12466"/>
                    <a:pt x="14085" y="12412"/>
                  </a:cubicBezTo>
                  <a:cubicBezTo>
                    <a:pt x="14303" y="12298"/>
                    <a:pt x="14470" y="12079"/>
                    <a:pt x="14636" y="11903"/>
                  </a:cubicBezTo>
                  <a:cubicBezTo>
                    <a:pt x="14803" y="11737"/>
                    <a:pt x="14969" y="11559"/>
                    <a:pt x="15126" y="11383"/>
                  </a:cubicBezTo>
                  <a:close/>
                  <a:moveTo>
                    <a:pt x="9414" y="10592"/>
                  </a:moveTo>
                  <a:cubicBezTo>
                    <a:pt x="9467" y="10655"/>
                    <a:pt x="9508" y="10706"/>
                    <a:pt x="9560" y="10769"/>
                  </a:cubicBezTo>
                  <a:cubicBezTo>
                    <a:pt x="9747" y="10988"/>
                    <a:pt x="9914" y="11217"/>
                    <a:pt x="10070" y="11455"/>
                  </a:cubicBezTo>
                  <a:cubicBezTo>
                    <a:pt x="10226" y="11705"/>
                    <a:pt x="10371" y="11955"/>
                    <a:pt x="10496" y="12225"/>
                  </a:cubicBezTo>
                  <a:cubicBezTo>
                    <a:pt x="10569" y="12361"/>
                    <a:pt x="10632" y="12496"/>
                    <a:pt x="10694" y="12631"/>
                  </a:cubicBezTo>
                  <a:cubicBezTo>
                    <a:pt x="10704" y="12652"/>
                    <a:pt x="10704" y="12673"/>
                    <a:pt x="10715" y="12694"/>
                  </a:cubicBezTo>
                  <a:cubicBezTo>
                    <a:pt x="10715" y="12704"/>
                    <a:pt x="10704" y="12724"/>
                    <a:pt x="10704" y="12745"/>
                  </a:cubicBezTo>
                  <a:cubicBezTo>
                    <a:pt x="10663" y="12756"/>
                    <a:pt x="10621" y="12787"/>
                    <a:pt x="10579" y="12828"/>
                  </a:cubicBezTo>
                  <a:cubicBezTo>
                    <a:pt x="10361" y="13151"/>
                    <a:pt x="10153" y="13473"/>
                    <a:pt x="9914" y="13785"/>
                  </a:cubicBezTo>
                  <a:cubicBezTo>
                    <a:pt x="9893" y="13785"/>
                    <a:pt x="9883" y="13785"/>
                    <a:pt x="9872" y="13796"/>
                  </a:cubicBezTo>
                  <a:cubicBezTo>
                    <a:pt x="9841" y="13577"/>
                    <a:pt x="9810" y="13359"/>
                    <a:pt x="9768" y="13151"/>
                  </a:cubicBezTo>
                  <a:cubicBezTo>
                    <a:pt x="9706" y="12724"/>
                    <a:pt x="9622" y="12298"/>
                    <a:pt x="9550" y="11882"/>
                  </a:cubicBezTo>
                  <a:cubicBezTo>
                    <a:pt x="9541" y="11845"/>
                    <a:pt x="9508" y="11828"/>
                    <a:pt x="9476" y="11828"/>
                  </a:cubicBezTo>
                  <a:cubicBezTo>
                    <a:pt x="9437" y="11828"/>
                    <a:pt x="9398" y="11853"/>
                    <a:pt x="9404" y="11892"/>
                  </a:cubicBezTo>
                  <a:cubicBezTo>
                    <a:pt x="9456" y="12319"/>
                    <a:pt x="9497" y="12735"/>
                    <a:pt x="9560" y="13151"/>
                  </a:cubicBezTo>
                  <a:cubicBezTo>
                    <a:pt x="9592" y="13359"/>
                    <a:pt x="9612" y="13577"/>
                    <a:pt x="9643" y="13785"/>
                  </a:cubicBezTo>
                  <a:cubicBezTo>
                    <a:pt x="9654" y="13859"/>
                    <a:pt x="9675" y="13942"/>
                    <a:pt x="9685" y="14025"/>
                  </a:cubicBezTo>
                  <a:lnTo>
                    <a:pt x="9654" y="14088"/>
                  </a:lnTo>
                  <a:cubicBezTo>
                    <a:pt x="9393" y="14379"/>
                    <a:pt x="9123" y="14649"/>
                    <a:pt x="8822" y="14888"/>
                  </a:cubicBezTo>
                  <a:cubicBezTo>
                    <a:pt x="8801" y="14909"/>
                    <a:pt x="8769" y="14941"/>
                    <a:pt x="8739" y="14961"/>
                  </a:cubicBezTo>
                  <a:cubicBezTo>
                    <a:pt x="8707" y="14888"/>
                    <a:pt x="8665" y="14826"/>
                    <a:pt x="8624" y="14753"/>
                  </a:cubicBezTo>
                  <a:cubicBezTo>
                    <a:pt x="8582" y="14670"/>
                    <a:pt x="8540" y="14576"/>
                    <a:pt x="8499" y="14493"/>
                  </a:cubicBezTo>
                  <a:cubicBezTo>
                    <a:pt x="8416" y="14306"/>
                    <a:pt x="8343" y="14118"/>
                    <a:pt x="8270" y="13931"/>
                  </a:cubicBezTo>
                  <a:cubicBezTo>
                    <a:pt x="8135" y="13577"/>
                    <a:pt x="8041" y="13214"/>
                    <a:pt x="7916" y="12860"/>
                  </a:cubicBezTo>
                  <a:lnTo>
                    <a:pt x="7927" y="12860"/>
                  </a:lnTo>
                  <a:cubicBezTo>
                    <a:pt x="8114" y="12777"/>
                    <a:pt x="8239" y="12600"/>
                    <a:pt x="8353" y="12433"/>
                  </a:cubicBezTo>
                  <a:cubicBezTo>
                    <a:pt x="8614" y="12069"/>
                    <a:pt x="8843" y="11695"/>
                    <a:pt x="9061" y="11300"/>
                  </a:cubicBezTo>
                  <a:cubicBezTo>
                    <a:pt x="9165" y="11102"/>
                    <a:pt x="9259" y="10904"/>
                    <a:pt x="9342" y="10706"/>
                  </a:cubicBezTo>
                  <a:cubicBezTo>
                    <a:pt x="9363" y="10665"/>
                    <a:pt x="9383" y="10634"/>
                    <a:pt x="9393" y="10592"/>
                  </a:cubicBezTo>
                  <a:close/>
                  <a:moveTo>
                    <a:pt x="6887" y="12100"/>
                  </a:moveTo>
                  <a:cubicBezTo>
                    <a:pt x="6887" y="12100"/>
                    <a:pt x="6897" y="12111"/>
                    <a:pt x="6897" y="12121"/>
                  </a:cubicBezTo>
                  <a:cubicBezTo>
                    <a:pt x="6959" y="12194"/>
                    <a:pt x="7001" y="12278"/>
                    <a:pt x="7053" y="12361"/>
                  </a:cubicBezTo>
                  <a:cubicBezTo>
                    <a:pt x="7147" y="12516"/>
                    <a:pt x="7241" y="12683"/>
                    <a:pt x="7396" y="12787"/>
                  </a:cubicBezTo>
                  <a:cubicBezTo>
                    <a:pt x="7490" y="12849"/>
                    <a:pt x="7583" y="12891"/>
                    <a:pt x="7678" y="12902"/>
                  </a:cubicBezTo>
                  <a:cubicBezTo>
                    <a:pt x="7740" y="13286"/>
                    <a:pt x="7875" y="13661"/>
                    <a:pt x="8010" y="14025"/>
                  </a:cubicBezTo>
                  <a:cubicBezTo>
                    <a:pt x="8083" y="14212"/>
                    <a:pt x="8166" y="14410"/>
                    <a:pt x="8249" y="14597"/>
                  </a:cubicBezTo>
                  <a:cubicBezTo>
                    <a:pt x="8291" y="14691"/>
                    <a:pt x="8343" y="14795"/>
                    <a:pt x="8395" y="14899"/>
                  </a:cubicBezTo>
                  <a:cubicBezTo>
                    <a:pt x="8426" y="14951"/>
                    <a:pt x="8447" y="15024"/>
                    <a:pt x="8489" y="15086"/>
                  </a:cubicBezTo>
                  <a:cubicBezTo>
                    <a:pt x="8467" y="15090"/>
                    <a:pt x="8444" y="15093"/>
                    <a:pt x="8421" y="15093"/>
                  </a:cubicBezTo>
                  <a:cubicBezTo>
                    <a:pt x="8387" y="15093"/>
                    <a:pt x="8353" y="15088"/>
                    <a:pt x="8322" y="15075"/>
                  </a:cubicBezTo>
                  <a:cubicBezTo>
                    <a:pt x="8156" y="15003"/>
                    <a:pt x="8041" y="14805"/>
                    <a:pt x="7948" y="14670"/>
                  </a:cubicBezTo>
                  <a:cubicBezTo>
                    <a:pt x="7698" y="14285"/>
                    <a:pt x="7479" y="13879"/>
                    <a:pt x="7313" y="13463"/>
                  </a:cubicBezTo>
                  <a:cubicBezTo>
                    <a:pt x="7126" y="13016"/>
                    <a:pt x="7001" y="12558"/>
                    <a:pt x="6887" y="12100"/>
                  </a:cubicBezTo>
                  <a:close/>
                  <a:moveTo>
                    <a:pt x="10975" y="13006"/>
                  </a:moveTo>
                  <a:cubicBezTo>
                    <a:pt x="11089" y="13047"/>
                    <a:pt x="11203" y="13089"/>
                    <a:pt x="11328" y="13120"/>
                  </a:cubicBezTo>
                  <a:cubicBezTo>
                    <a:pt x="11506" y="13182"/>
                    <a:pt x="11693" y="13235"/>
                    <a:pt x="11869" y="13286"/>
                  </a:cubicBezTo>
                  <a:cubicBezTo>
                    <a:pt x="12046" y="13339"/>
                    <a:pt x="12223" y="13390"/>
                    <a:pt x="12400" y="13432"/>
                  </a:cubicBezTo>
                  <a:cubicBezTo>
                    <a:pt x="12497" y="13460"/>
                    <a:pt x="12604" y="13483"/>
                    <a:pt x="12711" y="13483"/>
                  </a:cubicBezTo>
                  <a:cubicBezTo>
                    <a:pt x="12763" y="13483"/>
                    <a:pt x="12816" y="13477"/>
                    <a:pt x="12868" y="13463"/>
                  </a:cubicBezTo>
                  <a:cubicBezTo>
                    <a:pt x="12909" y="13453"/>
                    <a:pt x="12951" y="13432"/>
                    <a:pt x="12983" y="13411"/>
                  </a:cubicBezTo>
                  <a:lnTo>
                    <a:pt x="12983" y="13411"/>
                  </a:lnTo>
                  <a:cubicBezTo>
                    <a:pt x="12972" y="14108"/>
                    <a:pt x="12920" y="14816"/>
                    <a:pt x="12805" y="15502"/>
                  </a:cubicBezTo>
                  <a:cubicBezTo>
                    <a:pt x="12795" y="15606"/>
                    <a:pt x="12785" y="15720"/>
                    <a:pt x="12743" y="15814"/>
                  </a:cubicBezTo>
                  <a:cubicBezTo>
                    <a:pt x="12712" y="15893"/>
                    <a:pt x="12651" y="15912"/>
                    <a:pt x="12578" y="15912"/>
                  </a:cubicBezTo>
                  <a:cubicBezTo>
                    <a:pt x="12554" y="15912"/>
                    <a:pt x="12530" y="15910"/>
                    <a:pt x="12504" y="15908"/>
                  </a:cubicBezTo>
                  <a:lnTo>
                    <a:pt x="12359" y="15908"/>
                  </a:lnTo>
                  <a:cubicBezTo>
                    <a:pt x="12379" y="15232"/>
                    <a:pt x="12359" y="14555"/>
                    <a:pt x="12359" y="13889"/>
                  </a:cubicBezTo>
                  <a:cubicBezTo>
                    <a:pt x="12359" y="13837"/>
                    <a:pt x="12319" y="13811"/>
                    <a:pt x="12280" y="13811"/>
                  </a:cubicBezTo>
                  <a:cubicBezTo>
                    <a:pt x="12241" y="13811"/>
                    <a:pt x="12202" y="13837"/>
                    <a:pt x="12202" y="13889"/>
                  </a:cubicBezTo>
                  <a:cubicBezTo>
                    <a:pt x="12160" y="14555"/>
                    <a:pt x="12109" y="15221"/>
                    <a:pt x="12098" y="15898"/>
                  </a:cubicBezTo>
                  <a:cubicBezTo>
                    <a:pt x="11952" y="15887"/>
                    <a:pt x="11807" y="15877"/>
                    <a:pt x="11661" y="15856"/>
                  </a:cubicBezTo>
                  <a:cubicBezTo>
                    <a:pt x="11183" y="15794"/>
                    <a:pt x="10683" y="15648"/>
                    <a:pt x="10330" y="15294"/>
                  </a:cubicBezTo>
                  <a:cubicBezTo>
                    <a:pt x="10142" y="15117"/>
                    <a:pt x="10008" y="14909"/>
                    <a:pt x="9966" y="14649"/>
                  </a:cubicBezTo>
                  <a:cubicBezTo>
                    <a:pt x="9945" y="14576"/>
                    <a:pt x="9945" y="14514"/>
                    <a:pt x="9945" y="14451"/>
                  </a:cubicBezTo>
                  <a:cubicBezTo>
                    <a:pt x="10320" y="14025"/>
                    <a:pt x="10694" y="13557"/>
                    <a:pt x="10954" y="13047"/>
                  </a:cubicBezTo>
                  <a:cubicBezTo>
                    <a:pt x="10965" y="13036"/>
                    <a:pt x="10965" y="13016"/>
                    <a:pt x="10975" y="13006"/>
                  </a:cubicBezTo>
                  <a:close/>
                  <a:moveTo>
                    <a:pt x="15042" y="14108"/>
                  </a:moveTo>
                  <a:lnTo>
                    <a:pt x="15042" y="14108"/>
                  </a:lnTo>
                  <a:cubicBezTo>
                    <a:pt x="14897" y="14878"/>
                    <a:pt x="14793" y="15658"/>
                    <a:pt x="14709" y="16448"/>
                  </a:cubicBezTo>
                  <a:cubicBezTo>
                    <a:pt x="14689" y="16667"/>
                    <a:pt x="14668" y="16896"/>
                    <a:pt x="14647" y="17125"/>
                  </a:cubicBezTo>
                  <a:cubicBezTo>
                    <a:pt x="14564" y="17208"/>
                    <a:pt x="14481" y="17291"/>
                    <a:pt x="14387" y="17364"/>
                  </a:cubicBezTo>
                  <a:cubicBezTo>
                    <a:pt x="14241" y="17479"/>
                    <a:pt x="14074" y="17572"/>
                    <a:pt x="13898" y="17645"/>
                  </a:cubicBezTo>
                  <a:cubicBezTo>
                    <a:pt x="13639" y="17761"/>
                    <a:pt x="13349" y="17816"/>
                    <a:pt x="13061" y="17816"/>
                  </a:cubicBezTo>
                  <a:cubicBezTo>
                    <a:pt x="13014" y="17816"/>
                    <a:pt x="12967" y="17814"/>
                    <a:pt x="12920" y="17812"/>
                  </a:cubicBezTo>
                  <a:cubicBezTo>
                    <a:pt x="12930" y="17770"/>
                    <a:pt x="12930" y="17738"/>
                    <a:pt x="12941" y="17708"/>
                  </a:cubicBezTo>
                  <a:cubicBezTo>
                    <a:pt x="13003" y="17187"/>
                    <a:pt x="13055" y="16667"/>
                    <a:pt x="13087" y="16147"/>
                  </a:cubicBezTo>
                  <a:cubicBezTo>
                    <a:pt x="13242" y="15918"/>
                    <a:pt x="13232" y="15585"/>
                    <a:pt x="13253" y="15325"/>
                  </a:cubicBezTo>
                  <a:cubicBezTo>
                    <a:pt x="13274" y="15055"/>
                    <a:pt x="13284" y="14784"/>
                    <a:pt x="13295" y="14514"/>
                  </a:cubicBezTo>
                  <a:cubicBezTo>
                    <a:pt x="13429" y="14537"/>
                    <a:pt x="13564" y="14551"/>
                    <a:pt x="13699" y="14551"/>
                  </a:cubicBezTo>
                  <a:cubicBezTo>
                    <a:pt x="13804" y="14551"/>
                    <a:pt x="13908" y="14543"/>
                    <a:pt x="14012" y="14524"/>
                  </a:cubicBezTo>
                  <a:cubicBezTo>
                    <a:pt x="14148" y="14514"/>
                    <a:pt x="14273" y="14483"/>
                    <a:pt x="14397" y="14441"/>
                  </a:cubicBezTo>
                  <a:cubicBezTo>
                    <a:pt x="14407" y="14430"/>
                    <a:pt x="14418" y="14430"/>
                    <a:pt x="14439" y="14420"/>
                  </a:cubicBezTo>
                  <a:cubicBezTo>
                    <a:pt x="14564" y="14379"/>
                    <a:pt x="14689" y="14326"/>
                    <a:pt x="14813" y="14264"/>
                  </a:cubicBezTo>
                  <a:cubicBezTo>
                    <a:pt x="14897" y="14222"/>
                    <a:pt x="14969" y="14160"/>
                    <a:pt x="15042" y="14108"/>
                  </a:cubicBezTo>
                  <a:close/>
                  <a:moveTo>
                    <a:pt x="14615" y="17541"/>
                  </a:moveTo>
                  <a:lnTo>
                    <a:pt x="14615" y="17541"/>
                  </a:lnTo>
                  <a:cubicBezTo>
                    <a:pt x="14605" y="17676"/>
                    <a:pt x="14595" y="17812"/>
                    <a:pt x="14585" y="17936"/>
                  </a:cubicBezTo>
                  <a:cubicBezTo>
                    <a:pt x="14564" y="18186"/>
                    <a:pt x="14543" y="18436"/>
                    <a:pt x="14532" y="18685"/>
                  </a:cubicBezTo>
                  <a:cubicBezTo>
                    <a:pt x="14522" y="18810"/>
                    <a:pt x="14511" y="18935"/>
                    <a:pt x="14511" y="19060"/>
                  </a:cubicBezTo>
                  <a:cubicBezTo>
                    <a:pt x="14501" y="19143"/>
                    <a:pt x="14491" y="19226"/>
                    <a:pt x="14491" y="19309"/>
                  </a:cubicBezTo>
                  <a:cubicBezTo>
                    <a:pt x="14366" y="19330"/>
                    <a:pt x="14241" y="19351"/>
                    <a:pt x="14137" y="19361"/>
                  </a:cubicBezTo>
                  <a:cubicBezTo>
                    <a:pt x="14078" y="19368"/>
                    <a:pt x="14018" y="19372"/>
                    <a:pt x="13960" y="19372"/>
                  </a:cubicBezTo>
                  <a:cubicBezTo>
                    <a:pt x="13856" y="19372"/>
                    <a:pt x="13756" y="19361"/>
                    <a:pt x="13669" y="19340"/>
                  </a:cubicBezTo>
                  <a:cubicBezTo>
                    <a:pt x="13503" y="19309"/>
                    <a:pt x="13378" y="19257"/>
                    <a:pt x="13232" y="19185"/>
                  </a:cubicBezTo>
                  <a:cubicBezTo>
                    <a:pt x="13117" y="19111"/>
                    <a:pt x="12993" y="18997"/>
                    <a:pt x="12847" y="18966"/>
                  </a:cubicBezTo>
                  <a:cubicBezTo>
                    <a:pt x="12785" y="18841"/>
                    <a:pt x="12805" y="18685"/>
                    <a:pt x="12826" y="18540"/>
                  </a:cubicBezTo>
                  <a:cubicBezTo>
                    <a:pt x="12847" y="18373"/>
                    <a:pt x="12868" y="18196"/>
                    <a:pt x="12899" y="18030"/>
                  </a:cubicBezTo>
                  <a:cubicBezTo>
                    <a:pt x="13010" y="18049"/>
                    <a:pt x="13122" y="18058"/>
                    <a:pt x="13234" y="18058"/>
                  </a:cubicBezTo>
                  <a:cubicBezTo>
                    <a:pt x="13489" y="18058"/>
                    <a:pt x="13745" y="18009"/>
                    <a:pt x="13991" y="17916"/>
                  </a:cubicBezTo>
                  <a:cubicBezTo>
                    <a:pt x="14189" y="17832"/>
                    <a:pt x="14377" y="17738"/>
                    <a:pt x="14543" y="17604"/>
                  </a:cubicBezTo>
                  <a:cubicBezTo>
                    <a:pt x="14564" y="17583"/>
                    <a:pt x="14595" y="17562"/>
                    <a:pt x="14615" y="17541"/>
                  </a:cubicBezTo>
                  <a:close/>
                  <a:moveTo>
                    <a:pt x="16686" y="9583"/>
                  </a:moveTo>
                  <a:cubicBezTo>
                    <a:pt x="16582" y="10759"/>
                    <a:pt x="16519" y="11934"/>
                    <a:pt x="16436" y="13110"/>
                  </a:cubicBezTo>
                  <a:cubicBezTo>
                    <a:pt x="16353" y="14368"/>
                    <a:pt x="16259" y="15627"/>
                    <a:pt x="16155" y="16875"/>
                  </a:cubicBezTo>
                  <a:cubicBezTo>
                    <a:pt x="16072" y="17853"/>
                    <a:pt x="15979" y="18831"/>
                    <a:pt x="15884" y="19809"/>
                  </a:cubicBezTo>
                  <a:cubicBezTo>
                    <a:pt x="15870" y="19802"/>
                    <a:pt x="15855" y="19798"/>
                    <a:pt x="15840" y="19798"/>
                  </a:cubicBezTo>
                  <a:cubicBezTo>
                    <a:pt x="15809" y="19798"/>
                    <a:pt x="15777" y="19812"/>
                    <a:pt x="15750" y="19840"/>
                  </a:cubicBezTo>
                  <a:cubicBezTo>
                    <a:pt x="15344" y="20380"/>
                    <a:pt x="14761" y="20745"/>
                    <a:pt x="14095" y="20859"/>
                  </a:cubicBezTo>
                  <a:cubicBezTo>
                    <a:pt x="13953" y="20883"/>
                    <a:pt x="13813" y="20891"/>
                    <a:pt x="13673" y="20891"/>
                  </a:cubicBezTo>
                  <a:cubicBezTo>
                    <a:pt x="13445" y="20891"/>
                    <a:pt x="13219" y="20868"/>
                    <a:pt x="12993" y="20849"/>
                  </a:cubicBezTo>
                  <a:cubicBezTo>
                    <a:pt x="12853" y="20833"/>
                    <a:pt x="12711" y="20825"/>
                    <a:pt x="12571" y="20825"/>
                  </a:cubicBezTo>
                  <a:cubicBezTo>
                    <a:pt x="12335" y="20825"/>
                    <a:pt x="12101" y="20849"/>
                    <a:pt x="11880" y="20901"/>
                  </a:cubicBezTo>
                  <a:cubicBezTo>
                    <a:pt x="11245" y="21036"/>
                    <a:pt x="10757" y="21515"/>
                    <a:pt x="10142" y="21702"/>
                  </a:cubicBezTo>
                  <a:cubicBezTo>
                    <a:pt x="9984" y="21754"/>
                    <a:pt x="9826" y="21775"/>
                    <a:pt x="9669" y="21775"/>
                  </a:cubicBezTo>
                  <a:cubicBezTo>
                    <a:pt x="9226" y="21775"/>
                    <a:pt x="8789" y="21603"/>
                    <a:pt x="8374" y="21442"/>
                  </a:cubicBezTo>
                  <a:cubicBezTo>
                    <a:pt x="7955" y="21267"/>
                    <a:pt x="7499" y="21093"/>
                    <a:pt x="7044" y="21093"/>
                  </a:cubicBezTo>
                  <a:cubicBezTo>
                    <a:pt x="6901" y="21093"/>
                    <a:pt x="6758" y="21110"/>
                    <a:pt x="6616" y="21150"/>
                  </a:cubicBezTo>
                  <a:cubicBezTo>
                    <a:pt x="6367" y="18862"/>
                    <a:pt x="6148" y="16563"/>
                    <a:pt x="5930" y="14264"/>
                  </a:cubicBezTo>
                  <a:cubicBezTo>
                    <a:pt x="5815" y="12902"/>
                    <a:pt x="5680" y="11539"/>
                    <a:pt x="5524" y="10176"/>
                  </a:cubicBezTo>
                  <a:cubicBezTo>
                    <a:pt x="5535" y="10176"/>
                    <a:pt x="5535" y="10176"/>
                    <a:pt x="5545" y="10165"/>
                  </a:cubicBezTo>
                  <a:cubicBezTo>
                    <a:pt x="5680" y="10051"/>
                    <a:pt x="5836" y="9927"/>
                    <a:pt x="6002" y="9843"/>
                  </a:cubicBezTo>
                  <a:cubicBezTo>
                    <a:pt x="6065" y="9812"/>
                    <a:pt x="6138" y="9791"/>
                    <a:pt x="6200" y="9770"/>
                  </a:cubicBezTo>
                  <a:cubicBezTo>
                    <a:pt x="6221" y="9853"/>
                    <a:pt x="6252" y="9937"/>
                    <a:pt x="6284" y="10020"/>
                  </a:cubicBezTo>
                  <a:cubicBezTo>
                    <a:pt x="6304" y="10072"/>
                    <a:pt x="6325" y="10114"/>
                    <a:pt x="6346" y="10155"/>
                  </a:cubicBezTo>
                  <a:cubicBezTo>
                    <a:pt x="6148" y="10135"/>
                    <a:pt x="5961" y="10103"/>
                    <a:pt x="5763" y="10072"/>
                  </a:cubicBezTo>
                  <a:cubicBezTo>
                    <a:pt x="5760" y="10072"/>
                    <a:pt x="5757" y="10071"/>
                    <a:pt x="5754" y="10071"/>
                  </a:cubicBezTo>
                  <a:cubicBezTo>
                    <a:pt x="5698" y="10071"/>
                    <a:pt x="5673" y="10156"/>
                    <a:pt x="5743" y="10165"/>
                  </a:cubicBezTo>
                  <a:cubicBezTo>
                    <a:pt x="5961" y="10218"/>
                    <a:pt x="6190" y="10249"/>
                    <a:pt x="6418" y="10290"/>
                  </a:cubicBezTo>
                  <a:cubicBezTo>
                    <a:pt x="6481" y="10384"/>
                    <a:pt x="6543" y="10478"/>
                    <a:pt x="6616" y="10561"/>
                  </a:cubicBezTo>
                  <a:cubicBezTo>
                    <a:pt x="6751" y="10727"/>
                    <a:pt x="6897" y="10831"/>
                    <a:pt x="7074" y="10935"/>
                  </a:cubicBezTo>
                  <a:cubicBezTo>
                    <a:pt x="7095" y="10956"/>
                    <a:pt x="7116" y="10956"/>
                    <a:pt x="7137" y="10956"/>
                  </a:cubicBezTo>
                  <a:lnTo>
                    <a:pt x="7157" y="10977"/>
                  </a:lnTo>
                  <a:cubicBezTo>
                    <a:pt x="6939" y="11237"/>
                    <a:pt x="6762" y="11539"/>
                    <a:pt x="6637" y="11871"/>
                  </a:cubicBezTo>
                  <a:cubicBezTo>
                    <a:pt x="6585" y="11892"/>
                    <a:pt x="6543" y="11934"/>
                    <a:pt x="6543" y="12007"/>
                  </a:cubicBezTo>
                  <a:cubicBezTo>
                    <a:pt x="6596" y="13047"/>
                    <a:pt x="6991" y="14056"/>
                    <a:pt x="7553" y="14920"/>
                  </a:cubicBezTo>
                  <a:cubicBezTo>
                    <a:pt x="7688" y="15128"/>
                    <a:pt x="7833" y="15336"/>
                    <a:pt x="8041" y="15461"/>
                  </a:cubicBezTo>
                  <a:cubicBezTo>
                    <a:pt x="8163" y="15532"/>
                    <a:pt x="8294" y="15566"/>
                    <a:pt x="8426" y="15566"/>
                  </a:cubicBezTo>
                  <a:cubicBezTo>
                    <a:pt x="8541" y="15566"/>
                    <a:pt x="8658" y="15540"/>
                    <a:pt x="8769" y="15491"/>
                  </a:cubicBezTo>
                  <a:cubicBezTo>
                    <a:pt x="9009" y="15387"/>
                    <a:pt x="9206" y="15211"/>
                    <a:pt x="9393" y="15034"/>
                  </a:cubicBezTo>
                  <a:cubicBezTo>
                    <a:pt x="9456" y="14971"/>
                    <a:pt x="9518" y="14899"/>
                    <a:pt x="9592" y="14836"/>
                  </a:cubicBezTo>
                  <a:cubicBezTo>
                    <a:pt x="9622" y="15013"/>
                    <a:pt x="9685" y="15179"/>
                    <a:pt x="9758" y="15315"/>
                  </a:cubicBezTo>
                  <a:cubicBezTo>
                    <a:pt x="10038" y="15824"/>
                    <a:pt x="10621" y="16116"/>
                    <a:pt x="11162" y="16251"/>
                  </a:cubicBezTo>
                  <a:cubicBezTo>
                    <a:pt x="11495" y="16324"/>
                    <a:pt x="11838" y="16355"/>
                    <a:pt x="12181" y="16376"/>
                  </a:cubicBezTo>
                  <a:cubicBezTo>
                    <a:pt x="12276" y="16376"/>
                    <a:pt x="12377" y="16383"/>
                    <a:pt x="12479" y="16383"/>
                  </a:cubicBezTo>
                  <a:cubicBezTo>
                    <a:pt x="12557" y="16383"/>
                    <a:pt x="12636" y="16379"/>
                    <a:pt x="12712" y="16365"/>
                  </a:cubicBezTo>
                  <a:lnTo>
                    <a:pt x="12712" y="16365"/>
                  </a:lnTo>
                  <a:cubicBezTo>
                    <a:pt x="12608" y="16885"/>
                    <a:pt x="12525" y="17405"/>
                    <a:pt x="12452" y="17936"/>
                  </a:cubicBezTo>
                  <a:cubicBezTo>
                    <a:pt x="12410" y="18238"/>
                    <a:pt x="12327" y="18561"/>
                    <a:pt x="12348" y="18862"/>
                  </a:cubicBezTo>
                  <a:cubicBezTo>
                    <a:pt x="12369" y="19111"/>
                    <a:pt x="12514" y="19393"/>
                    <a:pt x="12764" y="19444"/>
                  </a:cubicBezTo>
                  <a:cubicBezTo>
                    <a:pt x="12837" y="19497"/>
                    <a:pt x="12909" y="19548"/>
                    <a:pt x="12983" y="19590"/>
                  </a:cubicBezTo>
                  <a:cubicBezTo>
                    <a:pt x="13159" y="19694"/>
                    <a:pt x="13357" y="19767"/>
                    <a:pt x="13554" y="19798"/>
                  </a:cubicBezTo>
                  <a:cubicBezTo>
                    <a:pt x="13674" y="19819"/>
                    <a:pt x="13804" y="19833"/>
                    <a:pt x="13936" y="19833"/>
                  </a:cubicBezTo>
                  <a:cubicBezTo>
                    <a:pt x="14194" y="19833"/>
                    <a:pt x="14458" y="19780"/>
                    <a:pt x="14657" y="19622"/>
                  </a:cubicBezTo>
                  <a:cubicBezTo>
                    <a:pt x="14683" y="19631"/>
                    <a:pt x="14711" y="19637"/>
                    <a:pt x="14739" y="19637"/>
                  </a:cubicBezTo>
                  <a:cubicBezTo>
                    <a:pt x="14800" y="19637"/>
                    <a:pt x="14861" y="19610"/>
                    <a:pt x="14897" y="19538"/>
                  </a:cubicBezTo>
                  <a:cubicBezTo>
                    <a:pt x="15001" y="19319"/>
                    <a:pt x="14969" y="19007"/>
                    <a:pt x="14990" y="18769"/>
                  </a:cubicBezTo>
                  <a:cubicBezTo>
                    <a:pt x="15011" y="18508"/>
                    <a:pt x="15022" y="18248"/>
                    <a:pt x="15042" y="17988"/>
                  </a:cubicBezTo>
                  <a:cubicBezTo>
                    <a:pt x="15084" y="17489"/>
                    <a:pt x="15126" y="16989"/>
                    <a:pt x="15167" y="16501"/>
                  </a:cubicBezTo>
                  <a:cubicBezTo>
                    <a:pt x="15260" y="15565"/>
                    <a:pt x="15344" y="14628"/>
                    <a:pt x="15427" y="13692"/>
                  </a:cubicBezTo>
                  <a:cubicBezTo>
                    <a:pt x="15562" y="13484"/>
                    <a:pt x="15656" y="13235"/>
                    <a:pt x="15687" y="12964"/>
                  </a:cubicBezTo>
                  <a:cubicBezTo>
                    <a:pt x="15729" y="12673"/>
                    <a:pt x="15718" y="12361"/>
                    <a:pt x="15687" y="12059"/>
                  </a:cubicBezTo>
                  <a:cubicBezTo>
                    <a:pt x="15666" y="11841"/>
                    <a:pt x="15635" y="11633"/>
                    <a:pt x="15552" y="11435"/>
                  </a:cubicBezTo>
                  <a:cubicBezTo>
                    <a:pt x="15562" y="11425"/>
                    <a:pt x="15572" y="11414"/>
                    <a:pt x="15572" y="11404"/>
                  </a:cubicBezTo>
                  <a:cubicBezTo>
                    <a:pt x="15718" y="11092"/>
                    <a:pt x="15739" y="10738"/>
                    <a:pt x="15770" y="10405"/>
                  </a:cubicBezTo>
                  <a:cubicBezTo>
                    <a:pt x="15801" y="10218"/>
                    <a:pt x="15822" y="10020"/>
                    <a:pt x="15843" y="9833"/>
                  </a:cubicBezTo>
                  <a:cubicBezTo>
                    <a:pt x="16134" y="9760"/>
                    <a:pt x="16415" y="9677"/>
                    <a:pt x="16686" y="9583"/>
                  </a:cubicBezTo>
                  <a:close/>
                  <a:moveTo>
                    <a:pt x="15864" y="20027"/>
                  </a:moveTo>
                  <a:lnTo>
                    <a:pt x="15864" y="20027"/>
                  </a:lnTo>
                  <a:cubicBezTo>
                    <a:pt x="15729" y="21483"/>
                    <a:pt x="15572" y="22950"/>
                    <a:pt x="15406" y="24407"/>
                  </a:cubicBezTo>
                  <a:cubicBezTo>
                    <a:pt x="15250" y="25821"/>
                    <a:pt x="15063" y="27236"/>
                    <a:pt x="14907" y="28651"/>
                  </a:cubicBezTo>
                  <a:lnTo>
                    <a:pt x="14907" y="28672"/>
                  </a:lnTo>
                  <a:cubicBezTo>
                    <a:pt x="14730" y="28744"/>
                    <a:pt x="14564" y="28838"/>
                    <a:pt x="14387" y="28910"/>
                  </a:cubicBezTo>
                  <a:cubicBezTo>
                    <a:pt x="14158" y="29004"/>
                    <a:pt x="13919" y="29088"/>
                    <a:pt x="13679" y="29160"/>
                  </a:cubicBezTo>
                  <a:cubicBezTo>
                    <a:pt x="13191" y="29306"/>
                    <a:pt x="12701" y="29420"/>
                    <a:pt x="12192" y="29483"/>
                  </a:cubicBezTo>
                  <a:cubicBezTo>
                    <a:pt x="11786" y="29538"/>
                    <a:pt x="11376" y="29565"/>
                    <a:pt x="10964" y="29565"/>
                  </a:cubicBezTo>
                  <a:cubicBezTo>
                    <a:pt x="10364" y="29565"/>
                    <a:pt x="9762" y="29506"/>
                    <a:pt x="9175" y="29389"/>
                  </a:cubicBezTo>
                  <a:cubicBezTo>
                    <a:pt x="8624" y="29275"/>
                    <a:pt x="8094" y="29088"/>
                    <a:pt x="7542" y="28952"/>
                  </a:cubicBezTo>
                  <a:lnTo>
                    <a:pt x="7532" y="28952"/>
                  </a:lnTo>
                  <a:cubicBezTo>
                    <a:pt x="7220" y="26518"/>
                    <a:pt x="6929" y="24084"/>
                    <a:pt x="6668" y="21650"/>
                  </a:cubicBezTo>
                  <a:cubicBezTo>
                    <a:pt x="6658" y="21536"/>
                    <a:pt x="6647" y="21432"/>
                    <a:pt x="6626" y="21317"/>
                  </a:cubicBezTo>
                  <a:cubicBezTo>
                    <a:pt x="6709" y="21302"/>
                    <a:pt x="6791" y="21295"/>
                    <a:pt x="6873" y="21295"/>
                  </a:cubicBezTo>
                  <a:cubicBezTo>
                    <a:pt x="7360" y="21295"/>
                    <a:pt x="7836" y="21535"/>
                    <a:pt x="8281" y="21723"/>
                  </a:cubicBezTo>
                  <a:cubicBezTo>
                    <a:pt x="8699" y="21898"/>
                    <a:pt x="9145" y="22073"/>
                    <a:pt x="9599" y="22073"/>
                  </a:cubicBezTo>
                  <a:cubicBezTo>
                    <a:pt x="9766" y="22073"/>
                    <a:pt x="9933" y="22049"/>
                    <a:pt x="10101" y="21993"/>
                  </a:cubicBezTo>
                  <a:cubicBezTo>
                    <a:pt x="10725" y="21774"/>
                    <a:pt x="11203" y="21275"/>
                    <a:pt x="11848" y="21099"/>
                  </a:cubicBezTo>
                  <a:cubicBezTo>
                    <a:pt x="11972" y="21063"/>
                    <a:pt x="12095" y="21049"/>
                    <a:pt x="12219" y="21049"/>
                  </a:cubicBezTo>
                  <a:cubicBezTo>
                    <a:pt x="12490" y="21049"/>
                    <a:pt x="12762" y="21115"/>
                    <a:pt x="13034" y="21150"/>
                  </a:cubicBezTo>
                  <a:cubicBezTo>
                    <a:pt x="13237" y="21173"/>
                    <a:pt x="13437" y="21192"/>
                    <a:pt x="13636" y="21192"/>
                  </a:cubicBezTo>
                  <a:cubicBezTo>
                    <a:pt x="13804" y="21192"/>
                    <a:pt x="13970" y="21178"/>
                    <a:pt x="14137" y="21140"/>
                  </a:cubicBezTo>
                  <a:cubicBezTo>
                    <a:pt x="14813" y="21005"/>
                    <a:pt x="15468" y="20599"/>
                    <a:pt x="15864" y="20027"/>
                  </a:cubicBezTo>
                  <a:close/>
                  <a:moveTo>
                    <a:pt x="17809" y="6431"/>
                  </a:moveTo>
                  <a:cubicBezTo>
                    <a:pt x="17778" y="6608"/>
                    <a:pt x="17747" y="6774"/>
                    <a:pt x="17726" y="6941"/>
                  </a:cubicBezTo>
                  <a:cubicBezTo>
                    <a:pt x="17694" y="7160"/>
                    <a:pt x="17674" y="7378"/>
                    <a:pt x="17643" y="7597"/>
                  </a:cubicBezTo>
                  <a:cubicBezTo>
                    <a:pt x="17590" y="8043"/>
                    <a:pt x="17570" y="8501"/>
                    <a:pt x="17528" y="8949"/>
                  </a:cubicBezTo>
                  <a:cubicBezTo>
                    <a:pt x="17456" y="9853"/>
                    <a:pt x="17382" y="10759"/>
                    <a:pt x="17310" y="11653"/>
                  </a:cubicBezTo>
                  <a:cubicBezTo>
                    <a:pt x="17040" y="14867"/>
                    <a:pt x="16758" y="18082"/>
                    <a:pt x="16446" y="21286"/>
                  </a:cubicBezTo>
                  <a:cubicBezTo>
                    <a:pt x="16291" y="22898"/>
                    <a:pt x="16134" y="24511"/>
                    <a:pt x="15968" y="26123"/>
                  </a:cubicBezTo>
                  <a:cubicBezTo>
                    <a:pt x="15864" y="27184"/>
                    <a:pt x="15739" y="28235"/>
                    <a:pt x="15635" y="29296"/>
                  </a:cubicBezTo>
                  <a:cubicBezTo>
                    <a:pt x="15126" y="29514"/>
                    <a:pt x="14626" y="29753"/>
                    <a:pt x="14095" y="29930"/>
                  </a:cubicBezTo>
                  <a:cubicBezTo>
                    <a:pt x="13565" y="30107"/>
                    <a:pt x="13013" y="30242"/>
                    <a:pt x="12463" y="30325"/>
                  </a:cubicBezTo>
                  <a:cubicBezTo>
                    <a:pt x="11922" y="30419"/>
                    <a:pt x="11370" y="30450"/>
                    <a:pt x="10819" y="30450"/>
                  </a:cubicBezTo>
                  <a:cubicBezTo>
                    <a:pt x="10710" y="30452"/>
                    <a:pt x="10600" y="30453"/>
                    <a:pt x="10489" y="30453"/>
                  </a:cubicBezTo>
                  <a:cubicBezTo>
                    <a:pt x="10051" y="30453"/>
                    <a:pt x="9605" y="30433"/>
                    <a:pt x="9165" y="30367"/>
                  </a:cubicBezTo>
                  <a:cubicBezTo>
                    <a:pt x="8853" y="30325"/>
                    <a:pt x="8540" y="30263"/>
                    <a:pt x="8228" y="30179"/>
                  </a:cubicBezTo>
                  <a:cubicBezTo>
                    <a:pt x="7916" y="30107"/>
                    <a:pt x="7615" y="30003"/>
                    <a:pt x="7303" y="29930"/>
                  </a:cubicBezTo>
                  <a:cubicBezTo>
                    <a:pt x="7297" y="29928"/>
                    <a:pt x="7291" y="29928"/>
                    <a:pt x="7285" y="29928"/>
                  </a:cubicBezTo>
                  <a:cubicBezTo>
                    <a:pt x="7200" y="29928"/>
                    <a:pt x="7143" y="30058"/>
                    <a:pt x="7230" y="30107"/>
                  </a:cubicBezTo>
                  <a:cubicBezTo>
                    <a:pt x="7729" y="30387"/>
                    <a:pt x="8322" y="30523"/>
                    <a:pt x="8873" y="30648"/>
                  </a:cubicBezTo>
                  <a:cubicBezTo>
                    <a:pt x="9446" y="30783"/>
                    <a:pt x="10018" y="30887"/>
                    <a:pt x="10590" y="30908"/>
                  </a:cubicBezTo>
                  <a:cubicBezTo>
                    <a:pt x="10731" y="30914"/>
                    <a:pt x="10872" y="30917"/>
                    <a:pt x="11013" y="30917"/>
                  </a:cubicBezTo>
                  <a:cubicBezTo>
                    <a:pt x="12041" y="30917"/>
                    <a:pt x="13075" y="30751"/>
                    <a:pt x="14054" y="30440"/>
                  </a:cubicBezTo>
                  <a:cubicBezTo>
                    <a:pt x="14574" y="30273"/>
                    <a:pt x="15094" y="30075"/>
                    <a:pt x="15583" y="29805"/>
                  </a:cubicBezTo>
                  <a:lnTo>
                    <a:pt x="15583" y="29805"/>
                  </a:lnTo>
                  <a:cubicBezTo>
                    <a:pt x="15542" y="30138"/>
                    <a:pt x="15510" y="30482"/>
                    <a:pt x="15479" y="30824"/>
                  </a:cubicBezTo>
                  <a:cubicBezTo>
                    <a:pt x="14969" y="31043"/>
                    <a:pt x="14460" y="31261"/>
                    <a:pt x="13919" y="31418"/>
                  </a:cubicBezTo>
                  <a:cubicBezTo>
                    <a:pt x="13346" y="31584"/>
                    <a:pt x="12754" y="31709"/>
                    <a:pt x="12150" y="31781"/>
                  </a:cubicBezTo>
                  <a:cubicBezTo>
                    <a:pt x="11744" y="31828"/>
                    <a:pt x="11335" y="31851"/>
                    <a:pt x="10924" y="31851"/>
                  </a:cubicBezTo>
                  <a:cubicBezTo>
                    <a:pt x="10136" y="31851"/>
                    <a:pt x="9345" y="31765"/>
                    <a:pt x="8572" y="31594"/>
                  </a:cubicBezTo>
                  <a:cubicBezTo>
                    <a:pt x="8249" y="31522"/>
                    <a:pt x="7927" y="31428"/>
                    <a:pt x="7604" y="31335"/>
                  </a:cubicBezTo>
                  <a:cubicBezTo>
                    <a:pt x="7345" y="31261"/>
                    <a:pt x="7084" y="31157"/>
                    <a:pt x="6825" y="31106"/>
                  </a:cubicBezTo>
                  <a:cubicBezTo>
                    <a:pt x="6855" y="31064"/>
                    <a:pt x="6866" y="31012"/>
                    <a:pt x="6866" y="30960"/>
                  </a:cubicBezTo>
                  <a:cubicBezTo>
                    <a:pt x="6730" y="29347"/>
                    <a:pt x="6533" y="27735"/>
                    <a:pt x="6367" y="26123"/>
                  </a:cubicBezTo>
                  <a:cubicBezTo>
                    <a:pt x="6200" y="24511"/>
                    <a:pt x="6044" y="22898"/>
                    <a:pt x="5888" y="21286"/>
                  </a:cubicBezTo>
                  <a:cubicBezTo>
                    <a:pt x="5576" y="18082"/>
                    <a:pt x="5295" y="14867"/>
                    <a:pt x="5025" y="11653"/>
                  </a:cubicBezTo>
                  <a:cubicBezTo>
                    <a:pt x="4952" y="10759"/>
                    <a:pt x="4890" y="9853"/>
                    <a:pt x="4806" y="8949"/>
                  </a:cubicBezTo>
                  <a:cubicBezTo>
                    <a:pt x="4775" y="8501"/>
                    <a:pt x="4744" y="8043"/>
                    <a:pt x="4692" y="7597"/>
                  </a:cubicBezTo>
                  <a:lnTo>
                    <a:pt x="4661" y="7347"/>
                  </a:lnTo>
                  <a:lnTo>
                    <a:pt x="4661" y="7347"/>
                  </a:lnTo>
                  <a:cubicBezTo>
                    <a:pt x="4682" y="7409"/>
                    <a:pt x="4702" y="7461"/>
                    <a:pt x="4733" y="7523"/>
                  </a:cubicBezTo>
                  <a:cubicBezTo>
                    <a:pt x="4827" y="7763"/>
                    <a:pt x="4931" y="8002"/>
                    <a:pt x="5035" y="8231"/>
                  </a:cubicBezTo>
                  <a:cubicBezTo>
                    <a:pt x="5087" y="8345"/>
                    <a:pt x="5139" y="8459"/>
                    <a:pt x="5191" y="8564"/>
                  </a:cubicBezTo>
                  <a:cubicBezTo>
                    <a:pt x="5253" y="8688"/>
                    <a:pt x="5295" y="8803"/>
                    <a:pt x="5420" y="8886"/>
                  </a:cubicBezTo>
                  <a:cubicBezTo>
                    <a:pt x="5443" y="8905"/>
                    <a:pt x="5469" y="8913"/>
                    <a:pt x="5496" y="8913"/>
                  </a:cubicBezTo>
                  <a:cubicBezTo>
                    <a:pt x="5530" y="8913"/>
                    <a:pt x="5563" y="8899"/>
                    <a:pt x="5586" y="8876"/>
                  </a:cubicBezTo>
                  <a:cubicBezTo>
                    <a:pt x="5805" y="8845"/>
                    <a:pt x="5992" y="8792"/>
                    <a:pt x="6169" y="8720"/>
                  </a:cubicBezTo>
                  <a:lnTo>
                    <a:pt x="6169" y="8720"/>
                  </a:lnTo>
                  <a:cubicBezTo>
                    <a:pt x="6159" y="8751"/>
                    <a:pt x="6159" y="8792"/>
                    <a:pt x="6148" y="8824"/>
                  </a:cubicBezTo>
                  <a:cubicBezTo>
                    <a:pt x="6117" y="9074"/>
                    <a:pt x="6117" y="9323"/>
                    <a:pt x="6159" y="9562"/>
                  </a:cubicBezTo>
                  <a:cubicBezTo>
                    <a:pt x="6065" y="9594"/>
                    <a:pt x="5982" y="9625"/>
                    <a:pt x="5898" y="9666"/>
                  </a:cubicBezTo>
                  <a:cubicBezTo>
                    <a:pt x="5711" y="9760"/>
                    <a:pt x="5545" y="9895"/>
                    <a:pt x="5431" y="10072"/>
                  </a:cubicBezTo>
                  <a:cubicBezTo>
                    <a:pt x="5420" y="10072"/>
                    <a:pt x="5410" y="10093"/>
                    <a:pt x="5410" y="10114"/>
                  </a:cubicBezTo>
                  <a:cubicBezTo>
                    <a:pt x="5524" y="12579"/>
                    <a:pt x="5743" y="15045"/>
                    <a:pt x="5982" y="17499"/>
                  </a:cubicBezTo>
                  <a:cubicBezTo>
                    <a:pt x="6221" y="19964"/>
                    <a:pt x="6492" y="22419"/>
                    <a:pt x="6772" y="24874"/>
                  </a:cubicBezTo>
                  <a:cubicBezTo>
                    <a:pt x="6939" y="26258"/>
                    <a:pt x="7105" y="27631"/>
                    <a:pt x="7282" y="29014"/>
                  </a:cubicBezTo>
                  <a:cubicBezTo>
                    <a:pt x="7298" y="29092"/>
                    <a:pt x="7364" y="29134"/>
                    <a:pt x="7428" y="29134"/>
                  </a:cubicBezTo>
                  <a:cubicBezTo>
                    <a:pt x="7450" y="29134"/>
                    <a:pt x="7471" y="29129"/>
                    <a:pt x="7490" y="29118"/>
                  </a:cubicBezTo>
                  <a:cubicBezTo>
                    <a:pt x="7937" y="29379"/>
                    <a:pt x="8447" y="29525"/>
                    <a:pt x="8947" y="29639"/>
                  </a:cubicBezTo>
                  <a:cubicBezTo>
                    <a:pt x="9456" y="29763"/>
                    <a:pt x="9976" y="29837"/>
                    <a:pt x="10507" y="29857"/>
                  </a:cubicBezTo>
                  <a:cubicBezTo>
                    <a:pt x="10681" y="29868"/>
                    <a:pt x="10856" y="29873"/>
                    <a:pt x="11030" y="29873"/>
                  </a:cubicBezTo>
                  <a:cubicBezTo>
                    <a:pt x="11890" y="29873"/>
                    <a:pt x="12756" y="29747"/>
                    <a:pt x="13586" y="29514"/>
                  </a:cubicBezTo>
                  <a:cubicBezTo>
                    <a:pt x="13856" y="29430"/>
                    <a:pt x="14137" y="29337"/>
                    <a:pt x="14407" y="29233"/>
                  </a:cubicBezTo>
                  <a:cubicBezTo>
                    <a:pt x="14678" y="29129"/>
                    <a:pt x="14980" y="29025"/>
                    <a:pt x="15209" y="28838"/>
                  </a:cubicBezTo>
                  <a:cubicBezTo>
                    <a:pt x="15313" y="28765"/>
                    <a:pt x="15230" y="28619"/>
                    <a:pt x="15115" y="28609"/>
                  </a:cubicBezTo>
                  <a:cubicBezTo>
                    <a:pt x="15302" y="27382"/>
                    <a:pt x="15438" y="26154"/>
                    <a:pt x="15572" y="24916"/>
                  </a:cubicBezTo>
                  <a:cubicBezTo>
                    <a:pt x="15718" y="23668"/>
                    <a:pt x="15854" y="22409"/>
                    <a:pt x="15979" y="21161"/>
                  </a:cubicBezTo>
                  <a:cubicBezTo>
                    <a:pt x="16228" y="18644"/>
                    <a:pt x="16446" y="16116"/>
                    <a:pt x="16623" y="13588"/>
                  </a:cubicBezTo>
                  <a:cubicBezTo>
                    <a:pt x="16717" y="12174"/>
                    <a:pt x="16821" y="10759"/>
                    <a:pt x="16842" y="9333"/>
                  </a:cubicBezTo>
                  <a:cubicBezTo>
                    <a:pt x="16842" y="9289"/>
                    <a:pt x="16814" y="9267"/>
                    <a:pt x="16783" y="9267"/>
                  </a:cubicBezTo>
                  <a:cubicBezTo>
                    <a:pt x="16764" y="9267"/>
                    <a:pt x="16743" y="9276"/>
                    <a:pt x="16727" y="9292"/>
                  </a:cubicBezTo>
                  <a:cubicBezTo>
                    <a:pt x="16592" y="9229"/>
                    <a:pt x="16446" y="9178"/>
                    <a:pt x="16301" y="9125"/>
                  </a:cubicBezTo>
                  <a:cubicBezTo>
                    <a:pt x="16228" y="9094"/>
                    <a:pt x="16155" y="9074"/>
                    <a:pt x="16083" y="9053"/>
                  </a:cubicBezTo>
                  <a:cubicBezTo>
                    <a:pt x="16030" y="9042"/>
                    <a:pt x="15989" y="9032"/>
                    <a:pt x="15947" y="9021"/>
                  </a:cubicBezTo>
                  <a:cubicBezTo>
                    <a:pt x="16009" y="8470"/>
                    <a:pt x="16072" y="7929"/>
                    <a:pt x="16145" y="7378"/>
                  </a:cubicBezTo>
                  <a:cubicBezTo>
                    <a:pt x="16166" y="7201"/>
                    <a:pt x="16187" y="7014"/>
                    <a:pt x="16207" y="6827"/>
                  </a:cubicBezTo>
                  <a:cubicBezTo>
                    <a:pt x="16748" y="6712"/>
                    <a:pt x="17278" y="6587"/>
                    <a:pt x="17809" y="6431"/>
                  </a:cubicBezTo>
                  <a:close/>
                  <a:moveTo>
                    <a:pt x="6914" y="0"/>
                  </a:moveTo>
                  <a:cubicBezTo>
                    <a:pt x="6852" y="0"/>
                    <a:pt x="6792" y="26"/>
                    <a:pt x="6762" y="86"/>
                  </a:cubicBezTo>
                  <a:cubicBezTo>
                    <a:pt x="6668" y="294"/>
                    <a:pt x="6543" y="481"/>
                    <a:pt x="6460" y="689"/>
                  </a:cubicBezTo>
                  <a:cubicBezTo>
                    <a:pt x="6388" y="887"/>
                    <a:pt x="6325" y="1085"/>
                    <a:pt x="6294" y="1293"/>
                  </a:cubicBezTo>
                  <a:cubicBezTo>
                    <a:pt x="6252" y="1511"/>
                    <a:pt x="6231" y="1730"/>
                    <a:pt x="6242" y="1948"/>
                  </a:cubicBezTo>
                  <a:cubicBezTo>
                    <a:pt x="6002" y="1781"/>
                    <a:pt x="5743" y="1646"/>
                    <a:pt x="5472" y="1532"/>
                  </a:cubicBezTo>
                  <a:cubicBezTo>
                    <a:pt x="5018" y="1347"/>
                    <a:pt x="4529" y="1250"/>
                    <a:pt x="4039" y="1250"/>
                  </a:cubicBezTo>
                  <a:cubicBezTo>
                    <a:pt x="3812" y="1250"/>
                    <a:pt x="3584" y="1271"/>
                    <a:pt x="3360" y="1314"/>
                  </a:cubicBezTo>
                  <a:cubicBezTo>
                    <a:pt x="2653" y="1448"/>
                    <a:pt x="1987" y="1823"/>
                    <a:pt x="1478" y="2343"/>
                  </a:cubicBezTo>
                  <a:cubicBezTo>
                    <a:pt x="448" y="3394"/>
                    <a:pt x="1" y="5006"/>
                    <a:pt x="500" y="6411"/>
                  </a:cubicBezTo>
                  <a:cubicBezTo>
                    <a:pt x="1009" y="7815"/>
                    <a:pt x="2341" y="8896"/>
                    <a:pt x="3829" y="9104"/>
                  </a:cubicBezTo>
                  <a:cubicBezTo>
                    <a:pt x="3954" y="9128"/>
                    <a:pt x="4073" y="9140"/>
                    <a:pt x="4195" y="9140"/>
                  </a:cubicBezTo>
                  <a:cubicBezTo>
                    <a:pt x="4235" y="9140"/>
                    <a:pt x="4276" y="9139"/>
                    <a:pt x="4317" y="9136"/>
                  </a:cubicBezTo>
                  <a:cubicBezTo>
                    <a:pt x="4359" y="9791"/>
                    <a:pt x="4411" y="10457"/>
                    <a:pt x="4463" y="11112"/>
                  </a:cubicBezTo>
                  <a:cubicBezTo>
                    <a:pt x="4588" y="12724"/>
                    <a:pt x="4723" y="14326"/>
                    <a:pt x="4858" y="15928"/>
                  </a:cubicBezTo>
                  <a:cubicBezTo>
                    <a:pt x="5139" y="19153"/>
                    <a:pt x="5441" y="22368"/>
                    <a:pt x="5773" y="25582"/>
                  </a:cubicBezTo>
                  <a:cubicBezTo>
                    <a:pt x="5961" y="27402"/>
                    <a:pt x="6127" y="29222"/>
                    <a:pt x="6367" y="31022"/>
                  </a:cubicBezTo>
                  <a:cubicBezTo>
                    <a:pt x="6377" y="31095"/>
                    <a:pt x="6408" y="31147"/>
                    <a:pt x="6460" y="31168"/>
                  </a:cubicBezTo>
                  <a:cubicBezTo>
                    <a:pt x="6439" y="31220"/>
                    <a:pt x="6450" y="31282"/>
                    <a:pt x="6492" y="31314"/>
                  </a:cubicBezTo>
                  <a:cubicBezTo>
                    <a:pt x="6730" y="31543"/>
                    <a:pt x="7043" y="31657"/>
                    <a:pt x="7334" y="31771"/>
                  </a:cubicBezTo>
                  <a:cubicBezTo>
                    <a:pt x="7625" y="31885"/>
                    <a:pt x="7916" y="31969"/>
                    <a:pt x="8208" y="32052"/>
                  </a:cubicBezTo>
                  <a:cubicBezTo>
                    <a:pt x="8832" y="32208"/>
                    <a:pt x="9477" y="32312"/>
                    <a:pt x="10112" y="32354"/>
                  </a:cubicBezTo>
                  <a:cubicBezTo>
                    <a:pt x="10382" y="32374"/>
                    <a:pt x="10653" y="32384"/>
                    <a:pt x="10925" y="32384"/>
                  </a:cubicBezTo>
                  <a:cubicBezTo>
                    <a:pt x="11917" y="32384"/>
                    <a:pt x="12911" y="32251"/>
                    <a:pt x="13866" y="31989"/>
                  </a:cubicBezTo>
                  <a:cubicBezTo>
                    <a:pt x="14553" y="31802"/>
                    <a:pt x="15250" y="31553"/>
                    <a:pt x="15864" y="31199"/>
                  </a:cubicBezTo>
                  <a:cubicBezTo>
                    <a:pt x="15958" y="31147"/>
                    <a:pt x="15999" y="31032"/>
                    <a:pt x="15979" y="30928"/>
                  </a:cubicBezTo>
                  <a:cubicBezTo>
                    <a:pt x="16217" y="29150"/>
                    <a:pt x="16384" y="27371"/>
                    <a:pt x="16561" y="25582"/>
                  </a:cubicBezTo>
                  <a:cubicBezTo>
                    <a:pt x="16894" y="22368"/>
                    <a:pt x="17195" y="19153"/>
                    <a:pt x="17476" y="15928"/>
                  </a:cubicBezTo>
                  <a:cubicBezTo>
                    <a:pt x="17611" y="14326"/>
                    <a:pt x="17747" y="12724"/>
                    <a:pt x="17872" y="11112"/>
                  </a:cubicBezTo>
                  <a:lnTo>
                    <a:pt x="18059" y="8678"/>
                  </a:lnTo>
                  <a:cubicBezTo>
                    <a:pt x="18080" y="8283"/>
                    <a:pt x="18111" y="7888"/>
                    <a:pt x="18131" y="7482"/>
                  </a:cubicBezTo>
                  <a:cubicBezTo>
                    <a:pt x="18142" y="7066"/>
                    <a:pt x="18121" y="6660"/>
                    <a:pt x="18131" y="6244"/>
                  </a:cubicBezTo>
                  <a:cubicBezTo>
                    <a:pt x="18131" y="6182"/>
                    <a:pt x="18111" y="6150"/>
                    <a:pt x="18080" y="6119"/>
                  </a:cubicBezTo>
                  <a:cubicBezTo>
                    <a:pt x="18069" y="6088"/>
                    <a:pt x="18059" y="6057"/>
                    <a:pt x="18027" y="6025"/>
                  </a:cubicBezTo>
                  <a:cubicBezTo>
                    <a:pt x="17923" y="5911"/>
                    <a:pt x="17747" y="5870"/>
                    <a:pt x="17601" y="5817"/>
                  </a:cubicBezTo>
                  <a:cubicBezTo>
                    <a:pt x="17456" y="5766"/>
                    <a:pt x="17320" y="5703"/>
                    <a:pt x="17174" y="5651"/>
                  </a:cubicBezTo>
                  <a:cubicBezTo>
                    <a:pt x="16904" y="5558"/>
                    <a:pt x="16644" y="5474"/>
                    <a:pt x="16374" y="5391"/>
                  </a:cubicBezTo>
                  <a:cubicBezTo>
                    <a:pt x="16457" y="4694"/>
                    <a:pt x="16529" y="4007"/>
                    <a:pt x="16613" y="3311"/>
                  </a:cubicBezTo>
                  <a:cubicBezTo>
                    <a:pt x="16696" y="2541"/>
                    <a:pt x="16737" y="1781"/>
                    <a:pt x="16811" y="1011"/>
                  </a:cubicBezTo>
                  <a:cubicBezTo>
                    <a:pt x="16811" y="949"/>
                    <a:pt x="16758" y="907"/>
                    <a:pt x="16696" y="907"/>
                  </a:cubicBezTo>
                  <a:cubicBezTo>
                    <a:pt x="16654" y="835"/>
                    <a:pt x="16592" y="773"/>
                    <a:pt x="16540" y="731"/>
                  </a:cubicBezTo>
                  <a:cubicBezTo>
                    <a:pt x="16446" y="658"/>
                    <a:pt x="16363" y="606"/>
                    <a:pt x="16259" y="565"/>
                  </a:cubicBezTo>
                  <a:cubicBezTo>
                    <a:pt x="16072" y="471"/>
                    <a:pt x="15864" y="419"/>
                    <a:pt x="15656" y="408"/>
                  </a:cubicBezTo>
                  <a:cubicBezTo>
                    <a:pt x="15606" y="403"/>
                    <a:pt x="15556" y="400"/>
                    <a:pt x="15506" y="400"/>
                  </a:cubicBezTo>
                  <a:cubicBezTo>
                    <a:pt x="15356" y="400"/>
                    <a:pt x="15204" y="424"/>
                    <a:pt x="15063" y="471"/>
                  </a:cubicBezTo>
                  <a:cubicBezTo>
                    <a:pt x="14865" y="533"/>
                    <a:pt x="14657" y="627"/>
                    <a:pt x="14532" y="793"/>
                  </a:cubicBezTo>
                  <a:cubicBezTo>
                    <a:pt x="14491" y="856"/>
                    <a:pt x="14470" y="928"/>
                    <a:pt x="14511" y="991"/>
                  </a:cubicBezTo>
                  <a:cubicBezTo>
                    <a:pt x="14511" y="1001"/>
                    <a:pt x="14522" y="1011"/>
                    <a:pt x="14522" y="1011"/>
                  </a:cubicBezTo>
                  <a:cubicBezTo>
                    <a:pt x="14501" y="1032"/>
                    <a:pt x="14491" y="1053"/>
                    <a:pt x="14481" y="1085"/>
                  </a:cubicBezTo>
                  <a:cubicBezTo>
                    <a:pt x="14407" y="1365"/>
                    <a:pt x="14335" y="1636"/>
                    <a:pt x="14283" y="1917"/>
                  </a:cubicBezTo>
                  <a:cubicBezTo>
                    <a:pt x="14241" y="2197"/>
                    <a:pt x="14189" y="2468"/>
                    <a:pt x="14148" y="2749"/>
                  </a:cubicBezTo>
                  <a:cubicBezTo>
                    <a:pt x="14095" y="3124"/>
                    <a:pt x="14044" y="3498"/>
                    <a:pt x="13991" y="3882"/>
                  </a:cubicBezTo>
                  <a:cubicBezTo>
                    <a:pt x="13991" y="3882"/>
                    <a:pt x="13981" y="3893"/>
                    <a:pt x="13991" y="3903"/>
                  </a:cubicBezTo>
                  <a:cubicBezTo>
                    <a:pt x="13960" y="4081"/>
                    <a:pt x="13940" y="4257"/>
                    <a:pt x="13919" y="4434"/>
                  </a:cubicBezTo>
                  <a:cubicBezTo>
                    <a:pt x="13887" y="4684"/>
                    <a:pt x="13856" y="4934"/>
                    <a:pt x="13825" y="5172"/>
                  </a:cubicBezTo>
                  <a:cubicBezTo>
                    <a:pt x="13737" y="5113"/>
                    <a:pt x="13610" y="5098"/>
                    <a:pt x="13481" y="5098"/>
                  </a:cubicBezTo>
                  <a:cubicBezTo>
                    <a:pt x="13365" y="5098"/>
                    <a:pt x="13248" y="5110"/>
                    <a:pt x="13159" y="5110"/>
                  </a:cubicBezTo>
                  <a:lnTo>
                    <a:pt x="10829" y="5110"/>
                  </a:lnTo>
                  <a:cubicBezTo>
                    <a:pt x="10482" y="5110"/>
                    <a:pt x="10131" y="5106"/>
                    <a:pt x="9781" y="5106"/>
                  </a:cubicBezTo>
                  <a:cubicBezTo>
                    <a:pt x="9607" y="5106"/>
                    <a:pt x="9432" y="5107"/>
                    <a:pt x="9259" y="5110"/>
                  </a:cubicBezTo>
                  <a:cubicBezTo>
                    <a:pt x="9019" y="5110"/>
                    <a:pt x="8767" y="5097"/>
                    <a:pt x="8522" y="5097"/>
                  </a:cubicBezTo>
                  <a:cubicBezTo>
                    <a:pt x="8458" y="5097"/>
                    <a:pt x="8395" y="5098"/>
                    <a:pt x="8332" y="5100"/>
                  </a:cubicBezTo>
                  <a:cubicBezTo>
                    <a:pt x="8353" y="5079"/>
                    <a:pt x="8364" y="5058"/>
                    <a:pt x="8385" y="5048"/>
                  </a:cubicBezTo>
                  <a:cubicBezTo>
                    <a:pt x="8561" y="4881"/>
                    <a:pt x="8728" y="4725"/>
                    <a:pt x="8894" y="4559"/>
                  </a:cubicBezTo>
                  <a:cubicBezTo>
                    <a:pt x="9217" y="4226"/>
                    <a:pt x="9518" y="3873"/>
                    <a:pt x="9747" y="3477"/>
                  </a:cubicBezTo>
                  <a:cubicBezTo>
                    <a:pt x="10153" y="2770"/>
                    <a:pt x="10320" y="1802"/>
                    <a:pt x="9820" y="1095"/>
                  </a:cubicBezTo>
                  <a:cubicBezTo>
                    <a:pt x="9777" y="1026"/>
                    <a:pt x="9706" y="985"/>
                    <a:pt x="9623" y="985"/>
                  </a:cubicBezTo>
                  <a:cubicBezTo>
                    <a:pt x="9606" y="985"/>
                    <a:pt x="9589" y="987"/>
                    <a:pt x="9571" y="991"/>
                  </a:cubicBezTo>
                  <a:cubicBezTo>
                    <a:pt x="8998" y="1136"/>
                    <a:pt x="8468" y="1438"/>
                    <a:pt x="8041" y="1854"/>
                  </a:cubicBezTo>
                  <a:cubicBezTo>
                    <a:pt x="7886" y="2010"/>
                    <a:pt x="7750" y="2177"/>
                    <a:pt x="7625" y="2364"/>
                  </a:cubicBezTo>
                  <a:cubicBezTo>
                    <a:pt x="7636" y="2063"/>
                    <a:pt x="7594" y="1750"/>
                    <a:pt x="7542" y="1480"/>
                  </a:cubicBezTo>
                  <a:cubicBezTo>
                    <a:pt x="7459" y="1001"/>
                    <a:pt x="7324" y="512"/>
                    <a:pt x="7084" y="86"/>
                  </a:cubicBezTo>
                  <a:cubicBezTo>
                    <a:pt x="7052" y="32"/>
                    <a:pt x="6982" y="0"/>
                    <a:pt x="6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3"/>
            <p:cNvSpPr/>
            <p:nvPr/>
          </p:nvSpPr>
          <p:spPr>
            <a:xfrm>
              <a:off x="5048225" y="3948000"/>
              <a:ext cx="95150" cy="69500"/>
            </a:xfrm>
            <a:custGeom>
              <a:avLst/>
              <a:gdLst/>
              <a:ahLst/>
              <a:cxnLst/>
              <a:rect l="l" t="t" r="r" b="b"/>
              <a:pathLst>
                <a:path w="3806" h="2780" extrusionOk="0">
                  <a:moveTo>
                    <a:pt x="456" y="462"/>
                  </a:moveTo>
                  <a:lnTo>
                    <a:pt x="456" y="462"/>
                  </a:lnTo>
                  <a:cubicBezTo>
                    <a:pt x="1017" y="607"/>
                    <a:pt x="1569" y="815"/>
                    <a:pt x="2078" y="1106"/>
                  </a:cubicBezTo>
                  <a:cubicBezTo>
                    <a:pt x="2380" y="1273"/>
                    <a:pt x="2661" y="1471"/>
                    <a:pt x="2921" y="1700"/>
                  </a:cubicBezTo>
                  <a:cubicBezTo>
                    <a:pt x="3098" y="1855"/>
                    <a:pt x="3264" y="2022"/>
                    <a:pt x="3421" y="2188"/>
                  </a:cubicBezTo>
                  <a:cubicBezTo>
                    <a:pt x="3368" y="2167"/>
                    <a:pt x="3317" y="2147"/>
                    <a:pt x="3264" y="2137"/>
                  </a:cubicBezTo>
                  <a:cubicBezTo>
                    <a:pt x="3129" y="2074"/>
                    <a:pt x="2984" y="2022"/>
                    <a:pt x="2848" y="1959"/>
                  </a:cubicBezTo>
                  <a:cubicBezTo>
                    <a:pt x="2578" y="1835"/>
                    <a:pt x="2307" y="1710"/>
                    <a:pt x="2047" y="1575"/>
                  </a:cubicBezTo>
                  <a:cubicBezTo>
                    <a:pt x="1527" y="1305"/>
                    <a:pt x="1028" y="1002"/>
                    <a:pt x="539" y="670"/>
                  </a:cubicBezTo>
                  <a:cubicBezTo>
                    <a:pt x="529" y="660"/>
                    <a:pt x="508" y="660"/>
                    <a:pt x="497" y="660"/>
                  </a:cubicBezTo>
                  <a:cubicBezTo>
                    <a:pt x="487" y="597"/>
                    <a:pt x="466" y="535"/>
                    <a:pt x="456" y="462"/>
                  </a:cubicBezTo>
                  <a:close/>
                  <a:moveTo>
                    <a:pt x="580" y="909"/>
                  </a:moveTo>
                  <a:lnTo>
                    <a:pt x="580" y="909"/>
                  </a:lnTo>
                  <a:cubicBezTo>
                    <a:pt x="1007" y="1231"/>
                    <a:pt x="1454" y="1533"/>
                    <a:pt x="1923" y="1783"/>
                  </a:cubicBezTo>
                  <a:cubicBezTo>
                    <a:pt x="2182" y="1918"/>
                    <a:pt x="2453" y="2053"/>
                    <a:pt x="2723" y="2167"/>
                  </a:cubicBezTo>
                  <a:cubicBezTo>
                    <a:pt x="2838" y="2220"/>
                    <a:pt x="2952" y="2271"/>
                    <a:pt x="3067" y="2313"/>
                  </a:cubicBezTo>
                  <a:lnTo>
                    <a:pt x="3056" y="2313"/>
                  </a:lnTo>
                  <a:cubicBezTo>
                    <a:pt x="2962" y="2324"/>
                    <a:pt x="2866" y="2329"/>
                    <a:pt x="2770" y="2329"/>
                  </a:cubicBezTo>
                  <a:cubicBezTo>
                    <a:pt x="2674" y="2329"/>
                    <a:pt x="2578" y="2324"/>
                    <a:pt x="2484" y="2313"/>
                  </a:cubicBezTo>
                  <a:cubicBezTo>
                    <a:pt x="2120" y="2282"/>
                    <a:pt x="1756" y="2167"/>
                    <a:pt x="1444" y="1980"/>
                  </a:cubicBezTo>
                  <a:cubicBezTo>
                    <a:pt x="1038" y="1731"/>
                    <a:pt x="747" y="1346"/>
                    <a:pt x="580" y="909"/>
                  </a:cubicBezTo>
                  <a:close/>
                  <a:moveTo>
                    <a:pt x="239" y="0"/>
                  </a:moveTo>
                  <a:cubicBezTo>
                    <a:pt x="129" y="0"/>
                    <a:pt x="0" y="73"/>
                    <a:pt x="19" y="202"/>
                  </a:cubicBezTo>
                  <a:cubicBezTo>
                    <a:pt x="123" y="1023"/>
                    <a:pt x="580" y="1772"/>
                    <a:pt x="1257" y="2271"/>
                  </a:cubicBezTo>
                  <a:cubicBezTo>
                    <a:pt x="1600" y="2521"/>
                    <a:pt x="2016" y="2688"/>
                    <a:pt x="2443" y="2750"/>
                  </a:cubicBezTo>
                  <a:cubicBezTo>
                    <a:pt x="2572" y="2767"/>
                    <a:pt x="2718" y="2779"/>
                    <a:pt x="2867" y="2779"/>
                  </a:cubicBezTo>
                  <a:cubicBezTo>
                    <a:pt x="3184" y="2779"/>
                    <a:pt x="3516" y="2723"/>
                    <a:pt x="3743" y="2532"/>
                  </a:cubicBezTo>
                  <a:cubicBezTo>
                    <a:pt x="3795" y="2490"/>
                    <a:pt x="3805" y="2428"/>
                    <a:pt x="3784" y="2366"/>
                  </a:cubicBezTo>
                  <a:cubicBezTo>
                    <a:pt x="3784" y="2355"/>
                    <a:pt x="3784" y="2334"/>
                    <a:pt x="3774" y="2324"/>
                  </a:cubicBezTo>
                  <a:cubicBezTo>
                    <a:pt x="3410" y="1721"/>
                    <a:pt x="2838" y="1221"/>
                    <a:pt x="2265" y="826"/>
                  </a:cubicBezTo>
                  <a:cubicBezTo>
                    <a:pt x="1673" y="431"/>
                    <a:pt x="986" y="129"/>
                    <a:pt x="279" y="4"/>
                  </a:cubicBezTo>
                  <a:cubicBezTo>
                    <a:pt x="266" y="1"/>
                    <a:pt x="253"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3"/>
            <p:cNvSpPr/>
            <p:nvPr/>
          </p:nvSpPr>
          <p:spPr>
            <a:xfrm>
              <a:off x="5136575" y="3964475"/>
              <a:ext cx="25500" cy="24175"/>
            </a:xfrm>
            <a:custGeom>
              <a:avLst/>
              <a:gdLst/>
              <a:ahLst/>
              <a:cxnLst/>
              <a:rect l="l" t="t" r="r" b="b"/>
              <a:pathLst>
                <a:path w="1020" h="967" extrusionOk="0">
                  <a:moveTo>
                    <a:pt x="490" y="229"/>
                  </a:moveTo>
                  <a:cubicBezTo>
                    <a:pt x="500" y="239"/>
                    <a:pt x="521" y="239"/>
                    <a:pt x="541" y="239"/>
                  </a:cubicBezTo>
                  <a:cubicBezTo>
                    <a:pt x="541" y="239"/>
                    <a:pt x="541" y="250"/>
                    <a:pt x="552" y="250"/>
                  </a:cubicBezTo>
                  <a:cubicBezTo>
                    <a:pt x="552" y="250"/>
                    <a:pt x="562" y="250"/>
                    <a:pt x="562" y="260"/>
                  </a:cubicBezTo>
                  <a:cubicBezTo>
                    <a:pt x="583" y="260"/>
                    <a:pt x="594" y="271"/>
                    <a:pt x="615" y="281"/>
                  </a:cubicBezTo>
                  <a:cubicBezTo>
                    <a:pt x="615" y="292"/>
                    <a:pt x="625" y="302"/>
                    <a:pt x="636" y="313"/>
                  </a:cubicBezTo>
                  <a:lnTo>
                    <a:pt x="666" y="343"/>
                  </a:lnTo>
                  <a:cubicBezTo>
                    <a:pt x="677" y="354"/>
                    <a:pt x="687" y="364"/>
                    <a:pt x="687" y="375"/>
                  </a:cubicBezTo>
                  <a:cubicBezTo>
                    <a:pt x="687" y="385"/>
                    <a:pt x="698" y="385"/>
                    <a:pt x="698" y="396"/>
                  </a:cubicBezTo>
                  <a:cubicBezTo>
                    <a:pt x="708" y="417"/>
                    <a:pt x="719" y="437"/>
                    <a:pt x="719" y="447"/>
                  </a:cubicBezTo>
                  <a:lnTo>
                    <a:pt x="719" y="458"/>
                  </a:lnTo>
                  <a:lnTo>
                    <a:pt x="719" y="468"/>
                  </a:lnTo>
                  <a:lnTo>
                    <a:pt x="719" y="500"/>
                  </a:lnTo>
                  <a:cubicBezTo>
                    <a:pt x="719" y="510"/>
                    <a:pt x="719" y="531"/>
                    <a:pt x="708" y="541"/>
                  </a:cubicBezTo>
                  <a:cubicBezTo>
                    <a:pt x="708" y="551"/>
                    <a:pt x="708" y="551"/>
                    <a:pt x="698" y="562"/>
                  </a:cubicBezTo>
                  <a:cubicBezTo>
                    <a:pt x="698" y="572"/>
                    <a:pt x="698" y="572"/>
                    <a:pt x="687" y="583"/>
                  </a:cubicBezTo>
                  <a:lnTo>
                    <a:pt x="677" y="593"/>
                  </a:lnTo>
                  <a:cubicBezTo>
                    <a:pt x="677" y="604"/>
                    <a:pt x="666" y="604"/>
                    <a:pt x="666" y="614"/>
                  </a:cubicBezTo>
                  <a:cubicBezTo>
                    <a:pt x="656" y="614"/>
                    <a:pt x="656" y="614"/>
                    <a:pt x="646" y="625"/>
                  </a:cubicBezTo>
                  <a:cubicBezTo>
                    <a:pt x="636" y="635"/>
                    <a:pt x="625" y="635"/>
                    <a:pt x="604" y="646"/>
                  </a:cubicBezTo>
                  <a:lnTo>
                    <a:pt x="594" y="655"/>
                  </a:lnTo>
                  <a:cubicBezTo>
                    <a:pt x="573" y="655"/>
                    <a:pt x="562" y="666"/>
                    <a:pt x="552" y="666"/>
                  </a:cubicBezTo>
                  <a:cubicBezTo>
                    <a:pt x="532" y="676"/>
                    <a:pt x="521" y="676"/>
                    <a:pt x="511" y="676"/>
                  </a:cubicBezTo>
                  <a:lnTo>
                    <a:pt x="448" y="676"/>
                  </a:lnTo>
                  <a:cubicBezTo>
                    <a:pt x="437" y="676"/>
                    <a:pt x="427" y="676"/>
                    <a:pt x="417" y="666"/>
                  </a:cubicBezTo>
                  <a:lnTo>
                    <a:pt x="407" y="666"/>
                  </a:lnTo>
                  <a:cubicBezTo>
                    <a:pt x="396" y="655"/>
                    <a:pt x="375" y="646"/>
                    <a:pt x="365" y="646"/>
                  </a:cubicBezTo>
                  <a:cubicBezTo>
                    <a:pt x="365" y="635"/>
                    <a:pt x="354" y="635"/>
                    <a:pt x="354" y="635"/>
                  </a:cubicBezTo>
                  <a:cubicBezTo>
                    <a:pt x="344" y="625"/>
                    <a:pt x="344" y="625"/>
                    <a:pt x="344" y="614"/>
                  </a:cubicBezTo>
                  <a:lnTo>
                    <a:pt x="313" y="583"/>
                  </a:lnTo>
                  <a:lnTo>
                    <a:pt x="313" y="562"/>
                  </a:lnTo>
                  <a:cubicBezTo>
                    <a:pt x="303" y="551"/>
                    <a:pt x="303" y="531"/>
                    <a:pt x="303" y="521"/>
                  </a:cubicBezTo>
                  <a:lnTo>
                    <a:pt x="303" y="500"/>
                  </a:lnTo>
                  <a:lnTo>
                    <a:pt x="303" y="447"/>
                  </a:lnTo>
                  <a:lnTo>
                    <a:pt x="303" y="427"/>
                  </a:lnTo>
                  <a:cubicBezTo>
                    <a:pt x="313" y="406"/>
                    <a:pt x="313" y="385"/>
                    <a:pt x="323" y="375"/>
                  </a:cubicBezTo>
                  <a:lnTo>
                    <a:pt x="323" y="354"/>
                  </a:lnTo>
                  <a:lnTo>
                    <a:pt x="333" y="343"/>
                  </a:lnTo>
                  <a:cubicBezTo>
                    <a:pt x="333" y="333"/>
                    <a:pt x="344" y="323"/>
                    <a:pt x="354" y="302"/>
                  </a:cubicBezTo>
                  <a:lnTo>
                    <a:pt x="375" y="281"/>
                  </a:lnTo>
                  <a:lnTo>
                    <a:pt x="386" y="271"/>
                  </a:lnTo>
                  <a:cubicBezTo>
                    <a:pt x="386" y="260"/>
                    <a:pt x="386" y="260"/>
                    <a:pt x="396" y="260"/>
                  </a:cubicBezTo>
                  <a:cubicBezTo>
                    <a:pt x="407" y="250"/>
                    <a:pt x="427" y="239"/>
                    <a:pt x="437" y="239"/>
                  </a:cubicBezTo>
                  <a:lnTo>
                    <a:pt x="448" y="229"/>
                  </a:lnTo>
                  <a:close/>
                  <a:moveTo>
                    <a:pt x="532" y="1"/>
                  </a:moveTo>
                  <a:cubicBezTo>
                    <a:pt x="500" y="1"/>
                    <a:pt x="469" y="11"/>
                    <a:pt x="437" y="11"/>
                  </a:cubicBezTo>
                  <a:cubicBezTo>
                    <a:pt x="427" y="21"/>
                    <a:pt x="417" y="21"/>
                    <a:pt x="407" y="31"/>
                  </a:cubicBezTo>
                  <a:cubicBezTo>
                    <a:pt x="396" y="26"/>
                    <a:pt x="386" y="24"/>
                    <a:pt x="377" y="24"/>
                  </a:cubicBezTo>
                  <a:cubicBezTo>
                    <a:pt x="368" y="24"/>
                    <a:pt x="360" y="26"/>
                    <a:pt x="354" y="31"/>
                  </a:cubicBezTo>
                  <a:cubicBezTo>
                    <a:pt x="261" y="52"/>
                    <a:pt x="188" y="105"/>
                    <a:pt x="125" y="188"/>
                  </a:cubicBezTo>
                  <a:cubicBezTo>
                    <a:pt x="63" y="260"/>
                    <a:pt x="32" y="354"/>
                    <a:pt x="21" y="447"/>
                  </a:cubicBezTo>
                  <a:cubicBezTo>
                    <a:pt x="1" y="635"/>
                    <a:pt x="95" y="833"/>
                    <a:pt x="271" y="916"/>
                  </a:cubicBezTo>
                  <a:cubicBezTo>
                    <a:pt x="339" y="950"/>
                    <a:pt x="416" y="967"/>
                    <a:pt x="493" y="967"/>
                  </a:cubicBezTo>
                  <a:cubicBezTo>
                    <a:pt x="606" y="967"/>
                    <a:pt x="720" y="932"/>
                    <a:pt x="812" y="864"/>
                  </a:cubicBezTo>
                  <a:cubicBezTo>
                    <a:pt x="895" y="801"/>
                    <a:pt x="958" y="718"/>
                    <a:pt x="989" y="614"/>
                  </a:cubicBezTo>
                  <a:cubicBezTo>
                    <a:pt x="1020" y="500"/>
                    <a:pt x="999" y="385"/>
                    <a:pt x="948" y="281"/>
                  </a:cubicBezTo>
                  <a:cubicBezTo>
                    <a:pt x="906" y="188"/>
                    <a:pt x="812" y="94"/>
                    <a:pt x="719" y="52"/>
                  </a:cubicBezTo>
                  <a:cubicBezTo>
                    <a:pt x="656" y="21"/>
                    <a:pt x="594"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3"/>
            <p:cNvSpPr/>
            <p:nvPr/>
          </p:nvSpPr>
          <p:spPr>
            <a:xfrm>
              <a:off x="5150625" y="4123950"/>
              <a:ext cx="11200" cy="15225"/>
            </a:xfrm>
            <a:custGeom>
              <a:avLst/>
              <a:gdLst/>
              <a:ahLst/>
              <a:cxnLst/>
              <a:rect l="l" t="t" r="r" b="b"/>
              <a:pathLst>
                <a:path w="448" h="609" extrusionOk="0">
                  <a:moveTo>
                    <a:pt x="193" y="0"/>
                  </a:moveTo>
                  <a:cubicBezTo>
                    <a:pt x="180" y="0"/>
                    <a:pt x="167" y="3"/>
                    <a:pt x="157" y="9"/>
                  </a:cubicBezTo>
                  <a:cubicBezTo>
                    <a:pt x="136" y="9"/>
                    <a:pt x="125" y="9"/>
                    <a:pt x="115" y="19"/>
                  </a:cubicBezTo>
                  <a:cubicBezTo>
                    <a:pt x="84" y="19"/>
                    <a:pt x="74" y="39"/>
                    <a:pt x="53" y="50"/>
                  </a:cubicBezTo>
                  <a:cubicBezTo>
                    <a:pt x="42" y="60"/>
                    <a:pt x="32" y="81"/>
                    <a:pt x="21" y="92"/>
                  </a:cubicBezTo>
                  <a:cubicBezTo>
                    <a:pt x="11" y="113"/>
                    <a:pt x="0" y="143"/>
                    <a:pt x="0" y="185"/>
                  </a:cubicBezTo>
                  <a:cubicBezTo>
                    <a:pt x="0" y="196"/>
                    <a:pt x="0" y="217"/>
                    <a:pt x="11" y="227"/>
                  </a:cubicBezTo>
                  <a:lnTo>
                    <a:pt x="11" y="279"/>
                  </a:lnTo>
                  <a:lnTo>
                    <a:pt x="11" y="331"/>
                  </a:lnTo>
                  <a:cubicBezTo>
                    <a:pt x="21" y="341"/>
                    <a:pt x="21" y="362"/>
                    <a:pt x="21" y="372"/>
                  </a:cubicBezTo>
                  <a:lnTo>
                    <a:pt x="21" y="445"/>
                  </a:lnTo>
                  <a:cubicBezTo>
                    <a:pt x="32" y="487"/>
                    <a:pt x="53" y="518"/>
                    <a:pt x="84" y="539"/>
                  </a:cubicBezTo>
                  <a:cubicBezTo>
                    <a:pt x="123" y="585"/>
                    <a:pt x="179" y="609"/>
                    <a:pt x="236" y="609"/>
                  </a:cubicBezTo>
                  <a:cubicBezTo>
                    <a:pt x="255" y="609"/>
                    <a:pt x="273" y="606"/>
                    <a:pt x="292" y="601"/>
                  </a:cubicBezTo>
                  <a:cubicBezTo>
                    <a:pt x="365" y="580"/>
                    <a:pt x="416" y="518"/>
                    <a:pt x="437" y="445"/>
                  </a:cubicBezTo>
                  <a:cubicBezTo>
                    <a:pt x="448" y="404"/>
                    <a:pt x="448" y="372"/>
                    <a:pt x="437" y="331"/>
                  </a:cubicBezTo>
                  <a:cubicBezTo>
                    <a:pt x="437" y="310"/>
                    <a:pt x="427" y="289"/>
                    <a:pt x="406" y="268"/>
                  </a:cubicBezTo>
                  <a:lnTo>
                    <a:pt x="406" y="247"/>
                  </a:lnTo>
                  <a:cubicBezTo>
                    <a:pt x="396" y="237"/>
                    <a:pt x="396" y="227"/>
                    <a:pt x="396" y="217"/>
                  </a:cubicBezTo>
                  <a:cubicBezTo>
                    <a:pt x="386" y="206"/>
                    <a:pt x="375" y="185"/>
                    <a:pt x="365" y="164"/>
                  </a:cubicBezTo>
                  <a:lnTo>
                    <a:pt x="365" y="154"/>
                  </a:lnTo>
                  <a:lnTo>
                    <a:pt x="354" y="133"/>
                  </a:lnTo>
                  <a:lnTo>
                    <a:pt x="323" y="71"/>
                  </a:lnTo>
                  <a:cubicBezTo>
                    <a:pt x="312" y="50"/>
                    <a:pt x="292" y="39"/>
                    <a:pt x="271" y="29"/>
                  </a:cubicBezTo>
                  <a:cubicBezTo>
                    <a:pt x="261" y="19"/>
                    <a:pt x="240" y="9"/>
                    <a:pt x="229" y="9"/>
                  </a:cubicBezTo>
                  <a:cubicBezTo>
                    <a:pt x="219" y="3"/>
                    <a:pt x="206"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3"/>
            <p:cNvSpPr/>
            <p:nvPr/>
          </p:nvSpPr>
          <p:spPr>
            <a:xfrm>
              <a:off x="5107450" y="4139750"/>
              <a:ext cx="11475" cy="13800"/>
            </a:xfrm>
            <a:custGeom>
              <a:avLst/>
              <a:gdLst/>
              <a:ahLst/>
              <a:cxnLst/>
              <a:rect l="l" t="t" r="r" b="b"/>
              <a:pathLst>
                <a:path w="459" h="552" extrusionOk="0">
                  <a:moveTo>
                    <a:pt x="229" y="1"/>
                  </a:moveTo>
                  <a:cubicBezTo>
                    <a:pt x="199" y="1"/>
                    <a:pt x="178" y="11"/>
                    <a:pt x="146" y="21"/>
                  </a:cubicBezTo>
                  <a:cubicBezTo>
                    <a:pt x="115" y="31"/>
                    <a:pt x="95" y="42"/>
                    <a:pt x="74" y="73"/>
                  </a:cubicBezTo>
                  <a:cubicBezTo>
                    <a:pt x="42" y="94"/>
                    <a:pt x="21" y="126"/>
                    <a:pt x="11" y="167"/>
                  </a:cubicBezTo>
                  <a:cubicBezTo>
                    <a:pt x="1" y="209"/>
                    <a:pt x="1" y="250"/>
                    <a:pt x="11" y="292"/>
                  </a:cubicBezTo>
                  <a:lnTo>
                    <a:pt x="21" y="354"/>
                  </a:lnTo>
                  <a:cubicBezTo>
                    <a:pt x="21" y="364"/>
                    <a:pt x="32" y="375"/>
                    <a:pt x="32" y="385"/>
                  </a:cubicBezTo>
                  <a:cubicBezTo>
                    <a:pt x="42" y="417"/>
                    <a:pt x="53" y="438"/>
                    <a:pt x="63" y="458"/>
                  </a:cubicBezTo>
                  <a:cubicBezTo>
                    <a:pt x="105" y="521"/>
                    <a:pt x="167" y="552"/>
                    <a:pt x="229" y="552"/>
                  </a:cubicBezTo>
                  <a:cubicBezTo>
                    <a:pt x="303" y="552"/>
                    <a:pt x="365" y="521"/>
                    <a:pt x="396" y="458"/>
                  </a:cubicBezTo>
                  <a:cubicBezTo>
                    <a:pt x="407" y="438"/>
                    <a:pt x="417" y="417"/>
                    <a:pt x="427" y="385"/>
                  </a:cubicBezTo>
                  <a:cubicBezTo>
                    <a:pt x="437" y="375"/>
                    <a:pt x="437" y="364"/>
                    <a:pt x="437" y="354"/>
                  </a:cubicBezTo>
                  <a:lnTo>
                    <a:pt x="448" y="292"/>
                  </a:lnTo>
                  <a:cubicBezTo>
                    <a:pt x="458" y="250"/>
                    <a:pt x="458" y="209"/>
                    <a:pt x="448" y="167"/>
                  </a:cubicBezTo>
                  <a:cubicBezTo>
                    <a:pt x="437" y="126"/>
                    <a:pt x="417" y="94"/>
                    <a:pt x="396" y="73"/>
                  </a:cubicBezTo>
                  <a:cubicBezTo>
                    <a:pt x="375" y="52"/>
                    <a:pt x="365" y="42"/>
                    <a:pt x="344" y="31"/>
                  </a:cubicBezTo>
                  <a:cubicBezTo>
                    <a:pt x="313" y="11"/>
                    <a:pt x="271"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3"/>
            <p:cNvSpPr/>
            <p:nvPr/>
          </p:nvSpPr>
          <p:spPr>
            <a:xfrm>
              <a:off x="5117600" y="4209975"/>
              <a:ext cx="11200" cy="9825"/>
            </a:xfrm>
            <a:custGeom>
              <a:avLst/>
              <a:gdLst/>
              <a:ahLst/>
              <a:cxnLst/>
              <a:rect l="l" t="t" r="r" b="b"/>
              <a:pathLst>
                <a:path w="448" h="393" extrusionOk="0">
                  <a:moveTo>
                    <a:pt x="135" y="0"/>
                  </a:moveTo>
                  <a:cubicBezTo>
                    <a:pt x="105" y="10"/>
                    <a:pt x="84" y="31"/>
                    <a:pt x="52" y="52"/>
                  </a:cubicBezTo>
                  <a:cubicBezTo>
                    <a:pt x="42" y="73"/>
                    <a:pt x="31" y="84"/>
                    <a:pt x="21" y="94"/>
                  </a:cubicBezTo>
                  <a:cubicBezTo>
                    <a:pt x="11" y="125"/>
                    <a:pt x="1" y="156"/>
                    <a:pt x="1" y="198"/>
                  </a:cubicBezTo>
                  <a:cubicBezTo>
                    <a:pt x="1" y="218"/>
                    <a:pt x="1" y="250"/>
                    <a:pt x="11" y="271"/>
                  </a:cubicBezTo>
                  <a:cubicBezTo>
                    <a:pt x="21" y="292"/>
                    <a:pt x="31" y="312"/>
                    <a:pt x="52" y="333"/>
                  </a:cubicBezTo>
                  <a:cubicBezTo>
                    <a:pt x="84" y="354"/>
                    <a:pt x="105" y="375"/>
                    <a:pt x="135" y="385"/>
                  </a:cubicBezTo>
                  <a:cubicBezTo>
                    <a:pt x="156" y="390"/>
                    <a:pt x="175" y="393"/>
                    <a:pt x="193" y="393"/>
                  </a:cubicBezTo>
                  <a:cubicBezTo>
                    <a:pt x="211" y="393"/>
                    <a:pt x="229" y="390"/>
                    <a:pt x="250" y="385"/>
                  </a:cubicBezTo>
                  <a:cubicBezTo>
                    <a:pt x="250" y="385"/>
                    <a:pt x="260" y="375"/>
                    <a:pt x="271" y="375"/>
                  </a:cubicBezTo>
                  <a:cubicBezTo>
                    <a:pt x="271" y="375"/>
                    <a:pt x="281" y="375"/>
                    <a:pt x="292" y="364"/>
                  </a:cubicBezTo>
                  <a:cubicBezTo>
                    <a:pt x="302" y="364"/>
                    <a:pt x="302" y="364"/>
                    <a:pt x="313" y="354"/>
                  </a:cubicBezTo>
                  <a:lnTo>
                    <a:pt x="323" y="354"/>
                  </a:lnTo>
                  <a:cubicBezTo>
                    <a:pt x="333" y="343"/>
                    <a:pt x="343" y="343"/>
                    <a:pt x="354" y="343"/>
                  </a:cubicBezTo>
                  <a:lnTo>
                    <a:pt x="417" y="281"/>
                  </a:lnTo>
                  <a:lnTo>
                    <a:pt x="417" y="271"/>
                  </a:lnTo>
                  <a:cubicBezTo>
                    <a:pt x="448" y="229"/>
                    <a:pt x="448" y="167"/>
                    <a:pt x="417" y="114"/>
                  </a:cubicBezTo>
                  <a:lnTo>
                    <a:pt x="406" y="104"/>
                  </a:lnTo>
                  <a:cubicBezTo>
                    <a:pt x="396" y="94"/>
                    <a:pt x="385" y="73"/>
                    <a:pt x="364" y="63"/>
                  </a:cubicBezTo>
                  <a:cubicBezTo>
                    <a:pt x="364" y="52"/>
                    <a:pt x="354" y="52"/>
                    <a:pt x="354" y="52"/>
                  </a:cubicBezTo>
                  <a:cubicBezTo>
                    <a:pt x="343" y="42"/>
                    <a:pt x="333" y="42"/>
                    <a:pt x="323" y="42"/>
                  </a:cubicBezTo>
                  <a:cubicBezTo>
                    <a:pt x="302" y="21"/>
                    <a:pt x="281" y="10"/>
                    <a:pt x="271" y="10"/>
                  </a:cubicBezTo>
                  <a:cubicBezTo>
                    <a:pt x="260" y="10"/>
                    <a:pt x="250" y="1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3"/>
            <p:cNvSpPr/>
            <p:nvPr/>
          </p:nvSpPr>
          <p:spPr>
            <a:xfrm>
              <a:off x="5166750" y="4172850"/>
              <a:ext cx="12500" cy="12425"/>
            </a:xfrm>
            <a:custGeom>
              <a:avLst/>
              <a:gdLst/>
              <a:ahLst/>
              <a:cxnLst/>
              <a:rect l="l" t="t" r="r" b="b"/>
              <a:pathLst>
                <a:path w="500" h="497" extrusionOk="0">
                  <a:moveTo>
                    <a:pt x="229" y="0"/>
                  </a:moveTo>
                  <a:cubicBezTo>
                    <a:pt x="216" y="0"/>
                    <a:pt x="203" y="3"/>
                    <a:pt x="187" y="8"/>
                  </a:cubicBezTo>
                  <a:cubicBezTo>
                    <a:pt x="167" y="8"/>
                    <a:pt x="146" y="8"/>
                    <a:pt x="136" y="18"/>
                  </a:cubicBezTo>
                  <a:cubicBezTo>
                    <a:pt x="104" y="29"/>
                    <a:pt x="83" y="39"/>
                    <a:pt x="63" y="60"/>
                  </a:cubicBezTo>
                  <a:cubicBezTo>
                    <a:pt x="53" y="81"/>
                    <a:pt x="42" y="91"/>
                    <a:pt x="32" y="101"/>
                  </a:cubicBezTo>
                  <a:cubicBezTo>
                    <a:pt x="32" y="122"/>
                    <a:pt x="21" y="143"/>
                    <a:pt x="11" y="154"/>
                  </a:cubicBezTo>
                  <a:cubicBezTo>
                    <a:pt x="0" y="185"/>
                    <a:pt x="0" y="216"/>
                    <a:pt x="11" y="237"/>
                  </a:cubicBezTo>
                  <a:cubicBezTo>
                    <a:pt x="11" y="268"/>
                    <a:pt x="21" y="299"/>
                    <a:pt x="32" y="320"/>
                  </a:cubicBezTo>
                  <a:cubicBezTo>
                    <a:pt x="42" y="330"/>
                    <a:pt x="42" y="341"/>
                    <a:pt x="53" y="351"/>
                  </a:cubicBezTo>
                  <a:lnTo>
                    <a:pt x="53" y="362"/>
                  </a:lnTo>
                  <a:cubicBezTo>
                    <a:pt x="63" y="372"/>
                    <a:pt x="63" y="372"/>
                    <a:pt x="63" y="383"/>
                  </a:cubicBezTo>
                  <a:cubicBezTo>
                    <a:pt x="83" y="413"/>
                    <a:pt x="115" y="445"/>
                    <a:pt x="146" y="466"/>
                  </a:cubicBezTo>
                  <a:cubicBezTo>
                    <a:pt x="187" y="487"/>
                    <a:pt x="229" y="497"/>
                    <a:pt x="271" y="497"/>
                  </a:cubicBezTo>
                  <a:lnTo>
                    <a:pt x="333" y="487"/>
                  </a:lnTo>
                  <a:cubicBezTo>
                    <a:pt x="365" y="476"/>
                    <a:pt x="406" y="455"/>
                    <a:pt x="427" y="424"/>
                  </a:cubicBezTo>
                  <a:cubicBezTo>
                    <a:pt x="458" y="403"/>
                    <a:pt x="469" y="383"/>
                    <a:pt x="479" y="351"/>
                  </a:cubicBezTo>
                  <a:cubicBezTo>
                    <a:pt x="490" y="330"/>
                    <a:pt x="500" y="299"/>
                    <a:pt x="500" y="268"/>
                  </a:cubicBezTo>
                  <a:cubicBezTo>
                    <a:pt x="500" y="226"/>
                    <a:pt x="490" y="185"/>
                    <a:pt x="469" y="143"/>
                  </a:cubicBezTo>
                  <a:cubicBezTo>
                    <a:pt x="448" y="112"/>
                    <a:pt x="416" y="81"/>
                    <a:pt x="386" y="60"/>
                  </a:cubicBezTo>
                  <a:lnTo>
                    <a:pt x="365" y="60"/>
                  </a:lnTo>
                  <a:cubicBezTo>
                    <a:pt x="365" y="50"/>
                    <a:pt x="354" y="50"/>
                    <a:pt x="354" y="50"/>
                  </a:cubicBezTo>
                  <a:cubicBezTo>
                    <a:pt x="344" y="39"/>
                    <a:pt x="333" y="39"/>
                    <a:pt x="323" y="29"/>
                  </a:cubicBezTo>
                  <a:cubicBezTo>
                    <a:pt x="302" y="29"/>
                    <a:pt x="292" y="18"/>
                    <a:pt x="271" y="8"/>
                  </a:cubicBezTo>
                  <a:cubicBezTo>
                    <a:pt x="255" y="3"/>
                    <a:pt x="242"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3"/>
            <p:cNvSpPr/>
            <p:nvPr/>
          </p:nvSpPr>
          <p:spPr>
            <a:xfrm>
              <a:off x="5198750" y="4112200"/>
              <a:ext cx="11975" cy="14175"/>
            </a:xfrm>
            <a:custGeom>
              <a:avLst/>
              <a:gdLst/>
              <a:ahLst/>
              <a:cxnLst/>
              <a:rect l="l" t="t" r="r" b="b"/>
              <a:pathLst>
                <a:path w="479" h="567" extrusionOk="0">
                  <a:moveTo>
                    <a:pt x="322" y="0"/>
                  </a:moveTo>
                  <a:cubicBezTo>
                    <a:pt x="301" y="0"/>
                    <a:pt x="271" y="0"/>
                    <a:pt x="250" y="10"/>
                  </a:cubicBezTo>
                  <a:cubicBezTo>
                    <a:pt x="239" y="10"/>
                    <a:pt x="218" y="21"/>
                    <a:pt x="208" y="21"/>
                  </a:cubicBezTo>
                  <a:cubicBezTo>
                    <a:pt x="177" y="42"/>
                    <a:pt x="167" y="62"/>
                    <a:pt x="146" y="83"/>
                  </a:cubicBezTo>
                  <a:cubicBezTo>
                    <a:pt x="135" y="83"/>
                    <a:pt x="114" y="93"/>
                    <a:pt x="104" y="104"/>
                  </a:cubicBezTo>
                  <a:cubicBezTo>
                    <a:pt x="83" y="125"/>
                    <a:pt x="63" y="146"/>
                    <a:pt x="52" y="166"/>
                  </a:cubicBezTo>
                  <a:cubicBezTo>
                    <a:pt x="31" y="197"/>
                    <a:pt x="21" y="218"/>
                    <a:pt x="21" y="239"/>
                  </a:cubicBezTo>
                  <a:cubicBezTo>
                    <a:pt x="10" y="280"/>
                    <a:pt x="0" y="312"/>
                    <a:pt x="10" y="333"/>
                  </a:cubicBezTo>
                  <a:cubicBezTo>
                    <a:pt x="0" y="354"/>
                    <a:pt x="0" y="375"/>
                    <a:pt x="10" y="385"/>
                  </a:cubicBezTo>
                  <a:lnTo>
                    <a:pt x="10" y="416"/>
                  </a:lnTo>
                  <a:cubicBezTo>
                    <a:pt x="21" y="437"/>
                    <a:pt x="21" y="447"/>
                    <a:pt x="31" y="468"/>
                  </a:cubicBezTo>
                  <a:lnTo>
                    <a:pt x="42" y="479"/>
                  </a:lnTo>
                  <a:cubicBezTo>
                    <a:pt x="52" y="489"/>
                    <a:pt x="63" y="499"/>
                    <a:pt x="63" y="509"/>
                  </a:cubicBezTo>
                  <a:cubicBezTo>
                    <a:pt x="83" y="530"/>
                    <a:pt x="104" y="541"/>
                    <a:pt x="125" y="551"/>
                  </a:cubicBezTo>
                  <a:cubicBezTo>
                    <a:pt x="135" y="562"/>
                    <a:pt x="156" y="562"/>
                    <a:pt x="167" y="562"/>
                  </a:cubicBezTo>
                  <a:cubicBezTo>
                    <a:pt x="174" y="565"/>
                    <a:pt x="182" y="566"/>
                    <a:pt x="190" y="566"/>
                  </a:cubicBezTo>
                  <a:cubicBezTo>
                    <a:pt x="207" y="566"/>
                    <a:pt x="225" y="562"/>
                    <a:pt x="239" y="562"/>
                  </a:cubicBezTo>
                  <a:lnTo>
                    <a:pt x="250" y="562"/>
                  </a:lnTo>
                  <a:cubicBezTo>
                    <a:pt x="250" y="551"/>
                    <a:pt x="260" y="551"/>
                    <a:pt x="260" y="551"/>
                  </a:cubicBezTo>
                  <a:cubicBezTo>
                    <a:pt x="260" y="551"/>
                    <a:pt x="271" y="551"/>
                    <a:pt x="281" y="541"/>
                  </a:cubicBezTo>
                  <a:cubicBezTo>
                    <a:pt x="301" y="541"/>
                    <a:pt x="333" y="520"/>
                    <a:pt x="343" y="499"/>
                  </a:cubicBezTo>
                  <a:cubicBezTo>
                    <a:pt x="364" y="489"/>
                    <a:pt x="385" y="479"/>
                    <a:pt x="395" y="468"/>
                  </a:cubicBezTo>
                  <a:cubicBezTo>
                    <a:pt x="416" y="437"/>
                    <a:pt x="426" y="426"/>
                    <a:pt x="437" y="395"/>
                  </a:cubicBezTo>
                  <a:cubicBezTo>
                    <a:pt x="447" y="385"/>
                    <a:pt x="458" y="364"/>
                    <a:pt x="458" y="343"/>
                  </a:cubicBezTo>
                  <a:cubicBezTo>
                    <a:pt x="468" y="312"/>
                    <a:pt x="479" y="280"/>
                    <a:pt x="468" y="250"/>
                  </a:cubicBezTo>
                  <a:lnTo>
                    <a:pt x="468" y="239"/>
                  </a:lnTo>
                  <a:lnTo>
                    <a:pt x="468" y="229"/>
                  </a:lnTo>
                  <a:cubicBezTo>
                    <a:pt x="479" y="208"/>
                    <a:pt x="479" y="176"/>
                    <a:pt x="468" y="156"/>
                  </a:cubicBezTo>
                  <a:cubicBezTo>
                    <a:pt x="468" y="135"/>
                    <a:pt x="468" y="104"/>
                    <a:pt x="447" y="93"/>
                  </a:cubicBezTo>
                  <a:cubicBezTo>
                    <a:pt x="447" y="72"/>
                    <a:pt x="437" y="62"/>
                    <a:pt x="426" y="52"/>
                  </a:cubicBezTo>
                  <a:cubicBezTo>
                    <a:pt x="405" y="31"/>
                    <a:pt x="385" y="21"/>
                    <a:pt x="364" y="10"/>
                  </a:cubicBezTo>
                  <a:cubicBezTo>
                    <a:pt x="354" y="10"/>
                    <a:pt x="333"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3"/>
            <p:cNvSpPr/>
            <p:nvPr/>
          </p:nvSpPr>
          <p:spPr>
            <a:xfrm>
              <a:off x="5067925" y="4116875"/>
              <a:ext cx="13550" cy="11700"/>
            </a:xfrm>
            <a:custGeom>
              <a:avLst/>
              <a:gdLst/>
              <a:ahLst/>
              <a:cxnLst/>
              <a:rect l="l" t="t" r="r" b="b"/>
              <a:pathLst>
                <a:path w="542" h="468" extrusionOk="0">
                  <a:moveTo>
                    <a:pt x="261" y="0"/>
                  </a:moveTo>
                  <a:cubicBezTo>
                    <a:pt x="240" y="10"/>
                    <a:pt x="219" y="10"/>
                    <a:pt x="198" y="10"/>
                  </a:cubicBezTo>
                  <a:cubicBezTo>
                    <a:pt x="188" y="10"/>
                    <a:pt x="178" y="21"/>
                    <a:pt x="157" y="31"/>
                  </a:cubicBezTo>
                  <a:cubicBezTo>
                    <a:pt x="146" y="31"/>
                    <a:pt x="136" y="31"/>
                    <a:pt x="125" y="42"/>
                  </a:cubicBezTo>
                  <a:cubicBezTo>
                    <a:pt x="115" y="52"/>
                    <a:pt x="94" y="63"/>
                    <a:pt x="84" y="73"/>
                  </a:cubicBezTo>
                  <a:lnTo>
                    <a:pt x="74" y="84"/>
                  </a:lnTo>
                  <a:cubicBezTo>
                    <a:pt x="63" y="93"/>
                    <a:pt x="53" y="114"/>
                    <a:pt x="42" y="125"/>
                  </a:cubicBezTo>
                  <a:lnTo>
                    <a:pt x="42" y="135"/>
                  </a:lnTo>
                  <a:lnTo>
                    <a:pt x="32" y="135"/>
                  </a:lnTo>
                  <a:cubicBezTo>
                    <a:pt x="32" y="156"/>
                    <a:pt x="21" y="167"/>
                    <a:pt x="11" y="188"/>
                  </a:cubicBezTo>
                  <a:lnTo>
                    <a:pt x="11" y="198"/>
                  </a:lnTo>
                  <a:cubicBezTo>
                    <a:pt x="11" y="218"/>
                    <a:pt x="0" y="239"/>
                    <a:pt x="0" y="260"/>
                  </a:cubicBezTo>
                  <a:lnTo>
                    <a:pt x="11" y="312"/>
                  </a:lnTo>
                  <a:cubicBezTo>
                    <a:pt x="11" y="333"/>
                    <a:pt x="32" y="354"/>
                    <a:pt x="42" y="375"/>
                  </a:cubicBezTo>
                  <a:cubicBezTo>
                    <a:pt x="53" y="396"/>
                    <a:pt x="63" y="406"/>
                    <a:pt x="84" y="416"/>
                  </a:cubicBezTo>
                  <a:lnTo>
                    <a:pt x="146" y="447"/>
                  </a:lnTo>
                  <a:cubicBezTo>
                    <a:pt x="167" y="447"/>
                    <a:pt x="188" y="447"/>
                    <a:pt x="198" y="458"/>
                  </a:cubicBezTo>
                  <a:cubicBezTo>
                    <a:pt x="219" y="447"/>
                    <a:pt x="240" y="447"/>
                    <a:pt x="250" y="447"/>
                  </a:cubicBezTo>
                  <a:lnTo>
                    <a:pt x="261" y="447"/>
                  </a:lnTo>
                  <a:cubicBezTo>
                    <a:pt x="282" y="447"/>
                    <a:pt x="292" y="458"/>
                    <a:pt x="302" y="458"/>
                  </a:cubicBezTo>
                  <a:cubicBezTo>
                    <a:pt x="323" y="458"/>
                    <a:pt x="333" y="458"/>
                    <a:pt x="354" y="468"/>
                  </a:cubicBezTo>
                  <a:cubicBezTo>
                    <a:pt x="365" y="468"/>
                    <a:pt x="386" y="458"/>
                    <a:pt x="396" y="458"/>
                  </a:cubicBezTo>
                  <a:cubicBezTo>
                    <a:pt x="406" y="458"/>
                    <a:pt x="448" y="437"/>
                    <a:pt x="448" y="437"/>
                  </a:cubicBezTo>
                  <a:cubicBezTo>
                    <a:pt x="479" y="416"/>
                    <a:pt x="500" y="396"/>
                    <a:pt x="520" y="364"/>
                  </a:cubicBezTo>
                  <a:cubicBezTo>
                    <a:pt x="531" y="333"/>
                    <a:pt x="541" y="302"/>
                    <a:pt x="541" y="271"/>
                  </a:cubicBezTo>
                  <a:cubicBezTo>
                    <a:pt x="541" y="239"/>
                    <a:pt x="541" y="208"/>
                    <a:pt x="520" y="177"/>
                  </a:cubicBezTo>
                  <a:cubicBezTo>
                    <a:pt x="520" y="167"/>
                    <a:pt x="520" y="167"/>
                    <a:pt x="511" y="156"/>
                  </a:cubicBezTo>
                  <a:cubicBezTo>
                    <a:pt x="511" y="146"/>
                    <a:pt x="511" y="135"/>
                    <a:pt x="500" y="125"/>
                  </a:cubicBezTo>
                  <a:cubicBezTo>
                    <a:pt x="490" y="114"/>
                    <a:pt x="479" y="93"/>
                    <a:pt x="469" y="84"/>
                  </a:cubicBezTo>
                  <a:cubicBezTo>
                    <a:pt x="458" y="73"/>
                    <a:pt x="437" y="63"/>
                    <a:pt x="416" y="42"/>
                  </a:cubicBezTo>
                  <a:lnTo>
                    <a:pt x="406" y="42"/>
                  </a:lnTo>
                  <a:cubicBezTo>
                    <a:pt x="406" y="31"/>
                    <a:pt x="406" y="31"/>
                    <a:pt x="396" y="31"/>
                  </a:cubicBezTo>
                  <a:cubicBezTo>
                    <a:pt x="396" y="31"/>
                    <a:pt x="354" y="10"/>
                    <a:pt x="344" y="10"/>
                  </a:cubicBezTo>
                  <a:cubicBezTo>
                    <a:pt x="333" y="10"/>
                    <a:pt x="292"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3"/>
            <p:cNvSpPr/>
            <p:nvPr/>
          </p:nvSpPr>
          <p:spPr>
            <a:xfrm>
              <a:off x="5080925" y="4121275"/>
              <a:ext cx="25" cy="25"/>
            </a:xfrm>
            <a:custGeom>
              <a:avLst/>
              <a:gdLst/>
              <a:ahLst/>
              <a:cxnLst/>
              <a:rect l="l" t="t" r="r" b="b"/>
              <a:pathLst>
                <a:path w="1" h="1"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3"/>
            <p:cNvSpPr/>
            <p:nvPr/>
          </p:nvSpPr>
          <p:spPr>
            <a:xfrm>
              <a:off x="5072875" y="4173625"/>
              <a:ext cx="12225" cy="12975"/>
            </a:xfrm>
            <a:custGeom>
              <a:avLst/>
              <a:gdLst/>
              <a:ahLst/>
              <a:cxnLst/>
              <a:rect l="l" t="t" r="r" b="b"/>
              <a:pathLst>
                <a:path w="489" h="519" extrusionOk="0">
                  <a:moveTo>
                    <a:pt x="240" y="0"/>
                  </a:moveTo>
                  <a:cubicBezTo>
                    <a:pt x="227" y="0"/>
                    <a:pt x="213" y="3"/>
                    <a:pt x="198" y="8"/>
                  </a:cubicBezTo>
                  <a:lnTo>
                    <a:pt x="135" y="40"/>
                  </a:lnTo>
                  <a:cubicBezTo>
                    <a:pt x="104" y="60"/>
                    <a:pt x="73" y="81"/>
                    <a:pt x="52" y="123"/>
                  </a:cubicBezTo>
                  <a:cubicBezTo>
                    <a:pt x="52" y="123"/>
                    <a:pt x="42" y="133"/>
                    <a:pt x="42" y="144"/>
                  </a:cubicBezTo>
                  <a:cubicBezTo>
                    <a:pt x="21" y="174"/>
                    <a:pt x="10" y="216"/>
                    <a:pt x="10" y="268"/>
                  </a:cubicBezTo>
                  <a:cubicBezTo>
                    <a:pt x="0" y="289"/>
                    <a:pt x="0" y="310"/>
                    <a:pt x="10" y="320"/>
                  </a:cubicBezTo>
                  <a:lnTo>
                    <a:pt x="10" y="352"/>
                  </a:lnTo>
                  <a:lnTo>
                    <a:pt x="10" y="362"/>
                  </a:lnTo>
                  <a:lnTo>
                    <a:pt x="10" y="372"/>
                  </a:lnTo>
                  <a:cubicBezTo>
                    <a:pt x="21" y="382"/>
                    <a:pt x="21" y="382"/>
                    <a:pt x="21" y="393"/>
                  </a:cubicBezTo>
                  <a:cubicBezTo>
                    <a:pt x="31" y="403"/>
                    <a:pt x="31" y="414"/>
                    <a:pt x="31" y="424"/>
                  </a:cubicBezTo>
                  <a:lnTo>
                    <a:pt x="42" y="424"/>
                  </a:lnTo>
                  <a:cubicBezTo>
                    <a:pt x="42" y="435"/>
                    <a:pt x="52" y="435"/>
                    <a:pt x="52" y="445"/>
                  </a:cubicBezTo>
                  <a:cubicBezTo>
                    <a:pt x="73" y="466"/>
                    <a:pt x="84" y="486"/>
                    <a:pt x="114" y="497"/>
                  </a:cubicBezTo>
                  <a:cubicBezTo>
                    <a:pt x="125" y="507"/>
                    <a:pt x="135" y="507"/>
                    <a:pt x="156" y="518"/>
                  </a:cubicBezTo>
                  <a:lnTo>
                    <a:pt x="208" y="518"/>
                  </a:lnTo>
                  <a:cubicBezTo>
                    <a:pt x="239" y="518"/>
                    <a:pt x="260" y="518"/>
                    <a:pt x="281" y="507"/>
                  </a:cubicBezTo>
                  <a:lnTo>
                    <a:pt x="333" y="486"/>
                  </a:lnTo>
                  <a:cubicBezTo>
                    <a:pt x="354" y="476"/>
                    <a:pt x="364" y="466"/>
                    <a:pt x="385" y="456"/>
                  </a:cubicBezTo>
                  <a:lnTo>
                    <a:pt x="385" y="445"/>
                  </a:lnTo>
                  <a:lnTo>
                    <a:pt x="396" y="445"/>
                  </a:lnTo>
                  <a:cubicBezTo>
                    <a:pt x="396" y="435"/>
                    <a:pt x="396" y="435"/>
                    <a:pt x="406" y="435"/>
                  </a:cubicBezTo>
                  <a:cubicBezTo>
                    <a:pt x="417" y="414"/>
                    <a:pt x="437" y="403"/>
                    <a:pt x="437" y="382"/>
                  </a:cubicBezTo>
                  <a:cubicBezTo>
                    <a:pt x="447" y="362"/>
                    <a:pt x="458" y="341"/>
                    <a:pt x="468" y="331"/>
                  </a:cubicBezTo>
                  <a:lnTo>
                    <a:pt x="468" y="320"/>
                  </a:lnTo>
                  <a:cubicBezTo>
                    <a:pt x="468" y="310"/>
                    <a:pt x="479" y="299"/>
                    <a:pt x="479" y="299"/>
                  </a:cubicBezTo>
                  <a:cubicBezTo>
                    <a:pt x="489" y="268"/>
                    <a:pt x="489" y="237"/>
                    <a:pt x="479" y="206"/>
                  </a:cubicBezTo>
                  <a:cubicBezTo>
                    <a:pt x="479" y="174"/>
                    <a:pt x="468" y="144"/>
                    <a:pt x="458" y="123"/>
                  </a:cubicBezTo>
                  <a:cubicBezTo>
                    <a:pt x="437" y="102"/>
                    <a:pt x="427" y="91"/>
                    <a:pt x="417" y="70"/>
                  </a:cubicBezTo>
                  <a:cubicBezTo>
                    <a:pt x="396" y="50"/>
                    <a:pt x="375" y="29"/>
                    <a:pt x="343" y="29"/>
                  </a:cubicBezTo>
                  <a:cubicBezTo>
                    <a:pt x="322" y="19"/>
                    <a:pt x="302" y="8"/>
                    <a:pt x="281" y="8"/>
                  </a:cubicBezTo>
                  <a:cubicBezTo>
                    <a:pt x="265" y="3"/>
                    <a:pt x="25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3"/>
            <p:cNvSpPr/>
            <p:nvPr/>
          </p:nvSpPr>
          <p:spPr>
            <a:xfrm>
              <a:off x="5163100" y="4226625"/>
              <a:ext cx="12500" cy="14825"/>
            </a:xfrm>
            <a:custGeom>
              <a:avLst/>
              <a:gdLst/>
              <a:ahLst/>
              <a:cxnLst/>
              <a:rect l="l" t="t" r="r" b="b"/>
              <a:pathLst>
                <a:path w="500" h="593" extrusionOk="0">
                  <a:moveTo>
                    <a:pt x="250" y="0"/>
                  </a:moveTo>
                  <a:cubicBezTo>
                    <a:pt x="229" y="0"/>
                    <a:pt x="199" y="0"/>
                    <a:pt x="178" y="21"/>
                  </a:cubicBezTo>
                  <a:cubicBezTo>
                    <a:pt x="157" y="21"/>
                    <a:pt x="136" y="31"/>
                    <a:pt x="125" y="42"/>
                  </a:cubicBezTo>
                  <a:cubicBezTo>
                    <a:pt x="115" y="52"/>
                    <a:pt x="95" y="62"/>
                    <a:pt x="84" y="83"/>
                  </a:cubicBezTo>
                  <a:cubicBezTo>
                    <a:pt x="74" y="93"/>
                    <a:pt x="63" y="114"/>
                    <a:pt x="63" y="125"/>
                  </a:cubicBezTo>
                  <a:cubicBezTo>
                    <a:pt x="53" y="146"/>
                    <a:pt x="53" y="156"/>
                    <a:pt x="42" y="176"/>
                  </a:cubicBezTo>
                  <a:lnTo>
                    <a:pt x="42" y="187"/>
                  </a:lnTo>
                  <a:cubicBezTo>
                    <a:pt x="32" y="208"/>
                    <a:pt x="32" y="229"/>
                    <a:pt x="32" y="250"/>
                  </a:cubicBezTo>
                  <a:lnTo>
                    <a:pt x="32" y="271"/>
                  </a:lnTo>
                  <a:cubicBezTo>
                    <a:pt x="27" y="276"/>
                    <a:pt x="24" y="283"/>
                    <a:pt x="21" y="291"/>
                  </a:cubicBezTo>
                  <a:lnTo>
                    <a:pt x="21" y="291"/>
                  </a:lnTo>
                  <a:cubicBezTo>
                    <a:pt x="21" y="291"/>
                    <a:pt x="21" y="291"/>
                    <a:pt x="21" y="291"/>
                  </a:cubicBezTo>
                  <a:lnTo>
                    <a:pt x="21" y="291"/>
                  </a:lnTo>
                  <a:cubicBezTo>
                    <a:pt x="21" y="291"/>
                    <a:pt x="21" y="291"/>
                    <a:pt x="21" y="291"/>
                  </a:cubicBezTo>
                  <a:lnTo>
                    <a:pt x="21" y="291"/>
                  </a:lnTo>
                  <a:cubicBezTo>
                    <a:pt x="19" y="299"/>
                    <a:pt x="16" y="307"/>
                    <a:pt x="11" y="312"/>
                  </a:cubicBezTo>
                  <a:cubicBezTo>
                    <a:pt x="14" y="309"/>
                    <a:pt x="16" y="307"/>
                    <a:pt x="17" y="306"/>
                  </a:cubicBezTo>
                  <a:lnTo>
                    <a:pt x="17" y="306"/>
                  </a:lnTo>
                  <a:cubicBezTo>
                    <a:pt x="11" y="329"/>
                    <a:pt x="10" y="348"/>
                    <a:pt x="1" y="375"/>
                  </a:cubicBezTo>
                  <a:lnTo>
                    <a:pt x="11" y="375"/>
                  </a:lnTo>
                  <a:cubicBezTo>
                    <a:pt x="1" y="395"/>
                    <a:pt x="1" y="405"/>
                    <a:pt x="1" y="416"/>
                  </a:cubicBezTo>
                  <a:cubicBezTo>
                    <a:pt x="1" y="437"/>
                    <a:pt x="1" y="458"/>
                    <a:pt x="11" y="479"/>
                  </a:cubicBezTo>
                  <a:cubicBezTo>
                    <a:pt x="21" y="489"/>
                    <a:pt x="21" y="499"/>
                    <a:pt x="32" y="509"/>
                  </a:cubicBezTo>
                  <a:cubicBezTo>
                    <a:pt x="42" y="530"/>
                    <a:pt x="63" y="541"/>
                    <a:pt x="74" y="551"/>
                  </a:cubicBezTo>
                  <a:lnTo>
                    <a:pt x="84" y="551"/>
                  </a:lnTo>
                  <a:cubicBezTo>
                    <a:pt x="95" y="562"/>
                    <a:pt x="105" y="562"/>
                    <a:pt x="105" y="562"/>
                  </a:cubicBezTo>
                  <a:cubicBezTo>
                    <a:pt x="136" y="572"/>
                    <a:pt x="136" y="583"/>
                    <a:pt x="157" y="583"/>
                  </a:cubicBezTo>
                  <a:lnTo>
                    <a:pt x="167" y="583"/>
                  </a:lnTo>
                  <a:cubicBezTo>
                    <a:pt x="188" y="583"/>
                    <a:pt x="199" y="583"/>
                    <a:pt x="219" y="593"/>
                  </a:cubicBezTo>
                  <a:cubicBezTo>
                    <a:pt x="240" y="583"/>
                    <a:pt x="261" y="583"/>
                    <a:pt x="282" y="583"/>
                  </a:cubicBezTo>
                  <a:lnTo>
                    <a:pt x="333" y="562"/>
                  </a:lnTo>
                  <a:lnTo>
                    <a:pt x="333" y="551"/>
                  </a:lnTo>
                  <a:cubicBezTo>
                    <a:pt x="354" y="541"/>
                    <a:pt x="375" y="530"/>
                    <a:pt x="396" y="509"/>
                  </a:cubicBezTo>
                  <a:cubicBezTo>
                    <a:pt x="407" y="499"/>
                    <a:pt x="417" y="489"/>
                    <a:pt x="417" y="479"/>
                  </a:cubicBezTo>
                  <a:lnTo>
                    <a:pt x="448" y="447"/>
                  </a:lnTo>
                  <a:cubicBezTo>
                    <a:pt x="448" y="437"/>
                    <a:pt x="448" y="437"/>
                    <a:pt x="458" y="426"/>
                  </a:cubicBezTo>
                  <a:cubicBezTo>
                    <a:pt x="469" y="405"/>
                    <a:pt x="479" y="375"/>
                    <a:pt x="479" y="354"/>
                  </a:cubicBezTo>
                  <a:cubicBezTo>
                    <a:pt x="490" y="354"/>
                    <a:pt x="490" y="343"/>
                    <a:pt x="490" y="343"/>
                  </a:cubicBezTo>
                  <a:cubicBezTo>
                    <a:pt x="490" y="322"/>
                    <a:pt x="490" y="301"/>
                    <a:pt x="500" y="280"/>
                  </a:cubicBezTo>
                  <a:lnTo>
                    <a:pt x="500" y="271"/>
                  </a:lnTo>
                  <a:cubicBezTo>
                    <a:pt x="500" y="271"/>
                    <a:pt x="490" y="271"/>
                    <a:pt x="490" y="260"/>
                  </a:cubicBezTo>
                  <a:cubicBezTo>
                    <a:pt x="490" y="239"/>
                    <a:pt x="490" y="218"/>
                    <a:pt x="479" y="187"/>
                  </a:cubicBezTo>
                  <a:cubicBezTo>
                    <a:pt x="479" y="176"/>
                    <a:pt x="469" y="166"/>
                    <a:pt x="469" y="156"/>
                  </a:cubicBezTo>
                  <a:cubicBezTo>
                    <a:pt x="469" y="146"/>
                    <a:pt x="458" y="125"/>
                    <a:pt x="438" y="114"/>
                  </a:cubicBezTo>
                  <a:lnTo>
                    <a:pt x="438" y="104"/>
                  </a:lnTo>
                  <a:cubicBezTo>
                    <a:pt x="428" y="83"/>
                    <a:pt x="417" y="72"/>
                    <a:pt x="407" y="62"/>
                  </a:cubicBezTo>
                  <a:cubicBezTo>
                    <a:pt x="386" y="52"/>
                    <a:pt x="375" y="42"/>
                    <a:pt x="354" y="31"/>
                  </a:cubicBezTo>
                  <a:cubicBezTo>
                    <a:pt x="344" y="21"/>
                    <a:pt x="323" y="10"/>
                    <a:pt x="313" y="10"/>
                  </a:cubicBezTo>
                  <a:cubicBezTo>
                    <a:pt x="292" y="0"/>
                    <a:pt x="27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3"/>
            <p:cNvSpPr/>
            <p:nvPr/>
          </p:nvSpPr>
          <p:spPr>
            <a:xfrm>
              <a:off x="5139975" y="4248350"/>
              <a:ext cx="12500" cy="11300"/>
            </a:xfrm>
            <a:custGeom>
              <a:avLst/>
              <a:gdLst/>
              <a:ahLst/>
              <a:cxnLst/>
              <a:rect l="l" t="t" r="r" b="b"/>
              <a:pathLst>
                <a:path w="500" h="452" extrusionOk="0">
                  <a:moveTo>
                    <a:pt x="330" y="0"/>
                  </a:moveTo>
                  <a:cubicBezTo>
                    <a:pt x="313" y="0"/>
                    <a:pt x="295" y="5"/>
                    <a:pt x="281" y="5"/>
                  </a:cubicBezTo>
                  <a:cubicBezTo>
                    <a:pt x="260" y="15"/>
                    <a:pt x="229" y="36"/>
                    <a:pt x="208" y="46"/>
                  </a:cubicBezTo>
                  <a:cubicBezTo>
                    <a:pt x="187" y="56"/>
                    <a:pt x="177" y="56"/>
                    <a:pt x="167" y="67"/>
                  </a:cubicBezTo>
                  <a:cubicBezTo>
                    <a:pt x="156" y="77"/>
                    <a:pt x="146" y="88"/>
                    <a:pt x="125" y="88"/>
                  </a:cubicBezTo>
                  <a:lnTo>
                    <a:pt x="93" y="119"/>
                  </a:lnTo>
                  <a:cubicBezTo>
                    <a:pt x="73" y="130"/>
                    <a:pt x="52" y="140"/>
                    <a:pt x="42" y="160"/>
                  </a:cubicBezTo>
                  <a:cubicBezTo>
                    <a:pt x="21" y="181"/>
                    <a:pt x="10" y="202"/>
                    <a:pt x="10" y="223"/>
                  </a:cubicBezTo>
                  <a:cubicBezTo>
                    <a:pt x="0" y="254"/>
                    <a:pt x="0" y="275"/>
                    <a:pt x="0" y="296"/>
                  </a:cubicBezTo>
                  <a:cubicBezTo>
                    <a:pt x="10" y="327"/>
                    <a:pt x="10" y="348"/>
                    <a:pt x="31" y="369"/>
                  </a:cubicBezTo>
                  <a:cubicBezTo>
                    <a:pt x="31" y="379"/>
                    <a:pt x="42" y="389"/>
                    <a:pt x="52" y="400"/>
                  </a:cubicBezTo>
                  <a:cubicBezTo>
                    <a:pt x="73" y="421"/>
                    <a:pt x="104" y="442"/>
                    <a:pt x="135" y="452"/>
                  </a:cubicBezTo>
                  <a:lnTo>
                    <a:pt x="187" y="452"/>
                  </a:lnTo>
                  <a:cubicBezTo>
                    <a:pt x="218" y="452"/>
                    <a:pt x="250" y="452"/>
                    <a:pt x="271" y="431"/>
                  </a:cubicBezTo>
                  <a:cubicBezTo>
                    <a:pt x="281" y="431"/>
                    <a:pt x="291" y="421"/>
                    <a:pt x="291" y="421"/>
                  </a:cubicBezTo>
                  <a:cubicBezTo>
                    <a:pt x="312" y="410"/>
                    <a:pt x="333" y="389"/>
                    <a:pt x="343" y="379"/>
                  </a:cubicBezTo>
                  <a:cubicBezTo>
                    <a:pt x="364" y="369"/>
                    <a:pt x="375" y="359"/>
                    <a:pt x="385" y="348"/>
                  </a:cubicBezTo>
                  <a:cubicBezTo>
                    <a:pt x="396" y="338"/>
                    <a:pt x="405" y="338"/>
                    <a:pt x="416" y="327"/>
                  </a:cubicBezTo>
                  <a:lnTo>
                    <a:pt x="437" y="306"/>
                  </a:lnTo>
                  <a:cubicBezTo>
                    <a:pt x="458" y="296"/>
                    <a:pt x="468" y="285"/>
                    <a:pt x="479" y="264"/>
                  </a:cubicBezTo>
                  <a:cubicBezTo>
                    <a:pt x="489" y="244"/>
                    <a:pt x="489" y="234"/>
                    <a:pt x="500" y="223"/>
                  </a:cubicBezTo>
                  <a:lnTo>
                    <a:pt x="500" y="171"/>
                  </a:lnTo>
                  <a:lnTo>
                    <a:pt x="500" y="130"/>
                  </a:lnTo>
                  <a:lnTo>
                    <a:pt x="468" y="67"/>
                  </a:lnTo>
                  <a:lnTo>
                    <a:pt x="437" y="36"/>
                  </a:lnTo>
                  <a:cubicBezTo>
                    <a:pt x="426" y="26"/>
                    <a:pt x="405" y="26"/>
                    <a:pt x="396" y="15"/>
                  </a:cubicBezTo>
                  <a:cubicBezTo>
                    <a:pt x="385" y="5"/>
                    <a:pt x="364" y="5"/>
                    <a:pt x="354" y="5"/>
                  </a:cubicBezTo>
                  <a:cubicBezTo>
                    <a:pt x="347" y="1"/>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3"/>
            <p:cNvSpPr/>
            <p:nvPr/>
          </p:nvSpPr>
          <p:spPr>
            <a:xfrm>
              <a:off x="5205500" y="4185525"/>
              <a:ext cx="14600" cy="11475"/>
            </a:xfrm>
            <a:custGeom>
              <a:avLst/>
              <a:gdLst/>
              <a:ahLst/>
              <a:cxnLst/>
              <a:rect l="l" t="t" r="r" b="b"/>
              <a:pathLst>
                <a:path w="584" h="459" extrusionOk="0">
                  <a:moveTo>
                    <a:pt x="292" y="0"/>
                  </a:moveTo>
                  <a:cubicBezTo>
                    <a:pt x="1" y="0"/>
                    <a:pt x="1" y="458"/>
                    <a:pt x="292" y="458"/>
                  </a:cubicBezTo>
                  <a:cubicBezTo>
                    <a:pt x="572" y="458"/>
                    <a:pt x="583" y="0"/>
                    <a:pt x="292"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3"/>
            <p:cNvSpPr/>
            <p:nvPr/>
          </p:nvSpPr>
          <p:spPr>
            <a:xfrm>
              <a:off x="5079625" y="4043275"/>
              <a:ext cx="25" cy="25"/>
            </a:xfrm>
            <a:custGeom>
              <a:avLst/>
              <a:gdLst/>
              <a:ahLst/>
              <a:cxnLst/>
              <a:rect l="l" t="t" r="r" b="b"/>
              <a:pathLst>
                <a:path w="1" h="1" extrusionOk="0">
                  <a:moveTo>
                    <a:pt x="1" y="0"/>
                  </a:moveTo>
                  <a:lnTo>
                    <a:pt x="1"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3"/>
            <p:cNvSpPr/>
            <p:nvPr/>
          </p:nvSpPr>
          <p:spPr>
            <a:xfrm>
              <a:off x="5074425" y="4038000"/>
              <a:ext cx="22925" cy="16075"/>
            </a:xfrm>
            <a:custGeom>
              <a:avLst/>
              <a:gdLst/>
              <a:ahLst/>
              <a:cxnLst/>
              <a:rect l="l" t="t" r="r" b="b"/>
              <a:pathLst>
                <a:path w="917" h="643" extrusionOk="0">
                  <a:moveTo>
                    <a:pt x="147" y="1"/>
                  </a:moveTo>
                  <a:cubicBezTo>
                    <a:pt x="112" y="1"/>
                    <a:pt x="81" y="21"/>
                    <a:pt x="63" y="55"/>
                  </a:cubicBezTo>
                  <a:cubicBezTo>
                    <a:pt x="1" y="243"/>
                    <a:pt x="84" y="451"/>
                    <a:pt x="230" y="565"/>
                  </a:cubicBezTo>
                  <a:cubicBezTo>
                    <a:pt x="300" y="618"/>
                    <a:pt x="384" y="643"/>
                    <a:pt x="468" y="643"/>
                  </a:cubicBezTo>
                  <a:cubicBezTo>
                    <a:pt x="582" y="643"/>
                    <a:pt x="697" y="597"/>
                    <a:pt x="781" y="513"/>
                  </a:cubicBezTo>
                  <a:cubicBezTo>
                    <a:pt x="812" y="472"/>
                    <a:pt x="843" y="430"/>
                    <a:pt x="875" y="377"/>
                  </a:cubicBezTo>
                  <a:cubicBezTo>
                    <a:pt x="895" y="326"/>
                    <a:pt x="916" y="253"/>
                    <a:pt x="895" y="190"/>
                  </a:cubicBezTo>
                  <a:cubicBezTo>
                    <a:pt x="885" y="169"/>
                    <a:pt x="864" y="139"/>
                    <a:pt x="833" y="139"/>
                  </a:cubicBezTo>
                  <a:cubicBezTo>
                    <a:pt x="801" y="139"/>
                    <a:pt x="771" y="149"/>
                    <a:pt x="750" y="180"/>
                  </a:cubicBezTo>
                  <a:cubicBezTo>
                    <a:pt x="739" y="201"/>
                    <a:pt x="729" y="232"/>
                    <a:pt x="718" y="253"/>
                  </a:cubicBezTo>
                  <a:cubicBezTo>
                    <a:pt x="718" y="259"/>
                    <a:pt x="714" y="274"/>
                    <a:pt x="714" y="279"/>
                  </a:cubicBezTo>
                  <a:lnTo>
                    <a:pt x="714" y="279"/>
                  </a:lnTo>
                  <a:cubicBezTo>
                    <a:pt x="708" y="288"/>
                    <a:pt x="706" y="296"/>
                    <a:pt x="697" y="305"/>
                  </a:cubicBezTo>
                  <a:cubicBezTo>
                    <a:pt x="687" y="336"/>
                    <a:pt x="687" y="326"/>
                    <a:pt x="667" y="347"/>
                  </a:cubicBezTo>
                  <a:cubicBezTo>
                    <a:pt x="656" y="367"/>
                    <a:pt x="635" y="377"/>
                    <a:pt x="614" y="388"/>
                  </a:cubicBezTo>
                  <a:cubicBezTo>
                    <a:pt x="614" y="398"/>
                    <a:pt x="604" y="398"/>
                    <a:pt x="604" y="409"/>
                  </a:cubicBezTo>
                  <a:cubicBezTo>
                    <a:pt x="593" y="409"/>
                    <a:pt x="583" y="419"/>
                    <a:pt x="573" y="419"/>
                  </a:cubicBezTo>
                  <a:lnTo>
                    <a:pt x="552" y="430"/>
                  </a:lnTo>
                  <a:cubicBezTo>
                    <a:pt x="542" y="440"/>
                    <a:pt x="531" y="440"/>
                    <a:pt x="521" y="440"/>
                  </a:cubicBezTo>
                  <a:cubicBezTo>
                    <a:pt x="510" y="440"/>
                    <a:pt x="500" y="451"/>
                    <a:pt x="489" y="451"/>
                  </a:cubicBezTo>
                  <a:lnTo>
                    <a:pt x="417" y="451"/>
                  </a:lnTo>
                  <a:cubicBezTo>
                    <a:pt x="355" y="430"/>
                    <a:pt x="292" y="388"/>
                    <a:pt x="251" y="326"/>
                  </a:cubicBezTo>
                  <a:cubicBezTo>
                    <a:pt x="230" y="284"/>
                    <a:pt x="219" y="263"/>
                    <a:pt x="209" y="211"/>
                  </a:cubicBezTo>
                  <a:lnTo>
                    <a:pt x="209" y="190"/>
                  </a:lnTo>
                  <a:lnTo>
                    <a:pt x="209" y="159"/>
                  </a:lnTo>
                  <a:lnTo>
                    <a:pt x="209" y="149"/>
                  </a:lnTo>
                  <a:cubicBezTo>
                    <a:pt x="209" y="149"/>
                    <a:pt x="209" y="139"/>
                    <a:pt x="219" y="139"/>
                  </a:cubicBezTo>
                  <a:lnTo>
                    <a:pt x="219" y="97"/>
                  </a:lnTo>
                  <a:cubicBezTo>
                    <a:pt x="240" y="55"/>
                    <a:pt x="209" y="14"/>
                    <a:pt x="167" y="3"/>
                  </a:cubicBezTo>
                  <a:cubicBezTo>
                    <a:pt x="160" y="1"/>
                    <a:pt x="153"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73"/>
            <p:cNvSpPr/>
            <p:nvPr/>
          </p:nvSpPr>
          <p:spPr>
            <a:xfrm>
              <a:off x="5134775" y="4013875"/>
              <a:ext cx="37975" cy="20725"/>
            </a:xfrm>
            <a:custGeom>
              <a:avLst/>
              <a:gdLst/>
              <a:ahLst/>
              <a:cxnLst/>
              <a:rect l="l" t="t" r="r" b="b"/>
              <a:pathLst>
                <a:path w="1519" h="829" extrusionOk="0">
                  <a:moveTo>
                    <a:pt x="1061" y="1"/>
                  </a:moveTo>
                  <a:cubicBezTo>
                    <a:pt x="926" y="11"/>
                    <a:pt x="791" y="32"/>
                    <a:pt x="676" y="94"/>
                  </a:cubicBezTo>
                  <a:cubicBezTo>
                    <a:pt x="551" y="147"/>
                    <a:pt x="458" y="251"/>
                    <a:pt x="395" y="385"/>
                  </a:cubicBezTo>
                  <a:cubicBezTo>
                    <a:pt x="375" y="448"/>
                    <a:pt x="354" y="521"/>
                    <a:pt x="312" y="573"/>
                  </a:cubicBezTo>
                  <a:cubicBezTo>
                    <a:pt x="295" y="590"/>
                    <a:pt x="255" y="630"/>
                    <a:pt x="230" y="630"/>
                  </a:cubicBezTo>
                  <a:cubicBezTo>
                    <a:pt x="226" y="630"/>
                    <a:pt x="222" y="628"/>
                    <a:pt x="218" y="625"/>
                  </a:cubicBezTo>
                  <a:cubicBezTo>
                    <a:pt x="194" y="606"/>
                    <a:pt x="169" y="598"/>
                    <a:pt x="144" y="598"/>
                  </a:cubicBezTo>
                  <a:cubicBezTo>
                    <a:pt x="64" y="598"/>
                    <a:pt x="1" y="688"/>
                    <a:pt x="73" y="760"/>
                  </a:cubicBezTo>
                  <a:cubicBezTo>
                    <a:pt x="121" y="808"/>
                    <a:pt x="180" y="829"/>
                    <a:pt x="241" y="829"/>
                  </a:cubicBezTo>
                  <a:cubicBezTo>
                    <a:pt x="325" y="829"/>
                    <a:pt x="412" y="789"/>
                    <a:pt x="479" y="729"/>
                  </a:cubicBezTo>
                  <a:cubicBezTo>
                    <a:pt x="583" y="625"/>
                    <a:pt x="593" y="459"/>
                    <a:pt x="697" y="344"/>
                  </a:cubicBezTo>
                  <a:cubicBezTo>
                    <a:pt x="780" y="271"/>
                    <a:pt x="895" y="240"/>
                    <a:pt x="1009" y="230"/>
                  </a:cubicBezTo>
                  <a:cubicBezTo>
                    <a:pt x="1045" y="224"/>
                    <a:pt x="1082" y="222"/>
                    <a:pt x="1117" y="222"/>
                  </a:cubicBezTo>
                  <a:cubicBezTo>
                    <a:pt x="1152" y="222"/>
                    <a:pt x="1186" y="224"/>
                    <a:pt x="1217" y="230"/>
                  </a:cubicBezTo>
                  <a:cubicBezTo>
                    <a:pt x="1253" y="230"/>
                    <a:pt x="1291" y="232"/>
                    <a:pt x="1328" y="232"/>
                  </a:cubicBezTo>
                  <a:cubicBezTo>
                    <a:pt x="1367" y="232"/>
                    <a:pt x="1404" y="230"/>
                    <a:pt x="1436" y="219"/>
                  </a:cubicBezTo>
                  <a:cubicBezTo>
                    <a:pt x="1508" y="198"/>
                    <a:pt x="1519" y="94"/>
                    <a:pt x="1456" y="63"/>
                  </a:cubicBezTo>
                  <a:cubicBezTo>
                    <a:pt x="1394" y="22"/>
                    <a:pt x="1321" y="22"/>
                    <a:pt x="1258" y="11"/>
                  </a:cubicBezTo>
                  <a:cubicBezTo>
                    <a:pt x="1196" y="1"/>
                    <a:pt x="1124" y="1"/>
                    <a:pt x="1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73"/>
            <p:cNvSpPr/>
            <p:nvPr/>
          </p:nvSpPr>
          <p:spPr>
            <a:xfrm>
              <a:off x="5015900" y="3813125"/>
              <a:ext cx="9675" cy="14375"/>
            </a:xfrm>
            <a:custGeom>
              <a:avLst/>
              <a:gdLst/>
              <a:ahLst/>
              <a:cxnLst/>
              <a:rect l="l" t="t" r="r" b="b"/>
              <a:pathLst>
                <a:path w="387" h="575" extrusionOk="0">
                  <a:moveTo>
                    <a:pt x="135" y="0"/>
                  </a:moveTo>
                  <a:cubicBezTo>
                    <a:pt x="118" y="0"/>
                    <a:pt x="101" y="4"/>
                    <a:pt x="84" y="10"/>
                  </a:cubicBezTo>
                  <a:cubicBezTo>
                    <a:pt x="43" y="31"/>
                    <a:pt x="1" y="84"/>
                    <a:pt x="22" y="135"/>
                  </a:cubicBezTo>
                  <a:cubicBezTo>
                    <a:pt x="43" y="198"/>
                    <a:pt x="63" y="271"/>
                    <a:pt x="95" y="333"/>
                  </a:cubicBezTo>
                  <a:cubicBezTo>
                    <a:pt x="105" y="364"/>
                    <a:pt x="116" y="396"/>
                    <a:pt x="137" y="427"/>
                  </a:cubicBezTo>
                  <a:cubicBezTo>
                    <a:pt x="157" y="489"/>
                    <a:pt x="199" y="551"/>
                    <a:pt x="261" y="572"/>
                  </a:cubicBezTo>
                  <a:cubicBezTo>
                    <a:pt x="269" y="574"/>
                    <a:pt x="276" y="575"/>
                    <a:pt x="284" y="575"/>
                  </a:cubicBezTo>
                  <a:cubicBezTo>
                    <a:pt x="320" y="575"/>
                    <a:pt x="358" y="555"/>
                    <a:pt x="375" y="521"/>
                  </a:cubicBezTo>
                  <a:cubicBezTo>
                    <a:pt x="386" y="500"/>
                    <a:pt x="386" y="479"/>
                    <a:pt x="386" y="458"/>
                  </a:cubicBezTo>
                  <a:lnTo>
                    <a:pt x="386" y="406"/>
                  </a:lnTo>
                  <a:cubicBezTo>
                    <a:pt x="375" y="385"/>
                    <a:pt x="365" y="364"/>
                    <a:pt x="355" y="333"/>
                  </a:cubicBezTo>
                  <a:cubicBezTo>
                    <a:pt x="345" y="302"/>
                    <a:pt x="334" y="271"/>
                    <a:pt x="313" y="239"/>
                  </a:cubicBezTo>
                  <a:lnTo>
                    <a:pt x="220" y="52"/>
                  </a:lnTo>
                  <a:cubicBezTo>
                    <a:pt x="206" y="17"/>
                    <a:pt x="172"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73"/>
            <p:cNvSpPr/>
            <p:nvPr/>
          </p:nvSpPr>
          <p:spPr>
            <a:xfrm>
              <a:off x="5229150" y="4078100"/>
              <a:ext cx="20575" cy="14075"/>
            </a:xfrm>
            <a:custGeom>
              <a:avLst/>
              <a:gdLst/>
              <a:ahLst/>
              <a:cxnLst/>
              <a:rect l="l" t="t" r="r" b="b"/>
              <a:pathLst>
                <a:path w="823" h="563" extrusionOk="0">
                  <a:moveTo>
                    <a:pt x="126" y="1"/>
                  </a:moveTo>
                  <a:cubicBezTo>
                    <a:pt x="105" y="1"/>
                    <a:pt x="84" y="1"/>
                    <a:pt x="74" y="12"/>
                  </a:cubicBezTo>
                  <a:cubicBezTo>
                    <a:pt x="32" y="33"/>
                    <a:pt x="1" y="74"/>
                    <a:pt x="1" y="116"/>
                  </a:cubicBezTo>
                  <a:cubicBezTo>
                    <a:pt x="1" y="230"/>
                    <a:pt x="42" y="324"/>
                    <a:pt x="105" y="407"/>
                  </a:cubicBezTo>
                  <a:cubicBezTo>
                    <a:pt x="167" y="479"/>
                    <a:pt x="250" y="532"/>
                    <a:pt x="344" y="553"/>
                  </a:cubicBezTo>
                  <a:cubicBezTo>
                    <a:pt x="377" y="559"/>
                    <a:pt x="410" y="563"/>
                    <a:pt x="442" y="563"/>
                  </a:cubicBezTo>
                  <a:cubicBezTo>
                    <a:pt x="513" y="563"/>
                    <a:pt x="582" y="546"/>
                    <a:pt x="646" y="511"/>
                  </a:cubicBezTo>
                  <a:cubicBezTo>
                    <a:pt x="729" y="469"/>
                    <a:pt x="823" y="375"/>
                    <a:pt x="823" y="271"/>
                  </a:cubicBezTo>
                  <a:cubicBezTo>
                    <a:pt x="814" y="214"/>
                    <a:pt x="773" y="182"/>
                    <a:pt x="725" y="182"/>
                  </a:cubicBezTo>
                  <a:cubicBezTo>
                    <a:pt x="713" y="182"/>
                    <a:pt x="700" y="184"/>
                    <a:pt x="687" y="188"/>
                  </a:cubicBezTo>
                  <a:lnTo>
                    <a:pt x="687" y="199"/>
                  </a:lnTo>
                  <a:cubicBezTo>
                    <a:pt x="687" y="196"/>
                    <a:pt x="687" y="194"/>
                    <a:pt x="687" y="194"/>
                  </a:cubicBezTo>
                  <a:cubicBezTo>
                    <a:pt x="686" y="194"/>
                    <a:pt x="681" y="202"/>
                    <a:pt x="667" y="209"/>
                  </a:cubicBezTo>
                  <a:cubicBezTo>
                    <a:pt x="658" y="209"/>
                    <a:pt x="636" y="223"/>
                    <a:pt x="639" y="223"/>
                  </a:cubicBezTo>
                  <a:cubicBezTo>
                    <a:pt x="640" y="223"/>
                    <a:pt x="642" y="222"/>
                    <a:pt x="646" y="220"/>
                  </a:cubicBezTo>
                  <a:lnTo>
                    <a:pt x="646" y="220"/>
                  </a:lnTo>
                  <a:cubicBezTo>
                    <a:pt x="636" y="230"/>
                    <a:pt x="625" y="241"/>
                    <a:pt x="604" y="241"/>
                  </a:cubicBezTo>
                  <a:lnTo>
                    <a:pt x="573" y="271"/>
                  </a:lnTo>
                  <a:cubicBezTo>
                    <a:pt x="563" y="271"/>
                    <a:pt x="553" y="271"/>
                    <a:pt x="542" y="282"/>
                  </a:cubicBezTo>
                  <a:cubicBezTo>
                    <a:pt x="532" y="282"/>
                    <a:pt x="511" y="292"/>
                    <a:pt x="500" y="292"/>
                  </a:cubicBezTo>
                  <a:lnTo>
                    <a:pt x="417" y="292"/>
                  </a:lnTo>
                  <a:cubicBezTo>
                    <a:pt x="396" y="292"/>
                    <a:pt x="386" y="282"/>
                    <a:pt x="365" y="282"/>
                  </a:cubicBezTo>
                  <a:lnTo>
                    <a:pt x="354" y="271"/>
                  </a:lnTo>
                  <a:cubicBezTo>
                    <a:pt x="344" y="271"/>
                    <a:pt x="334" y="261"/>
                    <a:pt x="334" y="261"/>
                  </a:cubicBezTo>
                  <a:cubicBezTo>
                    <a:pt x="324" y="251"/>
                    <a:pt x="303" y="241"/>
                    <a:pt x="292" y="220"/>
                  </a:cubicBezTo>
                  <a:lnTo>
                    <a:pt x="282" y="209"/>
                  </a:lnTo>
                  <a:cubicBezTo>
                    <a:pt x="271" y="188"/>
                    <a:pt x="261" y="178"/>
                    <a:pt x="261" y="167"/>
                  </a:cubicBezTo>
                  <a:cubicBezTo>
                    <a:pt x="261" y="157"/>
                    <a:pt x="250" y="157"/>
                    <a:pt x="250" y="157"/>
                  </a:cubicBezTo>
                  <a:lnTo>
                    <a:pt x="250" y="137"/>
                  </a:lnTo>
                  <a:cubicBezTo>
                    <a:pt x="240" y="126"/>
                    <a:pt x="240" y="105"/>
                    <a:pt x="240" y="84"/>
                  </a:cubicBezTo>
                  <a:cubicBezTo>
                    <a:pt x="230" y="63"/>
                    <a:pt x="199" y="33"/>
                    <a:pt x="178" y="12"/>
                  </a:cubicBezTo>
                  <a:cubicBezTo>
                    <a:pt x="157" y="1"/>
                    <a:pt x="13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73"/>
            <p:cNvSpPr/>
            <p:nvPr/>
          </p:nvSpPr>
          <p:spPr>
            <a:xfrm>
              <a:off x="5183375" y="4166275"/>
              <a:ext cx="3675" cy="2875"/>
            </a:xfrm>
            <a:custGeom>
              <a:avLst/>
              <a:gdLst/>
              <a:ahLst/>
              <a:cxnLst/>
              <a:rect l="l" t="t" r="r" b="b"/>
              <a:pathLst>
                <a:path w="147" h="115" extrusionOk="0">
                  <a:moveTo>
                    <a:pt x="74" y="1"/>
                  </a:moveTo>
                  <a:cubicBezTo>
                    <a:pt x="1" y="1"/>
                    <a:pt x="1" y="115"/>
                    <a:pt x="74" y="115"/>
                  </a:cubicBezTo>
                  <a:cubicBezTo>
                    <a:pt x="147" y="115"/>
                    <a:pt x="147" y="1"/>
                    <a:pt x="74" y="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73"/>
            <p:cNvSpPr/>
            <p:nvPr/>
          </p:nvSpPr>
          <p:spPr>
            <a:xfrm>
              <a:off x="5208350" y="3979050"/>
              <a:ext cx="24475" cy="45775"/>
            </a:xfrm>
            <a:custGeom>
              <a:avLst/>
              <a:gdLst/>
              <a:ahLst/>
              <a:cxnLst/>
              <a:rect l="l" t="t" r="r" b="b"/>
              <a:pathLst>
                <a:path w="979" h="1831" extrusionOk="0">
                  <a:moveTo>
                    <a:pt x="978" y="0"/>
                  </a:moveTo>
                  <a:lnTo>
                    <a:pt x="978" y="0"/>
                  </a:lnTo>
                  <a:cubicBezTo>
                    <a:pt x="958" y="21"/>
                    <a:pt x="927" y="42"/>
                    <a:pt x="906" y="63"/>
                  </a:cubicBezTo>
                  <a:cubicBezTo>
                    <a:pt x="740" y="197"/>
                    <a:pt x="552" y="301"/>
                    <a:pt x="354" y="375"/>
                  </a:cubicBezTo>
                  <a:cubicBezTo>
                    <a:pt x="282" y="405"/>
                    <a:pt x="209" y="426"/>
                    <a:pt x="136" y="447"/>
                  </a:cubicBezTo>
                  <a:lnTo>
                    <a:pt x="1" y="1789"/>
                  </a:lnTo>
                  <a:cubicBezTo>
                    <a:pt x="11" y="1799"/>
                    <a:pt x="21" y="1799"/>
                    <a:pt x="32" y="1799"/>
                  </a:cubicBezTo>
                  <a:cubicBezTo>
                    <a:pt x="119" y="1820"/>
                    <a:pt x="219" y="1831"/>
                    <a:pt x="323" y="1831"/>
                  </a:cubicBezTo>
                  <a:cubicBezTo>
                    <a:pt x="381" y="1831"/>
                    <a:pt x="441" y="1827"/>
                    <a:pt x="500" y="1820"/>
                  </a:cubicBezTo>
                  <a:cubicBezTo>
                    <a:pt x="604" y="1810"/>
                    <a:pt x="729" y="1789"/>
                    <a:pt x="854" y="1778"/>
                  </a:cubicBezTo>
                  <a:cubicBezTo>
                    <a:pt x="854" y="1685"/>
                    <a:pt x="864" y="1602"/>
                    <a:pt x="874" y="1519"/>
                  </a:cubicBezTo>
                  <a:cubicBezTo>
                    <a:pt x="874" y="1394"/>
                    <a:pt x="885" y="1269"/>
                    <a:pt x="895" y="1144"/>
                  </a:cubicBezTo>
                  <a:cubicBezTo>
                    <a:pt x="906" y="895"/>
                    <a:pt x="927" y="645"/>
                    <a:pt x="948" y="395"/>
                  </a:cubicBezTo>
                  <a:cubicBezTo>
                    <a:pt x="958" y="271"/>
                    <a:pt x="968" y="135"/>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73"/>
            <p:cNvSpPr/>
            <p:nvPr/>
          </p:nvSpPr>
          <p:spPr>
            <a:xfrm>
              <a:off x="5212525" y="3893225"/>
              <a:ext cx="30975" cy="89475"/>
            </a:xfrm>
            <a:custGeom>
              <a:avLst/>
              <a:gdLst/>
              <a:ahLst/>
              <a:cxnLst/>
              <a:rect l="l" t="t" r="r" b="b"/>
              <a:pathLst>
                <a:path w="1239" h="3579" extrusionOk="0">
                  <a:moveTo>
                    <a:pt x="1238" y="0"/>
                  </a:moveTo>
                  <a:cubicBezTo>
                    <a:pt x="1165" y="52"/>
                    <a:pt x="1093" y="114"/>
                    <a:pt x="1009" y="156"/>
                  </a:cubicBezTo>
                  <a:cubicBezTo>
                    <a:pt x="885" y="218"/>
                    <a:pt x="760" y="271"/>
                    <a:pt x="635" y="312"/>
                  </a:cubicBezTo>
                  <a:cubicBezTo>
                    <a:pt x="614" y="322"/>
                    <a:pt x="603" y="322"/>
                    <a:pt x="593" y="333"/>
                  </a:cubicBezTo>
                  <a:cubicBezTo>
                    <a:pt x="510" y="354"/>
                    <a:pt x="427" y="385"/>
                    <a:pt x="344" y="396"/>
                  </a:cubicBezTo>
                  <a:lnTo>
                    <a:pt x="0" y="3579"/>
                  </a:lnTo>
                  <a:cubicBezTo>
                    <a:pt x="32" y="3568"/>
                    <a:pt x="62" y="3558"/>
                    <a:pt x="94" y="3537"/>
                  </a:cubicBezTo>
                  <a:cubicBezTo>
                    <a:pt x="270" y="3464"/>
                    <a:pt x="437" y="3371"/>
                    <a:pt x="583" y="3256"/>
                  </a:cubicBezTo>
                  <a:cubicBezTo>
                    <a:pt x="677" y="3183"/>
                    <a:pt x="760" y="3100"/>
                    <a:pt x="843" y="3017"/>
                  </a:cubicBezTo>
                  <a:cubicBezTo>
                    <a:pt x="864" y="2788"/>
                    <a:pt x="885" y="2559"/>
                    <a:pt x="905" y="2340"/>
                  </a:cubicBezTo>
                  <a:cubicBezTo>
                    <a:pt x="989" y="1550"/>
                    <a:pt x="1093" y="77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73"/>
            <p:cNvSpPr/>
            <p:nvPr/>
          </p:nvSpPr>
          <p:spPr>
            <a:xfrm>
              <a:off x="5228625" y="3814925"/>
              <a:ext cx="13050" cy="18225"/>
            </a:xfrm>
            <a:custGeom>
              <a:avLst/>
              <a:gdLst/>
              <a:ahLst/>
              <a:cxnLst/>
              <a:rect l="l" t="t" r="r" b="b"/>
              <a:pathLst>
                <a:path w="522" h="729" extrusionOk="0">
                  <a:moveTo>
                    <a:pt x="74" y="1"/>
                  </a:moveTo>
                  <a:lnTo>
                    <a:pt x="1" y="729"/>
                  </a:lnTo>
                  <a:cubicBezTo>
                    <a:pt x="33" y="687"/>
                    <a:pt x="63" y="657"/>
                    <a:pt x="95" y="625"/>
                  </a:cubicBezTo>
                  <a:cubicBezTo>
                    <a:pt x="241" y="490"/>
                    <a:pt x="375" y="345"/>
                    <a:pt x="521" y="209"/>
                  </a:cubicBezTo>
                  <a:cubicBezTo>
                    <a:pt x="407" y="126"/>
                    <a:pt x="271" y="63"/>
                    <a:pt x="137" y="22"/>
                  </a:cubicBezTo>
                  <a:cubicBezTo>
                    <a:pt x="116" y="12"/>
                    <a:pt x="95" y="12"/>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73"/>
            <p:cNvSpPr/>
            <p:nvPr/>
          </p:nvSpPr>
          <p:spPr>
            <a:xfrm>
              <a:off x="5222400" y="3825075"/>
              <a:ext cx="26025" cy="64775"/>
            </a:xfrm>
            <a:custGeom>
              <a:avLst/>
              <a:gdLst/>
              <a:ahLst/>
              <a:cxnLst/>
              <a:rect l="l" t="t" r="r" b="b"/>
              <a:pathLst>
                <a:path w="1041" h="2591" extrusionOk="0">
                  <a:moveTo>
                    <a:pt x="927" y="1"/>
                  </a:moveTo>
                  <a:cubicBezTo>
                    <a:pt x="770" y="177"/>
                    <a:pt x="604" y="355"/>
                    <a:pt x="437" y="521"/>
                  </a:cubicBezTo>
                  <a:cubicBezTo>
                    <a:pt x="365" y="604"/>
                    <a:pt x="282" y="687"/>
                    <a:pt x="198" y="781"/>
                  </a:cubicBezTo>
                  <a:lnTo>
                    <a:pt x="0" y="2591"/>
                  </a:lnTo>
                  <a:cubicBezTo>
                    <a:pt x="178" y="2549"/>
                    <a:pt x="333" y="2477"/>
                    <a:pt x="479" y="2383"/>
                  </a:cubicBezTo>
                  <a:cubicBezTo>
                    <a:pt x="843" y="2133"/>
                    <a:pt x="1020" y="1749"/>
                    <a:pt x="1031" y="1322"/>
                  </a:cubicBezTo>
                  <a:cubicBezTo>
                    <a:pt x="1041" y="1083"/>
                    <a:pt x="1031" y="833"/>
                    <a:pt x="1020" y="593"/>
                  </a:cubicBezTo>
                  <a:cubicBezTo>
                    <a:pt x="1010" y="406"/>
                    <a:pt x="1010" y="177"/>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73"/>
            <p:cNvSpPr/>
            <p:nvPr/>
          </p:nvSpPr>
          <p:spPr>
            <a:xfrm>
              <a:off x="5231750" y="3789200"/>
              <a:ext cx="20075" cy="25000"/>
            </a:xfrm>
            <a:custGeom>
              <a:avLst/>
              <a:gdLst/>
              <a:ahLst/>
              <a:cxnLst/>
              <a:rect l="l" t="t" r="r" b="b"/>
              <a:pathLst>
                <a:path w="803" h="1000" extrusionOk="0">
                  <a:moveTo>
                    <a:pt x="802" y="0"/>
                  </a:moveTo>
                  <a:lnTo>
                    <a:pt x="802" y="0"/>
                  </a:lnTo>
                  <a:cubicBezTo>
                    <a:pt x="594" y="52"/>
                    <a:pt x="375" y="94"/>
                    <a:pt x="157" y="146"/>
                  </a:cubicBezTo>
                  <a:cubicBezTo>
                    <a:pt x="126" y="156"/>
                    <a:pt x="84" y="167"/>
                    <a:pt x="42" y="188"/>
                  </a:cubicBezTo>
                  <a:lnTo>
                    <a:pt x="1" y="572"/>
                  </a:lnTo>
                  <a:cubicBezTo>
                    <a:pt x="261" y="666"/>
                    <a:pt x="500" y="801"/>
                    <a:pt x="677" y="999"/>
                  </a:cubicBezTo>
                  <a:cubicBezTo>
                    <a:pt x="698" y="749"/>
                    <a:pt x="740" y="510"/>
                    <a:pt x="771" y="271"/>
                  </a:cubicBezTo>
                  <a:cubicBezTo>
                    <a:pt x="781" y="177"/>
                    <a:pt x="791" y="94"/>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73"/>
            <p:cNvSpPr/>
            <p:nvPr/>
          </p:nvSpPr>
          <p:spPr>
            <a:xfrm>
              <a:off x="5161300" y="4285625"/>
              <a:ext cx="95725" cy="50225"/>
            </a:xfrm>
            <a:custGeom>
              <a:avLst/>
              <a:gdLst/>
              <a:ahLst/>
              <a:cxnLst/>
              <a:rect l="l" t="t" r="r" b="b"/>
              <a:pathLst>
                <a:path w="3829" h="2009" extrusionOk="0">
                  <a:moveTo>
                    <a:pt x="3828" y="1"/>
                  </a:moveTo>
                  <a:lnTo>
                    <a:pt x="3828" y="1"/>
                  </a:lnTo>
                  <a:cubicBezTo>
                    <a:pt x="3339" y="271"/>
                    <a:pt x="2819" y="469"/>
                    <a:pt x="2299" y="636"/>
                  </a:cubicBezTo>
                  <a:cubicBezTo>
                    <a:pt x="1727" y="823"/>
                    <a:pt x="1134" y="948"/>
                    <a:pt x="541" y="1031"/>
                  </a:cubicBezTo>
                  <a:cubicBezTo>
                    <a:pt x="426" y="1302"/>
                    <a:pt x="260" y="1655"/>
                    <a:pt x="0" y="2009"/>
                  </a:cubicBezTo>
                  <a:cubicBezTo>
                    <a:pt x="135" y="1998"/>
                    <a:pt x="271" y="1988"/>
                    <a:pt x="395" y="1977"/>
                  </a:cubicBezTo>
                  <a:cubicBezTo>
                    <a:pt x="999" y="1905"/>
                    <a:pt x="1591" y="1780"/>
                    <a:pt x="2164" y="1614"/>
                  </a:cubicBezTo>
                  <a:cubicBezTo>
                    <a:pt x="2705" y="1457"/>
                    <a:pt x="3214" y="1239"/>
                    <a:pt x="3724" y="1020"/>
                  </a:cubicBezTo>
                  <a:cubicBezTo>
                    <a:pt x="3755" y="678"/>
                    <a:pt x="3787" y="334"/>
                    <a:pt x="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73"/>
            <p:cNvSpPr/>
            <p:nvPr/>
          </p:nvSpPr>
          <p:spPr>
            <a:xfrm>
              <a:off x="5181300" y="4041175"/>
              <a:ext cx="82725" cy="235125"/>
            </a:xfrm>
            <a:custGeom>
              <a:avLst/>
              <a:gdLst/>
              <a:ahLst/>
              <a:cxnLst/>
              <a:rect l="l" t="t" r="r" b="b"/>
              <a:pathLst>
                <a:path w="3309" h="9405" extrusionOk="0">
                  <a:moveTo>
                    <a:pt x="2040" y="1478"/>
                  </a:moveTo>
                  <a:cubicBezTo>
                    <a:pt x="2060" y="1478"/>
                    <a:pt x="2071" y="1478"/>
                    <a:pt x="2092" y="1489"/>
                  </a:cubicBezTo>
                  <a:cubicBezTo>
                    <a:pt x="2113" y="1510"/>
                    <a:pt x="2144" y="1540"/>
                    <a:pt x="2154" y="1561"/>
                  </a:cubicBezTo>
                  <a:cubicBezTo>
                    <a:pt x="2154" y="1582"/>
                    <a:pt x="2154" y="1603"/>
                    <a:pt x="2164" y="1614"/>
                  </a:cubicBezTo>
                  <a:lnTo>
                    <a:pt x="2164" y="1634"/>
                  </a:lnTo>
                  <a:cubicBezTo>
                    <a:pt x="2175" y="1634"/>
                    <a:pt x="2175" y="1634"/>
                    <a:pt x="2175" y="1644"/>
                  </a:cubicBezTo>
                  <a:cubicBezTo>
                    <a:pt x="2175" y="1655"/>
                    <a:pt x="2185" y="1665"/>
                    <a:pt x="2196" y="1686"/>
                  </a:cubicBezTo>
                  <a:lnTo>
                    <a:pt x="2206" y="1697"/>
                  </a:lnTo>
                  <a:lnTo>
                    <a:pt x="2248" y="1738"/>
                  </a:lnTo>
                  <a:cubicBezTo>
                    <a:pt x="2248" y="1738"/>
                    <a:pt x="2258" y="1748"/>
                    <a:pt x="2268" y="1748"/>
                  </a:cubicBezTo>
                  <a:lnTo>
                    <a:pt x="2279" y="1759"/>
                  </a:lnTo>
                  <a:lnTo>
                    <a:pt x="2289" y="1759"/>
                  </a:lnTo>
                  <a:cubicBezTo>
                    <a:pt x="2300" y="1759"/>
                    <a:pt x="2310" y="1769"/>
                    <a:pt x="2331" y="1769"/>
                  </a:cubicBezTo>
                  <a:lnTo>
                    <a:pt x="2414" y="1769"/>
                  </a:lnTo>
                  <a:cubicBezTo>
                    <a:pt x="2425" y="1759"/>
                    <a:pt x="2446" y="1759"/>
                    <a:pt x="2456" y="1759"/>
                  </a:cubicBezTo>
                  <a:lnTo>
                    <a:pt x="2467" y="1748"/>
                  </a:lnTo>
                  <a:lnTo>
                    <a:pt x="2487" y="1748"/>
                  </a:lnTo>
                  <a:lnTo>
                    <a:pt x="2518" y="1718"/>
                  </a:lnTo>
                  <a:cubicBezTo>
                    <a:pt x="2539" y="1718"/>
                    <a:pt x="2550" y="1707"/>
                    <a:pt x="2560" y="1697"/>
                  </a:cubicBezTo>
                  <a:cubicBezTo>
                    <a:pt x="2560" y="1686"/>
                    <a:pt x="2581" y="1686"/>
                    <a:pt x="2581" y="1676"/>
                  </a:cubicBezTo>
                  <a:lnTo>
                    <a:pt x="2601" y="1676"/>
                  </a:lnTo>
                  <a:lnTo>
                    <a:pt x="2601" y="1665"/>
                  </a:lnTo>
                  <a:lnTo>
                    <a:pt x="2643" y="1665"/>
                  </a:lnTo>
                  <a:cubicBezTo>
                    <a:pt x="2685" y="1665"/>
                    <a:pt x="2726" y="1697"/>
                    <a:pt x="2726" y="1748"/>
                  </a:cubicBezTo>
                  <a:cubicBezTo>
                    <a:pt x="2737" y="1852"/>
                    <a:pt x="2643" y="1946"/>
                    <a:pt x="2560" y="1988"/>
                  </a:cubicBezTo>
                  <a:cubicBezTo>
                    <a:pt x="2496" y="2023"/>
                    <a:pt x="2427" y="2040"/>
                    <a:pt x="2356" y="2040"/>
                  </a:cubicBezTo>
                  <a:cubicBezTo>
                    <a:pt x="2324" y="2040"/>
                    <a:pt x="2291" y="2036"/>
                    <a:pt x="2258" y="2030"/>
                  </a:cubicBezTo>
                  <a:cubicBezTo>
                    <a:pt x="2164" y="2009"/>
                    <a:pt x="2081" y="1956"/>
                    <a:pt x="2019" y="1884"/>
                  </a:cubicBezTo>
                  <a:cubicBezTo>
                    <a:pt x="1956" y="1801"/>
                    <a:pt x="1915" y="1707"/>
                    <a:pt x="1915" y="1593"/>
                  </a:cubicBezTo>
                  <a:cubicBezTo>
                    <a:pt x="1915" y="1551"/>
                    <a:pt x="1946" y="1510"/>
                    <a:pt x="1988" y="1489"/>
                  </a:cubicBezTo>
                  <a:cubicBezTo>
                    <a:pt x="1998" y="1478"/>
                    <a:pt x="2019" y="1478"/>
                    <a:pt x="2040" y="1478"/>
                  </a:cubicBezTo>
                  <a:close/>
                  <a:moveTo>
                    <a:pt x="1020" y="2841"/>
                  </a:moveTo>
                  <a:cubicBezTo>
                    <a:pt x="1031" y="2841"/>
                    <a:pt x="1052" y="2851"/>
                    <a:pt x="1062" y="2851"/>
                  </a:cubicBezTo>
                  <a:cubicBezTo>
                    <a:pt x="1083" y="2862"/>
                    <a:pt x="1103" y="2872"/>
                    <a:pt x="1124" y="2893"/>
                  </a:cubicBezTo>
                  <a:cubicBezTo>
                    <a:pt x="1135" y="2903"/>
                    <a:pt x="1135" y="2913"/>
                    <a:pt x="1156" y="2924"/>
                  </a:cubicBezTo>
                  <a:cubicBezTo>
                    <a:pt x="1166" y="2955"/>
                    <a:pt x="1166" y="2976"/>
                    <a:pt x="1166" y="2997"/>
                  </a:cubicBezTo>
                  <a:cubicBezTo>
                    <a:pt x="1177" y="3017"/>
                    <a:pt x="1177" y="3038"/>
                    <a:pt x="1166" y="3070"/>
                  </a:cubicBezTo>
                  <a:lnTo>
                    <a:pt x="1166" y="3080"/>
                  </a:lnTo>
                  <a:lnTo>
                    <a:pt x="1166" y="3091"/>
                  </a:lnTo>
                  <a:cubicBezTo>
                    <a:pt x="1177" y="3121"/>
                    <a:pt x="1166" y="3153"/>
                    <a:pt x="1166" y="3184"/>
                  </a:cubicBezTo>
                  <a:cubicBezTo>
                    <a:pt x="1156" y="3205"/>
                    <a:pt x="1145" y="3226"/>
                    <a:pt x="1135" y="3236"/>
                  </a:cubicBezTo>
                  <a:cubicBezTo>
                    <a:pt x="1124" y="3267"/>
                    <a:pt x="1114" y="3278"/>
                    <a:pt x="1093" y="3309"/>
                  </a:cubicBezTo>
                  <a:cubicBezTo>
                    <a:pt x="1083" y="3320"/>
                    <a:pt x="1062" y="3330"/>
                    <a:pt x="1052" y="3340"/>
                  </a:cubicBezTo>
                  <a:lnTo>
                    <a:pt x="1041" y="3340"/>
                  </a:lnTo>
                  <a:cubicBezTo>
                    <a:pt x="1031" y="3361"/>
                    <a:pt x="1010" y="3382"/>
                    <a:pt x="979" y="3382"/>
                  </a:cubicBezTo>
                  <a:cubicBezTo>
                    <a:pt x="969" y="3392"/>
                    <a:pt x="969" y="3392"/>
                    <a:pt x="958" y="3392"/>
                  </a:cubicBezTo>
                  <a:cubicBezTo>
                    <a:pt x="948" y="3392"/>
                    <a:pt x="948" y="3403"/>
                    <a:pt x="948" y="3403"/>
                  </a:cubicBezTo>
                  <a:lnTo>
                    <a:pt x="937" y="3403"/>
                  </a:lnTo>
                  <a:cubicBezTo>
                    <a:pt x="923" y="3403"/>
                    <a:pt x="909" y="3407"/>
                    <a:pt x="892" y="3407"/>
                  </a:cubicBezTo>
                  <a:cubicBezTo>
                    <a:pt x="884" y="3407"/>
                    <a:pt x="875" y="3406"/>
                    <a:pt x="865" y="3403"/>
                  </a:cubicBezTo>
                  <a:cubicBezTo>
                    <a:pt x="854" y="3403"/>
                    <a:pt x="833" y="3403"/>
                    <a:pt x="823" y="3392"/>
                  </a:cubicBezTo>
                  <a:cubicBezTo>
                    <a:pt x="802" y="3382"/>
                    <a:pt x="781" y="3371"/>
                    <a:pt x="761" y="3350"/>
                  </a:cubicBezTo>
                  <a:cubicBezTo>
                    <a:pt x="761" y="3340"/>
                    <a:pt x="750" y="3330"/>
                    <a:pt x="740" y="3320"/>
                  </a:cubicBezTo>
                  <a:lnTo>
                    <a:pt x="729" y="3309"/>
                  </a:lnTo>
                  <a:cubicBezTo>
                    <a:pt x="719" y="3288"/>
                    <a:pt x="719" y="3278"/>
                    <a:pt x="708" y="3257"/>
                  </a:cubicBezTo>
                  <a:lnTo>
                    <a:pt x="708" y="3226"/>
                  </a:lnTo>
                  <a:cubicBezTo>
                    <a:pt x="698" y="3216"/>
                    <a:pt x="698" y="3195"/>
                    <a:pt x="708" y="3174"/>
                  </a:cubicBezTo>
                  <a:cubicBezTo>
                    <a:pt x="708" y="3142"/>
                    <a:pt x="708" y="3112"/>
                    <a:pt x="719" y="3091"/>
                  </a:cubicBezTo>
                  <a:cubicBezTo>
                    <a:pt x="719" y="3059"/>
                    <a:pt x="729" y="3038"/>
                    <a:pt x="750" y="3007"/>
                  </a:cubicBezTo>
                  <a:cubicBezTo>
                    <a:pt x="761" y="2987"/>
                    <a:pt x="781" y="2966"/>
                    <a:pt x="802" y="2945"/>
                  </a:cubicBezTo>
                  <a:cubicBezTo>
                    <a:pt x="812" y="2934"/>
                    <a:pt x="833" y="2924"/>
                    <a:pt x="844" y="2924"/>
                  </a:cubicBezTo>
                  <a:cubicBezTo>
                    <a:pt x="865" y="2903"/>
                    <a:pt x="875" y="2883"/>
                    <a:pt x="906" y="2862"/>
                  </a:cubicBezTo>
                  <a:cubicBezTo>
                    <a:pt x="916" y="2862"/>
                    <a:pt x="937" y="2851"/>
                    <a:pt x="948" y="2851"/>
                  </a:cubicBezTo>
                  <a:cubicBezTo>
                    <a:pt x="969" y="2841"/>
                    <a:pt x="989" y="2841"/>
                    <a:pt x="1020" y="2841"/>
                  </a:cubicBezTo>
                  <a:close/>
                  <a:moveTo>
                    <a:pt x="1260" y="5774"/>
                  </a:moveTo>
                  <a:cubicBezTo>
                    <a:pt x="1551" y="5774"/>
                    <a:pt x="1540" y="6232"/>
                    <a:pt x="1260" y="6232"/>
                  </a:cubicBezTo>
                  <a:cubicBezTo>
                    <a:pt x="969" y="6232"/>
                    <a:pt x="969" y="5774"/>
                    <a:pt x="1260" y="5774"/>
                  </a:cubicBezTo>
                  <a:close/>
                  <a:moveTo>
                    <a:pt x="3309" y="1"/>
                  </a:moveTo>
                  <a:lnTo>
                    <a:pt x="3309" y="1"/>
                  </a:lnTo>
                  <a:cubicBezTo>
                    <a:pt x="2913" y="573"/>
                    <a:pt x="2258" y="979"/>
                    <a:pt x="1582" y="1114"/>
                  </a:cubicBezTo>
                  <a:cubicBezTo>
                    <a:pt x="1418" y="1150"/>
                    <a:pt x="1259" y="1166"/>
                    <a:pt x="1098" y="1166"/>
                  </a:cubicBezTo>
                  <a:cubicBezTo>
                    <a:pt x="1024" y="1166"/>
                    <a:pt x="950" y="1162"/>
                    <a:pt x="875" y="1156"/>
                  </a:cubicBezTo>
                  <a:lnTo>
                    <a:pt x="1" y="9404"/>
                  </a:lnTo>
                  <a:cubicBezTo>
                    <a:pt x="375" y="9342"/>
                    <a:pt x="750" y="9249"/>
                    <a:pt x="1124" y="9134"/>
                  </a:cubicBezTo>
                  <a:cubicBezTo>
                    <a:pt x="1364" y="9062"/>
                    <a:pt x="1603" y="8978"/>
                    <a:pt x="1832" y="8884"/>
                  </a:cubicBezTo>
                  <a:cubicBezTo>
                    <a:pt x="2009" y="8812"/>
                    <a:pt x="2175" y="8718"/>
                    <a:pt x="2352" y="8646"/>
                  </a:cubicBezTo>
                  <a:lnTo>
                    <a:pt x="2352" y="8614"/>
                  </a:lnTo>
                  <a:cubicBezTo>
                    <a:pt x="2497" y="7210"/>
                    <a:pt x="2695" y="5795"/>
                    <a:pt x="2851" y="4381"/>
                  </a:cubicBezTo>
                  <a:cubicBezTo>
                    <a:pt x="3017" y="2924"/>
                    <a:pt x="3174" y="1457"/>
                    <a:pt x="3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73"/>
            <p:cNvSpPr/>
            <p:nvPr/>
          </p:nvSpPr>
          <p:spPr>
            <a:xfrm>
              <a:off x="5233600" y="3713500"/>
              <a:ext cx="27575" cy="72850"/>
            </a:xfrm>
            <a:custGeom>
              <a:avLst/>
              <a:gdLst/>
              <a:ahLst/>
              <a:cxnLst/>
              <a:rect l="l" t="t" r="r" b="b"/>
              <a:pathLst>
                <a:path w="1103" h="2914" extrusionOk="0">
                  <a:moveTo>
                    <a:pt x="1103" y="1"/>
                  </a:moveTo>
                  <a:cubicBezTo>
                    <a:pt x="925" y="33"/>
                    <a:pt x="738" y="74"/>
                    <a:pt x="551" y="95"/>
                  </a:cubicBezTo>
                  <a:cubicBezTo>
                    <a:pt x="468" y="157"/>
                    <a:pt x="375" y="209"/>
                    <a:pt x="280" y="251"/>
                  </a:cubicBezTo>
                  <a:lnTo>
                    <a:pt x="0" y="2914"/>
                  </a:lnTo>
                  <a:cubicBezTo>
                    <a:pt x="10" y="2914"/>
                    <a:pt x="21" y="2904"/>
                    <a:pt x="21" y="2904"/>
                  </a:cubicBezTo>
                  <a:cubicBezTo>
                    <a:pt x="197" y="2830"/>
                    <a:pt x="354" y="2747"/>
                    <a:pt x="509" y="2654"/>
                  </a:cubicBezTo>
                  <a:cubicBezTo>
                    <a:pt x="593" y="2602"/>
                    <a:pt x="666" y="2550"/>
                    <a:pt x="749" y="2508"/>
                  </a:cubicBezTo>
                  <a:cubicBezTo>
                    <a:pt x="759" y="2497"/>
                    <a:pt x="780" y="2488"/>
                    <a:pt x="801" y="2477"/>
                  </a:cubicBezTo>
                  <a:lnTo>
                    <a:pt x="832" y="2165"/>
                  </a:lnTo>
                  <a:cubicBezTo>
                    <a:pt x="925" y="1447"/>
                    <a:pt x="1009" y="719"/>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73"/>
            <p:cNvSpPr/>
            <p:nvPr/>
          </p:nvSpPr>
          <p:spPr>
            <a:xfrm>
              <a:off x="5241900" y="3604800"/>
              <a:ext cx="34100" cy="102250"/>
            </a:xfrm>
            <a:custGeom>
              <a:avLst/>
              <a:gdLst/>
              <a:ahLst/>
              <a:cxnLst/>
              <a:rect l="l" t="t" r="r" b="b"/>
              <a:pathLst>
                <a:path w="1364" h="4090" extrusionOk="0">
                  <a:moveTo>
                    <a:pt x="1363" y="1"/>
                  </a:moveTo>
                  <a:cubicBezTo>
                    <a:pt x="1353" y="12"/>
                    <a:pt x="1342" y="32"/>
                    <a:pt x="1322" y="53"/>
                  </a:cubicBezTo>
                  <a:cubicBezTo>
                    <a:pt x="1155" y="292"/>
                    <a:pt x="958" y="521"/>
                    <a:pt x="729" y="708"/>
                  </a:cubicBezTo>
                  <a:cubicBezTo>
                    <a:pt x="604" y="823"/>
                    <a:pt x="469" y="916"/>
                    <a:pt x="334" y="999"/>
                  </a:cubicBezTo>
                  <a:lnTo>
                    <a:pt x="1" y="4089"/>
                  </a:lnTo>
                  <a:cubicBezTo>
                    <a:pt x="115" y="4078"/>
                    <a:pt x="230" y="4058"/>
                    <a:pt x="334" y="4037"/>
                  </a:cubicBezTo>
                  <a:cubicBezTo>
                    <a:pt x="469" y="3933"/>
                    <a:pt x="604" y="3819"/>
                    <a:pt x="718" y="3704"/>
                  </a:cubicBezTo>
                  <a:cubicBezTo>
                    <a:pt x="781" y="3652"/>
                    <a:pt x="822" y="3590"/>
                    <a:pt x="875" y="3528"/>
                  </a:cubicBezTo>
                  <a:cubicBezTo>
                    <a:pt x="926" y="3163"/>
                    <a:pt x="968" y="2799"/>
                    <a:pt x="1010" y="2435"/>
                  </a:cubicBezTo>
                  <a:cubicBezTo>
                    <a:pt x="1124" y="1624"/>
                    <a:pt x="1238" y="812"/>
                    <a:pt x="1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73"/>
            <p:cNvSpPr/>
            <p:nvPr/>
          </p:nvSpPr>
          <p:spPr>
            <a:xfrm>
              <a:off x="5204200" y="3780075"/>
              <a:ext cx="80375" cy="282875"/>
            </a:xfrm>
            <a:custGeom>
              <a:avLst/>
              <a:gdLst/>
              <a:ahLst/>
              <a:cxnLst/>
              <a:rect l="l" t="t" r="r" b="b"/>
              <a:pathLst>
                <a:path w="3215" h="11315" extrusionOk="0">
                  <a:moveTo>
                    <a:pt x="3215" y="1"/>
                  </a:moveTo>
                  <a:cubicBezTo>
                    <a:pt x="2944" y="95"/>
                    <a:pt x="2663" y="167"/>
                    <a:pt x="2372" y="251"/>
                  </a:cubicBezTo>
                  <a:cubicBezTo>
                    <a:pt x="2351" y="438"/>
                    <a:pt x="2330" y="636"/>
                    <a:pt x="2299" y="823"/>
                  </a:cubicBezTo>
                  <a:cubicBezTo>
                    <a:pt x="2258" y="1156"/>
                    <a:pt x="2247" y="1510"/>
                    <a:pt x="2101" y="1822"/>
                  </a:cubicBezTo>
                  <a:cubicBezTo>
                    <a:pt x="2101" y="1832"/>
                    <a:pt x="2091" y="1843"/>
                    <a:pt x="2081" y="1853"/>
                  </a:cubicBezTo>
                  <a:cubicBezTo>
                    <a:pt x="2164" y="2051"/>
                    <a:pt x="2195" y="2259"/>
                    <a:pt x="2216" y="2477"/>
                  </a:cubicBezTo>
                  <a:cubicBezTo>
                    <a:pt x="2247" y="2779"/>
                    <a:pt x="2258" y="3091"/>
                    <a:pt x="2216" y="3392"/>
                  </a:cubicBezTo>
                  <a:cubicBezTo>
                    <a:pt x="2185" y="3653"/>
                    <a:pt x="2091" y="3902"/>
                    <a:pt x="1956" y="4110"/>
                  </a:cubicBezTo>
                  <a:cubicBezTo>
                    <a:pt x="1873" y="5046"/>
                    <a:pt x="1789" y="5983"/>
                    <a:pt x="1696" y="6919"/>
                  </a:cubicBezTo>
                  <a:cubicBezTo>
                    <a:pt x="1655" y="7407"/>
                    <a:pt x="1613" y="7907"/>
                    <a:pt x="1571" y="8406"/>
                  </a:cubicBezTo>
                  <a:cubicBezTo>
                    <a:pt x="1551" y="8666"/>
                    <a:pt x="1540" y="8926"/>
                    <a:pt x="1519" y="9187"/>
                  </a:cubicBezTo>
                  <a:cubicBezTo>
                    <a:pt x="1498" y="9425"/>
                    <a:pt x="1530" y="9737"/>
                    <a:pt x="1426" y="9956"/>
                  </a:cubicBezTo>
                  <a:cubicBezTo>
                    <a:pt x="1390" y="10028"/>
                    <a:pt x="1329" y="10055"/>
                    <a:pt x="1268" y="10055"/>
                  </a:cubicBezTo>
                  <a:cubicBezTo>
                    <a:pt x="1240" y="10055"/>
                    <a:pt x="1212" y="10049"/>
                    <a:pt x="1186" y="10040"/>
                  </a:cubicBezTo>
                  <a:cubicBezTo>
                    <a:pt x="983" y="10199"/>
                    <a:pt x="709" y="10252"/>
                    <a:pt x="445" y="10252"/>
                  </a:cubicBezTo>
                  <a:cubicBezTo>
                    <a:pt x="331" y="10252"/>
                    <a:pt x="219" y="10242"/>
                    <a:pt x="115" y="10227"/>
                  </a:cubicBezTo>
                  <a:lnTo>
                    <a:pt x="0" y="11309"/>
                  </a:lnTo>
                  <a:cubicBezTo>
                    <a:pt x="69" y="11312"/>
                    <a:pt x="137" y="11314"/>
                    <a:pt x="205" y="11314"/>
                  </a:cubicBezTo>
                  <a:cubicBezTo>
                    <a:pt x="345" y="11314"/>
                    <a:pt x="485" y="11305"/>
                    <a:pt x="624" y="11277"/>
                  </a:cubicBezTo>
                  <a:cubicBezTo>
                    <a:pt x="1290" y="11163"/>
                    <a:pt x="1873" y="10798"/>
                    <a:pt x="2279" y="10258"/>
                  </a:cubicBezTo>
                  <a:cubicBezTo>
                    <a:pt x="2306" y="10230"/>
                    <a:pt x="2338" y="10216"/>
                    <a:pt x="2369" y="10216"/>
                  </a:cubicBezTo>
                  <a:cubicBezTo>
                    <a:pt x="2384" y="10216"/>
                    <a:pt x="2399" y="10220"/>
                    <a:pt x="2413" y="10227"/>
                  </a:cubicBezTo>
                  <a:cubicBezTo>
                    <a:pt x="2508" y="9249"/>
                    <a:pt x="2601" y="8271"/>
                    <a:pt x="2684" y="7293"/>
                  </a:cubicBezTo>
                  <a:cubicBezTo>
                    <a:pt x="2788" y="6045"/>
                    <a:pt x="2882" y="4786"/>
                    <a:pt x="2965" y="3528"/>
                  </a:cubicBezTo>
                  <a:cubicBezTo>
                    <a:pt x="3048" y="2352"/>
                    <a:pt x="3111" y="1177"/>
                    <a:pt x="3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73"/>
            <p:cNvSpPr/>
            <p:nvPr/>
          </p:nvSpPr>
          <p:spPr>
            <a:xfrm>
              <a:off x="5251275" y="3572825"/>
              <a:ext cx="29675" cy="48400"/>
            </a:xfrm>
            <a:custGeom>
              <a:avLst/>
              <a:gdLst/>
              <a:ahLst/>
              <a:cxnLst/>
              <a:rect l="l" t="t" r="r" b="b"/>
              <a:pathLst>
                <a:path w="1187" h="1936" extrusionOk="0">
                  <a:moveTo>
                    <a:pt x="1186" y="1"/>
                  </a:moveTo>
                  <a:lnTo>
                    <a:pt x="1186" y="1"/>
                  </a:lnTo>
                  <a:cubicBezTo>
                    <a:pt x="1134" y="63"/>
                    <a:pt x="1051" y="84"/>
                    <a:pt x="988" y="105"/>
                  </a:cubicBezTo>
                  <a:cubicBezTo>
                    <a:pt x="905" y="136"/>
                    <a:pt x="822" y="156"/>
                    <a:pt x="729" y="167"/>
                  </a:cubicBezTo>
                  <a:cubicBezTo>
                    <a:pt x="654" y="176"/>
                    <a:pt x="579" y="182"/>
                    <a:pt x="505" y="182"/>
                  </a:cubicBezTo>
                  <a:cubicBezTo>
                    <a:pt x="413" y="182"/>
                    <a:pt x="321" y="174"/>
                    <a:pt x="229" y="156"/>
                  </a:cubicBezTo>
                  <a:lnTo>
                    <a:pt x="188" y="156"/>
                  </a:lnTo>
                  <a:lnTo>
                    <a:pt x="0" y="1936"/>
                  </a:lnTo>
                  <a:cubicBezTo>
                    <a:pt x="63" y="1883"/>
                    <a:pt x="114" y="1842"/>
                    <a:pt x="177" y="1790"/>
                  </a:cubicBezTo>
                  <a:cubicBezTo>
                    <a:pt x="385" y="1603"/>
                    <a:pt x="572" y="1395"/>
                    <a:pt x="729" y="1155"/>
                  </a:cubicBezTo>
                  <a:cubicBezTo>
                    <a:pt x="801" y="1051"/>
                    <a:pt x="874" y="937"/>
                    <a:pt x="937" y="822"/>
                  </a:cubicBezTo>
                  <a:cubicBezTo>
                    <a:pt x="988" y="729"/>
                    <a:pt x="1030" y="614"/>
                    <a:pt x="1103" y="531"/>
                  </a:cubicBezTo>
                  <a:cubicBezTo>
                    <a:pt x="1124" y="354"/>
                    <a:pt x="1155" y="177"/>
                    <a:pt x="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73"/>
            <p:cNvSpPr/>
            <p:nvPr/>
          </p:nvSpPr>
          <p:spPr>
            <a:xfrm>
              <a:off x="5178975" y="3701300"/>
              <a:ext cx="133700" cy="597375"/>
            </a:xfrm>
            <a:custGeom>
              <a:avLst/>
              <a:gdLst/>
              <a:ahLst/>
              <a:cxnLst/>
              <a:rect l="l" t="t" r="r" b="b"/>
              <a:pathLst>
                <a:path w="5348" h="23895" extrusionOk="0">
                  <a:moveTo>
                    <a:pt x="5347" y="0"/>
                  </a:moveTo>
                  <a:lnTo>
                    <a:pt x="5347" y="0"/>
                  </a:lnTo>
                  <a:cubicBezTo>
                    <a:pt x="4816" y="156"/>
                    <a:pt x="4286" y="292"/>
                    <a:pt x="3745" y="396"/>
                  </a:cubicBezTo>
                  <a:cubicBezTo>
                    <a:pt x="3725" y="583"/>
                    <a:pt x="3704" y="770"/>
                    <a:pt x="3683" y="947"/>
                  </a:cubicBezTo>
                  <a:cubicBezTo>
                    <a:pt x="3610" y="1498"/>
                    <a:pt x="3547" y="2039"/>
                    <a:pt x="3485" y="2590"/>
                  </a:cubicBezTo>
                  <a:cubicBezTo>
                    <a:pt x="3527" y="2601"/>
                    <a:pt x="3568" y="2611"/>
                    <a:pt x="3621" y="2622"/>
                  </a:cubicBezTo>
                  <a:cubicBezTo>
                    <a:pt x="3693" y="2643"/>
                    <a:pt x="3766" y="2663"/>
                    <a:pt x="3839" y="2694"/>
                  </a:cubicBezTo>
                  <a:cubicBezTo>
                    <a:pt x="3984" y="2747"/>
                    <a:pt x="4130" y="2798"/>
                    <a:pt x="4265" y="2861"/>
                  </a:cubicBezTo>
                  <a:cubicBezTo>
                    <a:pt x="4281" y="2845"/>
                    <a:pt x="4302" y="2836"/>
                    <a:pt x="4321" y="2836"/>
                  </a:cubicBezTo>
                  <a:cubicBezTo>
                    <a:pt x="4352" y="2836"/>
                    <a:pt x="4380" y="2858"/>
                    <a:pt x="4380" y="2902"/>
                  </a:cubicBezTo>
                  <a:cubicBezTo>
                    <a:pt x="4359" y="4328"/>
                    <a:pt x="4255" y="5743"/>
                    <a:pt x="4161" y="7157"/>
                  </a:cubicBezTo>
                  <a:cubicBezTo>
                    <a:pt x="3984" y="9685"/>
                    <a:pt x="3766" y="12213"/>
                    <a:pt x="3517" y="14730"/>
                  </a:cubicBezTo>
                  <a:cubicBezTo>
                    <a:pt x="3392" y="15978"/>
                    <a:pt x="3256" y="17237"/>
                    <a:pt x="3110" y="18485"/>
                  </a:cubicBezTo>
                  <a:cubicBezTo>
                    <a:pt x="2976" y="19723"/>
                    <a:pt x="2840" y="20951"/>
                    <a:pt x="2653" y="22178"/>
                  </a:cubicBezTo>
                  <a:cubicBezTo>
                    <a:pt x="2768" y="22188"/>
                    <a:pt x="2851" y="22324"/>
                    <a:pt x="2747" y="22407"/>
                  </a:cubicBezTo>
                  <a:cubicBezTo>
                    <a:pt x="2518" y="22594"/>
                    <a:pt x="2216" y="22698"/>
                    <a:pt x="1945" y="22802"/>
                  </a:cubicBezTo>
                  <a:cubicBezTo>
                    <a:pt x="1675" y="22906"/>
                    <a:pt x="1404" y="22999"/>
                    <a:pt x="1124" y="23083"/>
                  </a:cubicBezTo>
                  <a:cubicBezTo>
                    <a:pt x="770" y="23177"/>
                    <a:pt x="417" y="23260"/>
                    <a:pt x="63" y="23312"/>
                  </a:cubicBezTo>
                  <a:lnTo>
                    <a:pt x="1" y="23894"/>
                  </a:lnTo>
                  <a:cubicBezTo>
                    <a:pt x="551" y="23811"/>
                    <a:pt x="1103" y="23676"/>
                    <a:pt x="1633" y="23499"/>
                  </a:cubicBezTo>
                  <a:cubicBezTo>
                    <a:pt x="2164" y="23322"/>
                    <a:pt x="2664" y="23083"/>
                    <a:pt x="3173" y="22865"/>
                  </a:cubicBezTo>
                  <a:cubicBezTo>
                    <a:pt x="3277" y="21804"/>
                    <a:pt x="3402" y="20753"/>
                    <a:pt x="3506" y="19692"/>
                  </a:cubicBezTo>
                  <a:cubicBezTo>
                    <a:pt x="3672" y="18080"/>
                    <a:pt x="3829" y="16467"/>
                    <a:pt x="3984" y="14855"/>
                  </a:cubicBezTo>
                  <a:cubicBezTo>
                    <a:pt x="4296" y="11651"/>
                    <a:pt x="4578" y="8436"/>
                    <a:pt x="4848" y="5222"/>
                  </a:cubicBezTo>
                  <a:cubicBezTo>
                    <a:pt x="4920" y="4328"/>
                    <a:pt x="4994" y="3422"/>
                    <a:pt x="5066" y="2518"/>
                  </a:cubicBezTo>
                  <a:cubicBezTo>
                    <a:pt x="5108" y="2070"/>
                    <a:pt x="5128" y="1612"/>
                    <a:pt x="5181" y="1166"/>
                  </a:cubicBezTo>
                  <a:cubicBezTo>
                    <a:pt x="5212" y="947"/>
                    <a:pt x="5232" y="729"/>
                    <a:pt x="5264" y="510"/>
                  </a:cubicBezTo>
                  <a:cubicBezTo>
                    <a:pt x="5285" y="343"/>
                    <a:pt x="5316" y="177"/>
                    <a:pt x="5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73"/>
            <p:cNvSpPr/>
            <p:nvPr/>
          </p:nvSpPr>
          <p:spPr>
            <a:xfrm>
              <a:off x="5041150" y="3742025"/>
              <a:ext cx="22050" cy="31250"/>
            </a:xfrm>
            <a:custGeom>
              <a:avLst/>
              <a:gdLst/>
              <a:ahLst/>
              <a:cxnLst/>
              <a:rect l="l" t="t" r="r" b="b"/>
              <a:pathLst>
                <a:path w="882" h="1250" extrusionOk="0">
                  <a:moveTo>
                    <a:pt x="649" y="1"/>
                  </a:moveTo>
                  <a:cubicBezTo>
                    <a:pt x="638" y="1"/>
                    <a:pt x="626" y="2"/>
                    <a:pt x="614" y="4"/>
                  </a:cubicBezTo>
                  <a:cubicBezTo>
                    <a:pt x="333" y="57"/>
                    <a:pt x="146" y="285"/>
                    <a:pt x="63" y="556"/>
                  </a:cubicBezTo>
                  <a:cubicBezTo>
                    <a:pt x="0" y="753"/>
                    <a:pt x="0" y="1128"/>
                    <a:pt x="218" y="1242"/>
                  </a:cubicBezTo>
                  <a:cubicBezTo>
                    <a:pt x="229" y="1247"/>
                    <a:pt x="242" y="1250"/>
                    <a:pt x="255" y="1250"/>
                  </a:cubicBezTo>
                  <a:cubicBezTo>
                    <a:pt x="268" y="1250"/>
                    <a:pt x="281" y="1247"/>
                    <a:pt x="292" y="1242"/>
                  </a:cubicBezTo>
                  <a:cubicBezTo>
                    <a:pt x="416" y="1169"/>
                    <a:pt x="500" y="951"/>
                    <a:pt x="562" y="826"/>
                  </a:cubicBezTo>
                  <a:cubicBezTo>
                    <a:pt x="655" y="649"/>
                    <a:pt x="770" y="494"/>
                    <a:pt x="843" y="306"/>
                  </a:cubicBezTo>
                  <a:cubicBezTo>
                    <a:pt x="881" y="171"/>
                    <a:pt x="795" y="1"/>
                    <a:pt x="649" y="1"/>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73"/>
            <p:cNvSpPr/>
            <p:nvPr/>
          </p:nvSpPr>
          <p:spPr>
            <a:xfrm>
              <a:off x="5135275" y="3739150"/>
              <a:ext cx="30150" cy="21025"/>
            </a:xfrm>
            <a:custGeom>
              <a:avLst/>
              <a:gdLst/>
              <a:ahLst/>
              <a:cxnLst/>
              <a:rect l="l" t="t" r="r" b="b"/>
              <a:pathLst>
                <a:path w="1206" h="841" extrusionOk="0">
                  <a:moveTo>
                    <a:pt x="322" y="0"/>
                  </a:moveTo>
                  <a:cubicBezTo>
                    <a:pt x="210" y="0"/>
                    <a:pt x="106" y="34"/>
                    <a:pt x="43" y="130"/>
                  </a:cubicBezTo>
                  <a:cubicBezTo>
                    <a:pt x="1" y="202"/>
                    <a:pt x="11" y="276"/>
                    <a:pt x="53" y="348"/>
                  </a:cubicBezTo>
                  <a:cubicBezTo>
                    <a:pt x="147" y="494"/>
                    <a:pt x="365" y="494"/>
                    <a:pt x="521" y="556"/>
                  </a:cubicBezTo>
                  <a:cubicBezTo>
                    <a:pt x="698" y="629"/>
                    <a:pt x="843" y="754"/>
                    <a:pt x="1010" y="827"/>
                  </a:cubicBezTo>
                  <a:cubicBezTo>
                    <a:pt x="1031" y="836"/>
                    <a:pt x="1051" y="841"/>
                    <a:pt x="1070" y="841"/>
                  </a:cubicBezTo>
                  <a:cubicBezTo>
                    <a:pt x="1152" y="841"/>
                    <a:pt x="1206" y="756"/>
                    <a:pt x="1197" y="671"/>
                  </a:cubicBezTo>
                  <a:cubicBezTo>
                    <a:pt x="1166" y="421"/>
                    <a:pt x="947" y="213"/>
                    <a:pt x="729" y="109"/>
                  </a:cubicBezTo>
                  <a:cubicBezTo>
                    <a:pt x="624" y="56"/>
                    <a:pt x="466" y="0"/>
                    <a:pt x="322" y="0"/>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73"/>
            <p:cNvSpPr/>
            <p:nvPr/>
          </p:nvSpPr>
          <p:spPr>
            <a:xfrm>
              <a:off x="4955325" y="3619700"/>
              <a:ext cx="18650" cy="39975"/>
            </a:xfrm>
            <a:custGeom>
              <a:avLst/>
              <a:gdLst/>
              <a:ahLst/>
              <a:cxnLst/>
              <a:rect l="l" t="t" r="r" b="b"/>
              <a:pathLst>
                <a:path w="746" h="1599" extrusionOk="0">
                  <a:moveTo>
                    <a:pt x="201" y="0"/>
                  </a:moveTo>
                  <a:cubicBezTo>
                    <a:pt x="153" y="0"/>
                    <a:pt x="118" y="26"/>
                    <a:pt x="94" y="81"/>
                  </a:cubicBezTo>
                  <a:cubicBezTo>
                    <a:pt x="1" y="299"/>
                    <a:pt x="156" y="507"/>
                    <a:pt x="250" y="706"/>
                  </a:cubicBezTo>
                  <a:cubicBezTo>
                    <a:pt x="375" y="1007"/>
                    <a:pt x="562" y="1256"/>
                    <a:pt x="666" y="1568"/>
                  </a:cubicBezTo>
                  <a:cubicBezTo>
                    <a:pt x="670" y="1590"/>
                    <a:pt x="685" y="1599"/>
                    <a:pt x="700" y="1599"/>
                  </a:cubicBezTo>
                  <a:cubicBezTo>
                    <a:pt x="722" y="1599"/>
                    <a:pt x="745" y="1579"/>
                    <a:pt x="739" y="1548"/>
                  </a:cubicBezTo>
                  <a:cubicBezTo>
                    <a:pt x="687" y="1256"/>
                    <a:pt x="708" y="924"/>
                    <a:pt x="614" y="643"/>
                  </a:cubicBezTo>
                  <a:cubicBezTo>
                    <a:pt x="542" y="424"/>
                    <a:pt x="500" y="81"/>
                    <a:pt x="250" y="8"/>
                  </a:cubicBezTo>
                  <a:cubicBezTo>
                    <a:pt x="233" y="3"/>
                    <a:pt x="21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73"/>
            <p:cNvSpPr/>
            <p:nvPr/>
          </p:nvSpPr>
          <p:spPr>
            <a:xfrm>
              <a:off x="4937650" y="3666625"/>
              <a:ext cx="31750" cy="17275"/>
            </a:xfrm>
            <a:custGeom>
              <a:avLst/>
              <a:gdLst/>
              <a:ahLst/>
              <a:cxnLst/>
              <a:rect l="l" t="t" r="r" b="b"/>
              <a:pathLst>
                <a:path w="1270" h="691" extrusionOk="0">
                  <a:moveTo>
                    <a:pt x="193" y="1"/>
                  </a:moveTo>
                  <a:cubicBezTo>
                    <a:pt x="146" y="1"/>
                    <a:pt x="101" y="11"/>
                    <a:pt x="63" y="35"/>
                  </a:cubicBezTo>
                  <a:cubicBezTo>
                    <a:pt x="21" y="66"/>
                    <a:pt x="0" y="108"/>
                    <a:pt x="0" y="170"/>
                  </a:cubicBezTo>
                  <a:cubicBezTo>
                    <a:pt x="31" y="389"/>
                    <a:pt x="292" y="472"/>
                    <a:pt x="479" y="524"/>
                  </a:cubicBezTo>
                  <a:cubicBezTo>
                    <a:pt x="604" y="565"/>
                    <a:pt x="738" y="565"/>
                    <a:pt x="863" y="607"/>
                  </a:cubicBezTo>
                  <a:cubicBezTo>
                    <a:pt x="978" y="648"/>
                    <a:pt x="1071" y="690"/>
                    <a:pt x="1186" y="690"/>
                  </a:cubicBezTo>
                  <a:cubicBezTo>
                    <a:pt x="1249" y="690"/>
                    <a:pt x="1269" y="618"/>
                    <a:pt x="1228" y="576"/>
                  </a:cubicBezTo>
                  <a:cubicBezTo>
                    <a:pt x="1050" y="430"/>
                    <a:pt x="812" y="368"/>
                    <a:pt x="645" y="202"/>
                  </a:cubicBezTo>
                  <a:cubicBezTo>
                    <a:pt x="541" y="113"/>
                    <a:pt x="3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73"/>
            <p:cNvSpPr/>
            <p:nvPr/>
          </p:nvSpPr>
          <p:spPr>
            <a:xfrm>
              <a:off x="4990425" y="3619350"/>
              <a:ext cx="12725" cy="39750"/>
            </a:xfrm>
            <a:custGeom>
              <a:avLst/>
              <a:gdLst/>
              <a:ahLst/>
              <a:cxnLst/>
              <a:rect l="l" t="t" r="r" b="b"/>
              <a:pathLst>
                <a:path w="509" h="1590" extrusionOk="0">
                  <a:moveTo>
                    <a:pt x="287" y="1"/>
                  </a:moveTo>
                  <a:cubicBezTo>
                    <a:pt x="198" y="1"/>
                    <a:pt x="107" y="52"/>
                    <a:pt x="84" y="168"/>
                  </a:cubicBezTo>
                  <a:cubicBezTo>
                    <a:pt x="11" y="625"/>
                    <a:pt x="11" y="1094"/>
                    <a:pt x="0" y="1541"/>
                  </a:cubicBezTo>
                  <a:cubicBezTo>
                    <a:pt x="0" y="1567"/>
                    <a:pt x="21" y="1589"/>
                    <a:pt x="42" y="1589"/>
                  </a:cubicBezTo>
                  <a:cubicBezTo>
                    <a:pt x="54" y="1589"/>
                    <a:pt x="66" y="1581"/>
                    <a:pt x="74" y="1562"/>
                  </a:cubicBezTo>
                  <a:cubicBezTo>
                    <a:pt x="229" y="1125"/>
                    <a:pt x="396" y="678"/>
                    <a:pt x="479" y="220"/>
                  </a:cubicBezTo>
                  <a:cubicBezTo>
                    <a:pt x="508" y="81"/>
                    <a:pt x="399"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73"/>
            <p:cNvSpPr/>
            <p:nvPr/>
          </p:nvSpPr>
          <p:spPr>
            <a:xfrm>
              <a:off x="5000650" y="3655600"/>
              <a:ext cx="27250" cy="19225"/>
            </a:xfrm>
            <a:custGeom>
              <a:avLst/>
              <a:gdLst/>
              <a:ahLst/>
              <a:cxnLst/>
              <a:rect l="l" t="t" r="r" b="b"/>
              <a:pathLst>
                <a:path w="1090" h="769" extrusionOk="0">
                  <a:moveTo>
                    <a:pt x="889" y="0"/>
                  </a:moveTo>
                  <a:cubicBezTo>
                    <a:pt x="861" y="0"/>
                    <a:pt x="834" y="6"/>
                    <a:pt x="809" y="18"/>
                  </a:cubicBezTo>
                  <a:cubicBezTo>
                    <a:pt x="518" y="195"/>
                    <a:pt x="257" y="445"/>
                    <a:pt x="28" y="694"/>
                  </a:cubicBezTo>
                  <a:cubicBezTo>
                    <a:pt x="0" y="723"/>
                    <a:pt x="24" y="769"/>
                    <a:pt x="60" y="769"/>
                  </a:cubicBezTo>
                  <a:cubicBezTo>
                    <a:pt x="63" y="769"/>
                    <a:pt x="66" y="768"/>
                    <a:pt x="70" y="767"/>
                  </a:cubicBezTo>
                  <a:cubicBezTo>
                    <a:pt x="216" y="715"/>
                    <a:pt x="351" y="663"/>
                    <a:pt x="486" y="590"/>
                  </a:cubicBezTo>
                  <a:cubicBezTo>
                    <a:pt x="559" y="549"/>
                    <a:pt x="663" y="539"/>
                    <a:pt x="736" y="518"/>
                  </a:cubicBezTo>
                  <a:cubicBezTo>
                    <a:pt x="819" y="486"/>
                    <a:pt x="902" y="445"/>
                    <a:pt x="975" y="403"/>
                  </a:cubicBezTo>
                  <a:cubicBezTo>
                    <a:pt x="1069" y="361"/>
                    <a:pt x="1089" y="268"/>
                    <a:pt x="1089" y="185"/>
                  </a:cubicBezTo>
                  <a:cubicBezTo>
                    <a:pt x="1079" y="122"/>
                    <a:pt x="1059" y="81"/>
                    <a:pt x="1006" y="39"/>
                  </a:cubicBezTo>
                  <a:cubicBezTo>
                    <a:pt x="975" y="14"/>
                    <a:pt x="932" y="0"/>
                    <a:pt x="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73"/>
            <p:cNvSpPr/>
            <p:nvPr/>
          </p:nvSpPr>
          <p:spPr>
            <a:xfrm>
              <a:off x="5039075" y="3579075"/>
              <a:ext cx="11450" cy="37725"/>
            </a:xfrm>
            <a:custGeom>
              <a:avLst/>
              <a:gdLst/>
              <a:ahLst/>
              <a:cxnLst/>
              <a:rect l="l" t="t" r="r" b="b"/>
              <a:pathLst>
                <a:path w="458" h="1509" extrusionOk="0">
                  <a:moveTo>
                    <a:pt x="271" y="0"/>
                  </a:moveTo>
                  <a:cubicBezTo>
                    <a:pt x="146" y="302"/>
                    <a:pt x="52" y="614"/>
                    <a:pt x="0" y="937"/>
                  </a:cubicBezTo>
                  <a:cubicBezTo>
                    <a:pt x="104" y="1041"/>
                    <a:pt x="197" y="1155"/>
                    <a:pt x="291" y="1279"/>
                  </a:cubicBezTo>
                  <a:cubicBezTo>
                    <a:pt x="343" y="1353"/>
                    <a:pt x="395" y="1436"/>
                    <a:pt x="437" y="1508"/>
                  </a:cubicBezTo>
                  <a:cubicBezTo>
                    <a:pt x="447" y="1498"/>
                    <a:pt x="447" y="1478"/>
                    <a:pt x="458" y="1457"/>
                  </a:cubicBezTo>
                  <a:cubicBezTo>
                    <a:pt x="437" y="1446"/>
                    <a:pt x="416" y="1425"/>
                    <a:pt x="416" y="1394"/>
                  </a:cubicBezTo>
                  <a:cubicBezTo>
                    <a:pt x="375" y="1155"/>
                    <a:pt x="375" y="926"/>
                    <a:pt x="354" y="697"/>
                  </a:cubicBezTo>
                  <a:cubicBezTo>
                    <a:pt x="333" y="468"/>
                    <a:pt x="312" y="239"/>
                    <a:pt x="281" y="21"/>
                  </a:cubicBezTo>
                  <a:cubicBezTo>
                    <a:pt x="281" y="10"/>
                    <a:pt x="281" y="1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73"/>
            <p:cNvSpPr/>
            <p:nvPr/>
          </p:nvSpPr>
          <p:spPr>
            <a:xfrm>
              <a:off x="5057000" y="3609500"/>
              <a:ext cx="25000" cy="40325"/>
            </a:xfrm>
            <a:custGeom>
              <a:avLst/>
              <a:gdLst/>
              <a:ahLst/>
              <a:cxnLst/>
              <a:rect l="l" t="t" r="r" b="b"/>
              <a:pathLst>
                <a:path w="1000" h="1613" extrusionOk="0">
                  <a:moveTo>
                    <a:pt x="999" y="0"/>
                  </a:moveTo>
                  <a:lnTo>
                    <a:pt x="999" y="0"/>
                  </a:lnTo>
                  <a:cubicBezTo>
                    <a:pt x="677" y="208"/>
                    <a:pt x="375" y="458"/>
                    <a:pt x="115" y="749"/>
                  </a:cubicBezTo>
                  <a:cubicBezTo>
                    <a:pt x="74" y="791"/>
                    <a:pt x="32" y="832"/>
                    <a:pt x="0" y="874"/>
                  </a:cubicBezTo>
                  <a:cubicBezTo>
                    <a:pt x="84" y="1114"/>
                    <a:pt x="146" y="1363"/>
                    <a:pt x="178" y="1613"/>
                  </a:cubicBezTo>
                  <a:cubicBezTo>
                    <a:pt x="250" y="1477"/>
                    <a:pt x="323" y="1332"/>
                    <a:pt x="386" y="1197"/>
                  </a:cubicBezTo>
                  <a:cubicBezTo>
                    <a:pt x="531" y="885"/>
                    <a:pt x="687" y="573"/>
                    <a:pt x="843" y="271"/>
                  </a:cubicBezTo>
                  <a:cubicBezTo>
                    <a:pt x="895" y="177"/>
                    <a:pt x="948" y="83"/>
                    <a:pt x="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73"/>
            <p:cNvSpPr/>
            <p:nvPr/>
          </p:nvSpPr>
          <p:spPr>
            <a:xfrm>
              <a:off x="5062725" y="3595450"/>
              <a:ext cx="47625" cy="69725"/>
            </a:xfrm>
            <a:custGeom>
              <a:avLst/>
              <a:gdLst/>
              <a:ahLst/>
              <a:cxnLst/>
              <a:rect l="l" t="t" r="r" b="b"/>
              <a:pathLst>
                <a:path w="1905" h="2789" extrusionOk="0">
                  <a:moveTo>
                    <a:pt x="1904" y="0"/>
                  </a:moveTo>
                  <a:cubicBezTo>
                    <a:pt x="1665" y="84"/>
                    <a:pt x="1436" y="178"/>
                    <a:pt x="1207" y="292"/>
                  </a:cubicBezTo>
                  <a:lnTo>
                    <a:pt x="864" y="947"/>
                  </a:lnTo>
                  <a:cubicBezTo>
                    <a:pt x="708" y="1249"/>
                    <a:pt x="552" y="1561"/>
                    <a:pt x="396" y="1873"/>
                  </a:cubicBezTo>
                  <a:cubicBezTo>
                    <a:pt x="261" y="2154"/>
                    <a:pt x="157" y="2466"/>
                    <a:pt x="0" y="2737"/>
                  </a:cubicBezTo>
                  <a:lnTo>
                    <a:pt x="0" y="2788"/>
                  </a:lnTo>
                  <a:cubicBezTo>
                    <a:pt x="74" y="2705"/>
                    <a:pt x="167" y="2643"/>
                    <a:pt x="240" y="2570"/>
                  </a:cubicBezTo>
                  <a:cubicBezTo>
                    <a:pt x="396" y="2424"/>
                    <a:pt x="562" y="2279"/>
                    <a:pt x="719" y="2122"/>
                  </a:cubicBezTo>
                  <a:cubicBezTo>
                    <a:pt x="1020" y="1842"/>
                    <a:pt x="1311" y="1540"/>
                    <a:pt x="1540" y="1186"/>
                  </a:cubicBezTo>
                  <a:cubicBezTo>
                    <a:pt x="1759" y="833"/>
                    <a:pt x="1904" y="416"/>
                    <a:pt x="1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73"/>
          <p:cNvGrpSpPr/>
          <p:nvPr/>
        </p:nvGrpSpPr>
        <p:grpSpPr>
          <a:xfrm>
            <a:off x="5296934" y="3197681"/>
            <a:ext cx="912673" cy="1330376"/>
            <a:chOff x="1606825" y="238125"/>
            <a:chExt cx="490500" cy="715025"/>
          </a:xfrm>
        </p:grpSpPr>
        <p:sp>
          <p:nvSpPr>
            <p:cNvPr id="5466" name="Google Shape;5466;p73"/>
            <p:cNvSpPr/>
            <p:nvPr/>
          </p:nvSpPr>
          <p:spPr>
            <a:xfrm>
              <a:off x="1688750" y="355400"/>
              <a:ext cx="65025" cy="65575"/>
            </a:xfrm>
            <a:custGeom>
              <a:avLst/>
              <a:gdLst/>
              <a:ahLst/>
              <a:cxnLst/>
              <a:rect l="l" t="t" r="r" b="b"/>
              <a:pathLst>
                <a:path w="2601" h="2623" extrusionOk="0">
                  <a:moveTo>
                    <a:pt x="963" y="891"/>
                  </a:moveTo>
                  <a:cubicBezTo>
                    <a:pt x="971" y="891"/>
                    <a:pt x="980" y="892"/>
                    <a:pt x="989" y="895"/>
                  </a:cubicBezTo>
                  <a:cubicBezTo>
                    <a:pt x="999" y="895"/>
                    <a:pt x="999" y="905"/>
                    <a:pt x="999" y="905"/>
                  </a:cubicBezTo>
                  <a:cubicBezTo>
                    <a:pt x="1007" y="903"/>
                    <a:pt x="1015" y="902"/>
                    <a:pt x="1022" y="902"/>
                  </a:cubicBezTo>
                  <a:cubicBezTo>
                    <a:pt x="1042" y="902"/>
                    <a:pt x="1057" y="911"/>
                    <a:pt x="1072" y="926"/>
                  </a:cubicBezTo>
                  <a:cubicBezTo>
                    <a:pt x="1228" y="999"/>
                    <a:pt x="1394" y="1093"/>
                    <a:pt x="1509" y="1208"/>
                  </a:cubicBezTo>
                  <a:cubicBezTo>
                    <a:pt x="1644" y="1342"/>
                    <a:pt x="1727" y="1561"/>
                    <a:pt x="1540" y="1696"/>
                  </a:cubicBezTo>
                  <a:cubicBezTo>
                    <a:pt x="1501" y="1723"/>
                    <a:pt x="1464" y="1735"/>
                    <a:pt x="1428" y="1735"/>
                  </a:cubicBezTo>
                  <a:cubicBezTo>
                    <a:pt x="1202" y="1735"/>
                    <a:pt x="1029" y="1258"/>
                    <a:pt x="957" y="1051"/>
                  </a:cubicBezTo>
                  <a:lnTo>
                    <a:pt x="947" y="1051"/>
                  </a:lnTo>
                  <a:cubicBezTo>
                    <a:pt x="872" y="1013"/>
                    <a:pt x="890" y="891"/>
                    <a:pt x="963" y="891"/>
                  </a:cubicBezTo>
                  <a:close/>
                  <a:moveTo>
                    <a:pt x="0" y="1"/>
                  </a:moveTo>
                  <a:lnTo>
                    <a:pt x="0" y="1"/>
                  </a:lnTo>
                  <a:cubicBezTo>
                    <a:pt x="208" y="355"/>
                    <a:pt x="344" y="771"/>
                    <a:pt x="469" y="1145"/>
                  </a:cubicBezTo>
                  <a:cubicBezTo>
                    <a:pt x="645" y="1634"/>
                    <a:pt x="677" y="2165"/>
                    <a:pt x="926" y="2622"/>
                  </a:cubicBezTo>
                  <a:cubicBezTo>
                    <a:pt x="1509" y="2310"/>
                    <a:pt x="2018" y="1842"/>
                    <a:pt x="2372" y="1332"/>
                  </a:cubicBezTo>
                  <a:cubicBezTo>
                    <a:pt x="2455" y="1217"/>
                    <a:pt x="2528" y="1093"/>
                    <a:pt x="2601" y="958"/>
                  </a:cubicBezTo>
                  <a:cubicBezTo>
                    <a:pt x="2476" y="916"/>
                    <a:pt x="2268" y="885"/>
                    <a:pt x="2196" y="854"/>
                  </a:cubicBezTo>
                  <a:cubicBezTo>
                    <a:pt x="2060" y="812"/>
                    <a:pt x="1935" y="771"/>
                    <a:pt x="1800" y="718"/>
                  </a:cubicBezTo>
                  <a:cubicBezTo>
                    <a:pt x="1509" y="604"/>
                    <a:pt x="1218" y="479"/>
                    <a:pt x="926" y="365"/>
                  </a:cubicBezTo>
                  <a:cubicBezTo>
                    <a:pt x="624" y="250"/>
                    <a:pt x="271" y="18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73"/>
            <p:cNvSpPr/>
            <p:nvPr/>
          </p:nvSpPr>
          <p:spPr>
            <a:xfrm>
              <a:off x="1657800" y="355650"/>
              <a:ext cx="50725" cy="75875"/>
            </a:xfrm>
            <a:custGeom>
              <a:avLst/>
              <a:gdLst/>
              <a:ahLst/>
              <a:cxnLst/>
              <a:rect l="l" t="t" r="r" b="b"/>
              <a:pathLst>
                <a:path w="2029" h="3035" extrusionOk="0">
                  <a:moveTo>
                    <a:pt x="1023" y="1692"/>
                  </a:moveTo>
                  <a:cubicBezTo>
                    <a:pt x="1066" y="1692"/>
                    <a:pt x="1109" y="1725"/>
                    <a:pt x="1103" y="1780"/>
                  </a:cubicBezTo>
                  <a:cubicBezTo>
                    <a:pt x="1103" y="1780"/>
                    <a:pt x="1113" y="1780"/>
                    <a:pt x="1113" y="1790"/>
                  </a:cubicBezTo>
                  <a:cubicBezTo>
                    <a:pt x="1259" y="1936"/>
                    <a:pt x="1332" y="2404"/>
                    <a:pt x="1030" y="2425"/>
                  </a:cubicBezTo>
                  <a:cubicBezTo>
                    <a:pt x="1024" y="2425"/>
                    <a:pt x="1018" y="2426"/>
                    <a:pt x="1011" y="2426"/>
                  </a:cubicBezTo>
                  <a:cubicBezTo>
                    <a:pt x="867" y="2426"/>
                    <a:pt x="781" y="2315"/>
                    <a:pt x="801" y="2164"/>
                  </a:cubicBezTo>
                  <a:cubicBezTo>
                    <a:pt x="822" y="2009"/>
                    <a:pt x="905" y="1884"/>
                    <a:pt x="947" y="1748"/>
                  </a:cubicBezTo>
                  <a:cubicBezTo>
                    <a:pt x="960" y="1709"/>
                    <a:pt x="992" y="1692"/>
                    <a:pt x="1023" y="1692"/>
                  </a:cubicBezTo>
                  <a:close/>
                  <a:moveTo>
                    <a:pt x="1072" y="1"/>
                  </a:moveTo>
                  <a:cubicBezTo>
                    <a:pt x="1072" y="12"/>
                    <a:pt x="1062" y="12"/>
                    <a:pt x="1062" y="12"/>
                  </a:cubicBezTo>
                  <a:cubicBezTo>
                    <a:pt x="1062" y="542"/>
                    <a:pt x="771" y="1052"/>
                    <a:pt x="604" y="1551"/>
                  </a:cubicBezTo>
                  <a:cubicBezTo>
                    <a:pt x="438" y="2050"/>
                    <a:pt x="271" y="2550"/>
                    <a:pt x="1" y="3007"/>
                  </a:cubicBezTo>
                  <a:cubicBezTo>
                    <a:pt x="186" y="3027"/>
                    <a:pt x="372" y="3034"/>
                    <a:pt x="552" y="3034"/>
                  </a:cubicBezTo>
                  <a:cubicBezTo>
                    <a:pt x="655" y="3034"/>
                    <a:pt x="756" y="3032"/>
                    <a:pt x="854" y="3028"/>
                  </a:cubicBezTo>
                  <a:cubicBezTo>
                    <a:pt x="1249" y="2997"/>
                    <a:pt x="1654" y="2872"/>
                    <a:pt x="2029" y="2685"/>
                  </a:cubicBezTo>
                  <a:cubicBezTo>
                    <a:pt x="1811" y="2279"/>
                    <a:pt x="1769" y="1832"/>
                    <a:pt x="1634" y="1395"/>
                  </a:cubicBezTo>
                  <a:cubicBezTo>
                    <a:pt x="1499" y="937"/>
                    <a:pt x="1332" y="417"/>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73"/>
            <p:cNvSpPr/>
            <p:nvPr/>
          </p:nvSpPr>
          <p:spPr>
            <a:xfrm>
              <a:off x="1692125" y="323925"/>
              <a:ext cx="76225" cy="52050"/>
            </a:xfrm>
            <a:custGeom>
              <a:avLst/>
              <a:gdLst/>
              <a:ahLst/>
              <a:cxnLst/>
              <a:rect l="l" t="t" r="r" b="b"/>
              <a:pathLst>
                <a:path w="3049" h="2082" extrusionOk="0">
                  <a:moveTo>
                    <a:pt x="2986" y="1"/>
                  </a:moveTo>
                  <a:lnTo>
                    <a:pt x="2986" y="1"/>
                  </a:lnTo>
                  <a:cubicBezTo>
                    <a:pt x="2872" y="63"/>
                    <a:pt x="2757" y="105"/>
                    <a:pt x="2632" y="146"/>
                  </a:cubicBezTo>
                  <a:cubicBezTo>
                    <a:pt x="2352" y="250"/>
                    <a:pt x="2091" y="386"/>
                    <a:pt x="1811" y="490"/>
                  </a:cubicBezTo>
                  <a:cubicBezTo>
                    <a:pt x="1197" y="698"/>
                    <a:pt x="604" y="948"/>
                    <a:pt x="1" y="1166"/>
                  </a:cubicBezTo>
                  <a:cubicBezTo>
                    <a:pt x="167" y="1260"/>
                    <a:pt x="355" y="1311"/>
                    <a:pt x="542" y="1374"/>
                  </a:cubicBezTo>
                  <a:cubicBezTo>
                    <a:pt x="812" y="1468"/>
                    <a:pt x="1072" y="1572"/>
                    <a:pt x="1332" y="1676"/>
                  </a:cubicBezTo>
                  <a:cubicBezTo>
                    <a:pt x="1624" y="1801"/>
                    <a:pt x="1925" y="1915"/>
                    <a:pt x="2227" y="2009"/>
                  </a:cubicBezTo>
                  <a:cubicBezTo>
                    <a:pt x="2310" y="2040"/>
                    <a:pt x="2435" y="2050"/>
                    <a:pt x="2528" y="2081"/>
                  </a:cubicBezTo>
                  <a:cubicBezTo>
                    <a:pt x="2830" y="1468"/>
                    <a:pt x="3048" y="687"/>
                    <a:pt x="2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73"/>
            <p:cNvSpPr/>
            <p:nvPr/>
          </p:nvSpPr>
          <p:spPr>
            <a:xfrm>
              <a:off x="1690050" y="281025"/>
              <a:ext cx="75975" cy="68675"/>
            </a:xfrm>
            <a:custGeom>
              <a:avLst/>
              <a:gdLst/>
              <a:ahLst/>
              <a:cxnLst/>
              <a:rect l="l" t="t" r="r" b="b"/>
              <a:pathLst>
                <a:path w="3039" h="2747" extrusionOk="0">
                  <a:moveTo>
                    <a:pt x="2008" y="1029"/>
                  </a:moveTo>
                  <a:cubicBezTo>
                    <a:pt x="2072" y="1029"/>
                    <a:pt x="2127" y="1059"/>
                    <a:pt x="2164" y="1134"/>
                  </a:cubicBezTo>
                  <a:cubicBezTo>
                    <a:pt x="2341" y="1499"/>
                    <a:pt x="1748" y="1644"/>
                    <a:pt x="1499" y="1654"/>
                  </a:cubicBezTo>
                  <a:cubicBezTo>
                    <a:pt x="1457" y="1654"/>
                    <a:pt x="1436" y="1634"/>
                    <a:pt x="1425" y="1603"/>
                  </a:cubicBezTo>
                  <a:cubicBezTo>
                    <a:pt x="1384" y="1582"/>
                    <a:pt x="1363" y="1540"/>
                    <a:pt x="1395" y="1499"/>
                  </a:cubicBezTo>
                  <a:cubicBezTo>
                    <a:pt x="1467" y="1386"/>
                    <a:pt x="1789" y="1029"/>
                    <a:pt x="2008" y="1029"/>
                  </a:cubicBezTo>
                  <a:close/>
                  <a:moveTo>
                    <a:pt x="2268" y="1"/>
                  </a:moveTo>
                  <a:cubicBezTo>
                    <a:pt x="2070" y="250"/>
                    <a:pt x="1852" y="479"/>
                    <a:pt x="1623" y="718"/>
                  </a:cubicBezTo>
                  <a:cubicBezTo>
                    <a:pt x="1113" y="1270"/>
                    <a:pt x="729" y="1925"/>
                    <a:pt x="230" y="2497"/>
                  </a:cubicBezTo>
                  <a:cubicBezTo>
                    <a:pt x="156" y="2581"/>
                    <a:pt x="84" y="2664"/>
                    <a:pt x="1" y="2747"/>
                  </a:cubicBezTo>
                  <a:cubicBezTo>
                    <a:pt x="583" y="2539"/>
                    <a:pt x="1145" y="2289"/>
                    <a:pt x="1727" y="2091"/>
                  </a:cubicBezTo>
                  <a:cubicBezTo>
                    <a:pt x="1998" y="2008"/>
                    <a:pt x="2237" y="1873"/>
                    <a:pt x="2497" y="1779"/>
                  </a:cubicBezTo>
                  <a:cubicBezTo>
                    <a:pt x="2684" y="1717"/>
                    <a:pt x="2882" y="1665"/>
                    <a:pt x="3038" y="1550"/>
                  </a:cubicBezTo>
                  <a:cubicBezTo>
                    <a:pt x="2997" y="1291"/>
                    <a:pt x="2913" y="1041"/>
                    <a:pt x="2768" y="822"/>
                  </a:cubicBezTo>
                  <a:cubicBezTo>
                    <a:pt x="2684" y="687"/>
                    <a:pt x="2476" y="313"/>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73"/>
            <p:cNvSpPr/>
            <p:nvPr/>
          </p:nvSpPr>
          <p:spPr>
            <a:xfrm>
              <a:off x="1962075" y="285450"/>
              <a:ext cx="22400" cy="26025"/>
            </a:xfrm>
            <a:custGeom>
              <a:avLst/>
              <a:gdLst/>
              <a:ahLst/>
              <a:cxnLst/>
              <a:rect l="l" t="t" r="r" b="b"/>
              <a:pathLst>
                <a:path w="896" h="1041" extrusionOk="0">
                  <a:moveTo>
                    <a:pt x="417" y="0"/>
                  </a:moveTo>
                  <a:lnTo>
                    <a:pt x="375" y="21"/>
                  </a:lnTo>
                  <a:cubicBezTo>
                    <a:pt x="292" y="63"/>
                    <a:pt x="260" y="73"/>
                    <a:pt x="250" y="73"/>
                  </a:cubicBezTo>
                  <a:cubicBezTo>
                    <a:pt x="156" y="125"/>
                    <a:pt x="73" y="177"/>
                    <a:pt x="0" y="229"/>
                  </a:cubicBezTo>
                  <a:cubicBezTo>
                    <a:pt x="42" y="323"/>
                    <a:pt x="114" y="406"/>
                    <a:pt x="188" y="500"/>
                  </a:cubicBezTo>
                  <a:cubicBezTo>
                    <a:pt x="229" y="541"/>
                    <a:pt x="271" y="594"/>
                    <a:pt x="302" y="645"/>
                  </a:cubicBezTo>
                  <a:lnTo>
                    <a:pt x="354" y="708"/>
                  </a:lnTo>
                  <a:cubicBezTo>
                    <a:pt x="427" y="822"/>
                    <a:pt x="510" y="926"/>
                    <a:pt x="593" y="1040"/>
                  </a:cubicBezTo>
                  <a:cubicBezTo>
                    <a:pt x="625" y="1020"/>
                    <a:pt x="655" y="999"/>
                    <a:pt x="687" y="989"/>
                  </a:cubicBezTo>
                  <a:cubicBezTo>
                    <a:pt x="759" y="947"/>
                    <a:pt x="822" y="916"/>
                    <a:pt x="895" y="874"/>
                  </a:cubicBezTo>
                  <a:lnTo>
                    <a:pt x="895" y="864"/>
                  </a:lnTo>
                  <a:cubicBezTo>
                    <a:pt x="874" y="832"/>
                    <a:pt x="853" y="791"/>
                    <a:pt x="833" y="760"/>
                  </a:cubicBezTo>
                  <a:cubicBezTo>
                    <a:pt x="822" y="728"/>
                    <a:pt x="801" y="698"/>
                    <a:pt x="780" y="666"/>
                  </a:cubicBezTo>
                  <a:cubicBezTo>
                    <a:pt x="739" y="604"/>
                    <a:pt x="697" y="541"/>
                    <a:pt x="655" y="469"/>
                  </a:cubicBezTo>
                  <a:cubicBezTo>
                    <a:pt x="625" y="406"/>
                    <a:pt x="583" y="333"/>
                    <a:pt x="551" y="271"/>
                  </a:cubicBezTo>
                  <a:cubicBezTo>
                    <a:pt x="510" y="177"/>
                    <a:pt x="468" y="83"/>
                    <a:pt x="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73"/>
            <p:cNvSpPr/>
            <p:nvPr/>
          </p:nvSpPr>
          <p:spPr>
            <a:xfrm>
              <a:off x="1976875" y="242800"/>
              <a:ext cx="115500" cy="62425"/>
            </a:xfrm>
            <a:custGeom>
              <a:avLst/>
              <a:gdLst/>
              <a:ahLst/>
              <a:cxnLst/>
              <a:rect l="l" t="t" r="r" b="b"/>
              <a:pathLst>
                <a:path w="4620" h="2497" extrusionOk="0">
                  <a:moveTo>
                    <a:pt x="4453" y="0"/>
                  </a:moveTo>
                  <a:cubicBezTo>
                    <a:pt x="4349" y="11"/>
                    <a:pt x="4245" y="32"/>
                    <a:pt x="4131" y="73"/>
                  </a:cubicBezTo>
                  <a:lnTo>
                    <a:pt x="4110" y="73"/>
                  </a:lnTo>
                  <a:cubicBezTo>
                    <a:pt x="3299" y="271"/>
                    <a:pt x="1832" y="822"/>
                    <a:pt x="1" y="1634"/>
                  </a:cubicBezTo>
                  <a:cubicBezTo>
                    <a:pt x="43" y="1706"/>
                    <a:pt x="74" y="1779"/>
                    <a:pt x="105" y="1852"/>
                  </a:cubicBezTo>
                  <a:lnTo>
                    <a:pt x="199" y="2039"/>
                  </a:lnTo>
                  <a:cubicBezTo>
                    <a:pt x="230" y="2092"/>
                    <a:pt x="261" y="2143"/>
                    <a:pt x="303" y="2196"/>
                  </a:cubicBezTo>
                  <a:cubicBezTo>
                    <a:pt x="334" y="2247"/>
                    <a:pt x="365" y="2310"/>
                    <a:pt x="396" y="2362"/>
                  </a:cubicBezTo>
                  <a:cubicBezTo>
                    <a:pt x="417" y="2383"/>
                    <a:pt x="428" y="2414"/>
                    <a:pt x="438" y="2445"/>
                  </a:cubicBezTo>
                  <a:cubicBezTo>
                    <a:pt x="449" y="2455"/>
                    <a:pt x="459" y="2476"/>
                    <a:pt x="469" y="2497"/>
                  </a:cubicBezTo>
                  <a:lnTo>
                    <a:pt x="719" y="2372"/>
                  </a:lnTo>
                  <a:cubicBezTo>
                    <a:pt x="1759" y="1821"/>
                    <a:pt x="3153" y="1155"/>
                    <a:pt x="4620" y="916"/>
                  </a:cubicBezTo>
                  <a:cubicBezTo>
                    <a:pt x="4610" y="832"/>
                    <a:pt x="4589" y="749"/>
                    <a:pt x="4568" y="666"/>
                  </a:cubicBezTo>
                  <a:cubicBezTo>
                    <a:pt x="4557" y="604"/>
                    <a:pt x="4536" y="541"/>
                    <a:pt x="4526" y="469"/>
                  </a:cubicBezTo>
                  <a:cubicBezTo>
                    <a:pt x="4516" y="396"/>
                    <a:pt x="4506" y="333"/>
                    <a:pt x="4495" y="261"/>
                  </a:cubicBezTo>
                  <a:cubicBezTo>
                    <a:pt x="4485" y="177"/>
                    <a:pt x="4474" y="94"/>
                    <a:pt x="4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73"/>
            <p:cNvSpPr/>
            <p:nvPr/>
          </p:nvSpPr>
          <p:spPr>
            <a:xfrm>
              <a:off x="1945950" y="293775"/>
              <a:ext cx="26800" cy="26300"/>
            </a:xfrm>
            <a:custGeom>
              <a:avLst/>
              <a:gdLst/>
              <a:ahLst/>
              <a:cxnLst/>
              <a:rect l="l" t="t" r="r" b="b"/>
              <a:pathLst>
                <a:path w="1072" h="1052" extrusionOk="0">
                  <a:moveTo>
                    <a:pt x="489" y="0"/>
                  </a:moveTo>
                  <a:cubicBezTo>
                    <a:pt x="364" y="104"/>
                    <a:pt x="250" y="208"/>
                    <a:pt x="146" y="333"/>
                  </a:cubicBezTo>
                  <a:cubicBezTo>
                    <a:pt x="94" y="385"/>
                    <a:pt x="52" y="448"/>
                    <a:pt x="1" y="510"/>
                  </a:cubicBezTo>
                  <a:cubicBezTo>
                    <a:pt x="146" y="645"/>
                    <a:pt x="313" y="770"/>
                    <a:pt x="447" y="853"/>
                  </a:cubicBezTo>
                  <a:cubicBezTo>
                    <a:pt x="479" y="874"/>
                    <a:pt x="510" y="895"/>
                    <a:pt x="531" y="915"/>
                  </a:cubicBezTo>
                  <a:cubicBezTo>
                    <a:pt x="572" y="947"/>
                    <a:pt x="614" y="978"/>
                    <a:pt x="655" y="999"/>
                  </a:cubicBezTo>
                  <a:cubicBezTo>
                    <a:pt x="676" y="1020"/>
                    <a:pt x="697" y="1030"/>
                    <a:pt x="718" y="1051"/>
                  </a:cubicBezTo>
                  <a:lnTo>
                    <a:pt x="729" y="1051"/>
                  </a:lnTo>
                  <a:cubicBezTo>
                    <a:pt x="812" y="957"/>
                    <a:pt x="916" y="885"/>
                    <a:pt x="1072" y="791"/>
                  </a:cubicBezTo>
                  <a:cubicBezTo>
                    <a:pt x="1030" y="749"/>
                    <a:pt x="999" y="697"/>
                    <a:pt x="968" y="645"/>
                  </a:cubicBezTo>
                  <a:cubicBezTo>
                    <a:pt x="895" y="541"/>
                    <a:pt x="822" y="437"/>
                    <a:pt x="739" y="333"/>
                  </a:cubicBezTo>
                  <a:cubicBezTo>
                    <a:pt x="718" y="323"/>
                    <a:pt x="708" y="302"/>
                    <a:pt x="687" y="281"/>
                  </a:cubicBezTo>
                  <a:cubicBezTo>
                    <a:pt x="614" y="198"/>
                    <a:pt x="541" y="104"/>
                    <a:pt x="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73"/>
            <p:cNvSpPr/>
            <p:nvPr/>
          </p:nvSpPr>
          <p:spPr>
            <a:xfrm>
              <a:off x="1748025" y="427425"/>
              <a:ext cx="234875" cy="518150"/>
            </a:xfrm>
            <a:custGeom>
              <a:avLst/>
              <a:gdLst/>
              <a:ahLst/>
              <a:cxnLst/>
              <a:rect l="l" t="t" r="r" b="b"/>
              <a:pathLst>
                <a:path w="9395" h="20726"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681" y="20655"/>
                    <a:pt x="1970" y="20676"/>
                    <a:pt x="2261" y="20676"/>
                  </a:cubicBezTo>
                  <a:cubicBezTo>
                    <a:pt x="2521" y="20676"/>
                    <a:pt x="2783" y="20659"/>
                    <a:pt x="2988" y="20659"/>
                  </a:cubicBezTo>
                  <a:cubicBezTo>
                    <a:pt x="3013" y="20659"/>
                    <a:pt x="3036" y="20659"/>
                    <a:pt x="3059" y="20660"/>
                  </a:cubicBezTo>
                  <a:cubicBezTo>
                    <a:pt x="3600" y="20660"/>
                    <a:pt x="4131" y="20629"/>
                    <a:pt x="4672" y="20629"/>
                  </a:cubicBezTo>
                  <a:cubicBezTo>
                    <a:pt x="5382" y="20636"/>
                    <a:pt x="6145" y="20725"/>
                    <a:pt x="6888" y="20725"/>
                  </a:cubicBezTo>
                  <a:cubicBezTo>
                    <a:pt x="7235" y="20725"/>
                    <a:pt x="7576" y="20706"/>
                    <a:pt x="7907" y="20650"/>
                  </a:cubicBezTo>
                  <a:cubicBezTo>
                    <a:pt x="7907" y="20463"/>
                    <a:pt x="7959" y="20285"/>
                    <a:pt x="7980" y="20109"/>
                  </a:cubicBezTo>
                  <a:cubicBezTo>
                    <a:pt x="8022" y="16759"/>
                    <a:pt x="8385" y="13431"/>
                    <a:pt x="8812" y="10102"/>
                  </a:cubicBezTo>
                  <a:cubicBezTo>
                    <a:pt x="9041" y="8333"/>
                    <a:pt x="8979" y="6523"/>
                    <a:pt x="9030" y="4744"/>
                  </a:cubicBezTo>
                  <a:cubicBezTo>
                    <a:pt x="9072" y="3153"/>
                    <a:pt x="9395" y="1593"/>
                    <a:pt x="9280" y="1"/>
                  </a:cubicBezTo>
                  <a:lnTo>
                    <a:pt x="7980" y="1"/>
                  </a:lnTo>
                  <a:lnTo>
                    <a:pt x="7709" y="1697"/>
                  </a:lnTo>
                  <a:lnTo>
                    <a:pt x="8468" y="1697"/>
                  </a:lnTo>
                  <a:cubicBezTo>
                    <a:pt x="8562" y="1697"/>
                    <a:pt x="8593" y="1780"/>
                    <a:pt x="8583" y="1842"/>
                  </a:cubicBezTo>
                  <a:cubicBezTo>
                    <a:pt x="8583" y="1852"/>
                    <a:pt x="8593" y="1863"/>
                    <a:pt x="8593" y="1884"/>
                  </a:cubicBezTo>
                  <a:cubicBezTo>
                    <a:pt x="8697" y="3112"/>
                    <a:pt x="8479" y="4328"/>
                    <a:pt x="8406" y="5546"/>
                  </a:cubicBezTo>
                  <a:cubicBezTo>
                    <a:pt x="8313" y="7002"/>
                    <a:pt x="8385" y="8458"/>
                    <a:pt x="8250" y="9904"/>
                  </a:cubicBezTo>
                  <a:cubicBezTo>
                    <a:pt x="7980" y="12671"/>
                    <a:pt x="7595" y="16260"/>
                    <a:pt x="7543" y="19037"/>
                  </a:cubicBezTo>
                  <a:cubicBezTo>
                    <a:pt x="7553" y="19048"/>
                    <a:pt x="7553" y="19058"/>
                    <a:pt x="7553" y="19079"/>
                  </a:cubicBezTo>
                  <a:cubicBezTo>
                    <a:pt x="7553" y="19110"/>
                    <a:pt x="7553" y="19141"/>
                    <a:pt x="7543" y="19173"/>
                  </a:cubicBezTo>
                  <a:lnTo>
                    <a:pt x="7543" y="19536"/>
                  </a:lnTo>
                  <a:cubicBezTo>
                    <a:pt x="7543" y="19547"/>
                    <a:pt x="7543" y="19557"/>
                    <a:pt x="7532" y="19568"/>
                  </a:cubicBezTo>
                  <a:cubicBezTo>
                    <a:pt x="7543" y="19599"/>
                    <a:pt x="7532" y="19630"/>
                    <a:pt x="7522" y="19651"/>
                  </a:cubicBezTo>
                  <a:cubicBezTo>
                    <a:pt x="7543" y="19714"/>
                    <a:pt x="7522" y="19776"/>
                    <a:pt x="7439" y="19797"/>
                  </a:cubicBezTo>
                  <a:cubicBezTo>
                    <a:pt x="7103" y="19870"/>
                    <a:pt x="6752" y="19893"/>
                    <a:pt x="6395" y="19893"/>
                  </a:cubicBezTo>
                  <a:cubicBezTo>
                    <a:pt x="5788" y="19893"/>
                    <a:pt x="5164" y="19826"/>
                    <a:pt x="4574" y="19826"/>
                  </a:cubicBezTo>
                  <a:cubicBezTo>
                    <a:pt x="4523" y="19826"/>
                    <a:pt x="4473" y="19827"/>
                    <a:pt x="4422" y="19828"/>
                  </a:cubicBezTo>
                  <a:cubicBezTo>
                    <a:pt x="4341" y="19829"/>
                    <a:pt x="4260" y="19830"/>
                    <a:pt x="4178" y="19830"/>
                  </a:cubicBezTo>
                  <a:cubicBezTo>
                    <a:pt x="3798" y="19830"/>
                    <a:pt x="3413" y="19815"/>
                    <a:pt x="3033" y="19815"/>
                  </a:cubicBezTo>
                  <a:cubicBezTo>
                    <a:pt x="2951" y="19815"/>
                    <a:pt x="2870" y="19816"/>
                    <a:pt x="2789" y="19818"/>
                  </a:cubicBezTo>
                  <a:cubicBezTo>
                    <a:pt x="2677" y="19821"/>
                    <a:pt x="2565" y="19828"/>
                    <a:pt x="2454" y="19828"/>
                  </a:cubicBezTo>
                  <a:cubicBezTo>
                    <a:pt x="2266" y="19828"/>
                    <a:pt x="2081" y="19809"/>
                    <a:pt x="1905" y="19724"/>
                  </a:cubicBezTo>
                  <a:lnTo>
                    <a:pt x="1905" y="19714"/>
                  </a:lnTo>
                  <a:cubicBezTo>
                    <a:pt x="1811" y="19714"/>
                    <a:pt x="1780" y="19640"/>
                    <a:pt x="1790" y="19568"/>
                  </a:cubicBezTo>
                  <a:cubicBezTo>
                    <a:pt x="1790" y="19557"/>
                    <a:pt x="1780" y="19547"/>
                    <a:pt x="1780" y="19536"/>
                  </a:cubicBezTo>
                  <a:cubicBezTo>
                    <a:pt x="1780" y="16582"/>
                    <a:pt x="1364" y="12837"/>
                    <a:pt x="1083" y="9904"/>
                  </a:cubicBezTo>
                  <a:cubicBezTo>
                    <a:pt x="937" y="8458"/>
                    <a:pt x="1010" y="7002"/>
                    <a:pt x="916" y="5546"/>
                  </a:cubicBezTo>
                  <a:cubicBezTo>
                    <a:pt x="844" y="4328"/>
                    <a:pt x="636" y="3112"/>
                    <a:pt x="740" y="1884"/>
                  </a:cubicBezTo>
                  <a:cubicBezTo>
                    <a:pt x="740" y="1863"/>
                    <a:pt x="740" y="1852"/>
                    <a:pt x="750" y="1842"/>
                  </a:cubicBezTo>
                  <a:cubicBezTo>
                    <a:pt x="729" y="1780"/>
                    <a:pt x="771" y="1697"/>
                    <a:pt x="865" y="1697"/>
                  </a:cubicBezTo>
                  <a:lnTo>
                    <a:pt x="6420" y="1697"/>
                  </a:lnTo>
                  <a:lnTo>
                    <a:pt x="6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73"/>
            <p:cNvSpPr/>
            <p:nvPr/>
          </p:nvSpPr>
          <p:spPr>
            <a:xfrm>
              <a:off x="1931375" y="347850"/>
              <a:ext cx="23700" cy="16425"/>
            </a:xfrm>
            <a:custGeom>
              <a:avLst/>
              <a:gdLst/>
              <a:ahLst/>
              <a:cxnLst/>
              <a:rect l="l" t="t" r="r" b="b"/>
              <a:pathLst>
                <a:path w="948" h="657" extrusionOk="0">
                  <a:moveTo>
                    <a:pt x="73" y="1"/>
                  </a:moveTo>
                  <a:lnTo>
                    <a:pt x="1" y="438"/>
                  </a:lnTo>
                  <a:cubicBezTo>
                    <a:pt x="136" y="458"/>
                    <a:pt x="261" y="500"/>
                    <a:pt x="385" y="532"/>
                  </a:cubicBezTo>
                  <a:cubicBezTo>
                    <a:pt x="438" y="542"/>
                    <a:pt x="479" y="562"/>
                    <a:pt x="531" y="573"/>
                  </a:cubicBezTo>
                  <a:cubicBezTo>
                    <a:pt x="552" y="583"/>
                    <a:pt x="584" y="594"/>
                    <a:pt x="614" y="594"/>
                  </a:cubicBezTo>
                  <a:cubicBezTo>
                    <a:pt x="698" y="625"/>
                    <a:pt x="792" y="657"/>
                    <a:pt x="864" y="657"/>
                  </a:cubicBezTo>
                  <a:lnTo>
                    <a:pt x="947" y="157"/>
                  </a:lnTo>
                  <a:cubicBezTo>
                    <a:pt x="885" y="146"/>
                    <a:pt x="812" y="146"/>
                    <a:pt x="739" y="136"/>
                  </a:cubicBezTo>
                  <a:cubicBezTo>
                    <a:pt x="510" y="105"/>
                    <a:pt x="281" y="74"/>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73"/>
            <p:cNvSpPr/>
            <p:nvPr/>
          </p:nvSpPr>
          <p:spPr>
            <a:xfrm>
              <a:off x="1618000" y="270625"/>
              <a:ext cx="176350" cy="175450"/>
            </a:xfrm>
            <a:custGeom>
              <a:avLst/>
              <a:gdLst/>
              <a:ahLst/>
              <a:cxnLst/>
              <a:rect l="l" t="t" r="r" b="b"/>
              <a:pathLst>
                <a:path w="7054" h="7018" extrusionOk="0">
                  <a:moveTo>
                    <a:pt x="5410" y="1"/>
                  </a:moveTo>
                  <a:cubicBezTo>
                    <a:pt x="5379" y="73"/>
                    <a:pt x="5338" y="136"/>
                    <a:pt x="5296" y="198"/>
                  </a:cubicBezTo>
                  <a:cubicBezTo>
                    <a:pt x="5504" y="500"/>
                    <a:pt x="5680" y="874"/>
                    <a:pt x="5795" y="1041"/>
                  </a:cubicBezTo>
                  <a:cubicBezTo>
                    <a:pt x="5951" y="1280"/>
                    <a:pt x="6055" y="1582"/>
                    <a:pt x="6107" y="1894"/>
                  </a:cubicBezTo>
                  <a:cubicBezTo>
                    <a:pt x="6128" y="1925"/>
                    <a:pt x="6149" y="1966"/>
                    <a:pt x="6117" y="1998"/>
                  </a:cubicBezTo>
                  <a:cubicBezTo>
                    <a:pt x="6221" y="2789"/>
                    <a:pt x="6024" y="3704"/>
                    <a:pt x="5691" y="4307"/>
                  </a:cubicBezTo>
                  <a:cubicBezTo>
                    <a:pt x="5181" y="5233"/>
                    <a:pt x="4183" y="6263"/>
                    <a:pt x="3112" y="6513"/>
                  </a:cubicBezTo>
                  <a:cubicBezTo>
                    <a:pt x="2804" y="6590"/>
                    <a:pt x="2498" y="6622"/>
                    <a:pt x="2189" y="6622"/>
                  </a:cubicBezTo>
                  <a:cubicBezTo>
                    <a:pt x="1881" y="6622"/>
                    <a:pt x="1572" y="6590"/>
                    <a:pt x="1260" y="6543"/>
                  </a:cubicBezTo>
                  <a:cubicBezTo>
                    <a:pt x="791" y="6471"/>
                    <a:pt x="469" y="6231"/>
                    <a:pt x="116" y="6023"/>
                  </a:cubicBezTo>
                  <a:cubicBezTo>
                    <a:pt x="74" y="6055"/>
                    <a:pt x="42" y="6096"/>
                    <a:pt x="1" y="6127"/>
                  </a:cubicBezTo>
                  <a:cubicBezTo>
                    <a:pt x="313" y="6294"/>
                    <a:pt x="573" y="6523"/>
                    <a:pt x="885" y="6689"/>
                  </a:cubicBezTo>
                  <a:cubicBezTo>
                    <a:pt x="1323" y="6929"/>
                    <a:pt x="1906" y="7018"/>
                    <a:pt x="2445" y="7018"/>
                  </a:cubicBezTo>
                  <a:cubicBezTo>
                    <a:pt x="2584" y="7018"/>
                    <a:pt x="2721" y="7012"/>
                    <a:pt x="2851" y="7001"/>
                  </a:cubicBezTo>
                  <a:cubicBezTo>
                    <a:pt x="4016" y="6918"/>
                    <a:pt x="5192" y="6106"/>
                    <a:pt x="5858" y="5149"/>
                  </a:cubicBezTo>
                  <a:cubicBezTo>
                    <a:pt x="6523" y="4192"/>
                    <a:pt x="7054" y="2414"/>
                    <a:pt x="6346" y="1342"/>
                  </a:cubicBezTo>
                  <a:cubicBezTo>
                    <a:pt x="6201" y="1113"/>
                    <a:pt x="5754" y="260"/>
                    <a:pt x="5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73"/>
            <p:cNvSpPr/>
            <p:nvPr/>
          </p:nvSpPr>
          <p:spPr>
            <a:xfrm>
              <a:off x="1618000" y="423800"/>
              <a:ext cx="1600" cy="1050"/>
            </a:xfrm>
            <a:custGeom>
              <a:avLst/>
              <a:gdLst/>
              <a:ahLst/>
              <a:cxnLst/>
              <a:rect l="l" t="t" r="r" b="b"/>
              <a:pathLst>
                <a:path w="64" h="42" extrusionOk="0">
                  <a:moveTo>
                    <a:pt x="1" y="0"/>
                  </a:moveTo>
                  <a:lnTo>
                    <a:pt x="1" y="0"/>
                  </a:lnTo>
                  <a:cubicBezTo>
                    <a:pt x="22" y="11"/>
                    <a:pt x="42" y="32"/>
                    <a:pt x="63" y="42"/>
                  </a:cubicBezTo>
                  <a:cubicBezTo>
                    <a:pt x="42" y="32"/>
                    <a:pt x="22" y="11"/>
                    <a:pt x="1" y="0"/>
                  </a:cubicBezTo>
                  <a:close/>
                </a:path>
              </a:pathLst>
            </a:custGeom>
            <a:solidFill>
              <a:srgbClr val="3F9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73"/>
            <p:cNvSpPr/>
            <p:nvPr/>
          </p:nvSpPr>
          <p:spPr>
            <a:xfrm>
              <a:off x="1632325" y="270625"/>
              <a:ext cx="162025" cy="175450"/>
            </a:xfrm>
            <a:custGeom>
              <a:avLst/>
              <a:gdLst/>
              <a:ahLst/>
              <a:cxnLst/>
              <a:rect l="l" t="t" r="r" b="b"/>
              <a:pathLst>
                <a:path w="6481" h="7018" extrusionOk="0">
                  <a:moveTo>
                    <a:pt x="4837" y="1"/>
                  </a:moveTo>
                  <a:cubicBezTo>
                    <a:pt x="4827" y="31"/>
                    <a:pt x="4806" y="52"/>
                    <a:pt x="4785" y="84"/>
                  </a:cubicBezTo>
                  <a:cubicBezTo>
                    <a:pt x="5066" y="448"/>
                    <a:pt x="5357" y="979"/>
                    <a:pt x="5472" y="1155"/>
                  </a:cubicBezTo>
                  <a:cubicBezTo>
                    <a:pt x="6179" y="2227"/>
                    <a:pt x="5638" y="4005"/>
                    <a:pt x="4983" y="4952"/>
                  </a:cubicBezTo>
                  <a:cubicBezTo>
                    <a:pt x="4317" y="5909"/>
                    <a:pt x="3142" y="6721"/>
                    <a:pt x="1966" y="6814"/>
                  </a:cubicBezTo>
                  <a:cubicBezTo>
                    <a:pt x="1838" y="6825"/>
                    <a:pt x="1703" y="6830"/>
                    <a:pt x="1565" y="6830"/>
                  </a:cubicBezTo>
                  <a:cubicBezTo>
                    <a:pt x="1031" y="6830"/>
                    <a:pt x="447" y="6742"/>
                    <a:pt x="0" y="6502"/>
                  </a:cubicBezTo>
                  <a:lnTo>
                    <a:pt x="0" y="6502"/>
                  </a:lnTo>
                  <a:cubicBezTo>
                    <a:pt x="104" y="6564"/>
                    <a:pt x="198" y="6637"/>
                    <a:pt x="312" y="6689"/>
                  </a:cubicBezTo>
                  <a:cubicBezTo>
                    <a:pt x="750" y="6929"/>
                    <a:pt x="1333" y="7018"/>
                    <a:pt x="1872" y="7018"/>
                  </a:cubicBezTo>
                  <a:cubicBezTo>
                    <a:pt x="2011" y="7018"/>
                    <a:pt x="2148" y="7012"/>
                    <a:pt x="2278" y="7001"/>
                  </a:cubicBezTo>
                  <a:cubicBezTo>
                    <a:pt x="3443" y="6918"/>
                    <a:pt x="4619" y="6106"/>
                    <a:pt x="5285" y="5149"/>
                  </a:cubicBezTo>
                  <a:cubicBezTo>
                    <a:pt x="5950" y="4192"/>
                    <a:pt x="6481" y="2414"/>
                    <a:pt x="5773" y="1342"/>
                  </a:cubicBezTo>
                  <a:cubicBezTo>
                    <a:pt x="5628" y="1113"/>
                    <a:pt x="5181" y="260"/>
                    <a:pt x="4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73"/>
            <p:cNvSpPr/>
            <p:nvPr/>
          </p:nvSpPr>
          <p:spPr>
            <a:xfrm>
              <a:off x="1936850" y="310675"/>
              <a:ext cx="24200" cy="20325"/>
            </a:xfrm>
            <a:custGeom>
              <a:avLst/>
              <a:gdLst/>
              <a:ahLst/>
              <a:cxnLst/>
              <a:rect l="l" t="t" r="r" b="b"/>
              <a:pathLst>
                <a:path w="968" h="813" extrusionOk="0">
                  <a:moveTo>
                    <a:pt x="260" y="1"/>
                  </a:moveTo>
                  <a:cubicBezTo>
                    <a:pt x="146" y="198"/>
                    <a:pt x="62" y="396"/>
                    <a:pt x="0" y="656"/>
                  </a:cubicBezTo>
                  <a:cubicBezTo>
                    <a:pt x="62" y="697"/>
                    <a:pt x="177" y="708"/>
                    <a:pt x="281" y="718"/>
                  </a:cubicBezTo>
                  <a:cubicBezTo>
                    <a:pt x="333" y="718"/>
                    <a:pt x="375" y="729"/>
                    <a:pt x="427" y="739"/>
                  </a:cubicBezTo>
                  <a:cubicBezTo>
                    <a:pt x="573" y="770"/>
                    <a:pt x="728" y="791"/>
                    <a:pt x="864" y="812"/>
                  </a:cubicBezTo>
                  <a:cubicBezTo>
                    <a:pt x="885" y="708"/>
                    <a:pt x="915" y="614"/>
                    <a:pt x="968" y="531"/>
                  </a:cubicBezTo>
                  <a:lnTo>
                    <a:pt x="843" y="438"/>
                  </a:lnTo>
                  <a:lnTo>
                    <a:pt x="801" y="396"/>
                  </a:lnTo>
                  <a:cubicBezTo>
                    <a:pt x="614" y="271"/>
                    <a:pt x="427" y="146"/>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73"/>
            <p:cNvSpPr/>
            <p:nvPr/>
          </p:nvSpPr>
          <p:spPr>
            <a:xfrm>
              <a:off x="1934000" y="331725"/>
              <a:ext cx="23675" cy="15375"/>
            </a:xfrm>
            <a:custGeom>
              <a:avLst/>
              <a:gdLst/>
              <a:ahLst/>
              <a:cxnLst/>
              <a:rect l="l" t="t" r="r" b="b"/>
              <a:pathLst>
                <a:path w="947" h="615" extrusionOk="0">
                  <a:moveTo>
                    <a:pt x="72" y="1"/>
                  </a:moveTo>
                  <a:cubicBezTo>
                    <a:pt x="62" y="32"/>
                    <a:pt x="62" y="63"/>
                    <a:pt x="52" y="95"/>
                  </a:cubicBezTo>
                  <a:lnTo>
                    <a:pt x="0" y="459"/>
                  </a:lnTo>
                  <a:cubicBezTo>
                    <a:pt x="197" y="542"/>
                    <a:pt x="426" y="563"/>
                    <a:pt x="666" y="594"/>
                  </a:cubicBezTo>
                  <a:cubicBezTo>
                    <a:pt x="738" y="604"/>
                    <a:pt x="801" y="615"/>
                    <a:pt x="874" y="615"/>
                  </a:cubicBezTo>
                  <a:lnTo>
                    <a:pt x="946" y="157"/>
                  </a:lnTo>
                  <a:cubicBezTo>
                    <a:pt x="874" y="146"/>
                    <a:pt x="791" y="126"/>
                    <a:pt x="717" y="116"/>
                  </a:cubicBezTo>
                  <a:cubicBezTo>
                    <a:pt x="613" y="95"/>
                    <a:pt x="509" y="63"/>
                    <a:pt x="405" y="53"/>
                  </a:cubicBezTo>
                  <a:lnTo>
                    <a:pt x="312" y="53"/>
                  </a:lnTo>
                  <a:cubicBezTo>
                    <a:pt x="229" y="42"/>
                    <a:pt x="146" y="32"/>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73"/>
            <p:cNvSpPr/>
            <p:nvPr/>
          </p:nvSpPr>
          <p:spPr>
            <a:xfrm>
              <a:off x="1624250" y="360350"/>
              <a:ext cx="55950" cy="69975"/>
            </a:xfrm>
            <a:custGeom>
              <a:avLst/>
              <a:gdLst/>
              <a:ahLst/>
              <a:cxnLst/>
              <a:rect l="l" t="t" r="r" b="b"/>
              <a:pathLst>
                <a:path w="2238" h="2799" extrusionOk="0">
                  <a:moveTo>
                    <a:pt x="2237" y="0"/>
                  </a:moveTo>
                  <a:cubicBezTo>
                    <a:pt x="1519" y="791"/>
                    <a:pt x="760" y="1560"/>
                    <a:pt x="0" y="2299"/>
                  </a:cubicBezTo>
                  <a:cubicBezTo>
                    <a:pt x="125" y="2383"/>
                    <a:pt x="250" y="2476"/>
                    <a:pt x="386" y="2549"/>
                  </a:cubicBezTo>
                  <a:cubicBezTo>
                    <a:pt x="625" y="2674"/>
                    <a:pt x="895" y="2746"/>
                    <a:pt x="1176" y="2799"/>
                  </a:cubicBezTo>
                  <a:cubicBezTo>
                    <a:pt x="1478" y="2309"/>
                    <a:pt x="1655" y="1748"/>
                    <a:pt x="1831" y="1207"/>
                  </a:cubicBezTo>
                  <a:cubicBezTo>
                    <a:pt x="1967" y="822"/>
                    <a:pt x="2185" y="416"/>
                    <a:pt x="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73"/>
            <p:cNvSpPr/>
            <p:nvPr/>
          </p:nvSpPr>
          <p:spPr>
            <a:xfrm>
              <a:off x="1661975" y="328375"/>
              <a:ext cx="56450" cy="56700"/>
            </a:xfrm>
            <a:custGeom>
              <a:avLst/>
              <a:gdLst/>
              <a:ahLst/>
              <a:cxnLst/>
              <a:rect l="l" t="t" r="r" b="b"/>
              <a:pathLst>
                <a:path w="2258" h="2268" extrusionOk="0">
                  <a:moveTo>
                    <a:pt x="1623" y="0"/>
                  </a:moveTo>
                  <a:cubicBezTo>
                    <a:pt x="1383" y="447"/>
                    <a:pt x="967" y="863"/>
                    <a:pt x="593" y="1165"/>
                  </a:cubicBezTo>
                  <a:cubicBezTo>
                    <a:pt x="562" y="1175"/>
                    <a:pt x="541" y="1196"/>
                    <a:pt x="520" y="1207"/>
                  </a:cubicBezTo>
                  <a:cubicBezTo>
                    <a:pt x="458" y="1258"/>
                    <a:pt x="396" y="1311"/>
                    <a:pt x="322" y="1362"/>
                  </a:cubicBezTo>
                  <a:cubicBezTo>
                    <a:pt x="218" y="1466"/>
                    <a:pt x="114" y="1560"/>
                    <a:pt x="10" y="1654"/>
                  </a:cubicBezTo>
                  <a:cubicBezTo>
                    <a:pt x="10" y="1664"/>
                    <a:pt x="0" y="1664"/>
                    <a:pt x="0" y="1664"/>
                  </a:cubicBezTo>
                  <a:cubicBezTo>
                    <a:pt x="42" y="1748"/>
                    <a:pt x="93" y="1831"/>
                    <a:pt x="156" y="1893"/>
                  </a:cubicBezTo>
                  <a:cubicBezTo>
                    <a:pt x="354" y="1695"/>
                    <a:pt x="541" y="1487"/>
                    <a:pt x="728" y="1279"/>
                  </a:cubicBezTo>
                  <a:lnTo>
                    <a:pt x="728" y="1279"/>
                  </a:lnTo>
                  <a:cubicBezTo>
                    <a:pt x="687" y="1581"/>
                    <a:pt x="572" y="1862"/>
                    <a:pt x="458" y="2143"/>
                  </a:cubicBezTo>
                  <a:cubicBezTo>
                    <a:pt x="500" y="2174"/>
                    <a:pt x="551" y="2194"/>
                    <a:pt x="604" y="2215"/>
                  </a:cubicBezTo>
                  <a:cubicBezTo>
                    <a:pt x="749" y="1852"/>
                    <a:pt x="895" y="1487"/>
                    <a:pt x="895" y="1103"/>
                  </a:cubicBezTo>
                  <a:cubicBezTo>
                    <a:pt x="895" y="1103"/>
                    <a:pt x="905" y="1103"/>
                    <a:pt x="905" y="1092"/>
                  </a:cubicBezTo>
                  <a:cubicBezTo>
                    <a:pt x="1124" y="1446"/>
                    <a:pt x="1279" y="1872"/>
                    <a:pt x="1404" y="2268"/>
                  </a:cubicBezTo>
                  <a:cubicBezTo>
                    <a:pt x="1446" y="2257"/>
                    <a:pt x="1498" y="2236"/>
                    <a:pt x="1540" y="2215"/>
                  </a:cubicBezTo>
                  <a:cubicBezTo>
                    <a:pt x="1404" y="1841"/>
                    <a:pt x="1279" y="1436"/>
                    <a:pt x="1071" y="1082"/>
                  </a:cubicBezTo>
                  <a:lnTo>
                    <a:pt x="1071" y="1082"/>
                  </a:lnTo>
                  <a:cubicBezTo>
                    <a:pt x="1342" y="1269"/>
                    <a:pt x="1695" y="1331"/>
                    <a:pt x="1997" y="1446"/>
                  </a:cubicBezTo>
                  <a:cubicBezTo>
                    <a:pt x="2070" y="1477"/>
                    <a:pt x="2143" y="1508"/>
                    <a:pt x="2216" y="1529"/>
                  </a:cubicBezTo>
                  <a:cubicBezTo>
                    <a:pt x="2236" y="1487"/>
                    <a:pt x="2247" y="1436"/>
                    <a:pt x="2257" y="1394"/>
                  </a:cubicBezTo>
                  <a:cubicBezTo>
                    <a:pt x="2091" y="1321"/>
                    <a:pt x="1924" y="1258"/>
                    <a:pt x="1748" y="1196"/>
                  </a:cubicBezTo>
                  <a:cubicBezTo>
                    <a:pt x="1561" y="1133"/>
                    <a:pt x="1373" y="1082"/>
                    <a:pt x="1207" y="988"/>
                  </a:cubicBezTo>
                  <a:cubicBezTo>
                    <a:pt x="1540" y="863"/>
                    <a:pt x="1873" y="738"/>
                    <a:pt x="2206" y="603"/>
                  </a:cubicBezTo>
                  <a:cubicBezTo>
                    <a:pt x="2185" y="562"/>
                    <a:pt x="2153" y="509"/>
                    <a:pt x="2132" y="468"/>
                  </a:cubicBezTo>
                  <a:cubicBezTo>
                    <a:pt x="1799" y="603"/>
                    <a:pt x="1467" y="728"/>
                    <a:pt x="1124" y="853"/>
                  </a:cubicBezTo>
                  <a:cubicBezTo>
                    <a:pt x="1207" y="770"/>
                    <a:pt x="1279" y="687"/>
                    <a:pt x="1353" y="603"/>
                  </a:cubicBezTo>
                  <a:cubicBezTo>
                    <a:pt x="1498" y="437"/>
                    <a:pt x="1633" y="260"/>
                    <a:pt x="1769" y="83"/>
                  </a:cubicBezTo>
                  <a:cubicBezTo>
                    <a:pt x="1727" y="52"/>
                    <a:pt x="1675" y="21"/>
                    <a:pt x="1623" y="0"/>
                  </a:cubicBezTo>
                  <a:close/>
                </a:path>
              </a:pathLst>
            </a:custGeom>
            <a:solidFill>
              <a:srgbClr val="D0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73"/>
            <p:cNvSpPr/>
            <p:nvPr/>
          </p:nvSpPr>
          <p:spPr>
            <a:xfrm>
              <a:off x="1688750" y="355400"/>
              <a:ext cx="28625" cy="28375"/>
            </a:xfrm>
            <a:custGeom>
              <a:avLst/>
              <a:gdLst/>
              <a:ahLst/>
              <a:cxnLst/>
              <a:rect l="l" t="t" r="r" b="b"/>
              <a:pathLst>
                <a:path w="1145" h="1135" extrusionOk="0">
                  <a:moveTo>
                    <a:pt x="0" y="1"/>
                  </a:moveTo>
                  <a:lnTo>
                    <a:pt x="0" y="1"/>
                  </a:lnTo>
                  <a:cubicBezTo>
                    <a:pt x="208" y="355"/>
                    <a:pt x="333" y="760"/>
                    <a:pt x="469" y="1134"/>
                  </a:cubicBezTo>
                  <a:cubicBezTo>
                    <a:pt x="781" y="1009"/>
                    <a:pt x="1020" y="760"/>
                    <a:pt x="1145" y="448"/>
                  </a:cubicBezTo>
                  <a:cubicBezTo>
                    <a:pt x="1072" y="427"/>
                    <a:pt x="999" y="396"/>
                    <a:pt x="926" y="365"/>
                  </a:cubicBezTo>
                  <a:cubicBezTo>
                    <a:pt x="624" y="250"/>
                    <a:pt x="271" y="18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73"/>
            <p:cNvSpPr/>
            <p:nvPr/>
          </p:nvSpPr>
          <p:spPr>
            <a:xfrm>
              <a:off x="1677050" y="355650"/>
              <a:ext cx="20050" cy="30475"/>
            </a:xfrm>
            <a:custGeom>
              <a:avLst/>
              <a:gdLst/>
              <a:ahLst/>
              <a:cxnLst/>
              <a:rect l="l" t="t" r="r" b="b"/>
              <a:pathLst>
                <a:path w="802" h="1219" extrusionOk="0">
                  <a:moveTo>
                    <a:pt x="302" y="1"/>
                  </a:moveTo>
                  <a:cubicBezTo>
                    <a:pt x="302" y="12"/>
                    <a:pt x="292" y="12"/>
                    <a:pt x="292" y="12"/>
                  </a:cubicBezTo>
                  <a:cubicBezTo>
                    <a:pt x="292" y="396"/>
                    <a:pt x="146" y="761"/>
                    <a:pt x="1" y="1124"/>
                  </a:cubicBezTo>
                  <a:cubicBezTo>
                    <a:pt x="146" y="1187"/>
                    <a:pt x="302" y="1218"/>
                    <a:pt x="468" y="1218"/>
                  </a:cubicBezTo>
                  <a:cubicBezTo>
                    <a:pt x="583" y="1218"/>
                    <a:pt x="697" y="1207"/>
                    <a:pt x="801" y="1177"/>
                  </a:cubicBezTo>
                  <a:cubicBezTo>
                    <a:pt x="676" y="781"/>
                    <a:pt x="521" y="355"/>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73"/>
            <p:cNvSpPr/>
            <p:nvPr/>
          </p:nvSpPr>
          <p:spPr>
            <a:xfrm>
              <a:off x="1692125" y="343450"/>
              <a:ext cx="27325" cy="19775"/>
            </a:xfrm>
            <a:custGeom>
              <a:avLst/>
              <a:gdLst/>
              <a:ahLst/>
              <a:cxnLst/>
              <a:rect l="l" t="t" r="r" b="b"/>
              <a:pathLst>
                <a:path w="1093" h="791" extrusionOk="0">
                  <a:moveTo>
                    <a:pt x="1000" y="0"/>
                  </a:moveTo>
                  <a:cubicBezTo>
                    <a:pt x="667" y="135"/>
                    <a:pt x="334" y="260"/>
                    <a:pt x="1" y="385"/>
                  </a:cubicBezTo>
                  <a:cubicBezTo>
                    <a:pt x="167" y="479"/>
                    <a:pt x="355" y="530"/>
                    <a:pt x="542" y="593"/>
                  </a:cubicBezTo>
                  <a:cubicBezTo>
                    <a:pt x="718" y="655"/>
                    <a:pt x="885" y="718"/>
                    <a:pt x="1051" y="791"/>
                  </a:cubicBezTo>
                  <a:cubicBezTo>
                    <a:pt x="1083" y="687"/>
                    <a:pt x="1093" y="583"/>
                    <a:pt x="1093" y="479"/>
                  </a:cubicBezTo>
                  <a:cubicBezTo>
                    <a:pt x="1093" y="312"/>
                    <a:pt x="1062" y="146"/>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73"/>
            <p:cNvSpPr/>
            <p:nvPr/>
          </p:nvSpPr>
          <p:spPr>
            <a:xfrm>
              <a:off x="1690050" y="330450"/>
              <a:ext cx="25250" cy="19250"/>
            </a:xfrm>
            <a:custGeom>
              <a:avLst/>
              <a:gdLst/>
              <a:ahLst/>
              <a:cxnLst/>
              <a:rect l="l" t="t" r="r" b="b"/>
              <a:pathLst>
                <a:path w="1010" h="770" extrusionOk="0">
                  <a:moveTo>
                    <a:pt x="646" y="0"/>
                  </a:moveTo>
                  <a:cubicBezTo>
                    <a:pt x="510" y="177"/>
                    <a:pt x="375" y="354"/>
                    <a:pt x="230" y="520"/>
                  </a:cubicBezTo>
                  <a:cubicBezTo>
                    <a:pt x="156" y="604"/>
                    <a:pt x="84" y="687"/>
                    <a:pt x="1" y="770"/>
                  </a:cubicBezTo>
                  <a:cubicBezTo>
                    <a:pt x="344" y="645"/>
                    <a:pt x="676" y="520"/>
                    <a:pt x="1009" y="385"/>
                  </a:cubicBezTo>
                  <a:cubicBezTo>
                    <a:pt x="916" y="229"/>
                    <a:pt x="791" y="93"/>
                    <a:pt x="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73"/>
            <p:cNvSpPr/>
            <p:nvPr/>
          </p:nvSpPr>
          <p:spPr>
            <a:xfrm>
              <a:off x="1665850" y="360350"/>
              <a:ext cx="14350" cy="21600"/>
            </a:xfrm>
            <a:custGeom>
              <a:avLst/>
              <a:gdLst/>
              <a:ahLst/>
              <a:cxnLst/>
              <a:rect l="l" t="t" r="r" b="b"/>
              <a:pathLst>
                <a:path w="574" h="864" extrusionOk="0">
                  <a:moveTo>
                    <a:pt x="573" y="0"/>
                  </a:moveTo>
                  <a:cubicBezTo>
                    <a:pt x="386" y="208"/>
                    <a:pt x="199" y="416"/>
                    <a:pt x="1" y="614"/>
                  </a:cubicBezTo>
                  <a:cubicBezTo>
                    <a:pt x="84" y="718"/>
                    <a:pt x="188" y="801"/>
                    <a:pt x="303" y="864"/>
                  </a:cubicBezTo>
                  <a:cubicBezTo>
                    <a:pt x="417" y="583"/>
                    <a:pt x="532" y="302"/>
                    <a:pt x="573" y="0"/>
                  </a:cubicBezTo>
                  <a:close/>
                </a:path>
              </a:pathLst>
            </a:custGeom>
            <a:solidFill>
              <a:srgbClr val="5AA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73"/>
            <p:cNvSpPr/>
            <p:nvPr/>
          </p:nvSpPr>
          <p:spPr>
            <a:xfrm>
              <a:off x="1844525" y="736125"/>
              <a:ext cx="47100" cy="163875"/>
            </a:xfrm>
            <a:custGeom>
              <a:avLst/>
              <a:gdLst/>
              <a:ahLst/>
              <a:cxnLst/>
              <a:rect l="l" t="t" r="r" b="b"/>
              <a:pathLst>
                <a:path w="1884" h="6555" extrusionOk="0">
                  <a:moveTo>
                    <a:pt x="1030" y="1"/>
                  </a:moveTo>
                  <a:lnTo>
                    <a:pt x="1" y="6388"/>
                  </a:lnTo>
                  <a:cubicBezTo>
                    <a:pt x="115" y="6419"/>
                    <a:pt x="239" y="6439"/>
                    <a:pt x="364" y="6471"/>
                  </a:cubicBezTo>
                  <a:cubicBezTo>
                    <a:pt x="489" y="6502"/>
                    <a:pt x="625" y="6523"/>
                    <a:pt x="760" y="6554"/>
                  </a:cubicBezTo>
                  <a:lnTo>
                    <a:pt x="833" y="6554"/>
                  </a:lnTo>
                  <a:cubicBezTo>
                    <a:pt x="864" y="6554"/>
                    <a:pt x="874" y="6554"/>
                    <a:pt x="884" y="6450"/>
                  </a:cubicBezTo>
                  <a:lnTo>
                    <a:pt x="884" y="6439"/>
                  </a:lnTo>
                  <a:cubicBezTo>
                    <a:pt x="895" y="6377"/>
                    <a:pt x="905" y="6315"/>
                    <a:pt x="926" y="6252"/>
                  </a:cubicBezTo>
                  <a:lnTo>
                    <a:pt x="1883" y="344"/>
                  </a:lnTo>
                  <a:cubicBezTo>
                    <a:pt x="1613" y="250"/>
                    <a:pt x="1353" y="146"/>
                    <a:pt x="1113" y="32"/>
                  </a:cubicBezTo>
                  <a:cubicBezTo>
                    <a:pt x="1082" y="22"/>
                    <a:pt x="1062" y="11"/>
                    <a:pt x="1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73"/>
            <p:cNvSpPr/>
            <p:nvPr/>
          </p:nvSpPr>
          <p:spPr>
            <a:xfrm>
              <a:off x="1823975" y="787875"/>
              <a:ext cx="33050" cy="72850"/>
            </a:xfrm>
            <a:custGeom>
              <a:avLst/>
              <a:gdLst/>
              <a:ahLst/>
              <a:cxnLst/>
              <a:rect l="l" t="t" r="r" b="b"/>
              <a:pathLst>
                <a:path w="1322" h="2914" extrusionOk="0">
                  <a:moveTo>
                    <a:pt x="1322" y="0"/>
                  </a:moveTo>
                  <a:lnTo>
                    <a:pt x="0" y="178"/>
                  </a:lnTo>
                  <a:cubicBezTo>
                    <a:pt x="115" y="916"/>
                    <a:pt x="250" y="1655"/>
                    <a:pt x="354" y="2393"/>
                  </a:cubicBezTo>
                  <a:lnTo>
                    <a:pt x="365" y="2404"/>
                  </a:lnTo>
                  <a:lnTo>
                    <a:pt x="365" y="2425"/>
                  </a:lnTo>
                  <a:cubicBezTo>
                    <a:pt x="365" y="2445"/>
                    <a:pt x="365" y="2476"/>
                    <a:pt x="375" y="2497"/>
                  </a:cubicBezTo>
                  <a:lnTo>
                    <a:pt x="375" y="2529"/>
                  </a:lnTo>
                  <a:cubicBezTo>
                    <a:pt x="386" y="2653"/>
                    <a:pt x="396" y="2778"/>
                    <a:pt x="407" y="2913"/>
                  </a:cubicBezTo>
                  <a:cubicBezTo>
                    <a:pt x="573" y="2871"/>
                    <a:pt x="719" y="2841"/>
                    <a:pt x="874" y="2809"/>
                  </a:cubicBezTo>
                  <a:lnTo>
                    <a:pt x="13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73"/>
            <p:cNvSpPr/>
            <p:nvPr/>
          </p:nvSpPr>
          <p:spPr>
            <a:xfrm>
              <a:off x="1839850" y="654200"/>
              <a:ext cx="93125" cy="88975"/>
            </a:xfrm>
            <a:custGeom>
              <a:avLst/>
              <a:gdLst/>
              <a:ahLst/>
              <a:cxnLst/>
              <a:rect l="l" t="t" r="r" b="b"/>
              <a:pathLst>
                <a:path w="3725" h="3559"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500" y="2737"/>
                    <a:pt x="833" y="2862"/>
                    <a:pt x="1436" y="3101"/>
                  </a:cubicBezTo>
                  <a:cubicBezTo>
                    <a:pt x="1883" y="3278"/>
                    <a:pt x="2340" y="3496"/>
                    <a:pt x="2830" y="3558"/>
                  </a:cubicBezTo>
                  <a:cubicBezTo>
                    <a:pt x="2861" y="3433"/>
                    <a:pt x="2944" y="3278"/>
                    <a:pt x="2965" y="3184"/>
                  </a:cubicBezTo>
                  <a:cubicBezTo>
                    <a:pt x="3027" y="2976"/>
                    <a:pt x="3069" y="2737"/>
                    <a:pt x="3163" y="2539"/>
                  </a:cubicBezTo>
                  <a:cubicBezTo>
                    <a:pt x="3371" y="2039"/>
                    <a:pt x="3547" y="1519"/>
                    <a:pt x="3724" y="1010"/>
                  </a:cubicBezTo>
                  <a:lnTo>
                    <a:pt x="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73"/>
            <p:cNvSpPr/>
            <p:nvPr/>
          </p:nvSpPr>
          <p:spPr>
            <a:xfrm>
              <a:off x="1839850" y="654200"/>
              <a:ext cx="93125" cy="66600"/>
            </a:xfrm>
            <a:custGeom>
              <a:avLst/>
              <a:gdLst/>
              <a:ahLst/>
              <a:cxnLst/>
              <a:rect l="l" t="t" r="r" b="b"/>
              <a:pathLst>
                <a:path w="3725" h="2664"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73" y="2633"/>
                    <a:pt x="135" y="2643"/>
                    <a:pt x="198" y="2664"/>
                  </a:cubicBezTo>
                  <a:lnTo>
                    <a:pt x="260" y="2508"/>
                  </a:lnTo>
                  <a:cubicBezTo>
                    <a:pt x="271" y="2497"/>
                    <a:pt x="271" y="2497"/>
                    <a:pt x="271" y="2487"/>
                  </a:cubicBezTo>
                  <a:cubicBezTo>
                    <a:pt x="281" y="2456"/>
                    <a:pt x="292" y="2435"/>
                    <a:pt x="302" y="2414"/>
                  </a:cubicBezTo>
                  <a:lnTo>
                    <a:pt x="302" y="2393"/>
                  </a:lnTo>
                  <a:cubicBezTo>
                    <a:pt x="312" y="2393"/>
                    <a:pt x="312" y="2393"/>
                    <a:pt x="312" y="2383"/>
                  </a:cubicBezTo>
                  <a:cubicBezTo>
                    <a:pt x="551" y="1676"/>
                    <a:pt x="770" y="958"/>
                    <a:pt x="1009" y="250"/>
                  </a:cubicBezTo>
                  <a:lnTo>
                    <a:pt x="3662" y="1197"/>
                  </a:lnTo>
                  <a:lnTo>
                    <a:pt x="3724" y="1010"/>
                  </a:lnTo>
                  <a:lnTo>
                    <a:pt x="8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73"/>
            <p:cNvSpPr/>
            <p:nvPr/>
          </p:nvSpPr>
          <p:spPr>
            <a:xfrm>
              <a:off x="1878325" y="782150"/>
              <a:ext cx="29400" cy="72075"/>
            </a:xfrm>
            <a:custGeom>
              <a:avLst/>
              <a:gdLst/>
              <a:ahLst/>
              <a:cxnLst/>
              <a:rect l="l" t="t" r="r" b="b"/>
              <a:pathLst>
                <a:path w="1176" h="2883" extrusionOk="0">
                  <a:moveTo>
                    <a:pt x="801" y="1"/>
                  </a:moveTo>
                  <a:lnTo>
                    <a:pt x="469" y="53"/>
                  </a:lnTo>
                  <a:lnTo>
                    <a:pt x="1" y="2882"/>
                  </a:lnTo>
                  <a:cubicBezTo>
                    <a:pt x="406" y="2851"/>
                    <a:pt x="801" y="2820"/>
                    <a:pt x="1176" y="2684"/>
                  </a:cubicBezTo>
                  <a:cubicBezTo>
                    <a:pt x="1155" y="2560"/>
                    <a:pt x="1145" y="2383"/>
                    <a:pt x="1134" y="2289"/>
                  </a:cubicBezTo>
                  <a:cubicBezTo>
                    <a:pt x="1083" y="2071"/>
                    <a:pt x="1020" y="1842"/>
                    <a:pt x="1000" y="1623"/>
                  </a:cubicBezTo>
                  <a:cubicBezTo>
                    <a:pt x="968" y="1082"/>
                    <a:pt x="885" y="54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73"/>
            <p:cNvSpPr/>
            <p:nvPr/>
          </p:nvSpPr>
          <p:spPr>
            <a:xfrm>
              <a:off x="1717625" y="384025"/>
              <a:ext cx="11725" cy="10900"/>
            </a:xfrm>
            <a:custGeom>
              <a:avLst/>
              <a:gdLst/>
              <a:ahLst/>
              <a:cxnLst/>
              <a:rect l="l" t="t" r="r" b="b"/>
              <a:pathLst>
                <a:path w="469" h="436" extrusionOk="0">
                  <a:moveTo>
                    <a:pt x="0" y="0"/>
                  </a:moveTo>
                  <a:lnTo>
                    <a:pt x="0" y="0"/>
                  </a:lnTo>
                  <a:cubicBezTo>
                    <a:pt x="75" y="188"/>
                    <a:pt x="193" y="435"/>
                    <a:pt x="276" y="435"/>
                  </a:cubicBezTo>
                  <a:cubicBezTo>
                    <a:pt x="285" y="435"/>
                    <a:pt x="294" y="432"/>
                    <a:pt x="302" y="426"/>
                  </a:cubicBezTo>
                  <a:cubicBezTo>
                    <a:pt x="468" y="312"/>
                    <a:pt x="208" y="11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73"/>
            <p:cNvSpPr/>
            <p:nvPr/>
          </p:nvSpPr>
          <p:spPr>
            <a:xfrm>
              <a:off x="1680275" y="404025"/>
              <a:ext cx="6175" cy="8350"/>
            </a:xfrm>
            <a:custGeom>
              <a:avLst/>
              <a:gdLst/>
              <a:ahLst/>
              <a:cxnLst/>
              <a:rect l="l" t="t" r="r" b="b"/>
              <a:pathLst>
                <a:path w="247" h="334" extrusionOk="0">
                  <a:moveTo>
                    <a:pt x="131" y="1"/>
                  </a:moveTo>
                  <a:lnTo>
                    <a:pt x="131" y="1"/>
                  </a:lnTo>
                  <a:cubicBezTo>
                    <a:pt x="70" y="142"/>
                    <a:pt x="0" y="334"/>
                    <a:pt x="112" y="334"/>
                  </a:cubicBezTo>
                  <a:cubicBezTo>
                    <a:pt x="115" y="334"/>
                    <a:pt x="118" y="334"/>
                    <a:pt x="121" y="334"/>
                  </a:cubicBezTo>
                  <a:cubicBezTo>
                    <a:pt x="246" y="324"/>
                    <a:pt x="184" y="105"/>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73"/>
            <p:cNvSpPr/>
            <p:nvPr/>
          </p:nvSpPr>
          <p:spPr>
            <a:xfrm>
              <a:off x="1729825" y="310675"/>
              <a:ext cx="13550" cy="7550"/>
            </a:xfrm>
            <a:custGeom>
              <a:avLst/>
              <a:gdLst/>
              <a:ahLst/>
              <a:cxnLst/>
              <a:rect l="l" t="t" r="r" b="b"/>
              <a:pathLst>
                <a:path w="542" h="302" extrusionOk="0">
                  <a:moveTo>
                    <a:pt x="397" y="1"/>
                  </a:moveTo>
                  <a:cubicBezTo>
                    <a:pt x="321" y="1"/>
                    <a:pt x="183" y="130"/>
                    <a:pt x="146" y="156"/>
                  </a:cubicBezTo>
                  <a:lnTo>
                    <a:pt x="1" y="302"/>
                  </a:lnTo>
                  <a:cubicBezTo>
                    <a:pt x="84" y="292"/>
                    <a:pt x="178" y="271"/>
                    <a:pt x="250" y="239"/>
                  </a:cubicBezTo>
                  <a:cubicBezTo>
                    <a:pt x="313" y="219"/>
                    <a:pt x="542" y="115"/>
                    <a:pt x="428" y="11"/>
                  </a:cubicBezTo>
                  <a:cubicBezTo>
                    <a:pt x="419" y="4"/>
                    <a:pt x="409"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73"/>
            <p:cNvSpPr/>
            <p:nvPr/>
          </p:nvSpPr>
          <p:spPr>
            <a:xfrm>
              <a:off x="1769875" y="475800"/>
              <a:ext cx="137600" cy="97050"/>
            </a:xfrm>
            <a:custGeom>
              <a:avLst/>
              <a:gdLst/>
              <a:ahLst/>
              <a:cxnLst/>
              <a:rect l="l" t="t" r="r" b="b"/>
              <a:pathLst>
                <a:path w="5504" h="3882" extrusionOk="0">
                  <a:moveTo>
                    <a:pt x="105" y="1"/>
                  </a:moveTo>
                  <a:cubicBezTo>
                    <a:pt x="1" y="1301"/>
                    <a:pt x="261" y="2570"/>
                    <a:pt x="303" y="3860"/>
                  </a:cubicBezTo>
                  <a:lnTo>
                    <a:pt x="303" y="3881"/>
                  </a:lnTo>
                  <a:lnTo>
                    <a:pt x="1572" y="3881"/>
                  </a:lnTo>
                  <a:cubicBezTo>
                    <a:pt x="1478" y="3631"/>
                    <a:pt x="1374" y="3382"/>
                    <a:pt x="1291" y="3132"/>
                  </a:cubicBezTo>
                  <a:cubicBezTo>
                    <a:pt x="1260" y="3049"/>
                    <a:pt x="1281" y="2987"/>
                    <a:pt x="1332" y="2945"/>
                  </a:cubicBezTo>
                  <a:cubicBezTo>
                    <a:pt x="1353" y="2913"/>
                    <a:pt x="1374" y="2893"/>
                    <a:pt x="1415" y="2872"/>
                  </a:cubicBezTo>
                  <a:lnTo>
                    <a:pt x="4307" y="1831"/>
                  </a:lnTo>
                  <a:cubicBezTo>
                    <a:pt x="4326" y="1824"/>
                    <a:pt x="4344" y="1820"/>
                    <a:pt x="4362" y="1820"/>
                  </a:cubicBezTo>
                  <a:cubicBezTo>
                    <a:pt x="4458" y="1820"/>
                    <a:pt x="4525" y="1930"/>
                    <a:pt x="4515" y="2019"/>
                  </a:cubicBezTo>
                  <a:cubicBezTo>
                    <a:pt x="4672" y="2456"/>
                    <a:pt x="4827" y="2883"/>
                    <a:pt x="4973" y="3309"/>
                  </a:cubicBezTo>
                  <a:lnTo>
                    <a:pt x="5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73"/>
            <p:cNvSpPr/>
            <p:nvPr/>
          </p:nvSpPr>
          <p:spPr>
            <a:xfrm>
              <a:off x="1924100" y="475800"/>
              <a:ext cx="35125" cy="97050"/>
            </a:xfrm>
            <a:custGeom>
              <a:avLst/>
              <a:gdLst/>
              <a:ahLst/>
              <a:cxnLst/>
              <a:rect l="l" t="t" r="r" b="b"/>
              <a:pathLst>
                <a:path w="1405" h="3882" extrusionOk="0">
                  <a:moveTo>
                    <a:pt x="625" y="1"/>
                  </a:moveTo>
                  <a:lnTo>
                    <a:pt x="1" y="3881"/>
                  </a:lnTo>
                  <a:lnTo>
                    <a:pt x="1103" y="3881"/>
                  </a:lnTo>
                  <a:lnTo>
                    <a:pt x="1103" y="3860"/>
                  </a:lnTo>
                  <a:cubicBezTo>
                    <a:pt x="1145" y="2570"/>
                    <a:pt x="1405" y="1301"/>
                    <a:pt x="1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73"/>
            <p:cNvSpPr/>
            <p:nvPr/>
          </p:nvSpPr>
          <p:spPr>
            <a:xfrm>
              <a:off x="1807325" y="527825"/>
              <a:ext cx="85075" cy="90275"/>
            </a:xfrm>
            <a:custGeom>
              <a:avLst/>
              <a:gdLst/>
              <a:ahLst/>
              <a:cxnLst/>
              <a:rect l="l" t="t" r="r" b="b"/>
              <a:pathLst>
                <a:path w="340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436" y="3381"/>
                    <a:pt x="1769" y="3277"/>
                    <a:pt x="2393" y="3069"/>
                  </a:cubicBezTo>
                  <a:cubicBezTo>
                    <a:pt x="2664" y="2986"/>
                    <a:pt x="2945" y="2903"/>
                    <a:pt x="3215" y="2799"/>
                  </a:cubicBezTo>
                  <a:lnTo>
                    <a:pt x="3403" y="1664"/>
                  </a:lnTo>
                  <a:cubicBezTo>
                    <a:pt x="3382" y="1623"/>
                    <a:pt x="3371" y="1581"/>
                    <a:pt x="3361" y="1540"/>
                  </a:cubicBezTo>
                  <a:cubicBezTo>
                    <a:pt x="3205" y="1020"/>
                    <a:pt x="3007" y="510"/>
                    <a:pt x="2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73"/>
            <p:cNvSpPr/>
            <p:nvPr/>
          </p:nvSpPr>
          <p:spPr>
            <a:xfrm>
              <a:off x="1807325" y="527825"/>
              <a:ext cx="72325" cy="90275"/>
            </a:xfrm>
            <a:custGeom>
              <a:avLst/>
              <a:gdLst/>
              <a:ahLst/>
              <a:cxnLst/>
              <a:rect l="l" t="t" r="r" b="b"/>
              <a:pathLst>
                <a:path w="289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041" y="3579"/>
                    <a:pt x="1103" y="3548"/>
                    <a:pt x="1177" y="3516"/>
                  </a:cubicBezTo>
                  <a:cubicBezTo>
                    <a:pt x="1156" y="3465"/>
                    <a:pt x="1135" y="3412"/>
                    <a:pt x="1124" y="3360"/>
                  </a:cubicBezTo>
                  <a:cubicBezTo>
                    <a:pt x="1124" y="3350"/>
                    <a:pt x="1124" y="3340"/>
                    <a:pt x="1114" y="3329"/>
                  </a:cubicBezTo>
                  <a:cubicBezTo>
                    <a:pt x="1114" y="3308"/>
                    <a:pt x="1103" y="3287"/>
                    <a:pt x="1093" y="3266"/>
                  </a:cubicBezTo>
                  <a:cubicBezTo>
                    <a:pt x="1093" y="3256"/>
                    <a:pt x="1093" y="3246"/>
                    <a:pt x="1083" y="3246"/>
                  </a:cubicBezTo>
                  <a:lnTo>
                    <a:pt x="1083" y="3236"/>
                  </a:lnTo>
                  <a:cubicBezTo>
                    <a:pt x="823" y="2528"/>
                    <a:pt x="532" y="1842"/>
                    <a:pt x="271" y="1144"/>
                  </a:cubicBezTo>
                  <a:lnTo>
                    <a:pt x="2893" y="187"/>
                  </a:lnTo>
                  <a:cubicBezTo>
                    <a:pt x="2872" y="125"/>
                    <a:pt x="2841" y="63"/>
                    <a:pt x="2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73"/>
            <p:cNvSpPr/>
            <p:nvPr/>
          </p:nvSpPr>
          <p:spPr>
            <a:xfrm>
              <a:off x="1777425" y="576700"/>
              <a:ext cx="109250" cy="103275"/>
            </a:xfrm>
            <a:custGeom>
              <a:avLst/>
              <a:gdLst/>
              <a:ahLst/>
              <a:cxnLst/>
              <a:rect l="l" t="t" r="r" b="b"/>
              <a:pathLst>
                <a:path w="4370" h="4131" extrusionOk="0">
                  <a:moveTo>
                    <a:pt x="1" y="1"/>
                  </a:moveTo>
                  <a:cubicBezTo>
                    <a:pt x="11" y="136"/>
                    <a:pt x="11" y="282"/>
                    <a:pt x="11" y="417"/>
                  </a:cubicBezTo>
                  <a:cubicBezTo>
                    <a:pt x="22" y="448"/>
                    <a:pt x="22" y="469"/>
                    <a:pt x="11" y="500"/>
                  </a:cubicBezTo>
                  <a:cubicBezTo>
                    <a:pt x="32" y="1707"/>
                    <a:pt x="22" y="2924"/>
                    <a:pt x="167" y="4131"/>
                  </a:cubicBezTo>
                  <a:lnTo>
                    <a:pt x="2830" y="4131"/>
                  </a:lnTo>
                  <a:cubicBezTo>
                    <a:pt x="2955" y="3746"/>
                    <a:pt x="3080" y="3361"/>
                    <a:pt x="3215" y="2987"/>
                  </a:cubicBezTo>
                  <a:cubicBezTo>
                    <a:pt x="3246" y="2903"/>
                    <a:pt x="3309" y="2872"/>
                    <a:pt x="3371" y="2872"/>
                  </a:cubicBezTo>
                  <a:cubicBezTo>
                    <a:pt x="3393" y="2865"/>
                    <a:pt x="3415" y="2857"/>
                    <a:pt x="3441" y="2857"/>
                  </a:cubicBezTo>
                  <a:cubicBezTo>
                    <a:pt x="3452" y="2857"/>
                    <a:pt x="3463" y="2859"/>
                    <a:pt x="3475" y="2862"/>
                  </a:cubicBezTo>
                  <a:lnTo>
                    <a:pt x="4058" y="3070"/>
                  </a:lnTo>
                  <a:lnTo>
                    <a:pt x="4370" y="1135"/>
                  </a:lnTo>
                  <a:lnTo>
                    <a:pt x="4370" y="1135"/>
                  </a:lnTo>
                  <a:cubicBezTo>
                    <a:pt x="4120" y="1228"/>
                    <a:pt x="3860" y="1301"/>
                    <a:pt x="3610" y="1374"/>
                  </a:cubicBezTo>
                  <a:cubicBezTo>
                    <a:pt x="3101" y="1510"/>
                    <a:pt x="2705" y="1686"/>
                    <a:pt x="2227" y="1915"/>
                  </a:cubicBezTo>
                  <a:cubicBezTo>
                    <a:pt x="2207" y="1923"/>
                    <a:pt x="2188" y="1927"/>
                    <a:pt x="2169" y="1927"/>
                  </a:cubicBezTo>
                  <a:cubicBezTo>
                    <a:pt x="2118" y="1927"/>
                    <a:pt x="2073" y="1898"/>
                    <a:pt x="2050" y="1852"/>
                  </a:cubicBezTo>
                  <a:cubicBezTo>
                    <a:pt x="2019" y="1832"/>
                    <a:pt x="1987" y="1811"/>
                    <a:pt x="1977" y="1759"/>
                  </a:cubicBezTo>
                  <a:cubicBezTo>
                    <a:pt x="1915" y="1582"/>
                    <a:pt x="1862" y="1395"/>
                    <a:pt x="1800" y="1207"/>
                  </a:cubicBezTo>
                  <a:cubicBezTo>
                    <a:pt x="1654" y="802"/>
                    <a:pt x="1488" y="407"/>
                    <a:pt x="1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73"/>
            <p:cNvSpPr/>
            <p:nvPr/>
          </p:nvSpPr>
          <p:spPr>
            <a:xfrm>
              <a:off x="1795125" y="820125"/>
              <a:ext cx="139125" cy="98500"/>
            </a:xfrm>
            <a:custGeom>
              <a:avLst/>
              <a:gdLst/>
              <a:ahLst/>
              <a:cxnLst/>
              <a:rect l="l" t="t" r="r" b="b"/>
              <a:pathLst>
                <a:path w="5565" h="3940" extrusionOk="0">
                  <a:moveTo>
                    <a:pt x="0" y="0"/>
                  </a:moveTo>
                  <a:cubicBezTo>
                    <a:pt x="83" y="1290"/>
                    <a:pt x="135" y="2549"/>
                    <a:pt x="146" y="3673"/>
                  </a:cubicBezTo>
                  <a:cubicBezTo>
                    <a:pt x="135" y="3683"/>
                    <a:pt x="135" y="3694"/>
                    <a:pt x="135" y="3703"/>
                  </a:cubicBezTo>
                  <a:cubicBezTo>
                    <a:pt x="167" y="3724"/>
                    <a:pt x="187" y="3766"/>
                    <a:pt x="177" y="3818"/>
                  </a:cubicBezTo>
                  <a:cubicBezTo>
                    <a:pt x="337" y="3883"/>
                    <a:pt x="560" y="3900"/>
                    <a:pt x="787" y="3900"/>
                  </a:cubicBezTo>
                  <a:cubicBezTo>
                    <a:pt x="1031" y="3900"/>
                    <a:pt x="1279" y="3881"/>
                    <a:pt x="1457" y="3881"/>
                  </a:cubicBezTo>
                  <a:cubicBezTo>
                    <a:pt x="1809" y="3881"/>
                    <a:pt x="2154" y="3867"/>
                    <a:pt x="2504" y="3867"/>
                  </a:cubicBezTo>
                  <a:cubicBezTo>
                    <a:pt x="2588" y="3867"/>
                    <a:pt x="2672" y="3868"/>
                    <a:pt x="2756" y="3870"/>
                  </a:cubicBezTo>
                  <a:cubicBezTo>
                    <a:pt x="3311" y="3870"/>
                    <a:pt x="3912" y="3939"/>
                    <a:pt x="4498" y="3939"/>
                  </a:cubicBezTo>
                  <a:cubicBezTo>
                    <a:pt x="4791" y="3939"/>
                    <a:pt x="5080" y="3922"/>
                    <a:pt x="5357" y="3870"/>
                  </a:cubicBezTo>
                  <a:cubicBezTo>
                    <a:pt x="5357" y="3724"/>
                    <a:pt x="5399" y="3589"/>
                    <a:pt x="5419" y="3444"/>
                  </a:cubicBezTo>
                  <a:cubicBezTo>
                    <a:pt x="5430" y="2393"/>
                    <a:pt x="5482" y="1207"/>
                    <a:pt x="5565" y="0"/>
                  </a:cubicBezTo>
                  <a:lnTo>
                    <a:pt x="4525" y="0"/>
                  </a:lnTo>
                  <a:cubicBezTo>
                    <a:pt x="4536" y="84"/>
                    <a:pt x="4536" y="157"/>
                    <a:pt x="4546" y="240"/>
                  </a:cubicBezTo>
                  <a:cubicBezTo>
                    <a:pt x="4566" y="520"/>
                    <a:pt x="4754" y="947"/>
                    <a:pt x="4702" y="1218"/>
                  </a:cubicBezTo>
                  <a:cubicBezTo>
                    <a:pt x="4691" y="1269"/>
                    <a:pt x="4670" y="1311"/>
                    <a:pt x="4629" y="1332"/>
                  </a:cubicBezTo>
                  <a:cubicBezTo>
                    <a:pt x="4619" y="1353"/>
                    <a:pt x="4598" y="1373"/>
                    <a:pt x="4566" y="1384"/>
                  </a:cubicBezTo>
                  <a:cubicBezTo>
                    <a:pt x="4171" y="1540"/>
                    <a:pt x="3724" y="1602"/>
                    <a:pt x="3287" y="1634"/>
                  </a:cubicBezTo>
                  <a:lnTo>
                    <a:pt x="3100" y="2799"/>
                  </a:lnTo>
                  <a:cubicBezTo>
                    <a:pt x="3110" y="2820"/>
                    <a:pt x="3110" y="2841"/>
                    <a:pt x="3100" y="2851"/>
                  </a:cubicBezTo>
                  <a:cubicBezTo>
                    <a:pt x="3079" y="2913"/>
                    <a:pt x="3079" y="2975"/>
                    <a:pt x="3068" y="3038"/>
                  </a:cubicBezTo>
                  <a:cubicBezTo>
                    <a:pt x="3048" y="3183"/>
                    <a:pt x="3027" y="3361"/>
                    <a:pt x="2840" y="3391"/>
                  </a:cubicBezTo>
                  <a:lnTo>
                    <a:pt x="2788" y="3391"/>
                  </a:lnTo>
                  <a:cubicBezTo>
                    <a:pt x="2705" y="3391"/>
                    <a:pt x="2611" y="3371"/>
                    <a:pt x="2528" y="3350"/>
                  </a:cubicBezTo>
                  <a:cubicBezTo>
                    <a:pt x="2497" y="3340"/>
                    <a:pt x="2465" y="3329"/>
                    <a:pt x="2444" y="3319"/>
                  </a:cubicBezTo>
                  <a:lnTo>
                    <a:pt x="2289" y="3287"/>
                  </a:lnTo>
                  <a:cubicBezTo>
                    <a:pt x="2164" y="3257"/>
                    <a:pt x="2039" y="3236"/>
                    <a:pt x="1914" y="3215"/>
                  </a:cubicBezTo>
                  <a:cubicBezTo>
                    <a:pt x="1883" y="3204"/>
                    <a:pt x="1862" y="3194"/>
                    <a:pt x="1852" y="3163"/>
                  </a:cubicBezTo>
                  <a:cubicBezTo>
                    <a:pt x="1831" y="3163"/>
                    <a:pt x="1810" y="3153"/>
                    <a:pt x="1799" y="3132"/>
                  </a:cubicBezTo>
                  <a:cubicBezTo>
                    <a:pt x="1779" y="3111"/>
                    <a:pt x="1769" y="3090"/>
                    <a:pt x="1779" y="3059"/>
                  </a:cubicBezTo>
                  <a:lnTo>
                    <a:pt x="1987" y="1789"/>
                  </a:lnTo>
                  <a:lnTo>
                    <a:pt x="1987" y="1789"/>
                  </a:lnTo>
                  <a:cubicBezTo>
                    <a:pt x="1852" y="1821"/>
                    <a:pt x="1706" y="1852"/>
                    <a:pt x="1561" y="1884"/>
                  </a:cubicBezTo>
                  <a:cubicBezTo>
                    <a:pt x="1548" y="1887"/>
                    <a:pt x="1536" y="1888"/>
                    <a:pt x="1525" y="1888"/>
                  </a:cubicBezTo>
                  <a:cubicBezTo>
                    <a:pt x="1462" y="1888"/>
                    <a:pt x="1422" y="1842"/>
                    <a:pt x="1404" y="1789"/>
                  </a:cubicBezTo>
                  <a:cubicBezTo>
                    <a:pt x="1383" y="1759"/>
                    <a:pt x="1362" y="1727"/>
                    <a:pt x="1352" y="1685"/>
                  </a:cubicBezTo>
                  <a:cubicBezTo>
                    <a:pt x="1332" y="1488"/>
                    <a:pt x="1321" y="1301"/>
                    <a:pt x="1300" y="1103"/>
                  </a:cubicBezTo>
                  <a:cubicBezTo>
                    <a:pt x="1248" y="739"/>
                    <a:pt x="1186" y="375"/>
                    <a:pt x="1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73"/>
            <p:cNvSpPr/>
            <p:nvPr/>
          </p:nvSpPr>
          <p:spPr>
            <a:xfrm>
              <a:off x="1909275" y="576700"/>
              <a:ext cx="42425" cy="103275"/>
            </a:xfrm>
            <a:custGeom>
              <a:avLst/>
              <a:gdLst/>
              <a:ahLst/>
              <a:cxnLst/>
              <a:rect l="l" t="t" r="r" b="b"/>
              <a:pathLst>
                <a:path w="1697" h="4131" extrusionOk="0">
                  <a:moveTo>
                    <a:pt x="562" y="1"/>
                  </a:moveTo>
                  <a:lnTo>
                    <a:pt x="0" y="3507"/>
                  </a:lnTo>
                  <a:lnTo>
                    <a:pt x="1103" y="3902"/>
                  </a:lnTo>
                  <a:cubicBezTo>
                    <a:pt x="1207" y="3933"/>
                    <a:pt x="1218" y="4048"/>
                    <a:pt x="1176" y="4131"/>
                  </a:cubicBezTo>
                  <a:lnTo>
                    <a:pt x="1530" y="4131"/>
                  </a:lnTo>
                  <a:cubicBezTo>
                    <a:pt x="1696" y="2768"/>
                    <a:pt x="1665" y="1374"/>
                    <a:pt x="1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73"/>
            <p:cNvSpPr/>
            <p:nvPr/>
          </p:nvSpPr>
          <p:spPr>
            <a:xfrm>
              <a:off x="1891075" y="679950"/>
              <a:ext cx="56450" cy="140200"/>
            </a:xfrm>
            <a:custGeom>
              <a:avLst/>
              <a:gdLst/>
              <a:ahLst/>
              <a:cxnLst/>
              <a:rect l="l" t="t" r="r" b="b"/>
              <a:pathLst>
                <a:path w="2258" h="5608" extrusionOk="0">
                  <a:moveTo>
                    <a:pt x="1904" y="1"/>
                  </a:moveTo>
                  <a:cubicBezTo>
                    <a:pt x="1893" y="22"/>
                    <a:pt x="1883" y="42"/>
                    <a:pt x="1863" y="52"/>
                  </a:cubicBezTo>
                  <a:cubicBezTo>
                    <a:pt x="1665" y="614"/>
                    <a:pt x="1477" y="1176"/>
                    <a:pt x="1239" y="1728"/>
                  </a:cubicBezTo>
                  <a:cubicBezTo>
                    <a:pt x="1124" y="1977"/>
                    <a:pt x="1093" y="2456"/>
                    <a:pt x="936" y="2664"/>
                  </a:cubicBezTo>
                  <a:cubicBezTo>
                    <a:pt x="895" y="2705"/>
                    <a:pt x="853" y="2726"/>
                    <a:pt x="812" y="2736"/>
                  </a:cubicBezTo>
                  <a:cubicBezTo>
                    <a:pt x="797" y="2744"/>
                    <a:pt x="777" y="2751"/>
                    <a:pt x="755" y="2751"/>
                  </a:cubicBezTo>
                  <a:cubicBezTo>
                    <a:pt x="747" y="2751"/>
                    <a:pt x="738" y="2750"/>
                    <a:pt x="728" y="2747"/>
                  </a:cubicBezTo>
                  <a:cubicBezTo>
                    <a:pt x="552" y="2736"/>
                    <a:pt x="375" y="2695"/>
                    <a:pt x="198" y="2643"/>
                  </a:cubicBezTo>
                  <a:lnTo>
                    <a:pt x="0" y="3881"/>
                  </a:lnTo>
                  <a:lnTo>
                    <a:pt x="0" y="3881"/>
                  </a:lnTo>
                  <a:lnTo>
                    <a:pt x="333" y="3839"/>
                  </a:lnTo>
                  <a:cubicBezTo>
                    <a:pt x="342" y="3838"/>
                    <a:pt x="350" y="3837"/>
                    <a:pt x="359" y="3837"/>
                  </a:cubicBezTo>
                  <a:cubicBezTo>
                    <a:pt x="476" y="3837"/>
                    <a:pt x="529" y="3971"/>
                    <a:pt x="500" y="4079"/>
                  </a:cubicBezTo>
                  <a:cubicBezTo>
                    <a:pt x="573" y="4588"/>
                    <a:pt x="645" y="5098"/>
                    <a:pt x="687" y="5607"/>
                  </a:cubicBezTo>
                  <a:lnTo>
                    <a:pt x="1727" y="5607"/>
                  </a:lnTo>
                  <a:cubicBezTo>
                    <a:pt x="1842" y="3693"/>
                    <a:pt x="2039" y="1707"/>
                    <a:pt x="2247" y="52"/>
                  </a:cubicBezTo>
                  <a:cubicBezTo>
                    <a:pt x="2258" y="32"/>
                    <a:pt x="2258" y="22"/>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73"/>
            <p:cNvSpPr/>
            <p:nvPr/>
          </p:nvSpPr>
          <p:spPr>
            <a:xfrm>
              <a:off x="1781600" y="679950"/>
              <a:ext cx="84275" cy="140200"/>
            </a:xfrm>
            <a:custGeom>
              <a:avLst/>
              <a:gdLst/>
              <a:ahLst/>
              <a:cxnLst/>
              <a:rect l="l" t="t" r="r" b="b"/>
              <a:pathLst>
                <a:path w="3371" h="5608" extrusionOk="0">
                  <a:moveTo>
                    <a:pt x="0" y="1"/>
                  </a:moveTo>
                  <a:cubicBezTo>
                    <a:pt x="10" y="22"/>
                    <a:pt x="10" y="32"/>
                    <a:pt x="10" y="52"/>
                  </a:cubicBezTo>
                  <a:cubicBezTo>
                    <a:pt x="218" y="1717"/>
                    <a:pt x="416" y="3693"/>
                    <a:pt x="541" y="5607"/>
                  </a:cubicBezTo>
                  <a:lnTo>
                    <a:pt x="1665" y="5607"/>
                  </a:lnTo>
                  <a:cubicBezTo>
                    <a:pt x="1602" y="5233"/>
                    <a:pt x="1540" y="4858"/>
                    <a:pt x="1487" y="4474"/>
                  </a:cubicBezTo>
                  <a:cubicBezTo>
                    <a:pt x="1477" y="4391"/>
                    <a:pt x="1519" y="4328"/>
                    <a:pt x="1571" y="4307"/>
                  </a:cubicBezTo>
                  <a:cubicBezTo>
                    <a:pt x="1591" y="4276"/>
                    <a:pt x="1623" y="4255"/>
                    <a:pt x="1665" y="4255"/>
                  </a:cubicBezTo>
                  <a:lnTo>
                    <a:pt x="3059" y="4058"/>
                  </a:lnTo>
                  <a:lnTo>
                    <a:pt x="3371" y="2175"/>
                  </a:lnTo>
                  <a:cubicBezTo>
                    <a:pt x="2985" y="2019"/>
                    <a:pt x="2632" y="1925"/>
                    <a:pt x="2216" y="1821"/>
                  </a:cubicBezTo>
                  <a:cubicBezTo>
                    <a:pt x="2132" y="1800"/>
                    <a:pt x="2102" y="1728"/>
                    <a:pt x="2112" y="1654"/>
                  </a:cubicBezTo>
                  <a:cubicBezTo>
                    <a:pt x="2102" y="1624"/>
                    <a:pt x="2102" y="1582"/>
                    <a:pt x="2122" y="1540"/>
                  </a:cubicBezTo>
                  <a:cubicBezTo>
                    <a:pt x="2185" y="1363"/>
                    <a:pt x="2268" y="1187"/>
                    <a:pt x="2340" y="999"/>
                  </a:cubicBezTo>
                  <a:cubicBezTo>
                    <a:pt x="2455" y="667"/>
                    <a:pt x="2559" y="334"/>
                    <a:pt x="2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73"/>
            <p:cNvSpPr/>
            <p:nvPr/>
          </p:nvSpPr>
          <p:spPr>
            <a:xfrm>
              <a:off x="1883275" y="363200"/>
              <a:ext cx="69200" cy="299625"/>
            </a:xfrm>
            <a:custGeom>
              <a:avLst/>
              <a:gdLst/>
              <a:ahLst/>
              <a:cxnLst/>
              <a:rect l="l" t="t" r="r" b="b"/>
              <a:pathLst>
                <a:path w="2768" h="11985" extrusionOk="0">
                  <a:moveTo>
                    <a:pt x="1893" y="1"/>
                  </a:moveTo>
                  <a:lnTo>
                    <a:pt x="1530" y="2269"/>
                  </a:lnTo>
                  <a:lnTo>
                    <a:pt x="1477" y="2570"/>
                  </a:lnTo>
                  <a:lnTo>
                    <a:pt x="1207" y="4266"/>
                  </a:lnTo>
                  <a:lnTo>
                    <a:pt x="1165" y="4505"/>
                  </a:lnTo>
                  <a:lnTo>
                    <a:pt x="0" y="11682"/>
                  </a:lnTo>
                  <a:lnTo>
                    <a:pt x="864" y="11984"/>
                  </a:lnTo>
                  <a:lnTo>
                    <a:pt x="2071" y="4505"/>
                  </a:lnTo>
                  <a:lnTo>
                    <a:pt x="2112" y="4266"/>
                  </a:lnTo>
                  <a:lnTo>
                    <a:pt x="2383" y="2570"/>
                  </a:lnTo>
                  <a:lnTo>
                    <a:pt x="2434" y="2269"/>
                  </a:lnTo>
                  <a:lnTo>
                    <a:pt x="2767" y="230"/>
                  </a:lnTo>
                  <a:cubicBezTo>
                    <a:pt x="2674" y="219"/>
                    <a:pt x="2580" y="188"/>
                    <a:pt x="2497" y="167"/>
                  </a:cubicBezTo>
                  <a:cubicBezTo>
                    <a:pt x="2466" y="157"/>
                    <a:pt x="2445" y="147"/>
                    <a:pt x="2413" y="147"/>
                  </a:cubicBezTo>
                  <a:cubicBezTo>
                    <a:pt x="2383" y="136"/>
                    <a:pt x="2341" y="115"/>
                    <a:pt x="2299" y="105"/>
                  </a:cubicBezTo>
                  <a:cubicBezTo>
                    <a:pt x="2164" y="73"/>
                    <a:pt x="2029" y="32"/>
                    <a:pt x="1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73"/>
            <p:cNvSpPr/>
            <p:nvPr/>
          </p:nvSpPr>
          <p:spPr>
            <a:xfrm>
              <a:off x="1892375" y="875350"/>
              <a:ext cx="29150" cy="20725"/>
            </a:xfrm>
            <a:custGeom>
              <a:avLst/>
              <a:gdLst/>
              <a:ahLst/>
              <a:cxnLst/>
              <a:rect l="l" t="t" r="r" b="b"/>
              <a:pathLst>
                <a:path w="1166" h="829" extrusionOk="0">
                  <a:moveTo>
                    <a:pt x="891" y="0"/>
                  </a:moveTo>
                  <a:cubicBezTo>
                    <a:pt x="839" y="0"/>
                    <a:pt x="784" y="2"/>
                    <a:pt x="729" y="7"/>
                  </a:cubicBezTo>
                  <a:cubicBezTo>
                    <a:pt x="711" y="10"/>
                    <a:pt x="695" y="15"/>
                    <a:pt x="681" y="22"/>
                  </a:cubicBezTo>
                  <a:lnTo>
                    <a:pt x="681" y="22"/>
                  </a:lnTo>
                  <a:lnTo>
                    <a:pt x="1166" y="17"/>
                  </a:lnTo>
                  <a:cubicBezTo>
                    <a:pt x="1166" y="17"/>
                    <a:pt x="1043" y="0"/>
                    <a:pt x="891" y="0"/>
                  </a:cubicBezTo>
                  <a:close/>
                  <a:moveTo>
                    <a:pt x="681" y="22"/>
                  </a:moveTo>
                  <a:lnTo>
                    <a:pt x="11" y="28"/>
                  </a:lnTo>
                  <a:lnTo>
                    <a:pt x="11" y="28"/>
                  </a:lnTo>
                  <a:cubicBezTo>
                    <a:pt x="10" y="28"/>
                    <a:pt x="8" y="28"/>
                    <a:pt x="7" y="28"/>
                  </a:cubicBezTo>
                  <a:cubicBezTo>
                    <a:pt x="3" y="28"/>
                    <a:pt x="1" y="28"/>
                    <a:pt x="1" y="28"/>
                  </a:cubicBezTo>
                  <a:lnTo>
                    <a:pt x="11" y="28"/>
                  </a:lnTo>
                  <a:lnTo>
                    <a:pt x="11" y="28"/>
                  </a:lnTo>
                  <a:cubicBezTo>
                    <a:pt x="49" y="29"/>
                    <a:pt x="177" y="42"/>
                    <a:pt x="177" y="184"/>
                  </a:cubicBezTo>
                  <a:cubicBezTo>
                    <a:pt x="167" y="359"/>
                    <a:pt x="157" y="829"/>
                    <a:pt x="357" y="829"/>
                  </a:cubicBezTo>
                  <a:cubicBezTo>
                    <a:pt x="360" y="829"/>
                    <a:pt x="362" y="829"/>
                    <a:pt x="364" y="829"/>
                  </a:cubicBezTo>
                  <a:cubicBezTo>
                    <a:pt x="572" y="819"/>
                    <a:pt x="572" y="715"/>
                    <a:pt x="583" y="548"/>
                  </a:cubicBezTo>
                  <a:cubicBezTo>
                    <a:pt x="583" y="396"/>
                    <a:pt x="531" y="96"/>
                    <a:pt x="681"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73"/>
            <p:cNvSpPr/>
            <p:nvPr/>
          </p:nvSpPr>
          <p:spPr>
            <a:xfrm>
              <a:off x="1889775" y="873025"/>
              <a:ext cx="34650" cy="25250"/>
            </a:xfrm>
            <a:custGeom>
              <a:avLst/>
              <a:gdLst/>
              <a:ahLst/>
              <a:cxnLst/>
              <a:rect l="l" t="t" r="r" b="b"/>
              <a:pathLst>
                <a:path w="1386" h="1010" extrusionOk="0">
                  <a:moveTo>
                    <a:pt x="1026" y="1"/>
                  </a:moveTo>
                  <a:cubicBezTo>
                    <a:pt x="877" y="1"/>
                    <a:pt x="726" y="36"/>
                    <a:pt x="646" y="142"/>
                  </a:cubicBezTo>
                  <a:cubicBezTo>
                    <a:pt x="535" y="303"/>
                    <a:pt x="774" y="861"/>
                    <a:pt x="471" y="861"/>
                  </a:cubicBezTo>
                  <a:cubicBezTo>
                    <a:pt x="461" y="861"/>
                    <a:pt x="449" y="861"/>
                    <a:pt x="438" y="859"/>
                  </a:cubicBezTo>
                  <a:cubicBezTo>
                    <a:pt x="164" y="819"/>
                    <a:pt x="591" y="78"/>
                    <a:pt x="132" y="78"/>
                  </a:cubicBezTo>
                  <a:cubicBezTo>
                    <a:pt x="120" y="78"/>
                    <a:pt x="107" y="78"/>
                    <a:pt x="94" y="80"/>
                  </a:cubicBezTo>
                  <a:cubicBezTo>
                    <a:pt x="4" y="80"/>
                    <a:pt x="1" y="226"/>
                    <a:pt x="85" y="226"/>
                  </a:cubicBezTo>
                  <a:cubicBezTo>
                    <a:pt x="88" y="226"/>
                    <a:pt x="91" y="226"/>
                    <a:pt x="94" y="225"/>
                  </a:cubicBezTo>
                  <a:cubicBezTo>
                    <a:pt x="97" y="225"/>
                    <a:pt x="100" y="225"/>
                    <a:pt x="103" y="225"/>
                  </a:cubicBezTo>
                  <a:cubicBezTo>
                    <a:pt x="299" y="225"/>
                    <a:pt x="198" y="560"/>
                    <a:pt x="198" y="693"/>
                  </a:cubicBezTo>
                  <a:cubicBezTo>
                    <a:pt x="198" y="849"/>
                    <a:pt x="271" y="984"/>
                    <a:pt x="438" y="1005"/>
                  </a:cubicBezTo>
                  <a:cubicBezTo>
                    <a:pt x="458" y="1008"/>
                    <a:pt x="477" y="1009"/>
                    <a:pt x="495" y="1009"/>
                  </a:cubicBezTo>
                  <a:cubicBezTo>
                    <a:pt x="674" y="1009"/>
                    <a:pt x="761" y="873"/>
                    <a:pt x="780" y="693"/>
                  </a:cubicBezTo>
                  <a:cubicBezTo>
                    <a:pt x="801" y="568"/>
                    <a:pt x="770" y="443"/>
                    <a:pt x="770" y="318"/>
                  </a:cubicBezTo>
                  <a:cubicBezTo>
                    <a:pt x="764" y="188"/>
                    <a:pt x="889" y="150"/>
                    <a:pt x="1021" y="150"/>
                  </a:cubicBezTo>
                  <a:cubicBezTo>
                    <a:pt x="1109" y="150"/>
                    <a:pt x="1201" y="167"/>
                    <a:pt x="1259" y="184"/>
                  </a:cubicBezTo>
                  <a:cubicBezTo>
                    <a:pt x="1268" y="187"/>
                    <a:pt x="1276" y="188"/>
                    <a:pt x="1284" y="188"/>
                  </a:cubicBezTo>
                  <a:cubicBezTo>
                    <a:pt x="1360" y="188"/>
                    <a:pt x="1386" y="66"/>
                    <a:pt x="1300" y="38"/>
                  </a:cubicBezTo>
                  <a:cubicBezTo>
                    <a:pt x="1225" y="17"/>
                    <a:pt x="1126" y="1"/>
                    <a:pt x="1026" y="1"/>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3"/>
            <p:cNvSpPr/>
            <p:nvPr/>
          </p:nvSpPr>
          <p:spPr>
            <a:xfrm>
              <a:off x="1613075" y="267250"/>
              <a:ext cx="145900" cy="165400"/>
            </a:xfrm>
            <a:custGeom>
              <a:avLst/>
              <a:gdLst/>
              <a:ahLst/>
              <a:cxnLst/>
              <a:rect l="l" t="t" r="r" b="b"/>
              <a:pathLst>
                <a:path w="5836" h="6616" extrusionOk="0">
                  <a:moveTo>
                    <a:pt x="5680" y="0"/>
                  </a:moveTo>
                  <a:lnTo>
                    <a:pt x="3766" y="2143"/>
                  </a:lnTo>
                  <a:cubicBezTo>
                    <a:pt x="3755" y="2195"/>
                    <a:pt x="3735" y="2247"/>
                    <a:pt x="3693" y="2289"/>
                  </a:cubicBezTo>
                  <a:cubicBezTo>
                    <a:pt x="3433" y="2591"/>
                    <a:pt x="3163" y="2903"/>
                    <a:pt x="2923" y="3225"/>
                  </a:cubicBezTo>
                  <a:cubicBezTo>
                    <a:pt x="2715" y="3506"/>
                    <a:pt x="2518" y="3756"/>
                    <a:pt x="2227" y="3953"/>
                  </a:cubicBezTo>
                  <a:cubicBezTo>
                    <a:pt x="2185" y="3974"/>
                    <a:pt x="2143" y="3985"/>
                    <a:pt x="2112" y="3995"/>
                  </a:cubicBezTo>
                  <a:lnTo>
                    <a:pt x="1" y="6356"/>
                  </a:lnTo>
                  <a:lnTo>
                    <a:pt x="479" y="6616"/>
                  </a:lnTo>
                  <a:lnTo>
                    <a:pt x="5836" y="271"/>
                  </a:lnTo>
                  <a:lnTo>
                    <a:pt x="56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3"/>
            <p:cNvSpPr/>
            <p:nvPr/>
          </p:nvSpPr>
          <p:spPr>
            <a:xfrm>
              <a:off x="1684575" y="353850"/>
              <a:ext cx="26050" cy="73600"/>
            </a:xfrm>
            <a:custGeom>
              <a:avLst/>
              <a:gdLst/>
              <a:ahLst/>
              <a:cxnLst/>
              <a:rect l="l" t="t" r="r" b="b"/>
              <a:pathLst>
                <a:path w="1042" h="2944" extrusionOk="0">
                  <a:moveTo>
                    <a:pt x="95" y="0"/>
                  </a:moveTo>
                  <a:lnTo>
                    <a:pt x="1" y="73"/>
                  </a:lnTo>
                  <a:cubicBezTo>
                    <a:pt x="1" y="73"/>
                    <a:pt x="209" y="843"/>
                    <a:pt x="334" y="1425"/>
                  </a:cubicBezTo>
                  <a:cubicBezTo>
                    <a:pt x="459" y="2018"/>
                    <a:pt x="761" y="2944"/>
                    <a:pt x="761" y="2944"/>
                  </a:cubicBezTo>
                  <a:lnTo>
                    <a:pt x="1041" y="2851"/>
                  </a:lnTo>
                  <a:lnTo>
                    <a:pt x="823" y="2216"/>
                  </a:lnTo>
                  <a:cubicBezTo>
                    <a:pt x="823" y="2216"/>
                    <a:pt x="708" y="1686"/>
                    <a:pt x="708" y="1644"/>
                  </a:cubicBezTo>
                  <a:cubicBezTo>
                    <a:pt x="708" y="1612"/>
                    <a:pt x="459" y="988"/>
                    <a:pt x="459" y="947"/>
                  </a:cubicBezTo>
                  <a:cubicBezTo>
                    <a:pt x="459" y="905"/>
                    <a:pt x="95"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3"/>
            <p:cNvSpPr/>
            <p:nvPr/>
          </p:nvSpPr>
          <p:spPr>
            <a:xfrm>
              <a:off x="1687175" y="356450"/>
              <a:ext cx="68700" cy="30200"/>
            </a:xfrm>
            <a:custGeom>
              <a:avLst/>
              <a:gdLst/>
              <a:ahLst/>
              <a:cxnLst/>
              <a:rect l="l" t="t" r="r" b="b"/>
              <a:pathLst>
                <a:path w="2748" h="1208" extrusionOk="0">
                  <a:moveTo>
                    <a:pt x="1" y="0"/>
                  </a:moveTo>
                  <a:lnTo>
                    <a:pt x="2601" y="1207"/>
                  </a:lnTo>
                  <a:lnTo>
                    <a:pt x="2747" y="8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3"/>
            <p:cNvSpPr/>
            <p:nvPr/>
          </p:nvSpPr>
          <p:spPr>
            <a:xfrm>
              <a:off x="1688225" y="322375"/>
              <a:ext cx="80900" cy="33050"/>
            </a:xfrm>
            <a:custGeom>
              <a:avLst/>
              <a:gdLst/>
              <a:ahLst/>
              <a:cxnLst/>
              <a:rect l="l" t="t" r="r" b="b"/>
              <a:pathLst>
                <a:path w="3236" h="1322" extrusionOk="0">
                  <a:moveTo>
                    <a:pt x="3215" y="0"/>
                  </a:moveTo>
                  <a:lnTo>
                    <a:pt x="2050" y="406"/>
                  </a:lnTo>
                  <a:lnTo>
                    <a:pt x="396" y="1061"/>
                  </a:lnTo>
                  <a:lnTo>
                    <a:pt x="0" y="1155"/>
                  </a:lnTo>
                  <a:lnTo>
                    <a:pt x="21" y="1322"/>
                  </a:lnTo>
                  <a:lnTo>
                    <a:pt x="3236" y="302"/>
                  </a:lnTo>
                  <a:lnTo>
                    <a:pt x="3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73"/>
            <p:cNvSpPr/>
            <p:nvPr/>
          </p:nvSpPr>
          <p:spPr>
            <a:xfrm>
              <a:off x="1648975" y="358775"/>
              <a:ext cx="33825" cy="73625"/>
            </a:xfrm>
            <a:custGeom>
              <a:avLst/>
              <a:gdLst/>
              <a:ahLst/>
              <a:cxnLst/>
              <a:rect l="l" t="t" r="r" b="b"/>
              <a:pathLst>
                <a:path w="1353" h="2945" extrusionOk="0">
                  <a:moveTo>
                    <a:pt x="1352" y="1"/>
                  </a:moveTo>
                  <a:lnTo>
                    <a:pt x="1248" y="63"/>
                  </a:lnTo>
                  <a:lnTo>
                    <a:pt x="0" y="2862"/>
                  </a:lnTo>
                  <a:lnTo>
                    <a:pt x="239" y="2945"/>
                  </a:lnTo>
                  <a:lnTo>
                    <a:pt x="884" y="1415"/>
                  </a:lnTo>
                  <a:lnTo>
                    <a:pt x="13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73"/>
            <p:cNvSpPr/>
            <p:nvPr/>
          </p:nvSpPr>
          <p:spPr>
            <a:xfrm>
              <a:off x="1750400" y="270625"/>
              <a:ext cx="40050" cy="110300"/>
            </a:xfrm>
            <a:custGeom>
              <a:avLst/>
              <a:gdLst/>
              <a:ahLst/>
              <a:cxnLst/>
              <a:rect l="l" t="t" r="r" b="b"/>
              <a:pathLst>
                <a:path w="1602" h="4412" extrusionOk="0">
                  <a:moveTo>
                    <a:pt x="114" y="1"/>
                  </a:moveTo>
                  <a:cubicBezTo>
                    <a:pt x="83" y="73"/>
                    <a:pt x="42" y="136"/>
                    <a:pt x="0" y="198"/>
                  </a:cubicBezTo>
                  <a:cubicBezTo>
                    <a:pt x="156" y="427"/>
                    <a:pt x="291" y="676"/>
                    <a:pt x="395" y="864"/>
                  </a:cubicBezTo>
                  <a:cubicBezTo>
                    <a:pt x="437" y="926"/>
                    <a:pt x="479" y="999"/>
                    <a:pt x="520" y="1072"/>
                  </a:cubicBezTo>
                  <a:cubicBezTo>
                    <a:pt x="572" y="1166"/>
                    <a:pt x="624" y="1270"/>
                    <a:pt x="666" y="1374"/>
                  </a:cubicBezTo>
                  <a:cubicBezTo>
                    <a:pt x="978" y="2060"/>
                    <a:pt x="1227" y="3080"/>
                    <a:pt x="967" y="4411"/>
                  </a:cubicBezTo>
                  <a:cubicBezTo>
                    <a:pt x="1404" y="3443"/>
                    <a:pt x="1602" y="2185"/>
                    <a:pt x="1050" y="1342"/>
                  </a:cubicBezTo>
                  <a:cubicBezTo>
                    <a:pt x="905" y="1113"/>
                    <a:pt x="458" y="260"/>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3"/>
            <p:cNvSpPr/>
            <p:nvPr/>
          </p:nvSpPr>
          <p:spPr>
            <a:xfrm>
              <a:off x="1748025" y="427425"/>
              <a:ext cx="167275" cy="516250"/>
            </a:xfrm>
            <a:custGeom>
              <a:avLst/>
              <a:gdLst/>
              <a:ahLst/>
              <a:cxnLst/>
              <a:rect l="l" t="t" r="r" b="b"/>
              <a:pathLst>
                <a:path w="6691" h="20650"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561" y="20608"/>
                    <a:pt x="1655" y="20629"/>
                    <a:pt x="1759" y="20650"/>
                  </a:cubicBezTo>
                  <a:lnTo>
                    <a:pt x="1739" y="20046"/>
                  </a:lnTo>
                  <a:cubicBezTo>
                    <a:pt x="1739" y="20046"/>
                    <a:pt x="782" y="8001"/>
                    <a:pt x="594" y="5244"/>
                  </a:cubicBezTo>
                  <a:cubicBezTo>
                    <a:pt x="396" y="2487"/>
                    <a:pt x="511" y="386"/>
                    <a:pt x="511" y="386"/>
                  </a:cubicBezTo>
                  <a:lnTo>
                    <a:pt x="6638" y="313"/>
                  </a:lnTo>
                  <a:lnTo>
                    <a:pt x="6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73"/>
            <p:cNvSpPr/>
            <p:nvPr/>
          </p:nvSpPr>
          <p:spPr>
            <a:xfrm>
              <a:off x="1946475" y="427425"/>
              <a:ext cx="33825" cy="7325"/>
            </a:xfrm>
            <a:custGeom>
              <a:avLst/>
              <a:gdLst/>
              <a:ahLst/>
              <a:cxnLst/>
              <a:rect l="l" t="t" r="r" b="b"/>
              <a:pathLst>
                <a:path w="1353" h="293" extrusionOk="0">
                  <a:moveTo>
                    <a:pt x="42" y="1"/>
                  </a:moveTo>
                  <a:lnTo>
                    <a:pt x="0" y="292"/>
                  </a:lnTo>
                  <a:lnTo>
                    <a:pt x="1353" y="271"/>
                  </a:lnTo>
                  <a:cubicBezTo>
                    <a:pt x="1353" y="188"/>
                    <a:pt x="1342" y="95"/>
                    <a:pt x="1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73"/>
            <p:cNvSpPr/>
            <p:nvPr/>
          </p:nvSpPr>
          <p:spPr>
            <a:xfrm>
              <a:off x="1751150" y="427425"/>
              <a:ext cx="56475" cy="28900"/>
            </a:xfrm>
            <a:custGeom>
              <a:avLst/>
              <a:gdLst/>
              <a:ahLst/>
              <a:cxnLst/>
              <a:rect l="l" t="t" r="r" b="b"/>
              <a:pathLst>
                <a:path w="2259" h="1156" extrusionOk="0">
                  <a:moveTo>
                    <a:pt x="1135" y="1"/>
                  </a:moveTo>
                  <a:cubicBezTo>
                    <a:pt x="511" y="1"/>
                    <a:pt x="1" y="261"/>
                    <a:pt x="1" y="573"/>
                  </a:cubicBezTo>
                  <a:cubicBezTo>
                    <a:pt x="1" y="895"/>
                    <a:pt x="511" y="1156"/>
                    <a:pt x="1135" y="1156"/>
                  </a:cubicBezTo>
                  <a:cubicBezTo>
                    <a:pt x="1759" y="1156"/>
                    <a:pt x="2259" y="895"/>
                    <a:pt x="2259" y="573"/>
                  </a:cubicBezTo>
                  <a:cubicBezTo>
                    <a:pt x="2259" y="261"/>
                    <a:pt x="1759" y="1"/>
                    <a:pt x="1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3"/>
            <p:cNvSpPr/>
            <p:nvPr/>
          </p:nvSpPr>
          <p:spPr>
            <a:xfrm>
              <a:off x="1769100" y="473475"/>
              <a:ext cx="164575" cy="447800"/>
            </a:xfrm>
            <a:custGeom>
              <a:avLst/>
              <a:gdLst/>
              <a:ahLst/>
              <a:cxnLst/>
              <a:rect l="l" t="t" r="r" b="b"/>
              <a:pathLst>
                <a:path w="6583" h="17912" extrusionOk="0">
                  <a:moveTo>
                    <a:pt x="5660" y="0"/>
                  </a:moveTo>
                  <a:lnTo>
                    <a:pt x="73" y="21"/>
                  </a:lnTo>
                  <a:lnTo>
                    <a:pt x="1" y="1696"/>
                  </a:lnTo>
                  <a:lnTo>
                    <a:pt x="167" y="3974"/>
                  </a:lnTo>
                  <a:lnTo>
                    <a:pt x="281" y="6460"/>
                  </a:lnTo>
                  <a:lnTo>
                    <a:pt x="573" y="9487"/>
                  </a:lnTo>
                  <a:lnTo>
                    <a:pt x="989" y="16488"/>
                  </a:lnTo>
                  <a:cubicBezTo>
                    <a:pt x="989" y="16488"/>
                    <a:pt x="1051" y="17653"/>
                    <a:pt x="1187" y="17747"/>
                  </a:cubicBezTo>
                  <a:lnTo>
                    <a:pt x="2237" y="17861"/>
                  </a:lnTo>
                  <a:cubicBezTo>
                    <a:pt x="2237" y="17861"/>
                    <a:pt x="3517" y="17882"/>
                    <a:pt x="4338" y="17902"/>
                  </a:cubicBezTo>
                  <a:cubicBezTo>
                    <a:pt x="4612" y="17909"/>
                    <a:pt x="4948" y="17912"/>
                    <a:pt x="5273" y="17912"/>
                  </a:cubicBezTo>
                  <a:cubicBezTo>
                    <a:pt x="5923" y="17912"/>
                    <a:pt x="6534" y="17902"/>
                    <a:pt x="6534" y="17902"/>
                  </a:cubicBezTo>
                  <a:cubicBezTo>
                    <a:pt x="6534" y="17902"/>
                    <a:pt x="6554" y="17539"/>
                    <a:pt x="6575" y="17476"/>
                  </a:cubicBezTo>
                  <a:cubicBezTo>
                    <a:pt x="6582" y="17459"/>
                    <a:pt x="6344" y="17453"/>
                    <a:pt x="6024" y="17453"/>
                  </a:cubicBezTo>
                  <a:cubicBezTo>
                    <a:pt x="5382" y="17453"/>
                    <a:pt x="4412" y="17476"/>
                    <a:pt x="4412" y="17476"/>
                  </a:cubicBezTo>
                  <a:cubicBezTo>
                    <a:pt x="2840" y="17476"/>
                    <a:pt x="1509" y="17445"/>
                    <a:pt x="1509" y="17445"/>
                  </a:cubicBezTo>
                  <a:cubicBezTo>
                    <a:pt x="1509" y="17445"/>
                    <a:pt x="1312" y="13617"/>
                    <a:pt x="1312" y="12119"/>
                  </a:cubicBezTo>
                  <a:cubicBezTo>
                    <a:pt x="1312" y="10632"/>
                    <a:pt x="1124" y="9601"/>
                    <a:pt x="937" y="7844"/>
                  </a:cubicBezTo>
                  <a:cubicBezTo>
                    <a:pt x="739" y="6075"/>
                    <a:pt x="781" y="5274"/>
                    <a:pt x="739" y="3787"/>
                  </a:cubicBezTo>
                  <a:cubicBezTo>
                    <a:pt x="708" y="2289"/>
                    <a:pt x="396" y="417"/>
                    <a:pt x="396" y="417"/>
                  </a:cubicBezTo>
                  <a:lnTo>
                    <a:pt x="5556" y="417"/>
                  </a:lnTo>
                  <a:cubicBezTo>
                    <a:pt x="5587" y="281"/>
                    <a:pt x="5618" y="146"/>
                    <a:pt x="5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73"/>
            <p:cNvSpPr/>
            <p:nvPr/>
          </p:nvSpPr>
          <p:spPr>
            <a:xfrm>
              <a:off x="1935025" y="473475"/>
              <a:ext cx="25250" cy="10425"/>
            </a:xfrm>
            <a:custGeom>
              <a:avLst/>
              <a:gdLst/>
              <a:ahLst/>
              <a:cxnLst/>
              <a:rect l="l" t="t" r="r" b="b"/>
              <a:pathLst>
                <a:path w="1010" h="417" extrusionOk="0">
                  <a:moveTo>
                    <a:pt x="135" y="0"/>
                  </a:moveTo>
                  <a:lnTo>
                    <a:pt x="135" y="10"/>
                  </a:lnTo>
                  <a:cubicBezTo>
                    <a:pt x="105" y="146"/>
                    <a:pt x="52" y="281"/>
                    <a:pt x="1" y="417"/>
                  </a:cubicBezTo>
                  <a:lnTo>
                    <a:pt x="916" y="417"/>
                  </a:lnTo>
                  <a:lnTo>
                    <a:pt x="1009" y="385"/>
                  </a:lnTo>
                  <a:lnTo>
                    <a:pt x="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73"/>
            <p:cNvSpPr/>
            <p:nvPr/>
          </p:nvSpPr>
          <p:spPr>
            <a:xfrm>
              <a:off x="1776125" y="476850"/>
              <a:ext cx="43475" cy="20575"/>
            </a:xfrm>
            <a:custGeom>
              <a:avLst/>
              <a:gdLst/>
              <a:ahLst/>
              <a:cxnLst/>
              <a:rect l="l" t="t" r="r" b="b"/>
              <a:pathLst>
                <a:path w="1739" h="823" extrusionOk="0">
                  <a:moveTo>
                    <a:pt x="874" y="0"/>
                  </a:moveTo>
                  <a:cubicBezTo>
                    <a:pt x="396" y="0"/>
                    <a:pt x="0" y="178"/>
                    <a:pt x="0" y="406"/>
                  </a:cubicBezTo>
                  <a:cubicBezTo>
                    <a:pt x="0" y="635"/>
                    <a:pt x="396" y="822"/>
                    <a:pt x="874" y="822"/>
                  </a:cubicBezTo>
                  <a:cubicBezTo>
                    <a:pt x="1353" y="822"/>
                    <a:pt x="1738" y="635"/>
                    <a:pt x="1738" y="406"/>
                  </a:cubicBezTo>
                  <a:cubicBezTo>
                    <a:pt x="1738" y="178"/>
                    <a:pt x="1353"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3"/>
            <p:cNvSpPr/>
            <p:nvPr/>
          </p:nvSpPr>
          <p:spPr>
            <a:xfrm>
              <a:off x="1831525" y="527825"/>
              <a:ext cx="62700" cy="90275"/>
            </a:xfrm>
            <a:custGeom>
              <a:avLst/>
              <a:gdLst/>
              <a:ahLst/>
              <a:cxnLst/>
              <a:rect l="l" t="t" r="r" b="b"/>
              <a:pathLst>
                <a:path w="2508" h="3611" extrusionOk="0">
                  <a:moveTo>
                    <a:pt x="1852" y="0"/>
                  </a:moveTo>
                  <a:cubicBezTo>
                    <a:pt x="1800" y="42"/>
                    <a:pt x="1" y="3610"/>
                    <a:pt x="1" y="3610"/>
                  </a:cubicBezTo>
                  <a:lnTo>
                    <a:pt x="2227" y="2965"/>
                  </a:lnTo>
                  <a:lnTo>
                    <a:pt x="2507" y="1664"/>
                  </a:lnTo>
                  <a:lnTo>
                    <a:pt x="1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3"/>
            <p:cNvSpPr/>
            <p:nvPr/>
          </p:nvSpPr>
          <p:spPr>
            <a:xfrm>
              <a:off x="1866100" y="538500"/>
              <a:ext cx="21350" cy="34075"/>
            </a:xfrm>
            <a:custGeom>
              <a:avLst/>
              <a:gdLst/>
              <a:ahLst/>
              <a:cxnLst/>
              <a:rect l="l" t="t" r="r" b="b"/>
              <a:pathLst>
                <a:path w="854" h="1363" extrusionOk="0">
                  <a:moveTo>
                    <a:pt x="729" y="0"/>
                  </a:moveTo>
                  <a:lnTo>
                    <a:pt x="1" y="1362"/>
                  </a:lnTo>
                  <a:lnTo>
                    <a:pt x="854" y="458"/>
                  </a:lnTo>
                  <a:lnTo>
                    <a:pt x="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3"/>
            <p:cNvSpPr/>
            <p:nvPr/>
          </p:nvSpPr>
          <p:spPr>
            <a:xfrm>
              <a:off x="1872100" y="557225"/>
              <a:ext cx="21350" cy="34075"/>
            </a:xfrm>
            <a:custGeom>
              <a:avLst/>
              <a:gdLst/>
              <a:ahLst/>
              <a:cxnLst/>
              <a:rect l="l" t="t" r="r" b="b"/>
              <a:pathLst>
                <a:path w="854" h="1363" extrusionOk="0">
                  <a:moveTo>
                    <a:pt x="728" y="0"/>
                  </a:moveTo>
                  <a:lnTo>
                    <a:pt x="0" y="1362"/>
                  </a:lnTo>
                  <a:lnTo>
                    <a:pt x="853" y="458"/>
                  </a:lnTo>
                  <a:lnTo>
                    <a:pt x="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73"/>
            <p:cNvSpPr/>
            <p:nvPr/>
          </p:nvSpPr>
          <p:spPr>
            <a:xfrm>
              <a:off x="1837250" y="677350"/>
              <a:ext cx="98050" cy="68425"/>
            </a:xfrm>
            <a:custGeom>
              <a:avLst/>
              <a:gdLst/>
              <a:ahLst/>
              <a:cxnLst/>
              <a:rect l="l" t="t" r="r" b="b"/>
              <a:pathLst>
                <a:path w="3922" h="2737" extrusionOk="0">
                  <a:moveTo>
                    <a:pt x="3922" y="1"/>
                  </a:moveTo>
                  <a:cubicBezTo>
                    <a:pt x="3921" y="1"/>
                    <a:pt x="21" y="1644"/>
                    <a:pt x="0" y="1686"/>
                  </a:cubicBezTo>
                  <a:lnTo>
                    <a:pt x="52" y="1811"/>
                  </a:lnTo>
                  <a:lnTo>
                    <a:pt x="2289" y="2643"/>
                  </a:lnTo>
                  <a:lnTo>
                    <a:pt x="2934" y="2736"/>
                  </a:lnTo>
                  <a:lnTo>
                    <a:pt x="3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3"/>
            <p:cNvSpPr/>
            <p:nvPr/>
          </p:nvSpPr>
          <p:spPr>
            <a:xfrm>
              <a:off x="1861175" y="657800"/>
              <a:ext cx="23675" cy="14425"/>
            </a:xfrm>
            <a:custGeom>
              <a:avLst/>
              <a:gdLst/>
              <a:ahLst/>
              <a:cxnLst/>
              <a:rect l="l" t="t" r="r" b="b"/>
              <a:pathLst>
                <a:path w="947" h="577" extrusionOk="0">
                  <a:moveTo>
                    <a:pt x="298" y="1"/>
                  </a:moveTo>
                  <a:cubicBezTo>
                    <a:pt x="172" y="1"/>
                    <a:pt x="74" y="45"/>
                    <a:pt x="42" y="127"/>
                  </a:cubicBezTo>
                  <a:cubicBezTo>
                    <a:pt x="0" y="263"/>
                    <a:pt x="146" y="439"/>
                    <a:pt x="375" y="522"/>
                  </a:cubicBezTo>
                  <a:cubicBezTo>
                    <a:pt x="467" y="559"/>
                    <a:pt x="559" y="576"/>
                    <a:pt x="638" y="576"/>
                  </a:cubicBezTo>
                  <a:cubicBezTo>
                    <a:pt x="765" y="576"/>
                    <a:pt x="863" y="533"/>
                    <a:pt x="895" y="450"/>
                  </a:cubicBezTo>
                  <a:cubicBezTo>
                    <a:pt x="947" y="314"/>
                    <a:pt x="791" y="138"/>
                    <a:pt x="562" y="55"/>
                  </a:cubicBezTo>
                  <a:cubicBezTo>
                    <a:pt x="469" y="18"/>
                    <a:pt x="378"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73"/>
            <p:cNvSpPr/>
            <p:nvPr/>
          </p:nvSpPr>
          <p:spPr>
            <a:xfrm>
              <a:off x="1811500" y="550500"/>
              <a:ext cx="20575" cy="11625"/>
            </a:xfrm>
            <a:custGeom>
              <a:avLst/>
              <a:gdLst/>
              <a:ahLst/>
              <a:cxnLst/>
              <a:rect l="l" t="t" r="r" b="b"/>
              <a:pathLst>
                <a:path w="823" h="465" extrusionOk="0">
                  <a:moveTo>
                    <a:pt x="563" y="0"/>
                  </a:moveTo>
                  <a:cubicBezTo>
                    <a:pt x="496" y="0"/>
                    <a:pt x="421" y="13"/>
                    <a:pt x="344" y="40"/>
                  </a:cubicBezTo>
                  <a:cubicBezTo>
                    <a:pt x="136" y="113"/>
                    <a:pt x="0" y="248"/>
                    <a:pt x="32" y="362"/>
                  </a:cubicBezTo>
                  <a:cubicBezTo>
                    <a:pt x="58" y="428"/>
                    <a:pt x="146" y="464"/>
                    <a:pt x="259" y="464"/>
                  </a:cubicBezTo>
                  <a:cubicBezTo>
                    <a:pt x="326" y="464"/>
                    <a:pt x="402" y="452"/>
                    <a:pt x="479" y="425"/>
                  </a:cubicBezTo>
                  <a:cubicBezTo>
                    <a:pt x="687" y="352"/>
                    <a:pt x="822" y="217"/>
                    <a:pt x="781" y="103"/>
                  </a:cubicBezTo>
                  <a:cubicBezTo>
                    <a:pt x="761" y="37"/>
                    <a:pt x="675"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73"/>
            <p:cNvSpPr/>
            <p:nvPr/>
          </p:nvSpPr>
          <p:spPr>
            <a:xfrm>
              <a:off x="1878575" y="705125"/>
              <a:ext cx="23975" cy="31800"/>
            </a:xfrm>
            <a:custGeom>
              <a:avLst/>
              <a:gdLst/>
              <a:ahLst/>
              <a:cxnLst/>
              <a:rect l="l" t="t" r="r" b="b"/>
              <a:pathLst>
                <a:path w="959" h="1272" extrusionOk="0">
                  <a:moveTo>
                    <a:pt x="958" y="1"/>
                  </a:moveTo>
                  <a:cubicBezTo>
                    <a:pt x="948" y="1"/>
                    <a:pt x="405" y="694"/>
                    <a:pt x="1" y="1199"/>
                  </a:cubicBezTo>
                  <a:cubicBezTo>
                    <a:pt x="105" y="1220"/>
                    <a:pt x="199" y="1241"/>
                    <a:pt x="303" y="1272"/>
                  </a:cubicBezTo>
                  <a:cubicBezTo>
                    <a:pt x="553" y="793"/>
                    <a:pt x="937" y="44"/>
                    <a:pt x="958" y="2"/>
                  </a:cubicBezTo>
                  <a:cubicBezTo>
                    <a:pt x="959" y="1"/>
                    <a:pt x="959" y="1"/>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73"/>
            <p:cNvSpPr/>
            <p:nvPr/>
          </p:nvSpPr>
          <p:spPr>
            <a:xfrm>
              <a:off x="1892625" y="704625"/>
              <a:ext cx="21150" cy="38550"/>
            </a:xfrm>
            <a:custGeom>
              <a:avLst/>
              <a:gdLst/>
              <a:ahLst/>
              <a:cxnLst/>
              <a:rect l="l" t="t" r="r" b="b"/>
              <a:pathLst>
                <a:path w="846" h="1542" extrusionOk="0">
                  <a:moveTo>
                    <a:pt x="845" y="0"/>
                  </a:moveTo>
                  <a:lnTo>
                    <a:pt x="845" y="0"/>
                  </a:lnTo>
                  <a:cubicBezTo>
                    <a:pt x="845" y="0"/>
                    <a:pt x="844" y="1"/>
                    <a:pt x="844" y="2"/>
                  </a:cubicBezTo>
                  <a:cubicBezTo>
                    <a:pt x="843" y="3"/>
                    <a:pt x="842" y="6"/>
                    <a:pt x="840" y="9"/>
                  </a:cubicBezTo>
                  <a:lnTo>
                    <a:pt x="840" y="9"/>
                  </a:lnTo>
                  <a:cubicBezTo>
                    <a:pt x="843" y="3"/>
                    <a:pt x="845" y="0"/>
                    <a:pt x="845" y="0"/>
                  </a:cubicBezTo>
                  <a:close/>
                  <a:moveTo>
                    <a:pt x="840" y="9"/>
                  </a:moveTo>
                  <a:lnTo>
                    <a:pt x="840" y="9"/>
                  </a:lnTo>
                  <a:cubicBezTo>
                    <a:pt x="785" y="104"/>
                    <a:pt x="269" y="934"/>
                    <a:pt x="1" y="1375"/>
                  </a:cubicBezTo>
                  <a:cubicBezTo>
                    <a:pt x="32" y="1396"/>
                    <a:pt x="74" y="1406"/>
                    <a:pt x="105" y="1416"/>
                  </a:cubicBezTo>
                  <a:cubicBezTo>
                    <a:pt x="199" y="1448"/>
                    <a:pt x="282" y="1500"/>
                    <a:pt x="365" y="1541"/>
                  </a:cubicBezTo>
                  <a:cubicBezTo>
                    <a:pt x="435" y="1299"/>
                    <a:pt x="791" y="125"/>
                    <a:pt x="84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73"/>
            <p:cNvSpPr/>
            <p:nvPr/>
          </p:nvSpPr>
          <p:spPr>
            <a:xfrm>
              <a:off x="1878325" y="832350"/>
              <a:ext cx="28650" cy="21875"/>
            </a:xfrm>
            <a:custGeom>
              <a:avLst/>
              <a:gdLst/>
              <a:ahLst/>
              <a:cxnLst/>
              <a:rect l="l" t="t" r="r" b="b"/>
              <a:pathLst>
                <a:path w="1146" h="875" extrusionOk="0">
                  <a:moveTo>
                    <a:pt x="147" y="1"/>
                  </a:moveTo>
                  <a:lnTo>
                    <a:pt x="1" y="874"/>
                  </a:lnTo>
                  <a:cubicBezTo>
                    <a:pt x="396" y="843"/>
                    <a:pt x="781" y="812"/>
                    <a:pt x="1145" y="687"/>
                  </a:cubicBez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73"/>
            <p:cNvSpPr/>
            <p:nvPr/>
          </p:nvSpPr>
          <p:spPr>
            <a:xfrm>
              <a:off x="1823975" y="792550"/>
              <a:ext cx="29150" cy="68175"/>
            </a:xfrm>
            <a:custGeom>
              <a:avLst/>
              <a:gdLst/>
              <a:ahLst/>
              <a:cxnLst/>
              <a:rect l="l" t="t" r="r" b="b"/>
              <a:pathLst>
                <a:path w="1166" h="2727" extrusionOk="0">
                  <a:moveTo>
                    <a:pt x="0" y="1"/>
                  </a:moveTo>
                  <a:lnTo>
                    <a:pt x="0" y="1"/>
                  </a:lnTo>
                  <a:cubicBezTo>
                    <a:pt x="115" y="740"/>
                    <a:pt x="250" y="1468"/>
                    <a:pt x="354" y="2206"/>
                  </a:cubicBezTo>
                  <a:lnTo>
                    <a:pt x="365" y="2217"/>
                  </a:lnTo>
                  <a:lnTo>
                    <a:pt x="365" y="2238"/>
                  </a:lnTo>
                  <a:cubicBezTo>
                    <a:pt x="365" y="2258"/>
                    <a:pt x="365" y="2289"/>
                    <a:pt x="375" y="2310"/>
                  </a:cubicBezTo>
                  <a:lnTo>
                    <a:pt x="375" y="2342"/>
                  </a:lnTo>
                  <a:cubicBezTo>
                    <a:pt x="386" y="2466"/>
                    <a:pt x="396" y="2591"/>
                    <a:pt x="407" y="2726"/>
                  </a:cubicBezTo>
                  <a:cubicBezTo>
                    <a:pt x="573" y="2684"/>
                    <a:pt x="719" y="2654"/>
                    <a:pt x="874" y="2622"/>
                  </a:cubicBezTo>
                  <a:lnTo>
                    <a:pt x="1165" y="79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73"/>
            <p:cNvSpPr/>
            <p:nvPr/>
          </p:nvSpPr>
          <p:spPr>
            <a:xfrm>
              <a:off x="1822175" y="785550"/>
              <a:ext cx="35100" cy="78550"/>
            </a:xfrm>
            <a:custGeom>
              <a:avLst/>
              <a:gdLst/>
              <a:ahLst/>
              <a:cxnLst/>
              <a:rect l="l" t="t" r="r" b="b"/>
              <a:pathLst>
                <a:path w="1404" h="3142" extrusionOk="0">
                  <a:moveTo>
                    <a:pt x="1404" y="0"/>
                  </a:moveTo>
                  <a:lnTo>
                    <a:pt x="479" y="114"/>
                  </a:lnTo>
                  <a:lnTo>
                    <a:pt x="0" y="156"/>
                  </a:lnTo>
                  <a:lnTo>
                    <a:pt x="437" y="3142"/>
                  </a:lnTo>
                  <a:lnTo>
                    <a:pt x="624" y="3068"/>
                  </a:lnTo>
                  <a:lnTo>
                    <a:pt x="322" y="468"/>
                  </a:lnTo>
                  <a:lnTo>
                    <a:pt x="1373" y="312"/>
                  </a:lnTo>
                  <a:cubicBezTo>
                    <a:pt x="1373" y="208"/>
                    <a:pt x="1383" y="104"/>
                    <a:pt x="1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73"/>
            <p:cNvSpPr/>
            <p:nvPr/>
          </p:nvSpPr>
          <p:spPr>
            <a:xfrm>
              <a:off x="1887175" y="780350"/>
              <a:ext cx="13800" cy="8350"/>
            </a:xfrm>
            <a:custGeom>
              <a:avLst/>
              <a:gdLst/>
              <a:ahLst/>
              <a:cxnLst/>
              <a:rect l="l" t="t" r="r" b="b"/>
              <a:pathLst>
                <a:path w="552" h="334" extrusionOk="0">
                  <a:moveTo>
                    <a:pt x="479" y="0"/>
                  </a:moveTo>
                  <a:lnTo>
                    <a:pt x="31" y="52"/>
                  </a:lnTo>
                  <a:cubicBezTo>
                    <a:pt x="31" y="146"/>
                    <a:pt x="11" y="239"/>
                    <a:pt x="1" y="333"/>
                  </a:cubicBezTo>
                  <a:lnTo>
                    <a:pt x="552" y="250"/>
                  </a:lnTo>
                  <a:lnTo>
                    <a:pt x="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73"/>
            <p:cNvSpPr/>
            <p:nvPr/>
          </p:nvSpPr>
          <p:spPr>
            <a:xfrm>
              <a:off x="1828400" y="791275"/>
              <a:ext cx="22925" cy="12500"/>
            </a:xfrm>
            <a:custGeom>
              <a:avLst/>
              <a:gdLst/>
              <a:ahLst/>
              <a:cxnLst/>
              <a:rect l="l" t="t" r="r" b="b"/>
              <a:pathLst>
                <a:path w="917" h="500" extrusionOk="0">
                  <a:moveTo>
                    <a:pt x="458" y="0"/>
                  </a:moveTo>
                  <a:cubicBezTo>
                    <a:pt x="198" y="0"/>
                    <a:pt x="1" y="114"/>
                    <a:pt x="1" y="250"/>
                  </a:cubicBezTo>
                  <a:cubicBezTo>
                    <a:pt x="1" y="395"/>
                    <a:pt x="198" y="499"/>
                    <a:pt x="458" y="499"/>
                  </a:cubicBezTo>
                  <a:cubicBezTo>
                    <a:pt x="708" y="499"/>
                    <a:pt x="916" y="395"/>
                    <a:pt x="916" y="250"/>
                  </a:cubicBezTo>
                  <a:cubicBezTo>
                    <a:pt x="916" y="114"/>
                    <a:pt x="708"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73"/>
            <p:cNvSpPr/>
            <p:nvPr/>
          </p:nvSpPr>
          <p:spPr>
            <a:xfrm>
              <a:off x="1798250" y="621175"/>
              <a:ext cx="15875" cy="15650"/>
            </a:xfrm>
            <a:custGeom>
              <a:avLst/>
              <a:gdLst/>
              <a:ahLst/>
              <a:cxnLst/>
              <a:rect l="l" t="t" r="r" b="b"/>
              <a:pathLst>
                <a:path w="635" h="626" extrusionOk="0">
                  <a:moveTo>
                    <a:pt x="312" y="1"/>
                  </a:moveTo>
                  <a:cubicBezTo>
                    <a:pt x="146" y="1"/>
                    <a:pt x="0" y="136"/>
                    <a:pt x="0" y="313"/>
                  </a:cubicBezTo>
                  <a:cubicBezTo>
                    <a:pt x="0" y="489"/>
                    <a:pt x="146" y="625"/>
                    <a:pt x="312" y="625"/>
                  </a:cubicBezTo>
                  <a:cubicBezTo>
                    <a:pt x="489" y="625"/>
                    <a:pt x="634" y="489"/>
                    <a:pt x="634" y="313"/>
                  </a:cubicBezTo>
                  <a:cubicBezTo>
                    <a:pt x="634" y="136"/>
                    <a:pt x="489" y="1"/>
                    <a:pt x="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73"/>
            <p:cNvSpPr/>
            <p:nvPr/>
          </p:nvSpPr>
          <p:spPr>
            <a:xfrm>
              <a:off x="1826325" y="649275"/>
              <a:ext cx="13025" cy="12750"/>
            </a:xfrm>
            <a:custGeom>
              <a:avLst/>
              <a:gdLst/>
              <a:ahLst/>
              <a:cxnLst/>
              <a:rect l="l" t="t" r="r" b="b"/>
              <a:pathLst>
                <a:path w="521" h="510" extrusionOk="0">
                  <a:moveTo>
                    <a:pt x="260" y="0"/>
                  </a:moveTo>
                  <a:cubicBezTo>
                    <a:pt x="125" y="0"/>
                    <a:pt x="0" y="114"/>
                    <a:pt x="0" y="260"/>
                  </a:cubicBezTo>
                  <a:cubicBezTo>
                    <a:pt x="0" y="396"/>
                    <a:pt x="125" y="510"/>
                    <a:pt x="260" y="510"/>
                  </a:cubicBezTo>
                  <a:cubicBezTo>
                    <a:pt x="406" y="510"/>
                    <a:pt x="521" y="396"/>
                    <a:pt x="521" y="260"/>
                  </a:cubicBezTo>
                  <a:cubicBezTo>
                    <a:pt x="521" y="114"/>
                    <a:pt x="406"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73"/>
            <p:cNvSpPr/>
            <p:nvPr/>
          </p:nvSpPr>
          <p:spPr>
            <a:xfrm>
              <a:off x="1929550" y="617275"/>
              <a:ext cx="12000" cy="12000"/>
            </a:xfrm>
            <a:custGeom>
              <a:avLst/>
              <a:gdLst/>
              <a:ahLst/>
              <a:cxnLst/>
              <a:rect l="l" t="t" r="r" b="b"/>
              <a:pathLst>
                <a:path w="480" h="480" extrusionOk="0">
                  <a:moveTo>
                    <a:pt x="240" y="1"/>
                  </a:moveTo>
                  <a:cubicBezTo>
                    <a:pt x="116" y="1"/>
                    <a:pt x="1" y="115"/>
                    <a:pt x="1" y="240"/>
                  </a:cubicBezTo>
                  <a:cubicBezTo>
                    <a:pt x="1" y="375"/>
                    <a:pt x="116" y="479"/>
                    <a:pt x="240" y="479"/>
                  </a:cubicBezTo>
                  <a:cubicBezTo>
                    <a:pt x="375" y="479"/>
                    <a:pt x="479" y="375"/>
                    <a:pt x="479" y="240"/>
                  </a:cubicBezTo>
                  <a:cubicBezTo>
                    <a:pt x="479" y="115"/>
                    <a:pt x="375"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73"/>
            <p:cNvSpPr/>
            <p:nvPr/>
          </p:nvSpPr>
          <p:spPr>
            <a:xfrm>
              <a:off x="1828650" y="746525"/>
              <a:ext cx="11475" cy="11475"/>
            </a:xfrm>
            <a:custGeom>
              <a:avLst/>
              <a:gdLst/>
              <a:ahLst/>
              <a:cxnLst/>
              <a:rect l="l" t="t" r="r" b="b"/>
              <a:pathLst>
                <a:path w="459" h="459" extrusionOk="0">
                  <a:moveTo>
                    <a:pt x="230" y="1"/>
                  </a:moveTo>
                  <a:cubicBezTo>
                    <a:pt x="105" y="1"/>
                    <a:pt x="1" y="105"/>
                    <a:pt x="1" y="230"/>
                  </a:cubicBezTo>
                  <a:cubicBezTo>
                    <a:pt x="1" y="355"/>
                    <a:pt x="105" y="459"/>
                    <a:pt x="230" y="459"/>
                  </a:cubicBezTo>
                  <a:cubicBezTo>
                    <a:pt x="365" y="459"/>
                    <a:pt x="458" y="355"/>
                    <a:pt x="458" y="230"/>
                  </a:cubicBezTo>
                  <a:cubicBezTo>
                    <a:pt x="458" y="105"/>
                    <a:pt x="365"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73"/>
            <p:cNvSpPr/>
            <p:nvPr/>
          </p:nvSpPr>
          <p:spPr>
            <a:xfrm>
              <a:off x="1810725" y="877075"/>
              <a:ext cx="7550" cy="7575"/>
            </a:xfrm>
            <a:custGeom>
              <a:avLst/>
              <a:gdLst/>
              <a:ahLst/>
              <a:cxnLst/>
              <a:rect l="l" t="t" r="r" b="b"/>
              <a:pathLst>
                <a:path w="302" h="303" extrusionOk="0">
                  <a:moveTo>
                    <a:pt x="146" y="1"/>
                  </a:moveTo>
                  <a:cubicBezTo>
                    <a:pt x="63" y="1"/>
                    <a:pt x="0" y="63"/>
                    <a:pt x="0" y="146"/>
                  </a:cubicBezTo>
                  <a:cubicBezTo>
                    <a:pt x="0" y="230"/>
                    <a:pt x="63" y="302"/>
                    <a:pt x="146" y="302"/>
                  </a:cubicBezTo>
                  <a:cubicBezTo>
                    <a:pt x="229" y="302"/>
                    <a:pt x="302" y="230"/>
                    <a:pt x="302" y="146"/>
                  </a:cubicBezTo>
                  <a:cubicBezTo>
                    <a:pt x="302" y="63"/>
                    <a:pt x="229"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3"/>
            <p:cNvSpPr/>
            <p:nvPr/>
          </p:nvSpPr>
          <p:spPr>
            <a:xfrm>
              <a:off x="1917600" y="762650"/>
              <a:ext cx="14850" cy="14850"/>
            </a:xfrm>
            <a:custGeom>
              <a:avLst/>
              <a:gdLst/>
              <a:ahLst/>
              <a:cxnLst/>
              <a:rect l="l" t="t" r="r" b="b"/>
              <a:pathLst>
                <a:path w="594" h="594" extrusionOk="0">
                  <a:moveTo>
                    <a:pt x="302" y="1"/>
                  </a:moveTo>
                  <a:cubicBezTo>
                    <a:pt x="136" y="1"/>
                    <a:pt x="0" y="136"/>
                    <a:pt x="0" y="302"/>
                  </a:cubicBezTo>
                  <a:cubicBezTo>
                    <a:pt x="0" y="458"/>
                    <a:pt x="136" y="593"/>
                    <a:pt x="302" y="593"/>
                  </a:cubicBezTo>
                  <a:cubicBezTo>
                    <a:pt x="469" y="593"/>
                    <a:pt x="594" y="458"/>
                    <a:pt x="594" y="302"/>
                  </a:cubicBezTo>
                  <a:cubicBezTo>
                    <a:pt x="594" y="136"/>
                    <a:pt x="469"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3"/>
            <p:cNvSpPr/>
            <p:nvPr/>
          </p:nvSpPr>
          <p:spPr>
            <a:xfrm>
              <a:off x="1800450" y="676775"/>
              <a:ext cx="24075" cy="36125"/>
            </a:xfrm>
            <a:custGeom>
              <a:avLst/>
              <a:gdLst/>
              <a:ahLst/>
              <a:cxnLst/>
              <a:rect l="l" t="t" r="r" b="b"/>
              <a:pathLst>
                <a:path w="963" h="1445" extrusionOk="0">
                  <a:moveTo>
                    <a:pt x="317" y="1"/>
                  </a:moveTo>
                  <a:cubicBezTo>
                    <a:pt x="164" y="1"/>
                    <a:pt x="1" y="45"/>
                    <a:pt x="3" y="45"/>
                  </a:cubicBezTo>
                  <a:cubicBezTo>
                    <a:pt x="3" y="45"/>
                    <a:pt x="4" y="45"/>
                    <a:pt x="5" y="45"/>
                  </a:cubicBezTo>
                  <a:cubicBezTo>
                    <a:pt x="14" y="44"/>
                    <a:pt x="22" y="43"/>
                    <a:pt x="30" y="43"/>
                  </a:cubicBezTo>
                  <a:cubicBezTo>
                    <a:pt x="201" y="43"/>
                    <a:pt x="287" y="243"/>
                    <a:pt x="296" y="263"/>
                  </a:cubicBezTo>
                  <a:cubicBezTo>
                    <a:pt x="307" y="283"/>
                    <a:pt x="317" y="637"/>
                    <a:pt x="276" y="887"/>
                  </a:cubicBezTo>
                  <a:cubicBezTo>
                    <a:pt x="245" y="1136"/>
                    <a:pt x="255" y="1376"/>
                    <a:pt x="567" y="1439"/>
                  </a:cubicBezTo>
                  <a:cubicBezTo>
                    <a:pt x="585" y="1442"/>
                    <a:pt x="601" y="1444"/>
                    <a:pt x="617" y="1444"/>
                  </a:cubicBezTo>
                  <a:cubicBezTo>
                    <a:pt x="862" y="1444"/>
                    <a:pt x="807" y="998"/>
                    <a:pt x="807" y="783"/>
                  </a:cubicBezTo>
                  <a:cubicBezTo>
                    <a:pt x="807" y="565"/>
                    <a:pt x="962" y="512"/>
                    <a:pt x="962" y="512"/>
                  </a:cubicBezTo>
                  <a:lnTo>
                    <a:pt x="962" y="512"/>
                  </a:lnTo>
                  <a:cubicBezTo>
                    <a:pt x="905" y="524"/>
                    <a:pt x="855" y="530"/>
                    <a:pt x="812" y="530"/>
                  </a:cubicBezTo>
                  <a:cubicBezTo>
                    <a:pt x="623" y="530"/>
                    <a:pt x="569" y="415"/>
                    <a:pt x="578" y="169"/>
                  </a:cubicBezTo>
                  <a:cubicBezTo>
                    <a:pt x="582" y="36"/>
                    <a:pt x="45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3"/>
            <p:cNvSpPr/>
            <p:nvPr/>
          </p:nvSpPr>
          <p:spPr>
            <a:xfrm>
              <a:off x="1795000" y="676950"/>
              <a:ext cx="35250" cy="38100"/>
            </a:xfrm>
            <a:custGeom>
              <a:avLst/>
              <a:gdLst/>
              <a:ahLst/>
              <a:cxnLst/>
              <a:rect l="l" t="t" r="r" b="b"/>
              <a:pathLst>
                <a:path w="1410" h="1524" extrusionOk="0">
                  <a:moveTo>
                    <a:pt x="267" y="0"/>
                  </a:moveTo>
                  <a:cubicBezTo>
                    <a:pt x="207" y="0"/>
                    <a:pt x="146" y="8"/>
                    <a:pt x="88" y="17"/>
                  </a:cubicBezTo>
                  <a:cubicBezTo>
                    <a:pt x="1" y="36"/>
                    <a:pt x="31" y="165"/>
                    <a:pt x="112" y="165"/>
                  </a:cubicBezTo>
                  <a:cubicBezTo>
                    <a:pt x="118" y="165"/>
                    <a:pt x="124" y="164"/>
                    <a:pt x="130" y="162"/>
                  </a:cubicBezTo>
                  <a:cubicBezTo>
                    <a:pt x="175" y="156"/>
                    <a:pt x="222" y="149"/>
                    <a:pt x="267" y="149"/>
                  </a:cubicBezTo>
                  <a:cubicBezTo>
                    <a:pt x="356" y="149"/>
                    <a:pt x="435" y="176"/>
                    <a:pt x="463" y="287"/>
                  </a:cubicBezTo>
                  <a:cubicBezTo>
                    <a:pt x="494" y="401"/>
                    <a:pt x="473" y="537"/>
                    <a:pt x="452" y="662"/>
                  </a:cubicBezTo>
                  <a:cubicBezTo>
                    <a:pt x="431" y="891"/>
                    <a:pt x="400" y="1150"/>
                    <a:pt x="535" y="1348"/>
                  </a:cubicBezTo>
                  <a:cubicBezTo>
                    <a:pt x="601" y="1446"/>
                    <a:pt x="736" y="1524"/>
                    <a:pt x="862" y="1524"/>
                  </a:cubicBezTo>
                  <a:cubicBezTo>
                    <a:pt x="935" y="1524"/>
                    <a:pt x="1005" y="1497"/>
                    <a:pt x="1055" y="1432"/>
                  </a:cubicBezTo>
                  <a:cubicBezTo>
                    <a:pt x="1129" y="1328"/>
                    <a:pt x="1139" y="1192"/>
                    <a:pt x="1139" y="1067"/>
                  </a:cubicBezTo>
                  <a:cubicBezTo>
                    <a:pt x="1129" y="859"/>
                    <a:pt x="1004" y="620"/>
                    <a:pt x="1316" y="609"/>
                  </a:cubicBezTo>
                  <a:cubicBezTo>
                    <a:pt x="1409" y="599"/>
                    <a:pt x="1409" y="454"/>
                    <a:pt x="1316" y="454"/>
                  </a:cubicBezTo>
                  <a:cubicBezTo>
                    <a:pt x="993" y="464"/>
                    <a:pt x="931" y="630"/>
                    <a:pt x="972" y="932"/>
                  </a:cubicBezTo>
                  <a:cubicBezTo>
                    <a:pt x="989" y="1061"/>
                    <a:pt x="1014" y="1370"/>
                    <a:pt x="849" y="1370"/>
                  </a:cubicBezTo>
                  <a:cubicBezTo>
                    <a:pt x="815" y="1370"/>
                    <a:pt x="774" y="1357"/>
                    <a:pt x="723" y="1328"/>
                  </a:cubicBezTo>
                  <a:cubicBezTo>
                    <a:pt x="588" y="1244"/>
                    <a:pt x="588" y="1057"/>
                    <a:pt x="588" y="932"/>
                  </a:cubicBezTo>
                  <a:cubicBezTo>
                    <a:pt x="588" y="693"/>
                    <a:pt x="671" y="443"/>
                    <a:pt x="598" y="214"/>
                  </a:cubicBezTo>
                  <a:cubicBezTo>
                    <a:pt x="553" y="44"/>
                    <a:pt x="415" y="0"/>
                    <a:pt x="267" y="0"/>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3"/>
            <p:cNvSpPr/>
            <p:nvPr/>
          </p:nvSpPr>
          <p:spPr>
            <a:xfrm>
              <a:off x="1861700" y="427425"/>
              <a:ext cx="121200" cy="518150"/>
            </a:xfrm>
            <a:custGeom>
              <a:avLst/>
              <a:gdLst/>
              <a:ahLst/>
              <a:cxnLst/>
              <a:rect l="l" t="t" r="r" b="b"/>
              <a:pathLst>
                <a:path w="4848" h="20726" extrusionOk="0">
                  <a:moveTo>
                    <a:pt x="3433" y="1"/>
                  </a:moveTo>
                  <a:lnTo>
                    <a:pt x="3162" y="1697"/>
                  </a:lnTo>
                  <a:lnTo>
                    <a:pt x="3921" y="1697"/>
                  </a:lnTo>
                  <a:cubicBezTo>
                    <a:pt x="4015" y="1697"/>
                    <a:pt x="4046" y="1780"/>
                    <a:pt x="4036" y="1842"/>
                  </a:cubicBezTo>
                  <a:cubicBezTo>
                    <a:pt x="4036" y="1852"/>
                    <a:pt x="4046" y="1863"/>
                    <a:pt x="4046" y="1884"/>
                  </a:cubicBezTo>
                  <a:cubicBezTo>
                    <a:pt x="4150" y="3112"/>
                    <a:pt x="3932" y="4328"/>
                    <a:pt x="3859" y="5546"/>
                  </a:cubicBezTo>
                  <a:cubicBezTo>
                    <a:pt x="3766" y="7002"/>
                    <a:pt x="3838" y="8458"/>
                    <a:pt x="3703" y="9904"/>
                  </a:cubicBezTo>
                  <a:cubicBezTo>
                    <a:pt x="3433" y="12671"/>
                    <a:pt x="3048" y="16260"/>
                    <a:pt x="2996" y="19037"/>
                  </a:cubicBezTo>
                  <a:cubicBezTo>
                    <a:pt x="3006" y="19048"/>
                    <a:pt x="3006" y="19058"/>
                    <a:pt x="3006" y="19079"/>
                  </a:cubicBezTo>
                  <a:cubicBezTo>
                    <a:pt x="3006" y="19110"/>
                    <a:pt x="3006" y="19141"/>
                    <a:pt x="2996" y="19173"/>
                  </a:cubicBezTo>
                  <a:lnTo>
                    <a:pt x="2996" y="19536"/>
                  </a:lnTo>
                  <a:cubicBezTo>
                    <a:pt x="2996" y="19547"/>
                    <a:pt x="2996" y="19557"/>
                    <a:pt x="2985" y="19568"/>
                  </a:cubicBezTo>
                  <a:cubicBezTo>
                    <a:pt x="2996" y="19599"/>
                    <a:pt x="2985" y="19630"/>
                    <a:pt x="2975" y="19651"/>
                  </a:cubicBezTo>
                  <a:cubicBezTo>
                    <a:pt x="2996" y="19714"/>
                    <a:pt x="2975" y="19776"/>
                    <a:pt x="2892" y="19797"/>
                  </a:cubicBezTo>
                  <a:cubicBezTo>
                    <a:pt x="2557" y="19872"/>
                    <a:pt x="2209" y="19896"/>
                    <a:pt x="1855" y="19896"/>
                  </a:cubicBezTo>
                  <a:cubicBezTo>
                    <a:pt x="1285" y="19896"/>
                    <a:pt x="700" y="19834"/>
                    <a:pt x="135" y="19828"/>
                  </a:cubicBezTo>
                  <a:lnTo>
                    <a:pt x="0" y="20639"/>
                  </a:lnTo>
                  <a:cubicBezTo>
                    <a:pt x="42" y="20639"/>
                    <a:pt x="83" y="20629"/>
                    <a:pt x="125" y="20629"/>
                  </a:cubicBezTo>
                  <a:cubicBezTo>
                    <a:pt x="835" y="20636"/>
                    <a:pt x="1598" y="20725"/>
                    <a:pt x="2341" y="20725"/>
                  </a:cubicBezTo>
                  <a:cubicBezTo>
                    <a:pt x="2688" y="20725"/>
                    <a:pt x="3029" y="20706"/>
                    <a:pt x="3360" y="20650"/>
                  </a:cubicBezTo>
                  <a:cubicBezTo>
                    <a:pt x="3360" y="20463"/>
                    <a:pt x="3412" y="20285"/>
                    <a:pt x="3433" y="20109"/>
                  </a:cubicBezTo>
                  <a:cubicBezTo>
                    <a:pt x="3475" y="16759"/>
                    <a:pt x="3838" y="13431"/>
                    <a:pt x="4265" y="10102"/>
                  </a:cubicBezTo>
                  <a:cubicBezTo>
                    <a:pt x="4494" y="8333"/>
                    <a:pt x="4432" y="6523"/>
                    <a:pt x="4483" y="4744"/>
                  </a:cubicBezTo>
                  <a:cubicBezTo>
                    <a:pt x="4525" y="3153"/>
                    <a:pt x="4848" y="1593"/>
                    <a:pt x="4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3"/>
            <p:cNvSpPr/>
            <p:nvPr/>
          </p:nvSpPr>
          <p:spPr>
            <a:xfrm>
              <a:off x="1856225" y="733525"/>
              <a:ext cx="38250" cy="169600"/>
            </a:xfrm>
            <a:custGeom>
              <a:avLst/>
              <a:gdLst/>
              <a:ahLst/>
              <a:cxnLst/>
              <a:rect l="l" t="t" r="r" b="b"/>
              <a:pathLst>
                <a:path w="1530" h="6784" extrusionOk="0">
                  <a:moveTo>
                    <a:pt x="469" y="1"/>
                  </a:moveTo>
                  <a:lnTo>
                    <a:pt x="365" y="458"/>
                  </a:lnTo>
                  <a:lnTo>
                    <a:pt x="978" y="791"/>
                  </a:lnTo>
                  <a:lnTo>
                    <a:pt x="0" y="6783"/>
                  </a:lnTo>
                  <a:lnTo>
                    <a:pt x="416" y="6762"/>
                  </a:lnTo>
                  <a:lnTo>
                    <a:pt x="1530" y="396"/>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3"/>
            <p:cNvSpPr/>
            <p:nvPr/>
          </p:nvSpPr>
          <p:spPr>
            <a:xfrm>
              <a:off x="1894975" y="366325"/>
              <a:ext cx="57500" cy="296500"/>
            </a:xfrm>
            <a:custGeom>
              <a:avLst/>
              <a:gdLst/>
              <a:ahLst/>
              <a:cxnLst/>
              <a:rect l="l" t="t" r="r" b="b"/>
              <a:pathLst>
                <a:path w="2300" h="11860" extrusionOk="0">
                  <a:moveTo>
                    <a:pt x="1883" y="1"/>
                  </a:moveTo>
                  <a:lnTo>
                    <a:pt x="1" y="11714"/>
                  </a:lnTo>
                  <a:lnTo>
                    <a:pt x="396" y="11859"/>
                  </a:lnTo>
                  <a:lnTo>
                    <a:pt x="1603" y="4380"/>
                  </a:lnTo>
                  <a:lnTo>
                    <a:pt x="1644" y="4141"/>
                  </a:lnTo>
                  <a:lnTo>
                    <a:pt x="1915" y="2445"/>
                  </a:lnTo>
                  <a:lnTo>
                    <a:pt x="1966" y="2144"/>
                  </a:lnTo>
                  <a:lnTo>
                    <a:pt x="2299" y="105"/>
                  </a:lnTo>
                  <a:cubicBezTo>
                    <a:pt x="2206" y="94"/>
                    <a:pt x="2112" y="63"/>
                    <a:pt x="2029" y="42"/>
                  </a:cubicBezTo>
                  <a:cubicBezTo>
                    <a:pt x="1998" y="32"/>
                    <a:pt x="1977" y="22"/>
                    <a:pt x="1945" y="22"/>
                  </a:cubicBezTo>
                  <a:cubicBezTo>
                    <a:pt x="1925" y="11"/>
                    <a:pt x="1904"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3"/>
            <p:cNvSpPr/>
            <p:nvPr/>
          </p:nvSpPr>
          <p:spPr>
            <a:xfrm>
              <a:off x="1942825" y="350450"/>
              <a:ext cx="12250" cy="13825"/>
            </a:xfrm>
            <a:custGeom>
              <a:avLst/>
              <a:gdLst/>
              <a:ahLst/>
              <a:cxnLst/>
              <a:rect l="l" t="t" r="r" b="b"/>
              <a:pathLst>
                <a:path w="490" h="553" extrusionOk="0">
                  <a:moveTo>
                    <a:pt x="73" y="1"/>
                  </a:moveTo>
                  <a:lnTo>
                    <a:pt x="1" y="448"/>
                  </a:lnTo>
                  <a:cubicBezTo>
                    <a:pt x="21" y="458"/>
                    <a:pt x="52" y="458"/>
                    <a:pt x="73" y="469"/>
                  </a:cubicBezTo>
                  <a:cubicBezTo>
                    <a:pt x="94" y="479"/>
                    <a:pt x="126" y="490"/>
                    <a:pt x="156" y="490"/>
                  </a:cubicBezTo>
                  <a:cubicBezTo>
                    <a:pt x="240" y="521"/>
                    <a:pt x="334" y="553"/>
                    <a:pt x="406" y="553"/>
                  </a:cubicBezTo>
                  <a:lnTo>
                    <a:pt x="489" y="53"/>
                  </a:lnTo>
                  <a:cubicBezTo>
                    <a:pt x="427" y="42"/>
                    <a:pt x="354" y="42"/>
                    <a:pt x="281" y="32"/>
                  </a:cubicBezTo>
                  <a:cubicBezTo>
                    <a:pt x="209" y="22"/>
                    <a:pt x="146" y="12"/>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3"/>
            <p:cNvSpPr/>
            <p:nvPr/>
          </p:nvSpPr>
          <p:spPr>
            <a:xfrm>
              <a:off x="1947750" y="318200"/>
              <a:ext cx="13300" cy="12800"/>
            </a:xfrm>
            <a:custGeom>
              <a:avLst/>
              <a:gdLst/>
              <a:ahLst/>
              <a:cxnLst/>
              <a:rect l="l" t="t" r="r" b="b"/>
              <a:pathLst>
                <a:path w="532" h="512" extrusionOk="0">
                  <a:moveTo>
                    <a:pt x="230" y="1"/>
                  </a:moveTo>
                  <a:cubicBezTo>
                    <a:pt x="116" y="157"/>
                    <a:pt x="43" y="313"/>
                    <a:pt x="1" y="438"/>
                  </a:cubicBezTo>
                  <a:cubicBezTo>
                    <a:pt x="147" y="469"/>
                    <a:pt x="303" y="490"/>
                    <a:pt x="428" y="511"/>
                  </a:cubicBezTo>
                  <a:cubicBezTo>
                    <a:pt x="449" y="407"/>
                    <a:pt x="479" y="313"/>
                    <a:pt x="532" y="230"/>
                  </a:cubicBezTo>
                  <a:lnTo>
                    <a:pt x="407" y="137"/>
                  </a:lnTo>
                  <a:lnTo>
                    <a:pt x="365" y="95"/>
                  </a:lnTo>
                  <a:cubicBezTo>
                    <a:pt x="324" y="63"/>
                    <a:pt x="271" y="33"/>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3"/>
            <p:cNvSpPr/>
            <p:nvPr/>
          </p:nvSpPr>
          <p:spPr>
            <a:xfrm>
              <a:off x="1970650" y="297925"/>
              <a:ext cx="13825" cy="13550"/>
            </a:xfrm>
            <a:custGeom>
              <a:avLst/>
              <a:gdLst/>
              <a:ahLst/>
              <a:cxnLst/>
              <a:rect l="l" t="t" r="r" b="b"/>
              <a:pathLst>
                <a:path w="553" h="542" extrusionOk="0">
                  <a:moveTo>
                    <a:pt x="333" y="1"/>
                  </a:moveTo>
                  <a:cubicBezTo>
                    <a:pt x="208" y="63"/>
                    <a:pt x="94" y="125"/>
                    <a:pt x="0" y="199"/>
                  </a:cubicBezTo>
                  <a:lnTo>
                    <a:pt x="11" y="209"/>
                  </a:lnTo>
                  <a:cubicBezTo>
                    <a:pt x="84" y="323"/>
                    <a:pt x="167" y="427"/>
                    <a:pt x="250" y="541"/>
                  </a:cubicBezTo>
                  <a:cubicBezTo>
                    <a:pt x="282" y="521"/>
                    <a:pt x="312" y="500"/>
                    <a:pt x="344" y="490"/>
                  </a:cubicBezTo>
                  <a:cubicBezTo>
                    <a:pt x="416" y="448"/>
                    <a:pt x="479" y="417"/>
                    <a:pt x="552" y="375"/>
                  </a:cubicBezTo>
                  <a:lnTo>
                    <a:pt x="552" y="365"/>
                  </a:lnTo>
                  <a:cubicBezTo>
                    <a:pt x="531" y="333"/>
                    <a:pt x="510" y="292"/>
                    <a:pt x="490" y="261"/>
                  </a:cubicBezTo>
                  <a:cubicBezTo>
                    <a:pt x="479" y="229"/>
                    <a:pt x="458" y="199"/>
                    <a:pt x="437" y="167"/>
                  </a:cubicBezTo>
                  <a:cubicBezTo>
                    <a:pt x="396" y="115"/>
                    <a:pt x="365" y="63"/>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3"/>
            <p:cNvSpPr/>
            <p:nvPr/>
          </p:nvSpPr>
          <p:spPr>
            <a:xfrm>
              <a:off x="1983400" y="257350"/>
              <a:ext cx="108975" cy="47875"/>
            </a:xfrm>
            <a:custGeom>
              <a:avLst/>
              <a:gdLst/>
              <a:ahLst/>
              <a:cxnLst/>
              <a:rect l="l" t="t" r="r" b="b"/>
              <a:pathLst>
                <a:path w="4359" h="1915" extrusionOk="0">
                  <a:moveTo>
                    <a:pt x="4296" y="1"/>
                  </a:moveTo>
                  <a:cubicBezTo>
                    <a:pt x="3797" y="157"/>
                    <a:pt x="1384" y="916"/>
                    <a:pt x="0" y="1551"/>
                  </a:cubicBezTo>
                  <a:cubicBezTo>
                    <a:pt x="10" y="1572"/>
                    <a:pt x="21" y="1593"/>
                    <a:pt x="42" y="1614"/>
                  </a:cubicBezTo>
                  <a:cubicBezTo>
                    <a:pt x="73" y="1665"/>
                    <a:pt x="104" y="1728"/>
                    <a:pt x="135" y="1780"/>
                  </a:cubicBezTo>
                  <a:cubicBezTo>
                    <a:pt x="156" y="1801"/>
                    <a:pt x="167" y="1832"/>
                    <a:pt x="177" y="1863"/>
                  </a:cubicBezTo>
                  <a:cubicBezTo>
                    <a:pt x="188" y="1873"/>
                    <a:pt x="198" y="1894"/>
                    <a:pt x="208" y="1915"/>
                  </a:cubicBezTo>
                  <a:lnTo>
                    <a:pt x="458" y="1790"/>
                  </a:lnTo>
                  <a:cubicBezTo>
                    <a:pt x="1498" y="1239"/>
                    <a:pt x="2892" y="573"/>
                    <a:pt x="4359" y="334"/>
                  </a:cubicBezTo>
                  <a:cubicBezTo>
                    <a:pt x="4349" y="250"/>
                    <a:pt x="4328" y="167"/>
                    <a:pt x="4307" y="84"/>
                  </a:cubicBezTo>
                  <a:cubicBezTo>
                    <a:pt x="4307" y="63"/>
                    <a:pt x="4296" y="32"/>
                    <a:pt x="4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3"/>
            <p:cNvSpPr/>
            <p:nvPr/>
          </p:nvSpPr>
          <p:spPr>
            <a:xfrm>
              <a:off x="2079625" y="238125"/>
              <a:ext cx="14575" cy="31225"/>
            </a:xfrm>
            <a:custGeom>
              <a:avLst/>
              <a:gdLst/>
              <a:ahLst/>
              <a:cxnLst/>
              <a:rect l="l" t="t" r="r" b="b"/>
              <a:pathLst>
                <a:path w="583" h="1249" extrusionOk="0">
                  <a:moveTo>
                    <a:pt x="354" y="0"/>
                  </a:moveTo>
                  <a:lnTo>
                    <a:pt x="0" y="104"/>
                  </a:lnTo>
                  <a:lnTo>
                    <a:pt x="156" y="1248"/>
                  </a:lnTo>
                  <a:lnTo>
                    <a:pt x="583" y="1248"/>
                  </a:lnTo>
                  <a:lnTo>
                    <a:pt x="458" y="208"/>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3"/>
            <p:cNvSpPr/>
            <p:nvPr/>
          </p:nvSpPr>
          <p:spPr>
            <a:xfrm>
              <a:off x="1724100" y="306750"/>
              <a:ext cx="24475" cy="15650"/>
            </a:xfrm>
            <a:custGeom>
              <a:avLst/>
              <a:gdLst/>
              <a:ahLst/>
              <a:cxnLst/>
              <a:rect l="l" t="t" r="r" b="b"/>
              <a:pathLst>
                <a:path w="979" h="626" extrusionOk="0">
                  <a:moveTo>
                    <a:pt x="626" y="158"/>
                  </a:moveTo>
                  <a:cubicBezTo>
                    <a:pt x="638" y="158"/>
                    <a:pt x="648" y="161"/>
                    <a:pt x="657" y="168"/>
                  </a:cubicBezTo>
                  <a:cubicBezTo>
                    <a:pt x="771" y="272"/>
                    <a:pt x="542" y="376"/>
                    <a:pt x="479" y="396"/>
                  </a:cubicBezTo>
                  <a:cubicBezTo>
                    <a:pt x="407" y="428"/>
                    <a:pt x="313" y="449"/>
                    <a:pt x="230" y="459"/>
                  </a:cubicBezTo>
                  <a:lnTo>
                    <a:pt x="375" y="313"/>
                  </a:lnTo>
                  <a:cubicBezTo>
                    <a:pt x="412" y="287"/>
                    <a:pt x="550" y="158"/>
                    <a:pt x="626" y="158"/>
                  </a:cubicBezTo>
                  <a:close/>
                  <a:moveTo>
                    <a:pt x="646" y="0"/>
                  </a:moveTo>
                  <a:cubicBezTo>
                    <a:pt x="427" y="0"/>
                    <a:pt x="105" y="357"/>
                    <a:pt x="33" y="470"/>
                  </a:cubicBezTo>
                  <a:cubicBezTo>
                    <a:pt x="1" y="511"/>
                    <a:pt x="22" y="553"/>
                    <a:pt x="63" y="574"/>
                  </a:cubicBezTo>
                  <a:cubicBezTo>
                    <a:pt x="74" y="605"/>
                    <a:pt x="95" y="625"/>
                    <a:pt x="137" y="625"/>
                  </a:cubicBezTo>
                  <a:cubicBezTo>
                    <a:pt x="386" y="615"/>
                    <a:pt x="979" y="470"/>
                    <a:pt x="802" y="105"/>
                  </a:cubicBezTo>
                  <a:cubicBezTo>
                    <a:pt x="765" y="30"/>
                    <a:pt x="710"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3"/>
            <p:cNvSpPr/>
            <p:nvPr/>
          </p:nvSpPr>
          <p:spPr>
            <a:xfrm>
              <a:off x="1710550" y="377650"/>
              <a:ext cx="21400" cy="21150"/>
            </a:xfrm>
            <a:custGeom>
              <a:avLst/>
              <a:gdLst/>
              <a:ahLst/>
              <a:cxnLst/>
              <a:rect l="l" t="t" r="r" b="b"/>
              <a:pathLst>
                <a:path w="856" h="846" extrusionOk="0">
                  <a:moveTo>
                    <a:pt x="283" y="255"/>
                  </a:moveTo>
                  <a:cubicBezTo>
                    <a:pt x="491" y="369"/>
                    <a:pt x="751" y="567"/>
                    <a:pt x="585" y="681"/>
                  </a:cubicBezTo>
                  <a:cubicBezTo>
                    <a:pt x="577" y="687"/>
                    <a:pt x="568" y="690"/>
                    <a:pt x="559" y="690"/>
                  </a:cubicBezTo>
                  <a:cubicBezTo>
                    <a:pt x="476" y="690"/>
                    <a:pt x="358" y="443"/>
                    <a:pt x="283" y="255"/>
                  </a:cubicBezTo>
                  <a:close/>
                  <a:moveTo>
                    <a:pt x="91" y="1"/>
                  </a:moveTo>
                  <a:cubicBezTo>
                    <a:pt x="18" y="1"/>
                    <a:pt x="0" y="123"/>
                    <a:pt x="75" y="161"/>
                  </a:cubicBezTo>
                  <a:lnTo>
                    <a:pt x="85" y="161"/>
                  </a:lnTo>
                  <a:cubicBezTo>
                    <a:pt x="157" y="368"/>
                    <a:pt x="330" y="845"/>
                    <a:pt x="556" y="845"/>
                  </a:cubicBezTo>
                  <a:cubicBezTo>
                    <a:pt x="592" y="845"/>
                    <a:pt x="629" y="833"/>
                    <a:pt x="668" y="806"/>
                  </a:cubicBezTo>
                  <a:cubicBezTo>
                    <a:pt x="855" y="671"/>
                    <a:pt x="772" y="452"/>
                    <a:pt x="637" y="318"/>
                  </a:cubicBezTo>
                  <a:cubicBezTo>
                    <a:pt x="522" y="203"/>
                    <a:pt x="356" y="109"/>
                    <a:pt x="200" y="36"/>
                  </a:cubicBezTo>
                  <a:cubicBezTo>
                    <a:pt x="185" y="21"/>
                    <a:pt x="170" y="12"/>
                    <a:pt x="150" y="12"/>
                  </a:cubicBezTo>
                  <a:cubicBezTo>
                    <a:pt x="143" y="12"/>
                    <a:pt x="135" y="13"/>
                    <a:pt x="127" y="15"/>
                  </a:cubicBezTo>
                  <a:cubicBezTo>
                    <a:pt x="127" y="15"/>
                    <a:pt x="127" y="5"/>
                    <a:pt x="117" y="5"/>
                  </a:cubicBezTo>
                  <a:cubicBezTo>
                    <a:pt x="108" y="2"/>
                    <a:pt x="9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3"/>
            <p:cNvSpPr/>
            <p:nvPr/>
          </p:nvSpPr>
          <p:spPr>
            <a:xfrm>
              <a:off x="1677325" y="397950"/>
              <a:ext cx="13800" cy="18350"/>
            </a:xfrm>
            <a:custGeom>
              <a:avLst/>
              <a:gdLst/>
              <a:ahLst/>
              <a:cxnLst/>
              <a:rect l="l" t="t" r="r" b="b"/>
              <a:pathLst>
                <a:path w="552" h="734" extrusionOk="0">
                  <a:moveTo>
                    <a:pt x="249" y="244"/>
                  </a:moveTo>
                  <a:cubicBezTo>
                    <a:pt x="302" y="348"/>
                    <a:pt x="364" y="567"/>
                    <a:pt x="239" y="577"/>
                  </a:cubicBezTo>
                  <a:cubicBezTo>
                    <a:pt x="236" y="577"/>
                    <a:pt x="233" y="577"/>
                    <a:pt x="230" y="577"/>
                  </a:cubicBezTo>
                  <a:cubicBezTo>
                    <a:pt x="118" y="577"/>
                    <a:pt x="188" y="385"/>
                    <a:pt x="249" y="244"/>
                  </a:cubicBezTo>
                  <a:close/>
                  <a:moveTo>
                    <a:pt x="242" y="0"/>
                  </a:moveTo>
                  <a:cubicBezTo>
                    <a:pt x="211" y="0"/>
                    <a:pt x="179" y="17"/>
                    <a:pt x="166" y="56"/>
                  </a:cubicBezTo>
                  <a:cubicBezTo>
                    <a:pt x="124" y="192"/>
                    <a:pt x="41" y="317"/>
                    <a:pt x="20" y="472"/>
                  </a:cubicBezTo>
                  <a:cubicBezTo>
                    <a:pt x="0" y="623"/>
                    <a:pt x="86" y="734"/>
                    <a:pt x="230" y="734"/>
                  </a:cubicBezTo>
                  <a:cubicBezTo>
                    <a:pt x="237" y="734"/>
                    <a:pt x="243" y="733"/>
                    <a:pt x="249" y="733"/>
                  </a:cubicBezTo>
                  <a:cubicBezTo>
                    <a:pt x="551" y="712"/>
                    <a:pt x="478" y="244"/>
                    <a:pt x="332" y="98"/>
                  </a:cubicBezTo>
                  <a:cubicBezTo>
                    <a:pt x="332" y="88"/>
                    <a:pt x="322" y="88"/>
                    <a:pt x="322" y="88"/>
                  </a:cubicBezTo>
                  <a:cubicBezTo>
                    <a:pt x="328" y="33"/>
                    <a:pt x="28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3"/>
            <p:cNvSpPr/>
            <p:nvPr/>
          </p:nvSpPr>
          <p:spPr>
            <a:xfrm>
              <a:off x="1606825" y="238125"/>
              <a:ext cx="490500" cy="715025"/>
            </a:xfrm>
            <a:custGeom>
              <a:avLst/>
              <a:gdLst/>
              <a:ahLst/>
              <a:cxnLst/>
              <a:rect l="l" t="t" r="r" b="b"/>
              <a:pathLst>
                <a:path w="19620" h="28601" extrusionOk="0">
                  <a:moveTo>
                    <a:pt x="19255" y="187"/>
                  </a:moveTo>
                  <a:cubicBezTo>
                    <a:pt x="19276" y="281"/>
                    <a:pt x="19287" y="364"/>
                    <a:pt x="19297" y="448"/>
                  </a:cubicBezTo>
                  <a:cubicBezTo>
                    <a:pt x="19308" y="520"/>
                    <a:pt x="19318" y="583"/>
                    <a:pt x="19328" y="656"/>
                  </a:cubicBezTo>
                  <a:cubicBezTo>
                    <a:pt x="19338" y="728"/>
                    <a:pt x="19359" y="791"/>
                    <a:pt x="19370" y="853"/>
                  </a:cubicBezTo>
                  <a:cubicBezTo>
                    <a:pt x="19391" y="936"/>
                    <a:pt x="19412" y="1019"/>
                    <a:pt x="19422" y="1103"/>
                  </a:cubicBezTo>
                  <a:cubicBezTo>
                    <a:pt x="17955" y="1342"/>
                    <a:pt x="16561" y="2008"/>
                    <a:pt x="15521" y="2559"/>
                  </a:cubicBezTo>
                  <a:lnTo>
                    <a:pt x="15271" y="2684"/>
                  </a:lnTo>
                  <a:cubicBezTo>
                    <a:pt x="15261" y="2663"/>
                    <a:pt x="15251" y="2642"/>
                    <a:pt x="15240" y="2632"/>
                  </a:cubicBezTo>
                  <a:cubicBezTo>
                    <a:pt x="15230" y="2601"/>
                    <a:pt x="15219" y="2570"/>
                    <a:pt x="15198" y="2549"/>
                  </a:cubicBezTo>
                  <a:cubicBezTo>
                    <a:pt x="15167" y="2497"/>
                    <a:pt x="15136" y="2434"/>
                    <a:pt x="15105" y="2383"/>
                  </a:cubicBezTo>
                  <a:cubicBezTo>
                    <a:pt x="15063" y="2330"/>
                    <a:pt x="15032" y="2279"/>
                    <a:pt x="15001" y="2226"/>
                  </a:cubicBezTo>
                  <a:lnTo>
                    <a:pt x="14907" y="2039"/>
                  </a:lnTo>
                  <a:cubicBezTo>
                    <a:pt x="14876" y="1966"/>
                    <a:pt x="14845" y="1893"/>
                    <a:pt x="14803" y="1821"/>
                  </a:cubicBezTo>
                  <a:cubicBezTo>
                    <a:pt x="16634" y="1009"/>
                    <a:pt x="18101" y="458"/>
                    <a:pt x="18912" y="260"/>
                  </a:cubicBezTo>
                  <a:lnTo>
                    <a:pt x="18933" y="260"/>
                  </a:lnTo>
                  <a:cubicBezTo>
                    <a:pt x="19047" y="219"/>
                    <a:pt x="19151" y="198"/>
                    <a:pt x="19255" y="187"/>
                  </a:cubicBezTo>
                  <a:close/>
                  <a:moveTo>
                    <a:pt x="14627" y="1893"/>
                  </a:moveTo>
                  <a:cubicBezTo>
                    <a:pt x="14678" y="1976"/>
                    <a:pt x="14720" y="2070"/>
                    <a:pt x="14761" y="2164"/>
                  </a:cubicBezTo>
                  <a:cubicBezTo>
                    <a:pt x="14793" y="2226"/>
                    <a:pt x="14835" y="2299"/>
                    <a:pt x="14865" y="2362"/>
                  </a:cubicBezTo>
                  <a:cubicBezTo>
                    <a:pt x="14907" y="2434"/>
                    <a:pt x="14949" y="2497"/>
                    <a:pt x="14990" y="2559"/>
                  </a:cubicBezTo>
                  <a:cubicBezTo>
                    <a:pt x="15011" y="2591"/>
                    <a:pt x="15032" y="2621"/>
                    <a:pt x="15043" y="2653"/>
                  </a:cubicBezTo>
                  <a:cubicBezTo>
                    <a:pt x="15063" y="2684"/>
                    <a:pt x="15084" y="2725"/>
                    <a:pt x="15105" y="2757"/>
                  </a:cubicBezTo>
                  <a:lnTo>
                    <a:pt x="15105" y="2767"/>
                  </a:lnTo>
                  <a:cubicBezTo>
                    <a:pt x="15032" y="2809"/>
                    <a:pt x="14969" y="2840"/>
                    <a:pt x="14897" y="2882"/>
                  </a:cubicBezTo>
                  <a:cubicBezTo>
                    <a:pt x="14865" y="2892"/>
                    <a:pt x="14835" y="2913"/>
                    <a:pt x="14803" y="2933"/>
                  </a:cubicBezTo>
                  <a:cubicBezTo>
                    <a:pt x="14720" y="2819"/>
                    <a:pt x="14637" y="2715"/>
                    <a:pt x="14564" y="2601"/>
                  </a:cubicBezTo>
                  <a:lnTo>
                    <a:pt x="14512" y="2538"/>
                  </a:lnTo>
                  <a:cubicBezTo>
                    <a:pt x="14481" y="2487"/>
                    <a:pt x="14439" y="2434"/>
                    <a:pt x="14398" y="2393"/>
                  </a:cubicBezTo>
                  <a:cubicBezTo>
                    <a:pt x="14324" y="2299"/>
                    <a:pt x="14252" y="2216"/>
                    <a:pt x="14210" y="2122"/>
                  </a:cubicBezTo>
                  <a:cubicBezTo>
                    <a:pt x="14283" y="2070"/>
                    <a:pt x="14366" y="2018"/>
                    <a:pt x="14460" y="1966"/>
                  </a:cubicBezTo>
                  <a:cubicBezTo>
                    <a:pt x="14470" y="1966"/>
                    <a:pt x="14502" y="1956"/>
                    <a:pt x="14585" y="1914"/>
                  </a:cubicBezTo>
                  <a:lnTo>
                    <a:pt x="14627" y="1893"/>
                  </a:lnTo>
                  <a:close/>
                  <a:moveTo>
                    <a:pt x="14054" y="2226"/>
                  </a:moveTo>
                  <a:cubicBezTo>
                    <a:pt x="14106" y="2330"/>
                    <a:pt x="14179" y="2424"/>
                    <a:pt x="14252" y="2507"/>
                  </a:cubicBezTo>
                  <a:cubicBezTo>
                    <a:pt x="14273" y="2528"/>
                    <a:pt x="14283" y="2549"/>
                    <a:pt x="14304" y="2559"/>
                  </a:cubicBezTo>
                  <a:cubicBezTo>
                    <a:pt x="14387" y="2663"/>
                    <a:pt x="14460" y="2767"/>
                    <a:pt x="14533" y="2871"/>
                  </a:cubicBezTo>
                  <a:cubicBezTo>
                    <a:pt x="14564" y="2923"/>
                    <a:pt x="14595" y="2975"/>
                    <a:pt x="14637" y="3017"/>
                  </a:cubicBezTo>
                  <a:cubicBezTo>
                    <a:pt x="14481" y="3111"/>
                    <a:pt x="14377" y="3183"/>
                    <a:pt x="14294" y="3277"/>
                  </a:cubicBezTo>
                  <a:lnTo>
                    <a:pt x="14283" y="3277"/>
                  </a:lnTo>
                  <a:cubicBezTo>
                    <a:pt x="14262" y="3256"/>
                    <a:pt x="14241" y="3246"/>
                    <a:pt x="14220" y="3225"/>
                  </a:cubicBezTo>
                  <a:cubicBezTo>
                    <a:pt x="14179" y="3204"/>
                    <a:pt x="14137" y="3173"/>
                    <a:pt x="14096" y="3141"/>
                  </a:cubicBezTo>
                  <a:cubicBezTo>
                    <a:pt x="14075" y="3121"/>
                    <a:pt x="14044" y="3100"/>
                    <a:pt x="14012" y="3079"/>
                  </a:cubicBezTo>
                  <a:cubicBezTo>
                    <a:pt x="13878" y="2996"/>
                    <a:pt x="13711" y="2871"/>
                    <a:pt x="13566" y="2736"/>
                  </a:cubicBezTo>
                  <a:cubicBezTo>
                    <a:pt x="13617" y="2674"/>
                    <a:pt x="13659" y="2611"/>
                    <a:pt x="13711" y="2559"/>
                  </a:cubicBezTo>
                  <a:cubicBezTo>
                    <a:pt x="13815" y="2434"/>
                    <a:pt x="13929" y="2330"/>
                    <a:pt x="14054" y="2226"/>
                  </a:cubicBezTo>
                  <a:close/>
                  <a:moveTo>
                    <a:pt x="13461" y="2903"/>
                  </a:moveTo>
                  <a:cubicBezTo>
                    <a:pt x="13628" y="3048"/>
                    <a:pt x="13815" y="3173"/>
                    <a:pt x="14002" y="3298"/>
                  </a:cubicBezTo>
                  <a:lnTo>
                    <a:pt x="14044" y="3340"/>
                  </a:lnTo>
                  <a:lnTo>
                    <a:pt x="14169" y="3433"/>
                  </a:lnTo>
                  <a:cubicBezTo>
                    <a:pt x="14116" y="3516"/>
                    <a:pt x="14086" y="3610"/>
                    <a:pt x="14065" y="3714"/>
                  </a:cubicBezTo>
                  <a:cubicBezTo>
                    <a:pt x="13929" y="3693"/>
                    <a:pt x="13774" y="3672"/>
                    <a:pt x="13628" y="3641"/>
                  </a:cubicBezTo>
                  <a:cubicBezTo>
                    <a:pt x="13576" y="3631"/>
                    <a:pt x="13534" y="3620"/>
                    <a:pt x="13482" y="3620"/>
                  </a:cubicBezTo>
                  <a:cubicBezTo>
                    <a:pt x="13378" y="3610"/>
                    <a:pt x="13263" y="3599"/>
                    <a:pt x="13201" y="3558"/>
                  </a:cubicBezTo>
                  <a:cubicBezTo>
                    <a:pt x="13263" y="3298"/>
                    <a:pt x="13347" y="3100"/>
                    <a:pt x="13461" y="2903"/>
                  </a:cubicBezTo>
                  <a:close/>
                  <a:moveTo>
                    <a:pt x="13159" y="3745"/>
                  </a:moveTo>
                  <a:cubicBezTo>
                    <a:pt x="13233" y="3776"/>
                    <a:pt x="13316" y="3786"/>
                    <a:pt x="13399" y="3797"/>
                  </a:cubicBezTo>
                  <a:lnTo>
                    <a:pt x="13492" y="3797"/>
                  </a:lnTo>
                  <a:cubicBezTo>
                    <a:pt x="13596" y="3807"/>
                    <a:pt x="13700" y="3839"/>
                    <a:pt x="13804" y="3860"/>
                  </a:cubicBezTo>
                  <a:cubicBezTo>
                    <a:pt x="13878" y="3870"/>
                    <a:pt x="13961" y="3890"/>
                    <a:pt x="14033" y="3901"/>
                  </a:cubicBezTo>
                  <a:lnTo>
                    <a:pt x="13961" y="4359"/>
                  </a:lnTo>
                  <a:cubicBezTo>
                    <a:pt x="13888" y="4359"/>
                    <a:pt x="13825" y="4348"/>
                    <a:pt x="13753" y="4338"/>
                  </a:cubicBezTo>
                  <a:cubicBezTo>
                    <a:pt x="13513" y="4307"/>
                    <a:pt x="13284" y="4286"/>
                    <a:pt x="13087" y="4203"/>
                  </a:cubicBezTo>
                  <a:lnTo>
                    <a:pt x="13139" y="3839"/>
                  </a:lnTo>
                  <a:cubicBezTo>
                    <a:pt x="13149" y="3807"/>
                    <a:pt x="13149" y="3776"/>
                    <a:pt x="13159" y="3745"/>
                  </a:cubicBezTo>
                  <a:close/>
                  <a:moveTo>
                    <a:pt x="5597" y="1717"/>
                  </a:moveTo>
                  <a:cubicBezTo>
                    <a:pt x="5805" y="2029"/>
                    <a:pt x="6013" y="2403"/>
                    <a:pt x="6097" y="2538"/>
                  </a:cubicBezTo>
                  <a:cubicBezTo>
                    <a:pt x="6242" y="2757"/>
                    <a:pt x="6326" y="3007"/>
                    <a:pt x="6367" y="3266"/>
                  </a:cubicBezTo>
                  <a:cubicBezTo>
                    <a:pt x="6211" y="3381"/>
                    <a:pt x="6013" y="3433"/>
                    <a:pt x="5826" y="3495"/>
                  </a:cubicBezTo>
                  <a:cubicBezTo>
                    <a:pt x="5566" y="3589"/>
                    <a:pt x="5327" y="3724"/>
                    <a:pt x="5056" y="3807"/>
                  </a:cubicBezTo>
                  <a:cubicBezTo>
                    <a:pt x="4474" y="4005"/>
                    <a:pt x="3912" y="4255"/>
                    <a:pt x="3330" y="4463"/>
                  </a:cubicBezTo>
                  <a:cubicBezTo>
                    <a:pt x="3413" y="4380"/>
                    <a:pt x="3485" y="4297"/>
                    <a:pt x="3559" y="4213"/>
                  </a:cubicBezTo>
                  <a:cubicBezTo>
                    <a:pt x="4058" y="3641"/>
                    <a:pt x="4442" y="2986"/>
                    <a:pt x="4952" y="2434"/>
                  </a:cubicBezTo>
                  <a:cubicBezTo>
                    <a:pt x="5181" y="2195"/>
                    <a:pt x="5399" y="1966"/>
                    <a:pt x="5597" y="1717"/>
                  </a:cubicBezTo>
                  <a:close/>
                  <a:moveTo>
                    <a:pt x="13055" y="4390"/>
                  </a:moveTo>
                  <a:cubicBezTo>
                    <a:pt x="13263" y="4463"/>
                    <a:pt x="13492" y="4494"/>
                    <a:pt x="13721" y="4525"/>
                  </a:cubicBezTo>
                  <a:cubicBezTo>
                    <a:pt x="13794" y="4535"/>
                    <a:pt x="13867" y="4535"/>
                    <a:pt x="13929" y="4546"/>
                  </a:cubicBezTo>
                  <a:lnTo>
                    <a:pt x="13846" y="5046"/>
                  </a:lnTo>
                  <a:cubicBezTo>
                    <a:pt x="13774" y="5046"/>
                    <a:pt x="13680" y="5014"/>
                    <a:pt x="13596" y="4983"/>
                  </a:cubicBezTo>
                  <a:cubicBezTo>
                    <a:pt x="13566" y="4983"/>
                    <a:pt x="13534" y="4972"/>
                    <a:pt x="13513" y="4962"/>
                  </a:cubicBezTo>
                  <a:cubicBezTo>
                    <a:pt x="13461" y="4951"/>
                    <a:pt x="13420" y="4931"/>
                    <a:pt x="13367" y="4921"/>
                  </a:cubicBezTo>
                  <a:cubicBezTo>
                    <a:pt x="13243" y="4889"/>
                    <a:pt x="13118" y="4847"/>
                    <a:pt x="12983" y="4827"/>
                  </a:cubicBezTo>
                  <a:lnTo>
                    <a:pt x="13055" y="4390"/>
                  </a:lnTo>
                  <a:close/>
                  <a:moveTo>
                    <a:pt x="6398" y="3433"/>
                  </a:moveTo>
                  <a:lnTo>
                    <a:pt x="6398" y="3433"/>
                  </a:lnTo>
                  <a:cubicBezTo>
                    <a:pt x="6460" y="4119"/>
                    <a:pt x="6242" y="4900"/>
                    <a:pt x="5940" y="5513"/>
                  </a:cubicBezTo>
                  <a:cubicBezTo>
                    <a:pt x="5847" y="5482"/>
                    <a:pt x="5722" y="5472"/>
                    <a:pt x="5639" y="5441"/>
                  </a:cubicBezTo>
                  <a:cubicBezTo>
                    <a:pt x="5337" y="5347"/>
                    <a:pt x="5036" y="5233"/>
                    <a:pt x="4744" y="5108"/>
                  </a:cubicBezTo>
                  <a:cubicBezTo>
                    <a:pt x="4484" y="5004"/>
                    <a:pt x="4224" y="4900"/>
                    <a:pt x="3954" y="4806"/>
                  </a:cubicBezTo>
                  <a:cubicBezTo>
                    <a:pt x="3767" y="4743"/>
                    <a:pt x="3579" y="4692"/>
                    <a:pt x="3413" y="4598"/>
                  </a:cubicBezTo>
                  <a:cubicBezTo>
                    <a:pt x="4016" y="4380"/>
                    <a:pt x="4609" y="4130"/>
                    <a:pt x="5223" y="3922"/>
                  </a:cubicBezTo>
                  <a:cubicBezTo>
                    <a:pt x="5503" y="3818"/>
                    <a:pt x="5764" y="3682"/>
                    <a:pt x="6044" y="3578"/>
                  </a:cubicBezTo>
                  <a:cubicBezTo>
                    <a:pt x="6169" y="3537"/>
                    <a:pt x="6284" y="3495"/>
                    <a:pt x="6398" y="3433"/>
                  </a:cubicBezTo>
                  <a:close/>
                  <a:moveTo>
                    <a:pt x="3277" y="4692"/>
                  </a:moveTo>
                  <a:lnTo>
                    <a:pt x="3277" y="4692"/>
                  </a:lnTo>
                  <a:cubicBezTo>
                    <a:pt x="3548" y="4879"/>
                    <a:pt x="3901" y="4941"/>
                    <a:pt x="4203" y="5056"/>
                  </a:cubicBezTo>
                  <a:cubicBezTo>
                    <a:pt x="4495" y="5170"/>
                    <a:pt x="4786" y="5295"/>
                    <a:pt x="5077" y="5409"/>
                  </a:cubicBezTo>
                  <a:cubicBezTo>
                    <a:pt x="5212" y="5462"/>
                    <a:pt x="5337" y="5503"/>
                    <a:pt x="5473" y="5545"/>
                  </a:cubicBezTo>
                  <a:cubicBezTo>
                    <a:pt x="5545" y="5576"/>
                    <a:pt x="5753" y="5607"/>
                    <a:pt x="5878" y="5649"/>
                  </a:cubicBezTo>
                  <a:cubicBezTo>
                    <a:pt x="5805" y="5784"/>
                    <a:pt x="5732" y="5908"/>
                    <a:pt x="5649" y="6023"/>
                  </a:cubicBezTo>
                  <a:cubicBezTo>
                    <a:pt x="5295" y="6533"/>
                    <a:pt x="4786" y="7001"/>
                    <a:pt x="4203" y="7313"/>
                  </a:cubicBezTo>
                  <a:cubicBezTo>
                    <a:pt x="3954" y="6856"/>
                    <a:pt x="3922" y="6325"/>
                    <a:pt x="3746" y="5836"/>
                  </a:cubicBezTo>
                  <a:cubicBezTo>
                    <a:pt x="3621" y="5462"/>
                    <a:pt x="3485" y="5046"/>
                    <a:pt x="3277" y="4692"/>
                  </a:cubicBezTo>
                  <a:close/>
                  <a:moveTo>
                    <a:pt x="2934" y="4889"/>
                  </a:moveTo>
                  <a:lnTo>
                    <a:pt x="2934" y="4889"/>
                  </a:lnTo>
                  <a:cubicBezTo>
                    <a:pt x="2882" y="5305"/>
                    <a:pt x="2664" y="5711"/>
                    <a:pt x="2528" y="6096"/>
                  </a:cubicBezTo>
                  <a:cubicBezTo>
                    <a:pt x="2352" y="6637"/>
                    <a:pt x="2175" y="7198"/>
                    <a:pt x="1873" y="7688"/>
                  </a:cubicBezTo>
                  <a:cubicBezTo>
                    <a:pt x="1592" y="7635"/>
                    <a:pt x="1322" y="7563"/>
                    <a:pt x="1083" y="7438"/>
                  </a:cubicBezTo>
                  <a:cubicBezTo>
                    <a:pt x="947" y="7365"/>
                    <a:pt x="822" y="7272"/>
                    <a:pt x="697" y="7188"/>
                  </a:cubicBezTo>
                  <a:cubicBezTo>
                    <a:pt x="1457" y="6449"/>
                    <a:pt x="2216" y="5680"/>
                    <a:pt x="2934" y="4889"/>
                  </a:cubicBezTo>
                  <a:close/>
                  <a:moveTo>
                    <a:pt x="3111" y="4702"/>
                  </a:moveTo>
                  <a:cubicBezTo>
                    <a:pt x="3371" y="5118"/>
                    <a:pt x="3538" y="5638"/>
                    <a:pt x="3673" y="6096"/>
                  </a:cubicBezTo>
                  <a:cubicBezTo>
                    <a:pt x="3808" y="6533"/>
                    <a:pt x="3850" y="6980"/>
                    <a:pt x="4068" y="7386"/>
                  </a:cubicBezTo>
                  <a:cubicBezTo>
                    <a:pt x="3693" y="7573"/>
                    <a:pt x="3288" y="7698"/>
                    <a:pt x="2893" y="7729"/>
                  </a:cubicBezTo>
                  <a:cubicBezTo>
                    <a:pt x="2795" y="7733"/>
                    <a:pt x="2694" y="7735"/>
                    <a:pt x="2591" y="7735"/>
                  </a:cubicBezTo>
                  <a:cubicBezTo>
                    <a:pt x="2411" y="7735"/>
                    <a:pt x="2225" y="7728"/>
                    <a:pt x="2040" y="7708"/>
                  </a:cubicBezTo>
                  <a:cubicBezTo>
                    <a:pt x="2310" y="7251"/>
                    <a:pt x="2477" y="6751"/>
                    <a:pt x="2643" y="6252"/>
                  </a:cubicBezTo>
                  <a:cubicBezTo>
                    <a:pt x="2810" y="5753"/>
                    <a:pt x="3101" y="5243"/>
                    <a:pt x="3101" y="4713"/>
                  </a:cubicBezTo>
                  <a:cubicBezTo>
                    <a:pt x="3101" y="4713"/>
                    <a:pt x="3111" y="4713"/>
                    <a:pt x="3111" y="4702"/>
                  </a:cubicBezTo>
                  <a:close/>
                  <a:moveTo>
                    <a:pt x="5857" y="1301"/>
                  </a:moveTo>
                  <a:cubicBezTo>
                    <a:pt x="6201" y="1560"/>
                    <a:pt x="6648" y="2413"/>
                    <a:pt x="6793" y="2642"/>
                  </a:cubicBezTo>
                  <a:cubicBezTo>
                    <a:pt x="7501" y="3714"/>
                    <a:pt x="6970" y="5492"/>
                    <a:pt x="6305" y="6449"/>
                  </a:cubicBezTo>
                  <a:cubicBezTo>
                    <a:pt x="5639" y="7406"/>
                    <a:pt x="4463" y="8218"/>
                    <a:pt x="3298" y="8301"/>
                  </a:cubicBezTo>
                  <a:cubicBezTo>
                    <a:pt x="3168" y="8312"/>
                    <a:pt x="3031" y="8318"/>
                    <a:pt x="2892" y="8318"/>
                  </a:cubicBezTo>
                  <a:cubicBezTo>
                    <a:pt x="2353" y="8318"/>
                    <a:pt x="1770" y="8229"/>
                    <a:pt x="1332" y="7989"/>
                  </a:cubicBezTo>
                  <a:cubicBezTo>
                    <a:pt x="1020" y="7823"/>
                    <a:pt x="760" y="7594"/>
                    <a:pt x="448" y="7427"/>
                  </a:cubicBezTo>
                  <a:cubicBezTo>
                    <a:pt x="489" y="7396"/>
                    <a:pt x="521" y="7355"/>
                    <a:pt x="563" y="7323"/>
                  </a:cubicBezTo>
                  <a:cubicBezTo>
                    <a:pt x="916" y="7531"/>
                    <a:pt x="1238" y="7771"/>
                    <a:pt x="1707" y="7843"/>
                  </a:cubicBezTo>
                  <a:cubicBezTo>
                    <a:pt x="2019" y="7890"/>
                    <a:pt x="2328" y="7922"/>
                    <a:pt x="2636" y="7922"/>
                  </a:cubicBezTo>
                  <a:cubicBezTo>
                    <a:pt x="2945" y="7922"/>
                    <a:pt x="3251" y="7890"/>
                    <a:pt x="3559" y="7813"/>
                  </a:cubicBezTo>
                  <a:cubicBezTo>
                    <a:pt x="4630" y="7563"/>
                    <a:pt x="5628" y="6533"/>
                    <a:pt x="6138" y="5607"/>
                  </a:cubicBezTo>
                  <a:cubicBezTo>
                    <a:pt x="6471" y="5004"/>
                    <a:pt x="6668" y="4089"/>
                    <a:pt x="6564" y="3298"/>
                  </a:cubicBezTo>
                  <a:cubicBezTo>
                    <a:pt x="6596" y="3266"/>
                    <a:pt x="6575" y="3225"/>
                    <a:pt x="6554" y="3194"/>
                  </a:cubicBezTo>
                  <a:cubicBezTo>
                    <a:pt x="6502" y="2882"/>
                    <a:pt x="6398" y="2580"/>
                    <a:pt x="6242" y="2341"/>
                  </a:cubicBezTo>
                  <a:cubicBezTo>
                    <a:pt x="6127" y="2174"/>
                    <a:pt x="5951" y="1800"/>
                    <a:pt x="5743" y="1498"/>
                  </a:cubicBezTo>
                  <a:cubicBezTo>
                    <a:pt x="5785" y="1436"/>
                    <a:pt x="5826" y="1373"/>
                    <a:pt x="5857" y="1301"/>
                  </a:cubicBezTo>
                  <a:close/>
                  <a:moveTo>
                    <a:pt x="12026" y="9508"/>
                  </a:moveTo>
                  <a:lnTo>
                    <a:pt x="11495" y="12816"/>
                  </a:lnTo>
                  <a:cubicBezTo>
                    <a:pt x="11349" y="12390"/>
                    <a:pt x="11194" y="11963"/>
                    <a:pt x="11037" y="11526"/>
                  </a:cubicBezTo>
                  <a:cubicBezTo>
                    <a:pt x="11047" y="11437"/>
                    <a:pt x="10980" y="11327"/>
                    <a:pt x="10884" y="11327"/>
                  </a:cubicBezTo>
                  <a:cubicBezTo>
                    <a:pt x="10866" y="11327"/>
                    <a:pt x="10848" y="11331"/>
                    <a:pt x="10829" y="11338"/>
                  </a:cubicBezTo>
                  <a:lnTo>
                    <a:pt x="7937" y="12379"/>
                  </a:lnTo>
                  <a:cubicBezTo>
                    <a:pt x="7896" y="12400"/>
                    <a:pt x="7875" y="12420"/>
                    <a:pt x="7854" y="12452"/>
                  </a:cubicBezTo>
                  <a:cubicBezTo>
                    <a:pt x="7803" y="12494"/>
                    <a:pt x="7782" y="12556"/>
                    <a:pt x="7813" y="12639"/>
                  </a:cubicBezTo>
                  <a:cubicBezTo>
                    <a:pt x="7896" y="12889"/>
                    <a:pt x="8000" y="13138"/>
                    <a:pt x="8094" y="13388"/>
                  </a:cubicBezTo>
                  <a:lnTo>
                    <a:pt x="6825" y="13388"/>
                  </a:lnTo>
                  <a:lnTo>
                    <a:pt x="6825" y="13367"/>
                  </a:lnTo>
                  <a:cubicBezTo>
                    <a:pt x="6783" y="12077"/>
                    <a:pt x="6523" y="10808"/>
                    <a:pt x="6627" y="9508"/>
                  </a:cubicBezTo>
                  <a:close/>
                  <a:moveTo>
                    <a:pt x="13992" y="9508"/>
                  </a:moveTo>
                  <a:cubicBezTo>
                    <a:pt x="14096" y="10808"/>
                    <a:pt x="13836" y="12077"/>
                    <a:pt x="13794" y="13367"/>
                  </a:cubicBezTo>
                  <a:lnTo>
                    <a:pt x="13794" y="13388"/>
                  </a:lnTo>
                  <a:lnTo>
                    <a:pt x="12692" y="13388"/>
                  </a:lnTo>
                  <a:lnTo>
                    <a:pt x="13316" y="9508"/>
                  </a:lnTo>
                  <a:close/>
                  <a:moveTo>
                    <a:pt x="10840" y="11588"/>
                  </a:moveTo>
                  <a:cubicBezTo>
                    <a:pt x="11027" y="12098"/>
                    <a:pt x="11225" y="12608"/>
                    <a:pt x="11381" y="13128"/>
                  </a:cubicBezTo>
                  <a:cubicBezTo>
                    <a:pt x="11391" y="13169"/>
                    <a:pt x="11402" y="13211"/>
                    <a:pt x="11423" y="13252"/>
                  </a:cubicBezTo>
                  <a:lnTo>
                    <a:pt x="11235" y="14387"/>
                  </a:lnTo>
                  <a:cubicBezTo>
                    <a:pt x="10965" y="14491"/>
                    <a:pt x="10684" y="14574"/>
                    <a:pt x="10413" y="14657"/>
                  </a:cubicBezTo>
                  <a:cubicBezTo>
                    <a:pt x="9789" y="14865"/>
                    <a:pt x="9456" y="14969"/>
                    <a:pt x="8989" y="15198"/>
                  </a:cubicBezTo>
                  <a:cubicBezTo>
                    <a:pt x="8947" y="15073"/>
                    <a:pt x="8915" y="14958"/>
                    <a:pt x="8874" y="14834"/>
                  </a:cubicBezTo>
                  <a:lnTo>
                    <a:pt x="8874" y="14803"/>
                  </a:lnTo>
                  <a:lnTo>
                    <a:pt x="8843" y="14740"/>
                  </a:lnTo>
                  <a:lnTo>
                    <a:pt x="8843" y="14720"/>
                  </a:lnTo>
                  <a:lnTo>
                    <a:pt x="8832" y="14709"/>
                  </a:lnTo>
                  <a:cubicBezTo>
                    <a:pt x="8572" y="14001"/>
                    <a:pt x="8281" y="13315"/>
                    <a:pt x="8021" y="12618"/>
                  </a:cubicBezTo>
                  <a:lnTo>
                    <a:pt x="10840" y="11588"/>
                  </a:lnTo>
                  <a:close/>
                  <a:moveTo>
                    <a:pt x="12951" y="5004"/>
                  </a:moveTo>
                  <a:cubicBezTo>
                    <a:pt x="13087" y="5035"/>
                    <a:pt x="13222" y="5076"/>
                    <a:pt x="13357" y="5108"/>
                  </a:cubicBezTo>
                  <a:cubicBezTo>
                    <a:pt x="13399" y="5118"/>
                    <a:pt x="13441" y="5139"/>
                    <a:pt x="13471" y="5150"/>
                  </a:cubicBezTo>
                  <a:cubicBezTo>
                    <a:pt x="13503" y="5150"/>
                    <a:pt x="13524" y="5160"/>
                    <a:pt x="13555" y="5170"/>
                  </a:cubicBezTo>
                  <a:cubicBezTo>
                    <a:pt x="13638" y="5191"/>
                    <a:pt x="13732" y="5222"/>
                    <a:pt x="13825" y="5233"/>
                  </a:cubicBezTo>
                  <a:lnTo>
                    <a:pt x="13492" y="7272"/>
                  </a:lnTo>
                  <a:lnTo>
                    <a:pt x="13441" y="7573"/>
                  </a:lnTo>
                  <a:lnTo>
                    <a:pt x="13170" y="9269"/>
                  </a:lnTo>
                  <a:lnTo>
                    <a:pt x="13129" y="9508"/>
                  </a:lnTo>
                  <a:lnTo>
                    <a:pt x="11922" y="16987"/>
                  </a:lnTo>
                  <a:lnTo>
                    <a:pt x="11058" y="16685"/>
                  </a:lnTo>
                  <a:lnTo>
                    <a:pt x="12223" y="9508"/>
                  </a:lnTo>
                  <a:lnTo>
                    <a:pt x="12265" y="9269"/>
                  </a:lnTo>
                  <a:lnTo>
                    <a:pt x="12535" y="7573"/>
                  </a:lnTo>
                  <a:lnTo>
                    <a:pt x="12588" y="7272"/>
                  </a:lnTo>
                  <a:lnTo>
                    <a:pt x="12951" y="5004"/>
                  </a:lnTo>
                  <a:close/>
                  <a:moveTo>
                    <a:pt x="10216" y="16644"/>
                  </a:moveTo>
                  <a:lnTo>
                    <a:pt x="13045" y="17653"/>
                  </a:lnTo>
                  <a:cubicBezTo>
                    <a:pt x="12868" y="18162"/>
                    <a:pt x="12692" y="18682"/>
                    <a:pt x="12484" y="19182"/>
                  </a:cubicBezTo>
                  <a:cubicBezTo>
                    <a:pt x="12390" y="19380"/>
                    <a:pt x="12348" y="19619"/>
                    <a:pt x="12286" y="19827"/>
                  </a:cubicBezTo>
                  <a:cubicBezTo>
                    <a:pt x="12265" y="19921"/>
                    <a:pt x="12182" y="20076"/>
                    <a:pt x="12151" y="20201"/>
                  </a:cubicBezTo>
                  <a:cubicBezTo>
                    <a:pt x="11661" y="20139"/>
                    <a:pt x="11204" y="19921"/>
                    <a:pt x="10757" y="19744"/>
                  </a:cubicBezTo>
                  <a:cubicBezTo>
                    <a:pt x="10154" y="19505"/>
                    <a:pt x="9821" y="19380"/>
                    <a:pt x="9321" y="19255"/>
                  </a:cubicBezTo>
                  <a:cubicBezTo>
                    <a:pt x="9373" y="19140"/>
                    <a:pt x="9415" y="19015"/>
                    <a:pt x="9467" y="18901"/>
                  </a:cubicBezTo>
                  <a:cubicBezTo>
                    <a:pt x="9467" y="18891"/>
                    <a:pt x="9477" y="18881"/>
                    <a:pt x="9477" y="18870"/>
                  </a:cubicBezTo>
                  <a:lnTo>
                    <a:pt x="9509" y="18807"/>
                  </a:lnTo>
                  <a:lnTo>
                    <a:pt x="9509" y="18787"/>
                  </a:lnTo>
                  <a:cubicBezTo>
                    <a:pt x="9519" y="18777"/>
                    <a:pt x="9509" y="18777"/>
                    <a:pt x="9519" y="18777"/>
                  </a:cubicBezTo>
                  <a:cubicBezTo>
                    <a:pt x="9758" y="18069"/>
                    <a:pt x="9976" y="17351"/>
                    <a:pt x="10216" y="16644"/>
                  </a:cubicBezTo>
                  <a:close/>
                  <a:moveTo>
                    <a:pt x="11661" y="21762"/>
                  </a:moveTo>
                  <a:cubicBezTo>
                    <a:pt x="11745" y="22302"/>
                    <a:pt x="11828" y="22843"/>
                    <a:pt x="11860" y="23384"/>
                  </a:cubicBezTo>
                  <a:cubicBezTo>
                    <a:pt x="11880" y="23603"/>
                    <a:pt x="11943" y="23832"/>
                    <a:pt x="11994" y="24050"/>
                  </a:cubicBezTo>
                  <a:cubicBezTo>
                    <a:pt x="12005" y="24144"/>
                    <a:pt x="12015" y="24321"/>
                    <a:pt x="12036" y="24445"/>
                  </a:cubicBezTo>
                  <a:cubicBezTo>
                    <a:pt x="11661" y="24581"/>
                    <a:pt x="11266" y="24612"/>
                    <a:pt x="10861" y="24643"/>
                  </a:cubicBezTo>
                  <a:lnTo>
                    <a:pt x="11329" y="21814"/>
                  </a:lnTo>
                  <a:lnTo>
                    <a:pt x="11661" y="21762"/>
                  </a:lnTo>
                  <a:close/>
                  <a:moveTo>
                    <a:pt x="10008" y="21990"/>
                  </a:moveTo>
                  <a:lnTo>
                    <a:pt x="9560" y="24799"/>
                  </a:lnTo>
                  <a:cubicBezTo>
                    <a:pt x="9405" y="24831"/>
                    <a:pt x="9259" y="24861"/>
                    <a:pt x="9093" y="24903"/>
                  </a:cubicBezTo>
                  <a:cubicBezTo>
                    <a:pt x="9082" y="24768"/>
                    <a:pt x="9072" y="24643"/>
                    <a:pt x="9061" y="24519"/>
                  </a:cubicBezTo>
                  <a:lnTo>
                    <a:pt x="9061" y="24487"/>
                  </a:lnTo>
                  <a:cubicBezTo>
                    <a:pt x="9051" y="24466"/>
                    <a:pt x="9051" y="24435"/>
                    <a:pt x="9051" y="24415"/>
                  </a:cubicBezTo>
                  <a:lnTo>
                    <a:pt x="9051" y="24394"/>
                  </a:lnTo>
                  <a:lnTo>
                    <a:pt x="9040" y="24383"/>
                  </a:lnTo>
                  <a:cubicBezTo>
                    <a:pt x="8936" y="23645"/>
                    <a:pt x="8801" y="22906"/>
                    <a:pt x="8686" y="22168"/>
                  </a:cubicBezTo>
                  <a:lnTo>
                    <a:pt x="10008" y="21990"/>
                  </a:lnTo>
                  <a:close/>
                  <a:moveTo>
                    <a:pt x="10538" y="19921"/>
                  </a:moveTo>
                  <a:cubicBezTo>
                    <a:pt x="10570" y="19931"/>
                    <a:pt x="10590" y="19942"/>
                    <a:pt x="10621" y="19952"/>
                  </a:cubicBezTo>
                  <a:cubicBezTo>
                    <a:pt x="10861" y="20066"/>
                    <a:pt x="11121" y="20170"/>
                    <a:pt x="11391" y="20264"/>
                  </a:cubicBezTo>
                  <a:lnTo>
                    <a:pt x="10434" y="26172"/>
                  </a:lnTo>
                  <a:cubicBezTo>
                    <a:pt x="10413" y="26235"/>
                    <a:pt x="10403" y="26297"/>
                    <a:pt x="10392" y="26359"/>
                  </a:cubicBezTo>
                  <a:lnTo>
                    <a:pt x="10392" y="26370"/>
                  </a:lnTo>
                  <a:cubicBezTo>
                    <a:pt x="10382" y="26474"/>
                    <a:pt x="10372" y="26474"/>
                    <a:pt x="10341" y="26474"/>
                  </a:cubicBezTo>
                  <a:lnTo>
                    <a:pt x="10268" y="26474"/>
                  </a:lnTo>
                  <a:cubicBezTo>
                    <a:pt x="10133" y="26443"/>
                    <a:pt x="9997" y="26422"/>
                    <a:pt x="9872" y="26391"/>
                  </a:cubicBezTo>
                  <a:cubicBezTo>
                    <a:pt x="9747" y="26359"/>
                    <a:pt x="9623" y="26339"/>
                    <a:pt x="9509" y="26308"/>
                  </a:cubicBezTo>
                  <a:lnTo>
                    <a:pt x="10538" y="19921"/>
                  </a:lnTo>
                  <a:close/>
                  <a:moveTo>
                    <a:pt x="13794" y="13544"/>
                  </a:moveTo>
                  <a:cubicBezTo>
                    <a:pt x="13763" y="14938"/>
                    <a:pt x="13794" y="16342"/>
                    <a:pt x="13617" y="17725"/>
                  </a:cubicBezTo>
                  <a:cubicBezTo>
                    <a:pt x="13274" y="20430"/>
                    <a:pt x="12983" y="23998"/>
                    <a:pt x="12951" y="26724"/>
                  </a:cubicBezTo>
                  <a:cubicBezTo>
                    <a:pt x="12931" y="26869"/>
                    <a:pt x="12889" y="27004"/>
                    <a:pt x="12889" y="27150"/>
                  </a:cubicBezTo>
                  <a:cubicBezTo>
                    <a:pt x="12612" y="27202"/>
                    <a:pt x="12323" y="27219"/>
                    <a:pt x="12030" y="27219"/>
                  </a:cubicBezTo>
                  <a:cubicBezTo>
                    <a:pt x="11444" y="27219"/>
                    <a:pt x="10843" y="27150"/>
                    <a:pt x="10288" y="27150"/>
                  </a:cubicBezTo>
                  <a:cubicBezTo>
                    <a:pt x="10204" y="27148"/>
                    <a:pt x="10120" y="27147"/>
                    <a:pt x="10036" y="27147"/>
                  </a:cubicBezTo>
                  <a:cubicBezTo>
                    <a:pt x="9686" y="27147"/>
                    <a:pt x="9341" y="27161"/>
                    <a:pt x="8989" y="27161"/>
                  </a:cubicBezTo>
                  <a:cubicBezTo>
                    <a:pt x="8811" y="27161"/>
                    <a:pt x="8563" y="27180"/>
                    <a:pt x="8319" y="27180"/>
                  </a:cubicBezTo>
                  <a:cubicBezTo>
                    <a:pt x="8092" y="27180"/>
                    <a:pt x="7869" y="27163"/>
                    <a:pt x="7709" y="27098"/>
                  </a:cubicBezTo>
                  <a:cubicBezTo>
                    <a:pt x="7719" y="27046"/>
                    <a:pt x="7699" y="27004"/>
                    <a:pt x="7667" y="26983"/>
                  </a:cubicBezTo>
                  <a:cubicBezTo>
                    <a:pt x="7667" y="26974"/>
                    <a:pt x="7667" y="26963"/>
                    <a:pt x="7678" y="26953"/>
                  </a:cubicBezTo>
                  <a:cubicBezTo>
                    <a:pt x="7657" y="24154"/>
                    <a:pt x="7355" y="20503"/>
                    <a:pt x="7001" y="17725"/>
                  </a:cubicBezTo>
                  <a:cubicBezTo>
                    <a:pt x="6846" y="16509"/>
                    <a:pt x="6856" y="15271"/>
                    <a:pt x="6835" y="14043"/>
                  </a:cubicBezTo>
                  <a:cubicBezTo>
                    <a:pt x="6846" y="14012"/>
                    <a:pt x="6846" y="13991"/>
                    <a:pt x="6835" y="13960"/>
                  </a:cubicBezTo>
                  <a:cubicBezTo>
                    <a:pt x="6835" y="13825"/>
                    <a:pt x="6835" y="13679"/>
                    <a:pt x="6825" y="13544"/>
                  </a:cubicBezTo>
                  <a:lnTo>
                    <a:pt x="8156" y="13544"/>
                  </a:lnTo>
                  <a:cubicBezTo>
                    <a:pt x="8312" y="13950"/>
                    <a:pt x="8478" y="14345"/>
                    <a:pt x="8624" y="14750"/>
                  </a:cubicBezTo>
                  <a:cubicBezTo>
                    <a:pt x="8686" y="14938"/>
                    <a:pt x="8739" y="15125"/>
                    <a:pt x="8801" y="15302"/>
                  </a:cubicBezTo>
                  <a:cubicBezTo>
                    <a:pt x="8811" y="15354"/>
                    <a:pt x="8843" y="15375"/>
                    <a:pt x="8874" y="15395"/>
                  </a:cubicBezTo>
                  <a:cubicBezTo>
                    <a:pt x="8897" y="15441"/>
                    <a:pt x="8942" y="15470"/>
                    <a:pt x="8993" y="15470"/>
                  </a:cubicBezTo>
                  <a:cubicBezTo>
                    <a:pt x="9012" y="15470"/>
                    <a:pt x="9031" y="15466"/>
                    <a:pt x="9051" y="15458"/>
                  </a:cubicBezTo>
                  <a:cubicBezTo>
                    <a:pt x="9529" y="15229"/>
                    <a:pt x="9925" y="15053"/>
                    <a:pt x="10434" y="14917"/>
                  </a:cubicBezTo>
                  <a:cubicBezTo>
                    <a:pt x="10684" y="14844"/>
                    <a:pt x="10944" y="14771"/>
                    <a:pt x="11194" y="14678"/>
                  </a:cubicBezTo>
                  <a:lnTo>
                    <a:pt x="11194" y="14678"/>
                  </a:lnTo>
                  <a:lnTo>
                    <a:pt x="10882" y="16613"/>
                  </a:lnTo>
                  <a:lnTo>
                    <a:pt x="10299" y="16405"/>
                  </a:lnTo>
                  <a:cubicBezTo>
                    <a:pt x="10287" y="16402"/>
                    <a:pt x="10276" y="16400"/>
                    <a:pt x="10265" y="16400"/>
                  </a:cubicBezTo>
                  <a:cubicBezTo>
                    <a:pt x="10239" y="16400"/>
                    <a:pt x="10217" y="16408"/>
                    <a:pt x="10195" y="16415"/>
                  </a:cubicBezTo>
                  <a:cubicBezTo>
                    <a:pt x="10133" y="16415"/>
                    <a:pt x="10070" y="16446"/>
                    <a:pt x="10039" y="16530"/>
                  </a:cubicBezTo>
                  <a:cubicBezTo>
                    <a:pt x="9789" y="17237"/>
                    <a:pt x="9571" y="17965"/>
                    <a:pt x="9331" y="18672"/>
                  </a:cubicBezTo>
                  <a:cubicBezTo>
                    <a:pt x="9259" y="18860"/>
                    <a:pt x="9176" y="19036"/>
                    <a:pt x="9113" y="19213"/>
                  </a:cubicBezTo>
                  <a:cubicBezTo>
                    <a:pt x="9093" y="19255"/>
                    <a:pt x="9093" y="19297"/>
                    <a:pt x="9103" y="19327"/>
                  </a:cubicBezTo>
                  <a:cubicBezTo>
                    <a:pt x="9093" y="19401"/>
                    <a:pt x="9123" y="19473"/>
                    <a:pt x="9207" y="19494"/>
                  </a:cubicBezTo>
                  <a:cubicBezTo>
                    <a:pt x="9623" y="19598"/>
                    <a:pt x="9976" y="19692"/>
                    <a:pt x="10362" y="19848"/>
                  </a:cubicBezTo>
                  <a:lnTo>
                    <a:pt x="10050" y="21731"/>
                  </a:lnTo>
                  <a:lnTo>
                    <a:pt x="8656" y="21928"/>
                  </a:lnTo>
                  <a:cubicBezTo>
                    <a:pt x="8614" y="21928"/>
                    <a:pt x="8582" y="21949"/>
                    <a:pt x="8562" y="21980"/>
                  </a:cubicBezTo>
                  <a:cubicBezTo>
                    <a:pt x="8510" y="22001"/>
                    <a:pt x="8468" y="22064"/>
                    <a:pt x="8478" y="22147"/>
                  </a:cubicBezTo>
                  <a:cubicBezTo>
                    <a:pt x="8582" y="22896"/>
                    <a:pt x="8728" y="23634"/>
                    <a:pt x="8832" y="24383"/>
                  </a:cubicBezTo>
                  <a:cubicBezTo>
                    <a:pt x="8853" y="24581"/>
                    <a:pt x="8864" y="24768"/>
                    <a:pt x="8884" y="24965"/>
                  </a:cubicBezTo>
                  <a:cubicBezTo>
                    <a:pt x="8894" y="25007"/>
                    <a:pt x="8915" y="25039"/>
                    <a:pt x="8936" y="25069"/>
                  </a:cubicBezTo>
                  <a:cubicBezTo>
                    <a:pt x="8954" y="25122"/>
                    <a:pt x="8994" y="25168"/>
                    <a:pt x="9057" y="25168"/>
                  </a:cubicBezTo>
                  <a:cubicBezTo>
                    <a:pt x="9068" y="25168"/>
                    <a:pt x="9080" y="25167"/>
                    <a:pt x="9093" y="25164"/>
                  </a:cubicBezTo>
                  <a:cubicBezTo>
                    <a:pt x="9238" y="25132"/>
                    <a:pt x="9384" y="25101"/>
                    <a:pt x="9519" y="25069"/>
                  </a:cubicBezTo>
                  <a:lnTo>
                    <a:pt x="9519" y="25069"/>
                  </a:lnTo>
                  <a:lnTo>
                    <a:pt x="9311" y="26339"/>
                  </a:lnTo>
                  <a:cubicBezTo>
                    <a:pt x="9301" y="26370"/>
                    <a:pt x="9311" y="26391"/>
                    <a:pt x="9331" y="26412"/>
                  </a:cubicBezTo>
                  <a:cubicBezTo>
                    <a:pt x="9342" y="26433"/>
                    <a:pt x="9363" y="26443"/>
                    <a:pt x="9384" y="26443"/>
                  </a:cubicBezTo>
                  <a:cubicBezTo>
                    <a:pt x="9394" y="26474"/>
                    <a:pt x="9415" y="26484"/>
                    <a:pt x="9446" y="26495"/>
                  </a:cubicBezTo>
                  <a:cubicBezTo>
                    <a:pt x="9571" y="26516"/>
                    <a:pt x="9696" y="26537"/>
                    <a:pt x="9821" y="26567"/>
                  </a:cubicBezTo>
                  <a:lnTo>
                    <a:pt x="9976" y="26599"/>
                  </a:lnTo>
                  <a:cubicBezTo>
                    <a:pt x="9997" y="26609"/>
                    <a:pt x="10029" y="26620"/>
                    <a:pt x="10060" y="26630"/>
                  </a:cubicBezTo>
                  <a:cubicBezTo>
                    <a:pt x="10143" y="26651"/>
                    <a:pt x="10237" y="26671"/>
                    <a:pt x="10320" y="26671"/>
                  </a:cubicBezTo>
                  <a:lnTo>
                    <a:pt x="10372" y="26671"/>
                  </a:lnTo>
                  <a:cubicBezTo>
                    <a:pt x="10559" y="26641"/>
                    <a:pt x="10580" y="26463"/>
                    <a:pt x="10600" y="26318"/>
                  </a:cubicBezTo>
                  <a:cubicBezTo>
                    <a:pt x="10611" y="26255"/>
                    <a:pt x="10611" y="26193"/>
                    <a:pt x="10632" y="26131"/>
                  </a:cubicBezTo>
                  <a:cubicBezTo>
                    <a:pt x="10642" y="26121"/>
                    <a:pt x="10642" y="26100"/>
                    <a:pt x="10632" y="26079"/>
                  </a:cubicBezTo>
                  <a:lnTo>
                    <a:pt x="10819" y="24914"/>
                  </a:lnTo>
                  <a:cubicBezTo>
                    <a:pt x="11256" y="24882"/>
                    <a:pt x="11703" y="24820"/>
                    <a:pt x="12098" y="24664"/>
                  </a:cubicBezTo>
                  <a:cubicBezTo>
                    <a:pt x="12130" y="24653"/>
                    <a:pt x="12151" y="24633"/>
                    <a:pt x="12161" y="24612"/>
                  </a:cubicBezTo>
                  <a:cubicBezTo>
                    <a:pt x="12202" y="24591"/>
                    <a:pt x="12223" y="24549"/>
                    <a:pt x="12234" y="24498"/>
                  </a:cubicBezTo>
                  <a:cubicBezTo>
                    <a:pt x="12286" y="24227"/>
                    <a:pt x="12098" y="23800"/>
                    <a:pt x="12078" y="23520"/>
                  </a:cubicBezTo>
                  <a:cubicBezTo>
                    <a:pt x="12036" y="22927"/>
                    <a:pt x="11953" y="22334"/>
                    <a:pt x="11870" y="21752"/>
                  </a:cubicBezTo>
                  <a:cubicBezTo>
                    <a:pt x="11899" y="21644"/>
                    <a:pt x="11846" y="21510"/>
                    <a:pt x="11729" y="21510"/>
                  </a:cubicBezTo>
                  <a:cubicBezTo>
                    <a:pt x="11720" y="21510"/>
                    <a:pt x="11712" y="21511"/>
                    <a:pt x="11703" y="21512"/>
                  </a:cubicBezTo>
                  <a:lnTo>
                    <a:pt x="11370" y="21554"/>
                  </a:lnTo>
                  <a:lnTo>
                    <a:pt x="11370" y="21554"/>
                  </a:lnTo>
                  <a:lnTo>
                    <a:pt x="11568" y="20316"/>
                  </a:lnTo>
                  <a:cubicBezTo>
                    <a:pt x="11745" y="20368"/>
                    <a:pt x="11922" y="20409"/>
                    <a:pt x="12098" y="20420"/>
                  </a:cubicBezTo>
                  <a:cubicBezTo>
                    <a:pt x="12108" y="20423"/>
                    <a:pt x="12117" y="20424"/>
                    <a:pt x="12125" y="20424"/>
                  </a:cubicBezTo>
                  <a:cubicBezTo>
                    <a:pt x="12147" y="20424"/>
                    <a:pt x="12167" y="20417"/>
                    <a:pt x="12182" y="20409"/>
                  </a:cubicBezTo>
                  <a:cubicBezTo>
                    <a:pt x="12223" y="20399"/>
                    <a:pt x="12265" y="20378"/>
                    <a:pt x="12306" y="20337"/>
                  </a:cubicBezTo>
                  <a:cubicBezTo>
                    <a:pt x="12463" y="20129"/>
                    <a:pt x="12494" y="19650"/>
                    <a:pt x="12609" y="19401"/>
                  </a:cubicBezTo>
                  <a:cubicBezTo>
                    <a:pt x="12847" y="18849"/>
                    <a:pt x="13035" y="18287"/>
                    <a:pt x="13233" y="17725"/>
                  </a:cubicBezTo>
                  <a:cubicBezTo>
                    <a:pt x="13316" y="17642"/>
                    <a:pt x="13326" y="17487"/>
                    <a:pt x="13201" y="17445"/>
                  </a:cubicBezTo>
                  <a:lnTo>
                    <a:pt x="12098" y="17050"/>
                  </a:lnTo>
                  <a:lnTo>
                    <a:pt x="12660" y="13544"/>
                  </a:lnTo>
                  <a:close/>
                  <a:moveTo>
                    <a:pt x="14928" y="7573"/>
                  </a:moveTo>
                  <a:cubicBezTo>
                    <a:pt x="15043" y="9165"/>
                    <a:pt x="14720" y="10725"/>
                    <a:pt x="14678" y="12316"/>
                  </a:cubicBezTo>
                  <a:cubicBezTo>
                    <a:pt x="14627" y="14095"/>
                    <a:pt x="14689" y="15905"/>
                    <a:pt x="14460" y="17674"/>
                  </a:cubicBezTo>
                  <a:cubicBezTo>
                    <a:pt x="14033" y="21003"/>
                    <a:pt x="13670" y="24331"/>
                    <a:pt x="13628" y="27681"/>
                  </a:cubicBezTo>
                  <a:cubicBezTo>
                    <a:pt x="13607" y="27857"/>
                    <a:pt x="13555" y="28035"/>
                    <a:pt x="13555" y="28222"/>
                  </a:cubicBezTo>
                  <a:cubicBezTo>
                    <a:pt x="13224" y="28278"/>
                    <a:pt x="12883" y="28297"/>
                    <a:pt x="12536" y="28297"/>
                  </a:cubicBezTo>
                  <a:cubicBezTo>
                    <a:pt x="11793" y="28297"/>
                    <a:pt x="11030" y="28208"/>
                    <a:pt x="10320" y="28201"/>
                  </a:cubicBezTo>
                  <a:cubicBezTo>
                    <a:pt x="9779" y="28201"/>
                    <a:pt x="9248" y="28232"/>
                    <a:pt x="8707" y="28232"/>
                  </a:cubicBezTo>
                  <a:cubicBezTo>
                    <a:pt x="8684" y="28231"/>
                    <a:pt x="8661" y="28231"/>
                    <a:pt x="8636" y="28231"/>
                  </a:cubicBezTo>
                  <a:cubicBezTo>
                    <a:pt x="8431" y="28231"/>
                    <a:pt x="8169" y="28248"/>
                    <a:pt x="7909" y="28248"/>
                  </a:cubicBezTo>
                  <a:cubicBezTo>
                    <a:pt x="7618" y="28248"/>
                    <a:pt x="7329" y="28227"/>
                    <a:pt x="7126" y="28139"/>
                  </a:cubicBezTo>
                  <a:cubicBezTo>
                    <a:pt x="7126" y="28086"/>
                    <a:pt x="7105" y="28035"/>
                    <a:pt x="7064" y="28003"/>
                  </a:cubicBezTo>
                  <a:cubicBezTo>
                    <a:pt x="7064" y="27993"/>
                    <a:pt x="7075" y="27982"/>
                    <a:pt x="7075" y="27972"/>
                  </a:cubicBezTo>
                  <a:cubicBezTo>
                    <a:pt x="7054" y="24519"/>
                    <a:pt x="6679" y="21096"/>
                    <a:pt x="6242" y="17674"/>
                  </a:cubicBezTo>
                  <a:cubicBezTo>
                    <a:pt x="6003" y="15905"/>
                    <a:pt x="6076" y="14095"/>
                    <a:pt x="6023" y="12316"/>
                  </a:cubicBezTo>
                  <a:cubicBezTo>
                    <a:pt x="5972" y="10725"/>
                    <a:pt x="5649" y="9165"/>
                    <a:pt x="5774" y="7573"/>
                  </a:cubicBezTo>
                  <a:lnTo>
                    <a:pt x="12338" y="7573"/>
                  </a:lnTo>
                  <a:lnTo>
                    <a:pt x="12068" y="9269"/>
                  </a:lnTo>
                  <a:lnTo>
                    <a:pt x="6513" y="9269"/>
                  </a:lnTo>
                  <a:cubicBezTo>
                    <a:pt x="6419" y="9269"/>
                    <a:pt x="6377" y="9352"/>
                    <a:pt x="6398" y="9414"/>
                  </a:cubicBezTo>
                  <a:cubicBezTo>
                    <a:pt x="6388" y="9424"/>
                    <a:pt x="6388" y="9435"/>
                    <a:pt x="6388" y="9456"/>
                  </a:cubicBezTo>
                  <a:cubicBezTo>
                    <a:pt x="6284" y="10684"/>
                    <a:pt x="6492" y="11900"/>
                    <a:pt x="6564" y="13118"/>
                  </a:cubicBezTo>
                  <a:cubicBezTo>
                    <a:pt x="6658" y="14574"/>
                    <a:pt x="6585" y="16030"/>
                    <a:pt x="6731" y="17476"/>
                  </a:cubicBezTo>
                  <a:cubicBezTo>
                    <a:pt x="7012" y="20409"/>
                    <a:pt x="7428" y="24154"/>
                    <a:pt x="7428" y="27108"/>
                  </a:cubicBezTo>
                  <a:cubicBezTo>
                    <a:pt x="7428" y="27119"/>
                    <a:pt x="7438" y="27129"/>
                    <a:pt x="7438" y="27140"/>
                  </a:cubicBezTo>
                  <a:cubicBezTo>
                    <a:pt x="7428" y="27212"/>
                    <a:pt x="7459" y="27286"/>
                    <a:pt x="7553" y="27286"/>
                  </a:cubicBezTo>
                  <a:lnTo>
                    <a:pt x="7553" y="27296"/>
                  </a:lnTo>
                  <a:cubicBezTo>
                    <a:pt x="7729" y="27381"/>
                    <a:pt x="7914" y="27400"/>
                    <a:pt x="8102" y="27400"/>
                  </a:cubicBezTo>
                  <a:cubicBezTo>
                    <a:pt x="8213" y="27400"/>
                    <a:pt x="8325" y="27393"/>
                    <a:pt x="8437" y="27390"/>
                  </a:cubicBezTo>
                  <a:cubicBezTo>
                    <a:pt x="8518" y="27388"/>
                    <a:pt x="8599" y="27387"/>
                    <a:pt x="8681" y="27387"/>
                  </a:cubicBezTo>
                  <a:cubicBezTo>
                    <a:pt x="9061" y="27387"/>
                    <a:pt x="9446" y="27402"/>
                    <a:pt x="9826" y="27402"/>
                  </a:cubicBezTo>
                  <a:cubicBezTo>
                    <a:pt x="9908" y="27402"/>
                    <a:pt x="9989" y="27401"/>
                    <a:pt x="10070" y="27400"/>
                  </a:cubicBezTo>
                  <a:cubicBezTo>
                    <a:pt x="10121" y="27399"/>
                    <a:pt x="10171" y="27398"/>
                    <a:pt x="10222" y="27398"/>
                  </a:cubicBezTo>
                  <a:cubicBezTo>
                    <a:pt x="10812" y="27398"/>
                    <a:pt x="11436" y="27465"/>
                    <a:pt x="12043" y="27465"/>
                  </a:cubicBezTo>
                  <a:cubicBezTo>
                    <a:pt x="12400" y="27465"/>
                    <a:pt x="12751" y="27442"/>
                    <a:pt x="13087" y="27369"/>
                  </a:cubicBezTo>
                  <a:cubicBezTo>
                    <a:pt x="13170" y="27348"/>
                    <a:pt x="13191" y="27286"/>
                    <a:pt x="13170" y="27223"/>
                  </a:cubicBezTo>
                  <a:cubicBezTo>
                    <a:pt x="13180" y="27202"/>
                    <a:pt x="13191" y="27171"/>
                    <a:pt x="13180" y="27140"/>
                  </a:cubicBezTo>
                  <a:cubicBezTo>
                    <a:pt x="13191" y="27129"/>
                    <a:pt x="13191" y="27119"/>
                    <a:pt x="13191" y="27108"/>
                  </a:cubicBezTo>
                  <a:lnTo>
                    <a:pt x="13191" y="26745"/>
                  </a:lnTo>
                  <a:cubicBezTo>
                    <a:pt x="13201" y="26713"/>
                    <a:pt x="13201" y="26682"/>
                    <a:pt x="13201" y="26651"/>
                  </a:cubicBezTo>
                  <a:cubicBezTo>
                    <a:pt x="13201" y="26630"/>
                    <a:pt x="13201" y="26620"/>
                    <a:pt x="13191" y="26609"/>
                  </a:cubicBezTo>
                  <a:cubicBezTo>
                    <a:pt x="13243" y="23832"/>
                    <a:pt x="13628" y="20243"/>
                    <a:pt x="13898" y="17476"/>
                  </a:cubicBezTo>
                  <a:cubicBezTo>
                    <a:pt x="14033" y="16030"/>
                    <a:pt x="13961" y="14574"/>
                    <a:pt x="14054" y="13118"/>
                  </a:cubicBezTo>
                  <a:cubicBezTo>
                    <a:pt x="14127" y="11900"/>
                    <a:pt x="14345" y="10684"/>
                    <a:pt x="14241" y="9456"/>
                  </a:cubicBezTo>
                  <a:cubicBezTo>
                    <a:pt x="14241" y="9435"/>
                    <a:pt x="14231" y="9424"/>
                    <a:pt x="14231" y="9414"/>
                  </a:cubicBezTo>
                  <a:cubicBezTo>
                    <a:pt x="14241" y="9352"/>
                    <a:pt x="14210" y="9269"/>
                    <a:pt x="14116" y="9269"/>
                  </a:cubicBezTo>
                  <a:lnTo>
                    <a:pt x="13357" y="9269"/>
                  </a:lnTo>
                  <a:lnTo>
                    <a:pt x="13628" y="7573"/>
                  </a:lnTo>
                  <a:close/>
                  <a:moveTo>
                    <a:pt x="19318" y="0"/>
                  </a:moveTo>
                  <a:cubicBezTo>
                    <a:pt x="19172" y="0"/>
                    <a:pt x="19037" y="32"/>
                    <a:pt x="18922" y="62"/>
                  </a:cubicBezTo>
                  <a:lnTo>
                    <a:pt x="18912" y="62"/>
                  </a:lnTo>
                  <a:cubicBezTo>
                    <a:pt x="17674" y="364"/>
                    <a:pt x="16488" y="885"/>
                    <a:pt x="15334" y="1394"/>
                  </a:cubicBezTo>
                  <a:cubicBezTo>
                    <a:pt x="15115" y="1488"/>
                    <a:pt x="14897" y="1592"/>
                    <a:pt x="14668" y="1685"/>
                  </a:cubicBezTo>
                  <a:cubicBezTo>
                    <a:pt x="14647" y="1685"/>
                    <a:pt x="14627" y="1696"/>
                    <a:pt x="14606" y="1717"/>
                  </a:cubicBezTo>
                  <a:lnTo>
                    <a:pt x="14574" y="1727"/>
                  </a:lnTo>
                  <a:cubicBezTo>
                    <a:pt x="14564" y="1727"/>
                    <a:pt x="13908" y="1966"/>
                    <a:pt x="13503" y="2517"/>
                  </a:cubicBezTo>
                  <a:cubicBezTo>
                    <a:pt x="13471" y="2570"/>
                    <a:pt x="13441" y="2611"/>
                    <a:pt x="13399" y="2653"/>
                  </a:cubicBezTo>
                  <a:lnTo>
                    <a:pt x="13388" y="2674"/>
                  </a:lnTo>
                  <a:cubicBezTo>
                    <a:pt x="13378" y="2684"/>
                    <a:pt x="13367" y="2695"/>
                    <a:pt x="13357" y="2715"/>
                  </a:cubicBezTo>
                  <a:cubicBezTo>
                    <a:pt x="13222" y="2892"/>
                    <a:pt x="13097" y="3079"/>
                    <a:pt x="13014" y="3370"/>
                  </a:cubicBezTo>
                  <a:lnTo>
                    <a:pt x="13004" y="3391"/>
                  </a:lnTo>
                  <a:lnTo>
                    <a:pt x="13014" y="3391"/>
                  </a:lnTo>
                  <a:lnTo>
                    <a:pt x="12390" y="7272"/>
                  </a:lnTo>
                  <a:lnTo>
                    <a:pt x="6003" y="7272"/>
                  </a:lnTo>
                  <a:cubicBezTo>
                    <a:pt x="6367" y="6886"/>
                    <a:pt x="6689" y="6460"/>
                    <a:pt x="6908" y="6054"/>
                  </a:cubicBezTo>
                  <a:cubicBezTo>
                    <a:pt x="7449" y="5087"/>
                    <a:pt x="7667" y="3402"/>
                    <a:pt x="7022" y="2434"/>
                  </a:cubicBezTo>
                  <a:cubicBezTo>
                    <a:pt x="6814" y="2122"/>
                    <a:pt x="6409" y="1165"/>
                    <a:pt x="5930" y="999"/>
                  </a:cubicBezTo>
                  <a:cubicBezTo>
                    <a:pt x="5914" y="991"/>
                    <a:pt x="5897" y="988"/>
                    <a:pt x="5880" y="988"/>
                  </a:cubicBezTo>
                  <a:cubicBezTo>
                    <a:pt x="5760" y="988"/>
                    <a:pt x="5636" y="1165"/>
                    <a:pt x="5545" y="1238"/>
                  </a:cubicBezTo>
                  <a:cubicBezTo>
                    <a:pt x="5265" y="1758"/>
                    <a:pt x="4765" y="2101"/>
                    <a:pt x="4422" y="2570"/>
                  </a:cubicBezTo>
                  <a:cubicBezTo>
                    <a:pt x="3964" y="3183"/>
                    <a:pt x="3527" y="3818"/>
                    <a:pt x="2997" y="4369"/>
                  </a:cubicBezTo>
                  <a:cubicBezTo>
                    <a:pt x="2040" y="5368"/>
                    <a:pt x="1072" y="6398"/>
                    <a:pt x="84" y="7355"/>
                  </a:cubicBezTo>
                  <a:cubicBezTo>
                    <a:pt x="1" y="7438"/>
                    <a:pt x="43" y="7542"/>
                    <a:pt x="115" y="7584"/>
                  </a:cubicBezTo>
                  <a:cubicBezTo>
                    <a:pt x="136" y="7614"/>
                    <a:pt x="157" y="7635"/>
                    <a:pt x="188" y="7646"/>
                  </a:cubicBezTo>
                  <a:cubicBezTo>
                    <a:pt x="875" y="7906"/>
                    <a:pt x="1270" y="8405"/>
                    <a:pt x="2019" y="8520"/>
                  </a:cubicBezTo>
                  <a:cubicBezTo>
                    <a:pt x="2362" y="8572"/>
                    <a:pt x="2704" y="8605"/>
                    <a:pt x="3046" y="8605"/>
                  </a:cubicBezTo>
                  <a:cubicBezTo>
                    <a:pt x="3388" y="8605"/>
                    <a:pt x="3729" y="8572"/>
                    <a:pt x="4068" y="8488"/>
                  </a:cubicBezTo>
                  <a:cubicBezTo>
                    <a:pt x="4557" y="8374"/>
                    <a:pt x="5025" y="8114"/>
                    <a:pt x="5452" y="7771"/>
                  </a:cubicBezTo>
                  <a:lnTo>
                    <a:pt x="5452" y="7771"/>
                  </a:lnTo>
                  <a:cubicBezTo>
                    <a:pt x="5379" y="9186"/>
                    <a:pt x="5618" y="10600"/>
                    <a:pt x="5701" y="12015"/>
                  </a:cubicBezTo>
                  <a:cubicBezTo>
                    <a:pt x="5815" y="13804"/>
                    <a:pt x="5722" y="15593"/>
                    <a:pt x="5899" y="17372"/>
                  </a:cubicBezTo>
                  <a:cubicBezTo>
                    <a:pt x="6252" y="20982"/>
                    <a:pt x="6762" y="24529"/>
                    <a:pt x="6772" y="28159"/>
                  </a:cubicBezTo>
                  <a:cubicBezTo>
                    <a:pt x="6772" y="28169"/>
                    <a:pt x="6783" y="28190"/>
                    <a:pt x="6783" y="28201"/>
                  </a:cubicBezTo>
                  <a:cubicBezTo>
                    <a:pt x="6772" y="28284"/>
                    <a:pt x="6814" y="28377"/>
                    <a:pt x="6918" y="28388"/>
                  </a:cubicBezTo>
                  <a:lnTo>
                    <a:pt x="6929" y="28388"/>
                  </a:lnTo>
                  <a:cubicBezTo>
                    <a:pt x="7133" y="28494"/>
                    <a:pt x="7349" y="28518"/>
                    <a:pt x="7572" y="28518"/>
                  </a:cubicBezTo>
                  <a:cubicBezTo>
                    <a:pt x="7723" y="28518"/>
                    <a:pt x="7876" y="28507"/>
                    <a:pt x="8032" y="28502"/>
                  </a:cubicBezTo>
                  <a:cubicBezTo>
                    <a:pt x="8127" y="28501"/>
                    <a:pt x="8222" y="28500"/>
                    <a:pt x="8317" y="28500"/>
                  </a:cubicBezTo>
                  <a:cubicBezTo>
                    <a:pt x="8795" y="28500"/>
                    <a:pt x="9277" y="28515"/>
                    <a:pt x="9760" y="28515"/>
                  </a:cubicBezTo>
                  <a:cubicBezTo>
                    <a:pt x="9856" y="28515"/>
                    <a:pt x="9953" y="28514"/>
                    <a:pt x="10050" y="28513"/>
                  </a:cubicBezTo>
                  <a:cubicBezTo>
                    <a:pt x="10099" y="28512"/>
                    <a:pt x="10149" y="28512"/>
                    <a:pt x="10199" y="28512"/>
                  </a:cubicBezTo>
                  <a:cubicBezTo>
                    <a:pt x="10948" y="28512"/>
                    <a:pt x="11737" y="28601"/>
                    <a:pt x="12510" y="28601"/>
                  </a:cubicBezTo>
                  <a:cubicBezTo>
                    <a:pt x="12950" y="28601"/>
                    <a:pt x="13385" y="28572"/>
                    <a:pt x="13804" y="28481"/>
                  </a:cubicBezTo>
                  <a:cubicBezTo>
                    <a:pt x="13898" y="28461"/>
                    <a:pt x="13929" y="28377"/>
                    <a:pt x="13908" y="28294"/>
                  </a:cubicBezTo>
                  <a:cubicBezTo>
                    <a:pt x="13919" y="28273"/>
                    <a:pt x="13919" y="28232"/>
                    <a:pt x="13919" y="28201"/>
                  </a:cubicBezTo>
                  <a:cubicBezTo>
                    <a:pt x="13919" y="28190"/>
                    <a:pt x="13929" y="28169"/>
                    <a:pt x="13929" y="28159"/>
                  </a:cubicBezTo>
                  <a:lnTo>
                    <a:pt x="13929" y="27712"/>
                  </a:lnTo>
                  <a:cubicBezTo>
                    <a:pt x="13929" y="27670"/>
                    <a:pt x="13940" y="27628"/>
                    <a:pt x="13940" y="27598"/>
                  </a:cubicBezTo>
                  <a:cubicBezTo>
                    <a:pt x="13940" y="27577"/>
                    <a:pt x="13940" y="27566"/>
                    <a:pt x="13929" y="27545"/>
                  </a:cubicBezTo>
                  <a:cubicBezTo>
                    <a:pt x="13992" y="24123"/>
                    <a:pt x="14470" y="20774"/>
                    <a:pt x="14803" y="17372"/>
                  </a:cubicBezTo>
                  <a:cubicBezTo>
                    <a:pt x="14969" y="15593"/>
                    <a:pt x="14886" y="13804"/>
                    <a:pt x="14990" y="12015"/>
                  </a:cubicBezTo>
                  <a:cubicBezTo>
                    <a:pt x="15084" y="10506"/>
                    <a:pt x="15355" y="9008"/>
                    <a:pt x="15230" y="7500"/>
                  </a:cubicBezTo>
                  <a:cubicBezTo>
                    <a:pt x="15219" y="7490"/>
                    <a:pt x="15219" y="7469"/>
                    <a:pt x="15209" y="7459"/>
                  </a:cubicBezTo>
                  <a:cubicBezTo>
                    <a:pt x="15230" y="7376"/>
                    <a:pt x="15188" y="7272"/>
                    <a:pt x="15073" y="7272"/>
                  </a:cubicBezTo>
                  <a:lnTo>
                    <a:pt x="13680" y="7272"/>
                  </a:lnTo>
                  <a:lnTo>
                    <a:pt x="14023" y="5180"/>
                  </a:lnTo>
                  <a:cubicBezTo>
                    <a:pt x="14033" y="5160"/>
                    <a:pt x="14033" y="5139"/>
                    <a:pt x="14033" y="5108"/>
                  </a:cubicBezTo>
                  <a:lnTo>
                    <a:pt x="14231" y="3860"/>
                  </a:lnTo>
                  <a:cubicBezTo>
                    <a:pt x="14252" y="3641"/>
                    <a:pt x="14439" y="3423"/>
                    <a:pt x="14553" y="3319"/>
                  </a:cubicBezTo>
                  <a:cubicBezTo>
                    <a:pt x="14616" y="3266"/>
                    <a:pt x="14699" y="3225"/>
                    <a:pt x="14803" y="3162"/>
                  </a:cubicBezTo>
                  <a:cubicBezTo>
                    <a:pt x="14824" y="3162"/>
                    <a:pt x="14845" y="3152"/>
                    <a:pt x="14865" y="3132"/>
                  </a:cubicBezTo>
                  <a:cubicBezTo>
                    <a:pt x="14907" y="3111"/>
                    <a:pt x="14939" y="3090"/>
                    <a:pt x="14980" y="3069"/>
                  </a:cubicBezTo>
                  <a:cubicBezTo>
                    <a:pt x="15063" y="3027"/>
                    <a:pt x="15157" y="2986"/>
                    <a:pt x="15240" y="2944"/>
                  </a:cubicBezTo>
                  <a:cubicBezTo>
                    <a:pt x="15247" y="2948"/>
                    <a:pt x="15256" y="2950"/>
                    <a:pt x="15264" y="2950"/>
                  </a:cubicBezTo>
                  <a:cubicBezTo>
                    <a:pt x="15302" y="2950"/>
                    <a:pt x="15346" y="2914"/>
                    <a:pt x="15355" y="2871"/>
                  </a:cubicBezTo>
                  <a:cubicBezTo>
                    <a:pt x="15386" y="2850"/>
                    <a:pt x="15417" y="2840"/>
                    <a:pt x="15438" y="2819"/>
                  </a:cubicBezTo>
                  <a:cubicBezTo>
                    <a:pt x="16624" y="2184"/>
                    <a:pt x="18028" y="1498"/>
                    <a:pt x="19536" y="1269"/>
                  </a:cubicBezTo>
                  <a:cubicBezTo>
                    <a:pt x="19578" y="1259"/>
                    <a:pt x="19609" y="1238"/>
                    <a:pt x="19609" y="1197"/>
                  </a:cubicBezTo>
                  <a:cubicBezTo>
                    <a:pt x="19620" y="1186"/>
                    <a:pt x="19620" y="1176"/>
                    <a:pt x="19620" y="1155"/>
                  </a:cubicBezTo>
                  <a:cubicBezTo>
                    <a:pt x="19620" y="1051"/>
                    <a:pt x="19588" y="936"/>
                    <a:pt x="19557" y="843"/>
                  </a:cubicBezTo>
                  <a:cubicBezTo>
                    <a:pt x="19546" y="770"/>
                    <a:pt x="19526" y="697"/>
                    <a:pt x="19516" y="635"/>
                  </a:cubicBezTo>
                  <a:lnTo>
                    <a:pt x="19484" y="448"/>
                  </a:lnTo>
                  <a:cubicBezTo>
                    <a:pt x="19474" y="333"/>
                    <a:pt x="19453" y="198"/>
                    <a:pt x="19432" y="83"/>
                  </a:cubicBezTo>
                  <a:cubicBezTo>
                    <a:pt x="19412" y="32"/>
                    <a:pt x="19380" y="0"/>
                    <a:pt x="19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92"/>
                                        </p:tgtEl>
                                        <p:attrNameLst>
                                          <p:attrName>style.visibility</p:attrName>
                                        </p:attrNameLst>
                                      </p:cBhvr>
                                      <p:to>
                                        <p:strVal val="visible"/>
                                      </p:to>
                                    </p:set>
                                    <p:anim calcmode="lin" valueType="num">
                                      <p:cBhvr>
                                        <p:cTn id="7" dur="1000" fill="hold"/>
                                        <p:tgtEl>
                                          <p:spTgt spid="4892"/>
                                        </p:tgtEl>
                                        <p:attrNameLst>
                                          <p:attrName>ppt_w</p:attrName>
                                        </p:attrNameLst>
                                      </p:cBhvr>
                                      <p:tavLst>
                                        <p:tav tm="0">
                                          <p:val>
                                            <p:fltVal val="0"/>
                                          </p:val>
                                        </p:tav>
                                        <p:tav tm="100000">
                                          <p:val>
                                            <p:strVal val="#ppt_w"/>
                                          </p:val>
                                        </p:tav>
                                      </p:tavLst>
                                    </p:anim>
                                    <p:anim calcmode="lin" valueType="num">
                                      <p:cBhvr>
                                        <p:cTn id="8" dur="1000" fill="hold"/>
                                        <p:tgtEl>
                                          <p:spTgt spid="4892"/>
                                        </p:tgtEl>
                                        <p:attrNameLst>
                                          <p:attrName>ppt_h</p:attrName>
                                        </p:attrNameLst>
                                      </p:cBhvr>
                                      <p:tavLst>
                                        <p:tav tm="0">
                                          <p:val>
                                            <p:fltVal val="0"/>
                                          </p:val>
                                        </p:tav>
                                        <p:tav tm="100000">
                                          <p:val>
                                            <p:strVal val="#ppt_h"/>
                                          </p:val>
                                        </p:tav>
                                      </p:tavLst>
                                    </p:anim>
                                    <p:anim calcmode="lin" valueType="num">
                                      <p:cBhvr>
                                        <p:cTn id="9" dur="1000" fill="hold"/>
                                        <p:tgtEl>
                                          <p:spTgt spid="4892"/>
                                        </p:tgtEl>
                                        <p:attrNameLst>
                                          <p:attrName>style.rotation</p:attrName>
                                        </p:attrNameLst>
                                      </p:cBhvr>
                                      <p:tavLst>
                                        <p:tav tm="0">
                                          <p:val>
                                            <p:fltVal val="90"/>
                                          </p:val>
                                        </p:tav>
                                        <p:tav tm="100000">
                                          <p:val>
                                            <p:fltVal val="0"/>
                                          </p:val>
                                        </p:tav>
                                      </p:tavLst>
                                    </p:anim>
                                    <p:animEffect transition="in" filter="fade">
                                      <p:cBhvr>
                                        <p:cTn id="10" dur="1000"/>
                                        <p:tgtEl>
                                          <p:spTgt spid="48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93">
                                            <p:txEl>
                                              <p:pRg st="0" end="0"/>
                                            </p:txEl>
                                          </p:spTgt>
                                        </p:tgtEl>
                                        <p:attrNameLst>
                                          <p:attrName>style.visibility</p:attrName>
                                        </p:attrNameLst>
                                      </p:cBhvr>
                                      <p:to>
                                        <p:strVal val="visible"/>
                                      </p:to>
                                    </p:set>
                                    <p:animEffect transition="in" filter="fade">
                                      <p:cBhvr>
                                        <p:cTn id="15" dur="500"/>
                                        <p:tgtEl>
                                          <p:spTgt spid="489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93">
                                            <p:txEl>
                                              <p:pRg st="1" end="1"/>
                                            </p:txEl>
                                          </p:spTgt>
                                        </p:tgtEl>
                                        <p:attrNameLst>
                                          <p:attrName>style.visibility</p:attrName>
                                        </p:attrNameLst>
                                      </p:cBhvr>
                                      <p:to>
                                        <p:strVal val="visible"/>
                                      </p:to>
                                    </p:set>
                                    <p:animEffect transition="in" filter="fade">
                                      <p:cBhvr>
                                        <p:cTn id="20" dur="500"/>
                                        <p:tgtEl>
                                          <p:spTgt spid="4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2" grpId="0"/>
      <p:bldP spid="489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822"/>
            <a:ext cx="9852836" cy="572700"/>
          </a:xfrm>
        </p:spPr>
        <p:txBody>
          <a:bodyPr/>
          <a:lstStyle/>
          <a:p>
            <a:r>
              <a:rPr lang="en-US" dirty="0" err="1" smtClean="0">
                <a:solidFill>
                  <a:srgbClr val="FF0000"/>
                </a:solidFill>
              </a:rPr>
              <a:t>Đố</a:t>
            </a:r>
            <a:r>
              <a:rPr lang="en-US" dirty="0" smtClean="0">
                <a:solidFill>
                  <a:srgbClr val="FF0000"/>
                </a:solidFill>
              </a:rPr>
              <a:t> </a:t>
            </a:r>
            <a:r>
              <a:rPr lang="en-US" dirty="0" err="1" smtClean="0">
                <a:solidFill>
                  <a:srgbClr val="FF0000"/>
                </a:solidFill>
              </a:rPr>
              <a:t>vui</a:t>
            </a:r>
            <a:r>
              <a:rPr lang="en-US" dirty="0" smtClean="0">
                <a:solidFill>
                  <a:srgbClr val="FF0000"/>
                </a:solidFill>
              </a:rPr>
              <a:t>…</a:t>
            </a:r>
            <a:r>
              <a:rPr lang="en-US" dirty="0"/>
              <a:t/>
            </a:r>
            <a:br>
              <a:rPr lang="en-US" dirty="0"/>
            </a:br>
            <a:r>
              <a:rPr lang="en-US" dirty="0" err="1" smtClean="0">
                <a:solidFill>
                  <a:srgbClr val="0070C0"/>
                </a:solidFill>
              </a:rPr>
              <a:t>Sau</a:t>
            </a:r>
            <a:r>
              <a:rPr lang="en-US" dirty="0" smtClean="0">
                <a:solidFill>
                  <a:srgbClr val="0070C0"/>
                </a:solidFill>
              </a:rPr>
              <a:t> </a:t>
            </a:r>
            <a:r>
              <a:rPr lang="en-US" dirty="0" err="1" smtClean="0">
                <a:solidFill>
                  <a:srgbClr val="0070C0"/>
                </a:solidFill>
              </a:rPr>
              <a:t>khi</a:t>
            </a:r>
            <a:r>
              <a:rPr lang="en-US" dirty="0" smtClean="0">
                <a:solidFill>
                  <a:srgbClr val="0070C0"/>
                </a:solidFill>
              </a:rPr>
              <a:t> </a:t>
            </a:r>
            <a:r>
              <a:rPr lang="en-US" dirty="0" err="1" smtClean="0">
                <a:solidFill>
                  <a:srgbClr val="0070C0"/>
                </a:solidFill>
              </a:rPr>
              <a:t>học</a:t>
            </a:r>
            <a:r>
              <a:rPr lang="en-US" dirty="0" smtClean="0">
                <a:solidFill>
                  <a:srgbClr val="0070C0"/>
                </a:solidFill>
              </a:rPr>
              <a:t> </a:t>
            </a:r>
            <a:r>
              <a:rPr lang="en-US" dirty="0" err="1" smtClean="0">
                <a:solidFill>
                  <a:srgbClr val="0070C0"/>
                </a:solidFill>
              </a:rPr>
              <a:t>xong</a:t>
            </a:r>
            <a:r>
              <a:rPr lang="en-US" dirty="0" smtClean="0">
                <a:solidFill>
                  <a:srgbClr val="0070C0"/>
                </a:solidFill>
              </a:rPr>
              <a:t> </a:t>
            </a:r>
            <a:r>
              <a:rPr lang="en-US" dirty="0" err="1" smtClean="0">
                <a:solidFill>
                  <a:srgbClr val="0070C0"/>
                </a:solidFill>
              </a:rPr>
              <a:t>bài</a:t>
            </a:r>
            <a:r>
              <a:rPr lang="en-US" dirty="0" smtClean="0">
                <a:solidFill>
                  <a:srgbClr val="0070C0"/>
                </a:solidFill>
              </a:rPr>
              <a:t> </a:t>
            </a:r>
            <a:r>
              <a:rPr lang="en-US" dirty="0" err="1" smtClean="0">
                <a:solidFill>
                  <a:srgbClr val="0070C0"/>
                </a:solidFill>
              </a:rPr>
              <a:t>này</a:t>
            </a:r>
            <a:r>
              <a:rPr lang="en-US" dirty="0" smtClean="0">
                <a:solidFill>
                  <a:srgbClr val="0070C0"/>
                </a:solidFill>
              </a:rPr>
              <a:t>, </a:t>
            </a:r>
            <a:r>
              <a:rPr lang="en-US" dirty="0" err="1" smtClean="0">
                <a:solidFill>
                  <a:srgbClr val="0070C0"/>
                </a:solidFill>
              </a:rPr>
              <a:t>các</a:t>
            </a:r>
            <a:r>
              <a:rPr lang="en-US" dirty="0" smtClean="0">
                <a:solidFill>
                  <a:srgbClr val="0070C0"/>
                </a:solidFill>
              </a:rPr>
              <a:t> </a:t>
            </a:r>
            <a:r>
              <a:rPr lang="en-US" dirty="0" err="1" smtClean="0">
                <a:solidFill>
                  <a:srgbClr val="0070C0"/>
                </a:solidFill>
              </a:rPr>
              <a:t>em</a:t>
            </a:r>
            <a:r>
              <a:rPr lang="en-US" dirty="0" smtClean="0">
                <a:solidFill>
                  <a:srgbClr val="0070C0"/>
                </a:solidFill>
              </a:rPr>
              <a:t> </a:t>
            </a:r>
            <a:r>
              <a:rPr lang="en-US" dirty="0" err="1" smtClean="0">
                <a:solidFill>
                  <a:srgbClr val="0070C0"/>
                </a:solidFill>
              </a:rPr>
              <a:t>hãy</a:t>
            </a:r>
            <a:r>
              <a:rPr lang="en-US" dirty="0" smtClean="0">
                <a:solidFill>
                  <a:srgbClr val="0070C0"/>
                </a:solidFill>
              </a:rPr>
              <a:t> </a:t>
            </a:r>
            <a:r>
              <a:rPr lang="en-US" dirty="0" err="1" smtClean="0">
                <a:solidFill>
                  <a:srgbClr val="0070C0"/>
                </a:solidFill>
              </a:rPr>
              <a:t>cho</a:t>
            </a:r>
            <a:r>
              <a:rPr lang="en-US" dirty="0" smtClean="0">
                <a:solidFill>
                  <a:srgbClr val="0070C0"/>
                </a:solidFill>
              </a:rPr>
              <a:t> </a:t>
            </a:r>
            <a:r>
              <a:rPr lang="en-US" dirty="0" err="1" smtClean="0">
                <a:solidFill>
                  <a:srgbClr val="0070C0"/>
                </a:solidFill>
              </a:rPr>
              <a:t>biết</a:t>
            </a:r>
            <a:endParaRPr lang="en-US" dirty="0">
              <a:solidFill>
                <a:srgbClr val="0070C0"/>
              </a:solidFill>
            </a:endParaRPr>
          </a:p>
        </p:txBody>
      </p:sp>
      <p:sp>
        <p:nvSpPr>
          <p:cNvPr id="4" name="Cloud 3"/>
          <p:cNvSpPr/>
          <p:nvPr/>
        </p:nvSpPr>
        <p:spPr>
          <a:xfrm>
            <a:off x="297712" y="1694121"/>
            <a:ext cx="4890976" cy="31472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rPr>
              <a:t>Bức</a:t>
            </a:r>
            <a:r>
              <a:rPr lang="en-US" sz="3200" dirty="0" smtClean="0">
                <a:solidFill>
                  <a:srgbClr val="0070C0"/>
                </a:solidFill>
              </a:rPr>
              <a:t> </a:t>
            </a:r>
            <a:r>
              <a:rPr lang="en-US" sz="3200" dirty="0" err="1" smtClean="0">
                <a:solidFill>
                  <a:srgbClr val="0070C0"/>
                </a:solidFill>
              </a:rPr>
              <a:t>ảnh</a:t>
            </a:r>
            <a:r>
              <a:rPr lang="en-US" sz="3200" dirty="0" smtClean="0">
                <a:solidFill>
                  <a:srgbClr val="0070C0"/>
                </a:solidFill>
              </a:rPr>
              <a:t> </a:t>
            </a:r>
            <a:r>
              <a:rPr lang="en-US" sz="3200" dirty="0" err="1" smtClean="0">
                <a:solidFill>
                  <a:srgbClr val="0070C0"/>
                </a:solidFill>
              </a:rPr>
              <a:t>đã</a:t>
            </a:r>
            <a:r>
              <a:rPr lang="en-US" sz="3200" dirty="0" smtClean="0">
                <a:solidFill>
                  <a:srgbClr val="0070C0"/>
                </a:solidFill>
              </a:rPr>
              <a:t> </a:t>
            </a:r>
            <a:r>
              <a:rPr lang="en-US" sz="3200" dirty="0" err="1" smtClean="0">
                <a:solidFill>
                  <a:srgbClr val="0070C0"/>
                </a:solidFill>
              </a:rPr>
              <a:t>xuất</a:t>
            </a:r>
            <a:r>
              <a:rPr lang="en-US" sz="3200" dirty="0" smtClean="0">
                <a:solidFill>
                  <a:srgbClr val="0070C0"/>
                </a:solidFill>
              </a:rPr>
              <a:t> </a:t>
            </a:r>
            <a:r>
              <a:rPr lang="en-US" sz="3200" dirty="0" err="1" smtClean="0">
                <a:solidFill>
                  <a:srgbClr val="0070C0"/>
                </a:solidFill>
              </a:rPr>
              <a:t>hiện</a:t>
            </a:r>
            <a:r>
              <a:rPr lang="en-US" sz="3200" dirty="0" smtClean="0">
                <a:solidFill>
                  <a:srgbClr val="0070C0"/>
                </a:solidFill>
              </a:rPr>
              <a:t> ở </a:t>
            </a:r>
            <a:r>
              <a:rPr lang="en-US" sz="3200" dirty="0" err="1" smtClean="0">
                <a:solidFill>
                  <a:srgbClr val="0070C0"/>
                </a:solidFill>
              </a:rPr>
              <a:t>những</a:t>
            </a:r>
            <a:r>
              <a:rPr lang="en-US" sz="3200" dirty="0" smtClean="0">
                <a:solidFill>
                  <a:srgbClr val="0070C0"/>
                </a:solidFill>
              </a:rPr>
              <a:t> slide </a:t>
            </a:r>
            <a:r>
              <a:rPr lang="en-US" sz="3200" dirty="0" err="1" smtClean="0">
                <a:solidFill>
                  <a:srgbClr val="0070C0"/>
                </a:solidFill>
              </a:rPr>
              <a:t>đầu</a:t>
            </a:r>
            <a:r>
              <a:rPr lang="en-US" sz="3200" dirty="0" smtClean="0">
                <a:solidFill>
                  <a:srgbClr val="0070C0"/>
                </a:solidFill>
              </a:rPr>
              <a:t> </a:t>
            </a:r>
            <a:r>
              <a:rPr lang="en-US" sz="3200" dirty="0" err="1" smtClean="0">
                <a:solidFill>
                  <a:srgbClr val="0070C0"/>
                </a:solidFill>
              </a:rPr>
              <a:t>ẩn</a:t>
            </a:r>
            <a:r>
              <a:rPr lang="en-US" sz="3200" dirty="0" smtClean="0">
                <a:solidFill>
                  <a:srgbClr val="0070C0"/>
                </a:solidFill>
              </a:rPr>
              <a:t> </a:t>
            </a:r>
            <a:r>
              <a:rPr lang="en-US" sz="3200" dirty="0" err="1" smtClean="0">
                <a:solidFill>
                  <a:srgbClr val="0070C0"/>
                </a:solidFill>
              </a:rPr>
              <a:t>chứa</a:t>
            </a:r>
            <a:r>
              <a:rPr lang="en-US" sz="3200" dirty="0" smtClean="0">
                <a:solidFill>
                  <a:srgbClr val="0070C0"/>
                </a:solidFill>
              </a:rPr>
              <a:t> </a:t>
            </a:r>
            <a:r>
              <a:rPr lang="en-US" sz="3200" dirty="0" err="1" smtClean="0">
                <a:solidFill>
                  <a:srgbClr val="0070C0"/>
                </a:solidFill>
              </a:rPr>
              <a:t>điều</a:t>
            </a:r>
            <a:r>
              <a:rPr lang="en-US" sz="3200" dirty="0" smtClean="0">
                <a:solidFill>
                  <a:srgbClr val="0070C0"/>
                </a:solidFill>
              </a:rPr>
              <a:t> </a:t>
            </a:r>
            <a:r>
              <a:rPr lang="en-US" sz="3200" dirty="0" err="1" smtClean="0">
                <a:solidFill>
                  <a:srgbClr val="0070C0"/>
                </a:solidFill>
              </a:rPr>
              <a:t>gì</a:t>
            </a:r>
            <a:r>
              <a:rPr lang="en-US" sz="3200" dirty="0" smtClean="0">
                <a:solidFill>
                  <a:srgbClr val="0070C0"/>
                </a:solidFill>
              </a:rPr>
              <a:t>?</a:t>
            </a:r>
            <a:endParaRPr lang="en-US" sz="3200" dirty="0">
              <a:solidFill>
                <a:srgbClr val="0070C0"/>
              </a:solidFill>
            </a:endParaRPr>
          </a:p>
        </p:txBody>
      </p:sp>
      <p:pic>
        <p:nvPicPr>
          <p:cNvPr id="5" name="Picture 4"/>
          <p:cNvPicPr>
            <a:picLocks noChangeAspect="1"/>
          </p:cNvPicPr>
          <p:nvPr/>
        </p:nvPicPr>
        <p:blipFill>
          <a:blip r:embed="rId2"/>
          <a:stretch>
            <a:fillRect/>
          </a:stretch>
        </p:blipFill>
        <p:spPr>
          <a:xfrm>
            <a:off x="5755288" y="1338287"/>
            <a:ext cx="2651990" cy="3615241"/>
          </a:xfrm>
          <a:prstGeom prst="rect">
            <a:avLst/>
          </a:prstGeom>
        </p:spPr>
      </p:pic>
    </p:spTree>
    <p:extLst>
      <p:ext uri="{BB962C8B-B14F-4D97-AF65-F5344CB8AC3E}">
        <p14:creationId xmlns:p14="http://schemas.microsoft.com/office/powerpoint/2010/main" val="7043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28"/>
        <p:cNvGrpSpPr/>
        <p:nvPr/>
      </p:nvGrpSpPr>
      <p:grpSpPr>
        <a:xfrm>
          <a:off x="0" y="0"/>
          <a:ext cx="0" cy="0"/>
          <a:chOff x="0" y="0"/>
          <a:chExt cx="0" cy="0"/>
        </a:xfrm>
      </p:grpSpPr>
      <p:sp>
        <p:nvSpPr>
          <p:cNvPr id="4529" name="Google Shape;4529;p69"/>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rgbClr val="0070C0"/>
                </a:solidFill>
              </a:rPr>
              <a:t>Bài học đến đây là kết thúc, hẹn gặp lại các em!</a:t>
            </a:r>
            <a:endParaRPr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29"/>
                                        </p:tgtEl>
                                        <p:attrNameLst>
                                          <p:attrName>style.visibility</p:attrName>
                                        </p:attrNameLst>
                                      </p:cBhvr>
                                      <p:to>
                                        <p:strVal val="visible"/>
                                      </p:to>
                                    </p:set>
                                    <p:animEffect transition="in" filter="wheel(1)">
                                      <p:cBhvr>
                                        <p:cTn id="7" dur="2000"/>
                                        <p:tgtEl>
                                          <p:spTgt spid="4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1"/>
        <p:cNvGrpSpPr/>
        <p:nvPr/>
      </p:nvGrpSpPr>
      <p:grpSpPr>
        <a:xfrm>
          <a:off x="0" y="0"/>
          <a:ext cx="0" cy="0"/>
          <a:chOff x="0" y="0"/>
          <a:chExt cx="0" cy="0"/>
        </a:xfrm>
      </p:grpSpPr>
      <p:sp>
        <p:nvSpPr>
          <p:cNvPr id="2802" name="Google Shape;2802;p42"/>
          <p:cNvSpPr txBox="1">
            <a:spLocks noGrp="1"/>
          </p:cNvSpPr>
          <p:nvPr>
            <p:ph type="ctrTitle"/>
          </p:nvPr>
        </p:nvSpPr>
        <p:spPr>
          <a:xfrm>
            <a:off x="0" y="917680"/>
            <a:ext cx="6145620" cy="210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solidFill>
                  <a:srgbClr val="0070C0"/>
                </a:solidFill>
              </a:rPr>
              <a:t>BÀI 21. </a:t>
            </a:r>
            <a:br>
              <a:rPr lang="en" sz="3600" dirty="0" smtClean="0">
                <a:solidFill>
                  <a:srgbClr val="0070C0"/>
                </a:solidFill>
              </a:rPr>
            </a:br>
            <a:r>
              <a:rPr lang="en" sz="3600" dirty="0" smtClean="0">
                <a:solidFill>
                  <a:srgbClr val="0070C0"/>
                </a:solidFill>
              </a:rPr>
              <a:t>TRAO ĐỔI CHẤT VÀ </a:t>
            </a:r>
            <a:br>
              <a:rPr lang="en" sz="3600" dirty="0" smtClean="0">
                <a:solidFill>
                  <a:srgbClr val="0070C0"/>
                </a:solidFill>
              </a:rPr>
            </a:br>
            <a:r>
              <a:rPr lang="en" sz="3600" dirty="0" smtClean="0">
                <a:solidFill>
                  <a:srgbClr val="0070C0"/>
                </a:solidFill>
              </a:rPr>
              <a:t>CHUYỂN HÓA NĂNG LƯỢNG</a:t>
            </a:r>
            <a:endParaRPr sz="3600" dirty="0">
              <a:solidFill>
                <a:srgbClr val="0070C0"/>
              </a:solidFill>
            </a:endParaRPr>
          </a:p>
        </p:txBody>
      </p:sp>
      <p:pic>
        <p:nvPicPr>
          <p:cNvPr id="2" name="Picture 1"/>
          <p:cNvPicPr>
            <a:picLocks noChangeAspect="1"/>
          </p:cNvPicPr>
          <p:nvPr/>
        </p:nvPicPr>
        <p:blipFill>
          <a:blip r:embed="rId3"/>
          <a:stretch>
            <a:fillRect/>
          </a:stretch>
        </p:blipFill>
        <p:spPr>
          <a:xfrm>
            <a:off x="6223591" y="652130"/>
            <a:ext cx="2651050" cy="3612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802"/>
                                        </p:tgtEl>
                                        <p:attrNameLst>
                                          <p:attrName>style.visibility</p:attrName>
                                        </p:attrNameLst>
                                      </p:cBhvr>
                                      <p:to>
                                        <p:strVal val="visible"/>
                                      </p:to>
                                    </p:set>
                                    <p:anim calcmode="lin" valueType="num">
                                      <p:cBhvr>
                                        <p:cTn id="14" dur="1000" fill="hold"/>
                                        <p:tgtEl>
                                          <p:spTgt spid="2802"/>
                                        </p:tgtEl>
                                        <p:attrNameLst>
                                          <p:attrName>ppt_w</p:attrName>
                                        </p:attrNameLst>
                                      </p:cBhvr>
                                      <p:tavLst>
                                        <p:tav tm="0">
                                          <p:val>
                                            <p:fltVal val="0"/>
                                          </p:val>
                                        </p:tav>
                                        <p:tav tm="100000">
                                          <p:val>
                                            <p:strVal val="#ppt_w"/>
                                          </p:val>
                                        </p:tav>
                                      </p:tavLst>
                                    </p:anim>
                                    <p:anim calcmode="lin" valueType="num">
                                      <p:cBhvr>
                                        <p:cTn id="15" dur="1000" fill="hold"/>
                                        <p:tgtEl>
                                          <p:spTgt spid="2802"/>
                                        </p:tgtEl>
                                        <p:attrNameLst>
                                          <p:attrName>ppt_h</p:attrName>
                                        </p:attrNameLst>
                                      </p:cBhvr>
                                      <p:tavLst>
                                        <p:tav tm="0">
                                          <p:val>
                                            <p:fltVal val="0"/>
                                          </p:val>
                                        </p:tav>
                                        <p:tav tm="100000">
                                          <p:val>
                                            <p:strVal val="#ppt_h"/>
                                          </p:val>
                                        </p:tav>
                                      </p:tavLst>
                                    </p:anim>
                                    <p:anim calcmode="lin" valueType="num">
                                      <p:cBhvr>
                                        <p:cTn id="16" dur="1000" fill="hold"/>
                                        <p:tgtEl>
                                          <p:spTgt spid="2802"/>
                                        </p:tgtEl>
                                        <p:attrNameLst>
                                          <p:attrName>style.rotation</p:attrName>
                                        </p:attrNameLst>
                                      </p:cBhvr>
                                      <p:tavLst>
                                        <p:tav tm="0">
                                          <p:val>
                                            <p:fltVal val="90"/>
                                          </p:val>
                                        </p:tav>
                                        <p:tav tm="100000">
                                          <p:val>
                                            <p:fltVal val="0"/>
                                          </p:val>
                                        </p:tav>
                                      </p:tavLst>
                                    </p:anim>
                                    <p:animEffect transition="in" filter="fade">
                                      <p:cBhvr>
                                        <p:cTn id="17" dur="1000"/>
                                        <p:tgtEl>
                                          <p:spTgt spid="2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4"/>
        <p:cNvGrpSpPr/>
        <p:nvPr/>
      </p:nvGrpSpPr>
      <p:grpSpPr>
        <a:xfrm>
          <a:off x="0" y="0"/>
          <a:ext cx="0" cy="0"/>
          <a:chOff x="0" y="0"/>
          <a:chExt cx="0" cy="0"/>
        </a:xfrm>
      </p:grpSpPr>
      <p:sp>
        <p:nvSpPr>
          <p:cNvPr id="3275" name="Google Shape;3275;p49"/>
          <p:cNvSpPr/>
          <p:nvPr/>
        </p:nvSpPr>
        <p:spPr>
          <a:xfrm>
            <a:off x="3313800" y="1564075"/>
            <a:ext cx="2516400" cy="2516400"/>
          </a:xfrm>
          <a:prstGeom prst="ellipse">
            <a:avLst/>
          </a:prstGeom>
          <a:gradFill>
            <a:gsLst>
              <a:gs pos="0">
                <a:schemeClr val="accent4"/>
              </a:gs>
              <a:gs pos="100000">
                <a:schemeClr val="accent3"/>
              </a:gs>
            </a:gsLst>
            <a:lin ang="1890073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6" name="Google Shape;3276;p4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70C0"/>
                </a:solidFill>
              </a:rPr>
              <a:t>NỘI DUNG</a:t>
            </a:r>
            <a:endParaRPr dirty="0">
              <a:solidFill>
                <a:srgbClr val="0070C0"/>
              </a:solidFill>
            </a:endParaRPr>
          </a:p>
        </p:txBody>
      </p:sp>
      <p:sp>
        <p:nvSpPr>
          <p:cNvPr id="3278" name="Google Shape;3278;p49"/>
          <p:cNvSpPr txBox="1"/>
          <p:nvPr/>
        </p:nvSpPr>
        <p:spPr>
          <a:xfrm>
            <a:off x="6594643" y="2863822"/>
            <a:ext cx="1978200" cy="27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b="1" dirty="0" smtClean="0">
                <a:solidFill>
                  <a:srgbClr val="FF0000"/>
                </a:solidFill>
                <a:latin typeface="League Spartan"/>
                <a:ea typeface="League Spartan"/>
                <a:cs typeface="League Spartan"/>
                <a:sym typeface="League Spartan"/>
              </a:rPr>
              <a:t>VAI TRÒ CỦA TRAO ĐỔI CHẤT VÀ CHUYỂN HÓA NĂNG LƯỢNG</a:t>
            </a:r>
            <a:endParaRPr sz="2500" b="1" dirty="0">
              <a:solidFill>
                <a:srgbClr val="FF0000"/>
              </a:solidFill>
              <a:latin typeface="League Spartan"/>
              <a:ea typeface="League Spartan"/>
              <a:cs typeface="League Spartan"/>
              <a:sym typeface="League Spartan"/>
            </a:endParaRPr>
          </a:p>
        </p:txBody>
      </p:sp>
      <p:sp>
        <p:nvSpPr>
          <p:cNvPr id="3282" name="Google Shape;3282;p49"/>
          <p:cNvSpPr txBox="1"/>
          <p:nvPr/>
        </p:nvSpPr>
        <p:spPr>
          <a:xfrm>
            <a:off x="-18416" y="1562678"/>
            <a:ext cx="2880755" cy="270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500" b="1" dirty="0" smtClean="0">
                <a:solidFill>
                  <a:srgbClr val="FF0000"/>
                </a:solidFill>
                <a:latin typeface="League Spartan"/>
                <a:ea typeface="League Spartan"/>
                <a:cs typeface="League Spartan"/>
                <a:sym typeface="League Spartan"/>
              </a:rPr>
              <a:t>TRAO ĐỔI CHẤT</a:t>
            </a:r>
            <a:endParaRPr sz="2500" b="1" dirty="0">
              <a:solidFill>
                <a:srgbClr val="FF0000"/>
              </a:solidFill>
              <a:latin typeface="League Spartan"/>
              <a:ea typeface="League Spartan"/>
              <a:cs typeface="League Spartan"/>
              <a:sym typeface="League Spartan"/>
            </a:endParaRPr>
          </a:p>
        </p:txBody>
      </p:sp>
      <p:sp>
        <p:nvSpPr>
          <p:cNvPr id="3285" name="Google Shape;3285;p49"/>
          <p:cNvSpPr/>
          <p:nvPr/>
        </p:nvSpPr>
        <p:spPr>
          <a:xfrm rot="10800000" flipH="1">
            <a:off x="2843701" y="1604810"/>
            <a:ext cx="920874" cy="814728"/>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86" name="Google Shape;3286;p49"/>
          <p:cNvSpPr/>
          <p:nvPr/>
        </p:nvSpPr>
        <p:spPr>
          <a:xfrm rot="10800000" flipH="1">
            <a:off x="5372526" y="1604810"/>
            <a:ext cx="920874" cy="814728"/>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 name="TextBox 2"/>
          <p:cNvSpPr txBox="1"/>
          <p:nvPr/>
        </p:nvSpPr>
        <p:spPr>
          <a:xfrm>
            <a:off x="3148419" y="1833278"/>
            <a:ext cx="357118" cy="307777"/>
          </a:xfrm>
          <a:prstGeom prst="rect">
            <a:avLst/>
          </a:prstGeom>
          <a:noFill/>
        </p:spPr>
        <p:txBody>
          <a:bodyPr wrap="square" rtlCol="0">
            <a:spAutoFit/>
          </a:bodyPr>
          <a:lstStyle/>
          <a:p>
            <a:r>
              <a:rPr lang="en-US" dirty="0" smtClean="0">
                <a:solidFill>
                  <a:srgbClr val="0070C0"/>
                </a:solidFill>
              </a:rPr>
              <a:t>1</a:t>
            </a:r>
            <a:endParaRPr lang="en-US" dirty="0">
              <a:solidFill>
                <a:srgbClr val="0070C0"/>
              </a:solidFill>
            </a:endParaRPr>
          </a:p>
        </p:txBody>
      </p:sp>
      <p:sp>
        <p:nvSpPr>
          <p:cNvPr id="176" name="TextBox 175"/>
          <p:cNvSpPr txBox="1"/>
          <p:nvPr/>
        </p:nvSpPr>
        <p:spPr>
          <a:xfrm>
            <a:off x="5707350" y="1884330"/>
            <a:ext cx="357118" cy="307777"/>
          </a:xfrm>
          <a:prstGeom prst="rect">
            <a:avLst/>
          </a:prstGeom>
          <a:noFill/>
        </p:spPr>
        <p:txBody>
          <a:bodyPr wrap="square" rtlCol="0">
            <a:spAutoFit/>
          </a:bodyPr>
          <a:lstStyle/>
          <a:p>
            <a:r>
              <a:rPr lang="en-US" dirty="0" smtClean="0">
                <a:solidFill>
                  <a:srgbClr val="0070C0"/>
                </a:solidFill>
              </a:rPr>
              <a:t>2</a:t>
            </a:r>
            <a:endParaRPr lang="en-US" dirty="0">
              <a:solidFill>
                <a:srgbClr val="0070C0"/>
              </a:solidFill>
            </a:endParaRPr>
          </a:p>
        </p:txBody>
      </p:sp>
      <p:pic>
        <p:nvPicPr>
          <p:cNvPr id="4" name="Picture 3"/>
          <p:cNvPicPr>
            <a:picLocks noChangeAspect="1"/>
          </p:cNvPicPr>
          <p:nvPr/>
        </p:nvPicPr>
        <p:blipFill>
          <a:blip r:embed="rId3"/>
          <a:stretch>
            <a:fillRect/>
          </a:stretch>
        </p:blipFill>
        <p:spPr>
          <a:xfrm>
            <a:off x="3840361" y="1963478"/>
            <a:ext cx="1532165" cy="1743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6"/>
                                        </p:tgtEl>
                                        <p:attrNameLst>
                                          <p:attrName>style.visibility</p:attrName>
                                        </p:attrNameLst>
                                      </p:cBhvr>
                                      <p:to>
                                        <p:strVal val="visible"/>
                                      </p:to>
                                    </p:set>
                                    <p:anim calcmode="lin" valueType="num">
                                      <p:cBhvr>
                                        <p:cTn id="7" dur="1000" fill="hold"/>
                                        <p:tgtEl>
                                          <p:spTgt spid="3276"/>
                                        </p:tgtEl>
                                        <p:attrNameLst>
                                          <p:attrName>ppt_w</p:attrName>
                                        </p:attrNameLst>
                                      </p:cBhvr>
                                      <p:tavLst>
                                        <p:tav tm="0">
                                          <p:val>
                                            <p:fltVal val="0"/>
                                          </p:val>
                                        </p:tav>
                                        <p:tav tm="100000">
                                          <p:val>
                                            <p:strVal val="#ppt_w"/>
                                          </p:val>
                                        </p:tav>
                                      </p:tavLst>
                                    </p:anim>
                                    <p:anim calcmode="lin" valueType="num">
                                      <p:cBhvr>
                                        <p:cTn id="8" dur="1000" fill="hold"/>
                                        <p:tgtEl>
                                          <p:spTgt spid="3276"/>
                                        </p:tgtEl>
                                        <p:attrNameLst>
                                          <p:attrName>ppt_h</p:attrName>
                                        </p:attrNameLst>
                                      </p:cBhvr>
                                      <p:tavLst>
                                        <p:tav tm="0">
                                          <p:val>
                                            <p:fltVal val="0"/>
                                          </p:val>
                                        </p:tav>
                                        <p:tav tm="100000">
                                          <p:val>
                                            <p:strVal val="#ppt_h"/>
                                          </p:val>
                                        </p:tav>
                                      </p:tavLst>
                                    </p:anim>
                                    <p:anim calcmode="lin" valueType="num">
                                      <p:cBhvr>
                                        <p:cTn id="9" dur="1000" fill="hold"/>
                                        <p:tgtEl>
                                          <p:spTgt spid="3276"/>
                                        </p:tgtEl>
                                        <p:attrNameLst>
                                          <p:attrName>style.rotation</p:attrName>
                                        </p:attrNameLst>
                                      </p:cBhvr>
                                      <p:tavLst>
                                        <p:tav tm="0">
                                          <p:val>
                                            <p:fltVal val="90"/>
                                          </p:val>
                                        </p:tav>
                                        <p:tav tm="100000">
                                          <p:val>
                                            <p:fltVal val="0"/>
                                          </p:val>
                                        </p:tav>
                                      </p:tavLst>
                                    </p:anim>
                                    <p:animEffect transition="in" filter="fade">
                                      <p:cBhvr>
                                        <p:cTn id="10" dur="1000"/>
                                        <p:tgtEl>
                                          <p:spTgt spid="327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282"/>
                                        </p:tgtEl>
                                        <p:attrNameLst>
                                          <p:attrName>style.visibility</p:attrName>
                                        </p:attrNameLst>
                                      </p:cBhvr>
                                      <p:to>
                                        <p:strVal val="visible"/>
                                      </p:to>
                                    </p:set>
                                    <p:animEffect transition="in" filter="fade">
                                      <p:cBhvr>
                                        <p:cTn id="15" dur="1000"/>
                                        <p:tgtEl>
                                          <p:spTgt spid="3282"/>
                                        </p:tgtEl>
                                      </p:cBhvr>
                                    </p:animEffect>
                                    <p:anim calcmode="lin" valueType="num">
                                      <p:cBhvr>
                                        <p:cTn id="16" dur="1000" fill="hold"/>
                                        <p:tgtEl>
                                          <p:spTgt spid="3282"/>
                                        </p:tgtEl>
                                        <p:attrNameLst>
                                          <p:attrName>ppt_x</p:attrName>
                                        </p:attrNameLst>
                                      </p:cBhvr>
                                      <p:tavLst>
                                        <p:tav tm="0">
                                          <p:val>
                                            <p:strVal val="#ppt_x"/>
                                          </p:val>
                                        </p:tav>
                                        <p:tav tm="100000">
                                          <p:val>
                                            <p:strVal val="#ppt_x"/>
                                          </p:val>
                                        </p:tav>
                                      </p:tavLst>
                                    </p:anim>
                                    <p:anim calcmode="lin" valueType="num">
                                      <p:cBhvr>
                                        <p:cTn id="17" dur="1000" fill="hold"/>
                                        <p:tgtEl>
                                          <p:spTgt spid="32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278"/>
                                        </p:tgtEl>
                                        <p:attrNameLst>
                                          <p:attrName>style.visibility</p:attrName>
                                        </p:attrNameLst>
                                      </p:cBhvr>
                                      <p:to>
                                        <p:strVal val="visible"/>
                                      </p:to>
                                    </p:set>
                                    <p:animEffect transition="in" filter="fade">
                                      <p:cBhvr>
                                        <p:cTn id="22" dur="1000"/>
                                        <p:tgtEl>
                                          <p:spTgt spid="3278"/>
                                        </p:tgtEl>
                                      </p:cBhvr>
                                    </p:animEffect>
                                    <p:anim calcmode="lin" valueType="num">
                                      <p:cBhvr>
                                        <p:cTn id="23" dur="1000" fill="hold"/>
                                        <p:tgtEl>
                                          <p:spTgt spid="3278"/>
                                        </p:tgtEl>
                                        <p:attrNameLst>
                                          <p:attrName>ppt_x</p:attrName>
                                        </p:attrNameLst>
                                      </p:cBhvr>
                                      <p:tavLst>
                                        <p:tav tm="0">
                                          <p:val>
                                            <p:strVal val="#ppt_x"/>
                                          </p:val>
                                        </p:tav>
                                        <p:tav tm="100000">
                                          <p:val>
                                            <p:strVal val="#ppt_x"/>
                                          </p:val>
                                        </p:tav>
                                      </p:tavLst>
                                    </p:anim>
                                    <p:anim calcmode="lin" valueType="num">
                                      <p:cBhvr>
                                        <p:cTn id="24" dur="1000" fill="hold"/>
                                        <p:tgtEl>
                                          <p:spTgt spid="3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 grpId="0"/>
      <p:bldP spid="3278" grpId="0"/>
      <p:bldP spid="32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307975" y="1447534"/>
            <a:ext cx="2171700" cy="2244688"/>
          </a:xfrm>
          <a:prstGeom prst="rect">
            <a:avLst/>
          </a:prstGeom>
        </p:spPr>
      </p:pic>
      <p:sp>
        <p:nvSpPr>
          <p:cNvPr id="4" name="AutoShape 2" descr="Lượng hóa mục tiêu dạy họ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70C0"/>
              </a:solidFill>
            </a:endParaRPr>
          </a:p>
        </p:txBody>
      </p:sp>
      <p:graphicFrame>
        <p:nvGraphicFramePr>
          <p:cNvPr id="5" name="Diagram 4"/>
          <p:cNvGraphicFramePr/>
          <p:nvPr>
            <p:extLst>
              <p:ext uri="{D42A27DB-BD31-4B8C-83A1-F6EECF244321}">
                <p14:modId xmlns:p14="http://schemas.microsoft.com/office/powerpoint/2010/main" val="1846224026"/>
              </p:ext>
            </p:extLst>
          </p:nvPr>
        </p:nvGraphicFramePr>
        <p:xfrm>
          <a:off x="2706197" y="53787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04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5"/>
        <p:cNvGrpSpPr/>
        <p:nvPr/>
      </p:nvGrpSpPr>
      <p:grpSpPr>
        <a:xfrm>
          <a:off x="0" y="0"/>
          <a:ext cx="0" cy="0"/>
          <a:chOff x="0" y="0"/>
          <a:chExt cx="0" cy="0"/>
        </a:xfrm>
      </p:grpSpPr>
      <p:sp>
        <p:nvSpPr>
          <p:cNvPr id="3026" name="Google Shape;3026;p45"/>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solidFill>
                  <a:srgbClr val="FF0000"/>
                </a:solidFill>
              </a:rPr>
              <a:t>1. TRAO ĐỔI CHẤT VÀ CHUYỂN HÓA NĂNG LƯỢNG</a:t>
            </a:r>
            <a:endParaRPr sz="3600" dirty="0">
              <a:solidFill>
                <a:srgbClr val="FF0000"/>
              </a:solidFill>
            </a:endParaRPr>
          </a:p>
        </p:txBody>
      </p:sp>
      <p:grpSp>
        <p:nvGrpSpPr>
          <p:cNvPr id="3028" name="Google Shape;3028;p45"/>
          <p:cNvGrpSpPr/>
          <p:nvPr/>
        </p:nvGrpSpPr>
        <p:grpSpPr>
          <a:xfrm>
            <a:off x="5867321" y="356375"/>
            <a:ext cx="2946054" cy="4430725"/>
            <a:chOff x="5867321" y="356375"/>
            <a:chExt cx="2946054" cy="4430725"/>
          </a:xfrm>
        </p:grpSpPr>
        <p:sp>
          <p:nvSpPr>
            <p:cNvPr id="3029" name="Google Shape;3029;p45"/>
            <p:cNvSpPr/>
            <p:nvPr/>
          </p:nvSpPr>
          <p:spPr>
            <a:xfrm>
              <a:off x="5867950" y="356375"/>
              <a:ext cx="2944800" cy="4430700"/>
            </a:xfrm>
            <a:prstGeom prst="rect">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0" name="Google Shape;3030;p45"/>
            <p:cNvSpPr/>
            <p:nvPr/>
          </p:nvSpPr>
          <p:spPr>
            <a:xfrm>
              <a:off x="5867950" y="3085505"/>
              <a:ext cx="2944811" cy="607656"/>
            </a:xfrm>
            <a:custGeom>
              <a:avLst/>
              <a:gdLst/>
              <a:ahLst/>
              <a:cxnLst/>
              <a:rect l="l" t="t" r="r" b="b"/>
              <a:pathLst>
                <a:path w="13012" h="2685" extrusionOk="0">
                  <a:moveTo>
                    <a:pt x="3572" y="1"/>
                  </a:moveTo>
                  <a:cubicBezTo>
                    <a:pt x="2164" y="1"/>
                    <a:pt x="1521" y="1603"/>
                    <a:pt x="1521" y="1603"/>
                  </a:cubicBezTo>
                  <a:cubicBezTo>
                    <a:pt x="1368" y="1429"/>
                    <a:pt x="1143" y="1346"/>
                    <a:pt x="913" y="1346"/>
                  </a:cubicBezTo>
                  <a:cubicBezTo>
                    <a:pt x="467" y="1346"/>
                    <a:pt x="1" y="1656"/>
                    <a:pt x="1" y="2215"/>
                  </a:cubicBezTo>
                  <a:lnTo>
                    <a:pt x="1" y="2684"/>
                  </a:lnTo>
                  <a:lnTo>
                    <a:pt x="13012" y="2684"/>
                  </a:lnTo>
                  <a:lnTo>
                    <a:pt x="13012" y="2215"/>
                  </a:lnTo>
                  <a:cubicBezTo>
                    <a:pt x="13012" y="1656"/>
                    <a:pt x="12546" y="1346"/>
                    <a:pt x="12099" y="1346"/>
                  </a:cubicBezTo>
                  <a:cubicBezTo>
                    <a:pt x="11869" y="1346"/>
                    <a:pt x="11644" y="1429"/>
                    <a:pt x="11491" y="1603"/>
                  </a:cubicBezTo>
                  <a:cubicBezTo>
                    <a:pt x="11491" y="1603"/>
                    <a:pt x="10848" y="1"/>
                    <a:pt x="9440" y="1"/>
                  </a:cubicBezTo>
                  <a:cubicBezTo>
                    <a:pt x="8032" y="1"/>
                    <a:pt x="7848" y="1745"/>
                    <a:pt x="7848" y="1745"/>
                  </a:cubicBezTo>
                  <a:cubicBezTo>
                    <a:pt x="7848" y="1745"/>
                    <a:pt x="7573" y="1194"/>
                    <a:pt x="6562" y="1194"/>
                  </a:cubicBezTo>
                  <a:lnTo>
                    <a:pt x="6450" y="1194"/>
                  </a:lnTo>
                  <a:cubicBezTo>
                    <a:pt x="5430" y="1194"/>
                    <a:pt x="5164" y="1745"/>
                    <a:pt x="5164" y="1745"/>
                  </a:cubicBezTo>
                  <a:cubicBezTo>
                    <a:pt x="5164" y="1745"/>
                    <a:pt x="4981" y="1"/>
                    <a:pt x="3572"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1" name="Google Shape;3031;p45"/>
            <p:cNvSpPr/>
            <p:nvPr/>
          </p:nvSpPr>
          <p:spPr>
            <a:xfrm>
              <a:off x="5867950" y="3539875"/>
              <a:ext cx="2944800" cy="1247100"/>
            </a:xfrm>
            <a:prstGeom prst="rect">
              <a:avLst/>
            </a:pr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2" name="Google Shape;3032;p45"/>
            <p:cNvSpPr/>
            <p:nvPr/>
          </p:nvSpPr>
          <p:spPr>
            <a:xfrm rot="5400000">
              <a:off x="5131321" y="1093967"/>
              <a:ext cx="4418054" cy="2946054"/>
            </a:xfrm>
            <a:custGeom>
              <a:avLst/>
              <a:gdLst/>
              <a:ahLst/>
              <a:cxnLst/>
              <a:rect l="l" t="t" r="r" b="b"/>
              <a:pathLst>
                <a:path w="26278" h="17523" extrusionOk="0">
                  <a:moveTo>
                    <a:pt x="3480" y="133"/>
                  </a:moveTo>
                  <a:cubicBezTo>
                    <a:pt x="3633" y="133"/>
                    <a:pt x="3786" y="143"/>
                    <a:pt x="3939" y="154"/>
                  </a:cubicBezTo>
                  <a:cubicBezTo>
                    <a:pt x="4276" y="163"/>
                    <a:pt x="4694" y="163"/>
                    <a:pt x="4867" y="501"/>
                  </a:cubicBezTo>
                  <a:cubicBezTo>
                    <a:pt x="5051" y="837"/>
                    <a:pt x="4806" y="1143"/>
                    <a:pt x="4684" y="1460"/>
                  </a:cubicBezTo>
                  <a:cubicBezTo>
                    <a:pt x="4582" y="1755"/>
                    <a:pt x="4602" y="2245"/>
                    <a:pt x="4286" y="2429"/>
                  </a:cubicBezTo>
                  <a:cubicBezTo>
                    <a:pt x="4214" y="2470"/>
                    <a:pt x="4133" y="2480"/>
                    <a:pt x="4051" y="2480"/>
                  </a:cubicBezTo>
                  <a:cubicBezTo>
                    <a:pt x="3888" y="2480"/>
                    <a:pt x="3715" y="2419"/>
                    <a:pt x="3551" y="2368"/>
                  </a:cubicBezTo>
                  <a:cubicBezTo>
                    <a:pt x="3357" y="2306"/>
                    <a:pt x="3153" y="2276"/>
                    <a:pt x="2949" y="2276"/>
                  </a:cubicBezTo>
                  <a:cubicBezTo>
                    <a:pt x="2704" y="2276"/>
                    <a:pt x="2459" y="2327"/>
                    <a:pt x="2225" y="2409"/>
                  </a:cubicBezTo>
                  <a:cubicBezTo>
                    <a:pt x="2000" y="2490"/>
                    <a:pt x="1755" y="2603"/>
                    <a:pt x="1531" y="2603"/>
                  </a:cubicBezTo>
                  <a:cubicBezTo>
                    <a:pt x="1439" y="2603"/>
                    <a:pt x="1357" y="2582"/>
                    <a:pt x="1275" y="2531"/>
                  </a:cubicBezTo>
                  <a:cubicBezTo>
                    <a:pt x="1071" y="2419"/>
                    <a:pt x="990" y="2174"/>
                    <a:pt x="949" y="1939"/>
                  </a:cubicBezTo>
                  <a:cubicBezTo>
                    <a:pt x="878" y="1572"/>
                    <a:pt x="857" y="1174"/>
                    <a:pt x="1051" y="848"/>
                  </a:cubicBezTo>
                  <a:cubicBezTo>
                    <a:pt x="1194" y="603"/>
                    <a:pt x="1439" y="439"/>
                    <a:pt x="1694" y="337"/>
                  </a:cubicBezTo>
                  <a:cubicBezTo>
                    <a:pt x="1959" y="235"/>
                    <a:pt x="2245" y="204"/>
                    <a:pt x="2520" y="184"/>
                  </a:cubicBezTo>
                  <a:cubicBezTo>
                    <a:pt x="2847" y="154"/>
                    <a:pt x="3164" y="133"/>
                    <a:pt x="3480" y="133"/>
                  </a:cubicBezTo>
                  <a:close/>
                  <a:moveTo>
                    <a:pt x="13246" y="256"/>
                  </a:moveTo>
                  <a:cubicBezTo>
                    <a:pt x="13562" y="256"/>
                    <a:pt x="13879" y="297"/>
                    <a:pt x="14174" y="388"/>
                  </a:cubicBezTo>
                  <a:cubicBezTo>
                    <a:pt x="14471" y="480"/>
                    <a:pt x="14624" y="623"/>
                    <a:pt x="14460" y="919"/>
                  </a:cubicBezTo>
                  <a:cubicBezTo>
                    <a:pt x="14287" y="1245"/>
                    <a:pt x="14246" y="1531"/>
                    <a:pt x="14185" y="1898"/>
                  </a:cubicBezTo>
                  <a:cubicBezTo>
                    <a:pt x="14144" y="2143"/>
                    <a:pt x="14063" y="2399"/>
                    <a:pt x="13868" y="2551"/>
                  </a:cubicBezTo>
                  <a:cubicBezTo>
                    <a:pt x="13695" y="2684"/>
                    <a:pt x="13481" y="2715"/>
                    <a:pt x="13267" y="2715"/>
                  </a:cubicBezTo>
                  <a:cubicBezTo>
                    <a:pt x="13195" y="2715"/>
                    <a:pt x="13134" y="2715"/>
                    <a:pt x="13072" y="2705"/>
                  </a:cubicBezTo>
                  <a:cubicBezTo>
                    <a:pt x="12889" y="2694"/>
                    <a:pt x="12705" y="2684"/>
                    <a:pt x="12562" y="2572"/>
                  </a:cubicBezTo>
                  <a:cubicBezTo>
                    <a:pt x="12297" y="2358"/>
                    <a:pt x="12358" y="1919"/>
                    <a:pt x="12185" y="1613"/>
                  </a:cubicBezTo>
                  <a:cubicBezTo>
                    <a:pt x="12103" y="1480"/>
                    <a:pt x="11981" y="1378"/>
                    <a:pt x="11879" y="1266"/>
                  </a:cubicBezTo>
                  <a:cubicBezTo>
                    <a:pt x="11777" y="1154"/>
                    <a:pt x="11695" y="1011"/>
                    <a:pt x="11715" y="857"/>
                  </a:cubicBezTo>
                  <a:cubicBezTo>
                    <a:pt x="11736" y="633"/>
                    <a:pt x="11981" y="501"/>
                    <a:pt x="12195" y="419"/>
                  </a:cubicBezTo>
                  <a:cubicBezTo>
                    <a:pt x="12532" y="317"/>
                    <a:pt x="12889" y="256"/>
                    <a:pt x="13246" y="256"/>
                  </a:cubicBezTo>
                  <a:close/>
                  <a:moveTo>
                    <a:pt x="16603" y="796"/>
                  </a:moveTo>
                  <a:cubicBezTo>
                    <a:pt x="16971" y="796"/>
                    <a:pt x="17705" y="857"/>
                    <a:pt x="17696" y="1266"/>
                  </a:cubicBezTo>
                  <a:cubicBezTo>
                    <a:pt x="17696" y="1419"/>
                    <a:pt x="17501" y="1521"/>
                    <a:pt x="17430" y="1633"/>
                  </a:cubicBezTo>
                  <a:cubicBezTo>
                    <a:pt x="17267" y="1857"/>
                    <a:pt x="17287" y="2113"/>
                    <a:pt x="17277" y="2378"/>
                  </a:cubicBezTo>
                  <a:cubicBezTo>
                    <a:pt x="17267" y="2562"/>
                    <a:pt x="17236" y="2766"/>
                    <a:pt x="17104" y="2898"/>
                  </a:cubicBezTo>
                  <a:cubicBezTo>
                    <a:pt x="16961" y="3062"/>
                    <a:pt x="16726" y="3102"/>
                    <a:pt x="16512" y="3102"/>
                  </a:cubicBezTo>
                  <a:lnTo>
                    <a:pt x="16420" y="3102"/>
                  </a:lnTo>
                  <a:cubicBezTo>
                    <a:pt x="16063" y="3082"/>
                    <a:pt x="15695" y="3011"/>
                    <a:pt x="15348" y="2889"/>
                  </a:cubicBezTo>
                  <a:cubicBezTo>
                    <a:pt x="15093" y="2807"/>
                    <a:pt x="14848" y="2684"/>
                    <a:pt x="14695" y="2460"/>
                  </a:cubicBezTo>
                  <a:cubicBezTo>
                    <a:pt x="14512" y="2184"/>
                    <a:pt x="14542" y="1807"/>
                    <a:pt x="14716" y="1521"/>
                  </a:cubicBezTo>
                  <a:cubicBezTo>
                    <a:pt x="14879" y="1235"/>
                    <a:pt x="15175" y="1052"/>
                    <a:pt x="15491" y="939"/>
                  </a:cubicBezTo>
                  <a:cubicBezTo>
                    <a:pt x="15807" y="837"/>
                    <a:pt x="16144" y="817"/>
                    <a:pt x="16471" y="796"/>
                  </a:cubicBezTo>
                  <a:close/>
                  <a:moveTo>
                    <a:pt x="10593" y="1347"/>
                  </a:moveTo>
                  <a:cubicBezTo>
                    <a:pt x="10644" y="1347"/>
                    <a:pt x="10695" y="1347"/>
                    <a:pt x="10756" y="1358"/>
                  </a:cubicBezTo>
                  <a:cubicBezTo>
                    <a:pt x="11072" y="1388"/>
                    <a:pt x="11399" y="1551"/>
                    <a:pt x="11593" y="1848"/>
                  </a:cubicBezTo>
                  <a:cubicBezTo>
                    <a:pt x="12103" y="2603"/>
                    <a:pt x="11369" y="3307"/>
                    <a:pt x="11164" y="4001"/>
                  </a:cubicBezTo>
                  <a:cubicBezTo>
                    <a:pt x="11052" y="4399"/>
                    <a:pt x="10929" y="4828"/>
                    <a:pt x="10623" y="5052"/>
                  </a:cubicBezTo>
                  <a:cubicBezTo>
                    <a:pt x="10439" y="5184"/>
                    <a:pt x="10226" y="5236"/>
                    <a:pt x="10011" y="5236"/>
                  </a:cubicBezTo>
                  <a:cubicBezTo>
                    <a:pt x="9981" y="5236"/>
                    <a:pt x="9950" y="5225"/>
                    <a:pt x="9909" y="5225"/>
                  </a:cubicBezTo>
                  <a:cubicBezTo>
                    <a:pt x="9613" y="5205"/>
                    <a:pt x="9307" y="5113"/>
                    <a:pt x="9083" y="4899"/>
                  </a:cubicBezTo>
                  <a:cubicBezTo>
                    <a:pt x="8756" y="4603"/>
                    <a:pt x="8623" y="4123"/>
                    <a:pt x="8552" y="3674"/>
                  </a:cubicBezTo>
                  <a:cubicBezTo>
                    <a:pt x="8500" y="3286"/>
                    <a:pt x="8480" y="2878"/>
                    <a:pt x="8623" y="2511"/>
                  </a:cubicBezTo>
                  <a:cubicBezTo>
                    <a:pt x="8827" y="2000"/>
                    <a:pt x="9307" y="1694"/>
                    <a:pt x="9786" y="1521"/>
                  </a:cubicBezTo>
                  <a:cubicBezTo>
                    <a:pt x="10052" y="1419"/>
                    <a:pt x="10317" y="1347"/>
                    <a:pt x="10593" y="1347"/>
                  </a:cubicBezTo>
                  <a:close/>
                  <a:moveTo>
                    <a:pt x="8174" y="358"/>
                  </a:moveTo>
                  <a:cubicBezTo>
                    <a:pt x="8541" y="358"/>
                    <a:pt x="8899" y="460"/>
                    <a:pt x="8919" y="878"/>
                  </a:cubicBezTo>
                  <a:cubicBezTo>
                    <a:pt x="8940" y="1154"/>
                    <a:pt x="8745" y="1297"/>
                    <a:pt x="8593" y="1480"/>
                  </a:cubicBezTo>
                  <a:cubicBezTo>
                    <a:pt x="8389" y="1705"/>
                    <a:pt x="8235" y="1960"/>
                    <a:pt x="8133" y="2245"/>
                  </a:cubicBezTo>
                  <a:cubicBezTo>
                    <a:pt x="7909" y="2878"/>
                    <a:pt x="7949" y="3613"/>
                    <a:pt x="8246" y="4205"/>
                  </a:cubicBezTo>
                  <a:cubicBezTo>
                    <a:pt x="8337" y="4409"/>
                    <a:pt x="8470" y="4603"/>
                    <a:pt x="8532" y="4828"/>
                  </a:cubicBezTo>
                  <a:cubicBezTo>
                    <a:pt x="8593" y="5052"/>
                    <a:pt x="8552" y="5327"/>
                    <a:pt x="8378" y="5460"/>
                  </a:cubicBezTo>
                  <a:cubicBezTo>
                    <a:pt x="8307" y="5511"/>
                    <a:pt x="8215" y="5531"/>
                    <a:pt x="8133" y="5531"/>
                  </a:cubicBezTo>
                  <a:cubicBezTo>
                    <a:pt x="8001" y="5531"/>
                    <a:pt x="7858" y="5481"/>
                    <a:pt x="7745" y="5399"/>
                  </a:cubicBezTo>
                  <a:cubicBezTo>
                    <a:pt x="7562" y="5266"/>
                    <a:pt x="7429" y="5062"/>
                    <a:pt x="7255" y="4909"/>
                  </a:cubicBezTo>
                  <a:cubicBezTo>
                    <a:pt x="6684" y="4388"/>
                    <a:pt x="5776" y="4368"/>
                    <a:pt x="5266" y="3776"/>
                  </a:cubicBezTo>
                  <a:cubicBezTo>
                    <a:pt x="4899" y="3358"/>
                    <a:pt x="4817" y="2705"/>
                    <a:pt x="5001" y="2164"/>
                  </a:cubicBezTo>
                  <a:cubicBezTo>
                    <a:pt x="5174" y="1633"/>
                    <a:pt x="5572" y="1195"/>
                    <a:pt x="6041" y="919"/>
                  </a:cubicBezTo>
                  <a:cubicBezTo>
                    <a:pt x="6511" y="633"/>
                    <a:pt x="7042" y="501"/>
                    <a:pt x="7572" y="419"/>
                  </a:cubicBezTo>
                  <a:cubicBezTo>
                    <a:pt x="7725" y="399"/>
                    <a:pt x="7960" y="358"/>
                    <a:pt x="8174" y="358"/>
                  </a:cubicBezTo>
                  <a:close/>
                  <a:moveTo>
                    <a:pt x="19604" y="1480"/>
                  </a:moveTo>
                  <a:cubicBezTo>
                    <a:pt x="20022" y="1480"/>
                    <a:pt x="20431" y="1521"/>
                    <a:pt x="20818" y="1653"/>
                  </a:cubicBezTo>
                  <a:cubicBezTo>
                    <a:pt x="21236" y="1796"/>
                    <a:pt x="21624" y="2062"/>
                    <a:pt x="21828" y="2429"/>
                  </a:cubicBezTo>
                  <a:cubicBezTo>
                    <a:pt x="22063" y="2858"/>
                    <a:pt x="22053" y="3583"/>
                    <a:pt x="21461" y="3735"/>
                  </a:cubicBezTo>
                  <a:cubicBezTo>
                    <a:pt x="20849" y="3898"/>
                    <a:pt x="20318" y="4113"/>
                    <a:pt x="19900" y="4583"/>
                  </a:cubicBezTo>
                  <a:cubicBezTo>
                    <a:pt x="19675" y="4837"/>
                    <a:pt x="19502" y="5134"/>
                    <a:pt x="19410" y="5450"/>
                  </a:cubicBezTo>
                  <a:cubicBezTo>
                    <a:pt x="19369" y="5572"/>
                    <a:pt x="19338" y="5715"/>
                    <a:pt x="19216" y="5776"/>
                  </a:cubicBezTo>
                  <a:cubicBezTo>
                    <a:pt x="19175" y="5797"/>
                    <a:pt x="19145" y="5807"/>
                    <a:pt x="19104" y="5807"/>
                  </a:cubicBezTo>
                  <a:cubicBezTo>
                    <a:pt x="18981" y="5807"/>
                    <a:pt x="18869" y="5726"/>
                    <a:pt x="18808" y="5624"/>
                  </a:cubicBezTo>
                  <a:cubicBezTo>
                    <a:pt x="18726" y="5490"/>
                    <a:pt x="18726" y="5338"/>
                    <a:pt x="18726" y="5184"/>
                  </a:cubicBezTo>
                  <a:cubicBezTo>
                    <a:pt x="18726" y="4592"/>
                    <a:pt x="18624" y="3960"/>
                    <a:pt x="18195" y="3521"/>
                  </a:cubicBezTo>
                  <a:cubicBezTo>
                    <a:pt x="17930" y="3266"/>
                    <a:pt x="17553" y="3072"/>
                    <a:pt x="17461" y="2735"/>
                  </a:cubicBezTo>
                  <a:cubicBezTo>
                    <a:pt x="17399" y="2542"/>
                    <a:pt x="17461" y="2317"/>
                    <a:pt x="17583" y="2143"/>
                  </a:cubicBezTo>
                  <a:cubicBezTo>
                    <a:pt x="17705" y="1980"/>
                    <a:pt x="17889" y="1848"/>
                    <a:pt x="18083" y="1755"/>
                  </a:cubicBezTo>
                  <a:cubicBezTo>
                    <a:pt x="18512" y="1542"/>
                    <a:pt x="19012" y="1490"/>
                    <a:pt x="19502" y="1480"/>
                  </a:cubicBezTo>
                  <a:close/>
                  <a:moveTo>
                    <a:pt x="24288" y="2000"/>
                  </a:moveTo>
                  <a:cubicBezTo>
                    <a:pt x="24665" y="2021"/>
                    <a:pt x="25064" y="2113"/>
                    <a:pt x="25339" y="2378"/>
                  </a:cubicBezTo>
                  <a:cubicBezTo>
                    <a:pt x="25696" y="2705"/>
                    <a:pt x="25778" y="3225"/>
                    <a:pt x="25839" y="3705"/>
                  </a:cubicBezTo>
                  <a:cubicBezTo>
                    <a:pt x="25890" y="4174"/>
                    <a:pt x="25941" y="4644"/>
                    <a:pt x="25962" y="5113"/>
                  </a:cubicBezTo>
                  <a:cubicBezTo>
                    <a:pt x="25982" y="5399"/>
                    <a:pt x="26064" y="5817"/>
                    <a:pt x="25839" y="6052"/>
                  </a:cubicBezTo>
                  <a:cubicBezTo>
                    <a:pt x="25706" y="6184"/>
                    <a:pt x="25543" y="6215"/>
                    <a:pt x="25370" y="6215"/>
                  </a:cubicBezTo>
                  <a:cubicBezTo>
                    <a:pt x="25278" y="6215"/>
                    <a:pt x="25186" y="6205"/>
                    <a:pt x="25094" y="6205"/>
                  </a:cubicBezTo>
                  <a:cubicBezTo>
                    <a:pt x="25053" y="6205"/>
                    <a:pt x="25023" y="6195"/>
                    <a:pt x="24982" y="6195"/>
                  </a:cubicBezTo>
                  <a:cubicBezTo>
                    <a:pt x="24798" y="6195"/>
                    <a:pt x="24635" y="6225"/>
                    <a:pt x="24461" y="6277"/>
                  </a:cubicBezTo>
                  <a:cubicBezTo>
                    <a:pt x="24329" y="6317"/>
                    <a:pt x="24196" y="6368"/>
                    <a:pt x="24073" y="6368"/>
                  </a:cubicBezTo>
                  <a:cubicBezTo>
                    <a:pt x="24012" y="6368"/>
                    <a:pt x="23962" y="6358"/>
                    <a:pt x="23900" y="6338"/>
                  </a:cubicBezTo>
                  <a:cubicBezTo>
                    <a:pt x="23706" y="6246"/>
                    <a:pt x="23645" y="5980"/>
                    <a:pt x="23665" y="5766"/>
                  </a:cubicBezTo>
                  <a:cubicBezTo>
                    <a:pt x="23686" y="5552"/>
                    <a:pt x="23757" y="5338"/>
                    <a:pt x="23737" y="5113"/>
                  </a:cubicBezTo>
                  <a:cubicBezTo>
                    <a:pt x="23706" y="4787"/>
                    <a:pt x="23451" y="4511"/>
                    <a:pt x="23196" y="4286"/>
                  </a:cubicBezTo>
                  <a:cubicBezTo>
                    <a:pt x="22941" y="4072"/>
                    <a:pt x="22665" y="3837"/>
                    <a:pt x="22563" y="3521"/>
                  </a:cubicBezTo>
                  <a:cubicBezTo>
                    <a:pt x="22410" y="3093"/>
                    <a:pt x="22635" y="2603"/>
                    <a:pt x="23002" y="2327"/>
                  </a:cubicBezTo>
                  <a:cubicBezTo>
                    <a:pt x="23318" y="2093"/>
                    <a:pt x="23737" y="2000"/>
                    <a:pt x="24135" y="2000"/>
                  </a:cubicBezTo>
                  <a:close/>
                  <a:moveTo>
                    <a:pt x="2919" y="2868"/>
                  </a:moveTo>
                  <a:cubicBezTo>
                    <a:pt x="3725" y="2868"/>
                    <a:pt x="4388" y="3470"/>
                    <a:pt x="5041" y="3991"/>
                  </a:cubicBezTo>
                  <a:cubicBezTo>
                    <a:pt x="5133" y="4072"/>
                    <a:pt x="5235" y="4154"/>
                    <a:pt x="5255" y="4276"/>
                  </a:cubicBezTo>
                  <a:cubicBezTo>
                    <a:pt x="5276" y="4388"/>
                    <a:pt x="5214" y="4511"/>
                    <a:pt x="5133" y="4592"/>
                  </a:cubicBezTo>
                  <a:cubicBezTo>
                    <a:pt x="5041" y="4674"/>
                    <a:pt x="4939" y="4726"/>
                    <a:pt x="4837" y="4797"/>
                  </a:cubicBezTo>
                  <a:cubicBezTo>
                    <a:pt x="4480" y="5021"/>
                    <a:pt x="4235" y="5409"/>
                    <a:pt x="4164" y="5817"/>
                  </a:cubicBezTo>
                  <a:cubicBezTo>
                    <a:pt x="4112" y="6123"/>
                    <a:pt x="4164" y="6450"/>
                    <a:pt x="4041" y="6746"/>
                  </a:cubicBezTo>
                  <a:cubicBezTo>
                    <a:pt x="3939" y="7032"/>
                    <a:pt x="3674" y="7266"/>
                    <a:pt x="3357" y="7318"/>
                  </a:cubicBezTo>
                  <a:cubicBezTo>
                    <a:pt x="3316" y="7327"/>
                    <a:pt x="3266" y="7338"/>
                    <a:pt x="3214" y="7338"/>
                  </a:cubicBezTo>
                  <a:cubicBezTo>
                    <a:pt x="2949" y="7338"/>
                    <a:pt x="2684" y="7216"/>
                    <a:pt x="2531" y="7001"/>
                  </a:cubicBezTo>
                  <a:cubicBezTo>
                    <a:pt x="2388" y="6797"/>
                    <a:pt x="2347" y="6542"/>
                    <a:pt x="2255" y="6317"/>
                  </a:cubicBezTo>
                  <a:cubicBezTo>
                    <a:pt x="2000" y="5685"/>
                    <a:pt x="1368" y="5236"/>
                    <a:pt x="1245" y="4572"/>
                  </a:cubicBezTo>
                  <a:cubicBezTo>
                    <a:pt x="1132" y="3939"/>
                    <a:pt x="1581" y="3307"/>
                    <a:pt x="2173" y="3031"/>
                  </a:cubicBezTo>
                  <a:cubicBezTo>
                    <a:pt x="2439" y="2919"/>
                    <a:pt x="2684" y="2868"/>
                    <a:pt x="2919" y="2868"/>
                  </a:cubicBezTo>
                  <a:close/>
                  <a:moveTo>
                    <a:pt x="12603" y="3225"/>
                  </a:moveTo>
                  <a:cubicBezTo>
                    <a:pt x="12685" y="3225"/>
                    <a:pt x="12756" y="3236"/>
                    <a:pt x="12838" y="3236"/>
                  </a:cubicBezTo>
                  <a:cubicBezTo>
                    <a:pt x="13736" y="3276"/>
                    <a:pt x="14644" y="3317"/>
                    <a:pt x="15542" y="3358"/>
                  </a:cubicBezTo>
                  <a:cubicBezTo>
                    <a:pt x="15920" y="3368"/>
                    <a:pt x="16308" y="3388"/>
                    <a:pt x="16685" y="3449"/>
                  </a:cubicBezTo>
                  <a:cubicBezTo>
                    <a:pt x="16920" y="3490"/>
                    <a:pt x="17195" y="3480"/>
                    <a:pt x="17440" y="3562"/>
                  </a:cubicBezTo>
                  <a:cubicBezTo>
                    <a:pt x="18073" y="3796"/>
                    <a:pt x="18063" y="4756"/>
                    <a:pt x="18338" y="5399"/>
                  </a:cubicBezTo>
                  <a:cubicBezTo>
                    <a:pt x="18522" y="5848"/>
                    <a:pt x="18869" y="6123"/>
                    <a:pt x="19165" y="6450"/>
                  </a:cubicBezTo>
                  <a:cubicBezTo>
                    <a:pt x="19461" y="6787"/>
                    <a:pt x="19726" y="7277"/>
                    <a:pt x="19635" y="7776"/>
                  </a:cubicBezTo>
                  <a:cubicBezTo>
                    <a:pt x="19553" y="8236"/>
                    <a:pt x="19186" y="8501"/>
                    <a:pt x="18828" y="8501"/>
                  </a:cubicBezTo>
                  <a:cubicBezTo>
                    <a:pt x="18818" y="8501"/>
                    <a:pt x="18808" y="8501"/>
                    <a:pt x="18787" y="8491"/>
                  </a:cubicBezTo>
                  <a:cubicBezTo>
                    <a:pt x="18430" y="8481"/>
                    <a:pt x="18093" y="8246"/>
                    <a:pt x="17757" y="8032"/>
                  </a:cubicBezTo>
                  <a:cubicBezTo>
                    <a:pt x="16879" y="7470"/>
                    <a:pt x="15950" y="7001"/>
                    <a:pt x="14991" y="7001"/>
                  </a:cubicBezTo>
                  <a:cubicBezTo>
                    <a:pt x="14930" y="7001"/>
                    <a:pt x="14859" y="7001"/>
                    <a:pt x="14787" y="7011"/>
                  </a:cubicBezTo>
                  <a:cubicBezTo>
                    <a:pt x="14093" y="7062"/>
                    <a:pt x="13419" y="7368"/>
                    <a:pt x="12725" y="7409"/>
                  </a:cubicBezTo>
                  <a:lnTo>
                    <a:pt x="12614" y="7409"/>
                  </a:lnTo>
                  <a:cubicBezTo>
                    <a:pt x="12276" y="7409"/>
                    <a:pt x="11929" y="7327"/>
                    <a:pt x="11664" y="7032"/>
                  </a:cubicBezTo>
                  <a:cubicBezTo>
                    <a:pt x="11440" y="6787"/>
                    <a:pt x="11297" y="6420"/>
                    <a:pt x="11246" y="6042"/>
                  </a:cubicBezTo>
                  <a:cubicBezTo>
                    <a:pt x="11185" y="5664"/>
                    <a:pt x="11205" y="5277"/>
                    <a:pt x="11256" y="4899"/>
                  </a:cubicBezTo>
                  <a:cubicBezTo>
                    <a:pt x="11328" y="4317"/>
                    <a:pt x="11491" y="3725"/>
                    <a:pt x="11858" y="3429"/>
                  </a:cubicBezTo>
                  <a:cubicBezTo>
                    <a:pt x="12083" y="3266"/>
                    <a:pt x="12338" y="3225"/>
                    <a:pt x="12603" y="3225"/>
                  </a:cubicBezTo>
                  <a:close/>
                  <a:moveTo>
                    <a:pt x="5939" y="4858"/>
                  </a:moveTo>
                  <a:cubicBezTo>
                    <a:pt x="6194" y="4858"/>
                    <a:pt x="6459" y="4919"/>
                    <a:pt x="6704" y="5011"/>
                  </a:cubicBezTo>
                  <a:cubicBezTo>
                    <a:pt x="7042" y="5144"/>
                    <a:pt x="7398" y="5419"/>
                    <a:pt x="7409" y="5787"/>
                  </a:cubicBezTo>
                  <a:cubicBezTo>
                    <a:pt x="7419" y="6154"/>
                    <a:pt x="7113" y="6429"/>
                    <a:pt x="6919" y="6746"/>
                  </a:cubicBezTo>
                  <a:cubicBezTo>
                    <a:pt x="6643" y="7175"/>
                    <a:pt x="6593" y="7705"/>
                    <a:pt x="6654" y="8216"/>
                  </a:cubicBezTo>
                  <a:cubicBezTo>
                    <a:pt x="6704" y="8603"/>
                    <a:pt x="7011" y="9103"/>
                    <a:pt x="6960" y="9481"/>
                  </a:cubicBezTo>
                  <a:cubicBezTo>
                    <a:pt x="6929" y="9665"/>
                    <a:pt x="6868" y="9736"/>
                    <a:pt x="6786" y="9736"/>
                  </a:cubicBezTo>
                  <a:cubicBezTo>
                    <a:pt x="6643" y="9736"/>
                    <a:pt x="6439" y="9491"/>
                    <a:pt x="6388" y="9297"/>
                  </a:cubicBezTo>
                  <a:cubicBezTo>
                    <a:pt x="6286" y="9001"/>
                    <a:pt x="6317" y="8665"/>
                    <a:pt x="6215" y="8368"/>
                  </a:cubicBezTo>
                  <a:cubicBezTo>
                    <a:pt x="6062" y="7919"/>
                    <a:pt x="5674" y="7603"/>
                    <a:pt x="5317" y="7297"/>
                  </a:cubicBezTo>
                  <a:cubicBezTo>
                    <a:pt x="4960" y="6980"/>
                    <a:pt x="4592" y="6603"/>
                    <a:pt x="4561" y="6134"/>
                  </a:cubicBezTo>
                  <a:cubicBezTo>
                    <a:pt x="4521" y="5654"/>
                    <a:pt x="4858" y="5195"/>
                    <a:pt x="5296" y="4991"/>
                  </a:cubicBezTo>
                  <a:cubicBezTo>
                    <a:pt x="5500" y="4899"/>
                    <a:pt x="5715" y="4858"/>
                    <a:pt x="5939" y="4858"/>
                  </a:cubicBezTo>
                  <a:close/>
                  <a:moveTo>
                    <a:pt x="21594" y="4184"/>
                  </a:moveTo>
                  <a:cubicBezTo>
                    <a:pt x="21787" y="4184"/>
                    <a:pt x="21992" y="4225"/>
                    <a:pt x="22186" y="4286"/>
                  </a:cubicBezTo>
                  <a:cubicBezTo>
                    <a:pt x="22778" y="4511"/>
                    <a:pt x="23206" y="5082"/>
                    <a:pt x="23175" y="5674"/>
                  </a:cubicBezTo>
                  <a:cubicBezTo>
                    <a:pt x="23166" y="6123"/>
                    <a:pt x="22910" y="6552"/>
                    <a:pt x="22930" y="7001"/>
                  </a:cubicBezTo>
                  <a:cubicBezTo>
                    <a:pt x="22951" y="7399"/>
                    <a:pt x="23175" y="7746"/>
                    <a:pt x="23359" y="8103"/>
                  </a:cubicBezTo>
                  <a:cubicBezTo>
                    <a:pt x="23543" y="8461"/>
                    <a:pt x="23676" y="8879"/>
                    <a:pt x="23522" y="9246"/>
                  </a:cubicBezTo>
                  <a:cubicBezTo>
                    <a:pt x="23370" y="9604"/>
                    <a:pt x="22961" y="9817"/>
                    <a:pt x="22563" y="9869"/>
                  </a:cubicBezTo>
                  <a:cubicBezTo>
                    <a:pt x="22481" y="9879"/>
                    <a:pt x="22390" y="9879"/>
                    <a:pt x="22298" y="9879"/>
                  </a:cubicBezTo>
                  <a:cubicBezTo>
                    <a:pt x="21747" y="9879"/>
                    <a:pt x="20991" y="9726"/>
                    <a:pt x="20726" y="9318"/>
                  </a:cubicBezTo>
                  <a:cubicBezTo>
                    <a:pt x="20604" y="9123"/>
                    <a:pt x="20512" y="8910"/>
                    <a:pt x="20338" y="8756"/>
                  </a:cubicBezTo>
                  <a:cubicBezTo>
                    <a:pt x="20186" y="8624"/>
                    <a:pt x="19971" y="8552"/>
                    <a:pt x="19869" y="8389"/>
                  </a:cubicBezTo>
                  <a:cubicBezTo>
                    <a:pt x="19685" y="8114"/>
                    <a:pt x="19880" y="7776"/>
                    <a:pt x="19930" y="7460"/>
                  </a:cubicBezTo>
                  <a:cubicBezTo>
                    <a:pt x="19991" y="7042"/>
                    <a:pt x="19808" y="6624"/>
                    <a:pt x="19757" y="6205"/>
                  </a:cubicBezTo>
                  <a:cubicBezTo>
                    <a:pt x="19685" y="5613"/>
                    <a:pt x="19930" y="4991"/>
                    <a:pt x="20400" y="4603"/>
                  </a:cubicBezTo>
                  <a:cubicBezTo>
                    <a:pt x="20726" y="4338"/>
                    <a:pt x="21155" y="4184"/>
                    <a:pt x="21594" y="4184"/>
                  </a:cubicBezTo>
                  <a:close/>
                  <a:moveTo>
                    <a:pt x="9777" y="5460"/>
                  </a:moveTo>
                  <a:cubicBezTo>
                    <a:pt x="9909" y="5460"/>
                    <a:pt x="10031" y="5481"/>
                    <a:pt x="10154" y="5521"/>
                  </a:cubicBezTo>
                  <a:cubicBezTo>
                    <a:pt x="10501" y="5633"/>
                    <a:pt x="10736" y="5939"/>
                    <a:pt x="10888" y="6256"/>
                  </a:cubicBezTo>
                  <a:cubicBezTo>
                    <a:pt x="11052" y="6562"/>
                    <a:pt x="11164" y="6899"/>
                    <a:pt x="11369" y="7195"/>
                  </a:cubicBezTo>
                  <a:cubicBezTo>
                    <a:pt x="11684" y="7644"/>
                    <a:pt x="12093" y="7705"/>
                    <a:pt x="12562" y="7705"/>
                  </a:cubicBezTo>
                  <a:cubicBezTo>
                    <a:pt x="12725" y="7705"/>
                    <a:pt x="12909" y="7695"/>
                    <a:pt x="13083" y="7695"/>
                  </a:cubicBezTo>
                  <a:lnTo>
                    <a:pt x="13093" y="7695"/>
                  </a:lnTo>
                  <a:cubicBezTo>
                    <a:pt x="13144" y="7695"/>
                    <a:pt x="13195" y="7695"/>
                    <a:pt x="13236" y="7736"/>
                  </a:cubicBezTo>
                  <a:cubicBezTo>
                    <a:pt x="13317" y="7807"/>
                    <a:pt x="13215" y="7930"/>
                    <a:pt x="13134" y="8001"/>
                  </a:cubicBezTo>
                  <a:cubicBezTo>
                    <a:pt x="12858" y="8256"/>
                    <a:pt x="12725" y="8634"/>
                    <a:pt x="12797" y="8991"/>
                  </a:cubicBezTo>
                  <a:cubicBezTo>
                    <a:pt x="12838" y="9185"/>
                    <a:pt x="12920" y="9389"/>
                    <a:pt x="12797" y="9552"/>
                  </a:cubicBezTo>
                  <a:cubicBezTo>
                    <a:pt x="12736" y="9644"/>
                    <a:pt x="12603" y="9685"/>
                    <a:pt x="12480" y="9685"/>
                  </a:cubicBezTo>
                  <a:lnTo>
                    <a:pt x="12440" y="9685"/>
                  </a:lnTo>
                  <a:cubicBezTo>
                    <a:pt x="12297" y="9665"/>
                    <a:pt x="12174" y="9613"/>
                    <a:pt x="12042" y="9573"/>
                  </a:cubicBezTo>
                  <a:cubicBezTo>
                    <a:pt x="11695" y="9440"/>
                    <a:pt x="11317" y="9379"/>
                    <a:pt x="10940" y="9379"/>
                  </a:cubicBezTo>
                  <a:cubicBezTo>
                    <a:pt x="10644" y="9379"/>
                    <a:pt x="10337" y="9420"/>
                    <a:pt x="10052" y="9501"/>
                  </a:cubicBezTo>
                  <a:cubicBezTo>
                    <a:pt x="9674" y="9604"/>
                    <a:pt x="9328" y="9777"/>
                    <a:pt x="8950" y="9869"/>
                  </a:cubicBezTo>
                  <a:cubicBezTo>
                    <a:pt x="8776" y="9919"/>
                    <a:pt x="8593" y="9950"/>
                    <a:pt x="8409" y="9950"/>
                  </a:cubicBezTo>
                  <a:cubicBezTo>
                    <a:pt x="8194" y="9950"/>
                    <a:pt x="7990" y="9910"/>
                    <a:pt x="7807" y="9817"/>
                  </a:cubicBezTo>
                  <a:cubicBezTo>
                    <a:pt x="7429" y="9613"/>
                    <a:pt x="7225" y="9205"/>
                    <a:pt x="7113" y="8817"/>
                  </a:cubicBezTo>
                  <a:cubicBezTo>
                    <a:pt x="6970" y="8327"/>
                    <a:pt x="6909" y="7797"/>
                    <a:pt x="7021" y="7297"/>
                  </a:cubicBezTo>
                  <a:cubicBezTo>
                    <a:pt x="7133" y="6797"/>
                    <a:pt x="7409" y="6327"/>
                    <a:pt x="7838" y="6021"/>
                  </a:cubicBezTo>
                  <a:cubicBezTo>
                    <a:pt x="8246" y="5735"/>
                    <a:pt x="8766" y="5613"/>
                    <a:pt x="9266" y="5521"/>
                  </a:cubicBezTo>
                  <a:cubicBezTo>
                    <a:pt x="9430" y="5490"/>
                    <a:pt x="9603" y="5460"/>
                    <a:pt x="9777" y="5460"/>
                  </a:cubicBezTo>
                  <a:close/>
                  <a:moveTo>
                    <a:pt x="1327" y="6470"/>
                  </a:moveTo>
                  <a:cubicBezTo>
                    <a:pt x="1735" y="6470"/>
                    <a:pt x="2062" y="6991"/>
                    <a:pt x="2071" y="7399"/>
                  </a:cubicBezTo>
                  <a:cubicBezTo>
                    <a:pt x="2071" y="7674"/>
                    <a:pt x="1939" y="7930"/>
                    <a:pt x="1867" y="8185"/>
                  </a:cubicBezTo>
                  <a:cubicBezTo>
                    <a:pt x="1745" y="8613"/>
                    <a:pt x="1755" y="9073"/>
                    <a:pt x="1898" y="9481"/>
                  </a:cubicBezTo>
                  <a:cubicBezTo>
                    <a:pt x="1959" y="9665"/>
                    <a:pt x="2041" y="9828"/>
                    <a:pt x="2082" y="10012"/>
                  </a:cubicBezTo>
                  <a:cubicBezTo>
                    <a:pt x="2112" y="10195"/>
                    <a:pt x="2102" y="10400"/>
                    <a:pt x="1990" y="10552"/>
                  </a:cubicBezTo>
                  <a:cubicBezTo>
                    <a:pt x="1888" y="10675"/>
                    <a:pt x="1724" y="10736"/>
                    <a:pt x="1561" y="10736"/>
                  </a:cubicBezTo>
                  <a:cubicBezTo>
                    <a:pt x="1479" y="10736"/>
                    <a:pt x="1388" y="10715"/>
                    <a:pt x="1306" y="10685"/>
                  </a:cubicBezTo>
                  <a:cubicBezTo>
                    <a:pt x="1071" y="10583"/>
                    <a:pt x="898" y="10379"/>
                    <a:pt x="765" y="10164"/>
                  </a:cubicBezTo>
                  <a:cubicBezTo>
                    <a:pt x="429" y="9613"/>
                    <a:pt x="275" y="8940"/>
                    <a:pt x="327" y="8287"/>
                  </a:cubicBezTo>
                  <a:cubicBezTo>
                    <a:pt x="367" y="7726"/>
                    <a:pt x="520" y="6878"/>
                    <a:pt x="1030" y="6552"/>
                  </a:cubicBezTo>
                  <a:cubicBezTo>
                    <a:pt x="1132" y="6491"/>
                    <a:pt x="1235" y="6470"/>
                    <a:pt x="1327" y="6470"/>
                  </a:cubicBezTo>
                  <a:close/>
                  <a:moveTo>
                    <a:pt x="4184" y="7511"/>
                  </a:moveTo>
                  <a:cubicBezTo>
                    <a:pt x="4337" y="7511"/>
                    <a:pt x="4490" y="7531"/>
                    <a:pt x="4643" y="7563"/>
                  </a:cubicBezTo>
                  <a:cubicBezTo>
                    <a:pt x="5112" y="7685"/>
                    <a:pt x="5531" y="8012"/>
                    <a:pt x="5725" y="8461"/>
                  </a:cubicBezTo>
                  <a:cubicBezTo>
                    <a:pt x="5960" y="8991"/>
                    <a:pt x="5847" y="9613"/>
                    <a:pt x="5409" y="9981"/>
                  </a:cubicBezTo>
                  <a:cubicBezTo>
                    <a:pt x="4899" y="10400"/>
                    <a:pt x="4541" y="10960"/>
                    <a:pt x="4633" y="11654"/>
                  </a:cubicBezTo>
                  <a:cubicBezTo>
                    <a:pt x="4654" y="11787"/>
                    <a:pt x="4694" y="11930"/>
                    <a:pt x="4674" y="12073"/>
                  </a:cubicBezTo>
                  <a:cubicBezTo>
                    <a:pt x="4654" y="12205"/>
                    <a:pt x="4552" y="12348"/>
                    <a:pt x="4409" y="12359"/>
                  </a:cubicBezTo>
                  <a:lnTo>
                    <a:pt x="4398" y="12359"/>
                  </a:lnTo>
                  <a:cubicBezTo>
                    <a:pt x="4286" y="12359"/>
                    <a:pt x="4194" y="12287"/>
                    <a:pt x="4123" y="12216"/>
                  </a:cubicBezTo>
                  <a:cubicBezTo>
                    <a:pt x="3480" y="11645"/>
                    <a:pt x="3071" y="10869"/>
                    <a:pt x="2674" y="10103"/>
                  </a:cubicBezTo>
                  <a:cubicBezTo>
                    <a:pt x="2490" y="9756"/>
                    <a:pt x="2306" y="9379"/>
                    <a:pt x="2316" y="8991"/>
                  </a:cubicBezTo>
                  <a:cubicBezTo>
                    <a:pt x="2337" y="8450"/>
                    <a:pt x="2745" y="7991"/>
                    <a:pt x="3225" y="7746"/>
                  </a:cubicBezTo>
                  <a:cubicBezTo>
                    <a:pt x="3520" y="7593"/>
                    <a:pt x="3858" y="7511"/>
                    <a:pt x="4184" y="7511"/>
                  </a:cubicBezTo>
                  <a:close/>
                  <a:moveTo>
                    <a:pt x="15042" y="7522"/>
                  </a:moveTo>
                  <a:cubicBezTo>
                    <a:pt x="15460" y="7522"/>
                    <a:pt x="15889" y="7624"/>
                    <a:pt x="16277" y="7776"/>
                  </a:cubicBezTo>
                  <a:cubicBezTo>
                    <a:pt x="16920" y="8032"/>
                    <a:pt x="17501" y="8409"/>
                    <a:pt x="18124" y="8715"/>
                  </a:cubicBezTo>
                  <a:cubicBezTo>
                    <a:pt x="18328" y="8817"/>
                    <a:pt x="18532" y="8910"/>
                    <a:pt x="18757" y="8940"/>
                  </a:cubicBezTo>
                  <a:lnTo>
                    <a:pt x="18839" y="8940"/>
                  </a:lnTo>
                  <a:cubicBezTo>
                    <a:pt x="18981" y="8940"/>
                    <a:pt x="19104" y="8899"/>
                    <a:pt x="19226" y="8848"/>
                  </a:cubicBezTo>
                  <a:cubicBezTo>
                    <a:pt x="19349" y="8797"/>
                    <a:pt x="19461" y="8756"/>
                    <a:pt x="19604" y="8756"/>
                  </a:cubicBezTo>
                  <a:cubicBezTo>
                    <a:pt x="19880" y="8756"/>
                    <a:pt x="20134" y="8971"/>
                    <a:pt x="20206" y="9226"/>
                  </a:cubicBezTo>
                  <a:cubicBezTo>
                    <a:pt x="20298" y="9563"/>
                    <a:pt x="20145" y="9930"/>
                    <a:pt x="19900" y="10185"/>
                  </a:cubicBezTo>
                  <a:cubicBezTo>
                    <a:pt x="19655" y="10430"/>
                    <a:pt x="19328" y="10593"/>
                    <a:pt x="19022" y="10736"/>
                  </a:cubicBezTo>
                  <a:cubicBezTo>
                    <a:pt x="18706" y="10889"/>
                    <a:pt x="18379" y="11053"/>
                    <a:pt x="18134" y="11298"/>
                  </a:cubicBezTo>
                  <a:cubicBezTo>
                    <a:pt x="17828" y="11614"/>
                    <a:pt x="17665" y="12042"/>
                    <a:pt x="17349" y="12348"/>
                  </a:cubicBezTo>
                  <a:cubicBezTo>
                    <a:pt x="17083" y="12614"/>
                    <a:pt x="16705" y="12756"/>
                    <a:pt x="16338" y="12756"/>
                  </a:cubicBezTo>
                  <a:lnTo>
                    <a:pt x="16256" y="12756"/>
                  </a:lnTo>
                  <a:cubicBezTo>
                    <a:pt x="15859" y="12736"/>
                    <a:pt x="15471" y="12543"/>
                    <a:pt x="15215" y="12226"/>
                  </a:cubicBezTo>
                  <a:cubicBezTo>
                    <a:pt x="14920" y="11869"/>
                    <a:pt x="14818" y="11389"/>
                    <a:pt x="14562" y="11001"/>
                  </a:cubicBezTo>
                  <a:cubicBezTo>
                    <a:pt x="14174" y="10389"/>
                    <a:pt x="13430" y="9991"/>
                    <a:pt x="13267" y="9287"/>
                  </a:cubicBezTo>
                  <a:cubicBezTo>
                    <a:pt x="13124" y="8613"/>
                    <a:pt x="13614" y="7919"/>
                    <a:pt x="14256" y="7665"/>
                  </a:cubicBezTo>
                  <a:cubicBezTo>
                    <a:pt x="14512" y="7563"/>
                    <a:pt x="14777" y="7522"/>
                    <a:pt x="15042" y="7522"/>
                  </a:cubicBezTo>
                  <a:close/>
                  <a:moveTo>
                    <a:pt x="20767" y="9950"/>
                  </a:moveTo>
                  <a:cubicBezTo>
                    <a:pt x="20787" y="9950"/>
                    <a:pt x="20808" y="9950"/>
                    <a:pt x="20828" y="9960"/>
                  </a:cubicBezTo>
                  <a:cubicBezTo>
                    <a:pt x="21022" y="10001"/>
                    <a:pt x="21216" y="10185"/>
                    <a:pt x="21431" y="10236"/>
                  </a:cubicBezTo>
                  <a:cubicBezTo>
                    <a:pt x="21655" y="10287"/>
                    <a:pt x="21889" y="10307"/>
                    <a:pt x="22125" y="10318"/>
                  </a:cubicBezTo>
                  <a:cubicBezTo>
                    <a:pt x="22614" y="10359"/>
                    <a:pt x="23155" y="10420"/>
                    <a:pt x="23472" y="10797"/>
                  </a:cubicBezTo>
                  <a:cubicBezTo>
                    <a:pt x="23849" y="11236"/>
                    <a:pt x="23737" y="11930"/>
                    <a:pt x="23379" y="12389"/>
                  </a:cubicBezTo>
                  <a:cubicBezTo>
                    <a:pt x="23032" y="12849"/>
                    <a:pt x="22512" y="13134"/>
                    <a:pt x="22012" y="13430"/>
                  </a:cubicBezTo>
                  <a:cubicBezTo>
                    <a:pt x="21685" y="13624"/>
                    <a:pt x="21359" y="13828"/>
                    <a:pt x="20991" y="13951"/>
                  </a:cubicBezTo>
                  <a:cubicBezTo>
                    <a:pt x="20798" y="14022"/>
                    <a:pt x="20583" y="14063"/>
                    <a:pt x="20379" y="14063"/>
                  </a:cubicBezTo>
                  <a:cubicBezTo>
                    <a:pt x="20206" y="14063"/>
                    <a:pt x="20032" y="14033"/>
                    <a:pt x="19880" y="13971"/>
                  </a:cubicBezTo>
                  <a:cubicBezTo>
                    <a:pt x="19533" y="13818"/>
                    <a:pt x="19277" y="13512"/>
                    <a:pt x="19073" y="13196"/>
                  </a:cubicBezTo>
                  <a:cubicBezTo>
                    <a:pt x="18900" y="12930"/>
                    <a:pt x="18746" y="12645"/>
                    <a:pt x="18685" y="12328"/>
                  </a:cubicBezTo>
                  <a:cubicBezTo>
                    <a:pt x="18624" y="12022"/>
                    <a:pt x="18665" y="11675"/>
                    <a:pt x="18848" y="11420"/>
                  </a:cubicBezTo>
                  <a:cubicBezTo>
                    <a:pt x="19052" y="11124"/>
                    <a:pt x="19399" y="10971"/>
                    <a:pt x="19706" y="10787"/>
                  </a:cubicBezTo>
                  <a:cubicBezTo>
                    <a:pt x="19930" y="10654"/>
                    <a:pt x="20134" y="10491"/>
                    <a:pt x="20329" y="10318"/>
                  </a:cubicBezTo>
                  <a:cubicBezTo>
                    <a:pt x="20481" y="10164"/>
                    <a:pt x="20583" y="9950"/>
                    <a:pt x="20767" y="9950"/>
                  </a:cubicBezTo>
                  <a:close/>
                  <a:moveTo>
                    <a:pt x="11276" y="10001"/>
                  </a:moveTo>
                  <a:cubicBezTo>
                    <a:pt x="12583" y="10001"/>
                    <a:pt x="13859" y="10715"/>
                    <a:pt x="14634" y="11685"/>
                  </a:cubicBezTo>
                  <a:cubicBezTo>
                    <a:pt x="14848" y="11960"/>
                    <a:pt x="15032" y="12307"/>
                    <a:pt x="14899" y="12624"/>
                  </a:cubicBezTo>
                  <a:cubicBezTo>
                    <a:pt x="14746" y="12981"/>
                    <a:pt x="14277" y="13083"/>
                    <a:pt x="13930" y="13277"/>
                  </a:cubicBezTo>
                  <a:cubicBezTo>
                    <a:pt x="13521" y="13502"/>
                    <a:pt x="13236" y="13890"/>
                    <a:pt x="12848" y="14135"/>
                  </a:cubicBezTo>
                  <a:cubicBezTo>
                    <a:pt x="12532" y="14328"/>
                    <a:pt x="12165" y="14420"/>
                    <a:pt x="11797" y="14420"/>
                  </a:cubicBezTo>
                  <a:cubicBezTo>
                    <a:pt x="11399" y="14420"/>
                    <a:pt x="10991" y="14318"/>
                    <a:pt x="10644" y="14124"/>
                  </a:cubicBezTo>
                  <a:cubicBezTo>
                    <a:pt x="9981" y="13757"/>
                    <a:pt x="9521" y="13114"/>
                    <a:pt x="9276" y="12420"/>
                  </a:cubicBezTo>
                  <a:cubicBezTo>
                    <a:pt x="9123" y="11992"/>
                    <a:pt x="9042" y="11522"/>
                    <a:pt x="9205" y="11103"/>
                  </a:cubicBezTo>
                  <a:cubicBezTo>
                    <a:pt x="9409" y="10563"/>
                    <a:pt x="9970" y="10195"/>
                    <a:pt x="10562" y="10073"/>
                  </a:cubicBezTo>
                  <a:cubicBezTo>
                    <a:pt x="10797" y="10022"/>
                    <a:pt x="11042" y="10001"/>
                    <a:pt x="11276" y="10001"/>
                  </a:cubicBezTo>
                  <a:close/>
                  <a:moveTo>
                    <a:pt x="6480" y="9981"/>
                  </a:moveTo>
                  <a:cubicBezTo>
                    <a:pt x="6847" y="9981"/>
                    <a:pt x="7184" y="10083"/>
                    <a:pt x="7552" y="10185"/>
                  </a:cubicBezTo>
                  <a:cubicBezTo>
                    <a:pt x="7919" y="10297"/>
                    <a:pt x="8634" y="10114"/>
                    <a:pt x="8847" y="10532"/>
                  </a:cubicBezTo>
                  <a:cubicBezTo>
                    <a:pt x="8929" y="10695"/>
                    <a:pt x="8888" y="10889"/>
                    <a:pt x="8858" y="11073"/>
                  </a:cubicBezTo>
                  <a:cubicBezTo>
                    <a:pt x="8766" y="11706"/>
                    <a:pt x="8868" y="12369"/>
                    <a:pt x="9154" y="12940"/>
                  </a:cubicBezTo>
                  <a:cubicBezTo>
                    <a:pt x="9235" y="13114"/>
                    <a:pt x="9337" y="13277"/>
                    <a:pt x="9389" y="13461"/>
                  </a:cubicBezTo>
                  <a:cubicBezTo>
                    <a:pt x="9439" y="13645"/>
                    <a:pt x="9450" y="13849"/>
                    <a:pt x="9358" y="14012"/>
                  </a:cubicBezTo>
                  <a:cubicBezTo>
                    <a:pt x="9205" y="14277"/>
                    <a:pt x="8868" y="14318"/>
                    <a:pt x="8572" y="14348"/>
                  </a:cubicBezTo>
                  <a:cubicBezTo>
                    <a:pt x="8011" y="14389"/>
                    <a:pt x="7450" y="14430"/>
                    <a:pt x="6899" y="14471"/>
                  </a:cubicBezTo>
                  <a:cubicBezTo>
                    <a:pt x="6786" y="14482"/>
                    <a:pt x="6664" y="14491"/>
                    <a:pt x="6552" y="14491"/>
                  </a:cubicBezTo>
                  <a:cubicBezTo>
                    <a:pt x="6327" y="14491"/>
                    <a:pt x="6103" y="14461"/>
                    <a:pt x="5919" y="14348"/>
                  </a:cubicBezTo>
                  <a:cubicBezTo>
                    <a:pt x="5663" y="14196"/>
                    <a:pt x="5521" y="13920"/>
                    <a:pt x="5398" y="13645"/>
                  </a:cubicBezTo>
                  <a:cubicBezTo>
                    <a:pt x="5164" y="13094"/>
                    <a:pt x="5010" y="12491"/>
                    <a:pt x="4960" y="11889"/>
                  </a:cubicBezTo>
                  <a:cubicBezTo>
                    <a:pt x="4919" y="11420"/>
                    <a:pt x="4949" y="10920"/>
                    <a:pt x="5225" y="10542"/>
                  </a:cubicBezTo>
                  <a:cubicBezTo>
                    <a:pt x="5450" y="10226"/>
                    <a:pt x="5827" y="10053"/>
                    <a:pt x="6205" y="10001"/>
                  </a:cubicBezTo>
                  <a:cubicBezTo>
                    <a:pt x="6296" y="9981"/>
                    <a:pt x="6388" y="9981"/>
                    <a:pt x="6480" y="9981"/>
                  </a:cubicBezTo>
                  <a:close/>
                  <a:moveTo>
                    <a:pt x="1980" y="11144"/>
                  </a:moveTo>
                  <a:cubicBezTo>
                    <a:pt x="2123" y="11144"/>
                    <a:pt x="2275" y="11175"/>
                    <a:pt x="2408" y="11246"/>
                  </a:cubicBezTo>
                  <a:cubicBezTo>
                    <a:pt x="2817" y="11471"/>
                    <a:pt x="2969" y="11992"/>
                    <a:pt x="3296" y="12328"/>
                  </a:cubicBezTo>
                  <a:cubicBezTo>
                    <a:pt x="3541" y="12583"/>
                    <a:pt x="3878" y="12726"/>
                    <a:pt x="4184" y="12890"/>
                  </a:cubicBezTo>
                  <a:cubicBezTo>
                    <a:pt x="4531" y="13083"/>
                    <a:pt x="5307" y="13686"/>
                    <a:pt x="5184" y="14165"/>
                  </a:cubicBezTo>
                  <a:cubicBezTo>
                    <a:pt x="5143" y="14348"/>
                    <a:pt x="4990" y="14502"/>
                    <a:pt x="4817" y="14584"/>
                  </a:cubicBezTo>
                  <a:cubicBezTo>
                    <a:pt x="4643" y="14665"/>
                    <a:pt x="4449" y="14695"/>
                    <a:pt x="4255" y="14716"/>
                  </a:cubicBezTo>
                  <a:cubicBezTo>
                    <a:pt x="3847" y="14777"/>
                    <a:pt x="3429" y="14838"/>
                    <a:pt x="3010" y="14838"/>
                  </a:cubicBezTo>
                  <a:cubicBezTo>
                    <a:pt x="2919" y="14838"/>
                    <a:pt x="2837" y="14838"/>
                    <a:pt x="2745" y="14829"/>
                  </a:cubicBezTo>
                  <a:cubicBezTo>
                    <a:pt x="2235" y="14797"/>
                    <a:pt x="1724" y="14645"/>
                    <a:pt x="1347" y="14308"/>
                  </a:cubicBezTo>
                  <a:cubicBezTo>
                    <a:pt x="817" y="13849"/>
                    <a:pt x="612" y="13094"/>
                    <a:pt x="735" y="12410"/>
                  </a:cubicBezTo>
                  <a:cubicBezTo>
                    <a:pt x="806" y="12022"/>
                    <a:pt x="980" y="11634"/>
                    <a:pt x="1286" y="11389"/>
                  </a:cubicBezTo>
                  <a:cubicBezTo>
                    <a:pt x="1479" y="11236"/>
                    <a:pt x="1735" y="11144"/>
                    <a:pt x="1980" y="11144"/>
                  </a:cubicBezTo>
                  <a:close/>
                  <a:moveTo>
                    <a:pt x="18297" y="12359"/>
                  </a:moveTo>
                  <a:cubicBezTo>
                    <a:pt x="18512" y="12359"/>
                    <a:pt x="18563" y="12675"/>
                    <a:pt x="18635" y="12951"/>
                  </a:cubicBezTo>
                  <a:cubicBezTo>
                    <a:pt x="18757" y="13450"/>
                    <a:pt x="19257" y="13788"/>
                    <a:pt x="19410" y="14277"/>
                  </a:cubicBezTo>
                  <a:cubicBezTo>
                    <a:pt x="19563" y="14767"/>
                    <a:pt x="19328" y="15308"/>
                    <a:pt x="18920" y="15645"/>
                  </a:cubicBezTo>
                  <a:cubicBezTo>
                    <a:pt x="18522" y="15971"/>
                    <a:pt x="18002" y="16124"/>
                    <a:pt x="17481" y="16185"/>
                  </a:cubicBezTo>
                  <a:cubicBezTo>
                    <a:pt x="17267" y="16216"/>
                    <a:pt x="17043" y="16237"/>
                    <a:pt x="16818" y="16237"/>
                  </a:cubicBezTo>
                  <a:cubicBezTo>
                    <a:pt x="16308" y="16237"/>
                    <a:pt x="15798" y="16145"/>
                    <a:pt x="15338" y="15931"/>
                  </a:cubicBezTo>
                  <a:cubicBezTo>
                    <a:pt x="14675" y="15625"/>
                    <a:pt x="14144" y="15022"/>
                    <a:pt x="14032" y="14318"/>
                  </a:cubicBezTo>
                  <a:cubicBezTo>
                    <a:pt x="13981" y="13940"/>
                    <a:pt x="14072" y="13512"/>
                    <a:pt x="14379" y="13267"/>
                  </a:cubicBezTo>
                  <a:cubicBezTo>
                    <a:pt x="14573" y="13114"/>
                    <a:pt x="14818" y="13063"/>
                    <a:pt x="15073" y="13063"/>
                  </a:cubicBezTo>
                  <a:cubicBezTo>
                    <a:pt x="15317" y="13063"/>
                    <a:pt x="15573" y="13114"/>
                    <a:pt x="15807" y="13165"/>
                  </a:cubicBezTo>
                  <a:cubicBezTo>
                    <a:pt x="16083" y="13237"/>
                    <a:pt x="16389" y="13308"/>
                    <a:pt x="16675" y="13308"/>
                  </a:cubicBezTo>
                  <a:cubicBezTo>
                    <a:pt x="16879" y="13308"/>
                    <a:pt x="17073" y="13277"/>
                    <a:pt x="17247" y="13175"/>
                  </a:cubicBezTo>
                  <a:cubicBezTo>
                    <a:pt x="17563" y="13001"/>
                    <a:pt x="17746" y="12665"/>
                    <a:pt x="18032" y="12461"/>
                  </a:cubicBezTo>
                  <a:cubicBezTo>
                    <a:pt x="18145" y="12389"/>
                    <a:pt x="18226" y="12359"/>
                    <a:pt x="18297" y="12359"/>
                  </a:cubicBezTo>
                  <a:close/>
                  <a:moveTo>
                    <a:pt x="10123" y="14094"/>
                  </a:moveTo>
                  <a:cubicBezTo>
                    <a:pt x="10215" y="14094"/>
                    <a:pt x="10307" y="14124"/>
                    <a:pt x="10389" y="14165"/>
                  </a:cubicBezTo>
                  <a:cubicBezTo>
                    <a:pt x="10532" y="14237"/>
                    <a:pt x="10654" y="14339"/>
                    <a:pt x="10786" y="14430"/>
                  </a:cubicBezTo>
                  <a:cubicBezTo>
                    <a:pt x="11133" y="14665"/>
                    <a:pt x="11532" y="14777"/>
                    <a:pt x="11940" y="14777"/>
                  </a:cubicBezTo>
                  <a:cubicBezTo>
                    <a:pt x="12297" y="14777"/>
                    <a:pt x="12644" y="14695"/>
                    <a:pt x="12950" y="14512"/>
                  </a:cubicBezTo>
                  <a:cubicBezTo>
                    <a:pt x="13134" y="14410"/>
                    <a:pt x="13369" y="14246"/>
                    <a:pt x="13552" y="14246"/>
                  </a:cubicBezTo>
                  <a:cubicBezTo>
                    <a:pt x="13675" y="14246"/>
                    <a:pt x="13777" y="14318"/>
                    <a:pt x="13838" y="14502"/>
                  </a:cubicBezTo>
                  <a:cubicBezTo>
                    <a:pt x="13981" y="14971"/>
                    <a:pt x="14063" y="15389"/>
                    <a:pt x="14338" y="15798"/>
                  </a:cubicBezTo>
                  <a:cubicBezTo>
                    <a:pt x="14532" y="16094"/>
                    <a:pt x="14787" y="16421"/>
                    <a:pt x="14685" y="16757"/>
                  </a:cubicBezTo>
                  <a:cubicBezTo>
                    <a:pt x="14624" y="16972"/>
                    <a:pt x="14430" y="17104"/>
                    <a:pt x="14226" y="17155"/>
                  </a:cubicBezTo>
                  <a:cubicBezTo>
                    <a:pt x="14134" y="17176"/>
                    <a:pt x="14052" y="17185"/>
                    <a:pt x="13961" y="17185"/>
                  </a:cubicBezTo>
                  <a:cubicBezTo>
                    <a:pt x="13838" y="17185"/>
                    <a:pt x="13725" y="17176"/>
                    <a:pt x="13603" y="17165"/>
                  </a:cubicBezTo>
                  <a:cubicBezTo>
                    <a:pt x="13001" y="17094"/>
                    <a:pt x="12389" y="17022"/>
                    <a:pt x="11777" y="16951"/>
                  </a:cubicBezTo>
                  <a:cubicBezTo>
                    <a:pt x="11174" y="16879"/>
                    <a:pt x="10521" y="16777"/>
                    <a:pt x="10123" y="16298"/>
                  </a:cubicBezTo>
                  <a:cubicBezTo>
                    <a:pt x="9838" y="15951"/>
                    <a:pt x="9756" y="15471"/>
                    <a:pt x="9695" y="15012"/>
                  </a:cubicBezTo>
                  <a:cubicBezTo>
                    <a:pt x="9674" y="14849"/>
                    <a:pt x="9654" y="14686"/>
                    <a:pt x="9684" y="14522"/>
                  </a:cubicBezTo>
                  <a:cubicBezTo>
                    <a:pt x="9715" y="14369"/>
                    <a:pt x="9797" y="14206"/>
                    <a:pt x="9940" y="14135"/>
                  </a:cubicBezTo>
                  <a:cubicBezTo>
                    <a:pt x="10001" y="14114"/>
                    <a:pt x="10062" y="14094"/>
                    <a:pt x="10123" y="14094"/>
                  </a:cubicBezTo>
                  <a:close/>
                  <a:moveTo>
                    <a:pt x="5459" y="14553"/>
                  </a:moveTo>
                  <a:cubicBezTo>
                    <a:pt x="5633" y="14553"/>
                    <a:pt x="5827" y="14624"/>
                    <a:pt x="6001" y="14686"/>
                  </a:cubicBezTo>
                  <a:cubicBezTo>
                    <a:pt x="6357" y="14808"/>
                    <a:pt x="6735" y="14869"/>
                    <a:pt x="7103" y="14869"/>
                  </a:cubicBezTo>
                  <a:cubicBezTo>
                    <a:pt x="7235" y="14869"/>
                    <a:pt x="7358" y="14869"/>
                    <a:pt x="7491" y="14849"/>
                  </a:cubicBezTo>
                  <a:cubicBezTo>
                    <a:pt x="7797" y="14818"/>
                    <a:pt x="8154" y="14665"/>
                    <a:pt x="8491" y="14665"/>
                  </a:cubicBezTo>
                  <a:cubicBezTo>
                    <a:pt x="8562" y="14665"/>
                    <a:pt x="8634" y="14675"/>
                    <a:pt x="8705" y="14695"/>
                  </a:cubicBezTo>
                  <a:cubicBezTo>
                    <a:pt x="9296" y="14838"/>
                    <a:pt x="9552" y="16155"/>
                    <a:pt x="9215" y="16634"/>
                  </a:cubicBezTo>
                  <a:cubicBezTo>
                    <a:pt x="9083" y="16839"/>
                    <a:pt x="8847" y="16931"/>
                    <a:pt x="8623" y="17012"/>
                  </a:cubicBezTo>
                  <a:cubicBezTo>
                    <a:pt x="8174" y="17155"/>
                    <a:pt x="7704" y="17257"/>
                    <a:pt x="7235" y="17257"/>
                  </a:cubicBezTo>
                  <a:cubicBezTo>
                    <a:pt x="6940" y="17257"/>
                    <a:pt x="6633" y="17217"/>
                    <a:pt x="6348" y="17114"/>
                  </a:cubicBezTo>
                  <a:cubicBezTo>
                    <a:pt x="5613" y="16859"/>
                    <a:pt x="4970" y="16145"/>
                    <a:pt x="4929" y="15308"/>
                  </a:cubicBezTo>
                  <a:cubicBezTo>
                    <a:pt x="4919" y="15063"/>
                    <a:pt x="4980" y="14788"/>
                    <a:pt x="5164" y="14645"/>
                  </a:cubicBezTo>
                  <a:cubicBezTo>
                    <a:pt x="5255" y="14584"/>
                    <a:pt x="5357" y="14553"/>
                    <a:pt x="5459" y="14553"/>
                  </a:cubicBezTo>
                  <a:close/>
                  <a:moveTo>
                    <a:pt x="1408" y="14981"/>
                  </a:moveTo>
                  <a:cubicBezTo>
                    <a:pt x="1541" y="14981"/>
                    <a:pt x="1653" y="15042"/>
                    <a:pt x="1776" y="15094"/>
                  </a:cubicBezTo>
                  <a:cubicBezTo>
                    <a:pt x="2275" y="15318"/>
                    <a:pt x="2826" y="15441"/>
                    <a:pt x="3368" y="15441"/>
                  </a:cubicBezTo>
                  <a:cubicBezTo>
                    <a:pt x="3418" y="15441"/>
                    <a:pt x="3480" y="15441"/>
                    <a:pt x="3531" y="15430"/>
                  </a:cubicBezTo>
                  <a:cubicBezTo>
                    <a:pt x="3684" y="15430"/>
                    <a:pt x="3827" y="15410"/>
                    <a:pt x="3969" y="15389"/>
                  </a:cubicBezTo>
                  <a:cubicBezTo>
                    <a:pt x="4072" y="15380"/>
                    <a:pt x="4276" y="15287"/>
                    <a:pt x="4388" y="15287"/>
                  </a:cubicBezTo>
                  <a:lnTo>
                    <a:pt x="4429" y="15287"/>
                  </a:lnTo>
                  <a:cubicBezTo>
                    <a:pt x="4572" y="15328"/>
                    <a:pt x="4613" y="15900"/>
                    <a:pt x="4663" y="16083"/>
                  </a:cubicBezTo>
                  <a:cubicBezTo>
                    <a:pt x="4725" y="16349"/>
                    <a:pt x="4745" y="16665"/>
                    <a:pt x="4582" y="16879"/>
                  </a:cubicBezTo>
                  <a:cubicBezTo>
                    <a:pt x="4459" y="17022"/>
                    <a:pt x="4276" y="17094"/>
                    <a:pt x="4103" y="17155"/>
                  </a:cubicBezTo>
                  <a:cubicBezTo>
                    <a:pt x="3725" y="17278"/>
                    <a:pt x="3316" y="17359"/>
                    <a:pt x="2929" y="17359"/>
                  </a:cubicBezTo>
                  <a:cubicBezTo>
                    <a:pt x="2622" y="17359"/>
                    <a:pt x="2316" y="17308"/>
                    <a:pt x="2030" y="17196"/>
                  </a:cubicBezTo>
                  <a:cubicBezTo>
                    <a:pt x="1377" y="16941"/>
                    <a:pt x="857" y="16278"/>
                    <a:pt x="919" y="15573"/>
                  </a:cubicBezTo>
                  <a:cubicBezTo>
                    <a:pt x="949" y="15308"/>
                    <a:pt x="1112" y="15002"/>
                    <a:pt x="1388" y="14981"/>
                  </a:cubicBezTo>
                  <a:close/>
                  <a:moveTo>
                    <a:pt x="0" y="0"/>
                  </a:moveTo>
                  <a:lnTo>
                    <a:pt x="0" y="17523"/>
                  </a:lnTo>
                  <a:lnTo>
                    <a:pt x="19930" y="17523"/>
                  </a:lnTo>
                  <a:cubicBezTo>
                    <a:pt x="19542" y="17400"/>
                    <a:pt x="19124" y="17155"/>
                    <a:pt x="19084" y="16757"/>
                  </a:cubicBezTo>
                  <a:cubicBezTo>
                    <a:pt x="19043" y="16369"/>
                    <a:pt x="19379" y="16063"/>
                    <a:pt x="19563" y="15727"/>
                  </a:cubicBezTo>
                  <a:cubicBezTo>
                    <a:pt x="19746" y="15380"/>
                    <a:pt x="19787" y="14940"/>
                    <a:pt x="20063" y="14655"/>
                  </a:cubicBezTo>
                  <a:cubicBezTo>
                    <a:pt x="20390" y="14318"/>
                    <a:pt x="20920" y="14328"/>
                    <a:pt x="21369" y="14185"/>
                  </a:cubicBezTo>
                  <a:cubicBezTo>
                    <a:pt x="22216" y="13930"/>
                    <a:pt x="22798" y="13134"/>
                    <a:pt x="23645" y="12920"/>
                  </a:cubicBezTo>
                  <a:cubicBezTo>
                    <a:pt x="23696" y="12910"/>
                    <a:pt x="23757" y="12899"/>
                    <a:pt x="23808" y="12899"/>
                  </a:cubicBezTo>
                  <a:cubicBezTo>
                    <a:pt x="24472" y="12899"/>
                    <a:pt x="25135" y="13849"/>
                    <a:pt x="25411" y="14339"/>
                  </a:cubicBezTo>
                  <a:cubicBezTo>
                    <a:pt x="25727" y="14879"/>
                    <a:pt x="25880" y="15522"/>
                    <a:pt x="25767" y="16135"/>
                  </a:cubicBezTo>
                  <a:cubicBezTo>
                    <a:pt x="25665" y="16706"/>
                    <a:pt x="25318" y="17237"/>
                    <a:pt x="24819" y="17523"/>
                  </a:cubicBezTo>
                  <a:lnTo>
                    <a:pt x="26278" y="17523"/>
                  </a:lnTo>
                  <a:lnTo>
                    <a:pt x="26278" y="13206"/>
                  </a:lnTo>
                  <a:cubicBezTo>
                    <a:pt x="26227" y="13226"/>
                    <a:pt x="26186" y="13226"/>
                    <a:pt x="26135" y="13226"/>
                  </a:cubicBezTo>
                  <a:cubicBezTo>
                    <a:pt x="25890" y="13226"/>
                    <a:pt x="25625" y="13053"/>
                    <a:pt x="25451" y="12940"/>
                  </a:cubicBezTo>
                  <a:cubicBezTo>
                    <a:pt x="25084" y="12695"/>
                    <a:pt x="24604" y="12502"/>
                    <a:pt x="24339" y="12144"/>
                  </a:cubicBezTo>
                  <a:cubicBezTo>
                    <a:pt x="24145" y="11899"/>
                    <a:pt x="24073" y="11573"/>
                    <a:pt x="24012" y="11267"/>
                  </a:cubicBezTo>
                  <a:cubicBezTo>
                    <a:pt x="23931" y="10828"/>
                    <a:pt x="23839" y="10368"/>
                    <a:pt x="23900" y="9919"/>
                  </a:cubicBezTo>
                  <a:cubicBezTo>
                    <a:pt x="23962" y="9440"/>
                    <a:pt x="24196" y="8981"/>
                    <a:pt x="24125" y="8511"/>
                  </a:cubicBezTo>
                  <a:cubicBezTo>
                    <a:pt x="24073" y="8164"/>
                    <a:pt x="23869" y="7848"/>
                    <a:pt x="23921" y="7501"/>
                  </a:cubicBezTo>
                  <a:cubicBezTo>
                    <a:pt x="23971" y="7113"/>
                    <a:pt x="24380" y="6828"/>
                    <a:pt x="24778" y="6828"/>
                  </a:cubicBezTo>
                  <a:cubicBezTo>
                    <a:pt x="25176" y="6828"/>
                    <a:pt x="25543" y="7052"/>
                    <a:pt x="25808" y="7348"/>
                  </a:cubicBezTo>
                  <a:cubicBezTo>
                    <a:pt x="26012" y="7583"/>
                    <a:pt x="26166" y="7858"/>
                    <a:pt x="26278" y="8154"/>
                  </a:cubicBezTo>
                  <a:lnTo>
                    <a:pt x="26278" y="0"/>
                  </a:lnTo>
                  <a:lnTo>
                    <a:pt x="24615" y="0"/>
                  </a:lnTo>
                  <a:cubicBezTo>
                    <a:pt x="24869" y="113"/>
                    <a:pt x="25073" y="286"/>
                    <a:pt x="25216" y="521"/>
                  </a:cubicBezTo>
                  <a:cubicBezTo>
                    <a:pt x="25370" y="786"/>
                    <a:pt x="25288" y="1092"/>
                    <a:pt x="25043" y="1266"/>
                  </a:cubicBezTo>
                  <a:cubicBezTo>
                    <a:pt x="24900" y="1368"/>
                    <a:pt x="24737" y="1388"/>
                    <a:pt x="24574" y="1388"/>
                  </a:cubicBezTo>
                  <a:cubicBezTo>
                    <a:pt x="24492" y="1388"/>
                    <a:pt x="24420" y="1378"/>
                    <a:pt x="24339" y="1378"/>
                  </a:cubicBezTo>
                  <a:cubicBezTo>
                    <a:pt x="24268" y="1368"/>
                    <a:pt x="24186" y="1368"/>
                    <a:pt x="24114" y="1368"/>
                  </a:cubicBezTo>
                  <a:lnTo>
                    <a:pt x="24023" y="1368"/>
                  </a:lnTo>
                  <a:cubicBezTo>
                    <a:pt x="23574" y="1399"/>
                    <a:pt x="23125" y="1531"/>
                    <a:pt x="22737" y="1766"/>
                  </a:cubicBezTo>
                  <a:cubicBezTo>
                    <a:pt x="22624" y="1837"/>
                    <a:pt x="22502" y="1919"/>
                    <a:pt x="22370" y="1919"/>
                  </a:cubicBezTo>
                  <a:cubicBezTo>
                    <a:pt x="22359" y="1919"/>
                    <a:pt x="22359" y="1919"/>
                    <a:pt x="22349" y="1909"/>
                  </a:cubicBezTo>
                  <a:cubicBezTo>
                    <a:pt x="22155" y="1898"/>
                    <a:pt x="22032" y="1725"/>
                    <a:pt x="21900" y="1592"/>
                  </a:cubicBezTo>
                  <a:cubicBezTo>
                    <a:pt x="21665" y="1337"/>
                    <a:pt x="21359" y="1154"/>
                    <a:pt x="21032" y="1061"/>
                  </a:cubicBezTo>
                  <a:cubicBezTo>
                    <a:pt x="20880" y="1021"/>
                    <a:pt x="20716" y="1000"/>
                    <a:pt x="20573" y="939"/>
                  </a:cubicBezTo>
                  <a:cubicBezTo>
                    <a:pt x="20431" y="878"/>
                    <a:pt x="20288" y="766"/>
                    <a:pt x="20257" y="612"/>
                  </a:cubicBezTo>
                  <a:cubicBezTo>
                    <a:pt x="20206" y="439"/>
                    <a:pt x="20308" y="256"/>
                    <a:pt x="20440" y="154"/>
                  </a:cubicBezTo>
                  <a:cubicBezTo>
                    <a:pt x="20522" y="82"/>
                    <a:pt x="20624" y="41"/>
                    <a:pt x="20726" y="0"/>
                  </a:cubicBezTo>
                  <a:close/>
                </a:path>
              </a:pathLst>
            </a:custGeom>
            <a:solidFill>
              <a:srgbClr val="FFFFFF">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3" name="Google Shape;3033;p45"/>
            <p:cNvSpPr/>
            <p:nvPr/>
          </p:nvSpPr>
          <p:spPr>
            <a:xfrm>
              <a:off x="6378950" y="793050"/>
              <a:ext cx="1888800" cy="1888800"/>
            </a:xfrm>
            <a:prstGeom prst="ellipse">
              <a:avLst/>
            </a:prstGeom>
            <a:gradFill>
              <a:gsLst>
                <a:gs pos="0">
                  <a:schemeClr val="accent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nvGrpSpPr>
            <p:cNvPr id="3034" name="Google Shape;3034;p45"/>
            <p:cNvGrpSpPr/>
            <p:nvPr/>
          </p:nvGrpSpPr>
          <p:grpSpPr>
            <a:xfrm>
              <a:off x="6804257" y="1126929"/>
              <a:ext cx="1264391" cy="2600633"/>
              <a:chOff x="3658425" y="1255975"/>
              <a:chExt cx="499325" cy="1027025"/>
            </a:xfrm>
          </p:grpSpPr>
          <p:sp>
            <p:nvSpPr>
              <p:cNvPr id="3035" name="Google Shape;3035;p45"/>
              <p:cNvSpPr/>
              <p:nvPr/>
            </p:nvSpPr>
            <p:spPr>
              <a:xfrm>
                <a:off x="3774400" y="1808325"/>
                <a:ext cx="25" cy="300"/>
              </a:xfrm>
              <a:custGeom>
                <a:avLst/>
                <a:gdLst/>
                <a:ahLst/>
                <a:cxnLst/>
                <a:rect l="l" t="t" r="r" b="b"/>
                <a:pathLst>
                  <a:path w="1" h="12" extrusionOk="0">
                    <a:moveTo>
                      <a:pt x="0" y="12"/>
                    </a:moveTo>
                    <a:lnTo>
                      <a:pt x="0" y="12"/>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6" name="Google Shape;3036;p45"/>
              <p:cNvSpPr/>
              <p:nvPr/>
            </p:nvSpPr>
            <p:spPr>
              <a:xfrm>
                <a:off x="3860225" y="2144075"/>
                <a:ext cx="300" cy="25"/>
              </a:xfrm>
              <a:custGeom>
                <a:avLst/>
                <a:gdLst/>
                <a:ahLst/>
                <a:cxnLst/>
                <a:rect l="l" t="t" r="r" b="b"/>
                <a:pathLst>
                  <a:path w="12" h="1" extrusionOk="0">
                    <a:moveTo>
                      <a:pt x="11" y="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7" name="Google Shape;3037;p45"/>
              <p:cNvSpPr/>
              <p:nvPr/>
            </p:nvSpPr>
            <p:spPr>
              <a:xfrm>
                <a:off x="3860500" y="2143800"/>
                <a:ext cx="275" cy="300"/>
              </a:xfrm>
              <a:custGeom>
                <a:avLst/>
                <a:gdLst/>
                <a:ahLst/>
                <a:cxnLst/>
                <a:rect l="l" t="t" r="r" b="b"/>
                <a:pathLst>
                  <a:path w="11" h="12" extrusionOk="0">
                    <a:moveTo>
                      <a:pt x="0" y="1"/>
                    </a:moveTo>
                    <a:lnTo>
                      <a:pt x="0" y="12"/>
                    </a:lnTo>
                    <a:cubicBezTo>
                      <a:pt x="0" y="1"/>
                      <a:pt x="0" y="1"/>
                      <a:pt x="1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8" name="Google Shape;3038;p45"/>
              <p:cNvSpPr/>
              <p:nvPr/>
            </p:nvSpPr>
            <p:spPr>
              <a:xfrm>
                <a:off x="3775450" y="1809900"/>
                <a:ext cx="25" cy="25"/>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9" name="Google Shape;3039;p45"/>
              <p:cNvSpPr/>
              <p:nvPr/>
            </p:nvSpPr>
            <p:spPr>
              <a:xfrm>
                <a:off x="3774925" y="1809375"/>
                <a:ext cx="300" cy="300"/>
              </a:xfrm>
              <a:custGeom>
                <a:avLst/>
                <a:gdLst/>
                <a:ahLst/>
                <a:cxnLst/>
                <a:rect l="l" t="t" r="r" b="b"/>
                <a:pathLst>
                  <a:path w="12" h="12" extrusionOk="0">
                    <a:moveTo>
                      <a:pt x="0" y="1"/>
                    </a:moveTo>
                    <a:lnTo>
                      <a:pt x="0" y="11"/>
                    </a:lnTo>
                    <a:cubicBezTo>
                      <a:pt x="11"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0" name="Google Shape;3040;p45"/>
              <p:cNvSpPr/>
              <p:nvPr/>
            </p:nvSpPr>
            <p:spPr>
              <a:xfrm>
                <a:off x="3774675" y="1809125"/>
                <a:ext cx="275" cy="275"/>
              </a:xfrm>
              <a:custGeom>
                <a:avLst/>
                <a:gdLst/>
                <a:ahLst/>
                <a:cxnLst/>
                <a:rect l="l" t="t" r="r" b="b"/>
                <a:pathLst>
                  <a:path w="11" h="11" extrusionOk="0">
                    <a:moveTo>
                      <a:pt x="10" y="11"/>
                    </a:moveTo>
                    <a:lnTo>
                      <a:pt x="10" y="1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1" name="Google Shape;3041;p45"/>
              <p:cNvSpPr/>
              <p:nvPr/>
            </p:nvSpPr>
            <p:spPr>
              <a:xfrm>
                <a:off x="3774400" y="1808600"/>
                <a:ext cx="300" cy="275"/>
              </a:xfrm>
              <a:custGeom>
                <a:avLst/>
                <a:gdLst/>
                <a:ahLst/>
                <a:cxnLst/>
                <a:rect l="l" t="t" r="r" b="b"/>
                <a:pathLst>
                  <a:path w="12" h="11" extrusionOk="0">
                    <a:moveTo>
                      <a:pt x="0" y="1"/>
                    </a:moveTo>
                    <a:cubicBezTo>
                      <a:pt x="0" y="11"/>
                      <a:pt x="11" y="11"/>
                      <a:pt x="11" y="11"/>
                    </a:cubicBez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2" name="Google Shape;3042;p45"/>
              <p:cNvSpPr/>
              <p:nvPr/>
            </p:nvSpPr>
            <p:spPr>
              <a:xfrm>
                <a:off x="3920025" y="1589650"/>
                <a:ext cx="300" cy="25"/>
              </a:xfrm>
              <a:custGeom>
                <a:avLst/>
                <a:gdLst/>
                <a:ahLst/>
                <a:cxnLst/>
                <a:rect l="l" t="t" r="r" b="b"/>
                <a:pathLst>
                  <a:path w="12" h="1" extrusionOk="0">
                    <a:moveTo>
                      <a:pt x="12"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3" name="Google Shape;3043;p45"/>
              <p:cNvSpPr/>
              <p:nvPr/>
            </p:nvSpPr>
            <p:spPr>
              <a:xfrm>
                <a:off x="3920300" y="1589375"/>
                <a:ext cx="275" cy="300"/>
              </a:xfrm>
              <a:custGeom>
                <a:avLst/>
                <a:gdLst/>
                <a:ahLst/>
                <a:cxnLst/>
                <a:rect l="l" t="t" r="r" b="b"/>
                <a:pathLst>
                  <a:path w="11" h="12" extrusionOk="0">
                    <a:moveTo>
                      <a:pt x="1" y="0"/>
                    </a:moveTo>
                    <a:lnTo>
                      <a:pt x="1" y="11"/>
                    </a:lnTo>
                    <a:cubicBezTo>
                      <a:pt x="1" y="0"/>
                      <a:pt x="11" y="0"/>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4" name="Google Shape;3044;p45"/>
              <p:cNvSpPr/>
              <p:nvPr/>
            </p:nvSpPr>
            <p:spPr>
              <a:xfrm>
                <a:off x="3819400" y="1975050"/>
                <a:ext cx="77000" cy="130300"/>
              </a:xfrm>
              <a:custGeom>
                <a:avLst/>
                <a:gdLst/>
                <a:ahLst/>
                <a:cxnLst/>
                <a:rect l="l" t="t" r="r" b="b"/>
                <a:pathLst>
                  <a:path w="3080" h="5212" extrusionOk="0">
                    <a:moveTo>
                      <a:pt x="0" y="0"/>
                    </a:moveTo>
                    <a:lnTo>
                      <a:pt x="0" y="0"/>
                    </a:lnTo>
                    <a:cubicBezTo>
                      <a:pt x="10" y="250"/>
                      <a:pt x="42" y="509"/>
                      <a:pt x="84" y="749"/>
                    </a:cubicBezTo>
                    <a:cubicBezTo>
                      <a:pt x="250" y="1748"/>
                      <a:pt x="635" y="2705"/>
                      <a:pt x="1249" y="3516"/>
                    </a:cubicBezTo>
                    <a:cubicBezTo>
                      <a:pt x="1550" y="3921"/>
                      <a:pt x="1894" y="4286"/>
                      <a:pt x="2268" y="4619"/>
                    </a:cubicBezTo>
                    <a:cubicBezTo>
                      <a:pt x="2528" y="4837"/>
                      <a:pt x="2809" y="5024"/>
                      <a:pt x="3080" y="5211"/>
                    </a:cubicBezTo>
                    <a:cubicBezTo>
                      <a:pt x="3069" y="4952"/>
                      <a:pt x="3048" y="4702"/>
                      <a:pt x="2965" y="4452"/>
                    </a:cubicBezTo>
                    <a:cubicBezTo>
                      <a:pt x="2881" y="4171"/>
                      <a:pt x="2757" y="3901"/>
                      <a:pt x="2611" y="3641"/>
                    </a:cubicBezTo>
                    <a:cubicBezTo>
                      <a:pt x="2310" y="3110"/>
                      <a:pt x="1915" y="2642"/>
                      <a:pt x="1519" y="2185"/>
                    </a:cubicBezTo>
                    <a:cubicBezTo>
                      <a:pt x="947" y="1519"/>
                      <a:pt x="313" y="8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5" name="Google Shape;3045;p45"/>
              <p:cNvSpPr/>
              <p:nvPr/>
            </p:nvSpPr>
            <p:spPr>
              <a:xfrm>
                <a:off x="3917700" y="1589125"/>
                <a:ext cx="25" cy="25"/>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6" name="Google Shape;3046;p45"/>
              <p:cNvSpPr/>
              <p:nvPr/>
            </p:nvSpPr>
            <p:spPr>
              <a:xfrm>
                <a:off x="3824850" y="1971400"/>
                <a:ext cx="81950" cy="138375"/>
              </a:xfrm>
              <a:custGeom>
                <a:avLst/>
                <a:gdLst/>
                <a:ahLst/>
                <a:cxnLst/>
                <a:rect l="l" t="t" r="r" b="b"/>
                <a:pathLst>
                  <a:path w="3278" h="5535" extrusionOk="0">
                    <a:moveTo>
                      <a:pt x="1" y="1"/>
                    </a:moveTo>
                    <a:cubicBezTo>
                      <a:pt x="354" y="926"/>
                      <a:pt x="1031" y="1675"/>
                      <a:pt x="1686" y="2424"/>
                    </a:cubicBezTo>
                    <a:cubicBezTo>
                      <a:pt x="2071" y="2872"/>
                      <a:pt x="2435" y="3350"/>
                      <a:pt x="2695" y="3880"/>
                    </a:cubicBezTo>
                    <a:cubicBezTo>
                      <a:pt x="2934" y="4359"/>
                      <a:pt x="3132" y="4941"/>
                      <a:pt x="3049" y="5493"/>
                    </a:cubicBezTo>
                    <a:cubicBezTo>
                      <a:pt x="3080" y="5503"/>
                      <a:pt x="3100" y="5524"/>
                      <a:pt x="3121" y="5535"/>
                    </a:cubicBezTo>
                    <a:cubicBezTo>
                      <a:pt x="3194" y="4910"/>
                      <a:pt x="3278" y="4275"/>
                      <a:pt x="3215" y="3641"/>
                    </a:cubicBezTo>
                    <a:cubicBezTo>
                      <a:pt x="3163" y="3100"/>
                      <a:pt x="3007" y="2560"/>
                      <a:pt x="2684" y="2112"/>
                    </a:cubicBezTo>
                    <a:cubicBezTo>
                      <a:pt x="2404" y="1727"/>
                      <a:pt x="2039" y="1404"/>
                      <a:pt x="1655" y="1134"/>
                    </a:cubicBezTo>
                    <a:cubicBezTo>
                      <a:pt x="1114" y="760"/>
                      <a:pt x="500" y="42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7" name="Google Shape;3047;p45"/>
              <p:cNvSpPr/>
              <p:nvPr/>
            </p:nvSpPr>
            <p:spPr>
              <a:xfrm>
                <a:off x="3923425" y="1586000"/>
                <a:ext cx="25" cy="275"/>
              </a:xfrm>
              <a:custGeom>
                <a:avLst/>
                <a:gdLst/>
                <a:ahLst/>
                <a:cxnLst/>
                <a:rect l="l" t="t" r="r" b="b"/>
                <a:pathLst>
                  <a:path w="1" h="11" extrusionOk="0">
                    <a:moveTo>
                      <a:pt x="0" y="0"/>
                    </a:moveTo>
                    <a:lnTo>
                      <a:pt x="0" y="1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8" name="Google Shape;3048;p45"/>
              <p:cNvSpPr/>
              <p:nvPr/>
            </p:nvSpPr>
            <p:spPr>
              <a:xfrm>
                <a:off x="3917425" y="1589125"/>
                <a:ext cx="300" cy="25"/>
              </a:xfrm>
              <a:custGeom>
                <a:avLst/>
                <a:gdLst/>
                <a:ahLst/>
                <a:cxnLst/>
                <a:rect l="l" t="t" r="r" b="b"/>
                <a:pathLst>
                  <a:path w="12" h="1" extrusionOk="0">
                    <a:moveTo>
                      <a:pt x="12"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9" name="Google Shape;3049;p45"/>
              <p:cNvSpPr/>
              <p:nvPr/>
            </p:nvSpPr>
            <p:spPr>
              <a:xfrm>
                <a:off x="3923425" y="1585725"/>
                <a:ext cx="25" cy="300"/>
              </a:xfrm>
              <a:custGeom>
                <a:avLst/>
                <a:gdLst/>
                <a:ahLst/>
                <a:cxnLst/>
                <a:rect l="l" t="t" r="r" b="b"/>
                <a:pathLst>
                  <a:path w="1" h="12" extrusionOk="0">
                    <a:moveTo>
                      <a:pt x="0" y="1"/>
                    </a:moveTo>
                    <a:lnTo>
                      <a:pt x="0" y="1"/>
                    </a:lnTo>
                    <a:lnTo>
                      <a:pt x="0" y="1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0" name="Google Shape;3050;p45"/>
              <p:cNvSpPr/>
              <p:nvPr/>
            </p:nvSpPr>
            <p:spPr>
              <a:xfrm>
                <a:off x="3969200" y="1370225"/>
                <a:ext cx="75425" cy="93050"/>
              </a:xfrm>
              <a:custGeom>
                <a:avLst/>
                <a:gdLst/>
                <a:ahLst/>
                <a:cxnLst/>
                <a:rect l="l" t="t" r="r" b="b"/>
                <a:pathLst>
                  <a:path w="3017" h="3722" extrusionOk="0">
                    <a:moveTo>
                      <a:pt x="1250" y="0"/>
                    </a:moveTo>
                    <a:cubicBezTo>
                      <a:pt x="826" y="0"/>
                      <a:pt x="402" y="82"/>
                      <a:pt x="0" y="257"/>
                    </a:cubicBezTo>
                    <a:cubicBezTo>
                      <a:pt x="291" y="881"/>
                      <a:pt x="541" y="1526"/>
                      <a:pt x="863" y="2130"/>
                    </a:cubicBezTo>
                    <a:cubicBezTo>
                      <a:pt x="1154" y="2681"/>
                      <a:pt x="1477" y="3211"/>
                      <a:pt x="1810" y="3722"/>
                    </a:cubicBezTo>
                    <a:cubicBezTo>
                      <a:pt x="2060" y="2598"/>
                      <a:pt x="2476" y="1495"/>
                      <a:pt x="3017" y="476"/>
                    </a:cubicBezTo>
                    <a:cubicBezTo>
                      <a:pt x="2471" y="169"/>
                      <a:pt x="1860" y="0"/>
                      <a:pt x="1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1" name="Google Shape;3051;p45"/>
              <p:cNvSpPr/>
              <p:nvPr/>
            </p:nvSpPr>
            <p:spPr>
              <a:xfrm>
                <a:off x="4019900" y="1386275"/>
                <a:ext cx="64775" cy="81400"/>
              </a:xfrm>
              <a:custGeom>
                <a:avLst/>
                <a:gdLst/>
                <a:ahLst/>
                <a:cxnLst/>
                <a:rect l="l" t="t" r="r" b="b"/>
                <a:pathLst>
                  <a:path w="2591" h="3256" extrusionOk="0">
                    <a:moveTo>
                      <a:pt x="1239" y="0"/>
                    </a:moveTo>
                    <a:cubicBezTo>
                      <a:pt x="728" y="1051"/>
                      <a:pt x="323" y="2132"/>
                      <a:pt x="0" y="3256"/>
                    </a:cubicBezTo>
                    <a:cubicBezTo>
                      <a:pt x="386" y="2955"/>
                      <a:pt x="802" y="2694"/>
                      <a:pt x="1197" y="2424"/>
                    </a:cubicBezTo>
                    <a:cubicBezTo>
                      <a:pt x="1436" y="2278"/>
                      <a:pt x="1665" y="2123"/>
                      <a:pt x="1893" y="1966"/>
                    </a:cubicBezTo>
                    <a:cubicBezTo>
                      <a:pt x="2122" y="1810"/>
                      <a:pt x="2341" y="1654"/>
                      <a:pt x="2591" y="1529"/>
                    </a:cubicBezTo>
                    <a:cubicBezTo>
                      <a:pt x="2279" y="916"/>
                      <a:pt x="1810" y="38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2" name="Google Shape;3052;p45"/>
              <p:cNvSpPr/>
              <p:nvPr/>
            </p:nvSpPr>
            <p:spPr>
              <a:xfrm>
                <a:off x="3953850" y="1483275"/>
                <a:ext cx="65825" cy="55675"/>
              </a:xfrm>
              <a:custGeom>
                <a:avLst/>
                <a:gdLst/>
                <a:ahLst/>
                <a:cxnLst/>
                <a:rect l="l" t="t" r="r" b="b"/>
                <a:pathLst>
                  <a:path w="2633" h="2227" extrusionOk="0">
                    <a:moveTo>
                      <a:pt x="2632" y="0"/>
                    </a:moveTo>
                    <a:lnTo>
                      <a:pt x="2632" y="0"/>
                    </a:lnTo>
                    <a:cubicBezTo>
                      <a:pt x="2351" y="53"/>
                      <a:pt x="2071" y="104"/>
                      <a:pt x="1789" y="146"/>
                    </a:cubicBezTo>
                    <a:cubicBezTo>
                      <a:pt x="1581" y="281"/>
                      <a:pt x="1373" y="416"/>
                      <a:pt x="1165" y="541"/>
                    </a:cubicBezTo>
                    <a:lnTo>
                      <a:pt x="510" y="947"/>
                    </a:lnTo>
                    <a:cubicBezTo>
                      <a:pt x="354" y="1051"/>
                      <a:pt x="187" y="1176"/>
                      <a:pt x="0" y="1259"/>
                    </a:cubicBezTo>
                    <a:cubicBezTo>
                      <a:pt x="125" y="1373"/>
                      <a:pt x="240" y="1488"/>
                      <a:pt x="365" y="1592"/>
                    </a:cubicBezTo>
                    <a:cubicBezTo>
                      <a:pt x="645" y="1810"/>
                      <a:pt x="957" y="1987"/>
                      <a:pt x="1259" y="2185"/>
                    </a:cubicBezTo>
                    <a:cubicBezTo>
                      <a:pt x="1269" y="2195"/>
                      <a:pt x="1280" y="2205"/>
                      <a:pt x="1290" y="2226"/>
                    </a:cubicBezTo>
                    <a:cubicBezTo>
                      <a:pt x="1530" y="1768"/>
                      <a:pt x="1800" y="1322"/>
                      <a:pt x="2060" y="885"/>
                    </a:cubicBezTo>
                    <a:cubicBezTo>
                      <a:pt x="2247" y="583"/>
                      <a:pt x="2434" y="291"/>
                      <a:pt x="2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3" name="Google Shape;3053;p45"/>
              <p:cNvSpPr/>
              <p:nvPr/>
            </p:nvSpPr>
            <p:spPr>
              <a:xfrm>
                <a:off x="4033175" y="1482225"/>
                <a:ext cx="59300" cy="57500"/>
              </a:xfrm>
              <a:custGeom>
                <a:avLst/>
                <a:gdLst/>
                <a:ahLst/>
                <a:cxnLst/>
                <a:rect l="l" t="t" r="r" b="b"/>
                <a:pathLst>
                  <a:path w="2372" h="2300" extrusionOk="0">
                    <a:moveTo>
                      <a:pt x="458" y="0"/>
                    </a:moveTo>
                    <a:cubicBezTo>
                      <a:pt x="333" y="719"/>
                      <a:pt x="177" y="1426"/>
                      <a:pt x="31" y="2133"/>
                    </a:cubicBezTo>
                    <a:cubicBezTo>
                      <a:pt x="21" y="2185"/>
                      <a:pt x="10" y="2247"/>
                      <a:pt x="0" y="2300"/>
                    </a:cubicBezTo>
                    <a:cubicBezTo>
                      <a:pt x="281" y="2247"/>
                      <a:pt x="562" y="2175"/>
                      <a:pt x="822" y="2050"/>
                    </a:cubicBezTo>
                    <a:cubicBezTo>
                      <a:pt x="1124" y="1904"/>
                      <a:pt x="1383" y="1706"/>
                      <a:pt x="1623" y="1468"/>
                    </a:cubicBezTo>
                    <a:cubicBezTo>
                      <a:pt x="1977" y="1093"/>
                      <a:pt x="2236" y="635"/>
                      <a:pt x="2372" y="136"/>
                    </a:cubicBezTo>
                    <a:lnTo>
                      <a:pt x="2372" y="136"/>
                    </a:lnTo>
                    <a:cubicBezTo>
                      <a:pt x="2310" y="165"/>
                      <a:pt x="2241" y="174"/>
                      <a:pt x="2171" y="174"/>
                    </a:cubicBezTo>
                    <a:cubicBezTo>
                      <a:pt x="2064" y="174"/>
                      <a:pt x="1952" y="153"/>
                      <a:pt x="1852" y="146"/>
                    </a:cubicBezTo>
                    <a:cubicBezTo>
                      <a:pt x="1665" y="125"/>
                      <a:pt x="1487" y="104"/>
                      <a:pt x="1300" y="95"/>
                    </a:cubicBezTo>
                    <a:lnTo>
                      <a:pt x="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4" name="Google Shape;3054;p45"/>
              <p:cNvSpPr/>
              <p:nvPr/>
            </p:nvSpPr>
            <p:spPr>
              <a:xfrm>
                <a:off x="3839425" y="1325150"/>
                <a:ext cx="75175" cy="70250"/>
              </a:xfrm>
              <a:custGeom>
                <a:avLst/>
                <a:gdLst/>
                <a:ahLst/>
                <a:cxnLst/>
                <a:rect l="l" t="t" r="r" b="b"/>
                <a:pathLst>
                  <a:path w="3007" h="2810" extrusionOk="0">
                    <a:moveTo>
                      <a:pt x="1800" y="0"/>
                    </a:moveTo>
                    <a:lnTo>
                      <a:pt x="1800" y="0"/>
                    </a:lnTo>
                    <a:cubicBezTo>
                      <a:pt x="1810" y="178"/>
                      <a:pt x="1821" y="354"/>
                      <a:pt x="1831" y="521"/>
                    </a:cubicBezTo>
                    <a:cubicBezTo>
                      <a:pt x="1839" y="655"/>
                      <a:pt x="1721" y="748"/>
                      <a:pt x="1604" y="748"/>
                    </a:cubicBezTo>
                    <a:cubicBezTo>
                      <a:pt x="1567" y="748"/>
                      <a:pt x="1530" y="739"/>
                      <a:pt x="1498" y="719"/>
                    </a:cubicBezTo>
                    <a:cubicBezTo>
                      <a:pt x="1144" y="511"/>
                      <a:pt x="801" y="333"/>
                      <a:pt x="395" y="229"/>
                    </a:cubicBezTo>
                    <a:cubicBezTo>
                      <a:pt x="271" y="199"/>
                      <a:pt x="136" y="178"/>
                      <a:pt x="0" y="146"/>
                    </a:cubicBezTo>
                    <a:lnTo>
                      <a:pt x="0" y="146"/>
                    </a:lnTo>
                    <a:cubicBezTo>
                      <a:pt x="302" y="417"/>
                      <a:pt x="603" y="687"/>
                      <a:pt x="905" y="968"/>
                    </a:cubicBezTo>
                    <a:cubicBezTo>
                      <a:pt x="1144" y="1186"/>
                      <a:pt x="1394" y="1415"/>
                      <a:pt x="1644" y="1644"/>
                    </a:cubicBezTo>
                    <a:cubicBezTo>
                      <a:pt x="1925" y="1884"/>
                      <a:pt x="2185" y="2123"/>
                      <a:pt x="2383" y="2445"/>
                    </a:cubicBezTo>
                    <a:cubicBezTo>
                      <a:pt x="2445" y="2559"/>
                      <a:pt x="2507" y="2684"/>
                      <a:pt x="2559" y="2809"/>
                    </a:cubicBezTo>
                    <a:cubicBezTo>
                      <a:pt x="2663" y="2559"/>
                      <a:pt x="2799" y="2321"/>
                      <a:pt x="2954" y="2102"/>
                    </a:cubicBezTo>
                    <a:cubicBezTo>
                      <a:pt x="2965" y="2071"/>
                      <a:pt x="2986" y="2039"/>
                      <a:pt x="3007" y="2019"/>
                    </a:cubicBezTo>
                    <a:cubicBezTo>
                      <a:pt x="2799" y="1239"/>
                      <a:pt x="2455" y="479"/>
                      <a:pt x="1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5" name="Google Shape;3055;p45"/>
              <p:cNvSpPr/>
              <p:nvPr/>
            </p:nvSpPr>
            <p:spPr>
              <a:xfrm>
                <a:off x="4046700" y="1432050"/>
                <a:ext cx="48375" cy="49150"/>
              </a:xfrm>
              <a:custGeom>
                <a:avLst/>
                <a:gdLst/>
                <a:ahLst/>
                <a:cxnLst/>
                <a:rect l="l" t="t" r="r" b="b"/>
                <a:pathLst>
                  <a:path w="1935" h="1966" extrusionOk="0">
                    <a:moveTo>
                      <a:pt x="1654" y="0"/>
                    </a:moveTo>
                    <a:cubicBezTo>
                      <a:pt x="1466" y="146"/>
                      <a:pt x="1248" y="281"/>
                      <a:pt x="1050" y="416"/>
                    </a:cubicBezTo>
                    <a:cubicBezTo>
                      <a:pt x="821" y="572"/>
                      <a:pt x="583" y="718"/>
                      <a:pt x="354" y="874"/>
                    </a:cubicBezTo>
                    <a:cubicBezTo>
                      <a:pt x="239" y="946"/>
                      <a:pt x="114" y="1030"/>
                      <a:pt x="0" y="1113"/>
                    </a:cubicBezTo>
                    <a:cubicBezTo>
                      <a:pt x="21" y="1134"/>
                      <a:pt x="31" y="1165"/>
                      <a:pt x="21" y="1207"/>
                    </a:cubicBezTo>
                    <a:cubicBezTo>
                      <a:pt x="21" y="1269"/>
                      <a:pt x="10" y="1321"/>
                      <a:pt x="0" y="1383"/>
                    </a:cubicBezTo>
                    <a:cubicBezTo>
                      <a:pt x="146" y="1457"/>
                      <a:pt x="176" y="1675"/>
                      <a:pt x="42" y="1769"/>
                    </a:cubicBezTo>
                    <a:cubicBezTo>
                      <a:pt x="281" y="1779"/>
                      <a:pt x="530" y="1799"/>
                      <a:pt x="780" y="1820"/>
                    </a:cubicBezTo>
                    <a:cubicBezTo>
                      <a:pt x="967" y="1831"/>
                      <a:pt x="1144" y="1852"/>
                      <a:pt x="1332" y="1862"/>
                    </a:cubicBezTo>
                    <a:cubicBezTo>
                      <a:pt x="1508" y="1873"/>
                      <a:pt x="1727" y="1862"/>
                      <a:pt x="1872" y="1966"/>
                    </a:cubicBezTo>
                    <a:cubicBezTo>
                      <a:pt x="1903" y="1810"/>
                      <a:pt x="1924" y="1644"/>
                      <a:pt x="1924" y="1477"/>
                    </a:cubicBezTo>
                    <a:cubicBezTo>
                      <a:pt x="1935" y="967"/>
                      <a:pt x="1841" y="468"/>
                      <a:pt x="1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6" name="Google Shape;3056;p45"/>
              <p:cNvSpPr/>
              <p:nvPr/>
            </p:nvSpPr>
            <p:spPr>
              <a:xfrm>
                <a:off x="3937475" y="1490550"/>
                <a:ext cx="38225" cy="17700"/>
              </a:xfrm>
              <a:custGeom>
                <a:avLst/>
                <a:gdLst/>
                <a:ahLst/>
                <a:cxnLst/>
                <a:rect l="l" t="t" r="r" b="b"/>
                <a:pathLst>
                  <a:path w="1529" h="708" extrusionOk="0">
                    <a:moveTo>
                      <a:pt x="1529" y="0"/>
                    </a:moveTo>
                    <a:cubicBezTo>
                      <a:pt x="1300" y="32"/>
                      <a:pt x="1071" y="63"/>
                      <a:pt x="832" y="84"/>
                    </a:cubicBezTo>
                    <a:cubicBezTo>
                      <a:pt x="562" y="125"/>
                      <a:pt x="281" y="146"/>
                      <a:pt x="0" y="178"/>
                    </a:cubicBezTo>
                    <a:cubicBezTo>
                      <a:pt x="93" y="323"/>
                      <a:pt x="187" y="458"/>
                      <a:pt x="301" y="583"/>
                    </a:cubicBezTo>
                    <a:cubicBezTo>
                      <a:pt x="333" y="624"/>
                      <a:pt x="375" y="666"/>
                      <a:pt x="405" y="708"/>
                    </a:cubicBezTo>
                    <a:cubicBezTo>
                      <a:pt x="562" y="552"/>
                      <a:pt x="801" y="448"/>
                      <a:pt x="978" y="333"/>
                    </a:cubicBezTo>
                    <a:cubicBezTo>
                      <a:pt x="1165" y="219"/>
                      <a:pt x="1342" y="115"/>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7" name="Google Shape;3057;p45"/>
              <p:cNvSpPr/>
              <p:nvPr/>
            </p:nvSpPr>
            <p:spPr>
              <a:xfrm>
                <a:off x="3921850" y="1447375"/>
                <a:ext cx="81425" cy="35675"/>
              </a:xfrm>
              <a:custGeom>
                <a:avLst/>
                <a:gdLst/>
                <a:ahLst/>
                <a:cxnLst/>
                <a:rect l="l" t="t" r="r" b="b"/>
                <a:pathLst>
                  <a:path w="3257" h="1427" extrusionOk="0">
                    <a:moveTo>
                      <a:pt x="1" y="1"/>
                    </a:moveTo>
                    <a:lnTo>
                      <a:pt x="1" y="1"/>
                    </a:lnTo>
                    <a:cubicBezTo>
                      <a:pt x="11" y="136"/>
                      <a:pt x="22" y="271"/>
                      <a:pt x="43" y="407"/>
                    </a:cubicBezTo>
                    <a:cubicBezTo>
                      <a:pt x="94" y="760"/>
                      <a:pt x="198" y="1103"/>
                      <a:pt x="355" y="1426"/>
                    </a:cubicBezTo>
                    <a:cubicBezTo>
                      <a:pt x="843" y="1384"/>
                      <a:pt x="1332" y="1332"/>
                      <a:pt x="1821" y="1270"/>
                    </a:cubicBezTo>
                    <a:cubicBezTo>
                      <a:pt x="2299" y="1207"/>
                      <a:pt x="2778" y="1124"/>
                      <a:pt x="3256" y="1041"/>
                    </a:cubicBezTo>
                    <a:cubicBezTo>
                      <a:pt x="3018" y="999"/>
                      <a:pt x="2778" y="916"/>
                      <a:pt x="2560" y="864"/>
                    </a:cubicBezTo>
                    <a:cubicBezTo>
                      <a:pt x="2248" y="770"/>
                      <a:pt x="1936" y="677"/>
                      <a:pt x="1634" y="583"/>
                    </a:cubicBezTo>
                    <a:cubicBezTo>
                      <a:pt x="1083" y="407"/>
                      <a:pt x="542" y="2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8" name="Google Shape;3058;p45"/>
              <p:cNvSpPr/>
              <p:nvPr/>
            </p:nvSpPr>
            <p:spPr>
              <a:xfrm>
                <a:off x="3776225" y="1810425"/>
                <a:ext cx="275" cy="25"/>
              </a:xfrm>
              <a:custGeom>
                <a:avLst/>
                <a:gdLst/>
                <a:ahLst/>
                <a:cxnLst/>
                <a:rect l="l" t="t" r="r" b="b"/>
                <a:pathLst>
                  <a:path w="11" h="1" extrusionOk="0">
                    <a:moveTo>
                      <a:pt x="1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9" name="Google Shape;3059;p45"/>
              <p:cNvSpPr/>
              <p:nvPr/>
            </p:nvSpPr>
            <p:spPr>
              <a:xfrm>
                <a:off x="3895850" y="1942525"/>
                <a:ext cx="275" cy="550"/>
              </a:xfrm>
              <a:custGeom>
                <a:avLst/>
                <a:gdLst/>
                <a:ahLst/>
                <a:cxnLst/>
                <a:rect l="l" t="t" r="r" b="b"/>
                <a:pathLst>
                  <a:path w="11" h="22" extrusionOk="0">
                    <a:moveTo>
                      <a:pt x="11" y="0"/>
                    </a:moveTo>
                    <a:cubicBezTo>
                      <a:pt x="1" y="11"/>
                      <a:pt x="1" y="11"/>
                      <a:pt x="1" y="21"/>
                    </a:cubicBezTo>
                    <a:cubicBezTo>
                      <a:pt x="1" y="11"/>
                      <a:pt x="11" y="1"/>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0" name="Google Shape;3060;p45"/>
              <p:cNvSpPr/>
              <p:nvPr/>
            </p:nvSpPr>
            <p:spPr>
              <a:xfrm>
                <a:off x="3775700" y="1810175"/>
                <a:ext cx="550" cy="275"/>
              </a:xfrm>
              <a:custGeom>
                <a:avLst/>
                <a:gdLst/>
                <a:ahLst/>
                <a:cxnLst/>
                <a:rect l="l" t="t" r="r" b="b"/>
                <a:pathLst>
                  <a:path w="22" h="11" extrusionOk="0">
                    <a:moveTo>
                      <a:pt x="11" y="0"/>
                    </a:moveTo>
                    <a:cubicBezTo>
                      <a:pt x="1" y="0"/>
                      <a:pt x="11" y="10"/>
                      <a:pt x="22"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1" name="Google Shape;3061;p45"/>
              <p:cNvSpPr/>
              <p:nvPr/>
            </p:nvSpPr>
            <p:spPr>
              <a:xfrm>
                <a:off x="3895850" y="1943050"/>
                <a:ext cx="25" cy="25"/>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2" name="Google Shape;3062;p45"/>
              <p:cNvSpPr/>
              <p:nvPr/>
            </p:nvSpPr>
            <p:spPr>
              <a:xfrm>
                <a:off x="3775450" y="1809900"/>
                <a:ext cx="275" cy="300"/>
              </a:xfrm>
              <a:custGeom>
                <a:avLst/>
                <a:gdLst/>
                <a:ahLst/>
                <a:cxnLst/>
                <a:rect l="l" t="t" r="r" b="b"/>
                <a:pathLst>
                  <a:path w="11" h="12" extrusionOk="0">
                    <a:moveTo>
                      <a:pt x="0" y="0"/>
                    </a:moveTo>
                    <a:cubicBezTo>
                      <a:pt x="0" y="0"/>
                      <a:pt x="0" y="11"/>
                      <a:pt x="11"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3" name="Google Shape;3063;p45"/>
              <p:cNvSpPr/>
              <p:nvPr/>
            </p:nvSpPr>
            <p:spPr>
              <a:xfrm>
                <a:off x="3922100" y="1379750"/>
                <a:ext cx="85850" cy="88200"/>
              </a:xfrm>
              <a:custGeom>
                <a:avLst/>
                <a:gdLst/>
                <a:ahLst/>
                <a:cxnLst/>
                <a:rect l="l" t="t" r="r" b="b"/>
                <a:pathLst>
                  <a:path w="3434" h="3528" extrusionOk="0">
                    <a:moveTo>
                      <a:pt x="1635" y="1"/>
                    </a:moveTo>
                    <a:cubicBezTo>
                      <a:pt x="1104" y="282"/>
                      <a:pt x="646" y="708"/>
                      <a:pt x="345" y="1239"/>
                    </a:cubicBezTo>
                    <a:cubicBezTo>
                      <a:pt x="147" y="1593"/>
                      <a:pt x="33" y="1967"/>
                      <a:pt x="1" y="2363"/>
                    </a:cubicBezTo>
                    <a:cubicBezTo>
                      <a:pt x="574" y="2602"/>
                      <a:pt x="1145" y="2830"/>
                      <a:pt x="1728" y="3028"/>
                    </a:cubicBezTo>
                    <a:cubicBezTo>
                      <a:pt x="2040" y="3132"/>
                      <a:pt x="2363" y="3226"/>
                      <a:pt x="2685" y="3320"/>
                    </a:cubicBezTo>
                    <a:cubicBezTo>
                      <a:pt x="2924" y="3382"/>
                      <a:pt x="3195" y="3434"/>
                      <a:pt x="3434" y="3528"/>
                    </a:cubicBezTo>
                    <a:cubicBezTo>
                      <a:pt x="3080" y="2997"/>
                      <a:pt x="2758" y="2446"/>
                      <a:pt x="2467" y="1884"/>
                    </a:cubicBezTo>
                    <a:cubicBezTo>
                      <a:pt x="2155" y="1281"/>
                      <a:pt x="1832" y="646"/>
                      <a:pt x="1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4" name="Google Shape;3064;p45"/>
              <p:cNvSpPr/>
              <p:nvPr/>
            </p:nvSpPr>
            <p:spPr>
              <a:xfrm>
                <a:off x="3917950" y="1495500"/>
                <a:ext cx="66075" cy="59575"/>
              </a:xfrm>
              <a:custGeom>
                <a:avLst/>
                <a:gdLst/>
                <a:ahLst/>
                <a:cxnLst/>
                <a:rect l="l" t="t" r="r" b="b"/>
                <a:pathLst>
                  <a:path w="2643" h="2383" extrusionOk="0">
                    <a:moveTo>
                      <a:pt x="458" y="0"/>
                    </a:moveTo>
                    <a:cubicBezTo>
                      <a:pt x="303" y="21"/>
                      <a:pt x="157" y="31"/>
                      <a:pt x="1" y="42"/>
                    </a:cubicBezTo>
                    <a:cubicBezTo>
                      <a:pt x="136" y="322"/>
                      <a:pt x="303" y="593"/>
                      <a:pt x="490" y="833"/>
                    </a:cubicBezTo>
                    <a:cubicBezTo>
                      <a:pt x="531" y="895"/>
                      <a:pt x="573" y="947"/>
                      <a:pt x="625" y="999"/>
                    </a:cubicBezTo>
                    <a:cubicBezTo>
                      <a:pt x="823" y="1238"/>
                      <a:pt x="1041" y="1446"/>
                      <a:pt x="1280" y="1644"/>
                    </a:cubicBezTo>
                    <a:cubicBezTo>
                      <a:pt x="1357" y="1644"/>
                      <a:pt x="1435" y="1642"/>
                      <a:pt x="1514" y="1642"/>
                    </a:cubicBezTo>
                    <a:cubicBezTo>
                      <a:pt x="1672" y="1642"/>
                      <a:pt x="1832" y="1651"/>
                      <a:pt x="1977" y="1706"/>
                    </a:cubicBezTo>
                    <a:cubicBezTo>
                      <a:pt x="2060" y="1737"/>
                      <a:pt x="2060" y="1852"/>
                      <a:pt x="1977" y="1883"/>
                    </a:cubicBezTo>
                    <a:cubicBezTo>
                      <a:pt x="1884" y="1914"/>
                      <a:pt x="1780" y="1924"/>
                      <a:pt x="1676" y="1935"/>
                    </a:cubicBezTo>
                    <a:cubicBezTo>
                      <a:pt x="1915" y="2091"/>
                      <a:pt x="2164" y="2247"/>
                      <a:pt x="2425" y="2382"/>
                    </a:cubicBezTo>
                    <a:cubicBezTo>
                      <a:pt x="2487" y="2216"/>
                      <a:pt x="2570" y="2060"/>
                      <a:pt x="2643" y="1904"/>
                    </a:cubicBezTo>
                    <a:cubicBezTo>
                      <a:pt x="2622" y="1904"/>
                      <a:pt x="2601" y="1904"/>
                      <a:pt x="2580" y="1894"/>
                    </a:cubicBezTo>
                    <a:cubicBezTo>
                      <a:pt x="2196" y="1716"/>
                      <a:pt x="1852" y="1457"/>
                      <a:pt x="1519" y="1186"/>
                    </a:cubicBezTo>
                    <a:cubicBezTo>
                      <a:pt x="1186" y="916"/>
                      <a:pt x="885" y="614"/>
                      <a:pt x="635" y="271"/>
                    </a:cubicBezTo>
                    <a:lnTo>
                      <a:pt x="573" y="177"/>
                    </a:lnTo>
                    <a:cubicBezTo>
                      <a:pt x="531" y="125"/>
                      <a:pt x="490" y="63"/>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5" name="Google Shape;3065;p45"/>
              <p:cNvSpPr/>
              <p:nvPr/>
            </p:nvSpPr>
            <p:spPr>
              <a:xfrm>
                <a:off x="3823050" y="1327225"/>
                <a:ext cx="74125" cy="97550"/>
              </a:xfrm>
              <a:custGeom>
                <a:avLst/>
                <a:gdLst/>
                <a:ahLst/>
                <a:cxnLst/>
                <a:rect l="l" t="t" r="r" b="b"/>
                <a:pathLst>
                  <a:path w="2965" h="3902" extrusionOk="0">
                    <a:moveTo>
                      <a:pt x="0" y="1"/>
                    </a:moveTo>
                    <a:cubicBezTo>
                      <a:pt x="63" y="687"/>
                      <a:pt x="405" y="1395"/>
                      <a:pt x="842" y="1915"/>
                    </a:cubicBezTo>
                    <a:cubicBezTo>
                      <a:pt x="975" y="2066"/>
                      <a:pt x="875" y="2296"/>
                      <a:pt x="683" y="2296"/>
                    </a:cubicBezTo>
                    <a:cubicBezTo>
                      <a:pt x="664" y="2296"/>
                      <a:pt x="645" y="2294"/>
                      <a:pt x="624" y="2289"/>
                    </a:cubicBezTo>
                    <a:cubicBezTo>
                      <a:pt x="587" y="2283"/>
                      <a:pt x="496" y="2266"/>
                      <a:pt x="417" y="2266"/>
                    </a:cubicBezTo>
                    <a:cubicBezTo>
                      <a:pt x="362" y="2266"/>
                      <a:pt x="312" y="2274"/>
                      <a:pt x="291" y="2300"/>
                    </a:cubicBezTo>
                    <a:cubicBezTo>
                      <a:pt x="229" y="2383"/>
                      <a:pt x="499" y="2612"/>
                      <a:pt x="551" y="2664"/>
                    </a:cubicBezTo>
                    <a:cubicBezTo>
                      <a:pt x="759" y="2883"/>
                      <a:pt x="999" y="3070"/>
                      <a:pt x="1258" y="3236"/>
                    </a:cubicBezTo>
                    <a:cubicBezTo>
                      <a:pt x="1529" y="3403"/>
                      <a:pt x="1799" y="3548"/>
                      <a:pt x="2091" y="3662"/>
                    </a:cubicBezTo>
                    <a:cubicBezTo>
                      <a:pt x="2236" y="3725"/>
                      <a:pt x="2382" y="3777"/>
                      <a:pt x="2538" y="3819"/>
                    </a:cubicBezTo>
                    <a:cubicBezTo>
                      <a:pt x="2631" y="3840"/>
                      <a:pt x="2746" y="3860"/>
                      <a:pt x="2830" y="3902"/>
                    </a:cubicBezTo>
                    <a:cubicBezTo>
                      <a:pt x="2850" y="3808"/>
                      <a:pt x="2871" y="3725"/>
                      <a:pt x="2892" y="3642"/>
                    </a:cubicBezTo>
                    <a:cubicBezTo>
                      <a:pt x="2913" y="3548"/>
                      <a:pt x="2944" y="3454"/>
                      <a:pt x="2964" y="3371"/>
                    </a:cubicBezTo>
                    <a:cubicBezTo>
                      <a:pt x="2860" y="3267"/>
                      <a:pt x="2860" y="3101"/>
                      <a:pt x="2819" y="2955"/>
                    </a:cubicBezTo>
                    <a:cubicBezTo>
                      <a:pt x="2767" y="2799"/>
                      <a:pt x="2684" y="2643"/>
                      <a:pt x="2601" y="2497"/>
                    </a:cubicBezTo>
                    <a:cubicBezTo>
                      <a:pt x="2423" y="2206"/>
                      <a:pt x="2236" y="1915"/>
                      <a:pt x="1997" y="1676"/>
                    </a:cubicBezTo>
                    <a:cubicBezTo>
                      <a:pt x="1737" y="1415"/>
                      <a:pt x="1466" y="1166"/>
                      <a:pt x="1196" y="916"/>
                    </a:cubicBezTo>
                    <a:cubicBezTo>
                      <a:pt x="863" y="625"/>
                      <a:pt x="541" y="324"/>
                      <a:pt x="229" y="12"/>
                    </a:cubicBezTo>
                    <a:cubicBezTo>
                      <a:pt x="146" y="12"/>
                      <a:pt x="7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6" name="Google Shape;3066;p45"/>
              <p:cNvSpPr/>
              <p:nvPr/>
            </p:nvSpPr>
            <p:spPr>
              <a:xfrm>
                <a:off x="3764525" y="1544650"/>
                <a:ext cx="27850" cy="22125"/>
              </a:xfrm>
              <a:custGeom>
                <a:avLst/>
                <a:gdLst/>
                <a:ahLst/>
                <a:cxnLst/>
                <a:rect l="l" t="t" r="r" b="b"/>
                <a:pathLst>
                  <a:path w="1114" h="885" extrusionOk="0">
                    <a:moveTo>
                      <a:pt x="968" y="0"/>
                    </a:moveTo>
                    <a:cubicBezTo>
                      <a:pt x="807" y="10"/>
                      <a:pt x="645" y="16"/>
                      <a:pt x="484" y="16"/>
                    </a:cubicBezTo>
                    <a:cubicBezTo>
                      <a:pt x="323" y="16"/>
                      <a:pt x="162" y="10"/>
                      <a:pt x="0" y="0"/>
                    </a:cubicBezTo>
                    <a:lnTo>
                      <a:pt x="0" y="0"/>
                    </a:lnTo>
                    <a:cubicBezTo>
                      <a:pt x="32" y="146"/>
                      <a:pt x="53" y="291"/>
                      <a:pt x="83" y="437"/>
                    </a:cubicBezTo>
                    <a:cubicBezTo>
                      <a:pt x="250" y="531"/>
                      <a:pt x="406" y="614"/>
                      <a:pt x="562" y="707"/>
                    </a:cubicBezTo>
                    <a:cubicBezTo>
                      <a:pt x="656" y="770"/>
                      <a:pt x="760" y="822"/>
                      <a:pt x="853" y="885"/>
                    </a:cubicBezTo>
                    <a:cubicBezTo>
                      <a:pt x="936" y="770"/>
                      <a:pt x="1020" y="666"/>
                      <a:pt x="1114" y="573"/>
                    </a:cubicBezTo>
                    <a:cubicBezTo>
                      <a:pt x="1061" y="406"/>
                      <a:pt x="1020" y="250"/>
                      <a:pt x="978" y="73"/>
                    </a:cubicBezTo>
                    <a:cubicBezTo>
                      <a:pt x="978" y="52"/>
                      <a:pt x="968" y="32"/>
                      <a:pt x="9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7" name="Google Shape;3067;p45"/>
              <p:cNvSpPr/>
              <p:nvPr/>
            </p:nvSpPr>
            <p:spPr>
              <a:xfrm>
                <a:off x="3791825" y="1496025"/>
                <a:ext cx="116275" cy="14825"/>
              </a:xfrm>
              <a:custGeom>
                <a:avLst/>
                <a:gdLst/>
                <a:ahLst/>
                <a:cxnLst/>
                <a:rect l="l" t="t" r="r" b="b"/>
                <a:pathLst>
                  <a:path w="4651" h="593" extrusionOk="0">
                    <a:moveTo>
                      <a:pt x="1" y="0"/>
                    </a:moveTo>
                    <a:lnTo>
                      <a:pt x="1" y="10"/>
                    </a:lnTo>
                    <a:cubicBezTo>
                      <a:pt x="42" y="208"/>
                      <a:pt x="94" y="395"/>
                      <a:pt x="136" y="593"/>
                    </a:cubicBezTo>
                    <a:cubicBezTo>
                      <a:pt x="521" y="520"/>
                      <a:pt x="895" y="468"/>
                      <a:pt x="1280" y="437"/>
                    </a:cubicBezTo>
                    <a:cubicBezTo>
                      <a:pt x="1717" y="405"/>
                      <a:pt x="2154" y="405"/>
                      <a:pt x="2591" y="405"/>
                    </a:cubicBezTo>
                    <a:cubicBezTo>
                      <a:pt x="3018" y="405"/>
                      <a:pt x="3454" y="426"/>
                      <a:pt x="3891" y="468"/>
                    </a:cubicBezTo>
                    <a:cubicBezTo>
                      <a:pt x="4109" y="489"/>
                      <a:pt x="4338" y="509"/>
                      <a:pt x="4557" y="530"/>
                    </a:cubicBezTo>
                    <a:cubicBezTo>
                      <a:pt x="4588" y="541"/>
                      <a:pt x="4619" y="541"/>
                      <a:pt x="4650" y="541"/>
                    </a:cubicBezTo>
                    <a:cubicBezTo>
                      <a:pt x="4557" y="385"/>
                      <a:pt x="4474" y="229"/>
                      <a:pt x="4401" y="63"/>
                    </a:cubicBezTo>
                    <a:cubicBezTo>
                      <a:pt x="3823" y="94"/>
                      <a:pt x="3241" y="110"/>
                      <a:pt x="2659" y="110"/>
                    </a:cubicBezTo>
                    <a:cubicBezTo>
                      <a:pt x="1910" y="110"/>
                      <a:pt x="1160" y="84"/>
                      <a:pt x="417" y="31"/>
                    </a:cubicBezTo>
                    <a:cubicBezTo>
                      <a:pt x="271" y="21"/>
                      <a:pt x="136" y="10"/>
                      <a:pt x="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8" name="Google Shape;3068;p45"/>
              <p:cNvSpPr/>
              <p:nvPr/>
            </p:nvSpPr>
            <p:spPr>
              <a:xfrm>
                <a:off x="3779350" y="1438275"/>
                <a:ext cx="118100" cy="47925"/>
              </a:xfrm>
              <a:custGeom>
                <a:avLst/>
                <a:gdLst/>
                <a:ahLst/>
                <a:cxnLst/>
                <a:rect l="l" t="t" r="r" b="b"/>
                <a:pathLst>
                  <a:path w="4724" h="1917" extrusionOk="0">
                    <a:moveTo>
                      <a:pt x="3402" y="1"/>
                    </a:moveTo>
                    <a:cubicBezTo>
                      <a:pt x="2986" y="11"/>
                      <a:pt x="2569" y="11"/>
                      <a:pt x="2143" y="32"/>
                    </a:cubicBezTo>
                    <a:cubicBezTo>
                      <a:pt x="1716" y="43"/>
                      <a:pt x="1290" y="73"/>
                      <a:pt x="854" y="94"/>
                    </a:cubicBezTo>
                    <a:cubicBezTo>
                      <a:pt x="604" y="104"/>
                      <a:pt x="355" y="137"/>
                      <a:pt x="99" y="137"/>
                    </a:cubicBezTo>
                    <a:cubicBezTo>
                      <a:pt x="66" y="137"/>
                      <a:pt x="34" y="137"/>
                      <a:pt x="1" y="136"/>
                    </a:cubicBezTo>
                    <a:lnTo>
                      <a:pt x="1" y="136"/>
                    </a:lnTo>
                    <a:cubicBezTo>
                      <a:pt x="125" y="687"/>
                      <a:pt x="250" y="1238"/>
                      <a:pt x="385" y="1800"/>
                    </a:cubicBezTo>
                    <a:cubicBezTo>
                      <a:pt x="1344" y="1874"/>
                      <a:pt x="2309" y="1916"/>
                      <a:pt x="3278" y="1916"/>
                    </a:cubicBezTo>
                    <a:cubicBezTo>
                      <a:pt x="3676" y="1916"/>
                      <a:pt x="4074" y="1909"/>
                      <a:pt x="4474" y="1894"/>
                    </a:cubicBezTo>
                    <a:cubicBezTo>
                      <a:pt x="4557" y="1883"/>
                      <a:pt x="4640" y="1883"/>
                      <a:pt x="4723" y="1873"/>
                    </a:cubicBezTo>
                    <a:cubicBezTo>
                      <a:pt x="4557" y="1363"/>
                      <a:pt x="4474" y="833"/>
                      <a:pt x="4483" y="292"/>
                    </a:cubicBezTo>
                    <a:cubicBezTo>
                      <a:pt x="4483" y="198"/>
                      <a:pt x="4494" y="105"/>
                      <a:pt x="4504" y="11"/>
                    </a:cubicBezTo>
                    <a:lnTo>
                      <a:pt x="4504" y="11"/>
                    </a:lnTo>
                    <a:cubicBezTo>
                      <a:pt x="4449" y="14"/>
                      <a:pt x="4393" y="16"/>
                      <a:pt x="4338" y="16"/>
                    </a:cubicBezTo>
                    <a:cubicBezTo>
                      <a:pt x="4228" y="16"/>
                      <a:pt x="4120" y="11"/>
                      <a:pt x="4016" y="11"/>
                    </a:cubicBezTo>
                    <a:cubicBezTo>
                      <a:pt x="3808" y="11"/>
                      <a:pt x="3610"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9" name="Google Shape;3069;p45"/>
              <p:cNvSpPr/>
              <p:nvPr/>
            </p:nvSpPr>
            <p:spPr>
              <a:xfrm>
                <a:off x="3798600" y="1714725"/>
                <a:ext cx="41100" cy="100150"/>
              </a:xfrm>
              <a:custGeom>
                <a:avLst/>
                <a:gdLst/>
                <a:ahLst/>
                <a:cxnLst/>
                <a:rect l="l" t="t" r="r" b="b"/>
                <a:pathLst>
                  <a:path w="1644" h="4006" extrusionOk="0">
                    <a:moveTo>
                      <a:pt x="0" y="0"/>
                    </a:moveTo>
                    <a:lnTo>
                      <a:pt x="0" y="0"/>
                    </a:lnTo>
                    <a:cubicBezTo>
                      <a:pt x="135" y="707"/>
                      <a:pt x="271" y="1426"/>
                      <a:pt x="416" y="2133"/>
                    </a:cubicBezTo>
                    <a:cubicBezTo>
                      <a:pt x="541" y="2757"/>
                      <a:pt x="666" y="3381"/>
                      <a:pt x="759" y="4005"/>
                    </a:cubicBezTo>
                    <a:cubicBezTo>
                      <a:pt x="853" y="3787"/>
                      <a:pt x="957" y="3578"/>
                      <a:pt x="1071" y="3370"/>
                    </a:cubicBezTo>
                    <a:cubicBezTo>
                      <a:pt x="1092" y="3329"/>
                      <a:pt x="1124" y="3308"/>
                      <a:pt x="1165" y="3298"/>
                    </a:cubicBezTo>
                    <a:cubicBezTo>
                      <a:pt x="1155" y="3256"/>
                      <a:pt x="1165" y="3215"/>
                      <a:pt x="1196" y="3183"/>
                    </a:cubicBezTo>
                    <a:cubicBezTo>
                      <a:pt x="1290" y="3048"/>
                      <a:pt x="1436" y="2954"/>
                      <a:pt x="1591" y="2892"/>
                    </a:cubicBezTo>
                    <a:cubicBezTo>
                      <a:pt x="1612" y="2882"/>
                      <a:pt x="1623" y="2871"/>
                      <a:pt x="1644" y="2861"/>
                    </a:cubicBezTo>
                    <a:cubicBezTo>
                      <a:pt x="1581" y="2716"/>
                      <a:pt x="1550" y="2549"/>
                      <a:pt x="1508" y="2403"/>
                    </a:cubicBezTo>
                    <a:cubicBezTo>
                      <a:pt x="1446" y="2185"/>
                      <a:pt x="1383" y="1967"/>
                      <a:pt x="1332" y="1758"/>
                    </a:cubicBezTo>
                    <a:cubicBezTo>
                      <a:pt x="1249" y="1446"/>
                      <a:pt x="1175" y="1134"/>
                      <a:pt x="1103" y="822"/>
                    </a:cubicBezTo>
                    <a:cubicBezTo>
                      <a:pt x="1030" y="822"/>
                      <a:pt x="967" y="791"/>
                      <a:pt x="905" y="739"/>
                    </a:cubicBezTo>
                    <a:cubicBezTo>
                      <a:pt x="842" y="687"/>
                      <a:pt x="791" y="645"/>
                      <a:pt x="728" y="603"/>
                    </a:cubicBezTo>
                    <a:cubicBezTo>
                      <a:pt x="624" y="510"/>
                      <a:pt x="520" y="427"/>
                      <a:pt x="406" y="333"/>
                    </a:cubicBezTo>
                    <a:cubicBezTo>
                      <a:pt x="271" y="229"/>
                      <a:pt x="135" y="11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0" name="Google Shape;3070;p45"/>
              <p:cNvSpPr/>
              <p:nvPr/>
            </p:nvSpPr>
            <p:spPr>
              <a:xfrm>
                <a:off x="3783500" y="1613300"/>
                <a:ext cx="47625" cy="44500"/>
              </a:xfrm>
              <a:custGeom>
                <a:avLst/>
                <a:gdLst/>
                <a:ahLst/>
                <a:cxnLst/>
                <a:rect l="l" t="t" r="r" b="b"/>
                <a:pathLst>
                  <a:path w="1905" h="1780" extrusionOk="0">
                    <a:moveTo>
                      <a:pt x="1" y="0"/>
                    </a:moveTo>
                    <a:lnTo>
                      <a:pt x="1" y="0"/>
                    </a:lnTo>
                    <a:cubicBezTo>
                      <a:pt x="53" y="104"/>
                      <a:pt x="94" y="208"/>
                      <a:pt x="136" y="312"/>
                    </a:cubicBezTo>
                    <a:cubicBezTo>
                      <a:pt x="188" y="448"/>
                      <a:pt x="240" y="583"/>
                      <a:pt x="292" y="728"/>
                    </a:cubicBezTo>
                    <a:cubicBezTo>
                      <a:pt x="313" y="802"/>
                      <a:pt x="344" y="874"/>
                      <a:pt x="365" y="947"/>
                    </a:cubicBezTo>
                    <a:cubicBezTo>
                      <a:pt x="375" y="1010"/>
                      <a:pt x="375" y="1061"/>
                      <a:pt x="365" y="1114"/>
                    </a:cubicBezTo>
                    <a:cubicBezTo>
                      <a:pt x="489" y="1165"/>
                      <a:pt x="614" y="1238"/>
                      <a:pt x="729" y="1290"/>
                    </a:cubicBezTo>
                    <a:cubicBezTo>
                      <a:pt x="937" y="1384"/>
                      <a:pt x="1155" y="1488"/>
                      <a:pt x="1363" y="1581"/>
                    </a:cubicBezTo>
                    <a:cubicBezTo>
                      <a:pt x="1541" y="1655"/>
                      <a:pt x="1717" y="1717"/>
                      <a:pt x="1904" y="1779"/>
                    </a:cubicBezTo>
                    <a:cubicBezTo>
                      <a:pt x="1894" y="1759"/>
                      <a:pt x="1883" y="1748"/>
                      <a:pt x="1873" y="1727"/>
                    </a:cubicBezTo>
                    <a:cubicBezTo>
                      <a:pt x="1779" y="1530"/>
                      <a:pt x="1686" y="1332"/>
                      <a:pt x="1603" y="1134"/>
                    </a:cubicBezTo>
                    <a:cubicBezTo>
                      <a:pt x="1520" y="1051"/>
                      <a:pt x="1467" y="957"/>
                      <a:pt x="1436" y="843"/>
                    </a:cubicBezTo>
                    <a:cubicBezTo>
                      <a:pt x="1416" y="802"/>
                      <a:pt x="1416" y="749"/>
                      <a:pt x="1405" y="708"/>
                    </a:cubicBezTo>
                    <a:cubicBezTo>
                      <a:pt x="1390" y="711"/>
                      <a:pt x="1376" y="712"/>
                      <a:pt x="1361" y="712"/>
                    </a:cubicBezTo>
                    <a:cubicBezTo>
                      <a:pt x="1280" y="712"/>
                      <a:pt x="1195" y="669"/>
                      <a:pt x="1124" y="624"/>
                    </a:cubicBezTo>
                    <a:cubicBezTo>
                      <a:pt x="1041" y="583"/>
                      <a:pt x="958" y="541"/>
                      <a:pt x="875" y="490"/>
                    </a:cubicBezTo>
                    <a:cubicBezTo>
                      <a:pt x="718" y="406"/>
                      <a:pt x="563" y="323"/>
                      <a:pt x="406" y="229"/>
                    </a:cubicBezTo>
                    <a:cubicBezTo>
                      <a:pt x="271" y="157"/>
                      <a:pt x="136" y="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1" name="Google Shape;3071;p45"/>
              <p:cNvSpPr/>
              <p:nvPr/>
            </p:nvSpPr>
            <p:spPr>
              <a:xfrm>
                <a:off x="3785325" y="1648650"/>
                <a:ext cx="38500" cy="76500"/>
              </a:xfrm>
              <a:custGeom>
                <a:avLst/>
                <a:gdLst/>
                <a:ahLst/>
                <a:cxnLst/>
                <a:rect l="l" t="t" r="r" b="b"/>
                <a:pathLst>
                  <a:path w="1540" h="3060" extrusionOk="0">
                    <a:moveTo>
                      <a:pt x="0" y="1"/>
                    </a:moveTo>
                    <a:lnTo>
                      <a:pt x="0" y="1"/>
                    </a:lnTo>
                    <a:cubicBezTo>
                      <a:pt x="157" y="761"/>
                      <a:pt x="312" y="1520"/>
                      <a:pt x="458" y="2269"/>
                    </a:cubicBezTo>
                    <a:cubicBezTo>
                      <a:pt x="677" y="2425"/>
                      <a:pt x="906" y="2581"/>
                      <a:pt x="1124" y="2747"/>
                    </a:cubicBezTo>
                    <a:cubicBezTo>
                      <a:pt x="1239" y="2830"/>
                      <a:pt x="1353" y="2924"/>
                      <a:pt x="1468" y="3008"/>
                    </a:cubicBezTo>
                    <a:cubicBezTo>
                      <a:pt x="1488" y="3028"/>
                      <a:pt x="1519" y="3038"/>
                      <a:pt x="1540" y="3059"/>
                    </a:cubicBezTo>
                    <a:cubicBezTo>
                      <a:pt x="1457" y="2664"/>
                      <a:pt x="1384" y="2259"/>
                      <a:pt x="1311" y="1853"/>
                    </a:cubicBezTo>
                    <a:cubicBezTo>
                      <a:pt x="1269" y="1634"/>
                      <a:pt x="1239" y="1416"/>
                      <a:pt x="1207" y="1187"/>
                    </a:cubicBezTo>
                    <a:cubicBezTo>
                      <a:pt x="1186" y="1031"/>
                      <a:pt x="1165" y="875"/>
                      <a:pt x="1176" y="719"/>
                    </a:cubicBezTo>
                    <a:lnTo>
                      <a:pt x="1051" y="657"/>
                    </a:lnTo>
                    <a:cubicBezTo>
                      <a:pt x="833" y="563"/>
                      <a:pt x="625" y="449"/>
                      <a:pt x="427" y="324"/>
                    </a:cubicBezTo>
                    <a:cubicBezTo>
                      <a:pt x="292" y="230"/>
                      <a:pt x="115" y="13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2" name="Google Shape;3072;p45"/>
              <p:cNvSpPr/>
              <p:nvPr/>
            </p:nvSpPr>
            <p:spPr>
              <a:xfrm>
                <a:off x="3823300" y="1583650"/>
                <a:ext cx="47625" cy="80400"/>
              </a:xfrm>
              <a:custGeom>
                <a:avLst/>
                <a:gdLst/>
                <a:ahLst/>
                <a:cxnLst/>
                <a:rect l="l" t="t" r="r" b="b"/>
                <a:pathLst>
                  <a:path w="1905" h="3216" extrusionOk="0">
                    <a:moveTo>
                      <a:pt x="1280" y="0"/>
                    </a:moveTo>
                    <a:cubicBezTo>
                      <a:pt x="1207" y="136"/>
                      <a:pt x="1114" y="261"/>
                      <a:pt x="1030" y="386"/>
                    </a:cubicBezTo>
                    <a:cubicBezTo>
                      <a:pt x="916" y="541"/>
                      <a:pt x="801" y="708"/>
                      <a:pt x="687" y="864"/>
                    </a:cubicBezTo>
                    <a:cubicBezTo>
                      <a:pt x="469" y="1176"/>
                      <a:pt x="240" y="1477"/>
                      <a:pt x="0" y="1790"/>
                    </a:cubicBezTo>
                    <a:cubicBezTo>
                      <a:pt x="11" y="1790"/>
                      <a:pt x="11" y="1800"/>
                      <a:pt x="11" y="1810"/>
                    </a:cubicBezTo>
                    <a:lnTo>
                      <a:pt x="11" y="1821"/>
                    </a:lnTo>
                    <a:lnTo>
                      <a:pt x="11" y="1842"/>
                    </a:lnTo>
                    <a:cubicBezTo>
                      <a:pt x="21" y="1863"/>
                      <a:pt x="21" y="1873"/>
                      <a:pt x="21" y="1884"/>
                    </a:cubicBezTo>
                    <a:cubicBezTo>
                      <a:pt x="21" y="1904"/>
                      <a:pt x="32" y="1914"/>
                      <a:pt x="32" y="1925"/>
                    </a:cubicBezTo>
                    <a:cubicBezTo>
                      <a:pt x="73" y="1925"/>
                      <a:pt x="125" y="1946"/>
                      <a:pt x="157" y="1998"/>
                    </a:cubicBezTo>
                    <a:cubicBezTo>
                      <a:pt x="302" y="2237"/>
                      <a:pt x="469" y="2487"/>
                      <a:pt x="603" y="2737"/>
                    </a:cubicBezTo>
                    <a:lnTo>
                      <a:pt x="811" y="3111"/>
                    </a:lnTo>
                    <a:cubicBezTo>
                      <a:pt x="811" y="3121"/>
                      <a:pt x="811" y="3121"/>
                      <a:pt x="822" y="3132"/>
                    </a:cubicBezTo>
                    <a:cubicBezTo>
                      <a:pt x="885" y="3153"/>
                      <a:pt x="947" y="3183"/>
                      <a:pt x="1010" y="3215"/>
                    </a:cubicBezTo>
                    <a:cubicBezTo>
                      <a:pt x="1082" y="3100"/>
                      <a:pt x="1144" y="2996"/>
                      <a:pt x="1218" y="2892"/>
                    </a:cubicBezTo>
                    <a:cubicBezTo>
                      <a:pt x="1332" y="2726"/>
                      <a:pt x="1456" y="2570"/>
                      <a:pt x="1571" y="2404"/>
                    </a:cubicBezTo>
                    <a:cubicBezTo>
                      <a:pt x="1634" y="2330"/>
                      <a:pt x="1696" y="2247"/>
                      <a:pt x="1789" y="2216"/>
                    </a:cubicBezTo>
                    <a:cubicBezTo>
                      <a:pt x="1800" y="2213"/>
                      <a:pt x="1811" y="2212"/>
                      <a:pt x="1824" y="2212"/>
                    </a:cubicBezTo>
                    <a:cubicBezTo>
                      <a:pt x="1849" y="2212"/>
                      <a:pt x="1876" y="2216"/>
                      <a:pt x="1904" y="2216"/>
                    </a:cubicBezTo>
                    <a:cubicBezTo>
                      <a:pt x="1748" y="1467"/>
                      <a:pt x="1530" y="729"/>
                      <a:pt x="1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3" name="Google Shape;3073;p45"/>
              <p:cNvSpPr/>
              <p:nvPr/>
            </p:nvSpPr>
            <p:spPr>
              <a:xfrm>
                <a:off x="3768675" y="1565950"/>
                <a:ext cx="12000" cy="22925"/>
              </a:xfrm>
              <a:custGeom>
                <a:avLst/>
                <a:gdLst/>
                <a:ahLst/>
                <a:cxnLst/>
                <a:rect l="l" t="t" r="r" b="b"/>
                <a:pathLst>
                  <a:path w="480" h="917" extrusionOk="0">
                    <a:moveTo>
                      <a:pt x="1" y="1"/>
                    </a:moveTo>
                    <a:lnTo>
                      <a:pt x="1" y="1"/>
                    </a:lnTo>
                    <a:cubicBezTo>
                      <a:pt x="63" y="303"/>
                      <a:pt x="125" y="615"/>
                      <a:pt x="188" y="916"/>
                    </a:cubicBezTo>
                    <a:cubicBezTo>
                      <a:pt x="261" y="708"/>
                      <a:pt x="365" y="500"/>
                      <a:pt x="479" y="313"/>
                    </a:cubicBezTo>
                    <a:cubicBezTo>
                      <a:pt x="396" y="261"/>
                      <a:pt x="313" y="199"/>
                      <a:pt x="219" y="147"/>
                    </a:cubicBezTo>
                    <a:cubicBezTo>
                      <a:pt x="146" y="105"/>
                      <a:pt x="74" y="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4" name="Google Shape;3074;p45"/>
              <p:cNvSpPr/>
              <p:nvPr/>
            </p:nvSpPr>
            <p:spPr>
              <a:xfrm>
                <a:off x="3753875" y="1491850"/>
                <a:ext cx="33550" cy="48125"/>
              </a:xfrm>
              <a:custGeom>
                <a:avLst/>
                <a:gdLst/>
                <a:ahLst/>
                <a:cxnLst/>
                <a:rect l="l" t="t" r="r" b="b"/>
                <a:pathLst>
                  <a:path w="1342" h="1925" extrusionOk="0">
                    <a:moveTo>
                      <a:pt x="0" y="1"/>
                    </a:moveTo>
                    <a:lnTo>
                      <a:pt x="0" y="1"/>
                    </a:lnTo>
                    <a:cubicBezTo>
                      <a:pt x="125" y="625"/>
                      <a:pt x="250" y="1238"/>
                      <a:pt x="375" y="1852"/>
                    </a:cubicBezTo>
                    <a:cubicBezTo>
                      <a:pt x="697" y="1883"/>
                      <a:pt x="1020" y="1904"/>
                      <a:pt x="1342" y="1925"/>
                    </a:cubicBezTo>
                    <a:cubicBezTo>
                      <a:pt x="1311" y="1769"/>
                      <a:pt x="1269" y="1613"/>
                      <a:pt x="1238" y="1457"/>
                    </a:cubicBezTo>
                    <a:lnTo>
                      <a:pt x="925" y="115"/>
                    </a:lnTo>
                    <a:cubicBezTo>
                      <a:pt x="613" y="84"/>
                      <a:pt x="312" y="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5" name="Google Shape;3075;p45"/>
              <p:cNvSpPr/>
              <p:nvPr/>
            </p:nvSpPr>
            <p:spPr>
              <a:xfrm>
                <a:off x="3955400" y="1334900"/>
                <a:ext cx="184150" cy="163750"/>
              </a:xfrm>
              <a:custGeom>
                <a:avLst/>
                <a:gdLst/>
                <a:ahLst/>
                <a:cxnLst/>
                <a:rect l="l" t="t" r="r" b="b"/>
                <a:pathLst>
                  <a:path w="7366" h="6550" extrusionOk="0">
                    <a:moveTo>
                      <a:pt x="2530" y="0"/>
                    </a:moveTo>
                    <a:cubicBezTo>
                      <a:pt x="1741" y="0"/>
                      <a:pt x="955" y="198"/>
                      <a:pt x="271" y="609"/>
                    </a:cubicBezTo>
                    <a:cubicBezTo>
                      <a:pt x="178" y="672"/>
                      <a:pt x="94" y="724"/>
                      <a:pt x="0" y="786"/>
                    </a:cubicBezTo>
                    <a:cubicBezTo>
                      <a:pt x="199" y="672"/>
                      <a:pt x="407" y="578"/>
                      <a:pt x="615" y="495"/>
                    </a:cubicBezTo>
                    <a:cubicBezTo>
                      <a:pt x="1114" y="302"/>
                      <a:pt x="1630" y="212"/>
                      <a:pt x="2141" y="212"/>
                    </a:cubicBezTo>
                    <a:cubicBezTo>
                      <a:pt x="3976" y="212"/>
                      <a:pt x="5756" y="1369"/>
                      <a:pt x="6512" y="3085"/>
                    </a:cubicBezTo>
                    <a:cubicBezTo>
                      <a:pt x="6991" y="4178"/>
                      <a:pt x="7012" y="5394"/>
                      <a:pt x="6616" y="6518"/>
                    </a:cubicBezTo>
                    <a:cubicBezTo>
                      <a:pt x="6616" y="6523"/>
                      <a:pt x="6616" y="6527"/>
                      <a:pt x="6615" y="6532"/>
                    </a:cubicBezTo>
                    <a:lnTo>
                      <a:pt x="6615" y="6532"/>
                    </a:lnTo>
                    <a:cubicBezTo>
                      <a:pt x="6777" y="6225"/>
                      <a:pt x="6899" y="5908"/>
                      <a:pt x="6981" y="5571"/>
                    </a:cubicBezTo>
                    <a:cubicBezTo>
                      <a:pt x="7365" y="3886"/>
                      <a:pt x="6720" y="1941"/>
                      <a:pt x="5316" y="900"/>
                    </a:cubicBezTo>
                    <a:cubicBezTo>
                      <a:pt x="4512" y="310"/>
                      <a:pt x="3519" y="0"/>
                      <a:pt x="2530" y="0"/>
                    </a:cubicBezTo>
                    <a:close/>
                    <a:moveTo>
                      <a:pt x="6615" y="6532"/>
                    </a:moveTo>
                    <a:cubicBezTo>
                      <a:pt x="6612" y="6538"/>
                      <a:pt x="6609" y="6544"/>
                      <a:pt x="6606" y="6549"/>
                    </a:cubicBezTo>
                    <a:cubicBezTo>
                      <a:pt x="6612" y="6543"/>
                      <a:pt x="6614" y="6538"/>
                      <a:pt x="6615" y="65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6" name="Google Shape;3076;p45"/>
              <p:cNvSpPr/>
              <p:nvPr/>
            </p:nvSpPr>
            <p:spPr>
              <a:xfrm>
                <a:off x="3904175" y="1351850"/>
                <a:ext cx="215075" cy="208675"/>
              </a:xfrm>
              <a:custGeom>
                <a:avLst/>
                <a:gdLst/>
                <a:ahLst/>
                <a:cxnLst/>
                <a:rect l="l" t="t" r="r" b="b"/>
                <a:pathLst>
                  <a:path w="8603" h="8347" extrusionOk="0">
                    <a:moveTo>
                      <a:pt x="4223" y="1"/>
                    </a:moveTo>
                    <a:cubicBezTo>
                      <a:pt x="2841" y="1"/>
                      <a:pt x="1481" y="676"/>
                      <a:pt x="614" y="1762"/>
                    </a:cubicBezTo>
                    <a:cubicBezTo>
                      <a:pt x="198" y="2573"/>
                      <a:pt x="1" y="3509"/>
                      <a:pt x="125" y="4415"/>
                    </a:cubicBezTo>
                    <a:cubicBezTo>
                      <a:pt x="167" y="4716"/>
                      <a:pt x="239" y="5018"/>
                      <a:pt x="343" y="5299"/>
                    </a:cubicBezTo>
                    <a:lnTo>
                      <a:pt x="750" y="5268"/>
                    </a:lnTo>
                    <a:cubicBezTo>
                      <a:pt x="510" y="4758"/>
                      <a:pt x="375" y="4196"/>
                      <a:pt x="396" y="3634"/>
                    </a:cubicBezTo>
                    <a:cubicBezTo>
                      <a:pt x="396" y="3614"/>
                      <a:pt x="406" y="3604"/>
                      <a:pt x="406" y="3583"/>
                    </a:cubicBezTo>
                    <a:cubicBezTo>
                      <a:pt x="479" y="2230"/>
                      <a:pt x="1425" y="1117"/>
                      <a:pt x="2664" y="638"/>
                    </a:cubicBezTo>
                    <a:cubicBezTo>
                      <a:pt x="3066" y="480"/>
                      <a:pt x="3482" y="406"/>
                      <a:pt x="3897" y="406"/>
                    </a:cubicBezTo>
                    <a:cubicBezTo>
                      <a:pt x="4812" y="406"/>
                      <a:pt x="5717" y="765"/>
                      <a:pt x="6439" y="1367"/>
                    </a:cubicBezTo>
                    <a:cubicBezTo>
                      <a:pt x="7594" y="2324"/>
                      <a:pt x="8166" y="3874"/>
                      <a:pt x="7875" y="5351"/>
                    </a:cubicBezTo>
                    <a:cubicBezTo>
                      <a:pt x="7740" y="6048"/>
                      <a:pt x="7417" y="6672"/>
                      <a:pt x="6887" y="7140"/>
                    </a:cubicBezTo>
                    <a:cubicBezTo>
                      <a:pt x="6439" y="7539"/>
                      <a:pt x="5828" y="7883"/>
                      <a:pt x="5214" y="7883"/>
                    </a:cubicBezTo>
                    <a:cubicBezTo>
                      <a:pt x="5172" y="7883"/>
                      <a:pt x="5129" y="7882"/>
                      <a:pt x="5087" y="7878"/>
                    </a:cubicBezTo>
                    <a:lnTo>
                      <a:pt x="4994" y="8347"/>
                    </a:lnTo>
                    <a:cubicBezTo>
                      <a:pt x="5149" y="8336"/>
                      <a:pt x="5306" y="8315"/>
                      <a:pt x="5461" y="8285"/>
                    </a:cubicBezTo>
                    <a:cubicBezTo>
                      <a:pt x="5773" y="8222"/>
                      <a:pt x="6076" y="8118"/>
                      <a:pt x="6367" y="7993"/>
                    </a:cubicBezTo>
                    <a:cubicBezTo>
                      <a:pt x="6554" y="7848"/>
                      <a:pt x="6741" y="7712"/>
                      <a:pt x="6918" y="7566"/>
                    </a:cubicBezTo>
                    <a:cubicBezTo>
                      <a:pt x="7147" y="7369"/>
                      <a:pt x="7355" y="7150"/>
                      <a:pt x="7542" y="6911"/>
                    </a:cubicBezTo>
                    <a:cubicBezTo>
                      <a:pt x="7896" y="6454"/>
                      <a:pt x="8177" y="5902"/>
                      <a:pt x="8332" y="5340"/>
                    </a:cubicBezTo>
                    <a:cubicBezTo>
                      <a:pt x="8603" y="4300"/>
                      <a:pt x="8489" y="3197"/>
                      <a:pt x="7958" y="2251"/>
                    </a:cubicBezTo>
                    <a:cubicBezTo>
                      <a:pt x="7438" y="1336"/>
                      <a:pt x="6585" y="587"/>
                      <a:pt x="5586" y="233"/>
                    </a:cubicBezTo>
                    <a:cubicBezTo>
                      <a:pt x="5141" y="75"/>
                      <a:pt x="4681" y="1"/>
                      <a:pt x="4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7" name="Google Shape;3077;p45"/>
              <p:cNvSpPr/>
              <p:nvPr/>
            </p:nvSpPr>
            <p:spPr>
              <a:xfrm>
                <a:off x="3669850" y="1467925"/>
                <a:ext cx="358150" cy="799500"/>
              </a:xfrm>
              <a:custGeom>
                <a:avLst/>
                <a:gdLst/>
                <a:ahLst/>
                <a:cxnLst/>
                <a:rect l="l" t="t" r="r" b="b"/>
                <a:pathLst>
                  <a:path w="14326" h="31980" extrusionOk="0">
                    <a:moveTo>
                      <a:pt x="1" y="1"/>
                    </a:moveTo>
                    <a:lnTo>
                      <a:pt x="1" y="1"/>
                    </a:lnTo>
                    <a:cubicBezTo>
                      <a:pt x="354" y="968"/>
                      <a:pt x="573" y="1987"/>
                      <a:pt x="791" y="2986"/>
                    </a:cubicBezTo>
                    <a:cubicBezTo>
                      <a:pt x="1031" y="4068"/>
                      <a:pt x="1239" y="5160"/>
                      <a:pt x="1426" y="6252"/>
                    </a:cubicBezTo>
                    <a:cubicBezTo>
                      <a:pt x="2102" y="10184"/>
                      <a:pt x="2487" y="14179"/>
                      <a:pt x="2435" y="18173"/>
                    </a:cubicBezTo>
                    <a:cubicBezTo>
                      <a:pt x="2425" y="20150"/>
                      <a:pt x="2289" y="22137"/>
                      <a:pt x="2050" y="24102"/>
                    </a:cubicBezTo>
                    <a:cubicBezTo>
                      <a:pt x="1926" y="25091"/>
                      <a:pt x="1769" y="26079"/>
                      <a:pt x="1582" y="27057"/>
                    </a:cubicBezTo>
                    <a:cubicBezTo>
                      <a:pt x="1395" y="28024"/>
                      <a:pt x="1207" y="29012"/>
                      <a:pt x="906" y="29959"/>
                    </a:cubicBezTo>
                    <a:cubicBezTo>
                      <a:pt x="885" y="30011"/>
                      <a:pt x="865" y="30053"/>
                      <a:pt x="833" y="30084"/>
                    </a:cubicBezTo>
                    <a:cubicBezTo>
                      <a:pt x="958" y="30469"/>
                      <a:pt x="1260" y="30801"/>
                      <a:pt x="1572" y="31041"/>
                    </a:cubicBezTo>
                    <a:cubicBezTo>
                      <a:pt x="1665" y="31104"/>
                      <a:pt x="1759" y="31166"/>
                      <a:pt x="1852" y="31218"/>
                    </a:cubicBezTo>
                    <a:lnTo>
                      <a:pt x="1852" y="31155"/>
                    </a:lnTo>
                    <a:cubicBezTo>
                      <a:pt x="1852" y="30989"/>
                      <a:pt x="1852" y="30822"/>
                      <a:pt x="1873" y="30656"/>
                    </a:cubicBezTo>
                    <a:cubicBezTo>
                      <a:pt x="1915" y="30323"/>
                      <a:pt x="2009" y="30001"/>
                      <a:pt x="2123" y="29689"/>
                    </a:cubicBezTo>
                    <a:cubicBezTo>
                      <a:pt x="2140" y="29642"/>
                      <a:pt x="2178" y="29621"/>
                      <a:pt x="2215" y="29621"/>
                    </a:cubicBezTo>
                    <a:cubicBezTo>
                      <a:pt x="2268" y="29621"/>
                      <a:pt x="2318" y="29663"/>
                      <a:pt x="2300" y="29730"/>
                    </a:cubicBezTo>
                    <a:cubicBezTo>
                      <a:pt x="2206" y="30043"/>
                      <a:pt x="2154" y="30355"/>
                      <a:pt x="2134" y="30677"/>
                    </a:cubicBezTo>
                    <a:cubicBezTo>
                      <a:pt x="2123" y="30833"/>
                      <a:pt x="2123" y="30989"/>
                      <a:pt x="2123" y="31155"/>
                    </a:cubicBezTo>
                    <a:cubicBezTo>
                      <a:pt x="2134" y="31218"/>
                      <a:pt x="2134" y="31280"/>
                      <a:pt x="2144" y="31353"/>
                    </a:cubicBezTo>
                    <a:cubicBezTo>
                      <a:pt x="2425" y="31467"/>
                      <a:pt x="2726" y="31540"/>
                      <a:pt x="3028" y="31603"/>
                    </a:cubicBezTo>
                    <a:cubicBezTo>
                      <a:pt x="4294" y="31861"/>
                      <a:pt x="5600" y="31979"/>
                      <a:pt x="6904" y="31979"/>
                    </a:cubicBezTo>
                    <a:cubicBezTo>
                      <a:pt x="7700" y="31979"/>
                      <a:pt x="8495" y="31935"/>
                      <a:pt x="9280" y="31853"/>
                    </a:cubicBezTo>
                    <a:cubicBezTo>
                      <a:pt x="9342" y="31853"/>
                      <a:pt x="9415" y="31842"/>
                      <a:pt x="9478" y="31832"/>
                    </a:cubicBezTo>
                    <a:lnTo>
                      <a:pt x="9508" y="31832"/>
                    </a:lnTo>
                    <a:cubicBezTo>
                      <a:pt x="9508" y="31707"/>
                      <a:pt x="9519" y="31592"/>
                      <a:pt x="9519" y="31478"/>
                    </a:cubicBezTo>
                    <a:cubicBezTo>
                      <a:pt x="9529" y="31259"/>
                      <a:pt x="9540" y="31051"/>
                      <a:pt x="9540" y="30833"/>
                    </a:cubicBezTo>
                    <a:cubicBezTo>
                      <a:pt x="9540" y="30786"/>
                      <a:pt x="9576" y="30763"/>
                      <a:pt x="9614" y="30763"/>
                    </a:cubicBezTo>
                    <a:cubicBezTo>
                      <a:pt x="9652" y="30763"/>
                      <a:pt x="9691" y="30786"/>
                      <a:pt x="9696" y="30833"/>
                    </a:cubicBezTo>
                    <a:cubicBezTo>
                      <a:pt x="9696" y="30968"/>
                      <a:pt x="9696" y="31104"/>
                      <a:pt x="9706" y="31238"/>
                    </a:cubicBezTo>
                    <a:cubicBezTo>
                      <a:pt x="9716" y="31426"/>
                      <a:pt x="9716" y="31613"/>
                      <a:pt x="9727" y="31800"/>
                    </a:cubicBezTo>
                    <a:cubicBezTo>
                      <a:pt x="10029" y="31769"/>
                      <a:pt x="10331" y="31728"/>
                      <a:pt x="10632" y="31665"/>
                    </a:cubicBezTo>
                    <a:cubicBezTo>
                      <a:pt x="10622" y="31571"/>
                      <a:pt x="10622" y="31478"/>
                      <a:pt x="10622" y="31395"/>
                    </a:cubicBezTo>
                    <a:cubicBezTo>
                      <a:pt x="10611" y="31218"/>
                      <a:pt x="10590" y="31030"/>
                      <a:pt x="10580" y="30843"/>
                    </a:cubicBezTo>
                    <a:cubicBezTo>
                      <a:pt x="10559" y="30469"/>
                      <a:pt x="10559" y="30084"/>
                      <a:pt x="10549" y="29710"/>
                    </a:cubicBezTo>
                    <a:cubicBezTo>
                      <a:pt x="10544" y="29658"/>
                      <a:pt x="10580" y="29632"/>
                      <a:pt x="10619" y="29632"/>
                    </a:cubicBezTo>
                    <a:cubicBezTo>
                      <a:pt x="10658" y="29632"/>
                      <a:pt x="10700" y="29658"/>
                      <a:pt x="10705" y="29710"/>
                    </a:cubicBezTo>
                    <a:cubicBezTo>
                      <a:pt x="10757" y="30084"/>
                      <a:pt x="10819" y="30448"/>
                      <a:pt x="10861" y="30822"/>
                    </a:cubicBezTo>
                    <a:cubicBezTo>
                      <a:pt x="10882" y="31010"/>
                      <a:pt x="10892" y="31197"/>
                      <a:pt x="10913" y="31374"/>
                    </a:cubicBezTo>
                    <a:cubicBezTo>
                      <a:pt x="10913" y="31446"/>
                      <a:pt x="10923" y="31520"/>
                      <a:pt x="10934" y="31603"/>
                    </a:cubicBezTo>
                    <a:cubicBezTo>
                      <a:pt x="11308" y="31520"/>
                      <a:pt x="11672" y="31416"/>
                      <a:pt x="12026" y="31280"/>
                    </a:cubicBezTo>
                    <a:cubicBezTo>
                      <a:pt x="12379" y="31145"/>
                      <a:pt x="12723" y="30968"/>
                      <a:pt x="13024" y="30739"/>
                    </a:cubicBezTo>
                    <a:cubicBezTo>
                      <a:pt x="13326" y="30510"/>
                      <a:pt x="13545" y="30230"/>
                      <a:pt x="13763" y="29928"/>
                    </a:cubicBezTo>
                    <a:cubicBezTo>
                      <a:pt x="13461" y="28991"/>
                      <a:pt x="13274" y="28024"/>
                      <a:pt x="13087" y="27057"/>
                    </a:cubicBezTo>
                    <a:cubicBezTo>
                      <a:pt x="12910" y="26079"/>
                      <a:pt x="12754" y="25091"/>
                      <a:pt x="12629" y="24102"/>
                    </a:cubicBezTo>
                    <a:cubicBezTo>
                      <a:pt x="12379" y="22137"/>
                      <a:pt x="12255" y="20150"/>
                      <a:pt x="12234" y="18173"/>
                    </a:cubicBezTo>
                    <a:cubicBezTo>
                      <a:pt x="12192" y="14179"/>
                      <a:pt x="12567" y="10184"/>
                      <a:pt x="13243" y="6252"/>
                    </a:cubicBezTo>
                    <a:cubicBezTo>
                      <a:pt x="13431" y="5160"/>
                      <a:pt x="13639" y="4068"/>
                      <a:pt x="13877" y="2986"/>
                    </a:cubicBezTo>
                    <a:cubicBezTo>
                      <a:pt x="14013" y="2362"/>
                      <a:pt x="14159" y="1717"/>
                      <a:pt x="14325" y="1093"/>
                    </a:cubicBezTo>
                    <a:lnTo>
                      <a:pt x="14325" y="1093"/>
                    </a:lnTo>
                    <a:cubicBezTo>
                      <a:pt x="14179" y="1332"/>
                      <a:pt x="14044" y="1571"/>
                      <a:pt x="13898" y="1821"/>
                    </a:cubicBezTo>
                    <a:cubicBezTo>
                      <a:pt x="13565" y="2393"/>
                      <a:pt x="13264" y="2986"/>
                      <a:pt x="12931" y="3558"/>
                    </a:cubicBezTo>
                    <a:cubicBezTo>
                      <a:pt x="12692" y="4900"/>
                      <a:pt x="12453" y="6242"/>
                      <a:pt x="12245" y="7584"/>
                    </a:cubicBezTo>
                    <a:cubicBezTo>
                      <a:pt x="11995" y="9248"/>
                      <a:pt x="11808" y="10912"/>
                      <a:pt x="11683" y="12588"/>
                    </a:cubicBezTo>
                    <a:cubicBezTo>
                      <a:pt x="11422" y="15916"/>
                      <a:pt x="11392" y="19255"/>
                      <a:pt x="11610" y="22584"/>
                    </a:cubicBezTo>
                    <a:cubicBezTo>
                      <a:pt x="11725" y="24467"/>
                      <a:pt x="11933" y="26339"/>
                      <a:pt x="12171" y="28201"/>
                    </a:cubicBezTo>
                    <a:cubicBezTo>
                      <a:pt x="12171" y="28243"/>
                      <a:pt x="12161" y="28284"/>
                      <a:pt x="12130" y="28305"/>
                    </a:cubicBezTo>
                    <a:cubicBezTo>
                      <a:pt x="12141" y="28378"/>
                      <a:pt x="12120" y="28441"/>
                      <a:pt x="12047" y="28482"/>
                    </a:cubicBezTo>
                    <a:cubicBezTo>
                      <a:pt x="11735" y="28649"/>
                      <a:pt x="11360" y="28742"/>
                      <a:pt x="11017" y="28846"/>
                    </a:cubicBezTo>
                    <a:cubicBezTo>
                      <a:pt x="10778" y="28919"/>
                      <a:pt x="10528" y="28981"/>
                      <a:pt x="10289" y="29033"/>
                    </a:cubicBezTo>
                    <a:cubicBezTo>
                      <a:pt x="10185" y="29065"/>
                      <a:pt x="10081" y="29086"/>
                      <a:pt x="9977" y="29106"/>
                    </a:cubicBezTo>
                    <a:cubicBezTo>
                      <a:pt x="9053" y="29300"/>
                      <a:pt x="8112" y="29402"/>
                      <a:pt x="7166" y="29402"/>
                    </a:cubicBezTo>
                    <a:cubicBezTo>
                      <a:pt x="6845" y="29402"/>
                      <a:pt x="6523" y="29390"/>
                      <a:pt x="6201" y="29366"/>
                    </a:cubicBezTo>
                    <a:cubicBezTo>
                      <a:pt x="5566" y="29324"/>
                      <a:pt x="4931" y="29231"/>
                      <a:pt x="4307" y="29095"/>
                    </a:cubicBezTo>
                    <a:cubicBezTo>
                      <a:pt x="3995" y="29033"/>
                      <a:pt x="3683" y="28961"/>
                      <a:pt x="3382" y="28867"/>
                    </a:cubicBezTo>
                    <a:cubicBezTo>
                      <a:pt x="3091" y="28783"/>
                      <a:pt x="2789" y="28690"/>
                      <a:pt x="2518" y="28534"/>
                    </a:cubicBezTo>
                    <a:cubicBezTo>
                      <a:pt x="2446" y="28492"/>
                      <a:pt x="2446" y="28409"/>
                      <a:pt x="2487" y="28357"/>
                    </a:cubicBezTo>
                    <a:cubicBezTo>
                      <a:pt x="2404" y="28357"/>
                      <a:pt x="2321" y="28305"/>
                      <a:pt x="2331" y="28201"/>
                    </a:cubicBezTo>
                    <a:cubicBezTo>
                      <a:pt x="2571" y="26339"/>
                      <a:pt x="2779" y="24467"/>
                      <a:pt x="2893" y="22584"/>
                    </a:cubicBezTo>
                    <a:cubicBezTo>
                      <a:pt x="3101" y="19255"/>
                      <a:pt x="3080" y="15916"/>
                      <a:pt x="2820" y="12588"/>
                    </a:cubicBezTo>
                    <a:cubicBezTo>
                      <a:pt x="2695" y="10912"/>
                      <a:pt x="2497" y="9248"/>
                      <a:pt x="2248" y="7584"/>
                    </a:cubicBezTo>
                    <a:cubicBezTo>
                      <a:pt x="2009" y="5961"/>
                      <a:pt x="1707" y="4338"/>
                      <a:pt x="1415" y="2715"/>
                    </a:cubicBezTo>
                    <a:cubicBezTo>
                      <a:pt x="1405" y="2695"/>
                      <a:pt x="1395" y="2664"/>
                      <a:pt x="1385" y="2632"/>
                    </a:cubicBezTo>
                    <a:cubicBezTo>
                      <a:pt x="1385" y="2622"/>
                      <a:pt x="1374" y="2611"/>
                      <a:pt x="1374" y="2591"/>
                    </a:cubicBezTo>
                    <a:cubicBezTo>
                      <a:pt x="1343" y="2570"/>
                      <a:pt x="1332" y="2539"/>
                      <a:pt x="1343" y="2507"/>
                    </a:cubicBezTo>
                    <a:lnTo>
                      <a:pt x="1187" y="2102"/>
                    </a:lnTo>
                    <a:cubicBezTo>
                      <a:pt x="1052" y="1748"/>
                      <a:pt x="906" y="1384"/>
                      <a:pt x="791" y="1020"/>
                    </a:cubicBezTo>
                    <a:cubicBezTo>
                      <a:pt x="771" y="957"/>
                      <a:pt x="834" y="908"/>
                      <a:pt x="888" y="908"/>
                    </a:cubicBezTo>
                    <a:cubicBezTo>
                      <a:pt x="914" y="908"/>
                      <a:pt x="937" y="920"/>
                      <a:pt x="948" y="947"/>
                    </a:cubicBezTo>
                    <a:cubicBezTo>
                      <a:pt x="1114" y="1301"/>
                      <a:pt x="1249" y="1665"/>
                      <a:pt x="1385" y="2029"/>
                    </a:cubicBezTo>
                    <a:cubicBezTo>
                      <a:pt x="1436" y="2144"/>
                      <a:pt x="1478" y="2258"/>
                      <a:pt x="1519" y="2372"/>
                    </a:cubicBezTo>
                    <a:cubicBezTo>
                      <a:pt x="1738" y="2248"/>
                      <a:pt x="1988" y="2174"/>
                      <a:pt x="2238" y="2112"/>
                    </a:cubicBezTo>
                    <a:cubicBezTo>
                      <a:pt x="2372" y="2081"/>
                      <a:pt x="2518" y="2060"/>
                      <a:pt x="2664" y="2029"/>
                    </a:cubicBezTo>
                    <a:cubicBezTo>
                      <a:pt x="2779" y="2019"/>
                      <a:pt x="2903" y="1987"/>
                      <a:pt x="3017" y="1987"/>
                    </a:cubicBezTo>
                    <a:cubicBezTo>
                      <a:pt x="2945" y="1624"/>
                      <a:pt x="2872" y="1249"/>
                      <a:pt x="2789" y="885"/>
                    </a:cubicBezTo>
                    <a:cubicBezTo>
                      <a:pt x="2601" y="854"/>
                      <a:pt x="2414" y="822"/>
                      <a:pt x="2217" y="791"/>
                    </a:cubicBezTo>
                    <a:cubicBezTo>
                      <a:pt x="1988" y="760"/>
                      <a:pt x="1759" y="718"/>
                      <a:pt x="1530" y="656"/>
                    </a:cubicBezTo>
                    <a:cubicBezTo>
                      <a:pt x="1311" y="604"/>
                      <a:pt x="1103" y="521"/>
                      <a:pt x="885" y="438"/>
                    </a:cubicBezTo>
                    <a:cubicBezTo>
                      <a:pt x="573" y="313"/>
                      <a:pt x="271" y="18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8" name="Google Shape;3078;p45"/>
              <p:cNvSpPr/>
              <p:nvPr/>
            </p:nvSpPr>
            <p:spPr>
              <a:xfrm>
                <a:off x="3732025" y="1382875"/>
                <a:ext cx="41875" cy="98850"/>
              </a:xfrm>
              <a:custGeom>
                <a:avLst/>
                <a:gdLst/>
                <a:ahLst/>
                <a:cxnLst/>
                <a:rect l="l" t="t" r="r" b="b"/>
                <a:pathLst>
                  <a:path w="1675" h="3954" extrusionOk="0">
                    <a:moveTo>
                      <a:pt x="0" y="1"/>
                    </a:moveTo>
                    <a:cubicBezTo>
                      <a:pt x="208" y="1062"/>
                      <a:pt x="426" y="2113"/>
                      <a:pt x="634" y="3174"/>
                    </a:cubicBezTo>
                    <a:cubicBezTo>
                      <a:pt x="822" y="3392"/>
                      <a:pt x="1041" y="3579"/>
                      <a:pt x="1269" y="3736"/>
                    </a:cubicBezTo>
                    <a:cubicBezTo>
                      <a:pt x="1383" y="3819"/>
                      <a:pt x="1508" y="3891"/>
                      <a:pt x="1633" y="3954"/>
                    </a:cubicBezTo>
                    <a:lnTo>
                      <a:pt x="1675" y="3954"/>
                    </a:lnTo>
                    <a:cubicBezTo>
                      <a:pt x="1404" y="2768"/>
                      <a:pt x="1134" y="1572"/>
                      <a:pt x="874" y="375"/>
                    </a:cubicBezTo>
                    <a:lnTo>
                      <a:pt x="853" y="375"/>
                    </a:lnTo>
                    <a:cubicBezTo>
                      <a:pt x="770" y="375"/>
                      <a:pt x="687" y="354"/>
                      <a:pt x="604" y="324"/>
                    </a:cubicBezTo>
                    <a:cubicBezTo>
                      <a:pt x="447" y="282"/>
                      <a:pt x="302" y="209"/>
                      <a:pt x="167" y="126"/>
                    </a:cubicBezTo>
                    <a:cubicBezTo>
                      <a:pt x="104" y="84"/>
                      <a:pt x="52" y="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9" name="Google Shape;3079;p45"/>
              <p:cNvSpPr/>
              <p:nvPr/>
            </p:nvSpPr>
            <p:spPr>
              <a:xfrm>
                <a:off x="3721875" y="1341025"/>
                <a:ext cx="30175" cy="42675"/>
              </a:xfrm>
              <a:custGeom>
                <a:avLst/>
                <a:gdLst/>
                <a:ahLst/>
                <a:cxnLst/>
                <a:rect l="l" t="t" r="r" b="b"/>
                <a:pathLst>
                  <a:path w="1207" h="1707" extrusionOk="0">
                    <a:moveTo>
                      <a:pt x="0" y="0"/>
                    </a:moveTo>
                    <a:cubicBezTo>
                      <a:pt x="62" y="306"/>
                      <a:pt x="83" y="361"/>
                      <a:pt x="95" y="361"/>
                    </a:cubicBezTo>
                    <a:cubicBezTo>
                      <a:pt x="103" y="361"/>
                      <a:pt x="107" y="344"/>
                      <a:pt x="114" y="344"/>
                    </a:cubicBezTo>
                    <a:cubicBezTo>
                      <a:pt x="126" y="344"/>
                      <a:pt x="148" y="398"/>
                      <a:pt x="208" y="697"/>
                    </a:cubicBezTo>
                    <a:lnTo>
                      <a:pt x="302" y="1166"/>
                    </a:lnTo>
                    <a:cubicBezTo>
                      <a:pt x="437" y="1300"/>
                      <a:pt x="583" y="1415"/>
                      <a:pt x="739" y="1508"/>
                    </a:cubicBezTo>
                    <a:cubicBezTo>
                      <a:pt x="864" y="1582"/>
                      <a:pt x="989" y="1633"/>
                      <a:pt x="1124" y="1675"/>
                    </a:cubicBezTo>
                    <a:cubicBezTo>
                      <a:pt x="1144" y="1686"/>
                      <a:pt x="1176" y="1696"/>
                      <a:pt x="1207" y="1706"/>
                    </a:cubicBezTo>
                    <a:cubicBezTo>
                      <a:pt x="1124" y="1353"/>
                      <a:pt x="1051" y="999"/>
                      <a:pt x="968" y="645"/>
                    </a:cubicBezTo>
                    <a:cubicBezTo>
                      <a:pt x="933" y="483"/>
                      <a:pt x="917" y="431"/>
                      <a:pt x="909" y="431"/>
                    </a:cubicBezTo>
                    <a:lnTo>
                      <a:pt x="909" y="431"/>
                    </a:lnTo>
                    <a:cubicBezTo>
                      <a:pt x="896" y="431"/>
                      <a:pt x="914" y="611"/>
                      <a:pt x="901" y="611"/>
                    </a:cubicBezTo>
                    <a:cubicBezTo>
                      <a:pt x="894" y="611"/>
                      <a:pt x="878" y="558"/>
                      <a:pt x="843" y="396"/>
                    </a:cubicBezTo>
                    <a:cubicBezTo>
                      <a:pt x="760" y="385"/>
                      <a:pt x="677" y="354"/>
                      <a:pt x="614" y="323"/>
                    </a:cubicBezTo>
                    <a:cubicBezTo>
                      <a:pt x="500" y="292"/>
                      <a:pt x="396" y="239"/>
                      <a:pt x="281" y="188"/>
                    </a:cubicBezTo>
                    <a:cubicBezTo>
                      <a:pt x="187" y="135"/>
                      <a:pt x="94" y="73"/>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0" name="Google Shape;3080;p45"/>
              <p:cNvSpPr/>
              <p:nvPr/>
            </p:nvSpPr>
            <p:spPr>
              <a:xfrm>
                <a:off x="3706025" y="1268450"/>
                <a:ext cx="21600" cy="8350"/>
              </a:xfrm>
              <a:custGeom>
                <a:avLst/>
                <a:gdLst/>
                <a:ahLst/>
                <a:cxnLst/>
                <a:rect l="l" t="t" r="r" b="b"/>
                <a:pathLst>
                  <a:path w="864" h="334" extrusionOk="0">
                    <a:moveTo>
                      <a:pt x="738" y="1"/>
                    </a:moveTo>
                    <a:cubicBezTo>
                      <a:pt x="707" y="12"/>
                      <a:pt x="676" y="12"/>
                      <a:pt x="645" y="12"/>
                    </a:cubicBezTo>
                    <a:lnTo>
                      <a:pt x="624" y="12"/>
                    </a:lnTo>
                    <a:cubicBezTo>
                      <a:pt x="624" y="12"/>
                      <a:pt x="613" y="22"/>
                      <a:pt x="603" y="22"/>
                    </a:cubicBezTo>
                    <a:lnTo>
                      <a:pt x="447" y="53"/>
                    </a:lnTo>
                    <a:cubicBezTo>
                      <a:pt x="301" y="84"/>
                      <a:pt x="146" y="126"/>
                      <a:pt x="0" y="178"/>
                    </a:cubicBezTo>
                    <a:lnTo>
                      <a:pt x="93" y="240"/>
                    </a:lnTo>
                    <a:lnTo>
                      <a:pt x="156" y="271"/>
                    </a:lnTo>
                    <a:cubicBezTo>
                      <a:pt x="167" y="282"/>
                      <a:pt x="187" y="282"/>
                      <a:pt x="197" y="292"/>
                    </a:cubicBezTo>
                    <a:cubicBezTo>
                      <a:pt x="218" y="303"/>
                      <a:pt x="250" y="313"/>
                      <a:pt x="271" y="324"/>
                    </a:cubicBezTo>
                    <a:lnTo>
                      <a:pt x="312" y="324"/>
                    </a:lnTo>
                    <a:lnTo>
                      <a:pt x="312" y="334"/>
                    </a:lnTo>
                    <a:lnTo>
                      <a:pt x="426" y="334"/>
                    </a:lnTo>
                    <a:lnTo>
                      <a:pt x="426" y="324"/>
                    </a:lnTo>
                    <a:cubicBezTo>
                      <a:pt x="458" y="324"/>
                      <a:pt x="479" y="313"/>
                      <a:pt x="499" y="313"/>
                    </a:cubicBezTo>
                    <a:cubicBezTo>
                      <a:pt x="509" y="313"/>
                      <a:pt x="520" y="303"/>
                      <a:pt x="530" y="303"/>
                    </a:cubicBezTo>
                    <a:lnTo>
                      <a:pt x="624" y="240"/>
                    </a:lnTo>
                    <a:cubicBezTo>
                      <a:pt x="624" y="240"/>
                      <a:pt x="634" y="230"/>
                      <a:pt x="645" y="230"/>
                    </a:cubicBezTo>
                    <a:cubicBezTo>
                      <a:pt x="645" y="220"/>
                      <a:pt x="655" y="220"/>
                      <a:pt x="666" y="209"/>
                    </a:cubicBezTo>
                    <a:cubicBezTo>
                      <a:pt x="676" y="199"/>
                      <a:pt x="687" y="178"/>
                      <a:pt x="697" y="167"/>
                    </a:cubicBezTo>
                    <a:cubicBezTo>
                      <a:pt x="707" y="167"/>
                      <a:pt x="707" y="167"/>
                      <a:pt x="707" y="157"/>
                    </a:cubicBezTo>
                    <a:cubicBezTo>
                      <a:pt x="717" y="157"/>
                      <a:pt x="717" y="146"/>
                      <a:pt x="728" y="136"/>
                    </a:cubicBezTo>
                    <a:cubicBezTo>
                      <a:pt x="749" y="105"/>
                      <a:pt x="770" y="74"/>
                      <a:pt x="811" y="53"/>
                    </a:cubicBezTo>
                    <a:cubicBezTo>
                      <a:pt x="821" y="42"/>
                      <a:pt x="842" y="32"/>
                      <a:pt x="863" y="32"/>
                    </a:cubicBezTo>
                    <a:cubicBezTo>
                      <a:pt x="853" y="22"/>
                      <a:pt x="853" y="12"/>
                      <a:pt x="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1" name="Google Shape;3081;p45"/>
              <p:cNvSpPr/>
              <p:nvPr/>
            </p:nvSpPr>
            <p:spPr>
              <a:xfrm>
                <a:off x="3708875" y="1279375"/>
                <a:ext cx="32250" cy="62975"/>
              </a:xfrm>
              <a:custGeom>
                <a:avLst/>
                <a:gdLst/>
                <a:ahLst/>
                <a:cxnLst/>
                <a:rect l="l" t="t" r="r" b="b"/>
                <a:pathLst>
                  <a:path w="1290" h="2519" extrusionOk="0">
                    <a:moveTo>
                      <a:pt x="801" y="1"/>
                    </a:moveTo>
                    <a:cubicBezTo>
                      <a:pt x="770" y="32"/>
                      <a:pt x="728" y="63"/>
                      <a:pt x="697" y="84"/>
                    </a:cubicBezTo>
                    <a:cubicBezTo>
                      <a:pt x="573" y="178"/>
                      <a:pt x="424" y="224"/>
                      <a:pt x="275" y="224"/>
                    </a:cubicBezTo>
                    <a:cubicBezTo>
                      <a:pt x="225" y="224"/>
                      <a:pt x="174" y="219"/>
                      <a:pt x="125" y="209"/>
                    </a:cubicBezTo>
                    <a:cubicBezTo>
                      <a:pt x="83" y="209"/>
                      <a:pt x="42" y="188"/>
                      <a:pt x="0" y="178"/>
                    </a:cubicBezTo>
                    <a:lnTo>
                      <a:pt x="0" y="178"/>
                    </a:lnTo>
                    <a:cubicBezTo>
                      <a:pt x="63" y="417"/>
                      <a:pt x="115" y="656"/>
                      <a:pt x="167" y="885"/>
                    </a:cubicBezTo>
                    <a:cubicBezTo>
                      <a:pt x="261" y="1281"/>
                      <a:pt x="344" y="1665"/>
                      <a:pt x="427" y="2060"/>
                    </a:cubicBezTo>
                    <a:cubicBezTo>
                      <a:pt x="593" y="2185"/>
                      <a:pt x="770" y="2300"/>
                      <a:pt x="957" y="2383"/>
                    </a:cubicBezTo>
                    <a:cubicBezTo>
                      <a:pt x="1061" y="2435"/>
                      <a:pt x="1144" y="2466"/>
                      <a:pt x="1238" y="2497"/>
                    </a:cubicBezTo>
                    <a:cubicBezTo>
                      <a:pt x="1259" y="2508"/>
                      <a:pt x="1269" y="2508"/>
                      <a:pt x="1290" y="2518"/>
                    </a:cubicBezTo>
                    <a:cubicBezTo>
                      <a:pt x="1259" y="2352"/>
                      <a:pt x="1218" y="2196"/>
                      <a:pt x="1186" y="2040"/>
                    </a:cubicBezTo>
                    <a:cubicBezTo>
                      <a:pt x="1051" y="1364"/>
                      <a:pt x="895" y="687"/>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2" name="Google Shape;3082;p45"/>
              <p:cNvSpPr/>
              <p:nvPr/>
            </p:nvSpPr>
            <p:spPr>
              <a:xfrm>
                <a:off x="3671175" y="1445825"/>
                <a:ext cx="65800" cy="31750"/>
              </a:xfrm>
              <a:custGeom>
                <a:avLst/>
                <a:gdLst/>
                <a:ahLst/>
                <a:cxnLst/>
                <a:rect l="l" t="t" r="r" b="b"/>
                <a:pathLst>
                  <a:path w="2632" h="1270" extrusionOk="0">
                    <a:moveTo>
                      <a:pt x="2372" y="0"/>
                    </a:moveTo>
                    <a:cubicBezTo>
                      <a:pt x="2132" y="21"/>
                      <a:pt x="1903" y="11"/>
                      <a:pt x="1675" y="42"/>
                    </a:cubicBezTo>
                    <a:cubicBezTo>
                      <a:pt x="1446" y="73"/>
                      <a:pt x="1228" y="125"/>
                      <a:pt x="1009" y="187"/>
                    </a:cubicBezTo>
                    <a:cubicBezTo>
                      <a:pt x="791" y="250"/>
                      <a:pt x="583" y="323"/>
                      <a:pt x="375" y="416"/>
                    </a:cubicBezTo>
                    <a:lnTo>
                      <a:pt x="0" y="603"/>
                    </a:lnTo>
                    <a:cubicBezTo>
                      <a:pt x="375" y="812"/>
                      <a:pt x="780" y="1010"/>
                      <a:pt x="1207" y="1051"/>
                    </a:cubicBezTo>
                    <a:cubicBezTo>
                      <a:pt x="1685" y="1114"/>
                      <a:pt x="2164" y="1197"/>
                      <a:pt x="2632" y="1269"/>
                    </a:cubicBezTo>
                    <a:cubicBezTo>
                      <a:pt x="2601" y="1072"/>
                      <a:pt x="2559" y="885"/>
                      <a:pt x="2518" y="698"/>
                    </a:cubicBezTo>
                    <a:lnTo>
                      <a:pt x="2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3" name="Google Shape;3083;p45"/>
              <p:cNvSpPr/>
              <p:nvPr/>
            </p:nvSpPr>
            <p:spPr>
              <a:xfrm>
                <a:off x="3750750" y="1476775"/>
                <a:ext cx="3150" cy="2875"/>
              </a:xfrm>
              <a:custGeom>
                <a:avLst/>
                <a:gdLst/>
                <a:ahLst/>
                <a:cxnLst/>
                <a:rect l="l" t="t" r="r" b="b"/>
                <a:pathLst>
                  <a:path w="126" h="115" extrusionOk="0">
                    <a:moveTo>
                      <a:pt x="0" y="0"/>
                    </a:moveTo>
                    <a:lnTo>
                      <a:pt x="0" y="0"/>
                    </a:lnTo>
                    <a:cubicBezTo>
                      <a:pt x="10" y="31"/>
                      <a:pt x="21" y="63"/>
                      <a:pt x="21" y="104"/>
                    </a:cubicBezTo>
                    <a:cubicBezTo>
                      <a:pt x="52" y="104"/>
                      <a:pt x="93" y="114"/>
                      <a:pt x="125" y="114"/>
                    </a:cubicBezTo>
                    <a:cubicBezTo>
                      <a:pt x="84" y="73"/>
                      <a:pt x="4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4" name="Google Shape;3084;p45"/>
              <p:cNvSpPr/>
              <p:nvPr/>
            </p:nvSpPr>
            <p:spPr>
              <a:xfrm>
                <a:off x="3873750" y="1653350"/>
                <a:ext cx="45775" cy="92600"/>
              </a:xfrm>
              <a:custGeom>
                <a:avLst/>
                <a:gdLst/>
                <a:ahLst/>
                <a:cxnLst/>
                <a:rect l="l" t="t" r="r" b="b"/>
                <a:pathLst>
                  <a:path w="1831" h="3704" extrusionOk="0">
                    <a:moveTo>
                      <a:pt x="1831" y="0"/>
                    </a:moveTo>
                    <a:lnTo>
                      <a:pt x="1769" y="63"/>
                    </a:lnTo>
                    <a:cubicBezTo>
                      <a:pt x="1322" y="510"/>
                      <a:pt x="895" y="968"/>
                      <a:pt x="583" y="1519"/>
                    </a:cubicBezTo>
                    <a:cubicBezTo>
                      <a:pt x="219" y="2154"/>
                      <a:pt x="0" y="2986"/>
                      <a:pt x="219" y="3703"/>
                    </a:cubicBezTo>
                    <a:cubicBezTo>
                      <a:pt x="240" y="3683"/>
                      <a:pt x="261" y="3673"/>
                      <a:pt x="281" y="3652"/>
                    </a:cubicBezTo>
                    <a:cubicBezTo>
                      <a:pt x="229" y="3641"/>
                      <a:pt x="187" y="3599"/>
                      <a:pt x="208" y="3548"/>
                    </a:cubicBezTo>
                    <a:cubicBezTo>
                      <a:pt x="458" y="2924"/>
                      <a:pt x="718" y="2309"/>
                      <a:pt x="999" y="1706"/>
                    </a:cubicBezTo>
                    <a:cubicBezTo>
                      <a:pt x="1238" y="1176"/>
                      <a:pt x="1477" y="645"/>
                      <a:pt x="1759" y="125"/>
                    </a:cubicBezTo>
                    <a:cubicBezTo>
                      <a:pt x="1789" y="83"/>
                      <a:pt x="1810" y="42"/>
                      <a:pt x="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5" name="Google Shape;3085;p45"/>
              <p:cNvSpPr/>
              <p:nvPr/>
            </p:nvSpPr>
            <p:spPr>
              <a:xfrm>
                <a:off x="3812900" y="1813800"/>
                <a:ext cx="87150" cy="80125"/>
              </a:xfrm>
              <a:custGeom>
                <a:avLst/>
                <a:gdLst/>
                <a:ahLst/>
                <a:cxnLst/>
                <a:rect l="l" t="t" r="r" b="b"/>
                <a:pathLst>
                  <a:path w="3486" h="3205" extrusionOk="0">
                    <a:moveTo>
                      <a:pt x="624" y="1"/>
                    </a:moveTo>
                    <a:cubicBezTo>
                      <a:pt x="365" y="729"/>
                      <a:pt x="146" y="1457"/>
                      <a:pt x="0" y="2216"/>
                    </a:cubicBezTo>
                    <a:cubicBezTo>
                      <a:pt x="16" y="2211"/>
                      <a:pt x="34" y="2209"/>
                      <a:pt x="54" y="2209"/>
                    </a:cubicBezTo>
                    <a:cubicBezTo>
                      <a:pt x="73" y="2209"/>
                      <a:pt x="94" y="2211"/>
                      <a:pt x="115" y="2216"/>
                    </a:cubicBezTo>
                    <a:cubicBezTo>
                      <a:pt x="208" y="2248"/>
                      <a:pt x="270" y="2320"/>
                      <a:pt x="323" y="2403"/>
                    </a:cubicBezTo>
                    <a:cubicBezTo>
                      <a:pt x="437" y="2560"/>
                      <a:pt x="562" y="2726"/>
                      <a:pt x="677" y="2893"/>
                    </a:cubicBezTo>
                    <a:cubicBezTo>
                      <a:pt x="749" y="2997"/>
                      <a:pt x="822" y="3101"/>
                      <a:pt x="885" y="3205"/>
                    </a:cubicBezTo>
                    <a:cubicBezTo>
                      <a:pt x="947" y="3173"/>
                      <a:pt x="1019" y="3152"/>
                      <a:pt x="1082" y="3121"/>
                    </a:cubicBezTo>
                    <a:cubicBezTo>
                      <a:pt x="1082" y="3121"/>
                      <a:pt x="1082" y="3111"/>
                      <a:pt x="1093" y="3111"/>
                    </a:cubicBezTo>
                    <a:lnTo>
                      <a:pt x="1290" y="2736"/>
                    </a:lnTo>
                    <a:cubicBezTo>
                      <a:pt x="1436" y="2477"/>
                      <a:pt x="1592" y="2237"/>
                      <a:pt x="1748" y="1987"/>
                    </a:cubicBezTo>
                    <a:cubicBezTo>
                      <a:pt x="1777" y="1942"/>
                      <a:pt x="1817" y="1923"/>
                      <a:pt x="1857" y="1923"/>
                    </a:cubicBezTo>
                    <a:cubicBezTo>
                      <a:pt x="1944" y="1923"/>
                      <a:pt x="2027" y="2015"/>
                      <a:pt x="1976" y="2123"/>
                    </a:cubicBezTo>
                    <a:cubicBezTo>
                      <a:pt x="1862" y="2382"/>
                      <a:pt x="1748" y="2653"/>
                      <a:pt x="1623" y="2903"/>
                    </a:cubicBezTo>
                    <a:lnTo>
                      <a:pt x="1592" y="2965"/>
                    </a:lnTo>
                    <a:cubicBezTo>
                      <a:pt x="1768" y="2903"/>
                      <a:pt x="1956" y="2830"/>
                      <a:pt x="2122" y="2757"/>
                    </a:cubicBezTo>
                    <a:cubicBezTo>
                      <a:pt x="2341" y="2664"/>
                      <a:pt x="2549" y="2570"/>
                      <a:pt x="2757" y="2466"/>
                    </a:cubicBezTo>
                    <a:cubicBezTo>
                      <a:pt x="2871" y="2414"/>
                      <a:pt x="2996" y="2341"/>
                      <a:pt x="3121" y="2299"/>
                    </a:cubicBezTo>
                    <a:cubicBezTo>
                      <a:pt x="3111" y="2248"/>
                      <a:pt x="3111" y="2195"/>
                      <a:pt x="3132" y="2133"/>
                    </a:cubicBezTo>
                    <a:cubicBezTo>
                      <a:pt x="3141" y="2050"/>
                      <a:pt x="3173" y="1977"/>
                      <a:pt x="3204" y="1904"/>
                    </a:cubicBezTo>
                    <a:lnTo>
                      <a:pt x="3360" y="1499"/>
                    </a:lnTo>
                    <a:cubicBezTo>
                      <a:pt x="3402" y="1395"/>
                      <a:pt x="3444" y="1280"/>
                      <a:pt x="3485" y="1176"/>
                    </a:cubicBezTo>
                    <a:lnTo>
                      <a:pt x="3485" y="1176"/>
                    </a:lnTo>
                    <a:cubicBezTo>
                      <a:pt x="3350" y="1259"/>
                      <a:pt x="3215" y="1332"/>
                      <a:pt x="3079" y="1415"/>
                    </a:cubicBezTo>
                    <a:cubicBezTo>
                      <a:pt x="2923" y="1499"/>
                      <a:pt x="2778" y="1592"/>
                      <a:pt x="2621" y="1675"/>
                    </a:cubicBezTo>
                    <a:cubicBezTo>
                      <a:pt x="2538" y="1717"/>
                      <a:pt x="2455" y="1769"/>
                      <a:pt x="2372" y="1811"/>
                    </a:cubicBezTo>
                    <a:cubicBezTo>
                      <a:pt x="2294" y="1849"/>
                      <a:pt x="2216" y="1888"/>
                      <a:pt x="2135" y="1888"/>
                    </a:cubicBezTo>
                    <a:cubicBezTo>
                      <a:pt x="2107" y="1888"/>
                      <a:pt x="2079" y="1884"/>
                      <a:pt x="2050" y="1873"/>
                    </a:cubicBezTo>
                    <a:cubicBezTo>
                      <a:pt x="2039" y="1873"/>
                      <a:pt x="2039" y="1873"/>
                      <a:pt x="2029" y="1862"/>
                    </a:cubicBezTo>
                    <a:cubicBezTo>
                      <a:pt x="2021" y="1865"/>
                      <a:pt x="2012" y="1866"/>
                      <a:pt x="2004" y="1866"/>
                    </a:cubicBezTo>
                    <a:cubicBezTo>
                      <a:pt x="1978" y="1866"/>
                      <a:pt x="1950" y="1855"/>
                      <a:pt x="1935" y="1832"/>
                    </a:cubicBezTo>
                    <a:cubicBezTo>
                      <a:pt x="1685" y="1509"/>
                      <a:pt x="1446" y="1187"/>
                      <a:pt x="1207" y="864"/>
                    </a:cubicBezTo>
                    <a:cubicBezTo>
                      <a:pt x="1093" y="697"/>
                      <a:pt x="978" y="542"/>
                      <a:pt x="874" y="375"/>
                    </a:cubicBezTo>
                    <a:cubicBezTo>
                      <a:pt x="791" y="260"/>
                      <a:pt x="697" y="136"/>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6" name="Google Shape;3086;p45"/>
              <p:cNvSpPr/>
              <p:nvPr/>
            </p:nvSpPr>
            <p:spPr>
              <a:xfrm>
                <a:off x="3780400" y="1558150"/>
                <a:ext cx="72050" cy="63250"/>
              </a:xfrm>
              <a:custGeom>
                <a:avLst/>
                <a:gdLst/>
                <a:ahLst/>
                <a:cxnLst/>
                <a:rect l="l" t="t" r="r" b="b"/>
                <a:pathLst>
                  <a:path w="2882" h="2530" extrusionOk="0">
                    <a:moveTo>
                      <a:pt x="1228" y="1"/>
                    </a:moveTo>
                    <a:cubicBezTo>
                      <a:pt x="1217" y="33"/>
                      <a:pt x="1196" y="63"/>
                      <a:pt x="1175" y="95"/>
                    </a:cubicBezTo>
                    <a:cubicBezTo>
                      <a:pt x="1144" y="126"/>
                      <a:pt x="1124" y="167"/>
                      <a:pt x="1082" y="199"/>
                    </a:cubicBezTo>
                    <a:cubicBezTo>
                      <a:pt x="1050" y="241"/>
                      <a:pt x="1020" y="271"/>
                      <a:pt x="978" y="303"/>
                    </a:cubicBezTo>
                    <a:cubicBezTo>
                      <a:pt x="957" y="334"/>
                      <a:pt x="936" y="365"/>
                      <a:pt x="895" y="375"/>
                    </a:cubicBezTo>
                    <a:cubicBezTo>
                      <a:pt x="895" y="386"/>
                      <a:pt x="884" y="386"/>
                      <a:pt x="884" y="396"/>
                    </a:cubicBezTo>
                    <a:cubicBezTo>
                      <a:pt x="780" y="500"/>
                      <a:pt x="676" y="615"/>
                      <a:pt x="593" y="729"/>
                    </a:cubicBezTo>
                    <a:cubicBezTo>
                      <a:pt x="593" y="771"/>
                      <a:pt x="562" y="812"/>
                      <a:pt x="520" y="823"/>
                    </a:cubicBezTo>
                    <a:cubicBezTo>
                      <a:pt x="333" y="1094"/>
                      <a:pt x="167" y="1374"/>
                      <a:pt x="0" y="1655"/>
                    </a:cubicBezTo>
                    <a:cubicBezTo>
                      <a:pt x="104" y="1707"/>
                      <a:pt x="197" y="1759"/>
                      <a:pt x="291" y="1801"/>
                    </a:cubicBezTo>
                    <a:lnTo>
                      <a:pt x="759" y="2051"/>
                    </a:lnTo>
                    <a:lnTo>
                      <a:pt x="1228" y="2300"/>
                    </a:lnTo>
                    <a:cubicBezTo>
                      <a:pt x="1311" y="2352"/>
                      <a:pt x="1394" y="2393"/>
                      <a:pt x="1477" y="2446"/>
                    </a:cubicBezTo>
                    <a:cubicBezTo>
                      <a:pt x="1519" y="2467"/>
                      <a:pt x="1570" y="2497"/>
                      <a:pt x="1602" y="2529"/>
                    </a:cubicBezTo>
                    <a:cubicBezTo>
                      <a:pt x="1779" y="2248"/>
                      <a:pt x="1966" y="1967"/>
                      <a:pt x="2153" y="1686"/>
                    </a:cubicBezTo>
                    <a:cubicBezTo>
                      <a:pt x="2257" y="1530"/>
                      <a:pt x="2372" y="1364"/>
                      <a:pt x="2476" y="1208"/>
                    </a:cubicBezTo>
                    <a:cubicBezTo>
                      <a:pt x="2601" y="1031"/>
                      <a:pt x="2715" y="854"/>
                      <a:pt x="2860" y="708"/>
                    </a:cubicBezTo>
                    <a:cubicBezTo>
                      <a:pt x="2871" y="698"/>
                      <a:pt x="2871" y="698"/>
                      <a:pt x="2881" y="698"/>
                    </a:cubicBezTo>
                    <a:cubicBezTo>
                      <a:pt x="2860" y="657"/>
                      <a:pt x="2850" y="615"/>
                      <a:pt x="2830" y="573"/>
                    </a:cubicBezTo>
                    <a:lnTo>
                      <a:pt x="2798" y="573"/>
                    </a:lnTo>
                    <a:cubicBezTo>
                      <a:pt x="2673" y="573"/>
                      <a:pt x="2538" y="521"/>
                      <a:pt x="2393" y="459"/>
                    </a:cubicBezTo>
                    <a:cubicBezTo>
                      <a:pt x="2372" y="500"/>
                      <a:pt x="2340" y="542"/>
                      <a:pt x="2319" y="583"/>
                    </a:cubicBezTo>
                    <a:cubicBezTo>
                      <a:pt x="2236" y="698"/>
                      <a:pt x="2164" y="802"/>
                      <a:pt x="2091" y="916"/>
                    </a:cubicBezTo>
                    <a:cubicBezTo>
                      <a:pt x="1935" y="1145"/>
                      <a:pt x="1769" y="1364"/>
                      <a:pt x="1602" y="1593"/>
                    </a:cubicBezTo>
                    <a:cubicBezTo>
                      <a:pt x="1580" y="1621"/>
                      <a:pt x="1551" y="1633"/>
                      <a:pt x="1523" y="1633"/>
                    </a:cubicBezTo>
                    <a:cubicBezTo>
                      <a:pt x="1459" y="1633"/>
                      <a:pt x="1402" y="1571"/>
                      <a:pt x="1446" y="1499"/>
                    </a:cubicBezTo>
                    <a:cubicBezTo>
                      <a:pt x="1581" y="1260"/>
                      <a:pt x="1716" y="1020"/>
                      <a:pt x="1862" y="782"/>
                    </a:cubicBezTo>
                    <a:cubicBezTo>
                      <a:pt x="1935" y="667"/>
                      <a:pt x="1997" y="553"/>
                      <a:pt x="2070" y="438"/>
                    </a:cubicBezTo>
                    <a:lnTo>
                      <a:pt x="2132" y="345"/>
                    </a:lnTo>
                    <a:cubicBezTo>
                      <a:pt x="2122" y="334"/>
                      <a:pt x="2081" y="324"/>
                      <a:pt x="2081" y="324"/>
                    </a:cubicBezTo>
                    <a:cubicBezTo>
                      <a:pt x="2049" y="303"/>
                      <a:pt x="2018" y="292"/>
                      <a:pt x="1987" y="282"/>
                    </a:cubicBezTo>
                    <a:cubicBezTo>
                      <a:pt x="1852" y="230"/>
                      <a:pt x="1727" y="188"/>
                      <a:pt x="1602" y="137"/>
                    </a:cubicBezTo>
                    <a:cubicBezTo>
                      <a:pt x="1477" y="95"/>
                      <a:pt x="1342" y="63"/>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7" name="Google Shape;3087;p45"/>
              <p:cNvSpPr/>
              <p:nvPr/>
            </p:nvSpPr>
            <p:spPr>
              <a:xfrm>
                <a:off x="3710700" y="1513950"/>
                <a:ext cx="273325" cy="678775"/>
              </a:xfrm>
              <a:custGeom>
                <a:avLst/>
                <a:gdLst/>
                <a:ahLst/>
                <a:cxnLst/>
                <a:rect l="l" t="t" r="r" b="b"/>
                <a:pathLst>
                  <a:path w="10933" h="27151" extrusionOk="0">
                    <a:moveTo>
                      <a:pt x="8208" y="2347"/>
                    </a:moveTo>
                    <a:cubicBezTo>
                      <a:pt x="8244" y="2347"/>
                      <a:pt x="8280" y="2368"/>
                      <a:pt x="8301" y="2404"/>
                    </a:cubicBezTo>
                    <a:cubicBezTo>
                      <a:pt x="8332" y="2455"/>
                      <a:pt x="8311" y="2508"/>
                      <a:pt x="8270" y="2539"/>
                    </a:cubicBezTo>
                    <a:lnTo>
                      <a:pt x="8270" y="2550"/>
                    </a:lnTo>
                    <a:cubicBezTo>
                      <a:pt x="8270" y="2550"/>
                      <a:pt x="8260" y="2550"/>
                      <a:pt x="8260" y="2560"/>
                    </a:cubicBezTo>
                    <a:cubicBezTo>
                      <a:pt x="8249" y="2560"/>
                      <a:pt x="8249" y="2560"/>
                      <a:pt x="8249" y="2570"/>
                    </a:cubicBezTo>
                    <a:cubicBezTo>
                      <a:pt x="8228" y="2580"/>
                      <a:pt x="8228" y="2591"/>
                      <a:pt x="8218" y="2601"/>
                    </a:cubicBezTo>
                    <a:lnTo>
                      <a:pt x="8207" y="2601"/>
                    </a:lnTo>
                    <a:cubicBezTo>
                      <a:pt x="8207" y="2612"/>
                      <a:pt x="8207" y="2622"/>
                      <a:pt x="8197" y="2622"/>
                    </a:cubicBezTo>
                    <a:cubicBezTo>
                      <a:pt x="8197" y="2633"/>
                      <a:pt x="8187" y="2643"/>
                      <a:pt x="8187" y="2654"/>
                    </a:cubicBezTo>
                    <a:cubicBezTo>
                      <a:pt x="8187" y="2664"/>
                      <a:pt x="8177" y="2674"/>
                      <a:pt x="8177" y="2674"/>
                    </a:cubicBezTo>
                    <a:lnTo>
                      <a:pt x="8177" y="2684"/>
                    </a:lnTo>
                    <a:cubicBezTo>
                      <a:pt x="8166" y="2695"/>
                      <a:pt x="8166" y="2716"/>
                      <a:pt x="8156" y="2726"/>
                    </a:cubicBezTo>
                    <a:lnTo>
                      <a:pt x="8156" y="2768"/>
                    </a:lnTo>
                    <a:cubicBezTo>
                      <a:pt x="8145" y="2768"/>
                      <a:pt x="8145" y="2778"/>
                      <a:pt x="8145" y="2778"/>
                    </a:cubicBezTo>
                    <a:lnTo>
                      <a:pt x="8145" y="2788"/>
                    </a:lnTo>
                    <a:lnTo>
                      <a:pt x="8145" y="2830"/>
                    </a:lnTo>
                    <a:lnTo>
                      <a:pt x="8145" y="2841"/>
                    </a:lnTo>
                    <a:cubicBezTo>
                      <a:pt x="8156" y="2851"/>
                      <a:pt x="8156" y="2862"/>
                      <a:pt x="8156" y="2882"/>
                    </a:cubicBezTo>
                    <a:cubicBezTo>
                      <a:pt x="8156" y="2882"/>
                      <a:pt x="8156" y="2892"/>
                      <a:pt x="8166" y="2892"/>
                    </a:cubicBezTo>
                    <a:lnTo>
                      <a:pt x="8166" y="2903"/>
                    </a:lnTo>
                    <a:cubicBezTo>
                      <a:pt x="8166" y="2913"/>
                      <a:pt x="8177" y="2924"/>
                      <a:pt x="8177" y="2924"/>
                    </a:cubicBezTo>
                    <a:lnTo>
                      <a:pt x="8187" y="2934"/>
                    </a:lnTo>
                    <a:cubicBezTo>
                      <a:pt x="8197" y="2945"/>
                      <a:pt x="8218" y="2976"/>
                      <a:pt x="8228" y="2976"/>
                    </a:cubicBezTo>
                    <a:lnTo>
                      <a:pt x="8228" y="2986"/>
                    </a:lnTo>
                    <a:lnTo>
                      <a:pt x="8249" y="2986"/>
                    </a:lnTo>
                    <a:cubicBezTo>
                      <a:pt x="8249" y="2996"/>
                      <a:pt x="8260" y="2996"/>
                      <a:pt x="8270" y="3007"/>
                    </a:cubicBezTo>
                    <a:lnTo>
                      <a:pt x="8291" y="3007"/>
                    </a:lnTo>
                    <a:cubicBezTo>
                      <a:pt x="8291" y="3017"/>
                      <a:pt x="8301" y="3017"/>
                      <a:pt x="8311" y="3017"/>
                    </a:cubicBezTo>
                    <a:lnTo>
                      <a:pt x="8332" y="3017"/>
                    </a:lnTo>
                    <a:cubicBezTo>
                      <a:pt x="8343" y="3017"/>
                      <a:pt x="8353" y="3028"/>
                      <a:pt x="8364" y="3028"/>
                    </a:cubicBezTo>
                    <a:lnTo>
                      <a:pt x="8374" y="3028"/>
                    </a:lnTo>
                    <a:cubicBezTo>
                      <a:pt x="8374" y="3017"/>
                      <a:pt x="8374" y="3017"/>
                      <a:pt x="8385" y="3017"/>
                    </a:cubicBezTo>
                    <a:lnTo>
                      <a:pt x="8415" y="3017"/>
                    </a:lnTo>
                    <a:cubicBezTo>
                      <a:pt x="8426" y="3007"/>
                      <a:pt x="8436" y="3007"/>
                      <a:pt x="8447" y="2996"/>
                    </a:cubicBezTo>
                    <a:cubicBezTo>
                      <a:pt x="8457" y="2986"/>
                      <a:pt x="8468" y="2986"/>
                      <a:pt x="8468" y="2976"/>
                    </a:cubicBezTo>
                    <a:lnTo>
                      <a:pt x="8478" y="2976"/>
                    </a:lnTo>
                    <a:lnTo>
                      <a:pt x="8478" y="2966"/>
                    </a:lnTo>
                    <a:cubicBezTo>
                      <a:pt x="8478" y="2955"/>
                      <a:pt x="8489" y="2945"/>
                      <a:pt x="8489" y="2945"/>
                    </a:cubicBezTo>
                    <a:cubicBezTo>
                      <a:pt x="8489" y="2934"/>
                      <a:pt x="8499" y="2934"/>
                      <a:pt x="8499" y="2934"/>
                    </a:cubicBezTo>
                    <a:cubicBezTo>
                      <a:pt x="8499" y="2924"/>
                      <a:pt x="8499" y="2913"/>
                      <a:pt x="8509" y="2903"/>
                    </a:cubicBezTo>
                    <a:lnTo>
                      <a:pt x="8509" y="2892"/>
                    </a:lnTo>
                    <a:lnTo>
                      <a:pt x="8509" y="2872"/>
                    </a:lnTo>
                    <a:lnTo>
                      <a:pt x="8509" y="2862"/>
                    </a:lnTo>
                    <a:lnTo>
                      <a:pt x="8509" y="2830"/>
                    </a:lnTo>
                    <a:cubicBezTo>
                      <a:pt x="8509" y="2820"/>
                      <a:pt x="8509" y="2799"/>
                      <a:pt x="8499" y="2788"/>
                    </a:cubicBezTo>
                    <a:cubicBezTo>
                      <a:pt x="8499" y="2778"/>
                      <a:pt x="8499" y="2778"/>
                      <a:pt x="8489" y="2768"/>
                    </a:cubicBezTo>
                    <a:lnTo>
                      <a:pt x="8489" y="2737"/>
                    </a:lnTo>
                    <a:lnTo>
                      <a:pt x="8489" y="2726"/>
                    </a:lnTo>
                    <a:cubicBezTo>
                      <a:pt x="8478" y="2716"/>
                      <a:pt x="8478" y="2695"/>
                      <a:pt x="8478" y="2684"/>
                    </a:cubicBezTo>
                    <a:cubicBezTo>
                      <a:pt x="8478" y="2664"/>
                      <a:pt x="8489" y="2633"/>
                      <a:pt x="8499" y="2622"/>
                    </a:cubicBezTo>
                    <a:cubicBezTo>
                      <a:pt x="8516" y="2596"/>
                      <a:pt x="8540" y="2578"/>
                      <a:pt x="8566" y="2578"/>
                    </a:cubicBezTo>
                    <a:cubicBezTo>
                      <a:pt x="8571" y="2578"/>
                      <a:pt x="8576" y="2579"/>
                      <a:pt x="8582" y="2580"/>
                    </a:cubicBezTo>
                    <a:cubicBezTo>
                      <a:pt x="8790" y="2591"/>
                      <a:pt x="8831" y="2862"/>
                      <a:pt x="8769" y="3017"/>
                    </a:cubicBezTo>
                    <a:cubicBezTo>
                      <a:pt x="8717" y="3163"/>
                      <a:pt x="8603" y="3278"/>
                      <a:pt x="8447" y="3308"/>
                    </a:cubicBezTo>
                    <a:cubicBezTo>
                      <a:pt x="8423" y="3311"/>
                      <a:pt x="8399" y="3313"/>
                      <a:pt x="8375" y="3313"/>
                    </a:cubicBezTo>
                    <a:cubicBezTo>
                      <a:pt x="8236" y="3313"/>
                      <a:pt x="8108" y="3261"/>
                      <a:pt x="8010" y="3163"/>
                    </a:cubicBezTo>
                    <a:cubicBezTo>
                      <a:pt x="7885" y="3049"/>
                      <a:pt x="7844" y="2882"/>
                      <a:pt x="7874" y="2716"/>
                    </a:cubicBezTo>
                    <a:cubicBezTo>
                      <a:pt x="7906" y="2570"/>
                      <a:pt x="8031" y="2435"/>
                      <a:pt x="8156" y="2362"/>
                    </a:cubicBezTo>
                    <a:cubicBezTo>
                      <a:pt x="8172" y="2352"/>
                      <a:pt x="8190" y="2347"/>
                      <a:pt x="8208" y="2347"/>
                    </a:cubicBezTo>
                    <a:close/>
                    <a:moveTo>
                      <a:pt x="8638" y="4805"/>
                    </a:moveTo>
                    <a:cubicBezTo>
                      <a:pt x="8722" y="4805"/>
                      <a:pt x="8803" y="4847"/>
                      <a:pt x="8821" y="4952"/>
                    </a:cubicBezTo>
                    <a:cubicBezTo>
                      <a:pt x="8988" y="5847"/>
                      <a:pt x="8863" y="6762"/>
                      <a:pt x="8509" y="7605"/>
                    </a:cubicBezTo>
                    <a:cubicBezTo>
                      <a:pt x="8395" y="7865"/>
                      <a:pt x="8270" y="8104"/>
                      <a:pt x="8114" y="8343"/>
                    </a:cubicBezTo>
                    <a:cubicBezTo>
                      <a:pt x="8020" y="8489"/>
                      <a:pt x="7916" y="8634"/>
                      <a:pt x="7812" y="8770"/>
                    </a:cubicBezTo>
                    <a:cubicBezTo>
                      <a:pt x="7542" y="9113"/>
                      <a:pt x="7229" y="9436"/>
                      <a:pt x="6813" y="9591"/>
                    </a:cubicBezTo>
                    <a:cubicBezTo>
                      <a:pt x="6789" y="9646"/>
                      <a:pt x="6734" y="9686"/>
                      <a:pt x="6677" y="9686"/>
                    </a:cubicBezTo>
                    <a:cubicBezTo>
                      <a:pt x="6636" y="9686"/>
                      <a:pt x="6595" y="9665"/>
                      <a:pt x="6564" y="9612"/>
                    </a:cubicBezTo>
                    <a:cubicBezTo>
                      <a:pt x="6346" y="9207"/>
                      <a:pt x="6242" y="8780"/>
                      <a:pt x="6263" y="8322"/>
                    </a:cubicBezTo>
                    <a:cubicBezTo>
                      <a:pt x="6272" y="7865"/>
                      <a:pt x="6408" y="7407"/>
                      <a:pt x="6605" y="7002"/>
                    </a:cubicBezTo>
                    <a:cubicBezTo>
                      <a:pt x="6991" y="6179"/>
                      <a:pt x="7646" y="5545"/>
                      <a:pt x="8332" y="4973"/>
                    </a:cubicBezTo>
                    <a:cubicBezTo>
                      <a:pt x="8385" y="4931"/>
                      <a:pt x="8426" y="4900"/>
                      <a:pt x="8478" y="4859"/>
                    </a:cubicBezTo>
                    <a:cubicBezTo>
                      <a:pt x="8520" y="4825"/>
                      <a:pt x="8580" y="4805"/>
                      <a:pt x="8638" y="4805"/>
                    </a:cubicBezTo>
                    <a:close/>
                    <a:moveTo>
                      <a:pt x="2566" y="11337"/>
                    </a:moveTo>
                    <a:cubicBezTo>
                      <a:pt x="2596" y="11337"/>
                      <a:pt x="2623" y="11349"/>
                      <a:pt x="2643" y="11381"/>
                    </a:cubicBezTo>
                    <a:cubicBezTo>
                      <a:pt x="2673" y="11433"/>
                      <a:pt x="2652" y="11485"/>
                      <a:pt x="2611" y="11516"/>
                    </a:cubicBezTo>
                    <a:cubicBezTo>
                      <a:pt x="2601" y="11516"/>
                      <a:pt x="2601" y="11516"/>
                      <a:pt x="2601" y="11526"/>
                    </a:cubicBezTo>
                    <a:lnTo>
                      <a:pt x="2590" y="11526"/>
                    </a:lnTo>
                    <a:cubicBezTo>
                      <a:pt x="2590" y="11537"/>
                      <a:pt x="2580" y="11547"/>
                      <a:pt x="2580" y="11547"/>
                    </a:cubicBezTo>
                    <a:lnTo>
                      <a:pt x="2569" y="11558"/>
                    </a:lnTo>
                    <a:cubicBezTo>
                      <a:pt x="2569" y="11568"/>
                      <a:pt x="2559" y="11579"/>
                      <a:pt x="2559" y="11599"/>
                    </a:cubicBezTo>
                    <a:lnTo>
                      <a:pt x="2548" y="11599"/>
                    </a:lnTo>
                    <a:lnTo>
                      <a:pt x="2548" y="11630"/>
                    </a:lnTo>
                    <a:cubicBezTo>
                      <a:pt x="2538" y="11641"/>
                      <a:pt x="2538" y="11641"/>
                      <a:pt x="2538" y="11651"/>
                    </a:cubicBezTo>
                    <a:lnTo>
                      <a:pt x="2538" y="11683"/>
                    </a:lnTo>
                    <a:lnTo>
                      <a:pt x="2538" y="11704"/>
                    </a:lnTo>
                    <a:lnTo>
                      <a:pt x="2538" y="11734"/>
                    </a:lnTo>
                    <a:cubicBezTo>
                      <a:pt x="2538" y="11745"/>
                      <a:pt x="2538" y="11755"/>
                      <a:pt x="2548" y="11766"/>
                    </a:cubicBezTo>
                    <a:lnTo>
                      <a:pt x="2548" y="11787"/>
                    </a:lnTo>
                    <a:lnTo>
                      <a:pt x="2559" y="11797"/>
                    </a:lnTo>
                    <a:cubicBezTo>
                      <a:pt x="2559" y="11808"/>
                      <a:pt x="2559" y="11808"/>
                      <a:pt x="2569" y="11818"/>
                    </a:cubicBezTo>
                    <a:cubicBezTo>
                      <a:pt x="2569" y="11818"/>
                      <a:pt x="2569" y="11828"/>
                      <a:pt x="2580" y="11828"/>
                    </a:cubicBezTo>
                    <a:lnTo>
                      <a:pt x="2590" y="11838"/>
                    </a:lnTo>
                    <a:lnTo>
                      <a:pt x="2601" y="11849"/>
                    </a:lnTo>
                    <a:lnTo>
                      <a:pt x="2611" y="11849"/>
                    </a:lnTo>
                    <a:lnTo>
                      <a:pt x="2611" y="11859"/>
                    </a:lnTo>
                    <a:lnTo>
                      <a:pt x="2632" y="11859"/>
                    </a:lnTo>
                    <a:cubicBezTo>
                      <a:pt x="2643" y="11870"/>
                      <a:pt x="2652" y="11870"/>
                      <a:pt x="2663" y="11870"/>
                    </a:cubicBezTo>
                    <a:lnTo>
                      <a:pt x="2715" y="11870"/>
                    </a:lnTo>
                    <a:cubicBezTo>
                      <a:pt x="2726" y="11870"/>
                      <a:pt x="2736" y="11870"/>
                      <a:pt x="2747" y="11859"/>
                    </a:cubicBezTo>
                    <a:lnTo>
                      <a:pt x="2777" y="11859"/>
                    </a:lnTo>
                    <a:cubicBezTo>
                      <a:pt x="2788" y="11849"/>
                      <a:pt x="2809" y="11838"/>
                      <a:pt x="2819" y="11828"/>
                    </a:cubicBezTo>
                    <a:lnTo>
                      <a:pt x="2830" y="11828"/>
                    </a:lnTo>
                    <a:lnTo>
                      <a:pt x="2851" y="11808"/>
                    </a:lnTo>
                    <a:cubicBezTo>
                      <a:pt x="2861" y="11797"/>
                      <a:pt x="2871" y="11776"/>
                      <a:pt x="2881" y="11766"/>
                    </a:cubicBezTo>
                    <a:cubicBezTo>
                      <a:pt x="2902" y="11745"/>
                      <a:pt x="2923" y="11734"/>
                      <a:pt x="2944" y="11734"/>
                    </a:cubicBezTo>
                    <a:lnTo>
                      <a:pt x="2965" y="11734"/>
                    </a:lnTo>
                    <a:lnTo>
                      <a:pt x="2975" y="11724"/>
                    </a:lnTo>
                    <a:lnTo>
                      <a:pt x="3027" y="11724"/>
                    </a:lnTo>
                    <a:cubicBezTo>
                      <a:pt x="3079" y="11745"/>
                      <a:pt x="3121" y="11818"/>
                      <a:pt x="3110" y="11880"/>
                    </a:cubicBezTo>
                    <a:cubicBezTo>
                      <a:pt x="3100" y="11922"/>
                      <a:pt x="3079" y="11953"/>
                      <a:pt x="3048" y="11984"/>
                    </a:cubicBezTo>
                    <a:cubicBezTo>
                      <a:pt x="2996" y="12067"/>
                      <a:pt x="2902" y="12120"/>
                      <a:pt x="2809" y="12140"/>
                    </a:cubicBezTo>
                    <a:cubicBezTo>
                      <a:pt x="2773" y="12147"/>
                      <a:pt x="2738" y="12150"/>
                      <a:pt x="2703" y="12150"/>
                    </a:cubicBezTo>
                    <a:cubicBezTo>
                      <a:pt x="2629" y="12150"/>
                      <a:pt x="2557" y="12134"/>
                      <a:pt x="2486" y="12099"/>
                    </a:cubicBezTo>
                    <a:cubicBezTo>
                      <a:pt x="2393" y="12046"/>
                      <a:pt x="2320" y="11953"/>
                      <a:pt x="2289" y="11859"/>
                    </a:cubicBezTo>
                    <a:cubicBezTo>
                      <a:pt x="2257" y="11755"/>
                      <a:pt x="2268" y="11651"/>
                      <a:pt x="2310" y="11558"/>
                    </a:cubicBezTo>
                    <a:cubicBezTo>
                      <a:pt x="2320" y="11505"/>
                      <a:pt x="2351" y="11454"/>
                      <a:pt x="2393" y="11422"/>
                    </a:cubicBezTo>
                    <a:cubicBezTo>
                      <a:pt x="2393" y="11422"/>
                      <a:pt x="2403" y="11412"/>
                      <a:pt x="2414" y="11412"/>
                    </a:cubicBezTo>
                    <a:lnTo>
                      <a:pt x="2414" y="11401"/>
                    </a:lnTo>
                    <a:lnTo>
                      <a:pt x="2424" y="11401"/>
                    </a:lnTo>
                    <a:cubicBezTo>
                      <a:pt x="2434" y="11391"/>
                      <a:pt x="2444" y="11381"/>
                      <a:pt x="2455" y="11381"/>
                    </a:cubicBezTo>
                    <a:cubicBezTo>
                      <a:pt x="2465" y="11360"/>
                      <a:pt x="2486" y="11360"/>
                      <a:pt x="2507" y="11350"/>
                    </a:cubicBezTo>
                    <a:cubicBezTo>
                      <a:pt x="2527" y="11342"/>
                      <a:pt x="2547" y="11337"/>
                      <a:pt x="2566" y="11337"/>
                    </a:cubicBezTo>
                    <a:close/>
                    <a:moveTo>
                      <a:pt x="7451" y="16783"/>
                    </a:moveTo>
                    <a:cubicBezTo>
                      <a:pt x="7494" y="16783"/>
                      <a:pt x="7536" y="16812"/>
                      <a:pt x="7552" y="16852"/>
                    </a:cubicBezTo>
                    <a:cubicBezTo>
                      <a:pt x="7573" y="16905"/>
                      <a:pt x="7552" y="16956"/>
                      <a:pt x="7500" y="16988"/>
                    </a:cubicBezTo>
                    <a:lnTo>
                      <a:pt x="7500" y="16998"/>
                    </a:lnTo>
                    <a:cubicBezTo>
                      <a:pt x="7490" y="16998"/>
                      <a:pt x="7479" y="17009"/>
                      <a:pt x="7479" y="17019"/>
                    </a:cubicBezTo>
                    <a:cubicBezTo>
                      <a:pt x="7469" y="17019"/>
                      <a:pt x="7469" y="17029"/>
                      <a:pt x="7458" y="17029"/>
                    </a:cubicBezTo>
                    <a:lnTo>
                      <a:pt x="7458" y="17039"/>
                    </a:lnTo>
                    <a:cubicBezTo>
                      <a:pt x="7448" y="17050"/>
                      <a:pt x="7438" y="17071"/>
                      <a:pt x="7438" y="17081"/>
                    </a:cubicBezTo>
                    <a:lnTo>
                      <a:pt x="7428" y="17092"/>
                    </a:lnTo>
                    <a:lnTo>
                      <a:pt x="7428" y="17102"/>
                    </a:lnTo>
                    <a:cubicBezTo>
                      <a:pt x="7428" y="17102"/>
                      <a:pt x="7428" y="17113"/>
                      <a:pt x="7417" y="17113"/>
                    </a:cubicBezTo>
                    <a:lnTo>
                      <a:pt x="7417" y="17143"/>
                    </a:lnTo>
                    <a:cubicBezTo>
                      <a:pt x="7417" y="17143"/>
                      <a:pt x="7407" y="17154"/>
                      <a:pt x="7407" y="17164"/>
                    </a:cubicBezTo>
                    <a:lnTo>
                      <a:pt x="7407" y="17185"/>
                    </a:lnTo>
                    <a:lnTo>
                      <a:pt x="7407" y="17217"/>
                    </a:lnTo>
                    <a:cubicBezTo>
                      <a:pt x="7407" y="17238"/>
                      <a:pt x="7417" y="17248"/>
                      <a:pt x="7417" y="17268"/>
                    </a:cubicBezTo>
                    <a:lnTo>
                      <a:pt x="7438" y="17289"/>
                    </a:lnTo>
                    <a:cubicBezTo>
                      <a:pt x="7438" y="17300"/>
                      <a:pt x="7438" y="17300"/>
                      <a:pt x="7448" y="17310"/>
                    </a:cubicBezTo>
                    <a:lnTo>
                      <a:pt x="7479" y="17342"/>
                    </a:lnTo>
                    <a:cubicBezTo>
                      <a:pt x="7490" y="17352"/>
                      <a:pt x="7500" y="17352"/>
                      <a:pt x="7500" y="17362"/>
                    </a:cubicBezTo>
                    <a:lnTo>
                      <a:pt x="7521" y="17362"/>
                    </a:lnTo>
                    <a:cubicBezTo>
                      <a:pt x="7521" y="17362"/>
                      <a:pt x="7521" y="17372"/>
                      <a:pt x="7532" y="17372"/>
                    </a:cubicBezTo>
                    <a:cubicBezTo>
                      <a:pt x="7542" y="17372"/>
                      <a:pt x="7562" y="17372"/>
                      <a:pt x="7573" y="17383"/>
                    </a:cubicBezTo>
                    <a:lnTo>
                      <a:pt x="7636" y="17383"/>
                    </a:lnTo>
                    <a:cubicBezTo>
                      <a:pt x="7646" y="17372"/>
                      <a:pt x="7646" y="17372"/>
                      <a:pt x="7656" y="17372"/>
                    </a:cubicBezTo>
                    <a:lnTo>
                      <a:pt x="7677" y="17372"/>
                    </a:lnTo>
                    <a:lnTo>
                      <a:pt x="7687" y="17362"/>
                    </a:lnTo>
                    <a:cubicBezTo>
                      <a:pt x="7687" y="17362"/>
                      <a:pt x="7698" y="17362"/>
                      <a:pt x="7698" y="17352"/>
                    </a:cubicBezTo>
                    <a:cubicBezTo>
                      <a:pt x="7708" y="17352"/>
                      <a:pt x="7708" y="17352"/>
                      <a:pt x="7719" y="17342"/>
                    </a:cubicBezTo>
                    <a:lnTo>
                      <a:pt x="7729" y="17342"/>
                    </a:lnTo>
                    <a:cubicBezTo>
                      <a:pt x="7729" y="17331"/>
                      <a:pt x="7740" y="17331"/>
                      <a:pt x="7740" y="17321"/>
                    </a:cubicBezTo>
                    <a:lnTo>
                      <a:pt x="7750" y="17321"/>
                    </a:lnTo>
                    <a:cubicBezTo>
                      <a:pt x="7750" y="17310"/>
                      <a:pt x="7760" y="17300"/>
                      <a:pt x="7760" y="17279"/>
                    </a:cubicBezTo>
                    <a:lnTo>
                      <a:pt x="7770" y="17279"/>
                    </a:lnTo>
                    <a:cubicBezTo>
                      <a:pt x="7770" y="17268"/>
                      <a:pt x="7781" y="17248"/>
                      <a:pt x="7781" y="17238"/>
                    </a:cubicBezTo>
                    <a:lnTo>
                      <a:pt x="7781" y="17206"/>
                    </a:lnTo>
                    <a:cubicBezTo>
                      <a:pt x="7781" y="17185"/>
                      <a:pt x="7791" y="17175"/>
                      <a:pt x="7781" y="17154"/>
                    </a:cubicBezTo>
                    <a:lnTo>
                      <a:pt x="7781" y="17134"/>
                    </a:lnTo>
                    <a:cubicBezTo>
                      <a:pt x="7781" y="17123"/>
                      <a:pt x="7781" y="17113"/>
                      <a:pt x="7770" y="17102"/>
                    </a:cubicBezTo>
                    <a:cubicBezTo>
                      <a:pt x="7760" y="17071"/>
                      <a:pt x="7760" y="17050"/>
                      <a:pt x="7750" y="17029"/>
                    </a:cubicBezTo>
                    <a:lnTo>
                      <a:pt x="7750" y="17009"/>
                    </a:lnTo>
                    <a:cubicBezTo>
                      <a:pt x="7740" y="16988"/>
                      <a:pt x="7740" y="16977"/>
                      <a:pt x="7729" y="16956"/>
                    </a:cubicBezTo>
                    <a:cubicBezTo>
                      <a:pt x="7729" y="16935"/>
                      <a:pt x="7740" y="16925"/>
                      <a:pt x="7750" y="16905"/>
                    </a:cubicBezTo>
                    <a:cubicBezTo>
                      <a:pt x="7759" y="16877"/>
                      <a:pt x="7792" y="16850"/>
                      <a:pt x="7827" y="16850"/>
                    </a:cubicBezTo>
                    <a:cubicBezTo>
                      <a:pt x="7833" y="16850"/>
                      <a:pt x="7838" y="16851"/>
                      <a:pt x="7844" y="16852"/>
                    </a:cubicBezTo>
                    <a:cubicBezTo>
                      <a:pt x="7885" y="16852"/>
                      <a:pt x="7916" y="16863"/>
                      <a:pt x="7948" y="16894"/>
                    </a:cubicBezTo>
                    <a:cubicBezTo>
                      <a:pt x="7958" y="16894"/>
                      <a:pt x="7978" y="16905"/>
                      <a:pt x="7989" y="16925"/>
                    </a:cubicBezTo>
                    <a:cubicBezTo>
                      <a:pt x="8010" y="16946"/>
                      <a:pt x="8031" y="16967"/>
                      <a:pt x="8041" y="16988"/>
                    </a:cubicBezTo>
                    <a:cubicBezTo>
                      <a:pt x="8062" y="17029"/>
                      <a:pt x="8072" y="17071"/>
                      <a:pt x="8082" y="17113"/>
                    </a:cubicBezTo>
                    <a:cubicBezTo>
                      <a:pt x="8093" y="17206"/>
                      <a:pt x="8093" y="17300"/>
                      <a:pt x="8062" y="17383"/>
                    </a:cubicBezTo>
                    <a:cubicBezTo>
                      <a:pt x="8010" y="17529"/>
                      <a:pt x="7895" y="17643"/>
                      <a:pt x="7740" y="17684"/>
                    </a:cubicBezTo>
                    <a:lnTo>
                      <a:pt x="7719" y="17684"/>
                    </a:lnTo>
                    <a:cubicBezTo>
                      <a:pt x="7683" y="17691"/>
                      <a:pt x="7647" y="17695"/>
                      <a:pt x="7611" y="17695"/>
                    </a:cubicBezTo>
                    <a:cubicBezTo>
                      <a:pt x="7482" y="17695"/>
                      <a:pt x="7359" y="17650"/>
                      <a:pt x="7261" y="17560"/>
                    </a:cubicBezTo>
                    <a:cubicBezTo>
                      <a:pt x="7136" y="17446"/>
                      <a:pt x="7105" y="17279"/>
                      <a:pt x="7136" y="17113"/>
                    </a:cubicBezTo>
                    <a:cubicBezTo>
                      <a:pt x="7167" y="16967"/>
                      <a:pt x="7271" y="16842"/>
                      <a:pt x="7417" y="16790"/>
                    </a:cubicBezTo>
                    <a:cubicBezTo>
                      <a:pt x="7428" y="16785"/>
                      <a:pt x="7439" y="16783"/>
                      <a:pt x="7451" y="16783"/>
                    </a:cubicBezTo>
                    <a:close/>
                    <a:moveTo>
                      <a:pt x="2710" y="20349"/>
                    </a:moveTo>
                    <a:cubicBezTo>
                      <a:pt x="2761" y="20349"/>
                      <a:pt x="2809" y="20380"/>
                      <a:pt x="2798" y="20441"/>
                    </a:cubicBezTo>
                    <a:cubicBezTo>
                      <a:pt x="2757" y="20733"/>
                      <a:pt x="2767" y="21034"/>
                      <a:pt x="2788" y="21325"/>
                    </a:cubicBezTo>
                    <a:cubicBezTo>
                      <a:pt x="2788" y="21367"/>
                      <a:pt x="2798" y="21429"/>
                      <a:pt x="2819" y="21471"/>
                    </a:cubicBezTo>
                    <a:cubicBezTo>
                      <a:pt x="2819" y="21471"/>
                      <a:pt x="2819" y="21482"/>
                      <a:pt x="2830" y="21492"/>
                    </a:cubicBezTo>
                    <a:lnTo>
                      <a:pt x="2840" y="21482"/>
                    </a:lnTo>
                    <a:cubicBezTo>
                      <a:pt x="2851" y="21471"/>
                      <a:pt x="2861" y="21461"/>
                      <a:pt x="2881" y="21450"/>
                    </a:cubicBezTo>
                    <a:cubicBezTo>
                      <a:pt x="2913" y="21419"/>
                      <a:pt x="2955" y="21388"/>
                      <a:pt x="2996" y="21367"/>
                    </a:cubicBezTo>
                    <a:cubicBezTo>
                      <a:pt x="3047" y="21339"/>
                      <a:pt x="3105" y="21323"/>
                      <a:pt x="3161" y="21323"/>
                    </a:cubicBezTo>
                    <a:cubicBezTo>
                      <a:pt x="3231" y="21323"/>
                      <a:pt x="3298" y="21347"/>
                      <a:pt x="3350" y="21398"/>
                    </a:cubicBezTo>
                    <a:cubicBezTo>
                      <a:pt x="3454" y="21502"/>
                      <a:pt x="3464" y="21627"/>
                      <a:pt x="3485" y="21762"/>
                    </a:cubicBezTo>
                    <a:cubicBezTo>
                      <a:pt x="3495" y="21845"/>
                      <a:pt x="3537" y="21939"/>
                      <a:pt x="3620" y="21960"/>
                    </a:cubicBezTo>
                    <a:cubicBezTo>
                      <a:pt x="3636" y="21965"/>
                      <a:pt x="3650" y="21967"/>
                      <a:pt x="3663" y="21967"/>
                    </a:cubicBezTo>
                    <a:cubicBezTo>
                      <a:pt x="3740" y="21967"/>
                      <a:pt x="3785" y="21898"/>
                      <a:pt x="3838" y="21845"/>
                    </a:cubicBezTo>
                    <a:cubicBezTo>
                      <a:pt x="3853" y="21831"/>
                      <a:pt x="3872" y="21824"/>
                      <a:pt x="3891" y="21824"/>
                    </a:cubicBezTo>
                    <a:cubicBezTo>
                      <a:pt x="3925" y="21824"/>
                      <a:pt x="3961" y="21847"/>
                      <a:pt x="3974" y="21887"/>
                    </a:cubicBezTo>
                    <a:cubicBezTo>
                      <a:pt x="4005" y="22002"/>
                      <a:pt x="3912" y="22127"/>
                      <a:pt x="3818" y="22178"/>
                    </a:cubicBezTo>
                    <a:cubicBezTo>
                      <a:pt x="3756" y="22212"/>
                      <a:pt x="3687" y="22231"/>
                      <a:pt x="3620" y="22231"/>
                    </a:cubicBezTo>
                    <a:cubicBezTo>
                      <a:pt x="3563" y="22231"/>
                      <a:pt x="3506" y="22218"/>
                      <a:pt x="3454" y="22189"/>
                    </a:cubicBezTo>
                    <a:cubicBezTo>
                      <a:pt x="3350" y="22137"/>
                      <a:pt x="3277" y="22053"/>
                      <a:pt x="3225" y="21949"/>
                    </a:cubicBezTo>
                    <a:cubicBezTo>
                      <a:pt x="3183" y="21845"/>
                      <a:pt x="3204" y="21731"/>
                      <a:pt x="3152" y="21627"/>
                    </a:cubicBezTo>
                    <a:cubicBezTo>
                      <a:pt x="3152" y="21627"/>
                      <a:pt x="3142" y="21627"/>
                      <a:pt x="3131" y="21637"/>
                    </a:cubicBezTo>
                    <a:cubicBezTo>
                      <a:pt x="3110" y="21648"/>
                      <a:pt x="3079" y="21679"/>
                      <a:pt x="3059" y="21700"/>
                    </a:cubicBezTo>
                    <a:cubicBezTo>
                      <a:pt x="2988" y="21753"/>
                      <a:pt x="2903" y="21798"/>
                      <a:pt x="2815" y="21798"/>
                    </a:cubicBezTo>
                    <a:cubicBezTo>
                      <a:pt x="2799" y="21798"/>
                      <a:pt x="2783" y="21797"/>
                      <a:pt x="2767" y="21794"/>
                    </a:cubicBezTo>
                    <a:cubicBezTo>
                      <a:pt x="2518" y="21741"/>
                      <a:pt x="2497" y="21429"/>
                      <a:pt x="2486" y="21232"/>
                    </a:cubicBezTo>
                    <a:cubicBezTo>
                      <a:pt x="2476" y="20951"/>
                      <a:pt x="2528" y="20680"/>
                      <a:pt x="2611" y="20421"/>
                    </a:cubicBezTo>
                    <a:cubicBezTo>
                      <a:pt x="2621" y="20372"/>
                      <a:pt x="2666" y="20349"/>
                      <a:pt x="2710" y="20349"/>
                    </a:cubicBezTo>
                    <a:close/>
                    <a:moveTo>
                      <a:pt x="4164" y="17129"/>
                    </a:moveTo>
                    <a:cubicBezTo>
                      <a:pt x="4233" y="17129"/>
                      <a:pt x="4300" y="17155"/>
                      <a:pt x="4348" y="17217"/>
                    </a:cubicBezTo>
                    <a:cubicBezTo>
                      <a:pt x="4712" y="17664"/>
                      <a:pt x="5149" y="18007"/>
                      <a:pt x="5638" y="18319"/>
                    </a:cubicBezTo>
                    <a:cubicBezTo>
                      <a:pt x="6064" y="18611"/>
                      <a:pt x="6512" y="18881"/>
                      <a:pt x="6907" y="19214"/>
                    </a:cubicBezTo>
                    <a:cubicBezTo>
                      <a:pt x="7334" y="19557"/>
                      <a:pt x="7646" y="19973"/>
                      <a:pt x="7854" y="20483"/>
                    </a:cubicBezTo>
                    <a:cubicBezTo>
                      <a:pt x="8072" y="21013"/>
                      <a:pt x="8135" y="21596"/>
                      <a:pt x="8135" y="22168"/>
                    </a:cubicBezTo>
                    <a:lnTo>
                      <a:pt x="8135" y="22365"/>
                    </a:lnTo>
                    <a:cubicBezTo>
                      <a:pt x="8124" y="22813"/>
                      <a:pt x="8072" y="23271"/>
                      <a:pt x="7978" y="23718"/>
                    </a:cubicBezTo>
                    <a:cubicBezTo>
                      <a:pt x="7999" y="23749"/>
                      <a:pt x="8010" y="23780"/>
                      <a:pt x="8010" y="23812"/>
                    </a:cubicBezTo>
                    <a:lnTo>
                      <a:pt x="8010" y="23874"/>
                    </a:lnTo>
                    <a:cubicBezTo>
                      <a:pt x="8020" y="23916"/>
                      <a:pt x="8020" y="23967"/>
                      <a:pt x="8020" y="24009"/>
                    </a:cubicBezTo>
                    <a:cubicBezTo>
                      <a:pt x="8020" y="24041"/>
                      <a:pt x="8020" y="24082"/>
                      <a:pt x="8010" y="24113"/>
                    </a:cubicBezTo>
                    <a:cubicBezTo>
                      <a:pt x="8010" y="24124"/>
                      <a:pt x="7999" y="24134"/>
                      <a:pt x="7999" y="24155"/>
                    </a:cubicBezTo>
                    <a:lnTo>
                      <a:pt x="7968" y="24217"/>
                    </a:lnTo>
                    <a:lnTo>
                      <a:pt x="7958" y="24228"/>
                    </a:lnTo>
                    <a:cubicBezTo>
                      <a:pt x="7948" y="24249"/>
                      <a:pt x="7927" y="24269"/>
                      <a:pt x="7895" y="24279"/>
                    </a:cubicBezTo>
                    <a:cubicBezTo>
                      <a:pt x="7864" y="24335"/>
                      <a:pt x="7809" y="24378"/>
                      <a:pt x="7735" y="24378"/>
                    </a:cubicBezTo>
                    <a:cubicBezTo>
                      <a:pt x="7711" y="24378"/>
                      <a:pt x="7685" y="24373"/>
                      <a:pt x="7656" y="24363"/>
                    </a:cubicBezTo>
                    <a:cubicBezTo>
                      <a:pt x="7063" y="24175"/>
                      <a:pt x="6554" y="23749"/>
                      <a:pt x="6106" y="23333"/>
                    </a:cubicBezTo>
                    <a:cubicBezTo>
                      <a:pt x="5315" y="22594"/>
                      <a:pt x="4723" y="21616"/>
                      <a:pt x="4338" y="20608"/>
                    </a:cubicBezTo>
                    <a:cubicBezTo>
                      <a:pt x="4140" y="20109"/>
                      <a:pt x="4005" y="19578"/>
                      <a:pt x="3932" y="19048"/>
                    </a:cubicBezTo>
                    <a:cubicBezTo>
                      <a:pt x="3891" y="18777"/>
                      <a:pt x="3870" y="18507"/>
                      <a:pt x="3859" y="18236"/>
                    </a:cubicBezTo>
                    <a:cubicBezTo>
                      <a:pt x="3849" y="17966"/>
                      <a:pt x="3870" y="17684"/>
                      <a:pt x="3859" y="17414"/>
                    </a:cubicBezTo>
                    <a:cubicBezTo>
                      <a:pt x="3852" y="17257"/>
                      <a:pt x="4012" y="17129"/>
                      <a:pt x="4164" y="17129"/>
                    </a:cubicBezTo>
                    <a:close/>
                    <a:moveTo>
                      <a:pt x="5622" y="24829"/>
                    </a:moveTo>
                    <a:cubicBezTo>
                      <a:pt x="5627" y="24829"/>
                      <a:pt x="5633" y="24830"/>
                      <a:pt x="5638" y="24831"/>
                    </a:cubicBezTo>
                    <a:cubicBezTo>
                      <a:pt x="5690" y="24831"/>
                      <a:pt x="5732" y="24873"/>
                      <a:pt x="5732" y="24924"/>
                    </a:cubicBezTo>
                    <a:lnTo>
                      <a:pt x="5732" y="24956"/>
                    </a:lnTo>
                    <a:lnTo>
                      <a:pt x="5732" y="24966"/>
                    </a:lnTo>
                    <a:cubicBezTo>
                      <a:pt x="5742" y="24987"/>
                      <a:pt x="5742" y="25008"/>
                      <a:pt x="5752" y="25028"/>
                    </a:cubicBezTo>
                    <a:cubicBezTo>
                      <a:pt x="5752" y="25028"/>
                      <a:pt x="5752" y="25039"/>
                      <a:pt x="5763" y="25039"/>
                    </a:cubicBezTo>
                    <a:cubicBezTo>
                      <a:pt x="5763" y="25049"/>
                      <a:pt x="5763" y="25060"/>
                      <a:pt x="5773" y="25070"/>
                    </a:cubicBezTo>
                    <a:cubicBezTo>
                      <a:pt x="5784" y="25081"/>
                      <a:pt x="5784" y="25091"/>
                      <a:pt x="5794" y="25102"/>
                    </a:cubicBezTo>
                    <a:cubicBezTo>
                      <a:pt x="5794" y="25102"/>
                      <a:pt x="5794" y="25112"/>
                      <a:pt x="5805" y="25112"/>
                    </a:cubicBezTo>
                    <a:lnTo>
                      <a:pt x="5836" y="25143"/>
                    </a:lnTo>
                    <a:cubicBezTo>
                      <a:pt x="5836" y="25143"/>
                      <a:pt x="5846" y="25153"/>
                      <a:pt x="5856" y="25153"/>
                    </a:cubicBezTo>
                    <a:lnTo>
                      <a:pt x="5856" y="25164"/>
                    </a:lnTo>
                    <a:lnTo>
                      <a:pt x="5867" y="25164"/>
                    </a:lnTo>
                    <a:cubicBezTo>
                      <a:pt x="5867" y="25174"/>
                      <a:pt x="5888" y="25174"/>
                      <a:pt x="5898" y="25185"/>
                    </a:cubicBezTo>
                    <a:cubicBezTo>
                      <a:pt x="5919" y="25195"/>
                      <a:pt x="5940" y="25195"/>
                      <a:pt x="5950" y="25206"/>
                    </a:cubicBezTo>
                    <a:lnTo>
                      <a:pt x="5981" y="25206"/>
                    </a:lnTo>
                    <a:cubicBezTo>
                      <a:pt x="5992" y="25195"/>
                      <a:pt x="5992" y="25195"/>
                      <a:pt x="6002" y="25195"/>
                    </a:cubicBezTo>
                    <a:lnTo>
                      <a:pt x="6013" y="25195"/>
                    </a:lnTo>
                    <a:cubicBezTo>
                      <a:pt x="6023" y="25195"/>
                      <a:pt x="6023" y="25195"/>
                      <a:pt x="6034" y="25185"/>
                    </a:cubicBezTo>
                    <a:cubicBezTo>
                      <a:pt x="6044" y="25185"/>
                      <a:pt x="6075" y="25164"/>
                      <a:pt x="6085" y="25164"/>
                    </a:cubicBezTo>
                    <a:lnTo>
                      <a:pt x="6096" y="25164"/>
                    </a:lnTo>
                    <a:lnTo>
                      <a:pt x="6096" y="25153"/>
                    </a:lnTo>
                    <a:lnTo>
                      <a:pt x="6106" y="25153"/>
                    </a:lnTo>
                    <a:lnTo>
                      <a:pt x="6127" y="25132"/>
                    </a:lnTo>
                    <a:lnTo>
                      <a:pt x="6158" y="25102"/>
                    </a:lnTo>
                    <a:cubicBezTo>
                      <a:pt x="6158" y="25091"/>
                      <a:pt x="6168" y="25091"/>
                      <a:pt x="6168" y="25091"/>
                    </a:cubicBezTo>
                    <a:cubicBezTo>
                      <a:pt x="6168" y="25081"/>
                      <a:pt x="6179" y="25070"/>
                      <a:pt x="6179" y="25060"/>
                    </a:cubicBezTo>
                    <a:cubicBezTo>
                      <a:pt x="6189" y="25060"/>
                      <a:pt x="6189" y="25060"/>
                      <a:pt x="6189" y="25049"/>
                    </a:cubicBezTo>
                    <a:lnTo>
                      <a:pt x="6200" y="25039"/>
                    </a:lnTo>
                    <a:cubicBezTo>
                      <a:pt x="6228" y="24997"/>
                      <a:pt x="6281" y="24959"/>
                      <a:pt x="6331" y="24959"/>
                    </a:cubicBezTo>
                    <a:cubicBezTo>
                      <a:pt x="6355" y="24959"/>
                      <a:pt x="6377" y="24967"/>
                      <a:pt x="6397" y="24987"/>
                    </a:cubicBezTo>
                    <a:cubicBezTo>
                      <a:pt x="6450" y="25039"/>
                      <a:pt x="6450" y="25112"/>
                      <a:pt x="6429" y="25174"/>
                    </a:cubicBezTo>
                    <a:cubicBezTo>
                      <a:pt x="6408" y="25268"/>
                      <a:pt x="6325" y="25361"/>
                      <a:pt x="6242" y="25414"/>
                    </a:cubicBezTo>
                    <a:cubicBezTo>
                      <a:pt x="6163" y="25466"/>
                      <a:pt x="6070" y="25492"/>
                      <a:pt x="5976" y="25492"/>
                    </a:cubicBezTo>
                    <a:cubicBezTo>
                      <a:pt x="5883" y="25492"/>
                      <a:pt x="5789" y="25466"/>
                      <a:pt x="5711" y="25414"/>
                    </a:cubicBezTo>
                    <a:cubicBezTo>
                      <a:pt x="5544" y="25299"/>
                      <a:pt x="5461" y="25091"/>
                      <a:pt x="5534" y="24894"/>
                    </a:cubicBezTo>
                    <a:cubicBezTo>
                      <a:pt x="5552" y="24858"/>
                      <a:pt x="5586" y="24829"/>
                      <a:pt x="5622" y="24829"/>
                    </a:cubicBezTo>
                    <a:close/>
                    <a:moveTo>
                      <a:pt x="5794" y="1"/>
                    </a:moveTo>
                    <a:cubicBezTo>
                      <a:pt x="5378" y="1"/>
                      <a:pt x="4952" y="11"/>
                      <a:pt x="4525" y="32"/>
                    </a:cubicBezTo>
                    <a:cubicBezTo>
                      <a:pt x="4161" y="42"/>
                      <a:pt x="3797" y="53"/>
                      <a:pt x="3433" y="74"/>
                    </a:cubicBezTo>
                    <a:cubicBezTo>
                      <a:pt x="3475" y="261"/>
                      <a:pt x="3516" y="437"/>
                      <a:pt x="3558" y="625"/>
                    </a:cubicBezTo>
                    <a:cubicBezTo>
                      <a:pt x="3589" y="770"/>
                      <a:pt x="3630" y="916"/>
                      <a:pt x="3672" y="1072"/>
                    </a:cubicBezTo>
                    <a:cubicBezTo>
                      <a:pt x="3724" y="1082"/>
                      <a:pt x="3734" y="1145"/>
                      <a:pt x="3693" y="1176"/>
                    </a:cubicBezTo>
                    <a:cubicBezTo>
                      <a:pt x="3724" y="1260"/>
                      <a:pt x="3734" y="1343"/>
                      <a:pt x="3755" y="1426"/>
                    </a:cubicBezTo>
                    <a:cubicBezTo>
                      <a:pt x="3776" y="1426"/>
                      <a:pt x="3797" y="1415"/>
                      <a:pt x="3828" y="1405"/>
                    </a:cubicBezTo>
                    <a:cubicBezTo>
                      <a:pt x="3839" y="1400"/>
                      <a:pt x="3852" y="1397"/>
                      <a:pt x="3865" y="1397"/>
                    </a:cubicBezTo>
                    <a:cubicBezTo>
                      <a:pt x="3877" y="1397"/>
                      <a:pt x="3890" y="1400"/>
                      <a:pt x="3901" y="1405"/>
                    </a:cubicBezTo>
                    <a:cubicBezTo>
                      <a:pt x="3942" y="1364"/>
                      <a:pt x="3995" y="1322"/>
                      <a:pt x="4067" y="1322"/>
                    </a:cubicBezTo>
                    <a:cubicBezTo>
                      <a:pt x="4080" y="1321"/>
                      <a:pt x="4094" y="1321"/>
                      <a:pt x="4107" y="1321"/>
                    </a:cubicBezTo>
                    <a:cubicBezTo>
                      <a:pt x="4243" y="1321"/>
                      <a:pt x="4393" y="1366"/>
                      <a:pt x="4525" y="1394"/>
                    </a:cubicBezTo>
                    <a:cubicBezTo>
                      <a:pt x="4671" y="1436"/>
                      <a:pt x="4806" y="1488"/>
                      <a:pt x="4941" y="1540"/>
                    </a:cubicBezTo>
                    <a:cubicBezTo>
                      <a:pt x="5097" y="1593"/>
                      <a:pt x="5243" y="1655"/>
                      <a:pt x="5389" y="1717"/>
                    </a:cubicBezTo>
                    <a:cubicBezTo>
                      <a:pt x="5544" y="1790"/>
                      <a:pt x="5680" y="1873"/>
                      <a:pt x="5784" y="2009"/>
                    </a:cubicBezTo>
                    <a:cubicBezTo>
                      <a:pt x="5805" y="2050"/>
                      <a:pt x="5815" y="2092"/>
                      <a:pt x="5815" y="2133"/>
                    </a:cubicBezTo>
                    <a:cubicBezTo>
                      <a:pt x="5856" y="2133"/>
                      <a:pt x="5888" y="2164"/>
                      <a:pt x="5909" y="2196"/>
                    </a:cubicBezTo>
                    <a:cubicBezTo>
                      <a:pt x="6387" y="3080"/>
                      <a:pt x="6679" y="4047"/>
                      <a:pt x="6855" y="5035"/>
                    </a:cubicBezTo>
                    <a:cubicBezTo>
                      <a:pt x="6885" y="5194"/>
                      <a:pt x="6753" y="5306"/>
                      <a:pt x="6623" y="5306"/>
                    </a:cubicBezTo>
                    <a:cubicBezTo>
                      <a:pt x="6617" y="5306"/>
                      <a:pt x="6611" y="5306"/>
                      <a:pt x="6605" y="5306"/>
                    </a:cubicBezTo>
                    <a:cubicBezTo>
                      <a:pt x="6585" y="5400"/>
                      <a:pt x="6522" y="5472"/>
                      <a:pt x="6460" y="5545"/>
                    </a:cubicBezTo>
                    <a:cubicBezTo>
                      <a:pt x="6335" y="5722"/>
                      <a:pt x="6210" y="5899"/>
                      <a:pt x="6064" y="6065"/>
                    </a:cubicBezTo>
                    <a:cubicBezTo>
                      <a:pt x="5940" y="6221"/>
                      <a:pt x="5815" y="6378"/>
                      <a:pt x="5669" y="6512"/>
                    </a:cubicBezTo>
                    <a:cubicBezTo>
                      <a:pt x="5630" y="6546"/>
                      <a:pt x="5581" y="6565"/>
                      <a:pt x="5532" y="6565"/>
                    </a:cubicBezTo>
                    <a:cubicBezTo>
                      <a:pt x="5490" y="6565"/>
                      <a:pt x="5448" y="6552"/>
                      <a:pt x="5410" y="6523"/>
                    </a:cubicBezTo>
                    <a:cubicBezTo>
                      <a:pt x="5399" y="6512"/>
                      <a:pt x="5389" y="6502"/>
                      <a:pt x="5389" y="6492"/>
                    </a:cubicBezTo>
                    <a:cubicBezTo>
                      <a:pt x="5149" y="6482"/>
                      <a:pt x="4920" y="6398"/>
                      <a:pt x="4702" y="6315"/>
                    </a:cubicBezTo>
                    <a:cubicBezTo>
                      <a:pt x="4681" y="6315"/>
                      <a:pt x="4661" y="6304"/>
                      <a:pt x="4640" y="6294"/>
                    </a:cubicBezTo>
                    <a:lnTo>
                      <a:pt x="4640" y="6294"/>
                    </a:lnTo>
                    <a:cubicBezTo>
                      <a:pt x="4650" y="6367"/>
                      <a:pt x="4671" y="6440"/>
                      <a:pt x="4681" y="6512"/>
                    </a:cubicBezTo>
                    <a:lnTo>
                      <a:pt x="4806" y="7168"/>
                    </a:lnTo>
                    <a:cubicBezTo>
                      <a:pt x="4889" y="7584"/>
                      <a:pt x="4973" y="8000"/>
                      <a:pt x="5066" y="8406"/>
                    </a:cubicBezTo>
                    <a:cubicBezTo>
                      <a:pt x="5160" y="8832"/>
                      <a:pt x="5264" y="9259"/>
                      <a:pt x="5368" y="9675"/>
                    </a:cubicBezTo>
                    <a:cubicBezTo>
                      <a:pt x="5420" y="9883"/>
                      <a:pt x="5482" y="10081"/>
                      <a:pt x="5534" y="10289"/>
                    </a:cubicBezTo>
                    <a:cubicBezTo>
                      <a:pt x="5576" y="10424"/>
                      <a:pt x="5618" y="10559"/>
                      <a:pt x="5648" y="10705"/>
                    </a:cubicBezTo>
                    <a:cubicBezTo>
                      <a:pt x="5752" y="10663"/>
                      <a:pt x="5856" y="10632"/>
                      <a:pt x="5960" y="10601"/>
                    </a:cubicBezTo>
                    <a:cubicBezTo>
                      <a:pt x="6093" y="10563"/>
                      <a:pt x="6252" y="10516"/>
                      <a:pt x="6389" y="10516"/>
                    </a:cubicBezTo>
                    <a:cubicBezTo>
                      <a:pt x="6402" y="10516"/>
                      <a:pt x="6416" y="10517"/>
                      <a:pt x="6429" y="10518"/>
                    </a:cubicBezTo>
                    <a:cubicBezTo>
                      <a:pt x="6501" y="10528"/>
                      <a:pt x="6554" y="10559"/>
                      <a:pt x="6585" y="10601"/>
                    </a:cubicBezTo>
                    <a:cubicBezTo>
                      <a:pt x="6616" y="10601"/>
                      <a:pt x="6637" y="10601"/>
                      <a:pt x="6668" y="10611"/>
                    </a:cubicBezTo>
                    <a:cubicBezTo>
                      <a:pt x="6720" y="10632"/>
                      <a:pt x="6772" y="10632"/>
                      <a:pt x="6834" y="10663"/>
                    </a:cubicBezTo>
                    <a:cubicBezTo>
                      <a:pt x="6887" y="10694"/>
                      <a:pt x="6938" y="10726"/>
                      <a:pt x="6980" y="10767"/>
                    </a:cubicBezTo>
                    <a:cubicBezTo>
                      <a:pt x="7063" y="10830"/>
                      <a:pt x="7125" y="10902"/>
                      <a:pt x="7199" y="10965"/>
                    </a:cubicBezTo>
                    <a:cubicBezTo>
                      <a:pt x="7344" y="11121"/>
                      <a:pt x="7479" y="11287"/>
                      <a:pt x="7594" y="11464"/>
                    </a:cubicBezTo>
                    <a:cubicBezTo>
                      <a:pt x="7719" y="11630"/>
                      <a:pt x="7833" y="11818"/>
                      <a:pt x="7916" y="12016"/>
                    </a:cubicBezTo>
                    <a:cubicBezTo>
                      <a:pt x="7989" y="12192"/>
                      <a:pt x="8052" y="12379"/>
                      <a:pt x="8082" y="12566"/>
                    </a:cubicBezTo>
                    <a:cubicBezTo>
                      <a:pt x="8093" y="12566"/>
                      <a:pt x="8082" y="12577"/>
                      <a:pt x="8082" y="12577"/>
                    </a:cubicBezTo>
                    <a:cubicBezTo>
                      <a:pt x="8145" y="12629"/>
                      <a:pt x="8166" y="12712"/>
                      <a:pt x="8114" y="12785"/>
                    </a:cubicBezTo>
                    <a:cubicBezTo>
                      <a:pt x="8114" y="13077"/>
                      <a:pt x="8010" y="13368"/>
                      <a:pt x="7927" y="13638"/>
                    </a:cubicBezTo>
                    <a:cubicBezTo>
                      <a:pt x="7895" y="13742"/>
                      <a:pt x="7864" y="13846"/>
                      <a:pt x="7823" y="13960"/>
                    </a:cubicBezTo>
                    <a:cubicBezTo>
                      <a:pt x="7812" y="13992"/>
                      <a:pt x="7812" y="14023"/>
                      <a:pt x="7791" y="14054"/>
                    </a:cubicBezTo>
                    <a:cubicBezTo>
                      <a:pt x="7750" y="14200"/>
                      <a:pt x="7698" y="14356"/>
                      <a:pt x="7583" y="14450"/>
                    </a:cubicBezTo>
                    <a:cubicBezTo>
                      <a:pt x="7511" y="14658"/>
                      <a:pt x="7261" y="14793"/>
                      <a:pt x="7084" y="14907"/>
                    </a:cubicBezTo>
                    <a:cubicBezTo>
                      <a:pt x="6887" y="15042"/>
                      <a:pt x="6679" y="15146"/>
                      <a:pt x="6460" y="15250"/>
                    </a:cubicBezTo>
                    <a:cubicBezTo>
                      <a:pt x="6242" y="15344"/>
                      <a:pt x="6013" y="15438"/>
                      <a:pt x="5784" y="15521"/>
                    </a:cubicBezTo>
                    <a:cubicBezTo>
                      <a:pt x="5565" y="15594"/>
                      <a:pt x="5336" y="15687"/>
                      <a:pt x="5107" y="15698"/>
                    </a:cubicBezTo>
                    <a:lnTo>
                      <a:pt x="5077" y="15729"/>
                    </a:lnTo>
                    <a:cubicBezTo>
                      <a:pt x="5045" y="15751"/>
                      <a:pt x="5008" y="15762"/>
                      <a:pt x="4970" y="15762"/>
                    </a:cubicBezTo>
                    <a:cubicBezTo>
                      <a:pt x="4920" y="15762"/>
                      <a:pt x="4868" y="15743"/>
                      <a:pt x="4827" y="15708"/>
                    </a:cubicBezTo>
                    <a:cubicBezTo>
                      <a:pt x="4681" y="15573"/>
                      <a:pt x="4546" y="15417"/>
                      <a:pt x="4421" y="15261"/>
                    </a:cubicBezTo>
                    <a:cubicBezTo>
                      <a:pt x="4286" y="15095"/>
                      <a:pt x="4161" y="14917"/>
                      <a:pt x="4026" y="14751"/>
                    </a:cubicBezTo>
                    <a:cubicBezTo>
                      <a:pt x="3974" y="14679"/>
                      <a:pt x="3912" y="14595"/>
                      <a:pt x="3891" y="14512"/>
                    </a:cubicBezTo>
                    <a:cubicBezTo>
                      <a:pt x="3885" y="14513"/>
                      <a:pt x="3880" y="14513"/>
                      <a:pt x="3874" y="14513"/>
                    </a:cubicBezTo>
                    <a:cubicBezTo>
                      <a:pt x="3743" y="14513"/>
                      <a:pt x="3601" y="14401"/>
                      <a:pt x="3630" y="14231"/>
                    </a:cubicBezTo>
                    <a:cubicBezTo>
                      <a:pt x="3734" y="13680"/>
                      <a:pt x="3870" y="13139"/>
                      <a:pt x="4057" y="12619"/>
                    </a:cubicBezTo>
                    <a:cubicBezTo>
                      <a:pt x="4036" y="12598"/>
                      <a:pt x="4026" y="12587"/>
                      <a:pt x="4016" y="12557"/>
                    </a:cubicBezTo>
                    <a:cubicBezTo>
                      <a:pt x="3776" y="11683"/>
                      <a:pt x="3610" y="10798"/>
                      <a:pt x="3422" y="9914"/>
                    </a:cubicBezTo>
                    <a:cubicBezTo>
                      <a:pt x="3246" y="9051"/>
                      <a:pt x="3048" y="8188"/>
                      <a:pt x="2871" y="7324"/>
                    </a:cubicBezTo>
                    <a:cubicBezTo>
                      <a:pt x="2434" y="5275"/>
                      <a:pt x="2018" y="3225"/>
                      <a:pt x="1591" y="1176"/>
                    </a:cubicBezTo>
                    <a:cubicBezTo>
                      <a:pt x="1051" y="1103"/>
                      <a:pt x="520" y="978"/>
                      <a:pt x="0" y="823"/>
                    </a:cubicBezTo>
                    <a:lnTo>
                      <a:pt x="0" y="823"/>
                    </a:lnTo>
                    <a:cubicBezTo>
                      <a:pt x="63" y="968"/>
                      <a:pt x="125" y="1114"/>
                      <a:pt x="135" y="1280"/>
                    </a:cubicBezTo>
                    <a:cubicBezTo>
                      <a:pt x="146" y="1311"/>
                      <a:pt x="125" y="1332"/>
                      <a:pt x="104" y="1343"/>
                    </a:cubicBezTo>
                    <a:cubicBezTo>
                      <a:pt x="510" y="2986"/>
                      <a:pt x="801" y="4640"/>
                      <a:pt x="1041" y="6304"/>
                    </a:cubicBezTo>
                    <a:cubicBezTo>
                      <a:pt x="1508" y="9633"/>
                      <a:pt x="1748" y="12993"/>
                      <a:pt x="1748" y="16364"/>
                    </a:cubicBezTo>
                    <a:cubicBezTo>
                      <a:pt x="1748" y="19713"/>
                      <a:pt x="1540" y="23094"/>
                      <a:pt x="1009" y="26402"/>
                    </a:cubicBezTo>
                    <a:cubicBezTo>
                      <a:pt x="1009" y="26433"/>
                      <a:pt x="999" y="26454"/>
                      <a:pt x="978" y="26475"/>
                    </a:cubicBezTo>
                    <a:cubicBezTo>
                      <a:pt x="1321" y="26526"/>
                      <a:pt x="1654" y="26630"/>
                      <a:pt x="1987" y="26724"/>
                    </a:cubicBezTo>
                    <a:cubicBezTo>
                      <a:pt x="2330" y="26808"/>
                      <a:pt x="2673" y="26880"/>
                      <a:pt x="3006" y="26942"/>
                    </a:cubicBezTo>
                    <a:cubicBezTo>
                      <a:pt x="3819" y="27081"/>
                      <a:pt x="4640" y="27151"/>
                      <a:pt x="5458" y="27151"/>
                    </a:cubicBezTo>
                    <a:cubicBezTo>
                      <a:pt x="5866" y="27151"/>
                      <a:pt x="6273" y="27133"/>
                      <a:pt x="6679" y="27099"/>
                    </a:cubicBezTo>
                    <a:cubicBezTo>
                      <a:pt x="7292" y="27046"/>
                      <a:pt x="7906" y="26942"/>
                      <a:pt x="8509" y="26808"/>
                    </a:cubicBezTo>
                    <a:cubicBezTo>
                      <a:pt x="8561" y="26797"/>
                      <a:pt x="8603" y="26787"/>
                      <a:pt x="8655" y="26776"/>
                    </a:cubicBezTo>
                    <a:cubicBezTo>
                      <a:pt x="8905" y="26714"/>
                      <a:pt x="9144" y="26651"/>
                      <a:pt x="9393" y="26579"/>
                    </a:cubicBezTo>
                    <a:cubicBezTo>
                      <a:pt x="9664" y="26496"/>
                      <a:pt x="9934" y="26381"/>
                      <a:pt x="10205" y="26318"/>
                    </a:cubicBezTo>
                    <a:cubicBezTo>
                      <a:pt x="9684" y="23031"/>
                      <a:pt x="9487" y="19682"/>
                      <a:pt x="9487" y="16364"/>
                    </a:cubicBezTo>
                    <a:cubicBezTo>
                      <a:pt x="9487" y="12993"/>
                      <a:pt x="9726" y="9633"/>
                      <a:pt x="10195" y="6304"/>
                    </a:cubicBezTo>
                    <a:cubicBezTo>
                      <a:pt x="10392" y="4910"/>
                      <a:pt x="10631" y="3517"/>
                      <a:pt x="10933" y="2143"/>
                    </a:cubicBezTo>
                    <a:lnTo>
                      <a:pt x="10933" y="2143"/>
                    </a:lnTo>
                    <a:cubicBezTo>
                      <a:pt x="10912" y="2154"/>
                      <a:pt x="10870" y="2154"/>
                      <a:pt x="10840" y="2154"/>
                    </a:cubicBezTo>
                    <a:cubicBezTo>
                      <a:pt x="10611" y="2113"/>
                      <a:pt x="10382" y="2039"/>
                      <a:pt x="10163" y="1946"/>
                    </a:cubicBezTo>
                    <a:cubicBezTo>
                      <a:pt x="9737" y="1780"/>
                      <a:pt x="9352" y="1519"/>
                      <a:pt x="8998" y="1207"/>
                    </a:cubicBezTo>
                    <a:lnTo>
                      <a:pt x="8603" y="1207"/>
                    </a:lnTo>
                    <a:cubicBezTo>
                      <a:pt x="8187" y="1197"/>
                      <a:pt x="7760" y="1186"/>
                      <a:pt x="7334" y="1186"/>
                    </a:cubicBezTo>
                    <a:cubicBezTo>
                      <a:pt x="6335" y="1166"/>
                      <a:pt x="5347" y="1135"/>
                      <a:pt x="4348" y="1103"/>
                    </a:cubicBezTo>
                    <a:cubicBezTo>
                      <a:pt x="4254" y="1093"/>
                      <a:pt x="4254" y="948"/>
                      <a:pt x="4348" y="948"/>
                    </a:cubicBezTo>
                    <a:cubicBezTo>
                      <a:pt x="5347" y="916"/>
                      <a:pt x="6335" y="906"/>
                      <a:pt x="7334" y="895"/>
                    </a:cubicBezTo>
                    <a:cubicBezTo>
                      <a:pt x="7770" y="895"/>
                      <a:pt x="8197" y="885"/>
                      <a:pt x="8634" y="885"/>
                    </a:cubicBezTo>
                    <a:lnTo>
                      <a:pt x="8676" y="885"/>
                    </a:lnTo>
                    <a:cubicBezTo>
                      <a:pt x="8665" y="874"/>
                      <a:pt x="8644" y="864"/>
                      <a:pt x="8634" y="844"/>
                    </a:cubicBezTo>
                    <a:cubicBezTo>
                      <a:pt x="8436" y="635"/>
                      <a:pt x="8260" y="407"/>
                      <a:pt x="8103" y="178"/>
                    </a:cubicBezTo>
                    <a:cubicBezTo>
                      <a:pt x="7958" y="178"/>
                      <a:pt x="7802" y="136"/>
                      <a:pt x="7666" y="115"/>
                    </a:cubicBezTo>
                    <a:cubicBezTo>
                      <a:pt x="7458" y="95"/>
                      <a:pt x="7250" y="74"/>
                      <a:pt x="7032" y="63"/>
                    </a:cubicBezTo>
                    <a:cubicBezTo>
                      <a:pt x="6626" y="32"/>
                      <a:pt x="6210" y="11"/>
                      <a:pt x="5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8" name="Google Shape;3088;p45"/>
              <p:cNvSpPr/>
              <p:nvPr/>
            </p:nvSpPr>
            <p:spPr>
              <a:xfrm>
                <a:off x="3831350" y="1788325"/>
                <a:ext cx="71825" cy="63200"/>
              </a:xfrm>
              <a:custGeom>
                <a:avLst/>
                <a:gdLst/>
                <a:ahLst/>
                <a:cxnLst/>
                <a:rect l="l" t="t" r="r" b="b"/>
                <a:pathLst>
                  <a:path w="2873" h="2528" extrusionOk="0">
                    <a:moveTo>
                      <a:pt x="1645" y="0"/>
                    </a:moveTo>
                    <a:cubicBezTo>
                      <a:pt x="1530" y="52"/>
                      <a:pt x="1395" y="94"/>
                      <a:pt x="1280" y="135"/>
                    </a:cubicBezTo>
                    <a:cubicBezTo>
                      <a:pt x="1155" y="177"/>
                      <a:pt x="1020" y="229"/>
                      <a:pt x="896" y="271"/>
                    </a:cubicBezTo>
                    <a:cubicBezTo>
                      <a:pt x="864" y="292"/>
                      <a:pt x="833" y="302"/>
                      <a:pt x="802" y="312"/>
                    </a:cubicBezTo>
                    <a:cubicBezTo>
                      <a:pt x="792" y="312"/>
                      <a:pt x="750" y="333"/>
                      <a:pt x="739" y="333"/>
                    </a:cubicBezTo>
                    <a:cubicBezTo>
                      <a:pt x="760" y="364"/>
                      <a:pt x="781" y="406"/>
                      <a:pt x="802" y="437"/>
                    </a:cubicBezTo>
                    <a:lnTo>
                      <a:pt x="1020" y="780"/>
                    </a:lnTo>
                    <a:cubicBezTo>
                      <a:pt x="1166" y="1009"/>
                      <a:pt x="1291" y="1259"/>
                      <a:pt x="1437" y="1498"/>
                    </a:cubicBezTo>
                    <a:cubicBezTo>
                      <a:pt x="1480" y="1570"/>
                      <a:pt x="1418" y="1633"/>
                      <a:pt x="1352" y="1633"/>
                    </a:cubicBezTo>
                    <a:cubicBezTo>
                      <a:pt x="1322" y="1633"/>
                      <a:pt x="1292" y="1620"/>
                      <a:pt x="1270" y="1591"/>
                    </a:cubicBezTo>
                    <a:cubicBezTo>
                      <a:pt x="1114" y="1363"/>
                      <a:pt x="947" y="1145"/>
                      <a:pt x="792" y="916"/>
                    </a:cubicBezTo>
                    <a:cubicBezTo>
                      <a:pt x="708" y="801"/>
                      <a:pt x="635" y="687"/>
                      <a:pt x="563" y="572"/>
                    </a:cubicBezTo>
                    <a:cubicBezTo>
                      <a:pt x="531" y="530"/>
                      <a:pt x="510" y="489"/>
                      <a:pt x="479" y="458"/>
                    </a:cubicBezTo>
                    <a:cubicBezTo>
                      <a:pt x="344" y="520"/>
                      <a:pt x="209" y="572"/>
                      <a:pt x="73" y="572"/>
                    </a:cubicBezTo>
                    <a:cubicBezTo>
                      <a:pt x="63" y="572"/>
                      <a:pt x="53" y="562"/>
                      <a:pt x="43" y="562"/>
                    </a:cubicBezTo>
                    <a:cubicBezTo>
                      <a:pt x="32" y="604"/>
                      <a:pt x="11" y="645"/>
                      <a:pt x="1" y="687"/>
                    </a:cubicBezTo>
                    <a:cubicBezTo>
                      <a:pt x="1" y="697"/>
                      <a:pt x="11" y="697"/>
                      <a:pt x="11" y="708"/>
                    </a:cubicBezTo>
                    <a:cubicBezTo>
                      <a:pt x="167" y="853"/>
                      <a:pt x="281" y="1030"/>
                      <a:pt x="396" y="1196"/>
                    </a:cubicBezTo>
                    <a:cubicBezTo>
                      <a:pt x="510" y="1363"/>
                      <a:pt x="614" y="1519"/>
                      <a:pt x="729" y="1686"/>
                    </a:cubicBezTo>
                    <a:cubicBezTo>
                      <a:pt x="916" y="1966"/>
                      <a:pt x="1093" y="2247"/>
                      <a:pt x="1270" y="2528"/>
                    </a:cubicBezTo>
                    <a:cubicBezTo>
                      <a:pt x="1312" y="2497"/>
                      <a:pt x="1353" y="2465"/>
                      <a:pt x="1405" y="2434"/>
                    </a:cubicBezTo>
                    <a:cubicBezTo>
                      <a:pt x="1478" y="2393"/>
                      <a:pt x="1561" y="2340"/>
                      <a:pt x="1645" y="2299"/>
                    </a:cubicBezTo>
                    <a:lnTo>
                      <a:pt x="2123" y="2039"/>
                    </a:lnTo>
                    <a:cubicBezTo>
                      <a:pt x="2279" y="1956"/>
                      <a:pt x="2435" y="1873"/>
                      <a:pt x="2591" y="1800"/>
                    </a:cubicBezTo>
                    <a:cubicBezTo>
                      <a:pt x="2685" y="1748"/>
                      <a:pt x="2778" y="1696"/>
                      <a:pt x="2872" y="1654"/>
                    </a:cubicBezTo>
                    <a:cubicBezTo>
                      <a:pt x="2706" y="1353"/>
                      <a:pt x="2528" y="1061"/>
                      <a:pt x="2331" y="780"/>
                    </a:cubicBezTo>
                    <a:cubicBezTo>
                      <a:pt x="2237" y="655"/>
                      <a:pt x="2123" y="520"/>
                      <a:pt x="1998" y="385"/>
                    </a:cubicBezTo>
                    <a:cubicBezTo>
                      <a:pt x="1925" y="322"/>
                      <a:pt x="1863" y="260"/>
                      <a:pt x="1790" y="198"/>
                    </a:cubicBezTo>
                    <a:cubicBezTo>
                      <a:pt x="1759" y="156"/>
                      <a:pt x="1728" y="125"/>
                      <a:pt x="1696" y="84"/>
                    </a:cubicBezTo>
                    <a:cubicBezTo>
                      <a:pt x="1675" y="52"/>
                      <a:pt x="1665" y="31"/>
                      <a:pt x="1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9" name="Google Shape;3089;p45"/>
              <p:cNvSpPr/>
              <p:nvPr/>
            </p:nvSpPr>
            <p:spPr>
              <a:xfrm>
                <a:off x="3713550" y="1524875"/>
                <a:ext cx="35650" cy="11725"/>
              </a:xfrm>
              <a:custGeom>
                <a:avLst/>
                <a:gdLst/>
                <a:ahLst/>
                <a:cxnLst/>
                <a:rect l="l" t="t" r="r" b="b"/>
                <a:pathLst>
                  <a:path w="1426" h="469" extrusionOk="0">
                    <a:moveTo>
                      <a:pt x="1332" y="0"/>
                    </a:moveTo>
                    <a:cubicBezTo>
                      <a:pt x="1228" y="32"/>
                      <a:pt x="1103" y="32"/>
                      <a:pt x="999" y="42"/>
                    </a:cubicBezTo>
                    <a:cubicBezTo>
                      <a:pt x="853" y="63"/>
                      <a:pt x="708" y="94"/>
                      <a:pt x="562" y="125"/>
                    </a:cubicBezTo>
                    <a:cubicBezTo>
                      <a:pt x="375" y="167"/>
                      <a:pt x="188" y="229"/>
                      <a:pt x="0" y="271"/>
                    </a:cubicBezTo>
                    <a:cubicBezTo>
                      <a:pt x="469" y="365"/>
                      <a:pt x="947" y="417"/>
                      <a:pt x="1426" y="469"/>
                    </a:cubicBezTo>
                    <a:lnTo>
                      <a:pt x="13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0" name="Google Shape;3090;p45"/>
              <p:cNvSpPr/>
              <p:nvPr/>
            </p:nvSpPr>
            <p:spPr>
              <a:xfrm>
                <a:off x="3883625" y="1657775"/>
                <a:ext cx="40600" cy="84000"/>
              </a:xfrm>
              <a:custGeom>
                <a:avLst/>
                <a:gdLst/>
                <a:ahLst/>
                <a:cxnLst/>
                <a:rect l="l" t="t" r="r" b="b"/>
                <a:pathLst>
                  <a:path w="1624" h="3360" extrusionOk="0">
                    <a:moveTo>
                      <a:pt x="1592" y="0"/>
                    </a:moveTo>
                    <a:lnTo>
                      <a:pt x="1592" y="0"/>
                    </a:lnTo>
                    <a:cubicBezTo>
                      <a:pt x="1509" y="218"/>
                      <a:pt x="1415" y="437"/>
                      <a:pt x="1322" y="645"/>
                    </a:cubicBezTo>
                    <a:cubicBezTo>
                      <a:pt x="1176" y="978"/>
                      <a:pt x="1031" y="1290"/>
                      <a:pt x="874" y="1612"/>
                    </a:cubicBezTo>
                    <a:cubicBezTo>
                      <a:pt x="604" y="2206"/>
                      <a:pt x="303" y="2788"/>
                      <a:pt x="0" y="3360"/>
                    </a:cubicBezTo>
                    <a:cubicBezTo>
                      <a:pt x="219" y="3173"/>
                      <a:pt x="437" y="2985"/>
                      <a:pt x="635" y="2767"/>
                    </a:cubicBezTo>
                    <a:cubicBezTo>
                      <a:pt x="885" y="2486"/>
                      <a:pt x="1093" y="2153"/>
                      <a:pt x="1249" y="1800"/>
                    </a:cubicBezTo>
                    <a:cubicBezTo>
                      <a:pt x="1260" y="1769"/>
                      <a:pt x="1270" y="1748"/>
                      <a:pt x="1280" y="1727"/>
                    </a:cubicBezTo>
                    <a:cubicBezTo>
                      <a:pt x="1509" y="1186"/>
                      <a:pt x="1623" y="593"/>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1" name="Google Shape;3091;p45"/>
              <p:cNvSpPr/>
              <p:nvPr/>
            </p:nvSpPr>
            <p:spPr>
              <a:xfrm>
                <a:off x="3806925" y="1942150"/>
                <a:ext cx="107400" cy="181250"/>
              </a:xfrm>
              <a:custGeom>
                <a:avLst/>
                <a:gdLst/>
                <a:ahLst/>
                <a:cxnLst/>
                <a:rect l="l" t="t" r="r" b="b"/>
                <a:pathLst>
                  <a:path w="4296" h="7250" extrusionOk="0">
                    <a:moveTo>
                      <a:pt x="499" y="1316"/>
                    </a:moveTo>
                    <a:lnTo>
                      <a:pt x="499" y="1316"/>
                    </a:lnTo>
                    <a:cubicBezTo>
                      <a:pt x="812" y="2138"/>
                      <a:pt x="1446" y="2835"/>
                      <a:pt x="2018" y="3501"/>
                    </a:cubicBezTo>
                    <a:cubicBezTo>
                      <a:pt x="2414" y="3958"/>
                      <a:pt x="2809" y="4426"/>
                      <a:pt x="3110" y="4957"/>
                    </a:cubicBezTo>
                    <a:cubicBezTo>
                      <a:pt x="3256" y="5217"/>
                      <a:pt x="3380" y="5487"/>
                      <a:pt x="3464" y="5768"/>
                    </a:cubicBezTo>
                    <a:cubicBezTo>
                      <a:pt x="3547" y="6018"/>
                      <a:pt x="3568" y="6268"/>
                      <a:pt x="3579" y="6527"/>
                    </a:cubicBezTo>
                    <a:cubicBezTo>
                      <a:pt x="3308" y="6340"/>
                      <a:pt x="3027" y="6153"/>
                      <a:pt x="2767" y="5935"/>
                    </a:cubicBezTo>
                    <a:cubicBezTo>
                      <a:pt x="2393" y="5602"/>
                      <a:pt x="2049" y="5237"/>
                      <a:pt x="1748" y="4832"/>
                    </a:cubicBezTo>
                    <a:cubicBezTo>
                      <a:pt x="1134" y="4021"/>
                      <a:pt x="749" y="3064"/>
                      <a:pt x="583" y="2065"/>
                    </a:cubicBezTo>
                    <a:cubicBezTo>
                      <a:pt x="541" y="1825"/>
                      <a:pt x="509" y="1566"/>
                      <a:pt x="499" y="1316"/>
                    </a:cubicBezTo>
                    <a:close/>
                    <a:moveTo>
                      <a:pt x="718" y="1171"/>
                    </a:moveTo>
                    <a:lnTo>
                      <a:pt x="718" y="1171"/>
                    </a:lnTo>
                    <a:cubicBezTo>
                      <a:pt x="1217" y="1597"/>
                      <a:pt x="1831" y="1930"/>
                      <a:pt x="2372" y="2304"/>
                    </a:cubicBezTo>
                    <a:cubicBezTo>
                      <a:pt x="2756" y="2574"/>
                      <a:pt x="3121" y="2897"/>
                      <a:pt x="3401" y="3282"/>
                    </a:cubicBezTo>
                    <a:cubicBezTo>
                      <a:pt x="3724" y="3730"/>
                      <a:pt x="3880" y="4270"/>
                      <a:pt x="3932" y="4811"/>
                    </a:cubicBezTo>
                    <a:cubicBezTo>
                      <a:pt x="3995" y="5445"/>
                      <a:pt x="3911" y="6080"/>
                      <a:pt x="3838" y="6705"/>
                    </a:cubicBezTo>
                    <a:cubicBezTo>
                      <a:pt x="3817" y="6694"/>
                      <a:pt x="3797" y="6673"/>
                      <a:pt x="3766" y="6663"/>
                    </a:cubicBezTo>
                    <a:cubicBezTo>
                      <a:pt x="3849" y="6111"/>
                      <a:pt x="3651" y="5529"/>
                      <a:pt x="3412" y="5050"/>
                    </a:cubicBezTo>
                    <a:cubicBezTo>
                      <a:pt x="3152" y="4520"/>
                      <a:pt x="2788" y="4042"/>
                      <a:pt x="2403" y="3594"/>
                    </a:cubicBezTo>
                    <a:cubicBezTo>
                      <a:pt x="1748" y="2845"/>
                      <a:pt x="1071" y="2096"/>
                      <a:pt x="718" y="1171"/>
                    </a:cubicBezTo>
                    <a:close/>
                    <a:moveTo>
                      <a:pt x="315" y="1"/>
                    </a:moveTo>
                    <a:cubicBezTo>
                      <a:pt x="163" y="1"/>
                      <a:pt x="3" y="129"/>
                      <a:pt x="10" y="286"/>
                    </a:cubicBezTo>
                    <a:cubicBezTo>
                      <a:pt x="21" y="567"/>
                      <a:pt x="0" y="838"/>
                      <a:pt x="10" y="1108"/>
                    </a:cubicBezTo>
                    <a:cubicBezTo>
                      <a:pt x="21" y="1379"/>
                      <a:pt x="42" y="1649"/>
                      <a:pt x="83" y="1920"/>
                    </a:cubicBezTo>
                    <a:cubicBezTo>
                      <a:pt x="156" y="2450"/>
                      <a:pt x="291" y="2981"/>
                      <a:pt x="489" y="3480"/>
                    </a:cubicBezTo>
                    <a:cubicBezTo>
                      <a:pt x="874" y="4488"/>
                      <a:pt x="1466" y="5456"/>
                      <a:pt x="2257" y="6205"/>
                    </a:cubicBezTo>
                    <a:cubicBezTo>
                      <a:pt x="2705" y="6621"/>
                      <a:pt x="3214" y="7047"/>
                      <a:pt x="3807" y="7235"/>
                    </a:cubicBezTo>
                    <a:cubicBezTo>
                      <a:pt x="3836" y="7245"/>
                      <a:pt x="3862" y="7250"/>
                      <a:pt x="3886" y="7250"/>
                    </a:cubicBezTo>
                    <a:cubicBezTo>
                      <a:pt x="3960" y="7250"/>
                      <a:pt x="4015" y="7207"/>
                      <a:pt x="4046" y="7151"/>
                    </a:cubicBezTo>
                    <a:cubicBezTo>
                      <a:pt x="4078" y="7141"/>
                      <a:pt x="4099" y="7121"/>
                      <a:pt x="4109" y="7100"/>
                    </a:cubicBezTo>
                    <a:cubicBezTo>
                      <a:pt x="4109" y="7089"/>
                      <a:pt x="4119" y="7089"/>
                      <a:pt x="4119" y="7089"/>
                    </a:cubicBezTo>
                    <a:lnTo>
                      <a:pt x="4150" y="7027"/>
                    </a:lnTo>
                    <a:cubicBezTo>
                      <a:pt x="4150" y="7017"/>
                      <a:pt x="4161" y="6996"/>
                      <a:pt x="4161" y="6985"/>
                    </a:cubicBezTo>
                    <a:cubicBezTo>
                      <a:pt x="4171" y="6954"/>
                      <a:pt x="4171" y="6913"/>
                      <a:pt x="4171" y="6881"/>
                    </a:cubicBezTo>
                    <a:cubicBezTo>
                      <a:pt x="4171" y="6839"/>
                      <a:pt x="4171" y="6788"/>
                      <a:pt x="4161" y="6746"/>
                    </a:cubicBezTo>
                    <a:lnTo>
                      <a:pt x="4161" y="6684"/>
                    </a:lnTo>
                    <a:cubicBezTo>
                      <a:pt x="4161" y="6652"/>
                      <a:pt x="4150" y="6621"/>
                      <a:pt x="4129" y="6590"/>
                    </a:cubicBezTo>
                    <a:cubicBezTo>
                      <a:pt x="4233" y="6080"/>
                      <a:pt x="4296" y="5560"/>
                      <a:pt x="4286" y="5040"/>
                    </a:cubicBezTo>
                    <a:cubicBezTo>
                      <a:pt x="4286" y="4468"/>
                      <a:pt x="4223" y="3885"/>
                      <a:pt x="4005" y="3344"/>
                    </a:cubicBezTo>
                    <a:cubicBezTo>
                      <a:pt x="3797" y="2845"/>
                      <a:pt x="3485" y="2429"/>
                      <a:pt x="3058" y="2086"/>
                    </a:cubicBezTo>
                    <a:cubicBezTo>
                      <a:pt x="2663" y="1753"/>
                      <a:pt x="2215" y="1483"/>
                      <a:pt x="1789" y="1191"/>
                    </a:cubicBezTo>
                    <a:cubicBezTo>
                      <a:pt x="1300" y="879"/>
                      <a:pt x="863" y="536"/>
                      <a:pt x="499" y="89"/>
                    </a:cubicBezTo>
                    <a:cubicBezTo>
                      <a:pt x="451" y="27"/>
                      <a:pt x="384"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2" name="Google Shape;3092;p45"/>
              <p:cNvSpPr/>
              <p:nvPr/>
            </p:nvSpPr>
            <p:spPr>
              <a:xfrm>
                <a:off x="3866725" y="1634050"/>
                <a:ext cx="68675" cy="122075"/>
              </a:xfrm>
              <a:custGeom>
                <a:avLst/>
                <a:gdLst/>
                <a:ahLst/>
                <a:cxnLst/>
                <a:rect l="l" t="t" r="r" b="b"/>
                <a:pathLst>
                  <a:path w="2747" h="4883" extrusionOk="0">
                    <a:moveTo>
                      <a:pt x="2268" y="949"/>
                    </a:moveTo>
                    <a:cubicBezTo>
                      <a:pt x="2299" y="1542"/>
                      <a:pt x="2185" y="2135"/>
                      <a:pt x="1956" y="2676"/>
                    </a:cubicBezTo>
                    <a:cubicBezTo>
                      <a:pt x="1800" y="3051"/>
                      <a:pt x="1582" y="3414"/>
                      <a:pt x="1311" y="3716"/>
                    </a:cubicBezTo>
                    <a:cubicBezTo>
                      <a:pt x="1113" y="3934"/>
                      <a:pt x="895" y="4112"/>
                      <a:pt x="676" y="4309"/>
                    </a:cubicBezTo>
                    <a:cubicBezTo>
                      <a:pt x="979" y="3737"/>
                      <a:pt x="1280" y="3155"/>
                      <a:pt x="1550" y="2561"/>
                    </a:cubicBezTo>
                    <a:cubicBezTo>
                      <a:pt x="1800" y="2031"/>
                      <a:pt x="2060" y="1500"/>
                      <a:pt x="2268" y="949"/>
                    </a:cubicBezTo>
                    <a:close/>
                    <a:moveTo>
                      <a:pt x="2112" y="772"/>
                    </a:moveTo>
                    <a:cubicBezTo>
                      <a:pt x="1800" y="1324"/>
                      <a:pt x="1540" y="1906"/>
                      <a:pt x="1280" y="2478"/>
                    </a:cubicBezTo>
                    <a:cubicBezTo>
                      <a:pt x="999" y="3081"/>
                      <a:pt x="739" y="3696"/>
                      <a:pt x="489" y="4309"/>
                    </a:cubicBezTo>
                    <a:cubicBezTo>
                      <a:pt x="468" y="4371"/>
                      <a:pt x="510" y="4413"/>
                      <a:pt x="562" y="4424"/>
                    </a:cubicBezTo>
                    <a:cubicBezTo>
                      <a:pt x="542" y="4445"/>
                      <a:pt x="521" y="4455"/>
                      <a:pt x="500" y="4475"/>
                    </a:cubicBezTo>
                    <a:cubicBezTo>
                      <a:pt x="281" y="3758"/>
                      <a:pt x="510" y="2915"/>
                      <a:pt x="864" y="2291"/>
                    </a:cubicBezTo>
                    <a:cubicBezTo>
                      <a:pt x="1187" y="1719"/>
                      <a:pt x="1654" y="1241"/>
                      <a:pt x="2112" y="772"/>
                    </a:cubicBezTo>
                    <a:close/>
                    <a:moveTo>
                      <a:pt x="2397" y="1"/>
                    </a:moveTo>
                    <a:cubicBezTo>
                      <a:pt x="2339" y="1"/>
                      <a:pt x="2279" y="21"/>
                      <a:pt x="2237" y="55"/>
                    </a:cubicBezTo>
                    <a:cubicBezTo>
                      <a:pt x="1499" y="647"/>
                      <a:pt x="780" y="1324"/>
                      <a:pt x="364" y="2198"/>
                    </a:cubicBezTo>
                    <a:cubicBezTo>
                      <a:pt x="167" y="2603"/>
                      <a:pt x="31" y="3061"/>
                      <a:pt x="22" y="3518"/>
                    </a:cubicBezTo>
                    <a:cubicBezTo>
                      <a:pt x="1" y="3976"/>
                      <a:pt x="105" y="4403"/>
                      <a:pt x="323" y="4808"/>
                    </a:cubicBezTo>
                    <a:cubicBezTo>
                      <a:pt x="354" y="4861"/>
                      <a:pt x="395" y="4882"/>
                      <a:pt x="436" y="4882"/>
                    </a:cubicBezTo>
                    <a:cubicBezTo>
                      <a:pt x="493" y="4882"/>
                      <a:pt x="548" y="4842"/>
                      <a:pt x="572" y="4787"/>
                    </a:cubicBezTo>
                    <a:cubicBezTo>
                      <a:pt x="988" y="4632"/>
                      <a:pt x="1301" y="4309"/>
                      <a:pt x="1571" y="3966"/>
                    </a:cubicBezTo>
                    <a:cubicBezTo>
                      <a:pt x="1841" y="3612"/>
                      <a:pt x="2091" y="3217"/>
                      <a:pt x="2268" y="2801"/>
                    </a:cubicBezTo>
                    <a:cubicBezTo>
                      <a:pt x="2622" y="1958"/>
                      <a:pt x="2747" y="1043"/>
                      <a:pt x="2580" y="148"/>
                    </a:cubicBezTo>
                    <a:cubicBezTo>
                      <a:pt x="2562" y="43"/>
                      <a:pt x="2481" y="1"/>
                      <a:pt x="2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3" name="Google Shape;3093;p45"/>
              <p:cNvSpPr/>
              <p:nvPr/>
            </p:nvSpPr>
            <p:spPr>
              <a:xfrm>
                <a:off x="3658425" y="1255975"/>
                <a:ext cx="499325" cy="1027025"/>
              </a:xfrm>
              <a:custGeom>
                <a:avLst/>
                <a:gdLst/>
                <a:ahLst/>
                <a:cxnLst/>
                <a:rect l="l" t="t" r="r" b="b"/>
                <a:pathLst>
                  <a:path w="19973" h="41081" extrusionOk="0">
                    <a:moveTo>
                      <a:pt x="2757" y="500"/>
                    </a:moveTo>
                    <a:cubicBezTo>
                      <a:pt x="2757" y="511"/>
                      <a:pt x="2757" y="521"/>
                      <a:pt x="2767" y="531"/>
                    </a:cubicBezTo>
                    <a:cubicBezTo>
                      <a:pt x="2746" y="531"/>
                      <a:pt x="2725" y="541"/>
                      <a:pt x="2715" y="552"/>
                    </a:cubicBezTo>
                    <a:cubicBezTo>
                      <a:pt x="2674" y="573"/>
                      <a:pt x="2653" y="604"/>
                      <a:pt x="2632" y="635"/>
                    </a:cubicBezTo>
                    <a:cubicBezTo>
                      <a:pt x="2621" y="645"/>
                      <a:pt x="2621" y="656"/>
                      <a:pt x="2611" y="656"/>
                    </a:cubicBezTo>
                    <a:cubicBezTo>
                      <a:pt x="2611" y="666"/>
                      <a:pt x="2611" y="666"/>
                      <a:pt x="2601" y="666"/>
                    </a:cubicBezTo>
                    <a:cubicBezTo>
                      <a:pt x="2591" y="677"/>
                      <a:pt x="2580" y="698"/>
                      <a:pt x="2570" y="708"/>
                    </a:cubicBezTo>
                    <a:cubicBezTo>
                      <a:pt x="2559" y="719"/>
                      <a:pt x="2549" y="719"/>
                      <a:pt x="2549" y="729"/>
                    </a:cubicBezTo>
                    <a:cubicBezTo>
                      <a:pt x="2538" y="729"/>
                      <a:pt x="2528" y="739"/>
                      <a:pt x="2528" y="739"/>
                    </a:cubicBezTo>
                    <a:lnTo>
                      <a:pt x="2434" y="802"/>
                    </a:lnTo>
                    <a:cubicBezTo>
                      <a:pt x="2424" y="802"/>
                      <a:pt x="2413" y="812"/>
                      <a:pt x="2403" y="812"/>
                    </a:cubicBezTo>
                    <a:cubicBezTo>
                      <a:pt x="2383" y="812"/>
                      <a:pt x="2362" y="823"/>
                      <a:pt x="2330" y="823"/>
                    </a:cubicBezTo>
                    <a:lnTo>
                      <a:pt x="2330" y="833"/>
                    </a:lnTo>
                    <a:lnTo>
                      <a:pt x="2216" y="833"/>
                    </a:lnTo>
                    <a:lnTo>
                      <a:pt x="2216" y="823"/>
                    </a:lnTo>
                    <a:lnTo>
                      <a:pt x="2175" y="823"/>
                    </a:lnTo>
                    <a:cubicBezTo>
                      <a:pt x="2154" y="812"/>
                      <a:pt x="2122" y="802"/>
                      <a:pt x="2101" y="791"/>
                    </a:cubicBezTo>
                    <a:cubicBezTo>
                      <a:pt x="2091" y="781"/>
                      <a:pt x="2071" y="781"/>
                      <a:pt x="2060" y="770"/>
                    </a:cubicBezTo>
                    <a:lnTo>
                      <a:pt x="1997" y="739"/>
                    </a:lnTo>
                    <a:lnTo>
                      <a:pt x="1904" y="677"/>
                    </a:lnTo>
                    <a:cubicBezTo>
                      <a:pt x="2050" y="625"/>
                      <a:pt x="2205" y="583"/>
                      <a:pt x="2351" y="552"/>
                    </a:cubicBezTo>
                    <a:lnTo>
                      <a:pt x="2507" y="521"/>
                    </a:lnTo>
                    <a:cubicBezTo>
                      <a:pt x="2517" y="521"/>
                      <a:pt x="2528" y="511"/>
                      <a:pt x="2528" y="511"/>
                    </a:cubicBezTo>
                    <a:lnTo>
                      <a:pt x="2549" y="511"/>
                    </a:lnTo>
                    <a:cubicBezTo>
                      <a:pt x="2580" y="511"/>
                      <a:pt x="2611" y="511"/>
                      <a:pt x="2642" y="500"/>
                    </a:cubicBezTo>
                    <a:close/>
                    <a:moveTo>
                      <a:pt x="2819" y="937"/>
                    </a:moveTo>
                    <a:cubicBezTo>
                      <a:pt x="2913" y="1623"/>
                      <a:pt x="3069" y="2300"/>
                      <a:pt x="3204" y="2976"/>
                    </a:cubicBezTo>
                    <a:cubicBezTo>
                      <a:pt x="3236" y="3132"/>
                      <a:pt x="3277" y="3288"/>
                      <a:pt x="3308" y="3454"/>
                    </a:cubicBezTo>
                    <a:cubicBezTo>
                      <a:pt x="3287" y="3444"/>
                      <a:pt x="3277" y="3444"/>
                      <a:pt x="3256" y="3433"/>
                    </a:cubicBezTo>
                    <a:cubicBezTo>
                      <a:pt x="3162" y="3402"/>
                      <a:pt x="3079" y="3371"/>
                      <a:pt x="2975" y="3319"/>
                    </a:cubicBezTo>
                    <a:cubicBezTo>
                      <a:pt x="2788" y="3236"/>
                      <a:pt x="2611" y="3121"/>
                      <a:pt x="2445" y="2996"/>
                    </a:cubicBezTo>
                    <a:cubicBezTo>
                      <a:pt x="2362" y="2601"/>
                      <a:pt x="2279" y="2217"/>
                      <a:pt x="2185" y="1821"/>
                    </a:cubicBezTo>
                    <a:cubicBezTo>
                      <a:pt x="2133" y="1592"/>
                      <a:pt x="2081" y="1353"/>
                      <a:pt x="2018" y="1114"/>
                    </a:cubicBezTo>
                    <a:lnTo>
                      <a:pt x="2018" y="1114"/>
                    </a:lnTo>
                    <a:cubicBezTo>
                      <a:pt x="2060" y="1124"/>
                      <a:pt x="2101" y="1145"/>
                      <a:pt x="2143" y="1145"/>
                    </a:cubicBezTo>
                    <a:cubicBezTo>
                      <a:pt x="2192" y="1155"/>
                      <a:pt x="2243" y="1160"/>
                      <a:pt x="2293" y="1160"/>
                    </a:cubicBezTo>
                    <a:cubicBezTo>
                      <a:pt x="2442" y="1160"/>
                      <a:pt x="2591" y="1114"/>
                      <a:pt x="2715" y="1020"/>
                    </a:cubicBezTo>
                    <a:cubicBezTo>
                      <a:pt x="2746" y="999"/>
                      <a:pt x="2788" y="968"/>
                      <a:pt x="2819" y="937"/>
                    </a:cubicBezTo>
                    <a:close/>
                    <a:moveTo>
                      <a:pt x="2538" y="3402"/>
                    </a:moveTo>
                    <a:lnTo>
                      <a:pt x="2538" y="3402"/>
                    </a:lnTo>
                    <a:cubicBezTo>
                      <a:pt x="2632" y="3475"/>
                      <a:pt x="2725" y="3537"/>
                      <a:pt x="2819" y="3590"/>
                    </a:cubicBezTo>
                    <a:cubicBezTo>
                      <a:pt x="2934" y="3641"/>
                      <a:pt x="3038" y="3694"/>
                      <a:pt x="3152" y="3725"/>
                    </a:cubicBezTo>
                    <a:cubicBezTo>
                      <a:pt x="3215" y="3756"/>
                      <a:pt x="3298" y="3787"/>
                      <a:pt x="3381" y="3798"/>
                    </a:cubicBezTo>
                    <a:cubicBezTo>
                      <a:pt x="3416" y="3960"/>
                      <a:pt x="3432" y="4013"/>
                      <a:pt x="3439" y="4013"/>
                    </a:cubicBezTo>
                    <a:cubicBezTo>
                      <a:pt x="3452" y="4013"/>
                      <a:pt x="3434" y="3833"/>
                      <a:pt x="3447" y="3833"/>
                    </a:cubicBezTo>
                    <a:lnTo>
                      <a:pt x="3447" y="3833"/>
                    </a:lnTo>
                    <a:cubicBezTo>
                      <a:pt x="3455" y="3833"/>
                      <a:pt x="3471" y="3885"/>
                      <a:pt x="3506" y="4047"/>
                    </a:cubicBezTo>
                    <a:cubicBezTo>
                      <a:pt x="3589" y="4401"/>
                      <a:pt x="3662" y="4755"/>
                      <a:pt x="3745" y="5108"/>
                    </a:cubicBezTo>
                    <a:cubicBezTo>
                      <a:pt x="3714" y="5098"/>
                      <a:pt x="3682" y="5088"/>
                      <a:pt x="3662" y="5077"/>
                    </a:cubicBezTo>
                    <a:cubicBezTo>
                      <a:pt x="3527" y="5035"/>
                      <a:pt x="3402" y="4984"/>
                      <a:pt x="3277" y="4910"/>
                    </a:cubicBezTo>
                    <a:cubicBezTo>
                      <a:pt x="3121" y="4817"/>
                      <a:pt x="2975" y="4702"/>
                      <a:pt x="2840" y="4568"/>
                    </a:cubicBezTo>
                    <a:lnTo>
                      <a:pt x="2746" y="4099"/>
                    </a:lnTo>
                    <a:cubicBezTo>
                      <a:pt x="2686" y="3800"/>
                      <a:pt x="2664" y="3746"/>
                      <a:pt x="2652" y="3746"/>
                    </a:cubicBezTo>
                    <a:cubicBezTo>
                      <a:pt x="2645" y="3746"/>
                      <a:pt x="2641" y="3763"/>
                      <a:pt x="2633" y="3763"/>
                    </a:cubicBezTo>
                    <a:cubicBezTo>
                      <a:pt x="2621" y="3763"/>
                      <a:pt x="2600" y="3708"/>
                      <a:pt x="2538" y="3402"/>
                    </a:cubicBezTo>
                    <a:close/>
                    <a:moveTo>
                      <a:pt x="9040" y="2767"/>
                    </a:moveTo>
                    <a:cubicBezTo>
                      <a:pt x="9695" y="3246"/>
                      <a:pt x="10039" y="4006"/>
                      <a:pt x="10247" y="4786"/>
                    </a:cubicBezTo>
                    <a:cubicBezTo>
                      <a:pt x="10069" y="5035"/>
                      <a:pt x="9924" y="5296"/>
                      <a:pt x="9799" y="5576"/>
                    </a:cubicBezTo>
                    <a:cubicBezTo>
                      <a:pt x="9747" y="5451"/>
                      <a:pt x="9685" y="5326"/>
                      <a:pt x="9623" y="5212"/>
                    </a:cubicBezTo>
                    <a:cubicBezTo>
                      <a:pt x="9425" y="4890"/>
                      <a:pt x="9165" y="4651"/>
                      <a:pt x="8884" y="4411"/>
                    </a:cubicBezTo>
                    <a:cubicBezTo>
                      <a:pt x="8333" y="3923"/>
                      <a:pt x="7802" y="3402"/>
                      <a:pt x="7240" y="2913"/>
                    </a:cubicBezTo>
                    <a:lnTo>
                      <a:pt x="7240" y="2913"/>
                    </a:lnTo>
                    <a:cubicBezTo>
                      <a:pt x="7376" y="2945"/>
                      <a:pt x="7511" y="2966"/>
                      <a:pt x="7635" y="2996"/>
                    </a:cubicBezTo>
                    <a:cubicBezTo>
                      <a:pt x="8041" y="3100"/>
                      <a:pt x="8384" y="3278"/>
                      <a:pt x="8738" y="3486"/>
                    </a:cubicBezTo>
                    <a:cubicBezTo>
                      <a:pt x="8771" y="3506"/>
                      <a:pt x="8808" y="3515"/>
                      <a:pt x="8845" y="3515"/>
                    </a:cubicBezTo>
                    <a:cubicBezTo>
                      <a:pt x="8961" y="3515"/>
                      <a:pt x="9079" y="3425"/>
                      <a:pt x="9071" y="3298"/>
                    </a:cubicBezTo>
                    <a:lnTo>
                      <a:pt x="9040" y="2767"/>
                    </a:lnTo>
                    <a:close/>
                    <a:moveTo>
                      <a:pt x="6585" y="2851"/>
                    </a:moveTo>
                    <a:cubicBezTo>
                      <a:pt x="6658" y="2851"/>
                      <a:pt x="6731" y="2862"/>
                      <a:pt x="6814" y="2862"/>
                    </a:cubicBezTo>
                    <a:cubicBezTo>
                      <a:pt x="7386" y="3433"/>
                      <a:pt x="8000" y="3953"/>
                      <a:pt x="8582" y="4526"/>
                    </a:cubicBezTo>
                    <a:cubicBezTo>
                      <a:pt x="8821" y="4765"/>
                      <a:pt x="9008" y="5056"/>
                      <a:pt x="9186" y="5347"/>
                    </a:cubicBezTo>
                    <a:cubicBezTo>
                      <a:pt x="9269" y="5493"/>
                      <a:pt x="9352" y="5649"/>
                      <a:pt x="9404" y="5805"/>
                    </a:cubicBezTo>
                    <a:cubicBezTo>
                      <a:pt x="9445" y="5951"/>
                      <a:pt x="9445" y="6117"/>
                      <a:pt x="9549" y="6221"/>
                    </a:cubicBezTo>
                    <a:cubicBezTo>
                      <a:pt x="9498" y="6398"/>
                      <a:pt x="9456" y="6575"/>
                      <a:pt x="9415" y="6752"/>
                    </a:cubicBezTo>
                    <a:cubicBezTo>
                      <a:pt x="9331" y="6710"/>
                      <a:pt x="9216" y="6700"/>
                      <a:pt x="9123" y="6669"/>
                    </a:cubicBezTo>
                    <a:cubicBezTo>
                      <a:pt x="8967" y="6627"/>
                      <a:pt x="8821" y="6575"/>
                      <a:pt x="8676" y="6512"/>
                    </a:cubicBezTo>
                    <a:cubicBezTo>
                      <a:pt x="8384" y="6398"/>
                      <a:pt x="8114" y="6253"/>
                      <a:pt x="7843" y="6086"/>
                    </a:cubicBezTo>
                    <a:cubicBezTo>
                      <a:pt x="7584" y="5920"/>
                      <a:pt x="7344" y="5733"/>
                      <a:pt x="7136" y="5514"/>
                    </a:cubicBezTo>
                    <a:cubicBezTo>
                      <a:pt x="7084" y="5472"/>
                      <a:pt x="6814" y="5233"/>
                      <a:pt x="6876" y="5150"/>
                    </a:cubicBezTo>
                    <a:cubicBezTo>
                      <a:pt x="6897" y="5124"/>
                      <a:pt x="6947" y="5116"/>
                      <a:pt x="7002" y="5116"/>
                    </a:cubicBezTo>
                    <a:cubicBezTo>
                      <a:pt x="7081" y="5116"/>
                      <a:pt x="7172" y="5133"/>
                      <a:pt x="7209" y="5139"/>
                    </a:cubicBezTo>
                    <a:cubicBezTo>
                      <a:pt x="7230" y="5144"/>
                      <a:pt x="7249" y="5146"/>
                      <a:pt x="7268" y="5146"/>
                    </a:cubicBezTo>
                    <a:cubicBezTo>
                      <a:pt x="7460" y="5146"/>
                      <a:pt x="7560" y="4916"/>
                      <a:pt x="7427" y="4765"/>
                    </a:cubicBezTo>
                    <a:cubicBezTo>
                      <a:pt x="6990" y="4245"/>
                      <a:pt x="6648" y="3537"/>
                      <a:pt x="6585" y="2851"/>
                    </a:cubicBezTo>
                    <a:close/>
                    <a:moveTo>
                      <a:pt x="13681" y="4570"/>
                    </a:moveTo>
                    <a:cubicBezTo>
                      <a:pt x="14291" y="4570"/>
                      <a:pt x="14902" y="4739"/>
                      <a:pt x="15448" y="5046"/>
                    </a:cubicBezTo>
                    <a:cubicBezTo>
                      <a:pt x="14907" y="6065"/>
                      <a:pt x="14491" y="7168"/>
                      <a:pt x="14241" y="8292"/>
                    </a:cubicBezTo>
                    <a:cubicBezTo>
                      <a:pt x="13908" y="7781"/>
                      <a:pt x="13585" y="7251"/>
                      <a:pt x="13294" y="6700"/>
                    </a:cubicBezTo>
                    <a:cubicBezTo>
                      <a:pt x="12972" y="6096"/>
                      <a:pt x="12722" y="5451"/>
                      <a:pt x="12431" y="4827"/>
                    </a:cubicBezTo>
                    <a:cubicBezTo>
                      <a:pt x="12833" y="4652"/>
                      <a:pt x="13257" y="4570"/>
                      <a:pt x="13681" y="4570"/>
                    </a:cubicBezTo>
                    <a:close/>
                    <a:moveTo>
                      <a:pt x="15698" y="5212"/>
                    </a:moveTo>
                    <a:cubicBezTo>
                      <a:pt x="16269" y="5597"/>
                      <a:pt x="16738" y="6128"/>
                      <a:pt x="17050" y="6741"/>
                    </a:cubicBezTo>
                    <a:cubicBezTo>
                      <a:pt x="16800" y="6866"/>
                      <a:pt x="16581" y="7022"/>
                      <a:pt x="16352" y="7178"/>
                    </a:cubicBezTo>
                    <a:cubicBezTo>
                      <a:pt x="16124" y="7335"/>
                      <a:pt x="15895" y="7490"/>
                      <a:pt x="15656" y="7636"/>
                    </a:cubicBezTo>
                    <a:cubicBezTo>
                      <a:pt x="15261" y="7906"/>
                      <a:pt x="14845" y="8167"/>
                      <a:pt x="14459" y="8468"/>
                    </a:cubicBezTo>
                    <a:cubicBezTo>
                      <a:pt x="14782" y="7344"/>
                      <a:pt x="15187" y="6263"/>
                      <a:pt x="15698" y="5212"/>
                    </a:cubicBezTo>
                    <a:close/>
                    <a:moveTo>
                      <a:pt x="12182" y="4952"/>
                    </a:moveTo>
                    <a:cubicBezTo>
                      <a:pt x="12379" y="5597"/>
                      <a:pt x="12702" y="6232"/>
                      <a:pt x="13014" y="6835"/>
                    </a:cubicBezTo>
                    <a:cubicBezTo>
                      <a:pt x="13305" y="7397"/>
                      <a:pt x="13627" y="7948"/>
                      <a:pt x="13981" y="8479"/>
                    </a:cubicBezTo>
                    <a:cubicBezTo>
                      <a:pt x="13742" y="8385"/>
                      <a:pt x="13471" y="8333"/>
                      <a:pt x="13232" y="8271"/>
                    </a:cubicBezTo>
                    <a:cubicBezTo>
                      <a:pt x="12910" y="8177"/>
                      <a:pt x="12587" y="8083"/>
                      <a:pt x="12275" y="7979"/>
                    </a:cubicBezTo>
                    <a:cubicBezTo>
                      <a:pt x="11692" y="7781"/>
                      <a:pt x="11121" y="7553"/>
                      <a:pt x="10548" y="7314"/>
                    </a:cubicBezTo>
                    <a:cubicBezTo>
                      <a:pt x="10580" y="6918"/>
                      <a:pt x="10694" y="6544"/>
                      <a:pt x="10892" y="6190"/>
                    </a:cubicBezTo>
                    <a:cubicBezTo>
                      <a:pt x="11193" y="5659"/>
                      <a:pt x="11651" y="5233"/>
                      <a:pt x="12182" y="4952"/>
                    </a:cubicBezTo>
                    <a:close/>
                    <a:moveTo>
                      <a:pt x="2892" y="7594"/>
                    </a:moveTo>
                    <a:lnTo>
                      <a:pt x="3028" y="8292"/>
                    </a:lnTo>
                    <a:cubicBezTo>
                      <a:pt x="3069" y="8479"/>
                      <a:pt x="3111" y="8666"/>
                      <a:pt x="3142" y="8863"/>
                    </a:cubicBezTo>
                    <a:cubicBezTo>
                      <a:pt x="2674" y="8791"/>
                      <a:pt x="2195" y="8708"/>
                      <a:pt x="1717" y="8645"/>
                    </a:cubicBezTo>
                    <a:cubicBezTo>
                      <a:pt x="1290" y="8604"/>
                      <a:pt x="885" y="8406"/>
                      <a:pt x="510" y="8197"/>
                    </a:cubicBezTo>
                    <a:lnTo>
                      <a:pt x="885" y="8010"/>
                    </a:lnTo>
                    <a:cubicBezTo>
                      <a:pt x="1093" y="7917"/>
                      <a:pt x="1301" y="7844"/>
                      <a:pt x="1519" y="7781"/>
                    </a:cubicBezTo>
                    <a:cubicBezTo>
                      <a:pt x="1738" y="7719"/>
                      <a:pt x="1956" y="7667"/>
                      <a:pt x="2185" y="7636"/>
                    </a:cubicBezTo>
                    <a:cubicBezTo>
                      <a:pt x="2413" y="7605"/>
                      <a:pt x="2642" y="7615"/>
                      <a:pt x="2882" y="7594"/>
                    </a:cubicBezTo>
                    <a:close/>
                    <a:moveTo>
                      <a:pt x="3693" y="8832"/>
                    </a:moveTo>
                    <a:lnTo>
                      <a:pt x="3693" y="8832"/>
                    </a:lnTo>
                    <a:cubicBezTo>
                      <a:pt x="3735" y="8863"/>
                      <a:pt x="3777" y="8905"/>
                      <a:pt x="3818" y="8946"/>
                    </a:cubicBezTo>
                    <a:cubicBezTo>
                      <a:pt x="3786" y="8946"/>
                      <a:pt x="3745" y="8936"/>
                      <a:pt x="3714" y="8936"/>
                    </a:cubicBezTo>
                    <a:cubicBezTo>
                      <a:pt x="3714" y="8895"/>
                      <a:pt x="3703" y="8863"/>
                      <a:pt x="3693" y="8832"/>
                    </a:cubicBezTo>
                    <a:close/>
                    <a:moveTo>
                      <a:pt x="17185" y="7043"/>
                    </a:moveTo>
                    <a:cubicBezTo>
                      <a:pt x="17372" y="7511"/>
                      <a:pt x="17466" y="8010"/>
                      <a:pt x="17455" y="8520"/>
                    </a:cubicBezTo>
                    <a:cubicBezTo>
                      <a:pt x="17455" y="8687"/>
                      <a:pt x="17434" y="8853"/>
                      <a:pt x="17403" y="9009"/>
                    </a:cubicBezTo>
                    <a:cubicBezTo>
                      <a:pt x="17258" y="8905"/>
                      <a:pt x="17039" y="8916"/>
                      <a:pt x="16863" y="8905"/>
                    </a:cubicBezTo>
                    <a:cubicBezTo>
                      <a:pt x="16675" y="8895"/>
                      <a:pt x="16498" y="8874"/>
                      <a:pt x="16311" y="8863"/>
                    </a:cubicBezTo>
                    <a:cubicBezTo>
                      <a:pt x="16061" y="8842"/>
                      <a:pt x="15812" y="8822"/>
                      <a:pt x="15573" y="8812"/>
                    </a:cubicBezTo>
                    <a:cubicBezTo>
                      <a:pt x="15707" y="8718"/>
                      <a:pt x="15677" y="8500"/>
                      <a:pt x="15531" y="8426"/>
                    </a:cubicBezTo>
                    <a:cubicBezTo>
                      <a:pt x="15541" y="8364"/>
                      <a:pt x="15552" y="8312"/>
                      <a:pt x="15552" y="8250"/>
                    </a:cubicBezTo>
                    <a:cubicBezTo>
                      <a:pt x="15562" y="8208"/>
                      <a:pt x="15552" y="8177"/>
                      <a:pt x="15531" y="8156"/>
                    </a:cubicBezTo>
                    <a:cubicBezTo>
                      <a:pt x="15645" y="8073"/>
                      <a:pt x="15770" y="7989"/>
                      <a:pt x="15885" y="7917"/>
                    </a:cubicBezTo>
                    <a:cubicBezTo>
                      <a:pt x="16114" y="7761"/>
                      <a:pt x="16352" y="7615"/>
                      <a:pt x="16581" y="7459"/>
                    </a:cubicBezTo>
                    <a:cubicBezTo>
                      <a:pt x="16779" y="7324"/>
                      <a:pt x="16997" y="7189"/>
                      <a:pt x="17185" y="7043"/>
                    </a:cubicBezTo>
                    <a:close/>
                    <a:moveTo>
                      <a:pt x="2944" y="5077"/>
                    </a:moveTo>
                    <a:lnTo>
                      <a:pt x="2944" y="5077"/>
                    </a:lnTo>
                    <a:cubicBezTo>
                      <a:pt x="2996" y="5118"/>
                      <a:pt x="3048" y="5160"/>
                      <a:pt x="3111" y="5202"/>
                    </a:cubicBezTo>
                    <a:cubicBezTo>
                      <a:pt x="3246" y="5285"/>
                      <a:pt x="3391" y="5358"/>
                      <a:pt x="3548" y="5400"/>
                    </a:cubicBezTo>
                    <a:cubicBezTo>
                      <a:pt x="3631" y="5430"/>
                      <a:pt x="3714" y="5451"/>
                      <a:pt x="3797" y="5451"/>
                    </a:cubicBezTo>
                    <a:lnTo>
                      <a:pt x="3818" y="5451"/>
                    </a:lnTo>
                    <a:cubicBezTo>
                      <a:pt x="4078" y="6648"/>
                      <a:pt x="4348" y="7844"/>
                      <a:pt x="4619" y="9030"/>
                    </a:cubicBezTo>
                    <a:lnTo>
                      <a:pt x="4577" y="9030"/>
                    </a:lnTo>
                    <a:cubicBezTo>
                      <a:pt x="4452" y="8967"/>
                      <a:pt x="4327" y="8895"/>
                      <a:pt x="4213" y="8812"/>
                    </a:cubicBezTo>
                    <a:cubicBezTo>
                      <a:pt x="3985" y="8655"/>
                      <a:pt x="3766" y="8468"/>
                      <a:pt x="3578" y="8250"/>
                    </a:cubicBezTo>
                    <a:cubicBezTo>
                      <a:pt x="3370" y="7189"/>
                      <a:pt x="3152" y="6138"/>
                      <a:pt x="2944" y="5077"/>
                    </a:cubicBezTo>
                    <a:close/>
                    <a:moveTo>
                      <a:pt x="10538" y="7657"/>
                    </a:moveTo>
                    <a:cubicBezTo>
                      <a:pt x="11079" y="7875"/>
                      <a:pt x="11620" y="8063"/>
                      <a:pt x="12171" y="8239"/>
                    </a:cubicBezTo>
                    <a:cubicBezTo>
                      <a:pt x="12473" y="8333"/>
                      <a:pt x="12785" y="8426"/>
                      <a:pt x="13097" y="8520"/>
                    </a:cubicBezTo>
                    <a:cubicBezTo>
                      <a:pt x="13315" y="8572"/>
                      <a:pt x="13555" y="8655"/>
                      <a:pt x="13793" y="8697"/>
                    </a:cubicBezTo>
                    <a:cubicBezTo>
                      <a:pt x="13315" y="8780"/>
                      <a:pt x="12836" y="8863"/>
                      <a:pt x="12358" y="8926"/>
                    </a:cubicBezTo>
                    <a:cubicBezTo>
                      <a:pt x="11869" y="8988"/>
                      <a:pt x="11380" y="9040"/>
                      <a:pt x="10892" y="9082"/>
                    </a:cubicBezTo>
                    <a:cubicBezTo>
                      <a:pt x="10735" y="8759"/>
                      <a:pt x="10631" y="8416"/>
                      <a:pt x="10580" y="8063"/>
                    </a:cubicBezTo>
                    <a:cubicBezTo>
                      <a:pt x="10559" y="7927"/>
                      <a:pt x="10548" y="7792"/>
                      <a:pt x="10538" y="7657"/>
                    </a:cubicBezTo>
                    <a:close/>
                    <a:moveTo>
                      <a:pt x="8239" y="7293"/>
                    </a:moveTo>
                    <a:cubicBezTo>
                      <a:pt x="8447" y="7293"/>
                      <a:pt x="8645" y="7303"/>
                      <a:pt x="8853" y="7303"/>
                    </a:cubicBezTo>
                    <a:cubicBezTo>
                      <a:pt x="8957" y="7303"/>
                      <a:pt x="9065" y="7308"/>
                      <a:pt x="9175" y="7308"/>
                    </a:cubicBezTo>
                    <a:cubicBezTo>
                      <a:pt x="9230" y="7308"/>
                      <a:pt x="9286" y="7306"/>
                      <a:pt x="9341" y="7303"/>
                    </a:cubicBezTo>
                    <a:lnTo>
                      <a:pt x="9341" y="7303"/>
                    </a:lnTo>
                    <a:cubicBezTo>
                      <a:pt x="9331" y="7397"/>
                      <a:pt x="9320" y="7490"/>
                      <a:pt x="9320" y="7584"/>
                    </a:cubicBezTo>
                    <a:cubicBezTo>
                      <a:pt x="9311" y="8125"/>
                      <a:pt x="9394" y="8655"/>
                      <a:pt x="9560" y="9165"/>
                    </a:cubicBezTo>
                    <a:cubicBezTo>
                      <a:pt x="9477" y="9175"/>
                      <a:pt x="9394" y="9175"/>
                      <a:pt x="9311" y="9186"/>
                    </a:cubicBezTo>
                    <a:cubicBezTo>
                      <a:pt x="8911" y="9201"/>
                      <a:pt x="8513" y="9208"/>
                      <a:pt x="8115" y="9208"/>
                    </a:cubicBezTo>
                    <a:cubicBezTo>
                      <a:pt x="7146" y="9208"/>
                      <a:pt x="6181" y="9166"/>
                      <a:pt x="5222" y="9092"/>
                    </a:cubicBezTo>
                    <a:cubicBezTo>
                      <a:pt x="5087" y="8530"/>
                      <a:pt x="4962" y="7979"/>
                      <a:pt x="4838" y="7428"/>
                    </a:cubicBezTo>
                    <a:lnTo>
                      <a:pt x="4838" y="7428"/>
                    </a:lnTo>
                    <a:cubicBezTo>
                      <a:pt x="4871" y="7429"/>
                      <a:pt x="4903" y="7429"/>
                      <a:pt x="4936" y="7429"/>
                    </a:cubicBezTo>
                    <a:cubicBezTo>
                      <a:pt x="5192" y="7429"/>
                      <a:pt x="5441" y="7396"/>
                      <a:pt x="5691" y="7386"/>
                    </a:cubicBezTo>
                    <a:cubicBezTo>
                      <a:pt x="6127" y="7365"/>
                      <a:pt x="6553" y="7335"/>
                      <a:pt x="6980" y="7324"/>
                    </a:cubicBezTo>
                    <a:cubicBezTo>
                      <a:pt x="7406" y="7303"/>
                      <a:pt x="7823" y="7303"/>
                      <a:pt x="8239" y="7293"/>
                    </a:cubicBezTo>
                    <a:close/>
                    <a:moveTo>
                      <a:pt x="14409" y="3157"/>
                    </a:moveTo>
                    <a:cubicBezTo>
                      <a:pt x="15398" y="3157"/>
                      <a:pt x="16391" y="3467"/>
                      <a:pt x="17195" y="4057"/>
                    </a:cubicBezTo>
                    <a:cubicBezTo>
                      <a:pt x="18599" y="5098"/>
                      <a:pt x="19244" y="7043"/>
                      <a:pt x="18860" y="8728"/>
                    </a:cubicBezTo>
                    <a:cubicBezTo>
                      <a:pt x="18778" y="9065"/>
                      <a:pt x="18656" y="9382"/>
                      <a:pt x="18494" y="9689"/>
                    </a:cubicBezTo>
                    <a:lnTo>
                      <a:pt x="18494" y="9689"/>
                    </a:lnTo>
                    <a:cubicBezTo>
                      <a:pt x="18495" y="9684"/>
                      <a:pt x="18495" y="9680"/>
                      <a:pt x="18495" y="9675"/>
                    </a:cubicBezTo>
                    <a:cubicBezTo>
                      <a:pt x="18891" y="8551"/>
                      <a:pt x="18870" y="7335"/>
                      <a:pt x="18391" y="6242"/>
                    </a:cubicBezTo>
                    <a:cubicBezTo>
                      <a:pt x="17635" y="4526"/>
                      <a:pt x="15855" y="3369"/>
                      <a:pt x="14020" y="3369"/>
                    </a:cubicBezTo>
                    <a:cubicBezTo>
                      <a:pt x="13509" y="3369"/>
                      <a:pt x="12993" y="3459"/>
                      <a:pt x="12494" y="3652"/>
                    </a:cubicBezTo>
                    <a:cubicBezTo>
                      <a:pt x="12286" y="3735"/>
                      <a:pt x="12078" y="3829"/>
                      <a:pt x="11879" y="3943"/>
                    </a:cubicBezTo>
                    <a:cubicBezTo>
                      <a:pt x="11973" y="3881"/>
                      <a:pt x="12057" y="3829"/>
                      <a:pt x="12150" y="3766"/>
                    </a:cubicBezTo>
                    <a:cubicBezTo>
                      <a:pt x="12834" y="3355"/>
                      <a:pt x="13620" y="3157"/>
                      <a:pt x="14409" y="3157"/>
                    </a:cubicBezTo>
                    <a:close/>
                    <a:moveTo>
                      <a:pt x="12691" y="9383"/>
                    </a:moveTo>
                    <a:lnTo>
                      <a:pt x="12691" y="9383"/>
                    </a:lnTo>
                    <a:cubicBezTo>
                      <a:pt x="12504" y="9498"/>
                      <a:pt x="12327" y="9602"/>
                      <a:pt x="12140" y="9716"/>
                    </a:cubicBezTo>
                    <a:cubicBezTo>
                      <a:pt x="11963" y="9831"/>
                      <a:pt x="11724" y="9935"/>
                      <a:pt x="11567" y="10091"/>
                    </a:cubicBezTo>
                    <a:cubicBezTo>
                      <a:pt x="11537" y="10049"/>
                      <a:pt x="11495" y="10007"/>
                      <a:pt x="11463" y="9966"/>
                    </a:cubicBezTo>
                    <a:cubicBezTo>
                      <a:pt x="11349" y="9841"/>
                      <a:pt x="11255" y="9706"/>
                      <a:pt x="11162" y="9561"/>
                    </a:cubicBezTo>
                    <a:cubicBezTo>
                      <a:pt x="11443" y="9529"/>
                      <a:pt x="11724" y="9508"/>
                      <a:pt x="11994" y="9467"/>
                    </a:cubicBezTo>
                    <a:cubicBezTo>
                      <a:pt x="12233" y="9446"/>
                      <a:pt x="12462" y="9415"/>
                      <a:pt x="12691" y="9383"/>
                    </a:cubicBezTo>
                    <a:close/>
                    <a:moveTo>
                      <a:pt x="5337" y="9602"/>
                    </a:moveTo>
                    <a:cubicBezTo>
                      <a:pt x="5472" y="9612"/>
                      <a:pt x="5607" y="9623"/>
                      <a:pt x="5753" y="9633"/>
                    </a:cubicBezTo>
                    <a:cubicBezTo>
                      <a:pt x="6496" y="9686"/>
                      <a:pt x="7246" y="9712"/>
                      <a:pt x="7995" y="9712"/>
                    </a:cubicBezTo>
                    <a:cubicBezTo>
                      <a:pt x="8577" y="9712"/>
                      <a:pt x="9159" y="9696"/>
                      <a:pt x="9737" y="9665"/>
                    </a:cubicBezTo>
                    <a:cubicBezTo>
                      <a:pt x="9810" y="9831"/>
                      <a:pt x="9893" y="9987"/>
                      <a:pt x="9986" y="10143"/>
                    </a:cubicBezTo>
                    <a:cubicBezTo>
                      <a:pt x="9955" y="10143"/>
                      <a:pt x="9924" y="10143"/>
                      <a:pt x="9893" y="10132"/>
                    </a:cubicBezTo>
                    <a:cubicBezTo>
                      <a:pt x="9674" y="10111"/>
                      <a:pt x="9445" y="10091"/>
                      <a:pt x="9227" y="10070"/>
                    </a:cubicBezTo>
                    <a:cubicBezTo>
                      <a:pt x="8790" y="10028"/>
                      <a:pt x="8354" y="10007"/>
                      <a:pt x="7927" y="10007"/>
                    </a:cubicBezTo>
                    <a:cubicBezTo>
                      <a:pt x="7490" y="10007"/>
                      <a:pt x="7053" y="10007"/>
                      <a:pt x="6616" y="10039"/>
                    </a:cubicBezTo>
                    <a:cubicBezTo>
                      <a:pt x="6231" y="10070"/>
                      <a:pt x="5857" y="10122"/>
                      <a:pt x="5472" y="10195"/>
                    </a:cubicBezTo>
                    <a:cubicBezTo>
                      <a:pt x="5430" y="9997"/>
                      <a:pt x="5378" y="9810"/>
                      <a:pt x="5337" y="9612"/>
                    </a:cubicBezTo>
                    <a:lnTo>
                      <a:pt x="5337" y="9602"/>
                    </a:lnTo>
                    <a:close/>
                    <a:moveTo>
                      <a:pt x="3537" y="10756"/>
                    </a:moveTo>
                    <a:lnTo>
                      <a:pt x="3631" y="11225"/>
                    </a:lnTo>
                    <a:cubicBezTo>
                      <a:pt x="3152" y="11173"/>
                      <a:pt x="2674" y="11121"/>
                      <a:pt x="2205" y="11027"/>
                    </a:cubicBezTo>
                    <a:cubicBezTo>
                      <a:pt x="2393" y="10985"/>
                      <a:pt x="2580" y="10923"/>
                      <a:pt x="2767" y="10881"/>
                    </a:cubicBezTo>
                    <a:cubicBezTo>
                      <a:pt x="2913" y="10850"/>
                      <a:pt x="3058" y="10819"/>
                      <a:pt x="3204" y="10798"/>
                    </a:cubicBezTo>
                    <a:cubicBezTo>
                      <a:pt x="3308" y="10788"/>
                      <a:pt x="3433" y="10788"/>
                      <a:pt x="3537" y="10756"/>
                    </a:cubicBezTo>
                    <a:close/>
                    <a:moveTo>
                      <a:pt x="14449" y="9092"/>
                    </a:moveTo>
                    <a:lnTo>
                      <a:pt x="14449" y="9092"/>
                    </a:lnTo>
                    <a:cubicBezTo>
                      <a:pt x="14251" y="9383"/>
                      <a:pt x="14064" y="9675"/>
                      <a:pt x="13877" y="9977"/>
                    </a:cubicBezTo>
                    <a:cubicBezTo>
                      <a:pt x="13617" y="10414"/>
                      <a:pt x="13347" y="10860"/>
                      <a:pt x="13107" y="11318"/>
                    </a:cubicBezTo>
                    <a:cubicBezTo>
                      <a:pt x="13097" y="11297"/>
                      <a:pt x="13086" y="11287"/>
                      <a:pt x="13076" y="11277"/>
                    </a:cubicBezTo>
                    <a:cubicBezTo>
                      <a:pt x="12774" y="11079"/>
                      <a:pt x="12462" y="10902"/>
                      <a:pt x="12182" y="10684"/>
                    </a:cubicBezTo>
                    <a:cubicBezTo>
                      <a:pt x="12057" y="10580"/>
                      <a:pt x="11942" y="10465"/>
                      <a:pt x="11817" y="10351"/>
                    </a:cubicBezTo>
                    <a:cubicBezTo>
                      <a:pt x="12004" y="10268"/>
                      <a:pt x="12171" y="10143"/>
                      <a:pt x="12327" y="10039"/>
                    </a:cubicBezTo>
                    <a:lnTo>
                      <a:pt x="12982" y="9633"/>
                    </a:lnTo>
                    <a:cubicBezTo>
                      <a:pt x="13190" y="9508"/>
                      <a:pt x="13398" y="9373"/>
                      <a:pt x="13606" y="9238"/>
                    </a:cubicBezTo>
                    <a:cubicBezTo>
                      <a:pt x="13888" y="9196"/>
                      <a:pt x="14168" y="9145"/>
                      <a:pt x="14449" y="9092"/>
                    </a:cubicBezTo>
                    <a:close/>
                    <a:moveTo>
                      <a:pt x="15448" y="9050"/>
                    </a:moveTo>
                    <a:lnTo>
                      <a:pt x="16290" y="9145"/>
                    </a:lnTo>
                    <a:cubicBezTo>
                      <a:pt x="16477" y="9154"/>
                      <a:pt x="16655" y="9175"/>
                      <a:pt x="16842" y="9196"/>
                    </a:cubicBezTo>
                    <a:cubicBezTo>
                      <a:pt x="16942" y="9203"/>
                      <a:pt x="17054" y="9224"/>
                      <a:pt x="17161" y="9224"/>
                    </a:cubicBezTo>
                    <a:cubicBezTo>
                      <a:pt x="17231" y="9224"/>
                      <a:pt x="17300" y="9215"/>
                      <a:pt x="17362" y="9186"/>
                    </a:cubicBezTo>
                    <a:lnTo>
                      <a:pt x="17362" y="9186"/>
                    </a:lnTo>
                    <a:cubicBezTo>
                      <a:pt x="17226" y="9685"/>
                      <a:pt x="16967" y="10143"/>
                      <a:pt x="16613" y="10518"/>
                    </a:cubicBezTo>
                    <a:cubicBezTo>
                      <a:pt x="16373" y="10756"/>
                      <a:pt x="16114" y="10954"/>
                      <a:pt x="15812" y="11100"/>
                    </a:cubicBezTo>
                    <a:cubicBezTo>
                      <a:pt x="15552" y="11225"/>
                      <a:pt x="15271" y="11297"/>
                      <a:pt x="14990" y="11350"/>
                    </a:cubicBezTo>
                    <a:cubicBezTo>
                      <a:pt x="15000" y="11297"/>
                      <a:pt x="15011" y="11235"/>
                      <a:pt x="15021" y="11183"/>
                    </a:cubicBezTo>
                    <a:cubicBezTo>
                      <a:pt x="15167" y="10476"/>
                      <a:pt x="15323" y="9769"/>
                      <a:pt x="15448" y="9050"/>
                    </a:cubicBezTo>
                    <a:close/>
                    <a:moveTo>
                      <a:pt x="3818" y="9436"/>
                    </a:moveTo>
                    <a:cubicBezTo>
                      <a:pt x="4130" y="9477"/>
                      <a:pt x="4431" y="9519"/>
                      <a:pt x="4743" y="9550"/>
                    </a:cubicBezTo>
                    <a:lnTo>
                      <a:pt x="5056" y="10892"/>
                    </a:lnTo>
                    <a:cubicBezTo>
                      <a:pt x="5087" y="11048"/>
                      <a:pt x="5129" y="11204"/>
                      <a:pt x="5160" y="11360"/>
                    </a:cubicBezTo>
                    <a:cubicBezTo>
                      <a:pt x="4838" y="11339"/>
                      <a:pt x="4515" y="11318"/>
                      <a:pt x="4193" y="11287"/>
                    </a:cubicBezTo>
                    <a:cubicBezTo>
                      <a:pt x="4068" y="10673"/>
                      <a:pt x="3943" y="10060"/>
                      <a:pt x="3818" y="9436"/>
                    </a:cubicBezTo>
                    <a:close/>
                    <a:moveTo>
                      <a:pt x="10839" y="9591"/>
                    </a:moveTo>
                    <a:cubicBezTo>
                      <a:pt x="10892" y="9675"/>
                      <a:pt x="10954" y="9769"/>
                      <a:pt x="11016" y="9852"/>
                    </a:cubicBezTo>
                    <a:cubicBezTo>
                      <a:pt x="11266" y="10195"/>
                      <a:pt x="11567" y="10497"/>
                      <a:pt x="11900" y="10767"/>
                    </a:cubicBezTo>
                    <a:cubicBezTo>
                      <a:pt x="12233" y="11038"/>
                      <a:pt x="12577" y="11297"/>
                      <a:pt x="12961" y="11475"/>
                    </a:cubicBezTo>
                    <a:cubicBezTo>
                      <a:pt x="12982" y="11485"/>
                      <a:pt x="13003" y="11485"/>
                      <a:pt x="13024" y="11485"/>
                    </a:cubicBezTo>
                    <a:cubicBezTo>
                      <a:pt x="12951" y="11641"/>
                      <a:pt x="12868" y="11797"/>
                      <a:pt x="12806" y="11963"/>
                    </a:cubicBezTo>
                    <a:cubicBezTo>
                      <a:pt x="12545" y="11828"/>
                      <a:pt x="12296" y="11672"/>
                      <a:pt x="12057" y="11516"/>
                    </a:cubicBezTo>
                    <a:cubicBezTo>
                      <a:pt x="12161" y="11505"/>
                      <a:pt x="12265" y="11495"/>
                      <a:pt x="12358" y="11464"/>
                    </a:cubicBezTo>
                    <a:cubicBezTo>
                      <a:pt x="12441" y="11433"/>
                      <a:pt x="12441" y="11318"/>
                      <a:pt x="12358" y="11287"/>
                    </a:cubicBezTo>
                    <a:cubicBezTo>
                      <a:pt x="12140" y="11204"/>
                      <a:pt x="11890" y="11225"/>
                      <a:pt x="11661" y="11214"/>
                    </a:cubicBezTo>
                    <a:cubicBezTo>
                      <a:pt x="11422" y="11027"/>
                      <a:pt x="11204" y="10819"/>
                      <a:pt x="11006" y="10580"/>
                    </a:cubicBezTo>
                    <a:cubicBezTo>
                      <a:pt x="10756" y="10289"/>
                      <a:pt x="10548" y="9966"/>
                      <a:pt x="10382" y="9623"/>
                    </a:cubicBezTo>
                    <a:cubicBezTo>
                      <a:pt x="10538" y="9612"/>
                      <a:pt x="10684" y="9602"/>
                      <a:pt x="10839" y="9591"/>
                    </a:cubicBezTo>
                    <a:close/>
                    <a:moveTo>
                      <a:pt x="14053" y="3836"/>
                    </a:moveTo>
                    <a:cubicBezTo>
                      <a:pt x="14511" y="3836"/>
                      <a:pt x="14971" y="3910"/>
                      <a:pt x="15416" y="4068"/>
                    </a:cubicBezTo>
                    <a:cubicBezTo>
                      <a:pt x="16415" y="4422"/>
                      <a:pt x="17268" y="5171"/>
                      <a:pt x="17788" y="6086"/>
                    </a:cubicBezTo>
                    <a:cubicBezTo>
                      <a:pt x="18319" y="7032"/>
                      <a:pt x="18433" y="8135"/>
                      <a:pt x="18162" y="9175"/>
                    </a:cubicBezTo>
                    <a:cubicBezTo>
                      <a:pt x="18007" y="9737"/>
                      <a:pt x="17726" y="10289"/>
                      <a:pt x="17372" y="10746"/>
                    </a:cubicBezTo>
                    <a:cubicBezTo>
                      <a:pt x="17185" y="10985"/>
                      <a:pt x="16977" y="11204"/>
                      <a:pt x="16748" y="11401"/>
                    </a:cubicBezTo>
                    <a:cubicBezTo>
                      <a:pt x="16571" y="11547"/>
                      <a:pt x="16384" y="11683"/>
                      <a:pt x="16197" y="11828"/>
                    </a:cubicBezTo>
                    <a:cubicBezTo>
                      <a:pt x="15906" y="11953"/>
                      <a:pt x="15603" y="12057"/>
                      <a:pt x="15291" y="12120"/>
                    </a:cubicBezTo>
                    <a:cubicBezTo>
                      <a:pt x="15136" y="12150"/>
                      <a:pt x="14979" y="12171"/>
                      <a:pt x="14824" y="12182"/>
                    </a:cubicBezTo>
                    <a:lnTo>
                      <a:pt x="14917" y="11713"/>
                    </a:lnTo>
                    <a:cubicBezTo>
                      <a:pt x="14959" y="11717"/>
                      <a:pt x="15002" y="11718"/>
                      <a:pt x="15044" y="11718"/>
                    </a:cubicBezTo>
                    <a:cubicBezTo>
                      <a:pt x="15658" y="11718"/>
                      <a:pt x="16269" y="11374"/>
                      <a:pt x="16717" y="10975"/>
                    </a:cubicBezTo>
                    <a:cubicBezTo>
                      <a:pt x="17247" y="10507"/>
                      <a:pt x="17570" y="9883"/>
                      <a:pt x="17705" y="9186"/>
                    </a:cubicBezTo>
                    <a:cubicBezTo>
                      <a:pt x="17996" y="7709"/>
                      <a:pt x="17424" y="6159"/>
                      <a:pt x="16269" y="5202"/>
                    </a:cubicBezTo>
                    <a:cubicBezTo>
                      <a:pt x="15547" y="4600"/>
                      <a:pt x="14642" y="4241"/>
                      <a:pt x="13727" y="4241"/>
                    </a:cubicBezTo>
                    <a:cubicBezTo>
                      <a:pt x="13312" y="4241"/>
                      <a:pt x="12896" y="4315"/>
                      <a:pt x="12494" y="4473"/>
                    </a:cubicBezTo>
                    <a:cubicBezTo>
                      <a:pt x="11255" y="4952"/>
                      <a:pt x="10309" y="6065"/>
                      <a:pt x="10236" y="7418"/>
                    </a:cubicBezTo>
                    <a:cubicBezTo>
                      <a:pt x="10236" y="7439"/>
                      <a:pt x="10226" y="7449"/>
                      <a:pt x="10226" y="7469"/>
                    </a:cubicBezTo>
                    <a:cubicBezTo>
                      <a:pt x="10205" y="8031"/>
                      <a:pt x="10340" y="8593"/>
                      <a:pt x="10580" y="9103"/>
                    </a:cubicBezTo>
                    <a:lnTo>
                      <a:pt x="10173" y="9134"/>
                    </a:lnTo>
                    <a:cubicBezTo>
                      <a:pt x="10069" y="8853"/>
                      <a:pt x="9997" y="8551"/>
                      <a:pt x="9955" y="8250"/>
                    </a:cubicBezTo>
                    <a:cubicBezTo>
                      <a:pt x="9831" y="7344"/>
                      <a:pt x="10028" y="6408"/>
                      <a:pt x="10444" y="5597"/>
                    </a:cubicBezTo>
                    <a:cubicBezTo>
                      <a:pt x="11311" y="4511"/>
                      <a:pt x="12671" y="3836"/>
                      <a:pt x="14053" y="3836"/>
                    </a:cubicBezTo>
                    <a:close/>
                    <a:moveTo>
                      <a:pt x="5212" y="11547"/>
                    </a:moveTo>
                    <a:cubicBezTo>
                      <a:pt x="5212" y="11579"/>
                      <a:pt x="5222" y="11599"/>
                      <a:pt x="5222" y="11620"/>
                    </a:cubicBezTo>
                    <a:cubicBezTo>
                      <a:pt x="5264" y="11797"/>
                      <a:pt x="5305" y="11953"/>
                      <a:pt x="5358" y="12120"/>
                    </a:cubicBezTo>
                    <a:cubicBezTo>
                      <a:pt x="5264" y="12213"/>
                      <a:pt x="5180" y="12317"/>
                      <a:pt x="5097" y="12432"/>
                    </a:cubicBezTo>
                    <a:cubicBezTo>
                      <a:pt x="5004" y="12369"/>
                      <a:pt x="4900" y="12317"/>
                      <a:pt x="4806" y="12254"/>
                    </a:cubicBezTo>
                    <a:cubicBezTo>
                      <a:pt x="4650" y="12161"/>
                      <a:pt x="4494" y="12078"/>
                      <a:pt x="4327" y="11984"/>
                    </a:cubicBezTo>
                    <a:cubicBezTo>
                      <a:pt x="4297" y="11838"/>
                      <a:pt x="4276" y="11693"/>
                      <a:pt x="4244" y="11547"/>
                    </a:cubicBezTo>
                    <a:lnTo>
                      <a:pt x="4244" y="11547"/>
                    </a:lnTo>
                    <a:cubicBezTo>
                      <a:pt x="4406" y="11557"/>
                      <a:pt x="4567" y="11563"/>
                      <a:pt x="4728" y="11563"/>
                    </a:cubicBezTo>
                    <a:cubicBezTo>
                      <a:pt x="4889" y="11563"/>
                      <a:pt x="5051" y="11557"/>
                      <a:pt x="5212" y="11547"/>
                    </a:cubicBezTo>
                    <a:close/>
                    <a:moveTo>
                      <a:pt x="4411" y="12400"/>
                    </a:moveTo>
                    <a:lnTo>
                      <a:pt x="4411" y="12400"/>
                    </a:lnTo>
                    <a:cubicBezTo>
                      <a:pt x="4484" y="12452"/>
                      <a:pt x="4556" y="12504"/>
                      <a:pt x="4629" y="12546"/>
                    </a:cubicBezTo>
                    <a:cubicBezTo>
                      <a:pt x="4723" y="12598"/>
                      <a:pt x="4806" y="12660"/>
                      <a:pt x="4889" y="12712"/>
                    </a:cubicBezTo>
                    <a:cubicBezTo>
                      <a:pt x="4775" y="12899"/>
                      <a:pt x="4671" y="13107"/>
                      <a:pt x="4598" y="13315"/>
                    </a:cubicBezTo>
                    <a:cubicBezTo>
                      <a:pt x="4535" y="13014"/>
                      <a:pt x="4473" y="12702"/>
                      <a:pt x="4411" y="12400"/>
                    </a:cubicBezTo>
                    <a:close/>
                    <a:moveTo>
                      <a:pt x="6107" y="12088"/>
                    </a:moveTo>
                    <a:cubicBezTo>
                      <a:pt x="6221" y="12150"/>
                      <a:pt x="6356" y="12182"/>
                      <a:pt x="6481" y="12224"/>
                    </a:cubicBezTo>
                    <a:cubicBezTo>
                      <a:pt x="6606" y="12275"/>
                      <a:pt x="6731" y="12317"/>
                      <a:pt x="6866" y="12369"/>
                    </a:cubicBezTo>
                    <a:cubicBezTo>
                      <a:pt x="6897" y="12379"/>
                      <a:pt x="6928" y="12390"/>
                      <a:pt x="6960" y="12411"/>
                    </a:cubicBezTo>
                    <a:cubicBezTo>
                      <a:pt x="6960" y="12411"/>
                      <a:pt x="7001" y="12421"/>
                      <a:pt x="7011" y="12432"/>
                    </a:cubicBezTo>
                    <a:lnTo>
                      <a:pt x="6949" y="12525"/>
                    </a:lnTo>
                    <a:cubicBezTo>
                      <a:pt x="6876" y="12640"/>
                      <a:pt x="6814" y="12754"/>
                      <a:pt x="6741" y="12869"/>
                    </a:cubicBezTo>
                    <a:cubicBezTo>
                      <a:pt x="6595" y="13107"/>
                      <a:pt x="6460" y="13347"/>
                      <a:pt x="6325" y="13586"/>
                    </a:cubicBezTo>
                    <a:cubicBezTo>
                      <a:pt x="6281" y="13658"/>
                      <a:pt x="6338" y="13720"/>
                      <a:pt x="6402" y="13720"/>
                    </a:cubicBezTo>
                    <a:cubicBezTo>
                      <a:pt x="6430" y="13720"/>
                      <a:pt x="6459" y="13708"/>
                      <a:pt x="6481" y="13680"/>
                    </a:cubicBezTo>
                    <a:cubicBezTo>
                      <a:pt x="6648" y="13451"/>
                      <a:pt x="6814" y="13232"/>
                      <a:pt x="6970" y="13003"/>
                    </a:cubicBezTo>
                    <a:cubicBezTo>
                      <a:pt x="7043" y="12889"/>
                      <a:pt x="7115" y="12785"/>
                      <a:pt x="7198" y="12670"/>
                    </a:cubicBezTo>
                    <a:cubicBezTo>
                      <a:pt x="7219" y="12629"/>
                      <a:pt x="7251" y="12587"/>
                      <a:pt x="7272" y="12546"/>
                    </a:cubicBezTo>
                    <a:cubicBezTo>
                      <a:pt x="7417" y="12608"/>
                      <a:pt x="7552" y="12660"/>
                      <a:pt x="7677" y="12660"/>
                    </a:cubicBezTo>
                    <a:lnTo>
                      <a:pt x="7709" y="12660"/>
                    </a:lnTo>
                    <a:cubicBezTo>
                      <a:pt x="7729" y="12702"/>
                      <a:pt x="7739" y="12744"/>
                      <a:pt x="7760" y="12785"/>
                    </a:cubicBezTo>
                    <a:cubicBezTo>
                      <a:pt x="7750" y="12785"/>
                      <a:pt x="7750" y="12785"/>
                      <a:pt x="7739" y="12795"/>
                    </a:cubicBezTo>
                    <a:cubicBezTo>
                      <a:pt x="7594" y="12941"/>
                      <a:pt x="7480" y="13118"/>
                      <a:pt x="7355" y="13295"/>
                    </a:cubicBezTo>
                    <a:cubicBezTo>
                      <a:pt x="7251" y="13451"/>
                      <a:pt x="7136" y="13617"/>
                      <a:pt x="7032" y="13773"/>
                    </a:cubicBezTo>
                    <a:cubicBezTo>
                      <a:pt x="6845" y="14054"/>
                      <a:pt x="6658" y="14335"/>
                      <a:pt x="6481" y="14616"/>
                    </a:cubicBezTo>
                    <a:cubicBezTo>
                      <a:pt x="6449" y="14584"/>
                      <a:pt x="6398" y="14554"/>
                      <a:pt x="6356" y="14533"/>
                    </a:cubicBezTo>
                    <a:cubicBezTo>
                      <a:pt x="6273" y="14480"/>
                      <a:pt x="6190" y="14439"/>
                      <a:pt x="6107" y="14387"/>
                    </a:cubicBezTo>
                    <a:lnTo>
                      <a:pt x="5638" y="14138"/>
                    </a:lnTo>
                    <a:lnTo>
                      <a:pt x="5170" y="13888"/>
                    </a:lnTo>
                    <a:cubicBezTo>
                      <a:pt x="5076" y="13846"/>
                      <a:pt x="4983" y="13794"/>
                      <a:pt x="4879" y="13742"/>
                    </a:cubicBezTo>
                    <a:cubicBezTo>
                      <a:pt x="5046" y="13461"/>
                      <a:pt x="5212" y="13181"/>
                      <a:pt x="5399" y="12910"/>
                    </a:cubicBezTo>
                    <a:cubicBezTo>
                      <a:pt x="5441" y="12899"/>
                      <a:pt x="5472" y="12858"/>
                      <a:pt x="5472" y="12816"/>
                    </a:cubicBezTo>
                    <a:cubicBezTo>
                      <a:pt x="5555" y="12702"/>
                      <a:pt x="5659" y="12587"/>
                      <a:pt x="5763" y="12483"/>
                    </a:cubicBezTo>
                    <a:cubicBezTo>
                      <a:pt x="5763" y="12473"/>
                      <a:pt x="5774" y="12473"/>
                      <a:pt x="5774" y="12462"/>
                    </a:cubicBezTo>
                    <a:cubicBezTo>
                      <a:pt x="5815" y="12452"/>
                      <a:pt x="5836" y="12421"/>
                      <a:pt x="5857" y="12390"/>
                    </a:cubicBezTo>
                    <a:cubicBezTo>
                      <a:pt x="5899" y="12358"/>
                      <a:pt x="5929" y="12328"/>
                      <a:pt x="5961" y="12286"/>
                    </a:cubicBezTo>
                    <a:cubicBezTo>
                      <a:pt x="6003" y="12254"/>
                      <a:pt x="6023" y="12213"/>
                      <a:pt x="6054" y="12182"/>
                    </a:cubicBezTo>
                    <a:cubicBezTo>
                      <a:pt x="6075" y="12150"/>
                      <a:pt x="6096" y="12120"/>
                      <a:pt x="6107" y="12088"/>
                    </a:cubicBezTo>
                    <a:close/>
                    <a:moveTo>
                      <a:pt x="5004" y="14293"/>
                    </a:moveTo>
                    <a:lnTo>
                      <a:pt x="5004" y="14293"/>
                    </a:lnTo>
                    <a:cubicBezTo>
                      <a:pt x="5139" y="14366"/>
                      <a:pt x="5274" y="14450"/>
                      <a:pt x="5409" y="14522"/>
                    </a:cubicBezTo>
                    <a:cubicBezTo>
                      <a:pt x="5566" y="14616"/>
                      <a:pt x="5721" y="14699"/>
                      <a:pt x="5878" y="14783"/>
                    </a:cubicBezTo>
                    <a:cubicBezTo>
                      <a:pt x="5961" y="14834"/>
                      <a:pt x="6044" y="14876"/>
                      <a:pt x="6127" y="14917"/>
                    </a:cubicBezTo>
                    <a:cubicBezTo>
                      <a:pt x="6198" y="14962"/>
                      <a:pt x="6283" y="15005"/>
                      <a:pt x="6364" y="15005"/>
                    </a:cubicBezTo>
                    <a:cubicBezTo>
                      <a:pt x="6379" y="15005"/>
                      <a:pt x="6393" y="15004"/>
                      <a:pt x="6408" y="15001"/>
                    </a:cubicBezTo>
                    <a:cubicBezTo>
                      <a:pt x="6419" y="15042"/>
                      <a:pt x="6419" y="15095"/>
                      <a:pt x="6439" y="15136"/>
                    </a:cubicBezTo>
                    <a:cubicBezTo>
                      <a:pt x="6470" y="15250"/>
                      <a:pt x="6523" y="15344"/>
                      <a:pt x="6606" y="15427"/>
                    </a:cubicBezTo>
                    <a:cubicBezTo>
                      <a:pt x="6689" y="15625"/>
                      <a:pt x="6782" y="15823"/>
                      <a:pt x="6876" y="16020"/>
                    </a:cubicBezTo>
                    <a:cubicBezTo>
                      <a:pt x="6886" y="16041"/>
                      <a:pt x="6897" y="16052"/>
                      <a:pt x="6907" y="16072"/>
                    </a:cubicBezTo>
                    <a:cubicBezTo>
                      <a:pt x="6720" y="16010"/>
                      <a:pt x="6544" y="15948"/>
                      <a:pt x="6366" y="15874"/>
                    </a:cubicBezTo>
                    <a:cubicBezTo>
                      <a:pt x="6158" y="15781"/>
                      <a:pt x="5940" y="15677"/>
                      <a:pt x="5732" y="15583"/>
                    </a:cubicBezTo>
                    <a:cubicBezTo>
                      <a:pt x="5617" y="15531"/>
                      <a:pt x="5492" y="15458"/>
                      <a:pt x="5368" y="15407"/>
                    </a:cubicBezTo>
                    <a:cubicBezTo>
                      <a:pt x="5378" y="15354"/>
                      <a:pt x="5378" y="15303"/>
                      <a:pt x="5368" y="15240"/>
                    </a:cubicBezTo>
                    <a:cubicBezTo>
                      <a:pt x="5347" y="15167"/>
                      <a:pt x="5316" y="15095"/>
                      <a:pt x="5295" y="15021"/>
                    </a:cubicBezTo>
                    <a:cubicBezTo>
                      <a:pt x="5243" y="14876"/>
                      <a:pt x="5191" y="14741"/>
                      <a:pt x="5139" y="14605"/>
                    </a:cubicBezTo>
                    <a:cubicBezTo>
                      <a:pt x="5097" y="14501"/>
                      <a:pt x="5056" y="14397"/>
                      <a:pt x="5004" y="14293"/>
                    </a:cubicBezTo>
                    <a:close/>
                    <a:moveTo>
                      <a:pt x="7875" y="13107"/>
                    </a:moveTo>
                    <a:cubicBezTo>
                      <a:pt x="8125" y="13836"/>
                      <a:pt x="8343" y="14574"/>
                      <a:pt x="8499" y="15323"/>
                    </a:cubicBezTo>
                    <a:cubicBezTo>
                      <a:pt x="8471" y="15323"/>
                      <a:pt x="8444" y="15319"/>
                      <a:pt x="8419" y="15319"/>
                    </a:cubicBezTo>
                    <a:cubicBezTo>
                      <a:pt x="8406" y="15319"/>
                      <a:pt x="8395" y="15320"/>
                      <a:pt x="8384" y="15323"/>
                    </a:cubicBezTo>
                    <a:cubicBezTo>
                      <a:pt x="8291" y="15354"/>
                      <a:pt x="8229" y="15437"/>
                      <a:pt x="8166" y="15511"/>
                    </a:cubicBezTo>
                    <a:cubicBezTo>
                      <a:pt x="8051" y="15677"/>
                      <a:pt x="7927" y="15833"/>
                      <a:pt x="7813" y="15999"/>
                    </a:cubicBezTo>
                    <a:cubicBezTo>
                      <a:pt x="7739" y="16103"/>
                      <a:pt x="7677" y="16207"/>
                      <a:pt x="7605" y="16322"/>
                    </a:cubicBezTo>
                    <a:cubicBezTo>
                      <a:pt x="7542" y="16290"/>
                      <a:pt x="7480" y="16260"/>
                      <a:pt x="7417" y="16239"/>
                    </a:cubicBezTo>
                    <a:cubicBezTo>
                      <a:pt x="7406" y="16228"/>
                      <a:pt x="7406" y="16228"/>
                      <a:pt x="7406" y="16218"/>
                    </a:cubicBezTo>
                    <a:lnTo>
                      <a:pt x="7198" y="15844"/>
                    </a:lnTo>
                    <a:cubicBezTo>
                      <a:pt x="7064" y="15594"/>
                      <a:pt x="6897" y="15344"/>
                      <a:pt x="6752" y="15105"/>
                    </a:cubicBezTo>
                    <a:cubicBezTo>
                      <a:pt x="6720" y="15053"/>
                      <a:pt x="6668" y="15032"/>
                      <a:pt x="6627" y="15032"/>
                    </a:cubicBezTo>
                    <a:cubicBezTo>
                      <a:pt x="6627" y="15021"/>
                      <a:pt x="6616" y="15011"/>
                      <a:pt x="6616" y="14991"/>
                    </a:cubicBezTo>
                    <a:cubicBezTo>
                      <a:pt x="6616" y="14980"/>
                      <a:pt x="6616" y="14970"/>
                      <a:pt x="6606" y="14949"/>
                    </a:cubicBezTo>
                    <a:lnTo>
                      <a:pt x="6606" y="14928"/>
                    </a:lnTo>
                    <a:lnTo>
                      <a:pt x="6606" y="14917"/>
                    </a:lnTo>
                    <a:cubicBezTo>
                      <a:pt x="6606" y="14907"/>
                      <a:pt x="6606" y="14897"/>
                      <a:pt x="6595" y="14897"/>
                    </a:cubicBezTo>
                    <a:cubicBezTo>
                      <a:pt x="6835" y="14584"/>
                      <a:pt x="7064" y="14283"/>
                      <a:pt x="7282" y="13971"/>
                    </a:cubicBezTo>
                    <a:cubicBezTo>
                      <a:pt x="7396" y="13815"/>
                      <a:pt x="7511" y="13648"/>
                      <a:pt x="7625" y="13493"/>
                    </a:cubicBezTo>
                    <a:cubicBezTo>
                      <a:pt x="7709" y="13368"/>
                      <a:pt x="7802" y="13243"/>
                      <a:pt x="7875" y="13107"/>
                    </a:cubicBezTo>
                    <a:close/>
                    <a:moveTo>
                      <a:pt x="5076" y="15708"/>
                    </a:moveTo>
                    <a:cubicBezTo>
                      <a:pt x="5191" y="15844"/>
                      <a:pt x="5368" y="15937"/>
                      <a:pt x="5503" y="16031"/>
                    </a:cubicBezTo>
                    <a:cubicBezTo>
                      <a:pt x="5701" y="16156"/>
                      <a:pt x="5909" y="16270"/>
                      <a:pt x="6127" y="16364"/>
                    </a:cubicBezTo>
                    <a:lnTo>
                      <a:pt x="6252" y="16426"/>
                    </a:lnTo>
                    <a:cubicBezTo>
                      <a:pt x="6241" y="16582"/>
                      <a:pt x="6262" y="16738"/>
                      <a:pt x="6283" y="16894"/>
                    </a:cubicBezTo>
                    <a:cubicBezTo>
                      <a:pt x="6315" y="17123"/>
                      <a:pt x="6345" y="17341"/>
                      <a:pt x="6387" y="17560"/>
                    </a:cubicBezTo>
                    <a:cubicBezTo>
                      <a:pt x="6460" y="17966"/>
                      <a:pt x="6533" y="18371"/>
                      <a:pt x="6616" y="18766"/>
                    </a:cubicBezTo>
                    <a:cubicBezTo>
                      <a:pt x="6595" y="18745"/>
                      <a:pt x="6564" y="18735"/>
                      <a:pt x="6544" y="18715"/>
                    </a:cubicBezTo>
                    <a:cubicBezTo>
                      <a:pt x="6429" y="18631"/>
                      <a:pt x="6315" y="18537"/>
                      <a:pt x="6200" y="18454"/>
                    </a:cubicBezTo>
                    <a:cubicBezTo>
                      <a:pt x="5982" y="18288"/>
                      <a:pt x="5753" y="18132"/>
                      <a:pt x="5534" y="17976"/>
                    </a:cubicBezTo>
                    <a:cubicBezTo>
                      <a:pt x="5388" y="17227"/>
                      <a:pt x="5233" y="16468"/>
                      <a:pt x="5076" y="15708"/>
                    </a:cubicBezTo>
                    <a:close/>
                    <a:moveTo>
                      <a:pt x="5607" y="18350"/>
                    </a:moveTo>
                    <a:cubicBezTo>
                      <a:pt x="5742" y="18465"/>
                      <a:pt x="5878" y="18579"/>
                      <a:pt x="6013" y="18683"/>
                    </a:cubicBezTo>
                    <a:cubicBezTo>
                      <a:pt x="6127" y="18777"/>
                      <a:pt x="6231" y="18860"/>
                      <a:pt x="6335" y="18953"/>
                    </a:cubicBezTo>
                    <a:cubicBezTo>
                      <a:pt x="6398" y="18995"/>
                      <a:pt x="6449" y="19037"/>
                      <a:pt x="6512" y="19089"/>
                    </a:cubicBezTo>
                    <a:cubicBezTo>
                      <a:pt x="6574" y="19141"/>
                      <a:pt x="6637" y="19172"/>
                      <a:pt x="6710" y="19172"/>
                    </a:cubicBezTo>
                    <a:cubicBezTo>
                      <a:pt x="6782" y="19484"/>
                      <a:pt x="6856" y="19796"/>
                      <a:pt x="6939" y="20108"/>
                    </a:cubicBezTo>
                    <a:cubicBezTo>
                      <a:pt x="6990" y="20317"/>
                      <a:pt x="7053" y="20535"/>
                      <a:pt x="7115" y="20753"/>
                    </a:cubicBezTo>
                    <a:cubicBezTo>
                      <a:pt x="7157" y="20899"/>
                      <a:pt x="7188" y="21066"/>
                      <a:pt x="7251" y="21211"/>
                    </a:cubicBezTo>
                    <a:cubicBezTo>
                      <a:pt x="7230" y="21221"/>
                      <a:pt x="7219" y="21232"/>
                      <a:pt x="7198" y="21242"/>
                    </a:cubicBezTo>
                    <a:cubicBezTo>
                      <a:pt x="7043" y="21304"/>
                      <a:pt x="6897" y="21398"/>
                      <a:pt x="6803" y="21533"/>
                    </a:cubicBezTo>
                    <a:cubicBezTo>
                      <a:pt x="6772" y="21565"/>
                      <a:pt x="6762" y="21606"/>
                      <a:pt x="6772" y="21648"/>
                    </a:cubicBezTo>
                    <a:cubicBezTo>
                      <a:pt x="6731" y="21658"/>
                      <a:pt x="6699" y="21679"/>
                      <a:pt x="6678" y="21720"/>
                    </a:cubicBezTo>
                    <a:cubicBezTo>
                      <a:pt x="6564" y="21928"/>
                      <a:pt x="6460" y="22137"/>
                      <a:pt x="6366" y="22355"/>
                    </a:cubicBezTo>
                    <a:cubicBezTo>
                      <a:pt x="6273" y="21731"/>
                      <a:pt x="6148" y="21107"/>
                      <a:pt x="6023" y="20483"/>
                    </a:cubicBezTo>
                    <a:cubicBezTo>
                      <a:pt x="5878" y="19776"/>
                      <a:pt x="5742" y="19057"/>
                      <a:pt x="5607" y="18350"/>
                    </a:cubicBezTo>
                    <a:close/>
                    <a:moveTo>
                      <a:pt x="8562" y="21294"/>
                    </a:moveTo>
                    <a:cubicBezTo>
                      <a:pt x="8582" y="21325"/>
                      <a:pt x="8592" y="21346"/>
                      <a:pt x="8613" y="21378"/>
                    </a:cubicBezTo>
                    <a:cubicBezTo>
                      <a:pt x="8645" y="21419"/>
                      <a:pt x="8676" y="21450"/>
                      <a:pt x="8707" y="21492"/>
                    </a:cubicBezTo>
                    <a:cubicBezTo>
                      <a:pt x="8780" y="21554"/>
                      <a:pt x="8842" y="21616"/>
                      <a:pt x="8915" y="21679"/>
                    </a:cubicBezTo>
                    <a:cubicBezTo>
                      <a:pt x="9040" y="21814"/>
                      <a:pt x="9154" y="21949"/>
                      <a:pt x="9248" y="22074"/>
                    </a:cubicBezTo>
                    <a:cubicBezTo>
                      <a:pt x="9445" y="22355"/>
                      <a:pt x="9623" y="22647"/>
                      <a:pt x="9789" y="22948"/>
                    </a:cubicBezTo>
                    <a:cubicBezTo>
                      <a:pt x="9695" y="22990"/>
                      <a:pt x="9602" y="23042"/>
                      <a:pt x="9508" y="23094"/>
                    </a:cubicBezTo>
                    <a:cubicBezTo>
                      <a:pt x="9352" y="23167"/>
                      <a:pt x="9196" y="23250"/>
                      <a:pt x="9040" y="23333"/>
                    </a:cubicBezTo>
                    <a:lnTo>
                      <a:pt x="8562" y="23593"/>
                    </a:lnTo>
                    <a:cubicBezTo>
                      <a:pt x="8478" y="23634"/>
                      <a:pt x="8395" y="23687"/>
                      <a:pt x="8322" y="23728"/>
                    </a:cubicBezTo>
                    <a:cubicBezTo>
                      <a:pt x="8270" y="23759"/>
                      <a:pt x="8229" y="23791"/>
                      <a:pt x="8187" y="23822"/>
                    </a:cubicBezTo>
                    <a:cubicBezTo>
                      <a:pt x="8010" y="23541"/>
                      <a:pt x="7833" y="23260"/>
                      <a:pt x="7646" y="22980"/>
                    </a:cubicBezTo>
                    <a:cubicBezTo>
                      <a:pt x="7531" y="22813"/>
                      <a:pt x="7427" y="22657"/>
                      <a:pt x="7313" y="22490"/>
                    </a:cubicBezTo>
                    <a:cubicBezTo>
                      <a:pt x="7198" y="22324"/>
                      <a:pt x="7084" y="22147"/>
                      <a:pt x="6928" y="22002"/>
                    </a:cubicBezTo>
                    <a:cubicBezTo>
                      <a:pt x="6928" y="21991"/>
                      <a:pt x="6918" y="21991"/>
                      <a:pt x="6918" y="21981"/>
                    </a:cubicBezTo>
                    <a:cubicBezTo>
                      <a:pt x="6928" y="21939"/>
                      <a:pt x="6949" y="21898"/>
                      <a:pt x="6960" y="21856"/>
                    </a:cubicBezTo>
                    <a:cubicBezTo>
                      <a:pt x="6970" y="21856"/>
                      <a:pt x="6980" y="21866"/>
                      <a:pt x="6990" y="21866"/>
                    </a:cubicBezTo>
                    <a:cubicBezTo>
                      <a:pt x="7126" y="21866"/>
                      <a:pt x="7261" y="21814"/>
                      <a:pt x="7396" y="21752"/>
                    </a:cubicBezTo>
                    <a:cubicBezTo>
                      <a:pt x="7427" y="21783"/>
                      <a:pt x="7448" y="21824"/>
                      <a:pt x="7480" y="21866"/>
                    </a:cubicBezTo>
                    <a:cubicBezTo>
                      <a:pt x="7552" y="21981"/>
                      <a:pt x="7625" y="22095"/>
                      <a:pt x="7709" y="22210"/>
                    </a:cubicBezTo>
                    <a:cubicBezTo>
                      <a:pt x="7864" y="22439"/>
                      <a:pt x="8031" y="22657"/>
                      <a:pt x="8187" y="22885"/>
                    </a:cubicBezTo>
                    <a:cubicBezTo>
                      <a:pt x="8209" y="22914"/>
                      <a:pt x="8239" y="22927"/>
                      <a:pt x="8269" y="22927"/>
                    </a:cubicBezTo>
                    <a:cubicBezTo>
                      <a:pt x="8335" y="22927"/>
                      <a:pt x="8397" y="22864"/>
                      <a:pt x="8354" y="22792"/>
                    </a:cubicBezTo>
                    <a:cubicBezTo>
                      <a:pt x="8208" y="22553"/>
                      <a:pt x="8083" y="22303"/>
                      <a:pt x="7937" y="22074"/>
                    </a:cubicBezTo>
                    <a:lnTo>
                      <a:pt x="7719" y="21731"/>
                    </a:lnTo>
                    <a:cubicBezTo>
                      <a:pt x="7698" y="21700"/>
                      <a:pt x="7677" y="21658"/>
                      <a:pt x="7656" y="21627"/>
                    </a:cubicBezTo>
                    <a:cubicBezTo>
                      <a:pt x="7667" y="21627"/>
                      <a:pt x="7709" y="21606"/>
                      <a:pt x="7719" y="21606"/>
                    </a:cubicBezTo>
                    <a:cubicBezTo>
                      <a:pt x="7750" y="21596"/>
                      <a:pt x="7781" y="21586"/>
                      <a:pt x="7813" y="21565"/>
                    </a:cubicBezTo>
                    <a:cubicBezTo>
                      <a:pt x="7937" y="21523"/>
                      <a:pt x="8072" y="21471"/>
                      <a:pt x="8197" y="21429"/>
                    </a:cubicBezTo>
                    <a:cubicBezTo>
                      <a:pt x="8312" y="21388"/>
                      <a:pt x="8447" y="21346"/>
                      <a:pt x="8562" y="21294"/>
                    </a:cubicBezTo>
                    <a:close/>
                    <a:moveTo>
                      <a:pt x="6803" y="22314"/>
                    </a:moveTo>
                    <a:cubicBezTo>
                      <a:pt x="6876" y="22449"/>
                      <a:pt x="6970" y="22573"/>
                      <a:pt x="7053" y="22688"/>
                    </a:cubicBezTo>
                    <a:cubicBezTo>
                      <a:pt x="7157" y="22855"/>
                      <a:pt x="7272" y="23010"/>
                      <a:pt x="7386" y="23177"/>
                    </a:cubicBezTo>
                    <a:cubicBezTo>
                      <a:pt x="7625" y="23500"/>
                      <a:pt x="7864" y="23822"/>
                      <a:pt x="8114" y="24145"/>
                    </a:cubicBezTo>
                    <a:cubicBezTo>
                      <a:pt x="8129" y="24168"/>
                      <a:pt x="8157" y="24179"/>
                      <a:pt x="8183" y="24179"/>
                    </a:cubicBezTo>
                    <a:cubicBezTo>
                      <a:pt x="8191" y="24179"/>
                      <a:pt x="8200" y="24178"/>
                      <a:pt x="8208" y="24175"/>
                    </a:cubicBezTo>
                    <a:cubicBezTo>
                      <a:pt x="8218" y="24186"/>
                      <a:pt x="8218" y="24186"/>
                      <a:pt x="8229" y="24186"/>
                    </a:cubicBezTo>
                    <a:cubicBezTo>
                      <a:pt x="8258" y="24197"/>
                      <a:pt x="8286" y="24201"/>
                      <a:pt x="8314" y="24201"/>
                    </a:cubicBezTo>
                    <a:cubicBezTo>
                      <a:pt x="8395" y="24201"/>
                      <a:pt x="8473" y="24162"/>
                      <a:pt x="8551" y="24124"/>
                    </a:cubicBezTo>
                    <a:cubicBezTo>
                      <a:pt x="8634" y="24082"/>
                      <a:pt x="8717" y="24030"/>
                      <a:pt x="8800" y="23988"/>
                    </a:cubicBezTo>
                    <a:cubicBezTo>
                      <a:pt x="8957" y="23905"/>
                      <a:pt x="9102" y="23812"/>
                      <a:pt x="9258" y="23728"/>
                    </a:cubicBezTo>
                    <a:cubicBezTo>
                      <a:pt x="9394" y="23645"/>
                      <a:pt x="9529" y="23572"/>
                      <a:pt x="9664" y="23489"/>
                    </a:cubicBezTo>
                    <a:lnTo>
                      <a:pt x="9664" y="23489"/>
                    </a:lnTo>
                    <a:cubicBezTo>
                      <a:pt x="9623" y="23593"/>
                      <a:pt x="9581" y="23708"/>
                      <a:pt x="9539" y="23812"/>
                    </a:cubicBezTo>
                    <a:lnTo>
                      <a:pt x="9383" y="24217"/>
                    </a:lnTo>
                    <a:cubicBezTo>
                      <a:pt x="9352" y="24290"/>
                      <a:pt x="9320" y="24363"/>
                      <a:pt x="9311" y="24446"/>
                    </a:cubicBezTo>
                    <a:cubicBezTo>
                      <a:pt x="9290" y="24508"/>
                      <a:pt x="9290" y="24561"/>
                      <a:pt x="9300" y="24612"/>
                    </a:cubicBezTo>
                    <a:cubicBezTo>
                      <a:pt x="9175" y="24654"/>
                      <a:pt x="9050" y="24727"/>
                      <a:pt x="8936" y="24779"/>
                    </a:cubicBezTo>
                    <a:cubicBezTo>
                      <a:pt x="8728" y="24883"/>
                      <a:pt x="8520" y="24977"/>
                      <a:pt x="8301" y="25070"/>
                    </a:cubicBezTo>
                    <a:cubicBezTo>
                      <a:pt x="8135" y="25143"/>
                      <a:pt x="7947" y="25216"/>
                      <a:pt x="7771" y="25278"/>
                    </a:cubicBezTo>
                    <a:lnTo>
                      <a:pt x="7802" y="25216"/>
                    </a:lnTo>
                    <a:cubicBezTo>
                      <a:pt x="7927" y="24966"/>
                      <a:pt x="8041" y="24695"/>
                      <a:pt x="8155" y="24436"/>
                    </a:cubicBezTo>
                    <a:cubicBezTo>
                      <a:pt x="8206" y="24328"/>
                      <a:pt x="8123" y="24236"/>
                      <a:pt x="8036" y="24236"/>
                    </a:cubicBezTo>
                    <a:cubicBezTo>
                      <a:pt x="7996" y="24236"/>
                      <a:pt x="7956" y="24255"/>
                      <a:pt x="7927" y="24300"/>
                    </a:cubicBezTo>
                    <a:cubicBezTo>
                      <a:pt x="7771" y="24550"/>
                      <a:pt x="7615" y="24790"/>
                      <a:pt x="7469" y="25049"/>
                    </a:cubicBezTo>
                    <a:lnTo>
                      <a:pt x="7272" y="25424"/>
                    </a:lnTo>
                    <a:cubicBezTo>
                      <a:pt x="7261" y="25424"/>
                      <a:pt x="7261" y="25434"/>
                      <a:pt x="7261" y="25434"/>
                    </a:cubicBezTo>
                    <a:cubicBezTo>
                      <a:pt x="7198" y="25465"/>
                      <a:pt x="7126" y="25486"/>
                      <a:pt x="7064" y="25518"/>
                    </a:cubicBezTo>
                    <a:cubicBezTo>
                      <a:pt x="7001" y="25414"/>
                      <a:pt x="6928" y="25310"/>
                      <a:pt x="6856" y="25206"/>
                    </a:cubicBezTo>
                    <a:cubicBezTo>
                      <a:pt x="6741" y="25039"/>
                      <a:pt x="6616" y="24873"/>
                      <a:pt x="6502" y="24716"/>
                    </a:cubicBezTo>
                    <a:cubicBezTo>
                      <a:pt x="6449" y="24633"/>
                      <a:pt x="6387" y="24561"/>
                      <a:pt x="6294" y="24529"/>
                    </a:cubicBezTo>
                    <a:cubicBezTo>
                      <a:pt x="6273" y="24524"/>
                      <a:pt x="6252" y="24522"/>
                      <a:pt x="6233" y="24522"/>
                    </a:cubicBezTo>
                    <a:cubicBezTo>
                      <a:pt x="6213" y="24522"/>
                      <a:pt x="6195" y="24524"/>
                      <a:pt x="6179" y="24529"/>
                    </a:cubicBezTo>
                    <a:cubicBezTo>
                      <a:pt x="6325" y="23770"/>
                      <a:pt x="6544" y="23042"/>
                      <a:pt x="6803" y="22314"/>
                    </a:cubicBezTo>
                    <a:close/>
                    <a:moveTo>
                      <a:pt x="7885" y="10320"/>
                    </a:moveTo>
                    <a:cubicBezTo>
                      <a:pt x="8301" y="10330"/>
                      <a:pt x="8717" y="10351"/>
                      <a:pt x="9123" y="10382"/>
                    </a:cubicBezTo>
                    <a:cubicBezTo>
                      <a:pt x="9341" y="10393"/>
                      <a:pt x="9549" y="10414"/>
                      <a:pt x="9757" y="10434"/>
                    </a:cubicBezTo>
                    <a:cubicBezTo>
                      <a:pt x="9893" y="10455"/>
                      <a:pt x="10049" y="10497"/>
                      <a:pt x="10194" y="10497"/>
                    </a:cubicBezTo>
                    <a:cubicBezTo>
                      <a:pt x="10361" y="10746"/>
                      <a:pt x="10559" y="10985"/>
                      <a:pt x="10767" y="11204"/>
                    </a:cubicBezTo>
                    <a:cubicBezTo>
                      <a:pt x="10319" y="11204"/>
                      <a:pt x="9872" y="11214"/>
                      <a:pt x="9425" y="11214"/>
                    </a:cubicBezTo>
                    <a:cubicBezTo>
                      <a:pt x="8426" y="11225"/>
                      <a:pt x="7438" y="11235"/>
                      <a:pt x="6439" y="11267"/>
                    </a:cubicBezTo>
                    <a:cubicBezTo>
                      <a:pt x="6345" y="11267"/>
                      <a:pt x="6345" y="11412"/>
                      <a:pt x="6439" y="11422"/>
                    </a:cubicBezTo>
                    <a:cubicBezTo>
                      <a:pt x="7438" y="11454"/>
                      <a:pt x="8426" y="11485"/>
                      <a:pt x="9425" y="11505"/>
                    </a:cubicBezTo>
                    <a:cubicBezTo>
                      <a:pt x="9914" y="11516"/>
                      <a:pt x="10402" y="11526"/>
                      <a:pt x="10902" y="11526"/>
                    </a:cubicBezTo>
                    <a:lnTo>
                      <a:pt x="11089" y="11526"/>
                    </a:lnTo>
                    <a:cubicBezTo>
                      <a:pt x="11443" y="11838"/>
                      <a:pt x="11828" y="12099"/>
                      <a:pt x="12254" y="12265"/>
                    </a:cubicBezTo>
                    <a:cubicBezTo>
                      <a:pt x="12473" y="12358"/>
                      <a:pt x="12702" y="12432"/>
                      <a:pt x="12931" y="12473"/>
                    </a:cubicBezTo>
                    <a:cubicBezTo>
                      <a:pt x="12972" y="12473"/>
                      <a:pt x="13003" y="12473"/>
                      <a:pt x="13035" y="12462"/>
                    </a:cubicBezTo>
                    <a:lnTo>
                      <a:pt x="13035" y="12462"/>
                    </a:lnTo>
                    <a:cubicBezTo>
                      <a:pt x="12722" y="13836"/>
                      <a:pt x="12483" y="15229"/>
                      <a:pt x="12286" y="16623"/>
                    </a:cubicBezTo>
                    <a:cubicBezTo>
                      <a:pt x="11817" y="19952"/>
                      <a:pt x="11578" y="23312"/>
                      <a:pt x="11578" y="26672"/>
                    </a:cubicBezTo>
                    <a:cubicBezTo>
                      <a:pt x="11578" y="30001"/>
                      <a:pt x="11775" y="33350"/>
                      <a:pt x="12296" y="36637"/>
                    </a:cubicBezTo>
                    <a:cubicBezTo>
                      <a:pt x="12025" y="36700"/>
                      <a:pt x="11755" y="36815"/>
                      <a:pt x="11484" y="36898"/>
                    </a:cubicBezTo>
                    <a:cubicBezTo>
                      <a:pt x="11193" y="36981"/>
                      <a:pt x="10892" y="37064"/>
                      <a:pt x="10590" y="37127"/>
                    </a:cubicBezTo>
                    <a:cubicBezTo>
                      <a:pt x="9997" y="37261"/>
                      <a:pt x="9383" y="37365"/>
                      <a:pt x="8770" y="37418"/>
                    </a:cubicBezTo>
                    <a:cubicBezTo>
                      <a:pt x="8364" y="37452"/>
                      <a:pt x="7957" y="37470"/>
                      <a:pt x="7549" y="37470"/>
                    </a:cubicBezTo>
                    <a:cubicBezTo>
                      <a:pt x="6731" y="37470"/>
                      <a:pt x="5910" y="37400"/>
                      <a:pt x="5097" y="37261"/>
                    </a:cubicBezTo>
                    <a:cubicBezTo>
                      <a:pt x="4764" y="37199"/>
                      <a:pt x="4421" y="37127"/>
                      <a:pt x="4078" y="37043"/>
                    </a:cubicBezTo>
                    <a:cubicBezTo>
                      <a:pt x="3745" y="36949"/>
                      <a:pt x="3412" y="36845"/>
                      <a:pt x="3069" y="36794"/>
                    </a:cubicBezTo>
                    <a:cubicBezTo>
                      <a:pt x="3090" y="36773"/>
                      <a:pt x="3100" y="36752"/>
                      <a:pt x="3100" y="36721"/>
                    </a:cubicBezTo>
                    <a:cubicBezTo>
                      <a:pt x="3631" y="33413"/>
                      <a:pt x="3839" y="30032"/>
                      <a:pt x="3839" y="26672"/>
                    </a:cubicBezTo>
                    <a:cubicBezTo>
                      <a:pt x="3839" y="23312"/>
                      <a:pt x="3599" y="19952"/>
                      <a:pt x="3132" y="16623"/>
                    </a:cubicBezTo>
                    <a:cubicBezTo>
                      <a:pt x="2892" y="14959"/>
                      <a:pt x="2601" y="13295"/>
                      <a:pt x="2195" y="11672"/>
                    </a:cubicBezTo>
                    <a:cubicBezTo>
                      <a:pt x="2216" y="11651"/>
                      <a:pt x="2237" y="11630"/>
                      <a:pt x="2237" y="11599"/>
                    </a:cubicBezTo>
                    <a:cubicBezTo>
                      <a:pt x="2216" y="11433"/>
                      <a:pt x="2154" y="11287"/>
                      <a:pt x="2091" y="11142"/>
                    </a:cubicBezTo>
                    <a:lnTo>
                      <a:pt x="2091" y="11142"/>
                    </a:lnTo>
                    <a:cubicBezTo>
                      <a:pt x="2611" y="11297"/>
                      <a:pt x="3142" y="11422"/>
                      <a:pt x="3682" y="11495"/>
                    </a:cubicBezTo>
                    <a:cubicBezTo>
                      <a:pt x="4109" y="13544"/>
                      <a:pt x="4525" y="15594"/>
                      <a:pt x="4962" y="17643"/>
                    </a:cubicBezTo>
                    <a:cubicBezTo>
                      <a:pt x="5139" y="18507"/>
                      <a:pt x="5337" y="19370"/>
                      <a:pt x="5513" y="20233"/>
                    </a:cubicBezTo>
                    <a:cubicBezTo>
                      <a:pt x="5701" y="21117"/>
                      <a:pt x="5867" y="22002"/>
                      <a:pt x="6107" y="22876"/>
                    </a:cubicBezTo>
                    <a:cubicBezTo>
                      <a:pt x="6117" y="22906"/>
                      <a:pt x="6127" y="22917"/>
                      <a:pt x="6148" y="22938"/>
                    </a:cubicBezTo>
                    <a:cubicBezTo>
                      <a:pt x="5961" y="23458"/>
                      <a:pt x="5825" y="23999"/>
                      <a:pt x="5721" y="24550"/>
                    </a:cubicBezTo>
                    <a:cubicBezTo>
                      <a:pt x="5692" y="24720"/>
                      <a:pt x="5834" y="24832"/>
                      <a:pt x="5965" y="24832"/>
                    </a:cubicBezTo>
                    <a:cubicBezTo>
                      <a:pt x="5971" y="24832"/>
                      <a:pt x="5976" y="24832"/>
                      <a:pt x="5982" y="24831"/>
                    </a:cubicBezTo>
                    <a:cubicBezTo>
                      <a:pt x="6003" y="24914"/>
                      <a:pt x="6054" y="24998"/>
                      <a:pt x="6117" y="25070"/>
                    </a:cubicBezTo>
                    <a:cubicBezTo>
                      <a:pt x="6252" y="25236"/>
                      <a:pt x="6377" y="25414"/>
                      <a:pt x="6512" y="25580"/>
                    </a:cubicBezTo>
                    <a:cubicBezTo>
                      <a:pt x="6637" y="25736"/>
                      <a:pt x="6772" y="25892"/>
                      <a:pt x="6918" y="26027"/>
                    </a:cubicBezTo>
                    <a:cubicBezTo>
                      <a:pt x="6959" y="26062"/>
                      <a:pt x="7011" y="26081"/>
                      <a:pt x="7061" y="26081"/>
                    </a:cubicBezTo>
                    <a:cubicBezTo>
                      <a:pt x="7099" y="26081"/>
                      <a:pt x="7136" y="26070"/>
                      <a:pt x="7168" y="26048"/>
                    </a:cubicBezTo>
                    <a:lnTo>
                      <a:pt x="7198" y="26017"/>
                    </a:lnTo>
                    <a:cubicBezTo>
                      <a:pt x="7427" y="26006"/>
                      <a:pt x="7656" y="25913"/>
                      <a:pt x="7875" y="25840"/>
                    </a:cubicBezTo>
                    <a:cubicBezTo>
                      <a:pt x="8104" y="25757"/>
                      <a:pt x="8333" y="25663"/>
                      <a:pt x="8551" y="25569"/>
                    </a:cubicBezTo>
                    <a:cubicBezTo>
                      <a:pt x="8759" y="25465"/>
                      <a:pt x="8978" y="25361"/>
                      <a:pt x="9175" y="25226"/>
                    </a:cubicBezTo>
                    <a:cubicBezTo>
                      <a:pt x="9352" y="25112"/>
                      <a:pt x="9602" y="24977"/>
                      <a:pt x="9674" y="24769"/>
                    </a:cubicBezTo>
                    <a:cubicBezTo>
                      <a:pt x="9789" y="24675"/>
                      <a:pt x="9831" y="24519"/>
                      <a:pt x="9882" y="24373"/>
                    </a:cubicBezTo>
                    <a:cubicBezTo>
                      <a:pt x="9935" y="24238"/>
                      <a:pt x="9976" y="24103"/>
                      <a:pt x="10018" y="23957"/>
                    </a:cubicBezTo>
                    <a:cubicBezTo>
                      <a:pt x="10101" y="23687"/>
                      <a:pt x="10205" y="23396"/>
                      <a:pt x="10205" y="23104"/>
                    </a:cubicBezTo>
                    <a:cubicBezTo>
                      <a:pt x="10257" y="23031"/>
                      <a:pt x="10236" y="22948"/>
                      <a:pt x="10173" y="22896"/>
                    </a:cubicBezTo>
                    <a:lnTo>
                      <a:pt x="10173" y="22885"/>
                    </a:lnTo>
                    <a:cubicBezTo>
                      <a:pt x="10101" y="22490"/>
                      <a:pt x="9924" y="22106"/>
                      <a:pt x="9695" y="21783"/>
                    </a:cubicBezTo>
                    <a:cubicBezTo>
                      <a:pt x="9570" y="21606"/>
                      <a:pt x="9435" y="21440"/>
                      <a:pt x="9290" y="21284"/>
                    </a:cubicBezTo>
                    <a:cubicBezTo>
                      <a:pt x="9216" y="21221"/>
                      <a:pt x="9154" y="21149"/>
                      <a:pt x="9071" y="21086"/>
                    </a:cubicBezTo>
                    <a:cubicBezTo>
                      <a:pt x="9029" y="21045"/>
                      <a:pt x="8978" y="21013"/>
                      <a:pt x="8925" y="20982"/>
                    </a:cubicBezTo>
                    <a:cubicBezTo>
                      <a:pt x="8874" y="20951"/>
                      <a:pt x="8811" y="20951"/>
                      <a:pt x="8759" y="20930"/>
                    </a:cubicBezTo>
                    <a:cubicBezTo>
                      <a:pt x="8728" y="20920"/>
                      <a:pt x="8707" y="20920"/>
                      <a:pt x="8676" y="20920"/>
                    </a:cubicBezTo>
                    <a:cubicBezTo>
                      <a:pt x="8645" y="20878"/>
                      <a:pt x="8592" y="20847"/>
                      <a:pt x="8520" y="20837"/>
                    </a:cubicBezTo>
                    <a:cubicBezTo>
                      <a:pt x="8507" y="20836"/>
                      <a:pt x="8493" y="20835"/>
                      <a:pt x="8480" y="20835"/>
                    </a:cubicBezTo>
                    <a:cubicBezTo>
                      <a:pt x="8343" y="20835"/>
                      <a:pt x="8184" y="20882"/>
                      <a:pt x="8051" y="20920"/>
                    </a:cubicBezTo>
                    <a:cubicBezTo>
                      <a:pt x="7947" y="20951"/>
                      <a:pt x="7843" y="20982"/>
                      <a:pt x="7739" y="21024"/>
                    </a:cubicBezTo>
                    <a:cubicBezTo>
                      <a:pt x="7709" y="20878"/>
                      <a:pt x="7667" y="20743"/>
                      <a:pt x="7625" y="20608"/>
                    </a:cubicBezTo>
                    <a:cubicBezTo>
                      <a:pt x="7563" y="20400"/>
                      <a:pt x="7511" y="20202"/>
                      <a:pt x="7459" y="19994"/>
                    </a:cubicBezTo>
                    <a:cubicBezTo>
                      <a:pt x="7355" y="19578"/>
                      <a:pt x="7251" y="19151"/>
                      <a:pt x="7157" y="18725"/>
                    </a:cubicBezTo>
                    <a:cubicBezTo>
                      <a:pt x="7064" y="18319"/>
                      <a:pt x="6980" y="17903"/>
                      <a:pt x="6897" y="17487"/>
                    </a:cubicBezTo>
                    <a:lnTo>
                      <a:pt x="6772" y="16831"/>
                    </a:lnTo>
                    <a:cubicBezTo>
                      <a:pt x="6762" y="16759"/>
                      <a:pt x="6741" y="16686"/>
                      <a:pt x="6731" y="16613"/>
                    </a:cubicBezTo>
                    <a:lnTo>
                      <a:pt x="6731" y="16613"/>
                    </a:lnTo>
                    <a:cubicBezTo>
                      <a:pt x="6752" y="16623"/>
                      <a:pt x="6772" y="16634"/>
                      <a:pt x="6793" y="16634"/>
                    </a:cubicBezTo>
                    <a:cubicBezTo>
                      <a:pt x="7011" y="16717"/>
                      <a:pt x="7240" y="16801"/>
                      <a:pt x="7480" y="16811"/>
                    </a:cubicBezTo>
                    <a:cubicBezTo>
                      <a:pt x="7480" y="16821"/>
                      <a:pt x="7490" y="16831"/>
                      <a:pt x="7501" y="16842"/>
                    </a:cubicBezTo>
                    <a:cubicBezTo>
                      <a:pt x="7539" y="16871"/>
                      <a:pt x="7581" y="16884"/>
                      <a:pt x="7623" y="16884"/>
                    </a:cubicBezTo>
                    <a:cubicBezTo>
                      <a:pt x="7672" y="16884"/>
                      <a:pt x="7721" y="16865"/>
                      <a:pt x="7760" y="16831"/>
                    </a:cubicBezTo>
                    <a:cubicBezTo>
                      <a:pt x="7906" y="16697"/>
                      <a:pt x="8031" y="16540"/>
                      <a:pt x="8155" y="16384"/>
                    </a:cubicBezTo>
                    <a:cubicBezTo>
                      <a:pt x="8301" y="16218"/>
                      <a:pt x="8426" y="16041"/>
                      <a:pt x="8562" y="15864"/>
                    </a:cubicBezTo>
                    <a:cubicBezTo>
                      <a:pt x="8613" y="15791"/>
                      <a:pt x="8676" y="15708"/>
                      <a:pt x="8696" y="15625"/>
                    </a:cubicBezTo>
                    <a:cubicBezTo>
                      <a:pt x="8702" y="15625"/>
                      <a:pt x="8708" y="15625"/>
                      <a:pt x="8714" y="15625"/>
                    </a:cubicBezTo>
                    <a:cubicBezTo>
                      <a:pt x="8844" y="15625"/>
                      <a:pt x="8976" y="15513"/>
                      <a:pt x="8946" y="15354"/>
                    </a:cubicBezTo>
                    <a:cubicBezTo>
                      <a:pt x="8770" y="14366"/>
                      <a:pt x="8478" y="13399"/>
                      <a:pt x="8000" y="12515"/>
                    </a:cubicBezTo>
                    <a:cubicBezTo>
                      <a:pt x="7979" y="12473"/>
                      <a:pt x="7937" y="12452"/>
                      <a:pt x="7906" y="12442"/>
                    </a:cubicBezTo>
                    <a:cubicBezTo>
                      <a:pt x="7906" y="12411"/>
                      <a:pt x="7896" y="12369"/>
                      <a:pt x="7875" y="12328"/>
                    </a:cubicBezTo>
                    <a:cubicBezTo>
                      <a:pt x="7771" y="12192"/>
                      <a:pt x="7625" y="12109"/>
                      <a:pt x="7480" y="12036"/>
                    </a:cubicBezTo>
                    <a:cubicBezTo>
                      <a:pt x="7334" y="11974"/>
                      <a:pt x="7188" y="11912"/>
                      <a:pt x="7032" y="11859"/>
                    </a:cubicBezTo>
                    <a:cubicBezTo>
                      <a:pt x="6897" y="11807"/>
                      <a:pt x="6762" y="11755"/>
                      <a:pt x="6616" y="11713"/>
                    </a:cubicBezTo>
                    <a:cubicBezTo>
                      <a:pt x="6490" y="11687"/>
                      <a:pt x="6349" y="11637"/>
                      <a:pt x="6213" y="11637"/>
                    </a:cubicBezTo>
                    <a:cubicBezTo>
                      <a:pt x="6191" y="11637"/>
                      <a:pt x="6170" y="11638"/>
                      <a:pt x="6148" y="11641"/>
                    </a:cubicBezTo>
                    <a:cubicBezTo>
                      <a:pt x="6086" y="11651"/>
                      <a:pt x="6033" y="11683"/>
                      <a:pt x="5992" y="11724"/>
                    </a:cubicBezTo>
                    <a:cubicBezTo>
                      <a:pt x="5981" y="11719"/>
                      <a:pt x="5968" y="11716"/>
                      <a:pt x="5956" y="11716"/>
                    </a:cubicBezTo>
                    <a:cubicBezTo>
                      <a:pt x="5943" y="11716"/>
                      <a:pt x="5930" y="11719"/>
                      <a:pt x="5919" y="11724"/>
                    </a:cubicBezTo>
                    <a:cubicBezTo>
                      <a:pt x="5888" y="11734"/>
                      <a:pt x="5867" y="11745"/>
                      <a:pt x="5846" y="11745"/>
                    </a:cubicBezTo>
                    <a:lnTo>
                      <a:pt x="5784" y="11495"/>
                    </a:lnTo>
                    <a:cubicBezTo>
                      <a:pt x="5825" y="11464"/>
                      <a:pt x="5815" y="11401"/>
                      <a:pt x="5763" y="11391"/>
                    </a:cubicBezTo>
                    <a:cubicBezTo>
                      <a:pt x="5721" y="11235"/>
                      <a:pt x="5680" y="11089"/>
                      <a:pt x="5649" y="10944"/>
                    </a:cubicBezTo>
                    <a:cubicBezTo>
                      <a:pt x="5607" y="10756"/>
                      <a:pt x="5566" y="10580"/>
                      <a:pt x="5524" y="10393"/>
                    </a:cubicBezTo>
                    <a:cubicBezTo>
                      <a:pt x="5888" y="10372"/>
                      <a:pt x="6252" y="10361"/>
                      <a:pt x="6616" y="10351"/>
                    </a:cubicBezTo>
                    <a:cubicBezTo>
                      <a:pt x="7043" y="10330"/>
                      <a:pt x="7469" y="10320"/>
                      <a:pt x="7885" y="10320"/>
                    </a:cubicBezTo>
                    <a:close/>
                    <a:moveTo>
                      <a:pt x="458" y="8479"/>
                    </a:moveTo>
                    <a:lnTo>
                      <a:pt x="458" y="8479"/>
                    </a:lnTo>
                    <a:cubicBezTo>
                      <a:pt x="728" y="8666"/>
                      <a:pt x="1040" y="8791"/>
                      <a:pt x="1342" y="8916"/>
                    </a:cubicBezTo>
                    <a:cubicBezTo>
                      <a:pt x="1560" y="8999"/>
                      <a:pt x="1768" y="9082"/>
                      <a:pt x="1987" y="9134"/>
                    </a:cubicBezTo>
                    <a:cubicBezTo>
                      <a:pt x="2216" y="9196"/>
                      <a:pt x="2445" y="9238"/>
                      <a:pt x="2674" y="9269"/>
                    </a:cubicBezTo>
                    <a:cubicBezTo>
                      <a:pt x="2871" y="9300"/>
                      <a:pt x="3058" y="9332"/>
                      <a:pt x="3246" y="9363"/>
                    </a:cubicBezTo>
                    <a:cubicBezTo>
                      <a:pt x="3329" y="9727"/>
                      <a:pt x="3402" y="10102"/>
                      <a:pt x="3474" y="10476"/>
                    </a:cubicBezTo>
                    <a:cubicBezTo>
                      <a:pt x="3458" y="10474"/>
                      <a:pt x="3442" y="10474"/>
                      <a:pt x="3425" y="10474"/>
                    </a:cubicBezTo>
                    <a:cubicBezTo>
                      <a:pt x="3325" y="10474"/>
                      <a:pt x="3219" y="10498"/>
                      <a:pt x="3121" y="10507"/>
                    </a:cubicBezTo>
                    <a:cubicBezTo>
                      <a:pt x="2975" y="10538"/>
                      <a:pt x="2829" y="10559"/>
                      <a:pt x="2695" y="10601"/>
                    </a:cubicBezTo>
                    <a:cubicBezTo>
                      <a:pt x="2445" y="10652"/>
                      <a:pt x="2195" y="10726"/>
                      <a:pt x="1976" y="10850"/>
                    </a:cubicBezTo>
                    <a:cubicBezTo>
                      <a:pt x="1935" y="10736"/>
                      <a:pt x="1893" y="10622"/>
                      <a:pt x="1842" y="10507"/>
                    </a:cubicBezTo>
                    <a:cubicBezTo>
                      <a:pt x="1706" y="10143"/>
                      <a:pt x="1571" y="9779"/>
                      <a:pt x="1405" y="9425"/>
                    </a:cubicBezTo>
                    <a:cubicBezTo>
                      <a:pt x="1391" y="9398"/>
                      <a:pt x="1366" y="9386"/>
                      <a:pt x="1340" y="9386"/>
                    </a:cubicBezTo>
                    <a:cubicBezTo>
                      <a:pt x="1287" y="9386"/>
                      <a:pt x="1228" y="9435"/>
                      <a:pt x="1248" y="9498"/>
                    </a:cubicBezTo>
                    <a:cubicBezTo>
                      <a:pt x="1363" y="9862"/>
                      <a:pt x="1509" y="10226"/>
                      <a:pt x="1644" y="10580"/>
                    </a:cubicBezTo>
                    <a:lnTo>
                      <a:pt x="1800" y="10985"/>
                    </a:lnTo>
                    <a:cubicBezTo>
                      <a:pt x="1789" y="11017"/>
                      <a:pt x="1800" y="11048"/>
                      <a:pt x="1831" y="11069"/>
                    </a:cubicBezTo>
                    <a:cubicBezTo>
                      <a:pt x="1831" y="11089"/>
                      <a:pt x="1842" y="11100"/>
                      <a:pt x="1842" y="11110"/>
                    </a:cubicBezTo>
                    <a:lnTo>
                      <a:pt x="1872" y="11204"/>
                    </a:lnTo>
                    <a:cubicBezTo>
                      <a:pt x="2164" y="12816"/>
                      <a:pt x="2466" y="14439"/>
                      <a:pt x="2705" y="16062"/>
                    </a:cubicBezTo>
                    <a:cubicBezTo>
                      <a:pt x="2965" y="17726"/>
                      <a:pt x="3152" y="19390"/>
                      <a:pt x="3277" y="21066"/>
                    </a:cubicBezTo>
                    <a:cubicBezTo>
                      <a:pt x="3537" y="24394"/>
                      <a:pt x="3558" y="27733"/>
                      <a:pt x="3350" y="31062"/>
                    </a:cubicBezTo>
                    <a:cubicBezTo>
                      <a:pt x="3225" y="32945"/>
                      <a:pt x="3028" y="34817"/>
                      <a:pt x="2788" y="36679"/>
                    </a:cubicBezTo>
                    <a:cubicBezTo>
                      <a:pt x="2778" y="36783"/>
                      <a:pt x="2861" y="36835"/>
                      <a:pt x="2944" y="36835"/>
                    </a:cubicBezTo>
                    <a:cubicBezTo>
                      <a:pt x="2903" y="36887"/>
                      <a:pt x="2903" y="36970"/>
                      <a:pt x="2975" y="37012"/>
                    </a:cubicBezTo>
                    <a:cubicBezTo>
                      <a:pt x="3246" y="37168"/>
                      <a:pt x="3548" y="37251"/>
                      <a:pt x="3839" y="37345"/>
                    </a:cubicBezTo>
                    <a:cubicBezTo>
                      <a:pt x="4140" y="37439"/>
                      <a:pt x="4452" y="37511"/>
                      <a:pt x="4764" y="37573"/>
                    </a:cubicBezTo>
                    <a:cubicBezTo>
                      <a:pt x="5388" y="37709"/>
                      <a:pt x="6023" y="37802"/>
                      <a:pt x="6658" y="37844"/>
                    </a:cubicBezTo>
                    <a:cubicBezTo>
                      <a:pt x="6977" y="37868"/>
                      <a:pt x="7298" y="37880"/>
                      <a:pt x="7619" y="37880"/>
                    </a:cubicBezTo>
                    <a:cubicBezTo>
                      <a:pt x="8563" y="37880"/>
                      <a:pt x="9510" y="37778"/>
                      <a:pt x="10434" y="37584"/>
                    </a:cubicBezTo>
                    <a:cubicBezTo>
                      <a:pt x="10788" y="37511"/>
                      <a:pt x="11130" y="37428"/>
                      <a:pt x="11474" y="37324"/>
                    </a:cubicBezTo>
                    <a:cubicBezTo>
                      <a:pt x="11817" y="37220"/>
                      <a:pt x="12192" y="37127"/>
                      <a:pt x="12504" y="36960"/>
                    </a:cubicBezTo>
                    <a:cubicBezTo>
                      <a:pt x="12577" y="36919"/>
                      <a:pt x="12598" y="36856"/>
                      <a:pt x="12587" y="36794"/>
                    </a:cubicBezTo>
                    <a:cubicBezTo>
                      <a:pt x="12618" y="36762"/>
                      <a:pt x="12628" y="36731"/>
                      <a:pt x="12628" y="36679"/>
                    </a:cubicBezTo>
                    <a:cubicBezTo>
                      <a:pt x="12390" y="34817"/>
                      <a:pt x="12182" y="32945"/>
                      <a:pt x="12067" y="31062"/>
                    </a:cubicBezTo>
                    <a:cubicBezTo>
                      <a:pt x="11849" y="27733"/>
                      <a:pt x="11879" y="24394"/>
                      <a:pt x="12140" y="21066"/>
                    </a:cubicBezTo>
                    <a:cubicBezTo>
                      <a:pt x="12265" y="19390"/>
                      <a:pt x="12452" y="17726"/>
                      <a:pt x="12702" y="16062"/>
                    </a:cubicBezTo>
                    <a:cubicBezTo>
                      <a:pt x="12910" y="14720"/>
                      <a:pt x="13149" y="13378"/>
                      <a:pt x="13388" y="12036"/>
                    </a:cubicBezTo>
                    <a:cubicBezTo>
                      <a:pt x="13721" y="11464"/>
                      <a:pt x="14022" y="10871"/>
                      <a:pt x="14355" y="10299"/>
                    </a:cubicBezTo>
                    <a:cubicBezTo>
                      <a:pt x="14501" y="10049"/>
                      <a:pt x="14636" y="9810"/>
                      <a:pt x="14782" y="9571"/>
                    </a:cubicBezTo>
                    <a:lnTo>
                      <a:pt x="14782" y="9571"/>
                    </a:lnTo>
                    <a:cubicBezTo>
                      <a:pt x="14616" y="10195"/>
                      <a:pt x="14470" y="10840"/>
                      <a:pt x="14334" y="11464"/>
                    </a:cubicBezTo>
                    <a:cubicBezTo>
                      <a:pt x="14106" y="12546"/>
                      <a:pt x="13888" y="13638"/>
                      <a:pt x="13700" y="14730"/>
                    </a:cubicBezTo>
                    <a:cubicBezTo>
                      <a:pt x="13035" y="18662"/>
                      <a:pt x="12649" y="22657"/>
                      <a:pt x="12691" y="26651"/>
                    </a:cubicBezTo>
                    <a:cubicBezTo>
                      <a:pt x="12712" y="28628"/>
                      <a:pt x="12836" y="30615"/>
                      <a:pt x="13086" y="32580"/>
                    </a:cubicBezTo>
                    <a:cubicBezTo>
                      <a:pt x="13211" y="33569"/>
                      <a:pt x="13367" y="34557"/>
                      <a:pt x="13544" y="35535"/>
                    </a:cubicBezTo>
                    <a:cubicBezTo>
                      <a:pt x="13731" y="36502"/>
                      <a:pt x="13918" y="37469"/>
                      <a:pt x="14220" y="38406"/>
                    </a:cubicBezTo>
                    <a:cubicBezTo>
                      <a:pt x="14002" y="38708"/>
                      <a:pt x="13783" y="38988"/>
                      <a:pt x="13481" y="39217"/>
                    </a:cubicBezTo>
                    <a:cubicBezTo>
                      <a:pt x="13180" y="39446"/>
                      <a:pt x="12836" y="39623"/>
                      <a:pt x="12483" y="39758"/>
                    </a:cubicBezTo>
                    <a:cubicBezTo>
                      <a:pt x="12129" y="39894"/>
                      <a:pt x="11765" y="39998"/>
                      <a:pt x="11391" y="40081"/>
                    </a:cubicBezTo>
                    <a:cubicBezTo>
                      <a:pt x="11391" y="39998"/>
                      <a:pt x="11370" y="39924"/>
                      <a:pt x="11370" y="39852"/>
                    </a:cubicBezTo>
                    <a:cubicBezTo>
                      <a:pt x="11349" y="39675"/>
                      <a:pt x="11339" y="39488"/>
                      <a:pt x="11318" y="39300"/>
                    </a:cubicBezTo>
                    <a:cubicBezTo>
                      <a:pt x="11276" y="38926"/>
                      <a:pt x="11214" y="38562"/>
                      <a:pt x="11162" y="38188"/>
                    </a:cubicBezTo>
                    <a:cubicBezTo>
                      <a:pt x="11157" y="38136"/>
                      <a:pt x="11115" y="38110"/>
                      <a:pt x="11076" y="38110"/>
                    </a:cubicBezTo>
                    <a:cubicBezTo>
                      <a:pt x="11037" y="38110"/>
                      <a:pt x="11001" y="38136"/>
                      <a:pt x="11006" y="38188"/>
                    </a:cubicBezTo>
                    <a:cubicBezTo>
                      <a:pt x="11016" y="38562"/>
                      <a:pt x="11016" y="38947"/>
                      <a:pt x="11037" y="39321"/>
                    </a:cubicBezTo>
                    <a:cubicBezTo>
                      <a:pt x="11047" y="39508"/>
                      <a:pt x="11068" y="39696"/>
                      <a:pt x="11079" y="39873"/>
                    </a:cubicBezTo>
                    <a:cubicBezTo>
                      <a:pt x="11079" y="39956"/>
                      <a:pt x="11079" y="40049"/>
                      <a:pt x="11089" y="40143"/>
                    </a:cubicBezTo>
                    <a:cubicBezTo>
                      <a:pt x="10788" y="40206"/>
                      <a:pt x="10486" y="40247"/>
                      <a:pt x="10173" y="40278"/>
                    </a:cubicBezTo>
                    <a:cubicBezTo>
                      <a:pt x="10173" y="39956"/>
                      <a:pt x="10153" y="39633"/>
                      <a:pt x="10153" y="39311"/>
                    </a:cubicBezTo>
                    <a:cubicBezTo>
                      <a:pt x="10148" y="39264"/>
                      <a:pt x="10109" y="39241"/>
                      <a:pt x="10071" y="39241"/>
                    </a:cubicBezTo>
                    <a:cubicBezTo>
                      <a:pt x="10033" y="39241"/>
                      <a:pt x="9997" y="39264"/>
                      <a:pt x="9997" y="39311"/>
                    </a:cubicBezTo>
                    <a:lnTo>
                      <a:pt x="9965" y="40310"/>
                    </a:lnTo>
                    <a:lnTo>
                      <a:pt x="9935" y="40310"/>
                    </a:lnTo>
                    <a:cubicBezTo>
                      <a:pt x="9093" y="40408"/>
                      <a:pt x="8238" y="40460"/>
                      <a:pt x="7382" y="40460"/>
                    </a:cubicBezTo>
                    <a:cubicBezTo>
                      <a:pt x="6071" y="40460"/>
                      <a:pt x="4757" y="40339"/>
                      <a:pt x="3485" y="40081"/>
                    </a:cubicBezTo>
                    <a:cubicBezTo>
                      <a:pt x="3183" y="40018"/>
                      <a:pt x="2882" y="39945"/>
                      <a:pt x="2601" y="39831"/>
                    </a:cubicBezTo>
                    <a:cubicBezTo>
                      <a:pt x="2591" y="39758"/>
                      <a:pt x="2591" y="39696"/>
                      <a:pt x="2580" y="39633"/>
                    </a:cubicBezTo>
                    <a:cubicBezTo>
                      <a:pt x="2580" y="39467"/>
                      <a:pt x="2580" y="39311"/>
                      <a:pt x="2591" y="39155"/>
                    </a:cubicBezTo>
                    <a:cubicBezTo>
                      <a:pt x="2611" y="38833"/>
                      <a:pt x="2663" y="38521"/>
                      <a:pt x="2757" y="38208"/>
                    </a:cubicBezTo>
                    <a:cubicBezTo>
                      <a:pt x="2776" y="38139"/>
                      <a:pt x="2722" y="38096"/>
                      <a:pt x="2668" y="38096"/>
                    </a:cubicBezTo>
                    <a:cubicBezTo>
                      <a:pt x="2632" y="38096"/>
                      <a:pt x="2596" y="38115"/>
                      <a:pt x="2580" y="38156"/>
                    </a:cubicBezTo>
                    <a:cubicBezTo>
                      <a:pt x="2466" y="38479"/>
                      <a:pt x="2372" y="38801"/>
                      <a:pt x="2330" y="39134"/>
                    </a:cubicBezTo>
                    <a:cubicBezTo>
                      <a:pt x="2309" y="39300"/>
                      <a:pt x="2309" y="39467"/>
                      <a:pt x="2309" y="39633"/>
                    </a:cubicBezTo>
                    <a:lnTo>
                      <a:pt x="2309" y="39696"/>
                    </a:lnTo>
                    <a:cubicBezTo>
                      <a:pt x="2216" y="39644"/>
                      <a:pt x="2122" y="39582"/>
                      <a:pt x="2029" y="39519"/>
                    </a:cubicBezTo>
                    <a:cubicBezTo>
                      <a:pt x="1706" y="39279"/>
                      <a:pt x="1415" y="38947"/>
                      <a:pt x="1290" y="38562"/>
                    </a:cubicBezTo>
                    <a:cubicBezTo>
                      <a:pt x="1322" y="38531"/>
                      <a:pt x="1342" y="38489"/>
                      <a:pt x="1363" y="38437"/>
                    </a:cubicBezTo>
                    <a:cubicBezTo>
                      <a:pt x="1664" y="37490"/>
                      <a:pt x="1852" y="36512"/>
                      <a:pt x="2039" y="35535"/>
                    </a:cubicBezTo>
                    <a:cubicBezTo>
                      <a:pt x="2226" y="34557"/>
                      <a:pt x="2383" y="33569"/>
                      <a:pt x="2507" y="32580"/>
                    </a:cubicBezTo>
                    <a:cubicBezTo>
                      <a:pt x="2746" y="30615"/>
                      <a:pt x="2871" y="28628"/>
                      <a:pt x="2892" y="26651"/>
                    </a:cubicBezTo>
                    <a:cubicBezTo>
                      <a:pt x="2944" y="22657"/>
                      <a:pt x="2559" y="18662"/>
                      <a:pt x="1883" y="14730"/>
                    </a:cubicBezTo>
                    <a:cubicBezTo>
                      <a:pt x="1696" y="13638"/>
                      <a:pt x="1488" y="12546"/>
                      <a:pt x="1248" y="11464"/>
                    </a:cubicBezTo>
                    <a:cubicBezTo>
                      <a:pt x="1030" y="10465"/>
                      <a:pt x="811" y="9446"/>
                      <a:pt x="458" y="8479"/>
                    </a:cubicBezTo>
                    <a:close/>
                    <a:moveTo>
                      <a:pt x="2819" y="0"/>
                    </a:moveTo>
                    <a:cubicBezTo>
                      <a:pt x="2757" y="0"/>
                      <a:pt x="2695" y="11"/>
                      <a:pt x="2632" y="11"/>
                    </a:cubicBezTo>
                    <a:cubicBezTo>
                      <a:pt x="2497" y="32"/>
                      <a:pt x="2362" y="53"/>
                      <a:pt x="2226" y="95"/>
                    </a:cubicBezTo>
                    <a:cubicBezTo>
                      <a:pt x="2008" y="157"/>
                      <a:pt x="1810" y="261"/>
                      <a:pt x="1634" y="396"/>
                    </a:cubicBezTo>
                    <a:cubicBezTo>
                      <a:pt x="1581" y="407"/>
                      <a:pt x="1540" y="427"/>
                      <a:pt x="1519" y="490"/>
                    </a:cubicBezTo>
                    <a:cubicBezTo>
                      <a:pt x="1467" y="541"/>
                      <a:pt x="1477" y="645"/>
                      <a:pt x="1519" y="698"/>
                    </a:cubicBezTo>
                    <a:cubicBezTo>
                      <a:pt x="1519" y="698"/>
                      <a:pt x="1519" y="708"/>
                      <a:pt x="1530" y="708"/>
                    </a:cubicBezTo>
                    <a:cubicBezTo>
                      <a:pt x="1581" y="1447"/>
                      <a:pt x="1748" y="2175"/>
                      <a:pt x="1883" y="2903"/>
                    </a:cubicBezTo>
                    <a:cubicBezTo>
                      <a:pt x="1941" y="3211"/>
                      <a:pt x="1958" y="3264"/>
                      <a:pt x="1967" y="3264"/>
                    </a:cubicBezTo>
                    <a:cubicBezTo>
                      <a:pt x="1972" y="3264"/>
                      <a:pt x="1976" y="3249"/>
                      <a:pt x="1982" y="3249"/>
                    </a:cubicBezTo>
                    <a:cubicBezTo>
                      <a:pt x="1993" y="3249"/>
                      <a:pt x="2015" y="3303"/>
                      <a:pt x="2081" y="3610"/>
                    </a:cubicBezTo>
                    <a:lnTo>
                      <a:pt x="2788" y="7095"/>
                    </a:lnTo>
                    <a:cubicBezTo>
                      <a:pt x="2759" y="7094"/>
                      <a:pt x="2730" y="7093"/>
                      <a:pt x="2701" y="7093"/>
                    </a:cubicBezTo>
                    <a:cubicBezTo>
                      <a:pt x="2507" y="7093"/>
                      <a:pt x="2302" y="7120"/>
                      <a:pt x="2112" y="7147"/>
                    </a:cubicBezTo>
                    <a:cubicBezTo>
                      <a:pt x="1862" y="7178"/>
                      <a:pt x="1613" y="7230"/>
                      <a:pt x="1363" y="7303"/>
                    </a:cubicBezTo>
                    <a:cubicBezTo>
                      <a:pt x="1124" y="7376"/>
                      <a:pt x="885" y="7469"/>
                      <a:pt x="666" y="7584"/>
                    </a:cubicBezTo>
                    <a:cubicBezTo>
                      <a:pt x="427" y="7698"/>
                      <a:pt x="198" y="7823"/>
                      <a:pt x="42" y="8031"/>
                    </a:cubicBezTo>
                    <a:cubicBezTo>
                      <a:pt x="0" y="8093"/>
                      <a:pt x="11" y="8146"/>
                      <a:pt x="42" y="8197"/>
                    </a:cubicBezTo>
                    <a:cubicBezTo>
                      <a:pt x="32" y="8218"/>
                      <a:pt x="32" y="8229"/>
                      <a:pt x="32" y="8250"/>
                    </a:cubicBezTo>
                    <a:cubicBezTo>
                      <a:pt x="136" y="9238"/>
                      <a:pt x="365" y="10216"/>
                      <a:pt x="562" y="11183"/>
                    </a:cubicBezTo>
                    <a:cubicBezTo>
                      <a:pt x="770" y="12161"/>
                      <a:pt x="957" y="13139"/>
                      <a:pt x="1134" y="14127"/>
                    </a:cubicBezTo>
                    <a:cubicBezTo>
                      <a:pt x="1477" y="16062"/>
                      <a:pt x="1748" y="18017"/>
                      <a:pt x="1935" y="19973"/>
                    </a:cubicBezTo>
                    <a:cubicBezTo>
                      <a:pt x="2320" y="23884"/>
                      <a:pt x="2362" y="27837"/>
                      <a:pt x="1946" y="31748"/>
                    </a:cubicBezTo>
                    <a:cubicBezTo>
                      <a:pt x="1821" y="32830"/>
                      <a:pt x="1664" y="33912"/>
                      <a:pt x="1477" y="34984"/>
                    </a:cubicBezTo>
                    <a:cubicBezTo>
                      <a:pt x="1280" y="36086"/>
                      <a:pt x="999" y="37168"/>
                      <a:pt x="770" y="38271"/>
                    </a:cubicBezTo>
                    <a:cubicBezTo>
                      <a:pt x="739" y="38426"/>
                      <a:pt x="811" y="38541"/>
                      <a:pt x="915" y="38604"/>
                    </a:cubicBezTo>
                    <a:cubicBezTo>
                      <a:pt x="936" y="39020"/>
                      <a:pt x="1093" y="39415"/>
                      <a:pt x="1373" y="39727"/>
                    </a:cubicBezTo>
                    <a:cubicBezTo>
                      <a:pt x="1706" y="40102"/>
                      <a:pt x="2175" y="40351"/>
                      <a:pt x="2642" y="40507"/>
                    </a:cubicBezTo>
                    <a:cubicBezTo>
                      <a:pt x="3162" y="40684"/>
                      <a:pt x="3724" y="40767"/>
                      <a:pt x="4265" y="40840"/>
                    </a:cubicBezTo>
                    <a:cubicBezTo>
                      <a:pt x="4858" y="40934"/>
                      <a:pt x="5451" y="40996"/>
                      <a:pt x="6044" y="41038"/>
                    </a:cubicBezTo>
                    <a:cubicBezTo>
                      <a:pt x="6507" y="41067"/>
                      <a:pt x="6969" y="41081"/>
                      <a:pt x="7431" y="41081"/>
                    </a:cubicBezTo>
                    <a:cubicBezTo>
                      <a:pt x="8134" y="41081"/>
                      <a:pt x="8837" y="41048"/>
                      <a:pt x="9539" y="40985"/>
                    </a:cubicBezTo>
                    <a:cubicBezTo>
                      <a:pt x="10517" y="40892"/>
                      <a:pt x="11516" y="40767"/>
                      <a:pt x="12441" y="40445"/>
                    </a:cubicBezTo>
                    <a:cubicBezTo>
                      <a:pt x="13326" y="40122"/>
                      <a:pt x="14334" y="39571"/>
                      <a:pt x="14730" y="38666"/>
                    </a:cubicBezTo>
                    <a:cubicBezTo>
                      <a:pt x="14761" y="38614"/>
                      <a:pt x="14761" y="38572"/>
                      <a:pt x="14761" y="38521"/>
                    </a:cubicBezTo>
                    <a:cubicBezTo>
                      <a:pt x="14813" y="38458"/>
                      <a:pt x="14834" y="38375"/>
                      <a:pt x="14813" y="38271"/>
                    </a:cubicBezTo>
                    <a:cubicBezTo>
                      <a:pt x="14595" y="37168"/>
                      <a:pt x="14314" y="36086"/>
                      <a:pt x="14116" y="34984"/>
                    </a:cubicBezTo>
                    <a:cubicBezTo>
                      <a:pt x="13918" y="33912"/>
                      <a:pt x="13763" y="32830"/>
                      <a:pt x="13648" y="31748"/>
                    </a:cubicBezTo>
                    <a:cubicBezTo>
                      <a:pt x="13222" y="27837"/>
                      <a:pt x="13263" y="23884"/>
                      <a:pt x="13648" y="19973"/>
                    </a:cubicBezTo>
                    <a:cubicBezTo>
                      <a:pt x="13835" y="18017"/>
                      <a:pt x="14116" y="16062"/>
                      <a:pt x="14459" y="14127"/>
                    </a:cubicBezTo>
                    <a:cubicBezTo>
                      <a:pt x="14532" y="13680"/>
                      <a:pt x="14616" y="13243"/>
                      <a:pt x="14699" y="12795"/>
                    </a:cubicBezTo>
                    <a:cubicBezTo>
                      <a:pt x="16675" y="12702"/>
                      <a:pt x="18495" y="11381"/>
                      <a:pt x="19234" y="9561"/>
                    </a:cubicBezTo>
                    <a:cubicBezTo>
                      <a:pt x="19972" y="7719"/>
                      <a:pt x="19484" y="5472"/>
                      <a:pt x="18111" y="4068"/>
                    </a:cubicBezTo>
                    <a:cubicBezTo>
                      <a:pt x="17157" y="3086"/>
                      <a:pt x="15775" y="2557"/>
                      <a:pt x="14405" y="2557"/>
                    </a:cubicBezTo>
                    <a:cubicBezTo>
                      <a:pt x="13772" y="2557"/>
                      <a:pt x="13141" y="2670"/>
                      <a:pt x="12556" y="2903"/>
                    </a:cubicBezTo>
                    <a:cubicBezTo>
                      <a:pt x="11765" y="3215"/>
                      <a:pt x="11089" y="3735"/>
                      <a:pt x="10548" y="4369"/>
                    </a:cubicBezTo>
                    <a:cubicBezTo>
                      <a:pt x="10351" y="3516"/>
                      <a:pt x="9695" y="2809"/>
                      <a:pt x="8957" y="2351"/>
                    </a:cubicBezTo>
                    <a:cubicBezTo>
                      <a:pt x="8932" y="2337"/>
                      <a:pt x="8907" y="2330"/>
                      <a:pt x="8883" y="2330"/>
                    </a:cubicBezTo>
                    <a:cubicBezTo>
                      <a:pt x="8804" y="2330"/>
                      <a:pt x="8736" y="2399"/>
                      <a:pt x="8728" y="2487"/>
                    </a:cubicBezTo>
                    <a:cubicBezTo>
                      <a:pt x="8717" y="2622"/>
                      <a:pt x="8696" y="2767"/>
                      <a:pt x="8676" y="2913"/>
                    </a:cubicBezTo>
                    <a:cubicBezTo>
                      <a:pt x="8395" y="2747"/>
                      <a:pt x="8072" y="2633"/>
                      <a:pt x="7760" y="2559"/>
                    </a:cubicBezTo>
                    <a:cubicBezTo>
                      <a:pt x="7542" y="2511"/>
                      <a:pt x="7332" y="2485"/>
                      <a:pt x="7124" y="2485"/>
                    </a:cubicBezTo>
                    <a:cubicBezTo>
                      <a:pt x="6887" y="2485"/>
                      <a:pt x="6652" y="2519"/>
                      <a:pt x="6408" y="2591"/>
                    </a:cubicBezTo>
                    <a:cubicBezTo>
                      <a:pt x="6315" y="2622"/>
                      <a:pt x="6294" y="2726"/>
                      <a:pt x="6335" y="2788"/>
                    </a:cubicBezTo>
                    <a:cubicBezTo>
                      <a:pt x="6335" y="2799"/>
                      <a:pt x="6325" y="2820"/>
                      <a:pt x="6325" y="2830"/>
                    </a:cubicBezTo>
                    <a:cubicBezTo>
                      <a:pt x="6315" y="3246"/>
                      <a:pt x="6335" y="3641"/>
                      <a:pt x="6481" y="4037"/>
                    </a:cubicBezTo>
                    <a:cubicBezTo>
                      <a:pt x="6574" y="4286"/>
                      <a:pt x="6699" y="4536"/>
                      <a:pt x="6856" y="4755"/>
                    </a:cubicBezTo>
                    <a:cubicBezTo>
                      <a:pt x="6689" y="4827"/>
                      <a:pt x="6553" y="4952"/>
                      <a:pt x="6564" y="5171"/>
                    </a:cubicBezTo>
                    <a:cubicBezTo>
                      <a:pt x="6564" y="5368"/>
                      <a:pt x="6720" y="5525"/>
                      <a:pt x="6835" y="5659"/>
                    </a:cubicBezTo>
                    <a:cubicBezTo>
                      <a:pt x="6970" y="5816"/>
                      <a:pt x="7126" y="5971"/>
                      <a:pt x="7282" y="6107"/>
                    </a:cubicBezTo>
                    <a:cubicBezTo>
                      <a:pt x="7573" y="6367"/>
                      <a:pt x="7896" y="6596"/>
                      <a:pt x="8249" y="6773"/>
                    </a:cubicBezTo>
                    <a:lnTo>
                      <a:pt x="8239" y="6773"/>
                    </a:lnTo>
                    <a:cubicBezTo>
                      <a:pt x="7813" y="6773"/>
                      <a:pt x="7376" y="6783"/>
                      <a:pt x="6949" y="6794"/>
                    </a:cubicBezTo>
                    <a:cubicBezTo>
                      <a:pt x="6533" y="6814"/>
                      <a:pt x="6117" y="6835"/>
                      <a:pt x="5691" y="6866"/>
                    </a:cubicBezTo>
                    <a:cubicBezTo>
                      <a:pt x="5378" y="6887"/>
                      <a:pt x="5046" y="6908"/>
                      <a:pt x="4734" y="6981"/>
                    </a:cubicBezTo>
                    <a:cubicBezTo>
                      <a:pt x="4734" y="6960"/>
                      <a:pt x="4734" y="6939"/>
                      <a:pt x="4723" y="6928"/>
                    </a:cubicBezTo>
                    <a:cubicBezTo>
                      <a:pt x="4327" y="5139"/>
                      <a:pt x="4203" y="4984"/>
                      <a:pt x="3818" y="3194"/>
                    </a:cubicBezTo>
                    <a:cubicBezTo>
                      <a:pt x="3610" y="2227"/>
                      <a:pt x="3433" y="1239"/>
                      <a:pt x="3132" y="292"/>
                    </a:cubicBezTo>
                    <a:cubicBezTo>
                      <a:pt x="3152" y="229"/>
                      <a:pt x="3142" y="146"/>
                      <a:pt x="3079" y="105"/>
                    </a:cubicBezTo>
                    <a:cubicBezTo>
                      <a:pt x="3058" y="84"/>
                      <a:pt x="3038" y="63"/>
                      <a:pt x="3017" y="53"/>
                    </a:cubicBezTo>
                    <a:cubicBezTo>
                      <a:pt x="3009" y="53"/>
                      <a:pt x="2959" y="39"/>
                      <a:pt x="2968" y="39"/>
                    </a:cubicBezTo>
                    <a:cubicBezTo>
                      <a:pt x="2970" y="39"/>
                      <a:pt x="2976" y="40"/>
                      <a:pt x="2986" y="42"/>
                    </a:cubicBezTo>
                    <a:cubicBezTo>
                      <a:pt x="2924" y="21"/>
                      <a:pt x="2882" y="11"/>
                      <a:pt x="2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4" name="Google Shape;3094;p45"/>
              <p:cNvSpPr/>
              <p:nvPr/>
            </p:nvSpPr>
            <p:spPr>
              <a:xfrm>
                <a:off x="3907025" y="1572625"/>
                <a:ext cx="24475" cy="24150"/>
              </a:xfrm>
              <a:custGeom>
                <a:avLst/>
                <a:gdLst/>
                <a:ahLst/>
                <a:cxnLst/>
                <a:rect l="l" t="t" r="r" b="b"/>
                <a:pathLst>
                  <a:path w="979" h="966" extrusionOk="0">
                    <a:moveTo>
                      <a:pt x="355" y="0"/>
                    </a:moveTo>
                    <a:cubicBezTo>
                      <a:pt x="337" y="0"/>
                      <a:pt x="319" y="5"/>
                      <a:pt x="303" y="15"/>
                    </a:cubicBezTo>
                    <a:cubicBezTo>
                      <a:pt x="178" y="88"/>
                      <a:pt x="53" y="213"/>
                      <a:pt x="21" y="369"/>
                    </a:cubicBezTo>
                    <a:cubicBezTo>
                      <a:pt x="1" y="535"/>
                      <a:pt x="32" y="702"/>
                      <a:pt x="157" y="816"/>
                    </a:cubicBezTo>
                    <a:cubicBezTo>
                      <a:pt x="255" y="914"/>
                      <a:pt x="383" y="966"/>
                      <a:pt x="522" y="966"/>
                    </a:cubicBezTo>
                    <a:cubicBezTo>
                      <a:pt x="546" y="966"/>
                      <a:pt x="570" y="964"/>
                      <a:pt x="594" y="961"/>
                    </a:cubicBezTo>
                    <a:cubicBezTo>
                      <a:pt x="750" y="941"/>
                      <a:pt x="864" y="816"/>
                      <a:pt x="916" y="670"/>
                    </a:cubicBezTo>
                    <a:cubicBezTo>
                      <a:pt x="978" y="515"/>
                      <a:pt x="937" y="244"/>
                      <a:pt x="729" y="233"/>
                    </a:cubicBezTo>
                    <a:cubicBezTo>
                      <a:pt x="724" y="232"/>
                      <a:pt x="720" y="232"/>
                      <a:pt x="716" y="232"/>
                    </a:cubicBezTo>
                    <a:cubicBezTo>
                      <a:pt x="669" y="232"/>
                      <a:pt x="625" y="280"/>
                      <a:pt x="625" y="337"/>
                    </a:cubicBezTo>
                    <a:cubicBezTo>
                      <a:pt x="625" y="348"/>
                      <a:pt x="625" y="369"/>
                      <a:pt x="636" y="379"/>
                    </a:cubicBezTo>
                    <a:lnTo>
                      <a:pt x="636" y="390"/>
                    </a:lnTo>
                    <a:cubicBezTo>
                      <a:pt x="636" y="411"/>
                      <a:pt x="636" y="421"/>
                      <a:pt x="646" y="441"/>
                    </a:cubicBezTo>
                    <a:cubicBezTo>
                      <a:pt x="646" y="452"/>
                      <a:pt x="656" y="473"/>
                      <a:pt x="656" y="483"/>
                    </a:cubicBezTo>
                    <a:lnTo>
                      <a:pt x="656" y="515"/>
                    </a:lnTo>
                    <a:lnTo>
                      <a:pt x="656" y="525"/>
                    </a:lnTo>
                    <a:lnTo>
                      <a:pt x="656" y="535"/>
                    </a:lnTo>
                    <a:lnTo>
                      <a:pt x="656" y="545"/>
                    </a:lnTo>
                    <a:cubicBezTo>
                      <a:pt x="656" y="545"/>
                      <a:pt x="656" y="556"/>
                      <a:pt x="646" y="556"/>
                    </a:cubicBezTo>
                    <a:lnTo>
                      <a:pt x="646" y="587"/>
                    </a:lnTo>
                    <a:lnTo>
                      <a:pt x="636" y="587"/>
                    </a:lnTo>
                    <a:cubicBezTo>
                      <a:pt x="636" y="598"/>
                      <a:pt x="625" y="608"/>
                      <a:pt x="625" y="619"/>
                    </a:cubicBezTo>
                    <a:lnTo>
                      <a:pt x="615" y="629"/>
                    </a:lnTo>
                    <a:lnTo>
                      <a:pt x="594" y="649"/>
                    </a:lnTo>
                    <a:cubicBezTo>
                      <a:pt x="583" y="660"/>
                      <a:pt x="573" y="660"/>
                      <a:pt x="562" y="670"/>
                    </a:cubicBezTo>
                    <a:lnTo>
                      <a:pt x="542" y="670"/>
                    </a:lnTo>
                    <a:cubicBezTo>
                      <a:pt x="542" y="670"/>
                      <a:pt x="532" y="670"/>
                      <a:pt x="532" y="681"/>
                    </a:cubicBezTo>
                    <a:lnTo>
                      <a:pt x="511" y="681"/>
                    </a:lnTo>
                    <a:cubicBezTo>
                      <a:pt x="500" y="681"/>
                      <a:pt x="490" y="670"/>
                      <a:pt x="479" y="670"/>
                    </a:cubicBezTo>
                    <a:lnTo>
                      <a:pt x="458" y="670"/>
                    </a:lnTo>
                    <a:cubicBezTo>
                      <a:pt x="448" y="670"/>
                      <a:pt x="438" y="670"/>
                      <a:pt x="438" y="660"/>
                    </a:cubicBezTo>
                    <a:lnTo>
                      <a:pt x="417" y="660"/>
                    </a:lnTo>
                    <a:lnTo>
                      <a:pt x="396" y="639"/>
                    </a:lnTo>
                    <a:cubicBezTo>
                      <a:pt x="386" y="639"/>
                      <a:pt x="386" y="639"/>
                      <a:pt x="375" y="629"/>
                    </a:cubicBezTo>
                    <a:cubicBezTo>
                      <a:pt x="365" y="629"/>
                      <a:pt x="344" y="598"/>
                      <a:pt x="334" y="587"/>
                    </a:cubicBezTo>
                    <a:lnTo>
                      <a:pt x="324" y="577"/>
                    </a:lnTo>
                    <a:cubicBezTo>
                      <a:pt x="324" y="566"/>
                      <a:pt x="313" y="566"/>
                      <a:pt x="313" y="556"/>
                    </a:cubicBezTo>
                    <a:lnTo>
                      <a:pt x="313" y="545"/>
                    </a:lnTo>
                    <a:cubicBezTo>
                      <a:pt x="303" y="545"/>
                      <a:pt x="303" y="535"/>
                      <a:pt x="303" y="535"/>
                    </a:cubicBezTo>
                    <a:cubicBezTo>
                      <a:pt x="303" y="515"/>
                      <a:pt x="303" y="504"/>
                      <a:pt x="292" y="494"/>
                    </a:cubicBezTo>
                    <a:lnTo>
                      <a:pt x="292" y="483"/>
                    </a:lnTo>
                    <a:lnTo>
                      <a:pt x="292" y="441"/>
                    </a:lnTo>
                    <a:lnTo>
                      <a:pt x="292" y="431"/>
                    </a:lnTo>
                    <a:cubicBezTo>
                      <a:pt x="292" y="431"/>
                      <a:pt x="292" y="421"/>
                      <a:pt x="303" y="421"/>
                    </a:cubicBezTo>
                    <a:lnTo>
                      <a:pt x="303" y="379"/>
                    </a:lnTo>
                    <a:cubicBezTo>
                      <a:pt x="313" y="369"/>
                      <a:pt x="313" y="348"/>
                      <a:pt x="324" y="337"/>
                    </a:cubicBezTo>
                    <a:lnTo>
                      <a:pt x="324" y="327"/>
                    </a:lnTo>
                    <a:cubicBezTo>
                      <a:pt x="324" y="327"/>
                      <a:pt x="324" y="317"/>
                      <a:pt x="334" y="307"/>
                    </a:cubicBezTo>
                    <a:cubicBezTo>
                      <a:pt x="334" y="296"/>
                      <a:pt x="344" y="286"/>
                      <a:pt x="344" y="275"/>
                    </a:cubicBezTo>
                    <a:cubicBezTo>
                      <a:pt x="354" y="275"/>
                      <a:pt x="354" y="265"/>
                      <a:pt x="354" y="265"/>
                    </a:cubicBezTo>
                    <a:cubicBezTo>
                      <a:pt x="354" y="254"/>
                      <a:pt x="365" y="254"/>
                      <a:pt x="365" y="254"/>
                    </a:cubicBezTo>
                    <a:lnTo>
                      <a:pt x="396" y="223"/>
                    </a:lnTo>
                    <a:cubicBezTo>
                      <a:pt x="396" y="213"/>
                      <a:pt x="396" y="213"/>
                      <a:pt x="407" y="213"/>
                    </a:cubicBezTo>
                    <a:cubicBezTo>
                      <a:pt x="407" y="205"/>
                      <a:pt x="417" y="198"/>
                      <a:pt x="419" y="198"/>
                    </a:cubicBezTo>
                    <a:lnTo>
                      <a:pt x="419" y="198"/>
                    </a:lnTo>
                    <a:cubicBezTo>
                      <a:pt x="420" y="198"/>
                      <a:pt x="420" y="199"/>
                      <a:pt x="417" y="203"/>
                    </a:cubicBezTo>
                    <a:cubicBezTo>
                      <a:pt x="458" y="171"/>
                      <a:pt x="479" y="108"/>
                      <a:pt x="448" y="57"/>
                    </a:cubicBezTo>
                    <a:cubicBezTo>
                      <a:pt x="427" y="21"/>
                      <a:pt x="391"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5" name="Google Shape;3095;p45"/>
              <p:cNvSpPr/>
              <p:nvPr/>
            </p:nvSpPr>
            <p:spPr>
              <a:xfrm>
                <a:off x="3920025" y="1589375"/>
                <a:ext cx="300" cy="300"/>
              </a:xfrm>
              <a:custGeom>
                <a:avLst/>
                <a:gdLst/>
                <a:ahLst/>
                <a:cxnLst/>
                <a:rect l="l" t="t" r="r" b="b"/>
                <a:pathLst>
                  <a:path w="12" h="12" extrusionOk="0">
                    <a:moveTo>
                      <a:pt x="12" y="0"/>
                    </a:moveTo>
                    <a:cubicBezTo>
                      <a:pt x="1" y="0"/>
                      <a:pt x="1" y="0"/>
                      <a:pt x="1" y="11"/>
                    </a:cubicBezTo>
                    <a:lnTo>
                      <a:pt x="12" y="11"/>
                    </a:lnTo>
                    <a:lnTo>
                      <a:pt x="12"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6" name="Google Shape;3096;p45"/>
              <p:cNvSpPr/>
              <p:nvPr/>
            </p:nvSpPr>
            <p:spPr>
              <a:xfrm>
                <a:off x="3917425" y="1589125"/>
                <a:ext cx="300" cy="25"/>
              </a:xfrm>
              <a:custGeom>
                <a:avLst/>
                <a:gdLst/>
                <a:ahLst/>
                <a:cxnLst/>
                <a:rect l="l" t="t" r="r" b="b"/>
                <a:pathLst>
                  <a:path w="12" h="1" extrusionOk="0">
                    <a:moveTo>
                      <a:pt x="12" y="0"/>
                    </a:moveTo>
                    <a:lnTo>
                      <a:pt x="1" y="0"/>
                    </a:lnTo>
                    <a:lnTo>
                      <a:pt x="12"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7" name="Google Shape;3097;p45"/>
              <p:cNvSpPr/>
              <p:nvPr/>
            </p:nvSpPr>
            <p:spPr>
              <a:xfrm>
                <a:off x="3923425" y="1585725"/>
                <a:ext cx="25" cy="550"/>
              </a:xfrm>
              <a:custGeom>
                <a:avLst/>
                <a:gdLst/>
                <a:ahLst/>
                <a:cxnLst/>
                <a:rect l="l" t="t" r="r" b="b"/>
                <a:pathLst>
                  <a:path w="1" h="22" extrusionOk="0">
                    <a:moveTo>
                      <a:pt x="0" y="1"/>
                    </a:moveTo>
                    <a:lnTo>
                      <a:pt x="0" y="21"/>
                    </a:lnTo>
                    <a:lnTo>
                      <a:pt x="0"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8" name="Google Shape;3098;p45"/>
              <p:cNvSpPr/>
              <p:nvPr/>
            </p:nvSpPr>
            <p:spPr>
              <a:xfrm>
                <a:off x="3774400" y="1808600"/>
                <a:ext cx="300" cy="275"/>
              </a:xfrm>
              <a:custGeom>
                <a:avLst/>
                <a:gdLst/>
                <a:ahLst/>
                <a:cxnLst/>
                <a:rect l="l" t="t" r="r" b="b"/>
                <a:pathLst>
                  <a:path w="12" h="11" extrusionOk="0">
                    <a:moveTo>
                      <a:pt x="11" y="1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9" name="Google Shape;3099;p45"/>
              <p:cNvSpPr/>
              <p:nvPr/>
            </p:nvSpPr>
            <p:spPr>
              <a:xfrm>
                <a:off x="3775950" y="1810175"/>
                <a:ext cx="300" cy="275"/>
              </a:xfrm>
              <a:custGeom>
                <a:avLst/>
                <a:gdLst/>
                <a:ahLst/>
                <a:cxnLst/>
                <a:rect l="l" t="t" r="r" b="b"/>
                <a:pathLst>
                  <a:path w="12" h="11" extrusionOk="0">
                    <a:moveTo>
                      <a:pt x="1" y="0"/>
                    </a:moveTo>
                    <a:cubicBezTo>
                      <a:pt x="1" y="10"/>
                      <a:pt x="12" y="10"/>
                      <a:pt x="12" y="10"/>
                    </a:cubicBez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0" name="Google Shape;3100;p45"/>
              <p:cNvSpPr/>
              <p:nvPr/>
            </p:nvSpPr>
            <p:spPr>
              <a:xfrm>
                <a:off x="3767125" y="1797250"/>
                <a:ext cx="21625" cy="20475"/>
              </a:xfrm>
              <a:custGeom>
                <a:avLst/>
                <a:gdLst/>
                <a:ahLst/>
                <a:cxnLst/>
                <a:rect l="l" t="t" r="r" b="b"/>
                <a:pathLst>
                  <a:path w="865" h="819" extrusionOk="0">
                    <a:moveTo>
                      <a:pt x="167" y="69"/>
                    </a:moveTo>
                    <a:cubicBezTo>
                      <a:pt x="162" y="75"/>
                      <a:pt x="157" y="77"/>
                      <a:pt x="152" y="80"/>
                    </a:cubicBezTo>
                    <a:lnTo>
                      <a:pt x="152" y="80"/>
                    </a:lnTo>
                    <a:cubicBezTo>
                      <a:pt x="155" y="78"/>
                      <a:pt x="159" y="75"/>
                      <a:pt x="167" y="69"/>
                    </a:cubicBezTo>
                    <a:close/>
                    <a:moveTo>
                      <a:pt x="150" y="81"/>
                    </a:moveTo>
                    <a:cubicBezTo>
                      <a:pt x="150" y="82"/>
                      <a:pt x="150" y="82"/>
                      <a:pt x="150" y="82"/>
                    </a:cubicBezTo>
                    <a:cubicBezTo>
                      <a:pt x="150" y="82"/>
                      <a:pt x="150" y="82"/>
                      <a:pt x="150" y="81"/>
                    </a:cubicBezTo>
                    <a:close/>
                    <a:moveTo>
                      <a:pt x="718" y="392"/>
                    </a:moveTo>
                    <a:cubicBezTo>
                      <a:pt x="714" y="393"/>
                      <a:pt x="711" y="394"/>
                      <a:pt x="709" y="395"/>
                    </a:cubicBezTo>
                    <a:lnTo>
                      <a:pt x="709" y="395"/>
                    </a:lnTo>
                    <a:cubicBezTo>
                      <a:pt x="724" y="392"/>
                      <a:pt x="738" y="392"/>
                      <a:pt x="718" y="392"/>
                    </a:cubicBezTo>
                    <a:close/>
                    <a:moveTo>
                      <a:pt x="308" y="0"/>
                    </a:moveTo>
                    <a:cubicBezTo>
                      <a:pt x="289" y="0"/>
                      <a:pt x="270" y="6"/>
                      <a:pt x="250" y="18"/>
                    </a:cubicBezTo>
                    <a:cubicBezTo>
                      <a:pt x="229" y="18"/>
                      <a:pt x="208" y="28"/>
                      <a:pt x="198" y="39"/>
                    </a:cubicBezTo>
                    <a:cubicBezTo>
                      <a:pt x="187" y="49"/>
                      <a:pt x="167" y="59"/>
                      <a:pt x="157" y="69"/>
                    </a:cubicBezTo>
                    <a:cubicBezTo>
                      <a:pt x="157" y="74"/>
                      <a:pt x="153" y="78"/>
                      <a:pt x="151" y="80"/>
                    </a:cubicBezTo>
                    <a:lnTo>
                      <a:pt x="151" y="80"/>
                    </a:lnTo>
                    <a:cubicBezTo>
                      <a:pt x="146" y="83"/>
                      <a:pt x="141" y="85"/>
                      <a:pt x="136" y="90"/>
                    </a:cubicBezTo>
                    <a:cubicBezTo>
                      <a:pt x="94" y="122"/>
                      <a:pt x="63" y="173"/>
                      <a:pt x="53" y="226"/>
                    </a:cubicBezTo>
                    <a:cubicBezTo>
                      <a:pt x="11" y="319"/>
                      <a:pt x="0" y="423"/>
                      <a:pt x="32" y="527"/>
                    </a:cubicBezTo>
                    <a:cubicBezTo>
                      <a:pt x="63" y="631"/>
                      <a:pt x="136" y="714"/>
                      <a:pt x="229" y="767"/>
                    </a:cubicBezTo>
                    <a:cubicBezTo>
                      <a:pt x="300" y="802"/>
                      <a:pt x="372" y="818"/>
                      <a:pt x="446" y="818"/>
                    </a:cubicBezTo>
                    <a:cubicBezTo>
                      <a:pt x="481" y="818"/>
                      <a:pt x="516" y="815"/>
                      <a:pt x="552" y="808"/>
                    </a:cubicBezTo>
                    <a:cubicBezTo>
                      <a:pt x="645" y="788"/>
                      <a:pt x="739" y="735"/>
                      <a:pt x="791" y="652"/>
                    </a:cubicBezTo>
                    <a:cubicBezTo>
                      <a:pt x="822" y="621"/>
                      <a:pt x="843" y="590"/>
                      <a:pt x="853" y="548"/>
                    </a:cubicBezTo>
                    <a:cubicBezTo>
                      <a:pt x="864" y="486"/>
                      <a:pt x="822" y="413"/>
                      <a:pt x="770" y="392"/>
                    </a:cubicBezTo>
                    <a:lnTo>
                      <a:pt x="739" y="392"/>
                    </a:lnTo>
                    <a:cubicBezTo>
                      <a:pt x="753" y="392"/>
                      <a:pt x="721" y="397"/>
                      <a:pt x="710" y="397"/>
                    </a:cubicBezTo>
                    <a:cubicBezTo>
                      <a:pt x="706" y="397"/>
                      <a:pt x="705" y="396"/>
                      <a:pt x="709" y="395"/>
                    </a:cubicBezTo>
                    <a:lnTo>
                      <a:pt x="709" y="395"/>
                    </a:lnTo>
                    <a:cubicBezTo>
                      <a:pt x="700" y="396"/>
                      <a:pt x="691" y="399"/>
                      <a:pt x="687" y="402"/>
                    </a:cubicBezTo>
                    <a:cubicBezTo>
                      <a:pt x="666" y="402"/>
                      <a:pt x="645" y="413"/>
                      <a:pt x="624" y="434"/>
                    </a:cubicBezTo>
                    <a:cubicBezTo>
                      <a:pt x="614" y="444"/>
                      <a:pt x="604" y="465"/>
                      <a:pt x="594" y="476"/>
                    </a:cubicBezTo>
                    <a:lnTo>
                      <a:pt x="573" y="496"/>
                    </a:lnTo>
                    <a:lnTo>
                      <a:pt x="562" y="496"/>
                    </a:lnTo>
                    <a:cubicBezTo>
                      <a:pt x="552" y="506"/>
                      <a:pt x="531" y="517"/>
                      <a:pt x="520" y="527"/>
                    </a:cubicBezTo>
                    <a:lnTo>
                      <a:pt x="510" y="527"/>
                    </a:lnTo>
                    <a:cubicBezTo>
                      <a:pt x="510" y="527"/>
                      <a:pt x="500" y="527"/>
                      <a:pt x="490" y="538"/>
                    </a:cubicBezTo>
                    <a:lnTo>
                      <a:pt x="406" y="538"/>
                    </a:lnTo>
                    <a:cubicBezTo>
                      <a:pt x="395" y="538"/>
                      <a:pt x="386" y="538"/>
                      <a:pt x="375" y="527"/>
                    </a:cubicBezTo>
                    <a:lnTo>
                      <a:pt x="365" y="527"/>
                    </a:lnTo>
                    <a:cubicBezTo>
                      <a:pt x="354" y="527"/>
                      <a:pt x="344" y="517"/>
                      <a:pt x="354" y="517"/>
                    </a:cubicBezTo>
                    <a:lnTo>
                      <a:pt x="344" y="517"/>
                    </a:lnTo>
                    <a:cubicBezTo>
                      <a:pt x="333" y="517"/>
                      <a:pt x="333" y="506"/>
                      <a:pt x="333" y="506"/>
                    </a:cubicBezTo>
                    <a:cubicBezTo>
                      <a:pt x="333" y="506"/>
                      <a:pt x="323" y="506"/>
                      <a:pt x="323" y="496"/>
                    </a:cubicBezTo>
                    <a:lnTo>
                      <a:pt x="312" y="496"/>
                    </a:lnTo>
                    <a:cubicBezTo>
                      <a:pt x="323" y="496"/>
                      <a:pt x="312" y="496"/>
                      <a:pt x="312" y="486"/>
                    </a:cubicBezTo>
                    <a:cubicBezTo>
                      <a:pt x="312" y="476"/>
                      <a:pt x="302" y="476"/>
                      <a:pt x="302" y="476"/>
                    </a:cubicBezTo>
                    <a:lnTo>
                      <a:pt x="302" y="476"/>
                    </a:lnTo>
                    <a:lnTo>
                      <a:pt x="302" y="476"/>
                    </a:lnTo>
                    <a:lnTo>
                      <a:pt x="302" y="465"/>
                    </a:lnTo>
                    <a:cubicBezTo>
                      <a:pt x="302" y="465"/>
                      <a:pt x="291" y="465"/>
                      <a:pt x="291" y="455"/>
                    </a:cubicBezTo>
                    <a:lnTo>
                      <a:pt x="291" y="434"/>
                    </a:lnTo>
                    <a:cubicBezTo>
                      <a:pt x="281" y="423"/>
                      <a:pt x="281" y="413"/>
                      <a:pt x="281" y="413"/>
                    </a:cubicBezTo>
                    <a:lnTo>
                      <a:pt x="281" y="402"/>
                    </a:lnTo>
                    <a:lnTo>
                      <a:pt x="281" y="372"/>
                    </a:lnTo>
                    <a:lnTo>
                      <a:pt x="281" y="351"/>
                    </a:lnTo>
                    <a:cubicBezTo>
                      <a:pt x="281" y="351"/>
                      <a:pt x="282" y="351"/>
                      <a:pt x="282" y="351"/>
                    </a:cubicBezTo>
                    <a:cubicBezTo>
                      <a:pt x="282" y="351"/>
                      <a:pt x="287" y="308"/>
                      <a:pt x="286" y="308"/>
                    </a:cubicBezTo>
                    <a:lnTo>
                      <a:pt x="286" y="308"/>
                    </a:lnTo>
                    <a:cubicBezTo>
                      <a:pt x="285" y="308"/>
                      <a:pt x="284" y="314"/>
                      <a:pt x="281" y="330"/>
                    </a:cubicBezTo>
                    <a:cubicBezTo>
                      <a:pt x="281" y="319"/>
                      <a:pt x="281" y="309"/>
                      <a:pt x="291" y="298"/>
                    </a:cubicBezTo>
                    <a:lnTo>
                      <a:pt x="291" y="267"/>
                    </a:lnTo>
                    <a:lnTo>
                      <a:pt x="302" y="267"/>
                    </a:lnTo>
                    <a:cubicBezTo>
                      <a:pt x="302" y="250"/>
                      <a:pt x="309" y="240"/>
                      <a:pt x="318" y="224"/>
                    </a:cubicBezTo>
                    <a:lnTo>
                      <a:pt x="318" y="224"/>
                    </a:lnTo>
                    <a:cubicBezTo>
                      <a:pt x="321" y="223"/>
                      <a:pt x="323" y="220"/>
                      <a:pt x="323" y="215"/>
                    </a:cubicBezTo>
                    <a:lnTo>
                      <a:pt x="323" y="215"/>
                    </a:lnTo>
                    <a:cubicBezTo>
                      <a:pt x="323" y="215"/>
                      <a:pt x="323" y="215"/>
                      <a:pt x="323" y="215"/>
                    </a:cubicBezTo>
                    <a:cubicBezTo>
                      <a:pt x="323" y="215"/>
                      <a:pt x="333" y="205"/>
                      <a:pt x="333" y="194"/>
                    </a:cubicBezTo>
                    <a:lnTo>
                      <a:pt x="344" y="194"/>
                    </a:lnTo>
                    <a:lnTo>
                      <a:pt x="354" y="184"/>
                    </a:lnTo>
                    <a:cubicBezTo>
                      <a:pt x="395" y="163"/>
                      <a:pt x="416" y="101"/>
                      <a:pt x="386" y="49"/>
                    </a:cubicBezTo>
                    <a:cubicBezTo>
                      <a:pt x="366" y="16"/>
                      <a:pt x="338"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1" name="Google Shape;3101;p45"/>
              <p:cNvSpPr/>
              <p:nvPr/>
            </p:nvSpPr>
            <p:spPr>
              <a:xfrm>
                <a:off x="3775450" y="1809900"/>
                <a:ext cx="275" cy="300"/>
              </a:xfrm>
              <a:custGeom>
                <a:avLst/>
                <a:gdLst/>
                <a:ahLst/>
                <a:cxnLst/>
                <a:rect l="l" t="t" r="r" b="b"/>
                <a:pathLst>
                  <a:path w="11" h="12" extrusionOk="0">
                    <a:moveTo>
                      <a:pt x="11"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2" name="Google Shape;3102;p45"/>
              <p:cNvSpPr/>
              <p:nvPr/>
            </p:nvSpPr>
            <p:spPr>
              <a:xfrm>
                <a:off x="3774925" y="1809375"/>
                <a:ext cx="25" cy="300"/>
              </a:xfrm>
              <a:custGeom>
                <a:avLst/>
                <a:gdLst/>
                <a:ahLst/>
                <a:cxnLst/>
                <a:rect l="l" t="t" r="r" b="b"/>
                <a:pathLst>
                  <a:path w="1" h="12" extrusionOk="0">
                    <a:moveTo>
                      <a:pt x="0" y="1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3" name="Google Shape;3103;p45"/>
              <p:cNvSpPr/>
              <p:nvPr/>
            </p:nvSpPr>
            <p:spPr>
              <a:xfrm>
                <a:off x="3888300" y="1933550"/>
                <a:ext cx="24750" cy="22775"/>
              </a:xfrm>
              <a:custGeom>
                <a:avLst/>
                <a:gdLst/>
                <a:ahLst/>
                <a:cxnLst/>
                <a:rect l="l" t="t" r="r" b="b"/>
                <a:pathLst>
                  <a:path w="990" h="911" extrusionOk="0">
                    <a:moveTo>
                      <a:pt x="342" y="0"/>
                    </a:moveTo>
                    <a:cubicBezTo>
                      <a:pt x="332" y="0"/>
                      <a:pt x="322" y="2"/>
                      <a:pt x="313" y="6"/>
                    </a:cubicBezTo>
                    <a:cubicBezTo>
                      <a:pt x="167" y="58"/>
                      <a:pt x="63" y="183"/>
                      <a:pt x="32" y="329"/>
                    </a:cubicBezTo>
                    <a:cubicBezTo>
                      <a:pt x="1" y="495"/>
                      <a:pt x="32" y="662"/>
                      <a:pt x="157" y="776"/>
                    </a:cubicBezTo>
                    <a:cubicBezTo>
                      <a:pt x="255" y="866"/>
                      <a:pt x="378" y="911"/>
                      <a:pt x="502" y="911"/>
                    </a:cubicBezTo>
                    <a:cubicBezTo>
                      <a:pt x="536" y="911"/>
                      <a:pt x="570" y="907"/>
                      <a:pt x="604" y="900"/>
                    </a:cubicBezTo>
                    <a:cubicBezTo>
                      <a:pt x="770" y="870"/>
                      <a:pt x="906" y="745"/>
                      <a:pt x="958" y="599"/>
                    </a:cubicBezTo>
                    <a:cubicBezTo>
                      <a:pt x="989" y="516"/>
                      <a:pt x="989" y="422"/>
                      <a:pt x="978" y="329"/>
                    </a:cubicBezTo>
                    <a:cubicBezTo>
                      <a:pt x="968" y="287"/>
                      <a:pt x="948" y="245"/>
                      <a:pt x="937" y="204"/>
                    </a:cubicBezTo>
                    <a:cubicBezTo>
                      <a:pt x="927" y="183"/>
                      <a:pt x="906" y="162"/>
                      <a:pt x="885" y="141"/>
                    </a:cubicBezTo>
                    <a:cubicBezTo>
                      <a:pt x="874" y="121"/>
                      <a:pt x="854" y="110"/>
                      <a:pt x="844" y="110"/>
                    </a:cubicBezTo>
                    <a:cubicBezTo>
                      <a:pt x="812" y="79"/>
                      <a:pt x="781" y="68"/>
                      <a:pt x="740" y="68"/>
                    </a:cubicBezTo>
                    <a:cubicBezTo>
                      <a:pt x="735" y="68"/>
                      <a:pt x="731" y="67"/>
                      <a:pt x="726" y="67"/>
                    </a:cubicBezTo>
                    <a:cubicBezTo>
                      <a:pt x="670" y="67"/>
                      <a:pt x="625" y="124"/>
                      <a:pt x="625" y="172"/>
                    </a:cubicBezTo>
                    <a:cubicBezTo>
                      <a:pt x="636" y="204"/>
                      <a:pt x="636" y="225"/>
                      <a:pt x="646" y="245"/>
                    </a:cubicBezTo>
                    <a:cubicBezTo>
                      <a:pt x="656" y="266"/>
                      <a:pt x="656" y="287"/>
                      <a:pt x="666" y="318"/>
                    </a:cubicBezTo>
                    <a:cubicBezTo>
                      <a:pt x="677" y="329"/>
                      <a:pt x="677" y="339"/>
                      <a:pt x="677" y="350"/>
                    </a:cubicBezTo>
                    <a:cubicBezTo>
                      <a:pt x="677" y="359"/>
                      <a:pt x="677" y="359"/>
                      <a:pt x="687" y="370"/>
                    </a:cubicBezTo>
                    <a:cubicBezTo>
                      <a:pt x="687" y="391"/>
                      <a:pt x="687" y="401"/>
                      <a:pt x="677" y="422"/>
                    </a:cubicBezTo>
                    <a:lnTo>
                      <a:pt x="677" y="454"/>
                    </a:lnTo>
                    <a:cubicBezTo>
                      <a:pt x="677" y="464"/>
                      <a:pt x="666" y="484"/>
                      <a:pt x="666" y="495"/>
                    </a:cubicBezTo>
                    <a:lnTo>
                      <a:pt x="656" y="495"/>
                    </a:lnTo>
                    <a:cubicBezTo>
                      <a:pt x="656" y="516"/>
                      <a:pt x="646" y="526"/>
                      <a:pt x="646" y="537"/>
                    </a:cubicBezTo>
                    <a:lnTo>
                      <a:pt x="636" y="537"/>
                    </a:lnTo>
                    <a:cubicBezTo>
                      <a:pt x="636" y="547"/>
                      <a:pt x="625" y="547"/>
                      <a:pt x="625" y="558"/>
                    </a:cubicBezTo>
                    <a:lnTo>
                      <a:pt x="615" y="558"/>
                    </a:lnTo>
                    <a:cubicBezTo>
                      <a:pt x="604" y="568"/>
                      <a:pt x="604" y="568"/>
                      <a:pt x="594" y="568"/>
                    </a:cubicBezTo>
                    <a:cubicBezTo>
                      <a:pt x="594" y="578"/>
                      <a:pt x="583" y="578"/>
                      <a:pt x="583" y="578"/>
                    </a:cubicBezTo>
                    <a:lnTo>
                      <a:pt x="573" y="588"/>
                    </a:lnTo>
                    <a:lnTo>
                      <a:pt x="552" y="588"/>
                    </a:lnTo>
                    <a:cubicBezTo>
                      <a:pt x="542" y="588"/>
                      <a:pt x="542" y="588"/>
                      <a:pt x="532" y="599"/>
                    </a:cubicBezTo>
                    <a:lnTo>
                      <a:pt x="469" y="599"/>
                    </a:lnTo>
                    <a:cubicBezTo>
                      <a:pt x="458" y="588"/>
                      <a:pt x="438" y="588"/>
                      <a:pt x="428" y="578"/>
                    </a:cubicBezTo>
                    <a:lnTo>
                      <a:pt x="417" y="578"/>
                    </a:lnTo>
                    <a:lnTo>
                      <a:pt x="428" y="588"/>
                    </a:lnTo>
                    <a:cubicBezTo>
                      <a:pt x="417" y="578"/>
                      <a:pt x="407" y="578"/>
                      <a:pt x="396" y="568"/>
                    </a:cubicBezTo>
                    <a:cubicBezTo>
                      <a:pt x="396" y="568"/>
                      <a:pt x="386" y="568"/>
                      <a:pt x="375" y="558"/>
                    </a:cubicBezTo>
                    <a:lnTo>
                      <a:pt x="344" y="526"/>
                    </a:lnTo>
                    <a:lnTo>
                      <a:pt x="324" y="505"/>
                    </a:lnTo>
                    <a:cubicBezTo>
                      <a:pt x="324" y="495"/>
                      <a:pt x="324" y="495"/>
                      <a:pt x="313" y="484"/>
                    </a:cubicBezTo>
                    <a:cubicBezTo>
                      <a:pt x="313" y="464"/>
                      <a:pt x="313" y="454"/>
                      <a:pt x="303" y="433"/>
                    </a:cubicBezTo>
                    <a:lnTo>
                      <a:pt x="303" y="401"/>
                    </a:lnTo>
                    <a:lnTo>
                      <a:pt x="303" y="380"/>
                    </a:lnTo>
                    <a:cubicBezTo>
                      <a:pt x="303" y="370"/>
                      <a:pt x="313" y="359"/>
                      <a:pt x="313" y="359"/>
                    </a:cubicBezTo>
                    <a:lnTo>
                      <a:pt x="313" y="329"/>
                    </a:lnTo>
                    <a:cubicBezTo>
                      <a:pt x="317" y="324"/>
                      <a:pt x="320" y="320"/>
                      <a:pt x="321" y="316"/>
                    </a:cubicBezTo>
                    <a:lnTo>
                      <a:pt x="321" y="316"/>
                    </a:lnTo>
                    <a:cubicBezTo>
                      <a:pt x="324" y="312"/>
                      <a:pt x="329" y="302"/>
                      <a:pt x="334" y="297"/>
                    </a:cubicBezTo>
                    <a:cubicBezTo>
                      <a:pt x="334" y="287"/>
                      <a:pt x="344" y="266"/>
                      <a:pt x="354" y="255"/>
                    </a:cubicBezTo>
                    <a:lnTo>
                      <a:pt x="354" y="245"/>
                    </a:lnTo>
                    <a:cubicBezTo>
                      <a:pt x="365" y="245"/>
                      <a:pt x="365" y="235"/>
                      <a:pt x="375" y="235"/>
                    </a:cubicBezTo>
                    <a:cubicBezTo>
                      <a:pt x="375" y="225"/>
                      <a:pt x="386" y="225"/>
                      <a:pt x="396" y="214"/>
                    </a:cubicBezTo>
                    <a:lnTo>
                      <a:pt x="396" y="204"/>
                    </a:lnTo>
                    <a:cubicBezTo>
                      <a:pt x="448" y="172"/>
                      <a:pt x="469" y="121"/>
                      <a:pt x="448" y="68"/>
                    </a:cubicBezTo>
                    <a:cubicBezTo>
                      <a:pt x="431" y="34"/>
                      <a:pt x="387"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4" name="Google Shape;3104;p45"/>
              <p:cNvSpPr/>
              <p:nvPr/>
            </p:nvSpPr>
            <p:spPr>
              <a:xfrm>
                <a:off x="3895850" y="1942525"/>
                <a:ext cx="275" cy="550"/>
              </a:xfrm>
              <a:custGeom>
                <a:avLst/>
                <a:gdLst/>
                <a:ahLst/>
                <a:cxnLst/>
                <a:rect l="l" t="t" r="r" b="b"/>
                <a:pathLst>
                  <a:path w="11" h="22" extrusionOk="0">
                    <a:moveTo>
                      <a:pt x="11" y="0"/>
                    </a:moveTo>
                    <a:lnTo>
                      <a:pt x="11" y="0"/>
                    </a:lnTo>
                    <a:cubicBezTo>
                      <a:pt x="1" y="11"/>
                      <a:pt x="1" y="11"/>
                      <a:pt x="1" y="21"/>
                    </a:cubicBezTo>
                    <a:cubicBezTo>
                      <a:pt x="11" y="11"/>
                      <a:pt x="11" y="1"/>
                      <a:pt x="1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5" name="Google Shape;3105;p45"/>
              <p:cNvSpPr/>
              <p:nvPr/>
            </p:nvSpPr>
            <p:spPr>
              <a:xfrm>
                <a:off x="3772600" y="2022650"/>
                <a:ext cx="38225" cy="46975"/>
              </a:xfrm>
              <a:custGeom>
                <a:avLst/>
                <a:gdLst/>
                <a:ahLst/>
                <a:cxnLst/>
                <a:rect l="l" t="t" r="r" b="b"/>
                <a:pathLst>
                  <a:path w="1529" h="1879" extrusionOk="0">
                    <a:moveTo>
                      <a:pt x="234" y="1"/>
                    </a:moveTo>
                    <a:cubicBezTo>
                      <a:pt x="190" y="1"/>
                      <a:pt x="145" y="24"/>
                      <a:pt x="135" y="73"/>
                    </a:cubicBezTo>
                    <a:cubicBezTo>
                      <a:pt x="52" y="332"/>
                      <a:pt x="0" y="603"/>
                      <a:pt x="10" y="884"/>
                    </a:cubicBezTo>
                    <a:cubicBezTo>
                      <a:pt x="21" y="1092"/>
                      <a:pt x="31" y="1393"/>
                      <a:pt x="291" y="1446"/>
                    </a:cubicBezTo>
                    <a:cubicBezTo>
                      <a:pt x="309" y="1449"/>
                      <a:pt x="326" y="1450"/>
                      <a:pt x="342" y="1450"/>
                    </a:cubicBezTo>
                    <a:cubicBezTo>
                      <a:pt x="434" y="1450"/>
                      <a:pt x="512" y="1405"/>
                      <a:pt x="583" y="1352"/>
                    </a:cubicBezTo>
                    <a:cubicBezTo>
                      <a:pt x="603" y="1331"/>
                      <a:pt x="634" y="1300"/>
                      <a:pt x="655" y="1289"/>
                    </a:cubicBezTo>
                    <a:cubicBezTo>
                      <a:pt x="666" y="1279"/>
                      <a:pt x="666" y="1279"/>
                      <a:pt x="676" y="1279"/>
                    </a:cubicBezTo>
                    <a:cubicBezTo>
                      <a:pt x="728" y="1383"/>
                      <a:pt x="707" y="1497"/>
                      <a:pt x="749" y="1601"/>
                    </a:cubicBezTo>
                    <a:cubicBezTo>
                      <a:pt x="791" y="1705"/>
                      <a:pt x="874" y="1789"/>
                      <a:pt x="978" y="1841"/>
                    </a:cubicBezTo>
                    <a:cubicBezTo>
                      <a:pt x="1032" y="1866"/>
                      <a:pt x="1091" y="1878"/>
                      <a:pt x="1151" y="1878"/>
                    </a:cubicBezTo>
                    <a:cubicBezTo>
                      <a:pt x="1216" y="1878"/>
                      <a:pt x="1282" y="1863"/>
                      <a:pt x="1342" y="1830"/>
                    </a:cubicBezTo>
                    <a:cubicBezTo>
                      <a:pt x="1436" y="1779"/>
                      <a:pt x="1529" y="1654"/>
                      <a:pt x="1498" y="1539"/>
                    </a:cubicBezTo>
                    <a:cubicBezTo>
                      <a:pt x="1485" y="1499"/>
                      <a:pt x="1449" y="1476"/>
                      <a:pt x="1415" y="1476"/>
                    </a:cubicBezTo>
                    <a:cubicBezTo>
                      <a:pt x="1396" y="1476"/>
                      <a:pt x="1377" y="1483"/>
                      <a:pt x="1362" y="1497"/>
                    </a:cubicBezTo>
                    <a:cubicBezTo>
                      <a:pt x="1309" y="1550"/>
                      <a:pt x="1264" y="1619"/>
                      <a:pt x="1187" y="1619"/>
                    </a:cubicBezTo>
                    <a:cubicBezTo>
                      <a:pt x="1174" y="1619"/>
                      <a:pt x="1160" y="1617"/>
                      <a:pt x="1144" y="1612"/>
                    </a:cubicBezTo>
                    <a:cubicBezTo>
                      <a:pt x="1061" y="1591"/>
                      <a:pt x="1019" y="1497"/>
                      <a:pt x="1009" y="1414"/>
                    </a:cubicBezTo>
                    <a:cubicBezTo>
                      <a:pt x="988" y="1279"/>
                      <a:pt x="978" y="1154"/>
                      <a:pt x="874" y="1050"/>
                    </a:cubicBezTo>
                    <a:cubicBezTo>
                      <a:pt x="821" y="998"/>
                      <a:pt x="752" y="971"/>
                      <a:pt x="681" y="971"/>
                    </a:cubicBezTo>
                    <a:cubicBezTo>
                      <a:pt x="626" y="971"/>
                      <a:pt x="570" y="987"/>
                      <a:pt x="520" y="1019"/>
                    </a:cubicBezTo>
                    <a:cubicBezTo>
                      <a:pt x="479" y="1040"/>
                      <a:pt x="437" y="1071"/>
                      <a:pt x="405" y="1102"/>
                    </a:cubicBezTo>
                    <a:cubicBezTo>
                      <a:pt x="385" y="1113"/>
                      <a:pt x="375" y="1123"/>
                      <a:pt x="364" y="1134"/>
                    </a:cubicBezTo>
                    <a:cubicBezTo>
                      <a:pt x="364" y="1134"/>
                      <a:pt x="354" y="1134"/>
                      <a:pt x="354" y="1144"/>
                    </a:cubicBezTo>
                    <a:cubicBezTo>
                      <a:pt x="343" y="1134"/>
                      <a:pt x="343" y="1123"/>
                      <a:pt x="343" y="1123"/>
                    </a:cubicBezTo>
                    <a:cubicBezTo>
                      <a:pt x="322" y="1081"/>
                      <a:pt x="312" y="1019"/>
                      <a:pt x="312" y="977"/>
                    </a:cubicBezTo>
                    <a:cubicBezTo>
                      <a:pt x="291" y="686"/>
                      <a:pt x="281" y="385"/>
                      <a:pt x="322" y="93"/>
                    </a:cubicBezTo>
                    <a:cubicBezTo>
                      <a:pt x="333" y="32"/>
                      <a:pt x="285"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6" name="Google Shape;3106;p45"/>
              <p:cNvSpPr/>
              <p:nvPr/>
            </p:nvSpPr>
            <p:spPr>
              <a:xfrm>
                <a:off x="3860225" y="2143800"/>
                <a:ext cx="525" cy="300"/>
              </a:xfrm>
              <a:custGeom>
                <a:avLst/>
                <a:gdLst/>
                <a:ahLst/>
                <a:cxnLst/>
                <a:rect l="l" t="t" r="r" b="b"/>
                <a:pathLst>
                  <a:path w="21" h="12" extrusionOk="0">
                    <a:moveTo>
                      <a:pt x="21" y="1"/>
                    </a:moveTo>
                    <a:lnTo>
                      <a:pt x="21" y="1"/>
                    </a:lnTo>
                    <a:cubicBezTo>
                      <a:pt x="11" y="1"/>
                      <a:pt x="11" y="1"/>
                      <a:pt x="0" y="12"/>
                    </a:cubicBezTo>
                    <a:lnTo>
                      <a:pt x="11" y="12"/>
                    </a:lnTo>
                    <a:cubicBezTo>
                      <a:pt x="11" y="1"/>
                      <a:pt x="11" y="1"/>
                      <a:pt x="2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7" name="Google Shape;3107;p45"/>
              <p:cNvSpPr/>
              <p:nvPr/>
            </p:nvSpPr>
            <p:spPr>
              <a:xfrm>
                <a:off x="3865425" y="2140175"/>
                <a:ext cx="25" cy="25"/>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8" name="Google Shape;3108;p45"/>
              <p:cNvSpPr/>
              <p:nvPr/>
            </p:nvSpPr>
            <p:spPr>
              <a:xfrm>
                <a:off x="3847225" y="2134675"/>
                <a:ext cx="24725" cy="16575"/>
              </a:xfrm>
              <a:custGeom>
                <a:avLst/>
                <a:gdLst/>
                <a:ahLst/>
                <a:cxnLst/>
                <a:rect l="l" t="t" r="r" b="b"/>
                <a:pathLst>
                  <a:path w="989" h="663" extrusionOk="0">
                    <a:moveTo>
                      <a:pt x="649" y="322"/>
                    </a:moveTo>
                    <a:cubicBezTo>
                      <a:pt x="645" y="325"/>
                      <a:pt x="640" y="330"/>
                      <a:pt x="635" y="335"/>
                    </a:cubicBezTo>
                    <a:cubicBezTo>
                      <a:pt x="641" y="329"/>
                      <a:pt x="644" y="325"/>
                      <a:pt x="646" y="323"/>
                    </a:cubicBezTo>
                    <a:lnTo>
                      <a:pt x="646" y="323"/>
                    </a:lnTo>
                    <a:cubicBezTo>
                      <a:pt x="647" y="323"/>
                      <a:pt x="648" y="322"/>
                      <a:pt x="649" y="322"/>
                    </a:cubicBezTo>
                    <a:close/>
                    <a:moveTo>
                      <a:pt x="167" y="0"/>
                    </a:moveTo>
                    <a:cubicBezTo>
                      <a:pt x="125" y="0"/>
                      <a:pt x="91" y="30"/>
                      <a:pt x="73" y="75"/>
                    </a:cubicBezTo>
                    <a:cubicBezTo>
                      <a:pt x="0" y="262"/>
                      <a:pt x="94" y="470"/>
                      <a:pt x="250" y="585"/>
                    </a:cubicBezTo>
                    <a:cubicBezTo>
                      <a:pt x="328" y="637"/>
                      <a:pt x="422" y="663"/>
                      <a:pt x="515" y="663"/>
                    </a:cubicBezTo>
                    <a:cubicBezTo>
                      <a:pt x="609" y="663"/>
                      <a:pt x="702" y="637"/>
                      <a:pt x="781" y="585"/>
                    </a:cubicBezTo>
                    <a:cubicBezTo>
                      <a:pt x="864" y="532"/>
                      <a:pt x="947" y="439"/>
                      <a:pt x="968" y="345"/>
                    </a:cubicBezTo>
                    <a:cubicBezTo>
                      <a:pt x="989" y="283"/>
                      <a:pt x="989" y="210"/>
                      <a:pt x="947" y="158"/>
                    </a:cubicBezTo>
                    <a:cubicBezTo>
                      <a:pt x="924" y="138"/>
                      <a:pt x="899" y="130"/>
                      <a:pt x="874" y="130"/>
                    </a:cubicBezTo>
                    <a:cubicBezTo>
                      <a:pt x="820" y="130"/>
                      <a:pt x="767" y="168"/>
                      <a:pt x="739" y="210"/>
                    </a:cubicBezTo>
                    <a:lnTo>
                      <a:pt x="728" y="220"/>
                    </a:lnTo>
                    <a:cubicBezTo>
                      <a:pt x="728" y="231"/>
                      <a:pt x="728" y="231"/>
                      <a:pt x="718" y="231"/>
                    </a:cubicBezTo>
                    <a:lnTo>
                      <a:pt x="728" y="231"/>
                    </a:lnTo>
                    <a:cubicBezTo>
                      <a:pt x="718" y="241"/>
                      <a:pt x="707" y="252"/>
                      <a:pt x="707" y="262"/>
                    </a:cubicBezTo>
                    <a:cubicBezTo>
                      <a:pt x="707" y="262"/>
                      <a:pt x="697" y="262"/>
                      <a:pt x="697" y="273"/>
                    </a:cubicBezTo>
                    <a:cubicBezTo>
                      <a:pt x="677" y="283"/>
                      <a:pt x="666" y="303"/>
                      <a:pt x="656" y="314"/>
                    </a:cubicBezTo>
                    <a:cubicBezTo>
                      <a:pt x="656" y="314"/>
                      <a:pt x="646" y="314"/>
                      <a:pt x="645" y="323"/>
                    </a:cubicBezTo>
                    <a:lnTo>
                      <a:pt x="645" y="323"/>
                    </a:lnTo>
                    <a:cubicBezTo>
                      <a:pt x="640" y="327"/>
                      <a:pt x="630" y="335"/>
                      <a:pt x="624" y="335"/>
                    </a:cubicBezTo>
                    <a:cubicBezTo>
                      <a:pt x="614" y="335"/>
                      <a:pt x="583" y="356"/>
                      <a:pt x="573" y="356"/>
                    </a:cubicBezTo>
                    <a:cubicBezTo>
                      <a:pt x="562" y="366"/>
                      <a:pt x="552" y="366"/>
                      <a:pt x="552" y="366"/>
                    </a:cubicBezTo>
                    <a:lnTo>
                      <a:pt x="531" y="366"/>
                    </a:lnTo>
                    <a:lnTo>
                      <a:pt x="531" y="377"/>
                    </a:lnTo>
                    <a:lnTo>
                      <a:pt x="489" y="377"/>
                    </a:lnTo>
                    <a:cubicBezTo>
                      <a:pt x="479" y="366"/>
                      <a:pt x="458" y="366"/>
                      <a:pt x="448" y="356"/>
                    </a:cubicBezTo>
                    <a:lnTo>
                      <a:pt x="437" y="356"/>
                    </a:lnTo>
                    <a:cubicBezTo>
                      <a:pt x="427" y="345"/>
                      <a:pt x="406" y="345"/>
                      <a:pt x="395" y="335"/>
                    </a:cubicBezTo>
                    <a:lnTo>
                      <a:pt x="385" y="324"/>
                    </a:lnTo>
                    <a:lnTo>
                      <a:pt x="375" y="314"/>
                    </a:lnTo>
                    <a:cubicBezTo>
                      <a:pt x="365" y="303"/>
                      <a:pt x="333" y="283"/>
                      <a:pt x="333" y="273"/>
                    </a:cubicBezTo>
                    <a:cubicBezTo>
                      <a:pt x="323" y="262"/>
                      <a:pt x="323" y="252"/>
                      <a:pt x="312" y="241"/>
                    </a:cubicBezTo>
                    <a:cubicBezTo>
                      <a:pt x="312" y="231"/>
                      <a:pt x="302" y="220"/>
                      <a:pt x="302" y="210"/>
                    </a:cubicBezTo>
                    <a:cubicBezTo>
                      <a:pt x="291" y="210"/>
                      <a:pt x="291" y="199"/>
                      <a:pt x="291" y="199"/>
                    </a:cubicBezTo>
                    <a:cubicBezTo>
                      <a:pt x="281" y="179"/>
                      <a:pt x="281" y="158"/>
                      <a:pt x="271" y="137"/>
                    </a:cubicBezTo>
                    <a:lnTo>
                      <a:pt x="271" y="127"/>
                    </a:lnTo>
                    <a:lnTo>
                      <a:pt x="271" y="95"/>
                    </a:lnTo>
                    <a:cubicBezTo>
                      <a:pt x="271" y="44"/>
                      <a:pt x="229" y="2"/>
                      <a:pt x="187" y="2"/>
                    </a:cubicBezTo>
                    <a:cubicBezTo>
                      <a:pt x="181" y="1"/>
                      <a:pt x="17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9" name="Google Shape;3109;p45"/>
              <p:cNvSpPr/>
              <p:nvPr/>
            </p:nvSpPr>
            <p:spPr>
              <a:xfrm>
                <a:off x="3865425" y="2140175"/>
                <a:ext cx="25" cy="25"/>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0" name="Google Shape;3110;p45"/>
              <p:cNvSpPr/>
              <p:nvPr/>
            </p:nvSpPr>
            <p:spPr>
              <a:xfrm>
                <a:off x="3901825" y="2254875"/>
                <a:ext cx="6025" cy="9375"/>
              </a:xfrm>
              <a:custGeom>
                <a:avLst/>
                <a:gdLst/>
                <a:ahLst/>
                <a:cxnLst/>
                <a:rect l="l" t="t" r="r" b="b"/>
                <a:pathLst>
                  <a:path w="241" h="375" extrusionOk="0">
                    <a:moveTo>
                      <a:pt x="240" y="0"/>
                    </a:moveTo>
                    <a:lnTo>
                      <a:pt x="209" y="42"/>
                    </a:lnTo>
                    <a:cubicBezTo>
                      <a:pt x="95" y="156"/>
                      <a:pt x="32" y="270"/>
                      <a:pt x="1" y="375"/>
                    </a:cubicBezTo>
                    <a:cubicBezTo>
                      <a:pt x="63" y="375"/>
                      <a:pt x="136" y="364"/>
                      <a:pt x="199" y="354"/>
                    </a:cubicBezTo>
                    <a:lnTo>
                      <a:pt x="229" y="354"/>
                    </a:lnTo>
                    <a:cubicBezTo>
                      <a:pt x="229" y="229"/>
                      <a:pt x="240" y="114"/>
                      <a:pt x="240" y="0"/>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1" name="Google Shape;3111;p45"/>
              <p:cNvSpPr/>
              <p:nvPr/>
            </p:nvSpPr>
            <p:spPr>
              <a:xfrm>
                <a:off x="3904175" y="1939150"/>
                <a:ext cx="1325" cy="7825"/>
              </a:xfrm>
              <a:custGeom>
                <a:avLst/>
                <a:gdLst/>
                <a:ahLst/>
                <a:cxnLst/>
                <a:rect l="l" t="t" r="r" b="b"/>
                <a:pathLst>
                  <a:path w="53" h="313" extrusionOk="0">
                    <a:moveTo>
                      <a:pt x="11" y="1"/>
                    </a:moveTo>
                    <a:cubicBezTo>
                      <a:pt x="1" y="105"/>
                      <a:pt x="1" y="209"/>
                      <a:pt x="1" y="313"/>
                    </a:cubicBezTo>
                    <a:lnTo>
                      <a:pt x="11" y="313"/>
                    </a:lnTo>
                    <a:cubicBezTo>
                      <a:pt x="11" y="302"/>
                      <a:pt x="21" y="292"/>
                      <a:pt x="21" y="271"/>
                    </a:cubicBezTo>
                    <a:lnTo>
                      <a:pt x="31" y="271"/>
                    </a:lnTo>
                    <a:cubicBezTo>
                      <a:pt x="31" y="260"/>
                      <a:pt x="42" y="240"/>
                      <a:pt x="42" y="230"/>
                    </a:cubicBezTo>
                    <a:lnTo>
                      <a:pt x="42" y="198"/>
                    </a:lnTo>
                    <a:cubicBezTo>
                      <a:pt x="42" y="177"/>
                      <a:pt x="52" y="167"/>
                      <a:pt x="42" y="146"/>
                    </a:cubicBezTo>
                    <a:lnTo>
                      <a:pt x="42" y="126"/>
                    </a:lnTo>
                    <a:cubicBezTo>
                      <a:pt x="42" y="115"/>
                      <a:pt x="42" y="105"/>
                      <a:pt x="31" y="94"/>
                    </a:cubicBezTo>
                    <a:cubicBezTo>
                      <a:pt x="21" y="63"/>
                      <a:pt x="21" y="42"/>
                      <a:pt x="11" y="21"/>
                    </a:cubicBezTo>
                    <a:lnTo>
                      <a:pt x="11"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2" name="Google Shape;3112;p45"/>
              <p:cNvSpPr/>
              <p:nvPr/>
            </p:nvSpPr>
            <p:spPr>
              <a:xfrm>
                <a:off x="3917700" y="1653350"/>
                <a:ext cx="1825" cy="3125"/>
              </a:xfrm>
              <a:custGeom>
                <a:avLst/>
                <a:gdLst/>
                <a:ahLst/>
                <a:cxnLst/>
                <a:rect l="l" t="t" r="r" b="b"/>
                <a:pathLst>
                  <a:path w="73" h="125" extrusionOk="0">
                    <a:moveTo>
                      <a:pt x="73" y="0"/>
                    </a:moveTo>
                    <a:lnTo>
                      <a:pt x="11" y="63"/>
                    </a:lnTo>
                    <a:cubicBezTo>
                      <a:pt x="11" y="83"/>
                      <a:pt x="11" y="104"/>
                      <a:pt x="1" y="125"/>
                    </a:cubicBezTo>
                    <a:cubicBezTo>
                      <a:pt x="31" y="83"/>
                      <a:pt x="52" y="42"/>
                      <a:pt x="73"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3" name="Google Shape;3113;p45"/>
              <p:cNvSpPr/>
              <p:nvPr/>
            </p:nvSpPr>
            <p:spPr>
              <a:xfrm>
                <a:off x="3914825" y="1657775"/>
                <a:ext cx="9400" cy="45000"/>
              </a:xfrm>
              <a:custGeom>
                <a:avLst/>
                <a:gdLst/>
                <a:ahLst/>
                <a:cxnLst/>
                <a:rect l="l" t="t" r="r" b="b"/>
                <a:pathLst>
                  <a:path w="376" h="1800" extrusionOk="0">
                    <a:moveTo>
                      <a:pt x="344" y="0"/>
                    </a:moveTo>
                    <a:lnTo>
                      <a:pt x="344" y="0"/>
                    </a:lnTo>
                    <a:cubicBezTo>
                      <a:pt x="261" y="218"/>
                      <a:pt x="167" y="437"/>
                      <a:pt x="74" y="645"/>
                    </a:cubicBezTo>
                    <a:cubicBezTo>
                      <a:pt x="53" y="1030"/>
                      <a:pt x="22" y="1415"/>
                      <a:pt x="1" y="1800"/>
                    </a:cubicBezTo>
                    <a:cubicBezTo>
                      <a:pt x="12" y="1769"/>
                      <a:pt x="22" y="1748"/>
                      <a:pt x="32" y="1727"/>
                    </a:cubicBezTo>
                    <a:cubicBezTo>
                      <a:pt x="261" y="1186"/>
                      <a:pt x="375" y="593"/>
                      <a:pt x="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4" name="Google Shape;3114;p45"/>
              <p:cNvSpPr/>
              <p:nvPr/>
            </p:nvSpPr>
            <p:spPr>
              <a:xfrm>
                <a:off x="3922625" y="1583125"/>
                <a:ext cx="825" cy="4975"/>
              </a:xfrm>
              <a:custGeom>
                <a:avLst/>
                <a:gdLst/>
                <a:ahLst/>
                <a:cxnLst/>
                <a:rect l="l" t="t" r="r" b="b"/>
                <a:pathLst>
                  <a:path w="33" h="199" extrusionOk="0">
                    <a:moveTo>
                      <a:pt x="12" y="1"/>
                    </a:moveTo>
                    <a:cubicBezTo>
                      <a:pt x="12" y="63"/>
                      <a:pt x="1" y="125"/>
                      <a:pt x="1" y="199"/>
                    </a:cubicBezTo>
                    <a:cubicBezTo>
                      <a:pt x="1" y="188"/>
                      <a:pt x="12" y="178"/>
                      <a:pt x="12" y="178"/>
                    </a:cubicBezTo>
                    <a:cubicBezTo>
                      <a:pt x="12" y="167"/>
                      <a:pt x="22" y="167"/>
                      <a:pt x="22" y="167"/>
                    </a:cubicBezTo>
                    <a:cubicBezTo>
                      <a:pt x="22" y="157"/>
                      <a:pt x="22" y="146"/>
                      <a:pt x="32" y="136"/>
                    </a:cubicBezTo>
                    <a:lnTo>
                      <a:pt x="32" y="125"/>
                    </a:lnTo>
                    <a:lnTo>
                      <a:pt x="32" y="105"/>
                    </a:lnTo>
                    <a:lnTo>
                      <a:pt x="32" y="95"/>
                    </a:lnTo>
                    <a:lnTo>
                      <a:pt x="32" y="63"/>
                    </a:lnTo>
                    <a:cubicBezTo>
                      <a:pt x="32" y="53"/>
                      <a:pt x="32" y="32"/>
                      <a:pt x="22" y="21"/>
                    </a:cubicBezTo>
                    <a:cubicBezTo>
                      <a:pt x="22" y="11"/>
                      <a:pt x="22" y="11"/>
                      <a:pt x="12" y="1"/>
                    </a:cubicBez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5" name="Google Shape;3115;p45"/>
              <p:cNvSpPr/>
              <p:nvPr/>
            </p:nvSpPr>
            <p:spPr>
              <a:xfrm>
                <a:off x="3904175" y="1544125"/>
                <a:ext cx="79850" cy="639225"/>
              </a:xfrm>
              <a:custGeom>
                <a:avLst/>
                <a:gdLst/>
                <a:ahLst/>
                <a:cxnLst/>
                <a:rect l="l" t="t" r="r" b="b"/>
                <a:pathLst>
                  <a:path w="3194" h="25569" extrusionOk="0">
                    <a:moveTo>
                      <a:pt x="864" y="0"/>
                    </a:moveTo>
                    <a:cubicBezTo>
                      <a:pt x="833" y="427"/>
                      <a:pt x="801" y="906"/>
                      <a:pt x="760" y="1415"/>
                    </a:cubicBezTo>
                    <a:cubicBezTo>
                      <a:pt x="777" y="1389"/>
                      <a:pt x="801" y="1371"/>
                      <a:pt x="827" y="1371"/>
                    </a:cubicBezTo>
                    <a:cubicBezTo>
                      <a:pt x="832" y="1371"/>
                      <a:pt x="837" y="1372"/>
                      <a:pt x="843" y="1373"/>
                    </a:cubicBezTo>
                    <a:cubicBezTo>
                      <a:pt x="1051" y="1384"/>
                      <a:pt x="1092" y="1655"/>
                      <a:pt x="1030" y="1810"/>
                    </a:cubicBezTo>
                    <a:cubicBezTo>
                      <a:pt x="978" y="1956"/>
                      <a:pt x="864" y="2071"/>
                      <a:pt x="708" y="2101"/>
                    </a:cubicBezTo>
                    <a:cubicBezTo>
                      <a:pt x="676" y="2622"/>
                      <a:pt x="635" y="3183"/>
                      <a:pt x="593" y="3766"/>
                    </a:cubicBezTo>
                    <a:cubicBezTo>
                      <a:pt x="646" y="3724"/>
                      <a:pt x="687" y="3693"/>
                      <a:pt x="739" y="3652"/>
                    </a:cubicBezTo>
                    <a:cubicBezTo>
                      <a:pt x="781" y="3618"/>
                      <a:pt x="841" y="3598"/>
                      <a:pt x="899" y="3598"/>
                    </a:cubicBezTo>
                    <a:cubicBezTo>
                      <a:pt x="983" y="3598"/>
                      <a:pt x="1064" y="3640"/>
                      <a:pt x="1082" y="3745"/>
                    </a:cubicBezTo>
                    <a:cubicBezTo>
                      <a:pt x="1249" y="4640"/>
                      <a:pt x="1124" y="5555"/>
                      <a:pt x="770" y="6398"/>
                    </a:cubicBezTo>
                    <a:cubicBezTo>
                      <a:pt x="656" y="6658"/>
                      <a:pt x="531" y="6897"/>
                      <a:pt x="375" y="7136"/>
                    </a:cubicBezTo>
                    <a:cubicBezTo>
                      <a:pt x="302" y="8354"/>
                      <a:pt x="229" y="9591"/>
                      <a:pt x="177" y="10809"/>
                    </a:cubicBezTo>
                    <a:cubicBezTo>
                      <a:pt x="250" y="10985"/>
                      <a:pt x="313" y="11172"/>
                      <a:pt x="343" y="11359"/>
                    </a:cubicBezTo>
                    <a:cubicBezTo>
                      <a:pt x="354" y="11359"/>
                      <a:pt x="343" y="11370"/>
                      <a:pt x="343" y="11370"/>
                    </a:cubicBezTo>
                    <a:cubicBezTo>
                      <a:pt x="406" y="11422"/>
                      <a:pt x="427" y="11505"/>
                      <a:pt x="375" y="11578"/>
                    </a:cubicBezTo>
                    <a:cubicBezTo>
                      <a:pt x="375" y="11870"/>
                      <a:pt x="271" y="12161"/>
                      <a:pt x="188" y="12431"/>
                    </a:cubicBezTo>
                    <a:cubicBezTo>
                      <a:pt x="156" y="12535"/>
                      <a:pt x="125" y="12639"/>
                      <a:pt x="84" y="12753"/>
                    </a:cubicBezTo>
                    <a:cubicBezTo>
                      <a:pt x="42" y="13804"/>
                      <a:pt x="21" y="14803"/>
                      <a:pt x="11" y="15698"/>
                    </a:cubicBezTo>
                    <a:cubicBezTo>
                      <a:pt x="20" y="15670"/>
                      <a:pt x="53" y="15643"/>
                      <a:pt x="88" y="15643"/>
                    </a:cubicBezTo>
                    <a:cubicBezTo>
                      <a:pt x="94" y="15643"/>
                      <a:pt x="99" y="15644"/>
                      <a:pt x="105" y="15645"/>
                    </a:cubicBezTo>
                    <a:cubicBezTo>
                      <a:pt x="146" y="15645"/>
                      <a:pt x="177" y="15656"/>
                      <a:pt x="209" y="15687"/>
                    </a:cubicBezTo>
                    <a:cubicBezTo>
                      <a:pt x="219" y="15687"/>
                      <a:pt x="239" y="15698"/>
                      <a:pt x="250" y="15718"/>
                    </a:cubicBezTo>
                    <a:cubicBezTo>
                      <a:pt x="271" y="15739"/>
                      <a:pt x="292" y="15760"/>
                      <a:pt x="302" y="15781"/>
                    </a:cubicBezTo>
                    <a:cubicBezTo>
                      <a:pt x="323" y="15822"/>
                      <a:pt x="333" y="15864"/>
                      <a:pt x="343" y="15906"/>
                    </a:cubicBezTo>
                    <a:cubicBezTo>
                      <a:pt x="354" y="15999"/>
                      <a:pt x="354" y="16093"/>
                      <a:pt x="323" y="16176"/>
                    </a:cubicBezTo>
                    <a:cubicBezTo>
                      <a:pt x="271" y="16322"/>
                      <a:pt x="156" y="16436"/>
                      <a:pt x="1" y="16477"/>
                    </a:cubicBezTo>
                    <a:cubicBezTo>
                      <a:pt x="1" y="17674"/>
                      <a:pt x="31" y="18641"/>
                      <a:pt x="115" y="19276"/>
                    </a:cubicBezTo>
                    <a:cubicBezTo>
                      <a:pt x="333" y="19806"/>
                      <a:pt x="396" y="20389"/>
                      <a:pt x="396" y="20961"/>
                    </a:cubicBezTo>
                    <a:lnTo>
                      <a:pt x="396" y="21158"/>
                    </a:lnTo>
                    <a:cubicBezTo>
                      <a:pt x="656" y="22781"/>
                      <a:pt x="905" y="24290"/>
                      <a:pt x="916" y="25569"/>
                    </a:cubicBezTo>
                    <a:cubicBezTo>
                      <a:pt x="1166" y="25507"/>
                      <a:pt x="1405" y="25444"/>
                      <a:pt x="1654" y="25372"/>
                    </a:cubicBezTo>
                    <a:cubicBezTo>
                      <a:pt x="1925" y="25289"/>
                      <a:pt x="2195" y="25174"/>
                      <a:pt x="2466" y="25111"/>
                    </a:cubicBezTo>
                    <a:cubicBezTo>
                      <a:pt x="1945" y="21824"/>
                      <a:pt x="1748" y="18475"/>
                      <a:pt x="1748" y="15157"/>
                    </a:cubicBezTo>
                    <a:cubicBezTo>
                      <a:pt x="1748" y="11786"/>
                      <a:pt x="1987" y="8426"/>
                      <a:pt x="2456" y="5097"/>
                    </a:cubicBezTo>
                    <a:cubicBezTo>
                      <a:pt x="2653" y="3703"/>
                      <a:pt x="2892" y="2310"/>
                      <a:pt x="3194" y="936"/>
                    </a:cubicBezTo>
                    <a:lnTo>
                      <a:pt x="3194" y="936"/>
                    </a:lnTo>
                    <a:cubicBezTo>
                      <a:pt x="3173" y="947"/>
                      <a:pt x="3131" y="947"/>
                      <a:pt x="3101" y="947"/>
                    </a:cubicBezTo>
                    <a:cubicBezTo>
                      <a:pt x="2872" y="906"/>
                      <a:pt x="2643" y="832"/>
                      <a:pt x="2424" y="739"/>
                    </a:cubicBezTo>
                    <a:cubicBezTo>
                      <a:pt x="1998" y="573"/>
                      <a:pt x="1613" y="312"/>
                      <a:pt x="1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6" name="Google Shape;3116;p45"/>
              <p:cNvSpPr/>
              <p:nvPr/>
            </p:nvSpPr>
            <p:spPr>
              <a:xfrm>
                <a:off x="3926550" y="1535025"/>
                <a:ext cx="1050" cy="1075"/>
              </a:xfrm>
              <a:custGeom>
                <a:avLst/>
                <a:gdLst/>
                <a:ahLst/>
                <a:cxnLst/>
                <a:rect l="l" t="t" r="r" b="b"/>
                <a:pathLst>
                  <a:path w="42" h="43" extrusionOk="0">
                    <a:moveTo>
                      <a:pt x="0" y="1"/>
                    </a:moveTo>
                    <a:lnTo>
                      <a:pt x="0" y="42"/>
                    </a:lnTo>
                    <a:lnTo>
                      <a:pt x="42" y="42"/>
                    </a:lnTo>
                    <a:cubicBezTo>
                      <a:pt x="31" y="31"/>
                      <a:pt x="10" y="2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7" name="Google Shape;3117;p45"/>
              <p:cNvSpPr/>
              <p:nvPr/>
            </p:nvSpPr>
            <p:spPr>
              <a:xfrm>
                <a:off x="3912500" y="1495225"/>
                <a:ext cx="115500" cy="767725"/>
              </a:xfrm>
              <a:custGeom>
                <a:avLst/>
                <a:gdLst/>
                <a:ahLst/>
                <a:cxnLst/>
                <a:rect l="l" t="t" r="r" b="b"/>
                <a:pathLst>
                  <a:path w="4620" h="30709" extrusionOk="0">
                    <a:moveTo>
                      <a:pt x="4619" y="1"/>
                    </a:moveTo>
                    <a:lnTo>
                      <a:pt x="4619" y="1"/>
                    </a:lnTo>
                    <a:cubicBezTo>
                      <a:pt x="4473" y="240"/>
                      <a:pt x="4338" y="479"/>
                      <a:pt x="4192" y="729"/>
                    </a:cubicBezTo>
                    <a:cubicBezTo>
                      <a:pt x="3859" y="1301"/>
                      <a:pt x="3558" y="1894"/>
                      <a:pt x="3225" y="2466"/>
                    </a:cubicBezTo>
                    <a:cubicBezTo>
                      <a:pt x="2986" y="3808"/>
                      <a:pt x="2747" y="5150"/>
                      <a:pt x="2539" y="6492"/>
                    </a:cubicBezTo>
                    <a:cubicBezTo>
                      <a:pt x="2289" y="8156"/>
                      <a:pt x="2102" y="9820"/>
                      <a:pt x="1977" y="11496"/>
                    </a:cubicBezTo>
                    <a:cubicBezTo>
                      <a:pt x="1716" y="14824"/>
                      <a:pt x="1686" y="18163"/>
                      <a:pt x="1904" y="21492"/>
                    </a:cubicBezTo>
                    <a:cubicBezTo>
                      <a:pt x="2019" y="23375"/>
                      <a:pt x="2227" y="25247"/>
                      <a:pt x="2465" y="27109"/>
                    </a:cubicBezTo>
                    <a:cubicBezTo>
                      <a:pt x="2465" y="27151"/>
                      <a:pt x="2455" y="27192"/>
                      <a:pt x="2424" y="27213"/>
                    </a:cubicBezTo>
                    <a:cubicBezTo>
                      <a:pt x="2435" y="27286"/>
                      <a:pt x="2414" y="27349"/>
                      <a:pt x="2341" y="27390"/>
                    </a:cubicBezTo>
                    <a:cubicBezTo>
                      <a:pt x="2029" y="27557"/>
                      <a:pt x="1654" y="27650"/>
                      <a:pt x="1311" y="27754"/>
                    </a:cubicBezTo>
                    <a:cubicBezTo>
                      <a:pt x="1072" y="27827"/>
                      <a:pt x="822" y="27889"/>
                      <a:pt x="583" y="27941"/>
                    </a:cubicBezTo>
                    <a:cubicBezTo>
                      <a:pt x="551" y="28826"/>
                      <a:pt x="385" y="29575"/>
                      <a:pt x="0" y="30146"/>
                    </a:cubicBezTo>
                    <a:cubicBezTo>
                      <a:pt x="10" y="30334"/>
                      <a:pt x="10" y="30521"/>
                      <a:pt x="21" y="30708"/>
                    </a:cubicBezTo>
                    <a:cubicBezTo>
                      <a:pt x="323" y="30677"/>
                      <a:pt x="625" y="30636"/>
                      <a:pt x="926" y="30573"/>
                    </a:cubicBezTo>
                    <a:cubicBezTo>
                      <a:pt x="916" y="30479"/>
                      <a:pt x="916" y="30386"/>
                      <a:pt x="916" y="30303"/>
                    </a:cubicBezTo>
                    <a:cubicBezTo>
                      <a:pt x="905" y="30126"/>
                      <a:pt x="884" y="29938"/>
                      <a:pt x="874" y="29751"/>
                    </a:cubicBezTo>
                    <a:cubicBezTo>
                      <a:pt x="853" y="29377"/>
                      <a:pt x="853" y="28992"/>
                      <a:pt x="843" y="28618"/>
                    </a:cubicBezTo>
                    <a:cubicBezTo>
                      <a:pt x="838" y="28566"/>
                      <a:pt x="874" y="28540"/>
                      <a:pt x="913" y="28540"/>
                    </a:cubicBezTo>
                    <a:cubicBezTo>
                      <a:pt x="952" y="28540"/>
                      <a:pt x="994" y="28566"/>
                      <a:pt x="999" y="28618"/>
                    </a:cubicBezTo>
                    <a:cubicBezTo>
                      <a:pt x="1051" y="28992"/>
                      <a:pt x="1113" y="29356"/>
                      <a:pt x="1155" y="29730"/>
                    </a:cubicBezTo>
                    <a:cubicBezTo>
                      <a:pt x="1176" y="29918"/>
                      <a:pt x="1186" y="30105"/>
                      <a:pt x="1207" y="30282"/>
                    </a:cubicBezTo>
                    <a:cubicBezTo>
                      <a:pt x="1207" y="30354"/>
                      <a:pt x="1217" y="30428"/>
                      <a:pt x="1228" y="30511"/>
                    </a:cubicBezTo>
                    <a:cubicBezTo>
                      <a:pt x="1602" y="30428"/>
                      <a:pt x="1966" y="30324"/>
                      <a:pt x="2320" y="30188"/>
                    </a:cubicBezTo>
                    <a:cubicBezTo>
                      <a:pt x="2673" y="30053"/>
                      <a:pt x="3017" y="29876"/>
                      <a:pt x="3318" y="29647"/>
                    </a:cubicBezTo>
                    <a:cubicBezTo>
                      <a:pt x="3620" y="29418"/>
                      <a:pt x="3839" y="29138"/>
                      <a:pt x="4057" y="28836"/>
                    </a:cubicBezTo>
                    <a:cubicBezTo>
                      <a:pt x="3755" y="27899"/>
                      <a:pt x="3568" y="26932"/>
                      <a:pt x="3381" y="25965"/>
                    </a:cubicBezTo>
                    <a:cubicBezTo>
                      <a:pt x="3204" y="24987"/>
                      <a:pt x="3048" y="23999"/>
                      <a:pt x="2923" y="23010"/>
                    </a:cubicBezTo>
                    <a:cubicBezTo>
                      <a:pt x="2673" y="21045"/>
                      <a:pt x="2549" y="19058"/>
                      <a:pt x="2528" y="17081"/>
                    </a:cubicBezTo>
                    <a:cubicBezTo>
                      <a:pt x="2486" y="13087"/>
                      <a:pt x="2861" y="9092"/>
                      <a:pt x="3537" y="5160"/>
                    </a:cubicBezTo>
                    <a:cubicBezTo>
                      <a:pt x="3725" y="4068"/>
                      <a:pt x="3933" y="2976"/>
                      <a:pt x="4171" y="1894"/>
                    </a:cubicBezTo>
                    <a:cubicBezTo>
                      <a:pt x="4307" y="1270"/>
                      <a:pt x="4453" y="625"/>
                      <a:pt x="4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8" name="Google Shape;3118;p45"/>
              <p:cNvSpPr/>
              <p:nvPr/>
            </p:nvSpPr>
            <p:spPr>
              <a:xfrm>
                <a:off x="3930950" y="1419950"/>
                <a:ext cx="51600" cy="32000"/>
              </a:xfrm>
              <a:custGeom>
                <a:avLst/>
                <a:gdLst/>
                <a:ahLst/>
                <a:cxnLst/>
                <a:rect l="l" t="t" r="r" b="b"/>
                <a:pathLst>
                  <a:path w="2064" h="1280" extrusionOk="0">
                    <a:moveTo>
                      <a:pt x="248" y="1"/>
                    </a:moveTo>
                    <a:cubicBezTo>
                      <a:pt x="193" y="1"/>
                      <a:pt x="138" y="9"/>
                      <a:pt x="84" y="27"/>
                    </a:cubicBezTo>
                    <a:cubicBezTo>
                      <a:pt x="21" y="47"/>
                      <a:pt x="1" y="131"/>
                      <a:pt x="11" y="193"/>
                    </a:cubicBezTo>
                    <a:cubicBezTo>
                      <a:pt x="42" y="547"/>
                      <a:pt x="417" y="734"/>
                      <a:pt x="698" y="900"/>
                    </a:cubicBezTo>
                    <a:cubicBezTo>
                      <a:pt x="874" y="994"/>
                      <a:pt x="1062" y="1014"/>
                      <a:pt x="1249" y="1025"/>
                    </a:cubicBezTo>
                    <a:cubicBezTo>
                      <a:pt x="1489" y="1025"/>
                      <a:pt x="1727" y="1181"/>
                      <a:pt x="1946" y="1275"/>
                    </a:cubicBezTo>
                    <a:cubicBezTo>
                      <a:pt x="1956" y="1278"/>
                      <a:pt x="1964" y="1279"/>
                      <a:pt x="1973" y="1279"/>
                    </a:cubicBezTo>
                    <a:cubicBezTo>
                      <a:pt x="2045" y="1279"/>
                      <a:pt x="2064" y="1167"/>
                      <a:pt x="1998" y="1129"/>
                    </a:cubicBezTo>
                    <a:cubicBezTo>
                      <a:pt x="1780" y="1025"/>
                      <a:pt x="1551" y="931"/>
                      <a:pt x="1385" y="755"/>
                    </a:cubicBezTo>
                    <a:cubicBezTo>
                      <a:pt x="1249" y="598"/>
                      <a:pt x="1156" y="463"/>
                      <a:pt x="989" y="339"/>
                    </a:cubicBezTo>
                    <a:cubicBezTo>
                      <a:pt x="783" y="184"/>
                      <a:pt x="51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9" name="Google Shape;3119;p45"/>
              <p:cNvSpPr/>
              <p:nvPr/>
            </p:nvSpPr>
            <p:spPr>
              <a:xfrm>
                <a:off x="3982725" y="1384375"/>
                <a:ext cx="26975" cy="57400"/>
              </a:xfrm>
              <a:custGeom>
                <a:avLst/>
                <a:gdLst/>
                <a:ahLst/>
                <a:cxnLst/>
                <a:rect l="l" t="t" r="r" b="b"/>
                <a:pathLst>
                  <a:path w="1079" h="2296" extrusionOk="0">
                    <a:moveTo>
                      <a:pt x="303" y="1"/>
                    </a:moveTo>
                    <a:cubicBezTo>
                      <a:pt x="268" y="1"/>
                      <a:pt x="233" y="23"/>
                      <a:pt x="218" y="45"/>
                    </a:cubicBezTo>
                    <a:cubicBezTo>
                      <a:pt x="0" y="398"/>
                      <a:pt x="156" y="825"/>
                      <a:pt x="291" y="1179"/>
                    </a:cubicBezTo>
                    <a:cubicBezTo>
                      <a:pt x="364" y="1346"/>
                      <a:pt x="468" y="1533"/>
                      <a:pt x="613" y="1668"/>
                    </a:cubicBezTo>
                    <a:cubicBezTo>
                      <a:pt x="780" y="1824"/>
                      <a:pt x="842" y="2084"/>
                      <a:pt x="978" y="2271"/>
                    </a:cubicBezTo>
                    <a:cubicBezTo>
                      <a:pt x="988" y="2288"/>
                      <a:pt x="1002" y="2295"/>
                      <a:pt x="1017" y="2295"/>
                    </a:cubicBezTo>
                    <a:cubicBezTo>
                      <a:pt x="1048" y="2295"/>
                      <a:pt x="1078" y="2265"/>
                      <a:pt x="1071" y="2229"/>
                    </a:cubicBezTo>
                    <a:cubicBezTo>
                      <a:pt x="967" y="1772"/>
                      <a:pt x="925" y="1304"/>
                      <a:pt x="821" y="846"/>
                    </a:cubicBezTo>
                    <a:cubicBezTo>
                      <a:pt x="749" y="523"/>
                      <a:pt x="634" y="180"/>
                      <a:pt x="343" y="14"/>
                    </a:cubicBezTo>
                    <a:cubicBezTo>
                      <a:pt x="331" y="5"/>
                      <a:pt x="317"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0" name="Google Shape;3120;p45"/>
              <p:cNvSpPr/>
              <p:nvPr/>
            </p:nvSpPr>
            <p:spPr>
              <a:xfrm>
                <a:off x="4032375" y="1410275"/>
                <a:ext cx="33825" cy="39750"/>
              </a:xfrm>
              <a:custGeom>
                <a:avLst/>
                <a:gdLst/>
                <a:ahLst/>
                <a:cxnLst/>
                <a:rect l="l" t="t" r="r" b="b"/>
                <a:pathLst>
                  <a:path w="1353" h="1590" extrusionOk="0">
                    <a:moveTo>
                      <a:pt x="957" y="0"/>
                    </a:moveTo>
                    <a:cubicBezTo>
                      <a:pt x="915" y="0"/>
                      <a:pt x="872" y="17"/>
                      <a:pt x="833" y="49"/>
                    </a:cubicBezTo>
                    <a:cubicBezTo>
                      <a:pt x="625" y="226"/>
                      <a:pt x="448" y="486"/>
                      <a:pt x="313" y="736"/>
                    </a:cubicBezTo>
                    <a:cubicBezTo>
                      <a:pt x="240" y="860"/>
                      <a:pt x="240" y="1006"/>
                      <a:pt x="167" y="1142"/>
                    </a:cubicBezTo>
                    <a:cubicBezTo>
                      <a:pt x="95" y="1267"/>
                      <a:pt x="32" y="1381"/>
                      <a:pt x="1" y="1537"/>
                    </a:cubicBezTo>
                    <a:cubicBezTo>
                      <a:pt x="1" y="1560"/>
                      <a:pt x="12" y="1589"/>
                      <a:pt x="36" y="1589"/>
                    </a:cubicBezTo>
                    <a:cubicBezTo>
                      <a:pt x="44" y="1589"/>
                      <a:pt x="53" y="1586"/>
                      <a:pt x="63" y="1579"/>
                    </a:cubicBezTo>
                    <a:cubicBezTo>
                      <a:pt x="209" y="1454"/>
                      <a:pt x="303" y="1193"/>
                      <a:pt x="490" y="1110"/>
                    </a:cubicBezTo>
                    <a:cubicBezTo>
                      <a:pt x="656" y="1038"/>
                      <a:pt x="770" y="819"/>
                      <a:pt x="885" y="673"/>
                    </a:cubicBezTo>
                    <a:cubicBezTo>
                      <a:pt x="999" y="528"/>
                      <a:pt x="1353" y="153"/>
                      <a:pt x="1031" y="18"/>
                    </a:cubicBezTo>
                    <a:cubicBezTo>
                      <a:pt x="1007" y="6"/>
                      <a:pt x="982"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1" name="Google Shape;3121;p45"/>
              <p:cNvSpPr/>
              <p:nvPr/>
            </p:nvSpPr>
            <p:spPr>
              <a:xfrm>
                <a:off x="4052400" y="1446500"/>
                <a:ext cx="34375" cy="18375"/>
              </a:xfrm>
              <a:custGeom>
                <a:avLst/>
                <a:gdLst/>
                <a:ahLst/>
                <a:cxnLst/>
                <a:rect l="l" t="t" r="r" b="b"/>
                <a:pathLst>
                  <a:path w="1375" h="735" extrusionOk="0">
                    <a:moveTo>
                      <a:pt x="1125" y="0"/>
                    </a:moveTo>
                    <a:cubicBezTo>
                      <a:pt x="970" y="0"/>
                      <a:pt x="815" y="105"/>
                      <a:pt x="677" y="181"/>
                    </a:cubicBezTo>
                    <a:cubicBezTo>
                      <a:pt x="563" y="244"/>
                      <a:pt x="469" y="338"/>
                      <a:pt x="365" y="421"/>
                    </a:cubicBezTo>
                    <a:cubicBezTo>
                      <a:pt x="251" y="504"/>
                      <a:pt x="115" y="566"/>
                      <a:pt x="22" y="660"/>
                    </a:cubicBezTo>
                    <a:cubicBezTo>
                      <a:pt x="1" y="681"/>
                      <a:pt x="1" y="722"/>
                      <a:pt x="32" y="733"/>
                    </a:cubicBezTo>
                    <a:cubicBezTo>
                      <a:pt x="42" y="734"/>
                      <a:pt x="53" y="734"/>
                      <a:pt x="64" y="734"/>
                    </a:cubicBezTo>
                    <a:cubicBezTo>
                      <a:pt x="195" y="734"/>
                      <a:pt x="303" y="681"/>
                      <a:pt x="438" y="681"/>
                    </a:cubicBezTo>
                    <a:cubicBezTo>
                      <a:pt x="542" y="681"/>
                      <a:pt x="677" y="671"/>
                      <a:pt x="781" y="639"/>
                    </a:cubicBezTo>
                    <a:cubicBezTo>
                      <a:pt x="1020" y="556"/>
                      <a:pt x="1322" y="472"/>
                      <a:pt x="1363" y="181"/>
                    </a:cubicBezTo>
                    <a:cubicBezTo>
                      <a:pt x="1374" y="119"/>
                      <a:pt x="1332" y="77"/>
                      <a:pt x="1291" y="46"/>
                    </a:cubicBezTo>
                    <a:cubicBezTo>
                      <a:pt x="1236" y="13"/>
                      <a:pt x="1180"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2" name="Google Shape;3122;p45"/>
              <p:cNvSpPr/>
              <p:nvPr/>
            </p:nvSpPr>
            <p:spPr>
              <a:xfrm>
                <a:off x="3927325" y="1457200"/>
                <a:ext cx="39800" cy="15425"/>
              </a:xfrm>
              <a:custGeom>
                <a:avLst/>
                <a:gdLst/>
                <a:ahLst/>
                <a:cxnLst/>
                <a:rect l="l" t="t" r="r" b="b"/>
                <a:pathLst>
                  <a:path w="1592" h="617" extrusionOk="0">
                    <a:moveTo>
                      <a:pt x="297" y="0"/>
                    </a:moveTo>
                    <a:cubicBezTo>
                      <a:pt x="208" y="0"/>
                      <a:pt x="123" y="24"/>
                      <a:pt x="52" y="86"/>
                    </a:cubicBezTo>
                    <a:cubicBezTo>
                      <a:pt x="21" y="107"/>
                      <a:pt x="0" y="159"/>
                      <a:pt x="11" y="201"/>
                    </a:cubicBezTo>
                    <a:cubicBezTo>
                      <a:pt x="62" y="481"/>
                      <a:pt x="333" y="565"/>
                      <a:pt x="583" y="606"/>
                    </a:cubicBezTo>
                    <a:cubicBezTo>
                      <a:pt x="622" y="614"/>
                      <a:pt x="662" y="616"/>
                      <a:pt x="703" y="616"/>
                    </a:cubicBezTo>
                    <a:cubicBezTo>
                      <a:pt x="816" y="616"/>
                      <a:pt x="932" y="595"/>
                      <a:pt x="1044" y="595"/>
                    </a:cubicBezTo>
                    <a:cubicBezTo>
                      <a:pt x="1061" y="595"/>
                      <a:pt x="1077" y="595"/>
                      <a:pt x="1093" y="596"/>
                    </a:cubicBezTo>
                    <a:cubicBezTo>
                      <a:pt x="1131" y="599"/>
                      <a:pt x="1169" y="600"/>
                      <a:pt x="1207" y="600"/>
                    </a:cubicBezTo>
                    <a:cubicBezTo>
                      <a:pt x="1311" y="600"/>
                      <a:pt x="1412" y="591"/>
                      <a:pt x="1519" y="575"/>
                    </a:cubicBezTo>
                    <a:cubicBezTo>
                      <a:pt x="1581" y="565"/>
                      <a:pt x="1592" y="471"/>
                      <a:pt x="1530" y="451"/>
                    </a:cubicBezTo>
                    <a:cubicBezTo>
                      <a:pt x="1426" y="419"/>
                      <a:pt x="1322" y="388"/>
                      <a:pt x="1217" y="367"/>
                    </a:cubicBezTo>
                    <a:cubicBezTo>
                      <a:pt x="1019" y="315"/>
                      <a:pt x="864" y="211"/>
                      <a:pt x="687" y="118"/>
                    </a:cubicBezTo>
                    <a:cubicBezTo>
                      <a:pt x="574" y="55"/>
                      <a:pt x="43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3" name="Google Shape;3123;p45"/>
              <p:cNvSpPr/>
              <p:nvPr/>
            </p:nvSpPr>
            <p:spPr>
              <a:xfrm>
                <a:off x="4052925" y="1491325"/>
                <a:ext cx="26150" cy="19350"/>
              </a:xfrm>
              <a:custGeom>
                <a:avLst/>
                <a:gdLst/>
                <a:ahLst/>
                <a:cxnLst/>
                <a:rect l="l" t="t" r="r" b="b"/>
                <a:pathLst>
                  <a:path w="1046" h="774" extrusionOk="0">
                    <a:moveTo>
                      <a:pt x="63" y="1"/>
                    </a:moveTo>
                    <a:cubicBezTo>
                      <a:pt x="32" y="1"/>
                      <a:pt x="1" y="32"/>
                      <a:pt x="22" y="63"/>
                    </a:cubicBezTo>
                    <a:cubicBezTo>
                      <a:pt x="94" y="230"/>
                      <a:pt x="250" y="323"/>
                      <a:pt x="385" y="427"/>
                    </a:cubicBezTo>
                    <a:cubicBezTo>
                      <a:pt x="406" y="448"/>
                      <a:pt x="417" y="479"/>
                      <a:pt x="427" y="510"/>
                    </a:cubicBezTo>
                    <a:cubicBezTo>
                      <a:pt x="438" y="552"/>
                      <a:pt x="489" y="614"/>
                      <a:pt x="531" y="646"/>
                    </a:cubicBezTo>
                    <a:cubicBezTo>
                      <a:pt x="625" y="697"/>
                      <a:pt x="687" y="739"/>
                      <a:pt x="791" y="771"/>
                    </a:cubicBezTo>
                    <a:cubicBezTo>
                      <a:pt x="802" y="772"/>
                      <a:pt x="813" y="773"/>
                      <a:pt x="823" y="773"/>
                    </a:cubicBezTo>
                    <a:cubicBezTo>
                      <a:pt x="995" y="773"/>
                      <a:pt x="1046" y="535"/>
                      <a:pt x="958" y="417"/>
                    </a:cubicBezTo>
                    <a:cubicBezTo>
                      <a:pt x="869" y="279"/>
                      <a:pt x="725" y="197"/>
                      <a:pt x="559" y="197"/>
                    </a:cubicBezTo>
                    <a:cubicBezTo>
                      <a:pt x="550" y="197"/>
                      <a:pt x="540" y="198"/>
                      <a:pt x="531" y="198"/>
                    </a:cubicBezTo>
                    <a:cubicBezTo>
                      <a:pt x="468" y="198"/>
                      <a:pt x="354" y="94"/>
                      <a:pt x="302" y="73"/>
                    </a:cubicBezTo>
                    <a:cubicBezTo>
                      <a:pt x="219" y="32"/>
                      <a:pt x="156"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4" name="Google Shape;3124;p45"/>
              <p:cNvSpPr/>
              <p:nvPr/>
            </p:nvSpPr>
            <p:spPr>
              <a:xfrm>
                <a:off x="3970475" y="1492625"/>
                <a:ext cx="29425" cy="29200"/>
              </a:xfrm>
              <a:custGeom>
                <a:avLst/>
                <a:gdLst/>
                <a:ahLst/>
                <a:cxnLst/>
                <a:rect l="l" t="t" r="r" b="b"/>
                <a:pathLst>
                  <a:path w="1177" h="1168" extrusionOk="0">
                    <a:moveTo>
                      <a:pt x="1060" y="1"/>
                    </a:moveTo>
                    <a:cubicBezTo>
                      <a:pt x="1044" y="1"/>
                      <a:pt x="1027" y="7"/>
                      <a:pt x="1010" y="21"/>
                    </a:cubicBezTo>
                    <a:cubicBezTo>
                      <a:pt x="937" y="105"/>
                      <a:pt x="854" y="178"/>
                      <a:pt x="771" y="250"/>
                    </a:cubicBezTo>
                    <a:cubicBezTo>
                      <a:pt x="667" y="344"/>
                      <a:pt x="553" y="375"/>
                      <a:pt x="438" y="458"/>
                    </a:cubicBezTo>
                    <a:cubicBezTo>
                      <a:pt x="250" y="594"/>
                      <a:pt x="53" y="781"/>
                      <a:pt x="12" y="1020"/>
                    </a:cubicBezTo>
                    <a:cubicBezTo>
                      <a:pt x="1" y="1082"/>
                      <a:pt x="53" y="1166"/>
                      <a:pt x="126" y="1166"/>
                    </a:cubicBezTo>
                    <a:cubicBezTo>
                      <a:pt x="137" y="1167"/>
                      <a:pt x="149" y="1167"/>
                      <a:pt x="161" y="1167"/>
                    </a:cubicBezTo>
                    <a:cubicBezTo>
                      <a:pt x="377" y="1167"/>
                      <a:pt x="580" y="990"/>
                      <a:pt x="708" y="823"/>
                    </a:cubicBezTo>
                    <a:cubicBezTo>
                      <a:pt x="781" y="729"/>
                      <a:pt x="802" y="625"/>
                      <a:pt x="875" y="531"/>
                    </a:cubicBezTo>
                    <a:cubicBezTo>
                      <a:pt x="969" y="417"/>
                      <a:pt x="1052" y="282"/>
                      <a:pt x="1135" y="157"/>
                    </a:cubicBezTo>
                    <a:cubicBezTo>
                      <a:pt x="1176" y="98"/>
                      <a:pt x="1125" y="1"/>
                      <a:pt x="1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5" name="Google Shape;3125;p45"/>
              <p:cNvSpPr/>
              <p:nvPr/>
            </p:nvSpPr>
            <p:spPr>
              <a:xfrm>
                <a:off x="3846175" y="1350125"/>
                <a:ext cx="51000" cy="68150"/>
              </a:xfrm>
              <a:custGeom>
                <a:avLst/>
                <a:gdLst/>
                <a:ahLst/>
                <a:cxnLst/>
                <a:rect l="l" t="t" r="r" b="b"/>
                <a:pathLst>
                  <a:path w="2040" h="2726" extrusionOk="0">
                    <a:moveTo>
                      <a:pt x="271" y="0"/>
                    </a:moveTo>
                    <a:cubicBezTo>
                      <a:pt x="219" y="21"/>
                      <a:pt x="167" y="42"/>
                      <a:pt x="125" y="73"/>
                    </a:cubicBezTo>
                    <a:cubicBezTo>
                      <a:pt x="84" y="94"/>
                      <a:pt x="42" y="125"/>
                      <a:pt x="21" y="167"/>
                    </a:cubicBezTo>
                    <a:cubicBezTo>
                      <a:pt x="1" y="219"/>
                      <a:pt x="1" y="281"/>
                      <a:pt x="11" y="333"/>
                    </a:cubicBezTo>
                    <a:cubicBezTo>
                      <a:pt x="95" y="802"/>
                      <a:pt x="427" y="1197"/>
                      <a:pt x="770" y="1530"/>
                    </a:cubicBezTo>
                    <a:cubicBezTo>
                      <a:pt x="594" y="1530"/>
                      <a:pt x="417" y="1592"/>
                      <a:pt x="292" y="1706"/>
                    </a:cubicBezTo>
                    <a:cubicBezTo>
                      <a:pt x="282" y="1800"/>
                      <a:pt x="354" y="1883"/>
                      <a:pt x="437" y="1956"/>
                    </a:cubicBezTo>
                    <a:cubicBezTo>
                      <a:pt x="864" y="2330"/>
                      <a:pt x="1394" y="2601"/>
                      <a:pt x="1967" y="2726"/>
                    </a:cubicBezTo>
                    <a:cubicBezTo>
                      <a:pt x="1988" y="2632"/>
                      <a:pt x="2019" y="2538"/>
                      <a:pt x="2039" y="2455"/>
                    </a:cubicBezTo>
                    <a:cubicBezTo>
                      <a:pt x="1935" y="2351"/>
                      <a:pt x="1935" y="2185"/>
                      <a:pt x="1894" y="2039"/>
                    </a:cubicBezTo>
                    <a:cubicBezTo>
                      <a:pt x="1842" y="1883"/>
                      <a:pt x="1759" y="1727"/>
                      <a:pt x="1676" y="1581"/>
                    </a:cubicBezTo>
                    <a:cubicBezTo>
                      <a:pt x="1498" y="1290"/>
                      <a:pt x="1311" y="999"/>
                      <a:pt x="1072" y="760"/>
                    </a:cubicBezTo>
                    <a:cubicBezTo>
                      <a:pt x="812" y="499"/>
                      <a:pt x="541" y="25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6" name="Google Shape;3126;p45"/>
              <p:cNvSpPr/>
              <p:nvPr/>
            </p:nvSpPr>
            <p:spPr>
              <a:xfrm>
                <a:off x="3862050" y="1345225"/>
                <a:ext cx="51250" cy="50175"/>
              </a:xfrm>
              <a:custGeom>
                <a:avLst/>
                <a:gdLst/>
                <a:ahLst/>
                <a:cxnLst/>
                <a:rect l="l" t="t" r="r" b="b"/>
                <a:pathLst>
                  <a:path w="2050" h="2007" extrusionOk="0">
                    <a:moveTo>
                      <a:pt x="1088" y="1"/>
                    </a:moveTo>
                    <a:cubicBezTo>
                      <a:pt x="1037" y="1"/>
                      <a:pt x="993" y="20"/>
                      <a:pt x="967" y="71"/>
                    </a:cubicBezTo>
                    <a:cubicBezTo>
                      <a:pt x="937" y="103"/>
                      <a:pt x="937" y="155"/>
                      <a:pt x="947" y="207"/>
                    </a:cubicBezTo>
                    <a:cubicBezTo>
                      <a:pt x="957" y="311"/>
                      <a:pt x="978" y="425"/>
                      <a:pt x="999" y="529"/>
                    </a:cubicBezTo>
                    <a:cubicBezTo>
                      <a:pt x="812" y="404"/>
                      <a:pt x="604" y="311"/>
                      <a:pt x="396" y="238"/>
                    </a:cubicBezTo>
                    <a:cubicBezTo>
                      <a:pt x="260" y="196"/>
                      <a:pt x="125" y="165"/>
                      <a:pt x="0" y="165"/>
                    </a:cubicBezTo>
                    <a:cubicBezTo>
                      <a:pt x="239" y="383"/>
                      <a:pt x="489" y="612"/>
                      <a:pt x="739" y="841"/>
                    </a:cubicBezTo>
                    <a:cubicBezTo>
                      <a:pt x="1020" y="1081"/>
                      <a:pt x="1280" y="1320"/>
                      <a:pt x="1478" y="1642"/>
                    </a:cubicBezTo>
                    <a:cubicBezTo>
                      <a:pt x="1540" y="1756"/>
                      <a:pt x="1602" y="1881"/>
                      <a:pt x="1654" y="2006"/>
                    </a:cubicBezTo>
                    <a:cubicBezTo>
                      <a:pt x="1758" y="1756"/>
                      <a:pt x="1894" y="1518"/>
                      <a:pt x="2049" y="1299"/>
                    </a:cubicBezTo>
                    <a:cubicBezTo>
                      <a:pt x="1966" y="1081"/>
                      <a:pt x="1873" y="873"/>
                      <a:pt x="1758" y="675"/>
                    </a:cubicBezTo>
                    <a:cubicBezTo>
                      <a:pt x="1644" y="457"/>
                      <a:pt x="1508" y="249"/>
                      <a:pt x="1311" y="92"/>
                    </a:cubicBezTo>
                    <a:cubicBezTo>
                      <a:pt x="1249" y="43"/>
                      <a:pt x="1162" y="1"/>
                      <a:pt x="1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7" name="Google Shape;3127;p45"/>
              <p:cNvSpPr/>
              <p:nvPr/>
            </p:nvSpPr>
            <p:spPr>
              <a:xfrm>
                <a:off x="3930175" y="1499900"/>
                <a:ext cx="53850" cy="55175"/>
              </a:xfrm>
              <a:custGeom>
                <a:avLst/>
                <a:gdLst/>
                <a:ahLst/>
                <a:cxnLst/>
                <a:rect l="l" t="t" r="r" b="b"/>
                <a:pathLst>
                  <a:path w="2154" h="2207" extrusionOk="0">
                    <a:moveTo>
                      <a:pt x="84" y="1"/>
                    </a:moveTo>
                    <a:lnTo>
                      <a:pt x="1" y="657"/>
                    </a:lnTo>
                    <a:cubicBezTo>
                      <a:pt x="42" y="719"/>
                      <a:pt x="84" y="771"/>
                      <a:pt x="136" y="823"/>
                    </a:cubicBezTo>
                    <a:cubicBezTo>
                      <a:pt x="334" y="1062"/>
                      <a:pt x="552" y="1270"/>
                      <a:pt x="791" y="1468"/>
                    </a:cubicBezTo>
                    <a:cubicBezTo>
                      <a:pt x="868" y="1468"/>
                      <a:pt x="946" y="1466"/>
                      <a:pt x="1025" y="1466"/>
                    </a:cubicBezTo>
                    <a:cubicBezTo>
                      <a:pt x="1183" y="1466"/>
                      <a:pt x="1343" y="1475"/>
                      <a:pt x="1488" y="1530"/>
                    </a:cubicBezTo>
                    <a:cubicBezTo>
                      <a:pt x="1571" y="1561"/>
                      <a:pt x="1571" y="1676"/>
                      <a:pt x="1488" y="1707"/>
                    </a:cubicBezTo>
                    <a:cubicBezTo>
                      <a:pt x="1395" y="1738"/>
                      <a:pt x="1291" y="1748"/>
                      <a:pt x="1187" y="1759"/>
                    </a:cubicBezTo>
                    <a:cubicBezTo>
                      <a:pt x="1426" y="1915"/>
                      <a:pt x="1675" y="2071"/>
                      <a:pt x="1936" y="2206"/>
                    </a:cubicBezTo>
                    <a:cubicBezTo>
                      <a:pt x="1998" y="2040"/>
                      <a:pt x="2081" y="1884"/>
                      <a:pt x="2154" y="1728"/>
                    </a:cubicBezTo>
                    <a:cubicBezTo>
                      <a:pt x="2133" y="1728"/>
                      <a:pt x="2112" y="1728"/>
                      <a:pt x="2091" y="1718"/>
                    </a:cubicBezTo>
                    <a:cubicBezTo>
                      <a:pt x="1707" y="1540"/>
                      <a:pt x="1363" y="1281"/>
                      <a:pt x="1030" y="1010"/>
                    </a:cubicBezTo>
                    <a:cubicBezTo>
                      <a:pt x="697" y="740"/>
                      <a:pt x="396" y="438"/>
                      <a:pt x="146" y="95"/>
                    </a:cubicBezTo>
                    <a:lnTo>
                      <a:pt x="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
          <p:nvSpPr>
            <p:cNvPr id="3128" name="Google Shape;3128;p45"/>
            <p:cNvSpPr/>
            <p:nvPr/>
          </p:nvSpPr>
          <p:spPr>
            <a:xfrm>
              <a:off x="5867954" y="356400"/>
              <a:ext cx="2944800" cy="44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26"/>
                                        </p:tgtEl>
                                        <p:attrNameLst>
                                          <p:attrName>style.visibility</p:attrName>
                                        </p:attrNameLst>
                                      </p:cBhvr>
                                      <p:to>
                                        <p:strVal val="visible"/>
                                      </p:to>
                                    </p:set>
                                    <p:anim calcmode="lin" valueType="num">
                                      <p:cBhvr>
                                        <p:cTn id="7" dur="1000" fill="hold"/>
                                        <p:tgtEl>
                                          <p:spTgt spid="3026"/>
                                        </p:tgtEl>
                                        <p:attrNameLst>
                                          <p:attrName>ppt_w</p:attrName>
                                        </p:attrNameLst>
                                      </p:cBhvr>
                                      <p:tavLst>
                                        <p:tav tm="0">
                                          <p:val>
                                            <p:fltVal val="0"/>
                                          </p:val>
                                        </p:tav>
                                        <p:tav tm="100000">
                                          <p:val>
                                            <p:strVal val="#ppt_w"/>
                                          </p:val>
                                        </p:tav>
                                      </p:tavLst>
                                    </p:anim>
                                    <p:anim calcmode="lin" valueType="num">
                                      <p:cBhvr>
                                        <p:cTn id="8" dur="1000" fill="hold"/>
                                        <p:tgtEl>
                                          <p:spTgt spid="3026"/>
                                        </p:tgtEl>
                                        <p:attrNameLst>
                                          <p:attrName>ppt_h</p:attrName>
                                        </p:attrNameLst>
                                      </p:cBhvr>
                                      <p:tavLst>
                                        <p:tav tm="0">
                                          <p:val>
                                            <p:fltVal val="0"/>
                                          </p:val>
                                        </p:tav>
                                        <p:tav tm="100000">
                                          <p:val>
                                            <p:strVal val="#ppt_h"/>
                                          </p:val>
                                        </p:tav>
                                      </p:tavLst>
                                    </p:anim>
                                    <p:anim calcmode="lin" valueType="num">
                                      <p:cBhvr>
                                        <p:cTn id="9" dur="1000" fill="hold"/>
                                        <p:tgtEl>
                                          <p:spTgt spid="3026"/>
                                        </p:tgtEl>
                                        <p:attrNameLst>
                                          <p:attrName>style.rotation</p:attrName>
                                        </p:attrNameLst>
                                      </p:cBhvr>
                                      <p:tavLst>
                                        <p:tav tm="0">
                                          <p:val>
                                            <p:fltVal val="90"/>
                                          </p:val>
                                        </p:tav>
                                        <p:tav tm="100000">
                                          <p:val>
                                            <p:fltVal val="0"/>
                                          </p:val>
                                        </p:tav>
                                      </p:tavLst>
                                    </p:anim>
                                    <p:animEffect transition="in" filter="fade">
                                      <p:cBhvr>
                                        <p:cTn id="10" dur="1000"/>
                                        <p:tgtEl>
                                          <p:spTgt spid="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sp>
        <p:nvSpPr>
          <p:cNvPr id="3229" name="Google Shape;3229;p48"/>
          <p:cNvSpPr txBox="1">
            <a:spLocks noGrp="1"/>
          </p:cNvSpPr>
          <p:nvPr>
            <p:ph type="title"/>
          </p:nvPr>
        </p:nvSpPr>
        <p:spPr>
          <a:xfrm>
            <a:off x="4058721" y="2128418"/>
            <a:ext cx="4743475" cy="57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70C0"/>
                </a:solidFill>
              </a:rPr>
              <a:t>Q</a:t>
            </a:r>
            <a:r>
              <a:rPr lang="en-US" dirty="0" smtClean="0">
                <a:solidFill>
                  <a:srgbClr val="0070C0"/>
                </a:solidFill>
              </a:rPr>
              <a:t>u</a:t>
            </a:r>
            <a:r>
              <a:rPr lang="en" dirty="0" smtClean="0">
                <a:solidFill>
                  <a:srgbClr val="0070C0"/>
                </a:solidFill>
              </a:rPr>
              <a:t>an sát hình và hoàn thành phiếu học tập theo nhóm đôi</a:t>
            </a:r>
            <a:endParaRPr dirty="0">
              <a:solidFill>
                <a:srgbClr val="0070C0"/>
              </a:solidFill>
            </a:endParaRPr>
          </a:p>
        </p:txBody>
      </p:sp>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290623" y="850605"/>
            <a:ext cx="3181350" cy="3537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29"/>
                                        </p:tgtEl>
                                        <p:attrNameLst>
                                          <p:attrName>style.visibility</p:attrName>
                                        </p:attrNameLst>
                                      </p:cBhvr>
                                      <p:to>
                                        <p:strVal val="visible"/>
                                      </p:to>
                                    </p:set>
                                    <p:animEffect transition="in" filter="fade">
                                      <p:cBhvr>
                                        <p:cTn id="7" dur="1000"/>
                                        <p:tgtEl>
                                          <p:spTgt spid="3229"/>
                                        </p:tgtEl>
                                      </p:cBhvr>
                                    </p:animEffect>
                                    <p:anim calcmode="lin" valueType="num">
                                      <p:cBhvr>
                                        <p:cTn id="8" dur="1000" fill="hold"/>
                                        <p:tgtEl>
                                          <p:spTgt spid="3229"/>
                                        </p:tgtEl>
                                        <p:attrNameLst>
                                          <p:attrName>ppt_x</p:attrName>
                                        </p:attrNameLst>
                                      </p:cBhvr>
                                      <p:tavLst>
                                        <p:tav tm="0">
                                          <p:val>
                                            <p:strVal val="#ppt_x"/>
                                          </p:val>
                                        </p:tav>
                                        <p:tav tm="100000">
                                          <p:val>
                                            <p:strVal val="#ppt_x"/>
                                          </p:val>
                                        </p:tav>
                                      </p:tavLst>
                                    </p:anim>
                                    <p:anim calcmode="lin" valueType="num">
                                      <p:cBhvr>
                                        <p:cTn id="9" dur="1000" fill="hold"/>
                                        <p:tgtEl>
                                          <p:spTgt spid="3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33" name="Google Shape;4587;p71"/>
          <p:cNvSpPr txBox="1">
            <a:spLocks noGrp="1"/>
          </p:cNvSpPr>
          <p:nvPr>
            <p:ph type="title" idx="2"/>
          </p:nvPr>
        </p:nvSpPr>
        <p:spPr>
          <a:xfrm>
            <a:off x="1568124"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1</a:t>
            </a:r>
            <a:endParaRPr dirty="0">
              <a:solidFill>
                <a:srgbClr val="0070C0"/>
              </a:solidFill>
            </a:endParaRPr>
          </a:p>
        </p:txBody>
      </p:sp>
      <p:pic>
        <p:nvPicPr>
          <p:cNvPr id="7" name="Picture 6"/>
          <p:cNvPicPr>
            <a:picLocks noChangeAspect="1"/>
          </p:cNvPicPr>
          <p:nvPr/>
        </p:nvPicPr>
        <p:blipFill>
          <a:blip r:embed="rId3"/>
          <a:stretch>
            <a:fillRect/>
          </a:stretch>
        </p:blipFill>
        <p:spPr>
          <a:xfrm>
            <a:off x="966040" y="647444"/>
            <a:ext cx="3379468" cy="3775702"/>
          </a:xfrm>
          <a:prstGeom prst="rect">
            <a:avLst/>
          </a:prstGeom>
        </p:spPr>
      </p:pic>
      <p:pic>
        <p:nvPicPr>
          <p:cNvPr id="38" name="Picture 37" descr="C:\Users\Dell\Desktop\capture-20191024002135.png"/>
          <p:cNvPicPr/>
          <p:nvPr/>
        </p:nvPicPr>
        <p:blipFill>
          <a:blip r:embed="rId4">
            <a:extLst>
              <a:ext uri="{28A0092B-C50C-407E-A947-70E740481C1C}">
                <a14:useLocalDpi xmlns:a14="http://schemas.microsoft.com/office/drawing/2010/main" val="0"/>
              </a:ext>
            </a:extLst>
          </a:blip>
          <a:srcRect/>
          <a:stretch>
            <a:fillRect/>
          </a:stretch>
        </p:blipFill>
        <p:spPr bwMode="auto">
          <a:xfrm>
            <a:off x="4731657" y="596644"/>
            <a:ext cx="3431268" cy="3656042"/>
          </a:xfrm>
          <a:prstGeom prst="rect">
            <a:avLst/>
          </a:prstGeom>
          <a:noFill/>
          <a:ln>
            <a:noFill/>
          </a:ln>
        </p:spPr>
      </p:pic>
      <p:sp>
        <p:nvSpPr>
          <p:cNvPr id="39" name="Google Shape;4587;p71"/>
          <p:cNvSpPr txBox="1">
            <a:spLocks noGrp="1"/>
          </p:cNvSpPr>
          <p:nvPr>
            <p:ph type="title" idx="2"/>
          </p:nvPr>
        </p:nvSpPr>
        <p:spPr>
          <a:xfrm>
            <a:off x="5359641"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2</a:t>
            </a:r>
            <a:endParaRPr dirty="0">
              <a:solidFill>
                <a:srgbClr val="0070C0"/>
              </a:solidFill>
            </a:endParaRPr>
          </a:p>
        </p:txBody>
      </p:sp>
    </p:spTree>
    <p:extLst>
      <p:ext uri="{BB962C8B-B14F-4D97-AF65-F5344CB8AC3E}">
        <p14:creationId xmlns:p14="http://schemas.microsoft.com/office/powerpoint/2010/main" val="18511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33" name="Google Shape;4587;p71"/>
          <p:cNvSpPr txBox="1">
            <a:spLocks noGrp="1"/>
          </p:cNvSpPr>
          <p:nvPr>
            <p:ph type="title" idx="2"/>
          </p:nvPr>
        </p:nvSpPr>
        <p:spPr>
          <a:xfrm>
            <a:off x="1568124"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3</a:t>
            </a:r>
            <a:endParaRPr dirty="0">
              <a:solidFill>
                <a:srgbClr val="0070C0"/>
              </a:solidFill>
            </a:endParaRPr>
          </a:p>
        </p:txBody>
      </p:sp>
      <p:sp>
        <p:nvSpPr>
          <p:cNvPr id="39" name="Google Shape;4587;p71"/>
          <p:cNvSpPr txBox="1">
            <a:spLocks noGrp="1"/>
          </p:cNvSpPr>
          <p:nvPr>
            <p:ph type="title" idx="2"/>
          </p:nvPr>
        </p:nvSpPr>
        <p:spPr>
          <a:xfrm>
            <a:off x="5359641"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4</a:t>
            </a:r>
            <a:endParaRPr dirty="0">
              <a:solidFill>
                <a:srgbClr val="0070C0"/>
              </a:solidFill>
            </a:endParaRPr>
          </a:p>
        </p:txBody>
      </p:sp>
      <p:pic>
        <p:nvPicPr>
          <p:cNvPr id="14" name="Picture 13" descr="C:\Users\Dell\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914060" y="682171"/>
            <a:ext cx="3483428" cy="3410858"/>
          </a:xfrm>
          <a:prstGeom prst="rect">
            <a:avLst/>
          </a:prstGeom>
          <a:noFill/>
          <a:ln>
            <a:noFill/>
          </a:ln>
        </p:spPr>
      </p:pic>
      <p:pic>
        <p:nvPicPr>
          <p:cNvPr id="15" name="Picture 14" descr="C:\Users\Dell\Desktop\download (7).jpg"/>
          <p:cNvPicPr/>
          <p:nvPr/>
        </p:nvPicPr>
        <p:blipFill>
          <a:blip r:embed="rId4">
            <a:extLst>
              <a:ext uri="{28A0092B-C50C-407E-A947-70E740481C1C}">
                <a14:useLocalDpi xmlns:a14="http://schemas.microsoft.com/office/drawing/2010/main" val="0"/>
              </a:ext>
            </a:extLst>
          </a:blip>
          <a:srcRect/>
          <a:stretch>
            <a:fillRect/>
          </a:stretch>
        </p:blipFill>
        <p:spPr bwMode="auto">
          <a:xfrm>
            <a:off x="4630057" y="682171"/>
            <a:ext cx="3512457" cy="3410858"/>
          </a:xfrm>
          <a:prstGeom prst="rect">
            <a:avLst/>
          </a:prstGeom>
          <a:noFill/>
          <a:ln>
            <a:noFill/>
          </a:ln>
        </p:spPr>
      </p:pic>
    </p:spTree>
    <p:extLst>
      <p:ext uri="{BB962C8B-B14F-4D97-AF65-F5344CB8AC3E}">
        <p14:creationId xmlns:p14="http://schemas.microsoft.com/office/powerpoint/2010/main" val="28983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Lst>
  </p:timing>
</p:sld>
</file>

<file path=ppt/theme/theme1.xml><?xml version="1.0" encoding="utf-8"?>
<a:theme xmlns:a="http://schemas.openxmlformats.org/drawingml/2006/main" name="Summer Cocktail Bar MK Newsletter to Celebrate National Daiquiri Day by Slidesgo">
  <a:themeElements>
    <a:clrScheme name="Simple Light">
      <a:dk1>
        <a:srgbClr val="191919"/>
      </a:dk1>
      <a:lt1>
        <a:srgbClr val="FFFFFF"/>
      </a:lt1>
      <a:dk2>
        <a:srgbClr val="D2EBFB"/>
      </a:dk2>
      <a:lt2>
        <a:srgbClr val="759BD1"/>
      </a:lt2>
      <a:accent1>
        <a:srgbClr val="6AC7E6"/>
      </a:accent1>
      <a:accent2>
        <a:srgbClr val="D31951"/>
      </a:accent2>
      <a:accent3>
        <a:srgbClr val="EE734C"/>
      </a:accent3>
      <a:accent4>
        <a:srgbClr val="F4A9C8"/>
      </a:accent4>
      <a:accent5>
        <a:srgbClr val="FFD660"/>
      </a:accent5>
      <a:accent6>
        <a:srgbClr val="E1E691"/>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774</Words>
  <Application>Microsoft Office PowerPoint</Application>
  <PresentationFormat>On-screen Show (16:9)</PresentationFormat>
  <Paragraphs>65</Paragraphs>
  <Slides>23</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Wingdings</vt:lpstr>
      <vt:lpstr>Didact Gothic</vt:lpstr>
      <vt:lpstr>League Spartan</vt:lpstr>
      <vt:lpstr>Summer Cocktail Bar MK Newsletter to Celebrate National Daiquiri Day by Slidesgo</vt:lpstr>
      <vt:lpstr>PowerPoint Presentation</vt:lpstr>
      <vt:lpstr>1. Hiện tượng gì xảy ra sau khi vận động nhiều hoặc lao động nặng? 2. Việc uống nhiều nước hay các loại nước giải khát có tác dụng gì? Cơ chế?</vt:lpstr>
      <vt:lpstr>BÀI 21.  TRAO ĐỔI CHẤT VÀ  CHUYỂN HÓA NĂNG LƯỢNG</vt:lpstr>
      <vt:lpstr>NỘI DUNG</vt:lpstr>
      <vt:lpstr>PowerPoint Presentation</vt:lpstr>
      <vt:lpstr>1. TRAO ĐỔI CHẤT VÀ CHUYỂN HÓA NĂNG LƯỢNG</vt:lpstr>
      <vt:lpstr>Quan sát hình và hoàn thành phiếu học tập theo nhóm đôi</vt:lpstr>
      <vt:lpstr>Hình 1</vt:lpstr>
      <vt:lpstr>Hình 3</vt:lpstr>
      <vt:lpstr>Phiếu học tập</vt:lpstr>
      <vt:lpstr>Cặp đôi hoàn hảo</vt:lpstr>
      <vt:lpstr>Vậy?</vt:lpstr>
      <vt:lpstr>1. Trao đổi chất và chuyển hóa năng lượng</vt:lpstr>
      <vt:lpstr>2. Vai trò của trao đổi chất và chuyển hóa năng lượng</vt:lpstr>
      <vt:lpstr>Tình huống giả định</vt:lpstr>
      <vt:lpstr>PowerPoint Presentation</vt:lpstr>
      <vt:lpstr>Quan sát và phân tích các sơ đồ 21.1 và 21.2 SGK trang 100</vt:lpstr>
      <vt:lpstr>Vậy TĐC và CHNL có vai trò như thế nào đối với sự sống của sinh vật?</vt:lpstr>
      <vt:lpstr>Luyện tập</vt:lpstr>
      <vt:lpstr>Luyện tập</vt:lpstr>
      <vt:lpstr>04. Vận dụng</vt:lpstr>
      <vt:lpstr>Đố vui… Sau khi học xong bài này, các em hãy cho biết</vt:lpstr>
      <vt:lpstr>Bài học đến đây là kết thúc, 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Cocktail Bar MK Newsletter to Celebrate National Daiquiri Day</dc:title>
  <cp:lastModifiedBy>MACBOOK AIR</cp:lastModifiedBy>
  <cp:revision>41</cp:revision>
  <dcterms:modified xsi:type="dcterms:W3CDTF">2023-01-25T12:50:31Z</dcterms:modified>
</cp:coreProperties>
</file>